
<file path=[Content_Types].xml><?xml version="1.0" encoding="utf-8"?>
<Types xmlns="http://schemas.openxmlformats.org/package/2006/content-types">
  <Default ContentType="image/jpeg" Extension="jpg"/>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18.xml"/>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3.xml"/>
  <Override ContentType="application/vnd.openxmlformats-officedocument.presentationml.notesSlide+xml" PartName="/ppt/notesSlides/notesSlide22.xml"/>
  <Override ContentType="application/vnd.openxmlformats-officedocument.presentationml.notesSlide+xml" PartName="/ppt/notesSlides/notesSlide9.xml"/>
  <Override ContentType="application/vnd.openxmlformats-officedocument.presentationml.notesSlide+xml" PartName="/ppt/notesSlides/notesSlide15.xml"/>
  <Override ContentType="application/vnd.openxmlformats-officedocument.presentationml.notesSlide+xml" PartName="/ppt/notesSlides/notesSlide7.xml"/>
  <Override ContentType="application/vnd.openxmlformats-officedocument.presentationml.notesSlide+xml" PartName="/ppt/notesSlides/notesSlide11.xml"/>
  <Override ContentType="application/vnd.openxmlformats-officedocument.presentationml.notesSlide+xml" PartName="/ppt/notesSlides/notesSlide5.xml"/>
  <Override ContentType="application/vnd.openxmlformats-officedocument.presentationml.notesSlide+xml" PartName="/ppt/notesSlides/notesSlide24.xml"/>
  <Override ContentType="application/vnd.openxmlformats-officedocument.presentationml.notesSlide+xml" PartName="/ppt/notesSlides/notesSlide12.xml"/>
  <Override ContentType="application/vnd.openxmlformats-officedocument.presentationml.notesSlide+xml" PartName="/ppt/notesSlides/notesSlide20.xml"/>
  <Override ContentType="application/vnd.openxmlformats-officedocument.presentationml.notesSlide+xml" PartName="/ppt/notesSlides/notesSlide17.xml"/>
  <Override ContentType="application/vnd.openxmlformats-officedocument.presentationml.notesSlide+xml" PartName="/ppt/notesSlides/notesSlide19.xml"/>
  <Override ContentType="application/vnd.openxmlformats-officedocument.presentationml.notesSlide+xml" PartName="/ppt/notesSlides/notesSlide16.xml"/>
  <Override ContentType="application/vnd.openxmlformats-officedocument.presentationml.notesSlide+xml" PartName="/ppt/notesSlides/notesSlide21.xml"/>
  <Override ContentType="application/vnd.openxmlformats-officedocument.presentationml.notesSlide+xml" PartName="/ppt/notesSlides/notesSlide8.xml"/>
  <Override ContentType="application/vnd.openxmlformats-officedocument.presentationml.notesSlide+xml" PartName="/ppt/notesSlides/notesSlide14.xml"/>
  <Override ContentType="application/vnd.openxmlformats-officedocument.presentationml.notesSlide+xml" PartName="/ppt/notesSlides/notesSlide23.xml"/>
  <Override ContentType="application/vnd.openxmlformats-officedocument.presentationml.notesSlide+xml" PartName="/ppt/notesSlides/notesSlide2.xml"/>
  <Override ContentType="application/vnd.openxmlformats-officedocument.presentationml.notesSlide+xml" PartName="/ppt/notesSlides/notesSlide4.xml"/>
  <Override ContentType="application/vnd.openxmlformats-officedocument.presentationml.notesSlide+xml" PartName="/ppt/notesSlides/notesSlide10.xml"/>
  <Override ContentType="application/vnd.openxmlformats-officedocument.presentationml.slideLayout+xml" PartName="/ppt/slideLayouts/slideLayout3.xml"/>
  <Override ContentType="application/vnd.openxmlformats-officedocument.presentationml.slideLayout+xml" PartName="/ppt/slideLayouts/slideLayout5.xml"/>
  <Override ContentType="application/vnd.openxmlformats-officedocument.presentationml.slideLayout+xml" PartName="/ppt/slideLayouts/slideLayout18.xml"/>
  <Override ContentType="application/vnd.openxmlformats-officedocument.presentationml.slideLayout+xml" PartName="/ppt/slideLayouts/slideLayout11.xml"/>
  <Override ContentType="application/vnd.openxmlformats-officedocument.presentationml.slideLayout+xml" PartName="/ppt/slideLayouts/slideLayout13.xml"/>
  <Override ContentType="application/vnd.openxmlformats-officedocument.presentationml.slideLayout+xml" PartName="/ppt/slideLayouts/slideLayout1.xml"/>
  <Override ContentType="application/vnd.openxmlformats-officedocument.presentationml.slideLayout+xml" PartName="/ppt/slideLayouts/slideLayout7.xml"/>
  <Override ContentType="application/vnd.openxmlformats-officedocument.presentationml.slideLayout+xml" PartName="/ppt/slideLayouts/slideLayout16.xml"/>
  <Override ContentType="application/vnd.openxmlformats-officedocument.presentationml.slideLayout+xml" PartName="/ppt/slideLayouts/slideLayout20.xml"/>
  <Override ContentType="application/vnd.openxmlformats-officedocument.presentationml.slideLayout+xml" PartName="/ppt/slideLayouts/slideLayout9.xml"/>
  <Override ContentType="application/vnd.openxmlformats-officedocument.presentationml.slideLayout+xml" PartName="/ppt/slideLayouts/slideLayout19.xml"/>
  <Override ContentType="application/vnd.openxmlformats-officedocument.presentationml.slideLayout+xml" PartName="/ppt/slideLayouts/slideLayout4.xml"/>
  <Override ContentType="application/vnd.openxmlformats-officedocument.presentationml.slideLayout+xml" PartName="/ppt/slideLayouts/slideLayout17.xml"/>
  <Override ContentType="application/vnd.openxmlformats-officedocument.presentationml.slideLayout+xml" PartName="/ppt/slideLayouts/slideLayout14.xml"/>
  <Override ContentType="application/vnd.openxmlformats-officedocument.presentationml.slideLayout+xml" PartName="/ppt/slideLayouts/slideLayout2.xml"/>
  <Override ContentType="application/vnd.openxmlformats-officedocument.presentationml.slideLayout+xml" PartName="/ppt/slideLayouts/slideLayout12.xml"/>
  <Override ContentType="application/vnd.openxmlformats-officedocument.presentationml.slideLayout+xml" PartName="/ppt/slideLayouts/slideLayout10.xml"/>
  <Override ContentType="application/vnd.openxmlformats-officedocument.presentationml.slideLayout+xml" PartName="/ppt/slideLayouts/slideLayout15.xml"/>
  <Override ContentType="application/vnd.openxmlformats-officedocument.presentationml.slideLayout+xml" PartName="/ppt/slideLayouts/slideLayout6.xml"/>
  <Override ContentType="application/vnd.openxmlformats-officedocument.presentationml.slideLayout+xml" PartName="/ppt/slideLayouts/slideLayout8.xml"/>
  <Override ContentType="application/vnd.openxmlformats-officedocument.presentationml.slideLayout+xml" PartName="/ppt/slideLayouts/slideLayout21.xml"/>
  <Override ContentType="application/vnd.openxmlformats-officedocument.presentationml.slideMaster+xml" PartName="/ppt/slideMasters/slideMaster1.xml"/>
  <Override ContentType="application/vnd.openxmlformats-officedocument.presentationml.slide+xml" PartName="/ppt/slides/slide24.xml"/>
  <Override ContentType="application/vnd.openxmlformats-officedocument.presentationml.slide+xml" PartName="/ppt/slides/slide4.xml"/>
  <Override ContentType="application/vnd.openxmlformats-officedocument.presentationml.slide+xml" PartName="/ppt/slides/slide18.xml"/>
  <Override ContentType="application/vnd.openxmlformats-officedocument.presentationml.slide+xml" PartName="/ppt/slides/slide11.xml"/>
  <Override ContentType="application/vnd.openxmlformats-officedocument.presentationml.slide+xml" PartName="/ppt/slides/slide22.xml"/>
  <Override ContentType="application/vnd.openxmlformats-officedocument.presentationml.slide+xml" PartName="/ppt/slides/slide1.xml"/>
  <Override ContentType="application/vnd.openxmlformats-officedocument.presentationml.slide+xml" PartName="/ppt/slides/slide19.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12.xml"/>
  <Override ContentType="application/vnd.openxmlformats-officedocument.presentationml.slide+xml" PartName="/ppt/slides/slide17.xml"/>
  <Override ContentType="application/vnd.openxmlformats-officedocument.presentationml.slide+xml" PartName="/ppt/slides/slide23.xml"/>
  <Override ContentType="application/vnd.openxmlformats-officedocument.presentationml.slide+xml" PartName="/ppt/slides/slide20.xml"/>
  <Override ContentType="application/vnd.openxmlformats-officedocument.presentationml.slide+xml" PartName="/ppt/slides/slide21.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16.xml"/>
  <Override ContentType="application/vnd.openxmlformats-officedocument.presentationml.slide+xml" PartName="/ppt/slides/slide8.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Override ContentType="application/vnd.openxmlformats-officedocument.presentationml.viewProps+xml" PartName="/ppt/viewProp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autoCompressPictures="0" embedTrueTypeFonts="1" strictFirstAndLastChars="0" saveSubsetFonts="1">
  <p:sldMasterIdLst>
    <p:sldMasterId id="2147483669" r:id="rId4"/>
  </p:sldMasterIdLst>
  <p:notesMasterIdLst>
    <p:notesMasterId r:id="rId5"/>
  </p:notesMasterIdLst>
  <p:sldIdLst>
    <p:sldId id="256" r:id="rId6"/>
    <p:sldId id="257" r:id="rId7"/>
    <p:sldId id="258" r:id="rId8"/>
    <p:sldId id="259" r:id="rId9"/>
    <p:sldId id="260" r:id="rId10"/>
    <p:sldId id="261" r:id="rId11"/>
    <p:sldId id="262" r:id="rId12"/>
    <p:sldId id="263" r:id="rId13"/>
    <p:sldId id="264" r:id="rId14"/>
    <p:sldId id="265" r:id="rId15"/>
    <p:sldId id="266" r:id="rId16"/>
    <p:sldId id="267" r:id="rId17"/>
    <p:sldId id="268" r:id="rId18"/>
    <p:sldId id="269" r:id="rId19"/>
    <p:sldId id="270" r:id="rId20"/>
    <p:sldId id="271" r:id="rId21"/>
    <p:sldId id="272" r:id="rId22"/>
    <p:sldId id="273" r:id="rId23"/>
    <p:sldId id="274" r:id="rId24"/>
    <p:sldId id="275" r:id="rId25"/>
    <p:sldId id="276" r:id="rId26"/>
    <p:sldId id="277" r:id="rId27"/>
    <p:sldId id="278" r:id="rId28"/>
    <p:sldId id="279" r:id="rId29"/>
  </p:sldIdLst>
  <p:sldSz cy="6858000" cx="12192000"/>
  <p:notesSz cx="6858000" cy="9144000"/>
  <p:embeddedFontLst>
    <p:embeddedFont>
      <p:font typeface="Andika"/>
      <p:regular r:id="rId30"/>
    </p:embeddedFont>
    <p:embeddedFont>
      <p:font typeface="Griffy"/>
      <p:regular r:id="rId31"/>
    </p:embeddedFont>
    <p:embeddedFont>
      <p:font typeface="Abril Fatface"/>
      <p:regular r:id="rId32"/>
    </p:embeddedFont>
    <p:embeddedFont>
      <p:font typeface="Poppins"/>
      <p:regular r:id="rId33"/>
      <p:bold r:id="rId34"/>
      <p:italic r:id="rId35"/>
      <p:boldItalic r:id="rId36"/>
    </p:embeddedFont>
    <p:embeddedFont>
      <p:font typeface="DM Sans"/>
      <p:regular r:id="rId37"/>
      <p:bold r:id="rId38"/>
      <p:italic r:id="rId39"/>
      <p:boldItalic r:id="rId40"/>
    </p:embeddedFont>
    <p:embeddedFont>
      <p:font typeface="Homemade Apple"/>
      <p:regular r:id="rId41"/>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extLst>
    <p:ext uri="{EFAFB233-063F-42B5-8137-9DF3F51BA10A}">
      <p15:sldGuideLst>
        <p15:guide id="1" orient="horz" pos="2160">
          <p15:clr>
            <a:srgbClr val="A4A3A4"/>
          </p15:clr>
        </p15:guide>
        <p15:guide id="2" pos="3840">
          <p15:clr>
            <a:srgbClr val="A4A3A4"/>
          </p15:clr>
        </p15:guide>
      </p15:sldGuideLst>
    </p:ext>
  </p:extLst>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file>

<file path=ppt/viewProps.xml><?xml version="1.0" encoding="utf-8"?>
<p:view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Comments="0">
  <p:slideViewPr>
    <p:cSldViewPr snapToGrid="0">
      <p:cViewPr varScale="1">
        <p:scale>
          <a:sx n="100" d="100"/>
          <a:sy n="100" d="100"/>
        </p:scale>
        <p:origin x="0" y="0"/>
      </p:cViewPr>
      <p:guideLst>
        <p:guide pos="2160" orient="horz"/>
        <p:guide pos="3840"/>
      </p:guideLst>
    </p:cSldViewPr>
  </p:slideViewPr>
</p:viewPr>
</file>

<file path=ppt/_rels/presentation.xml.rels><?xml version="1.0" encoding="UTF-8" standalone="yes"?><Relationships xmlns="http://schemas.openxmlformats.org/package/2006/relationships"><Relationship Id="rId40" Type="http://schemas.openxmlformats.org/officeDocument/2006/relationships/font" Target="fonts/DMSans-boldItalic.fntdata"/><Relationship Id="rId20" Type="http://schemas.openxmlformats.org/officeDocument/2006/relationships/slide" Target="slides/slide15.xml"/><Relationship Id="rId41" Type="http://schemas.openxmlformats.org/officeDocument/2006/relationships/font" Target="fonts/HomemadeApple-regular.fntdata"/><Relationship Id="rId22" Type="http://schemas.openxmlformats.org/officeDocument/2006/relationships/slide" Target="slides/slide17.xml"/><Relationship Id="rId21" Type="http://schemas.openxmlformats.org/officeDocument/2006/relationships/slide" Target="slides/slide16.xml"/><Relationship Id="rId24" Type="http://schemas.openxmlformats.org/officeDocument/2006/relationships/slide" Target="slides/slide19.xml"/><Relationship Id="rId23" Type="http://schemas.openxmlformats.org/officeDocument/2006/relationships/slide" Target="slides/slide18.xml"/><Relationship Id="rId1" Type="http://schemas.openxmlformats.org/officeDocument/2006/relationships/theme" Target="theme/theme2.xml"/><Relationship Id="rId2" Type="http://schemas.openxmlformats.org/officeDocument/2006/relationships/viewProps" Target="viewProps.xml"/><Relationship Id="rId3" Type="http://schemas.openxmlformats.org/officeDocument/2006/relationships/presProps" Target="presProps.xml"/><Relationship Id="rId4" Type="http://schemas.openxmlformats.org/officeDocument/2006/relationships/slideMaster" Target="slideMasters/slideMaster1.xml"/><Relationship Id="rId9" Type="http://schemas.openxmlformats.org/officeDocument/2006/relationships/slide" Target="slides/slide4.xml"/><Relationship Id="rId26" Type="http://schemas.openxmlformats.org/officeDocument/2006/relationships/slide" Target="slides/slide21.xml"/><Relationship Id="rId25" Type="http://schemas.openxmlformats.org/officeDocument/2006/relationships/slide" Target="slides/slide20.xml"/><Relationship Id="rId28" Type="http://schemas.openxmlformats.org/officeDocument/2006/relationships/slide" Target="slides/slide23.xml"/><Relationship Id="rId27" Type="http://schemas.openxmlformats.org/officeDocument/2006/relationships/slide" Target="slides/slide22.xml"/><Relationship Id="rId5" Type="http://schemas.openxmlformats.org/officeDocument/2006/relationships/notesMaster" Target="notesMasters/notesMaster1.xml"/><Relationship Id="rId6" Type="http://schemas.openxmlformats.org/officeDocument/2006/relationships/slide" Target="slides/slide1.xml"/><Relationship Id="rId29" Type="http://schemas.openxmlformats.org/officeDocument/2006/relationships/slide" Target="slides/slide24.xml"/><Relationship Id="rId7" Type="http://schemas.openxmlformats.org/officeDocument/2006/relationships/slide" Target="slides/slide2.xml"/><Relationship Id="rId8" Type="http://schemas.openxmlformats.org/officeDocument/2006/relationships/slide" Target="slides/slide3.xml"/><Relationship Id="rId31" Type="http://schemas.openxmlformats.org/officeDocument/2006/relationships/font" Target="fonts/Griffy-regular.fntdata"/><Relationship Id="rId30" Type="http://schemas.openxmlformats.org/officeDocument/2006/relationships/font" Target="fonts/Andika-regular.fntdata"/><Relationship Id="rId11" Type="http://schemas.openxmlformats.org/officeDocument/2006/relationships/slide" Target="slides/slide6.xml"/><Relationship Id="rId33" Type="http://schemas.openxmlformats.org/officeDocument/2006/relationships/font" Target="fonts/Poppins-regular.fntdata"/><Relationship Id="rId10" Type="http://schemas.openxmlformats.org/officeDocument/2006/relationships/slide" Target="slides/slide5.xml"/><Relationship Id="rId32" Type="http://schemas.openxmlformats.org/officeDocument/2006/relationships/font" Target="fonts/AbrilFatface-regular.fntdata"/><Relationship Id="rId13" Type="http://schemas.openxmlformats.org/officeDocument/2006/relationships/slide" Target="slides/slide8.xml"/><Relationship Id="rId35" Type="http://schemas.openxmlformats.org/officeDocument/2006/relationships/font" Target="fonts/Poppins-italic.fntdata"/><Relationship Id="rId12" Type="http://schemas.openxmlformats.org/officeDocument/2006/relationships/slide" Target="slides/slide7.xml"/><Relationship Id="rId34" Type="http://schemas.openxmlformats.org/officeDocument/2006/relationships/font" Target="fonts/Poppins-bold.fntdata"/><Relationship Id="rId15" Type="http://schemas.openxmlformats.org/officeDocument/2006/relationships/slide" Target="slides/slide10.xml"/><Relationship Id="rId37" Type="http://schemas.openxmlformats.org/officeDocument/2006/relationships/font" Target="fonts/DMSans-regular.fntdata"/><Relationship Id="rId14" Type="http://schemas.openxmlformats.org/officeDocument/2006/relationships/slide" Target="slides/slide9.xml"/><Relationship Id="rId36" Type="http://schemas.openxmlformats.org/officeDocument/2006/relationships/font" Target="fonts/Poppins-boldItalic.fntdata"/><Relationship Id="rId17" Type="http://schemas.openxmlformats.org/officeDocument/2006/relationships/slide" Target="slides/slide12.xml"/><Relationship Id="rId39" Type="http://schemas.openxmlformats.org/officeDocument/2006/relationships/font" Target="fonts/DMSans-italic.fntdata"/><Relationship Id="rId16" Type="http://schemas.openxmlformats.org/officeDocument/2006/relationships/slide" Target="slides/slide11.xml"/><Relationship Id="rId38" Type="http://schemas.openxmlformats.org/officeDocument/2006/relationships/font" Target="fonts/DMSans-bold.fntdata"/><Relationship Id="rId19" Type="http://schemas.openxmlformats.org/officeDocument/2006/relationships/slide" Target="slides/slide14.xml"/><Relationship Id="rId18" Type="http://schemas.openxmlformats.org/officeDocument/2006/relationships/slide" Target="slides/slide13.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1.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chemeClr val="lt1"/>
        </a:solidFill>
      </p:bgPr>
    </p:bg>
    <p:spTree>
      <p:nvGrpSpPr>
        <p:cNvPr id="2" name="Shape 2"/>
        <p:cNvGrpSpPr/>
        <p:nvPr/>
      </p:nvGrpSpPr>
      <p:grpSpPr>
        <a:xfrm>
          <a:off x="0" y="0"/>
          <a:ext cx="0" cy="0"/>
          <a:chOff x="0" y="0"/>
          <a:chExt cx="0" cy="0"/>
        </a:xfrm>
      </p:grpSpPr>
      <p:sp>
        <p:nvSpPr>
          <p:cNvPr id="3" name="Google Shape;3;n"/>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marR="0" rtl="0" algn="l">
              <a:lnSpc>
                <a:spcPct val="100000"/>
              </a:lnSpc>
              <a:spcBef>
                <a:spcPts val="0"/>
              </a:spcBef>
              <a:spcAft>
                <a:spcPts val="0"/>
              </a:spcAft>
              <a:buClr>
                <a:srgbClr val="000000"/>
              </a:buClr>
              <a:buSzPts val="1100"/>
              <a:buFont typeface="Arial"/>
              <a:buChar char="●"/>
              <a:defRPr b="0" i="0" sz="1100" u="none" cap="none" strike="noStrike">
                <a:solidFill>
                  <a:srgbClr val="000000"/>
                </a:solidFill>
                <a:latin typeface="Arial"/>
                <a:ea typeface="Arial"/>
                <a:cs typeface="Arial"/>
                <a:sym typeface="Arial"/>
              </a:defRPr>
            </a:lvl1pPr>
            <a:lvl2pPr indent="-298450" lvl="1" marL="914400" marR="0" rtl="0" algn="l">
              <a:lnSpc>
                <a:spcPct val="100000"/>
              </a:lnSpc>
              <a:spcBef>
                <a:spcPts val="0"/>
              </a:spcBef>
              <a:spcAft>
                <a:spcPts val="0"/>
              </a:spcAft>
              <a:buClr>
                <a:srgbClr val="000000"/>
              </a:buClr>
              <a:buSzPts val="1100"/>
              <a:buFont typeface="Arial"/>
              <a:buChar char="○"/>
              <a:defRPr b="0" i="0" sz="1100" u="none" cap="none" strike="noStrike">
                <a:solidFill>
                  <a:srgbClr val="000000"/>
                </a:solidFill>
                <a:latin typeface="Arial"/>
                <a:ea typeface="Arial"/>
                <a:cs typeface="Arial"/>
                <a:sym typeface="Arial"/>
              </a:defRPr>
            </a:lvl2pPr>
            <a:lvl3pPr indent="-298450" lvl="2" marL="1371600" marR="0" rtl="0" algn="l">
              <a:lnSpc>
                <a:spcPct val="100000"/>
              </a:lnSpc>
              <a:spcBef>
                <a:spcPts val="0"/>
              </a:spcBef>
              <a:spcAft>
                <a:spcPts val="0"/>
              </a:spcAft>
              <a:buClr>
                <a:srgbClr val="000000"/>
              </a:buClr>
              <a:buSzPts val="1100"/>
              <a:buFont typeface="Arial"/>
              <a:buChar char="■"/>
              <a:defRPr b="0" i="0" sz="1100" u="none" cap="none" strike="noStrike">
                <a:solidFill>
                  <a:srgbClr val="000000"/>
                </a:solidFill>
                <a:latin typeface="Arial"/>
                <a:ea typeface="Arial"/>
                <a:cs typeface="Arial"/>
                <a:sym typeface="Arial"/>
              </a:defRPr>
            </a:lvl3pPr>
            <a:lvl4pPr indent="-298450" lvl="3" marL="1828800" marR="0" rtl="0" algn="l">
              <a:lnSpc>
                <a:spcPct val="100000"/>
              </a:lnSpc>
              <a:spcBef>
                <a:spcPts val="0"/>
              </a:spcBef>
              <a:spcAft>
                <a:spcPts val="0"/>
              </a:spcAft>
              <a:buClr>
                <a:srgbClr val="000000"/>
              </a:buClr>
              <a:buSzPts val="1100"/>
              <a:buFont typeface="Arial"/>
              <a:buChar char="●"/>
              <a:defRPr b="0" i="0" sz="1100" u="none" cap="none" strike="noStrike">
                <a:solidFill>
                  <a:srgbClr val="000000"/>
                </a:solidFill>
                <a:latin typeface="Arial"/>
                <a:ea typeface="Arial"/>
                <a:cs typeface="Arial"/>
                <a:sym typeface="Arial"/>
              </a:defRPr>
            </a:lvl4pPr>
            <a:lvl5pPr indent="-298450" lvl="4" marL="2286000" marR="0" rtl="0" algn="l">
              <a:lnSpc>
                <a:spcPct val="100000"/>
              </a:lnSpc>
              <a:spcBef>
                <a:spcPts val="0"/>
              </a:spcBef>
              <a:spcAft>
                <a:spcPts val="0"/>
              </a:spcAft>
              <a:buClr>
                <a:srgbClr val="000000"/>
              </a:buClr>
              <a:buSzPts val="1100"/>
              <a:buFont typeface="Arial"/>
              <a:buChar char="○"/>
              <a:defRPr b="0" i="0" sz="1100" u="none" cap="none" strike="noStrike">
                <a:solidFill>
                  <a:srgbClr val="000000"/>
                </a:solidFill>
                <a:latin typeface="Arial"/>
                <a:ea typeface="Arial"/>
                <a:cs typeface="Arial"/>
                <a:sym typeface="Arial"/>
              </a:defRPr>
            </a:lvl5pPr>
            <a:lvl6pPr indent="-298450" lvl="5" marL="2743200" marR="0" rtl="0" algn="l">
              <a:lnSpc>
                <a:spcPct val="100000"/>
              </a:lnSpc>
              <a:spcBef>
                <a:spcPts val="0"/>
              </a:spcBef>
              <a:spcAft>
                <a:spcPts val="0"/>
              </a:spcAft>
              <a:buClr>
                <a:srgbClr val="000000"/>
              </a:buClr>
              <a:buSzPts val="1100"/>
              <a:buFont typeface="Arial"/>
              <a:buChar char="■"/>
              <a:defRPr b="0" i="0" sz="1100" u="none" cap="none" strike="noStrike">
                <a:solidFill>
                  <a:srgbClr val="000000"/>
                </a:solidFill>
                <a:latin typeface="Arial"/>
                <a:ea typeface="Arial"/>
                <a:cs typeface="Arial"/>
                <a:sym typeface="Arial"/>
              </a:defRPr>
            </a:lvl6pPr>
            <a:lvl7pPr indent="-298450" lvl="6" marL="3200400" marR="0" rtl="0" algn="l">
              <a:lnSpc>
                <a:spcPct val="100000"/>
              </a:lnSpc>
              <a:spcBef>
                <a:spcPts val="0"/>
              </a:spcBef>
              <a:spcAft>
                <a:spcPts val="0"/>
              </a:spcAft>
              <a:buClr>
                <a:srgbClr val="000000"/>
              </a:buClr>
              <a:buSzPts val="1100"/>
              <a:buFont typeface="Arial"/>
              <a:buChar char="●"/>
              <a:defRPr b="0" i="0" sz="1100" u="none" cap="none" strike="noStrike">
                <a:solidFill>
                  <a:srgbClr val="000000"/>
                </a:solidFill>
                <a:latin typeface="Arial"/>
                <a:ea typeface="Arial"/>
                <a:cs typeface="Arial"/>
                <a:sym typeface="Arial"/>
              </a:defRPr>
            </a:lvl7pPr>
            <a:lvl8pPr indent="-298450" lvl="7" marL="3657600" marR="0" rtl="0" algn="l">
              <a:lnSpc>
                <a:spcPct val="100000"/>
              </a:lnSpc>
              <a:spcBef>
                <a:spcPts val="0"/>
              </a:spcBef>
              <a:spcAft>
                <a:spcPts val="0"/>
              </a:spcAft>
              <a:buClr>
                <a:srgbClr val="000000"/>
              </a:buClr>
              <a:buSzPts val="1100"/>
              <a:buFont typeface="Arial"/>
              <a:buChar char="○"/>
              <a:defRPr b="0" i="0" sz="1100" u="none" cap="none" strike="noStrike">
                <a:solidFill>
                  <a:srgbClr val="000000"/>
                </a:solidFill>
                <a:latin typeface="Arial"/>
                <a:ea typeface="Arial"/>
                <a:cs typeface="Arial"/>
                <a:sym typeface="Arial"/>
              </a:defRPr>
            </a:lvl8pPr>
            <a:lvl9pPr indent="-298450" lvl="8" marL="4114800" marR="0" rtl="0" algn="l">
              <a:lnSpc>
                <a:spcPct val="100000"/>
              </a:lnSpc>
              <a:spcBef>
                <a:spcPts val="0"/>
              </a:spcBef>
              <a:spcAft>
                <a:spcPts val="0"/>
              </a:spcAft>
              <a:buClr>
                <a:srgbClr val="000000"/>
              </a:buClr>
              <a:buSzPts val="1100"/>
              <a:buFont typeface="Arial"/>
              <a:buChar char="■"/>
              <a:defRPr b="0" i="0" sz="1100" u="none" cap="none" strike="noStrike">
                <a:solidFill>
                  <a:srgbClr val="000000"/>
                </a:solidFill>
                <a:latin typeface="Arial"/>
                <a:ea typeface="Arial"/>
                <a:cs typeface="Arial"/>
                <a:sym typeface="Arial"/>
              </a:defRPr>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041" name="Shape 1041"/>
        <p:cNvGrpSpPr/>
        <p:nvPr/>
      </p:nvGrpSpPr>
      <p:grpSpPr>
        <a:xfrm>
          <a:off x="0" y="0"/>
          <a:ext cx="0" cy="0"/>
          <a:chOff x="0" y="0"/>
          <a:chExt cx="0" cy="0"/>
        </a:xfrm>
      </p:grpSpPr>
      <p:sp>
        <p:nvSpPr>
          <p:cNvPr id="1042" name="Google Shape;1042;p1: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1043" name="Google Shape;1043;p1: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046" name="Shape 1046"/>
        <p:cNvGrpSpPr/>
        <p:nvPr/>
      </p:nvGrpSpPr>
      <p:grpSpPr>
        <a:xfrm>
          <a:off x="0" y="0"/>
          <a:ext cx="0" cy="0"/>
          <a:chOff x="0" y="0"/>
          <a:chExt cx="0" cy="0"/>
        </a:xfrm>
      </p:grpSpPr>
      <p:sp>
        <p:nvSpPr>
          <p:cNvPr id="1047" name="Google Shape;1047;p2: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1048" name="Google Shape;1048;p2: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078" name="Shape 1078"/>
        <p:cNvGrpSpPr/>
        <p:nvPr/>
      </p:nvGrpSpPr>
      <p:grpSpPr>
        <a:xfrm>
          <a:off x="0" y="0"/>
          <a:ext cx="0" cy="0"/>
          <a:chOff x="0" y="0"/>
          <a:chExt cx="0" cy="0"/>
        </a:xfrm>
      </p:grpSpPr>
      <p:sp>
        <p:nvSpPr>
          <p:cNvPr id="1079" name="Google Shape;1079;p3: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1080" name="Google Shape;1080;p3: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151" name="Shape 1151"/>
        <p:cNvGrpSpPr/>
        <p:nvPr/>
      </p:nvGrpSpPr>
      <p:grpSpPr>
        <a:xfrm>
          <a:off x="0" y="0"/>
          <a:ext cx="0" cy="0"/>
          <a:chOff x="0" y="0"/>
          <a:chExt cx="0" cy="0"/>
        </a:xfrm>
      </p:grpSpPr>
      <p:sp>
        <p:nvSpPr>
          <p:cNvPr id="1152" name="Google Shape;1152;p4: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1153" name="Google Shape;1153;p4: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176" name="Shape 1176"/>
        <p:cNvGrpSpPr/>
        <p:nvPr/>
      </p:nvGrpSpPr>
      <p:grpSpPr>
        <a:xfrm>
          <a:off x="0" y="0"/>
          <a:ext cx="0" cy="0"/>
          <a:chOff x="0" y="0"/>
          <a:chExt cx="0" cy="0"/>
        </a:xfrm>
      </p:grpSpPr>
      <p:sp>
        <p:nvSpPr>
          <p:cNvPr id="1177" name="Google Shape;1177;p5: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1178" name="Google Shape;1178;p5: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182" name="Shape 1182"/>
        <p:cNvGrpSpPr/>
        <p:nvPr/>
      </p:nvGrpSpPr>
      <p:grpSpPr>
        <a:xfrm>
          <a:off x="0" y="0"/>
          <a:ext cx="0" cy="0"/>
          <a:chOff x="0" y="0"/>
          <a:chExt cx="0" cy="0"/>
        </a:xfrm>
      </p:grpSpPr>
      <p:sp>
        <p:nvSpPr>
          <p:cNvPr id="1183" name="Google Shape;1183;p6: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1184" name="Google Shape;1184;p6: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189" name="Shape 1189"/>
        <p:cNvGrpSpPr/>
        <p:nvPr/>
      </p:nvGrpSpPr>
      <p:grpSpPr>
        <a:xfrm>
          <a:off x="0" y="0"/>
          <a:ext cx="0" cy="0"/>
          <a:chOff x="0" y="0"/>
          <a:chExt cx="0" cy="0"/>
        </a:xfrm>
      </p:grpSpPr>
      <p:sp>
        <p:nvSpPr>
          <p:cNvPr id="1190" name="Google Shape;1190;p7: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1191" name="Google Shape;1191;p7: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198" name="Shape 1198"/>
        <p:cNvGrpSpPr/>
        <p:nvPr/>
      </p:nvGrpSpPr>
      <p:grpSpPr>
        <a:xfrm>
          <a:off x="0" y="0"/>
          <a:ext cx="0" cy="0"/>
          <a:chOff x="0" y="0"/>
          <a:chExt cx="0" cy="0"/>
        </a:xfrm>
      </p:grpSpPr>
      <p:sp>
        <p:nvSpPr>
          <p:cNvPr id="1199" name="Google Shape;1199;p8: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1200" name="Google Shape;1200;p8: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209" name="Shape 1209"/>
        <p:cNvGrpSpPr/>
        <p:nvPr/>
      </p:nvGrpSpPr>
      <p:grpSpPr>
        <a:xfrm>
          <a:off x="0" y="0"/>
          <a:ext cx="0" cy="0"/>
          <a:chOff x="0" y="0"/>
          <a:chExt cx="0" cy="0"/>
        </a:xfrm>
      </p:grpSpPr>
      <p:sp>
        <p:nvSpPr>
          <p:cNvPr id="1210" name="Google Shape;1210;p9: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1211" name="Google Shape;1211;p9: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215" name="Shape 1215"/>
        <p:cNvGrpSpPr/>
        <p:nvPr/>
      </p:nvGrpSpPr>
      <p:grpSpPr>
        <a:xfrm>
          <a:off x="0" y="0"/>
          <a:ext cx="0" cy="0"/>
          <a:chOff x="0" y="0"/>
          <a:chExt cx="0" cy="0"/>
        </a:xfrm>
      </p:grpSpPr>
      <p:sp>
        <p:nvSpPr>
          <p:cNvPr id="1216" name="Google Shape;1216;g10ea4093662_0_1915: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1217" name="Google Shape;1217;g10ea4093662_0_1915: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240" name="Shape 1240"/>
        <p:cNvGrpSpPr/>
        <p:nvPr/>
      </p:nvGrpSpPr>
      <p:grpSpPr>
        <a:xfrm>
          <a:off x="0" y="0"/>
          <a:ext cx="0" cy="0"/>
          <a:chOff x="0" y="0"/>
          <a:chExt cx="0" cy="0"/>
        </a:xfrm>
      </p:grpSpPr>
      <p:sp>
        <p:nvSpPr>
          <p:cNvPr id="1241" name="Google Shape;1241;p10: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1242" name="Google Shape;1242;p10: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247" name="Shape 1247"/>
        <p:cNvGrpSpPr/>
        <p:nvPr/>
      </p:nvGrpSpPr>
      <p:grpSpPr>
        <a:xfrm>
          <a:off x="0" y="0"/>
          <a:ext cx="0" cy="0"/>
          <a:chOff x="0" y="0"/>
          <a:chExt cx="0" cy="0"/>
        </a:xfrm>
      </p:grpSpPr>
      <p:sp>
        <p:nvSpPr>
          <p:cNvPr id="1248" name="Google Shape;1248;p12: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1249" name="Google Shape;1249;p12: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293" name="Shape 1293"/>
        <p:cNvGrpSpPr/>
        <p:nvPr/>
      </p:nvGrpSpPr>
      <p:grpSpPr>
        <a:xfrm>
          <a:off x="0" y="0"/>
          <a:ext cx="0" cy="0"/>
          <a:chOff x="0" y="0"/>
          <a:chExt cx="0" cy="0"/>
        </a:xfrm>
      </p:grpSpPr>
      <p:sp>
        <p:nvSpPr>
          <p:cNvPr id="1294" name="Google Shape;1294;p13: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1295" name="Google Shape;1295;p13: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310" name="Shape 1310"/>
        <p:cNvGrpSpPr/>
        <p:nvPr/>
      </p:nvGrpSpPr>
      <p:grpSpPr>
        <a:xfrm>
          <a:off x="0" y="0"/>
          <a:ext cx="0" cy="0"/>
          <a:chOff x="0" y="0"/>
          <a:chExt cx="0" cy="0"/>
        </a:xfrm>
      </p:grpSpPr>
      <p:sp>
        <p:nvSpPr>
          <p:cNvPr id="1311" name="Google Shape;1311;p14: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1312" name="Google Shape;1312;p14: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324" name="Shape 1324"/>
        <p:cNvGrpSpPr/>
        <p:nvPr/>
      </p:nvGrpSpPr>
      <p:grpSpPr>
        <a:xfrm>
          <a:off x="0" y="0"/>
          <a:ext cx="0" cy="0"/>
          <a:chOff x="0" y="0"/>
          <a:chExt cx="0" cy="0"/>
        </a:xfrm>
      </p:grpSpPr>
      <p:sp>
        <p:nvSpPr>
          <p:cNvPr id="1325" name="Google Shape;1325;p15: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1326" name="Google Shape;1326;p15: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545" name="Shape 1545"/>
        <p:cNvGrpSpPr/>
        <p:nvPr/>
      </p:nvGrpSpPr>
      <p:grpSpPr>
        <a:xfrm>
          <a:off x="0" y="0"/>
          <a:ext cx="0" cy="0"/>
          <a:chOff x="0" y="0"/>
          <a:chExt cx="0" cy="0"/>
        </a:xfrm>
      </p:grpSpPr>
      <p:sp>
        <p:nvSpPr>
          <p:cNvPr id="1546" name="Google Shape;1546;p16: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1547" name="Google Shape;1547;p16: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1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601" name="Shape 1601"/>
        <p:cNvGrpSpPr/>
        <p:nvPr/>
      </p:nvGrpSpPr>
      <p:grpSpPr>
        <a:xfrm>
          <a:off x="0" y="0"/>
          <a:ext cx="0" cy="0"/>
          <a:chOff x="0" y="0"/>
          <a:chExt cx="0" cy="0"/>
        </a:xfrm>
      </p:grpSpPr>
      <p:sp>
        <p:nvSpPr>
          <p:cNvPr id="1602" name="Google Shape;1602;p17: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1603" name="Google Shape;1603;p17: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1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635" name="Shape 1635"/>
        <p:cNvGrpSpPr/>
        <p:nvPr/>
      </p:nvGrpSpPr>
      <p:grpSpPr>
        <a:xfrm>
          <a:off x="0" y="0"/>
          <a:ext cx="0" cy="0"/>
          <a:chOff x="0" y="0"/>
          <a:chExt cx="0" cy="0"/>
        </a:xfrm>
      </p:grpSpPr>
      <p:sp>
        <p:nvSpPr>
          <p:cNvPr id="1636" name="Google Shape;1636;p18: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1637" name="Google Shape;1637;p18: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1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648" name="Shape 1648"/>
        <p:cNvGrpSpPr/>
        <p:nvPr/>
      </p:nvGrpSpPr>
      <p:grpSpPr>
        <a:xfrm>
          <a:off x="0" y="0"/>
          <a:ext cx="0" cy="0"/>
          <a:chOff x="0" y="0"/>
          <a:chExt cx="0" cy="0"/>
        </a:xfrm>
      </p:grpSpPr>
      <p:sp>
        <p:nvSpPr>
          <p:cNvPr id="1649" name="Google Shape;1649;p21: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1650" name="Google Shape;1650;p21: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2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661" name="Shape 1661"/>
        <p:cNvGrpSpPr/>
        <p:nvPr/>
      </p:nvGrpSpPr>
      <p:grpSpPr>
        <a:xfrm>
          <a:off x="0" y="0"/>
          <a:ext cx="0" cy="0"/>
          <a:chOff x="0" y="0"/>
          <a:chExt cx="0" cy="0"/>
        </a:xfrm>
      </p:grpSpPr>
      <p:sp>
        <p:nvSpPr>
          <p:cNvPr id="1662" name="Google Shape;1662;g10ea4093662_0_248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663" name="Google Shape;1663;g10ea4093662_0_248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710" name="Shape 1710"/>
        <p:cNvGrpSpPr/>
        <p:nvPr/>
      </p:nvGrpSpPr>
      <p:grpSpPr>
        <a:xfrm>
          <a:off x="0" y="0"/>
          <a:ext cx="0" cy="0"/>
          <a:chOff x="0" y="0"/>
          <a:chExt cx="0" cy="0"/>
        </a:xfrm>
      </p:grpSpPr>
      <p:sp>
        <p:nvSpPr>
          <p:cNvPr id="1711" name="Google Shape;1711;g10ea4093662_0_268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712" name="Google Shape;1712;g10ea4093662_0_268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720" name="Shape 1720"/>
        <p:cNvGrpSpPr/>
        <p:nvPr/>
      </p:nvGrpSpPr>
      <p:grpSpPr>
        <a:xfrm>
          <a:off x="0" y="0"/>
          <a:ext cx="0" cy="0"/>
          <a:chOff x="0" y="0"/>
          <a:chExt cx="0" cy="0"/>
        </a:xfrm>
      </p:grpSpPr>
      <p:sp>
        <p:nvSpPr>
          <p:cNvPr id="1721" name="Google Shape;1721;p22: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1722" name="Google Shape;1722;p22: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2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784" name="Shape 1784"/>
        <p:cNvGrpSpPr/>
        <p:nvPr/>
      </p:nvGrpSpPr>
      <p:grpSpPr>
        <a:xfrm>
          <a:off x="0" y="0"/>
          <a:ext cx="0" cy="0"/>
          <a:chOff x="0" y="0"/>
          <a:chExt cx="0" cy="0"/>
        </a:xfrm>
      </p:grpSpPr>
      <p:sp>
        <p:nvSpPr>
          <p:cNvPr id="1785" name="Google Shape;1785;p23: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1786" name="Google Shape;1786;p23: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2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085" name="Shape 2085"/>
        <p:cNvGrpSpPr/>
        <p:nvPr/>
      </p:nvGrpSpPr>
      <p:grpSpPr>
        <a:xfrm>
          <a:off x="0" y="0"/>
          <a:ext cx="0" cy="0"/>
          <a:chOff x="0" y="0"/>
          <a:chExt cx="0" cy="0"/>
        </a:xfrm>
      </p:grpSpPr>
      <p:sp>
        <p:nvSpPr>
          <p:cNvPr id="2086" name="Google Shape;2086;p24: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2087" name="Google Shape;2087;p24: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1.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hyperlink" Target="https://slidesmania.com/questions-powerpoint-google-slides/can-i-use-these-templates/" TargetMode="External"/><Relationship Id="rId3" Type="http://schemas.openxmlformats.org/officeDocument/2006/relationships/hyperlink" Target="https://www.facebook.com/SlidesManiaSM/" TargetMode="External"/><Relationship Id="rId4" Type="http://schemas.openxmlformats.org/officeDocument/2006/relationships/image" Target="../media/image1.png"/><Relationship Id="rId11" Type="http://schemas.openxmlformats.org/officeDocument/2006/relationships/image" Target="../media/image5.png"/><Relationship Id="rId10" Type="http://schemas.openxmlformats.org/officeDocument/2006/relationships/image" Target="../media/image3.png"/><Relationship Id="rId9" Type="http://schemas.openxmlformats.org/officeDocument/2006/relationships/hyperlink" Target="https://www.instagram.com/slidesmania/" TargetMode="External"/><Relationship Id="rId5" Type="http://schemas.openxmlformats.org/officeDocument/2006/relationships/hyperlink" Target="https://twitter.com/SlidesManiaSM/" TargetMode="External"/><Relationship Id="rId6" Type="http://schemas.openxmlformats.org/officeDocument/2006/relationships/image" Target="../media/image2.png"/><Relationship Id="rId7" Type="http://schemas.openxmlformats.org/officeDocument/2006/relationships/hyperlink" Target="https://www.pinterest.com/slidesmania/" TargetMode="External"/><Relationship Id="rId8" Type="http://schemas.openxmlformats.org/officeDocument/2006/relationships/image" Target="../media/image4.png"/></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1 Title">
  <p:cSld name="CUSTOM">
    <p:spTree>
      <p:nvGrpSpPr>
        <p:cNvPr id="10" name="Shape 10"/>
        <p:cNvGrpSpPr/>
        <p:nvPr/>
      </p:nvGrpSpPr>
      <p:grpSpPr>
        <a:xfrm>
          <a:off x="0" y="0"/>
          <a:ext cx="0" cy="0"/>
          <a:chOff x="0" y="0"/>
          <a:chExt cx="0" cy="0"/>
        </a:xfrm>
      </p:grpSpPr>
      <p:grpSp>
        <p:nvGrpSpPr>
          <p:cNvPr id="11" name="Google Shape;11;p2"/>
          <p:cNvGrpSpPr/>
          <p:nvPr/>
        </p:nvGrpSpPr>
        <p:grpSpPr>
          <a:xfrm>
            <a:off x="928953" y="405728"/>
            <a:ext cx="10193064" cy="5044325"/>
            <a:chOff x="1080343" y="357282"/>
            <a:chExt cx="10193064" cy="5044325"/>
          </a:xfrm>
        </p:grpSpPr>
        <p:sp>
          <p:nvSpPr>
            <p:cNvPr id="12" name="Google Shape;12;p2"/>
            <p:cNvSpPr/>
            <p:nvPr/>
          </p:nvSpPr>
          <p:spPr>
            <a:xfrm>
              <a:off x="4208358" y="1007528"/>
              <a:ext cx="592987" cy="28068"/>
            </a:xfrm>
            <a:custGeom>
              <a:rect b="b" l="l" r="r" t="t"/>
              <a:pathLst>
                <a:path extrusionOk="0" h="28068" w="592987">
                  <a:moveTo>
                    <a:pt x="0" y="0"/>
                  </a:moveTo>
                  <a:lnTo>
                    <a:pt x="592988" y="0"/>
                  </a:lnTo>
                  <a:lnTo>
                    <a:pt x="592988" y="28068"/>
                  </a:lnTo>
                  <a:lnTo>
                    <a:pt x="0" y="28068"/>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3" name="Google Shape;13;p2"/>
            <p:cNvSpPr/>
            <p:nvPr/>
          </p:nvSpPr>
          <p:spPr>
            <a:xfrm>
              <a:off x="4234367" y="1350803"/>
              <a:ext cx="339438" cy="28068"/>
            </a:xfrm>
            <a:custGeom>
              <a:rect b="b" l="l" r="r" t="t"/>
              <a:pathLst>
                <a:path extrusionOk="0" h="28068" w="339438">
                  <a:moveTo>
                    <a:pt x="0" y="0"/>
                  </a:moveTo>
                  <a:lnTo>
                    <a:pt x="339438" y="0"/>
                  </a:lnTo>
                  <a:lnTo>
                    <a:pt x="339438" y="28068"/>
                  </a:lnTo>
                  <a:lnTo>
                    <a:pt x="0" y="28068"/>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4" name="Google Shape;14;p2"/>
            <p:cNvSpPr/>
            <p:nvPr/>
          </p:nvSpPr>
          <p:spPr>
            <a:xfrm>
              <a:off x="3324022" y="1805976"/>
              <a:ext cx="622927" cy="28068"/>
            </a:xfrm>
            <a:custGeom>
              <a:rect b="b" l="l" r="r" t="t"/>
              <a:pathLst>
                <a:path extrusionOk="0" h="28068" w="622927">
                  <a:moveTo>
                    <a:pt x="0" y="0"/>
                  </a:moveTo>
                  <a:lnTo>
                    <a:pt x="622927" y="0"/>
                  </a:lnTo>
                  <a:lnTo>
                    <a:pt x="622927" y="28068"/>
                  </a:lnTo>
                  <a:lnTo>
                    <a:pt x="0" y="28068"/>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5" name="Google Shape;15;p2"/>
            <p:cNvSpPr/>
            <p:nvPr/>
          </p:nvSpPr>
          <p:spPr>
            <a:xfrm>
              <a:off x="1420155" y="2746261"/>
              <a:ext cx="241854" cy="28068"/>
            </a:xfrm>
            <a:custGeom>
              <a:rect b="b" l="l" r="r" t="t"/>
              <a:pathLst>
                <a:path extrusionOk="0" h="28068" w="241854">
                  <a:moveTo>
                    <a:pt x="0" y="0"/>
                  </a:moveTo>
                  <a:lnTo>
                    <a:pt x="241854" y="0"/>
                  </a:lnTo>
                  <a:lnTo>
                    <a:pt x="241854" y="28068"/>
                  </a:lnTo>
                  <a:lnTo>
                    <a:pt x="0" y="28068"/>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6" name="Google Shape;16;p2"/>
            <p:cNvSpPr/>
            <p:nvPr/>
          </p:nvSpPr>
          <p:spPr>
            <a:xfrm>
              <a:off x="1080343" y="3400344"/>
              <a:ext cx="366757" cy="28068"/>
            </a:xfrm>
            <a:custGeom>
              <a:rect b="b" l="l" r="r" t="t"/>
              <a:pathLst>
                <a:path extrusionOk="0" h="28068" w="366757">
                  <a:moveTo>
                    <a:pt x="0" y="0"/>
                  </a:moveTo>
                  <a:lnTo>
                    <a:pt x="366758" y="0"/>
                  </a:lnTo>
                  <a:lnTo>
                    <a:pt x="366758" y="28068"/>
                  </a:lnTo>
                  <a:lnTo>
                    <a:pt x="0" y="28068"/>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7" name="Google Shape;17;p2"/>
            <p:cNvSpPr/>
            <p:nvPr/>
          </p:nvSpPr>
          <p:spPr>
            <a:xfrm>
              <a:off x="3598061" y="3969099"/>
              <a:ext cx="574836" cy="28068"/>
            </a:xfrm>
            <a:custGeom>
              <a:rect b="b" l="l" r="r" t="t"/>
              <a:pathLst>
                <a:path extrusionOk="0" h="28068" w="574836">
                  <a:moveTo>
                    <a:pt x="0" y="0"/>
                  </a:moveTo>
                  <a:lnTo>
                    <a:pt x="574837" y="0"/>
                  </a:lnTo>
                  <a:lnTo>
                    <a:pt x="574837" y="28068"/>
                  </a:lnTo>
                  <a:lnTo>
                    <a:pt x="0" y="28068"/>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8" name="Google Shape;18;p2"/>
            <p:cNvSpPr/>
            <p:nvPr/>
          </p:nvSpPr>
          <p:spPr>
            <a:xfrm>
              <a:off x="6884568" y="4551702"/>
              <a:ext cx="450962" cy="28068"/>
            </a:xfrm>
            <a:custGeom>
              <a:rect b="b" l="l" r="r" t="t"/>
              <a:pathLst>
                <a:path extrusionOk="0" h="28068" w="450962">
                  <a:moveTo>
                    <a:pt x="0" y="0"/>
                  </a:moveTo>
                  <a:lnTo>
                    <a:pt x="450963" y="0"/>
                  </a:lnTo>
                  <a:lnTo>
                    <a:pt x="450963" y="28068"/>
                  </a:lnTo>
                  <a:lnTo>
                    <a:pt x="0" y="28068"/>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9" name="Google Shape;19;p2"/>
            <p:cNvSpPr/>
            <p:nvPr/>
          </p:nvSpPr>
          <p:spPr>
            <a:xfrm>
              <a:off x="8098331" y="3058753"/>
              <a:ext cx="714616" cy="28068"/>
            </a:xfrm>
            <a:custGeom>
              <a:rect b="b" l="l" r="r" t="t"/>
              <a:pathLst>
                <a:path extrusionOk="0" h="28068" w="714616">
                  <a:moveTo>
                    <a:pt x="0" y="0"/>
                  </a:moveTo>
                  <a:lnTo>
                    <a:pt x="714617" y="0"/>
                  </a:lnTo>
                  <a:lnTo>
                    <a:pt x="714617" y="28068"/>
                  </a:lnTo>
                  <a:lnTo>
                    <a:pt x="0" y="28068"/>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0" name="Google Shape;20;p2"/>
            <p:cNvSpPr/>
            <p:nvPr/>
          </p:nvSpPr>
          <p:spPr>
            <a:xfrm>
              <a:off x="9003625" y="2965099"/>
              <a:ext cx="405772" cy="28068"/>
            </a:xfrm>
            <a:custGeom>
              <a:rect b="b" l="l" r="r" t="t"/>
              <a:pathLst>
                <a:path extrusionOk="0" h="28068" w="405772">
                  <a:moveTo>
                    <a:pt x="0" y="0"/>
                  </a:moveTo>
                  <a:lnTo>
                    <a:pt x="405773" y="0"/>
                  </a:lnTo>
                  <a:lnTo>
                    <a:pt x="405773" y="28068"/>
                  </a:lnTo>
                  <a:lnTo>
                    <a:pt x="0" y="28068"/>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1" name="Google Shape;21;p2"/>
            <p:cNvSpPr/>
            <p:nvPr/>
          </p:nvSpPr>
          <p:spPr>
            <a:xfrm>
              <a:off x="10619605" y="357282"/>
              <a:ext cx="580824" cy="28068"/>
            </a:xfrm>
            <a:custGeom>
              <a:rect b="b" l="l" r="r" t="t"/>
              <a:pathLst>
                <a:path extrusionOk="0" h="28068" w="580824">
                  <a:moveTo>
                    <a:pt x="0" y="0"/>
                  </a:moveTo>
                  <a:lnTo>
                    <a:pt x="580825" y="0"/>
                  </a:lnTo>
                  <a:lnTo>
                    <a:pt x="580825" y="28068"/>
                  </a:lnTo>
                  <a:lnTo>
                    <a:pt x="0" y="28068"/>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2" name="Google Shape;22;p2"/>
            <p:cNvSpPr/>
            <p:nvPr/>
          </p:nvSpPr>
          <p:spPr>
            <a:xfrm>
              <a:off x="10910111" y="752575"/>
              <a:ext cx="137814" cy="28068"/>
            </a:xfrm>
            <a:custGeom>
              <a:rect b="b" l="l" r="r" t="t"/>
              <a:pathLst>
                <a:path extrusionOk="0" h="28068" w="137814">
                  <a:moveTo>
                    <a:pt x="0" y="0"/>
                  </a:moveTo>
                  <a:lnTo>
                    <a:pt x="137815" y="0"/>
                  </a:lnTo>
                  <a:lnTo>
                    <a:pt x="137815" y="28068"/>
                  </a:lnTo>
                  <a:lnTo>
                    <a:pt x="0" y="28068"/>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3" name="Google Shape;23;p2"/>
            <p:cNvSpPr/>
            <p:nvPr/>
          </p:nvSpPr>
          <p:spPr>
            <a:xfrm>
              <a:off x="9118049" y="3339623"/>
              <a:ext cx="291254" cy="28068"/>
            </a:xfrm>
            <a:custGeom>
              <a:rect b="b" l="l" r="r" t="t"/>
              <a:pathLst>
                <a:path extrusionOk="0" h="28068" w="291254">
                  <a:moveTo>
                    <a:pt x="0" y="0"/>
                  </a:moveTo>
                  <a:lnTo>
                    <a:pt x="291255" y="0"/>
                  </a:lnTo>
                  <a:lnTo>
                    <a:pt x="291255" y="28068"/>
                  </a:lnTo>
                  <a:lnTo>
                    <a:pt x="0" y="28068"/>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4" name="Google Shape;24;p2"/>
            <p:cNvSpPr/>
            <p:nvPr/>
          </p:nvSpPr>
          <p:spPr>
            <a:xfrm>
              <a:off x="9984983" y="3622270"/>
              <a:ext cx="383224" cy="28068"/>
            </a:xfrm>
            <a:custGeom>
              <a:rect b="b" l="l" r="r" t="t"/>
              <a:pathLst>
                <a:path extrusionOk="0" h="28068" w="383224">
                  <a:moveTo>
                    <a:pt x="0" y="0"/>
                  </a:moveTo>
                  <a:lnTo>
                    <a:pt x="383225" y="0"/>
                  </a:lnTo>
                  <a:lnTo>
                    <a:pt x="383225" y="28068"/>
                  </a:lnTo>
                  <a:lnTo>
                    <a:pt x="0" y="28068"/>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5" name="Google Shape;25;p2"/>
            <p:cNvSpPr/>
            <p:nvPr/>
          </p:nvSpPr>
          <p:spPr>
            <a:xfrm>
              <a:off x="10520805" y="4114773"/>
              <a:ext cx="315580" cy="28068"/>
            </a:xfrm>
            <a:custGeom>
              <a:rect b="b" l="l" r="r" t="t"/>
              <a:pathLst>
                <a:path extrusionOk="0" h="28068" w="315580">
                  <a:moveTo>
                    <a:pt x="0" y="0"/>
                  </a:moveTo>
                  <a:lnTo>
                    <a:pt x="315580" y="0"/>
                  </a:lnTo>
                  <a:lnTo>
                    <a:pt x="315580" y="28068"/>
                  </a:lnTo>
                  <a:lnTo>
                    <a:pt x="0" y="28068"/>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6" name="Google Shape;26;p2"/>
            <p:cNvSpPr/>
            <p:nvPr/>
          </p:nvSpPr>
          <p:spPr>
            <a:xfrm>
              <a:off x="11001146" y="3622270"/>
              <a:ext cx="272261" cy="28068"/>
            </a:xfrm>
            <a:custGeom>
              <a:rect b="b" l="l" r="r" t="t"/>
              <a:pathLst>
                <a:path extrusionOk="0" h="28068" w="272261">
                  <a:moveTo>
                    <a:pt x="0" y="0"/>
                  </a:moveTo>
                  <a:lnTo>
                    <a:pt x="272261" y="0"/>
                  </a:lnTo>
                  <a:lnTo>
                    <a:pt x="272261" y="28068"/>
                  </a:lnTo>
                  <a:lnTo>
                    <a:pt x="0" y="28068"/>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7" name="Google Shape;27;p2"/>
            <p:cNvSpPr/>
            <p:nvPr/>
          </p:nvSpPr>
          <p:spPr>
            <a:xfrm>
              <a:off x="11077398" y="4896754"/>
              <a:ext cx="178607" cy="28068"/>
            </a:xfrm>
            <a:custGeom>
              <a:rect b="b" l="l" r="r" t="t"/>
              <a:pathLst>
                <a:path extrusionOk="0" h="28068" w="178607">
                  <a:moveTo>
                    <a:pt x="0" y="0"/>
                  </a:moveTo>
                  <a:lnTo>
                    <a:pt x="178607" y="0"/>
                  </a:lnTo>
                  <a:lnTo>
                    <a:pt x="178607" y="28068"/>
                  </a:lnTo>
                  <a:lnTo>
                    <a:pt x="0" y="28068"/>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8" name="Google Shape;28;p2"/>
            <p:cNvSpPr/>
            <p:nvPr/>
          </p:nvSpPr>
          <p:spPr>
            <a:xfrm>
              <a:off x="7211843" y="478630"/>
              <a:ext cx="392487" cy="28068"/>
            </a:xfrm>
            <a:custGeom>
              <a:rect b="b" l="l" r="r" t="t"/>
              <a:pathLst>
                <a:path extrusionOk="0" h="28068" w="392487">
                  <a:moveTo>
                    <a:pt x="0" y="0"/>
                  </a:moveTo>
                  <a:lnTo>
                    <a:pt x="392487" y="0"/>
                  </a:lnTo>
                  <a:lnTo>
                    <a:pt x="392487" y="28068"/>
                  </a:lnTo>
                  <a:lnTo>
                    <a:pt x="0" y="28068"/>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9" name="Google Shape;29;p2"/>
            <p:cNvSpPr/>
            <p:nvPr/>
          </p:nvSpPr>
          <p:spPr>
            <a:xfrm>
              <a:off x="7033704" y="5373539"/>
              <a:ext cx="194419" cy="28068"/>
            </a:xfrm>
            <a:custGeom>
              <a:rect b="b" l="l" r="r" t="t"/>
              <a:pathLst>
                <a:path extrusionOk="0" h="28068" w="194419">
                  <a:moveTo>
                    <a:pt x="0" y="0"/>
                  </a:moveTo>
                  <a:lnTo>
                    <a:pt x="194419" y="0"/>
                  </a:lnTo>
                  <a:lnTo>
                    <a:pt x="194419" y="28068"/>
                  </a:lnTo>
                  <a:lnTo>
                    <a:pt x="0" y="28068"/>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0" name="Google Shape;30;p2"/>
            <p:cNvSpPr/>
            <p:nvPr/>
          </p:nvSpPr>
          <p:spPr>
            <a:xfrm>
              <a:off x="3851143" y="4536077"/>
              <a:ext cx="338970" cy="28068"/>
            </a:xfrm>
            <a:custGeom>
              <a:rect b="b" l="l" r="r" t="t"/>
              <a:pathLst>
                <a:path extrusionOk="0" h="28068" w="338970">
                  <a:moveTo>
                    <a:pt x="0" y="0"/>
                  </a:moveTo>
                  <a:lnTo>
                    <a:pt x="338971" y="0"/>
                  </a:lnTo>
                  <a:lnTo>
                    <a:pt x="338971" y="28068"/>
                  </a:lnTo>
                  <a:lnTo>
                    <a:pt x="0" y="28068"/>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1" name="Google Shape;31;p2"/>
            <p:cNvSpPr/>
            <p:nvPr/>
          </p:nvSpPr>
          <p:spPr>
            <a:xfrm>
              <a:off x="4399128" y="3969099"/>
              <a:ext cx="280027" cy="28068"/>
            </a:xfrm>
            <a:custGeom>
              <a:rect b="b" l="l" r="r" t="t"/>
              <a:pathLst>
                <a:path extrusionOk="0" h="28068" w="280027">
                  <a:moveTo>
                    <a:pt x="0" y="0"/>
                  </a:moveTo>
                  <a:lnTo>
                    <a:pt x="280027" y="0"/>
                  </a:lnTo>
                  <a:lnTo>
                    <a:pt x="280027" y="28068"/>
                  </a:lnTo>
                  <a:lnTo>
                    <a:pt x="0" y="28068"/>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32" name="Google Shape;32;p2"/>
          <p:cNvGrpSpPr/>
          <p:nvPr/>
        </p:nvGrpSpPr>
        <p:grpSpPr>
          <a:xfrm>
            <a:off x="10605098" y="3429151"/>
            <a:ext cx="1964081" cy="3429013"/>
            <a:chOff x="3585914" y="588808"/>
            <a:chExt cx="1814394" cy="3167387"/>
          </a:xfrm>
        </p:grpSpPr>
        <p:sp>
          <p:nvSpPr>
            <p:cNvPr id="33" name="Google Shape;33;p2"/>
            <p:cNvSpPr/>
            <p:nvPr/>
          </p:nvSpPr>
          <p:spPr>
            <a:xfrm>
              <a:off x="4226553" y="1938908"/>
              <a:ext cx="211782" cy="1817287"/>
            </a:xfrm>
            <a:custGeom>
              <a:rect b="b" l="l" r="r" t="t"/>
              <a:pathLst>
                <a:path extrusionOk="0" h="1817287" w="211782">
                  <a:moveTo>
                    <a:pt x="78643" y="0"/>
                  </a:moveTo>
                  <a:lnTo>
                    <a:pt x="148152" y="0"/>
                  </a:lnTo>
                  <a:lnTo>
                    <a:pt x="211782" y="235931"/>
                  </a:lnTo>
                  <a:lnTo>
                    <a:pt x="164435" y="235931"/>
                  </a:lnTo>
                  <a:lnTo>
                    <a:pt x="211782" y="411490"/>
                  </a:lnTo>
                  <a:lnTo>
                    <a:pt x="164346" y="411490"/>
                  </a:lnTo>
                  <a:lnTo>
                    <a:pt x="211782" y="587379"/>
                  </a:lnTo>
                  <a:lnTo>
                    <a:pt x="164435" y="587379"/>
                  </a:lnTo>
                  <a:lnTo>
                    <a:pt x="211782" y="762938"/>
                  </a:lnTo>
                  <a:lnTo>
                    <a:pt x="164346" y="762938"/>
                  </a:lnTo>
                  <a:lnTo>
                    <a:pt x="211782" y="938827"/>
                  </a:lnTo>
                  <a:lnTo>
                    <a:pt x="164433" y="938827"/>
                  </a:lnTo>
                  <a:lnTo>
                    <a:pt x="211782" y="1114390"/>
                  </a:lnTo>
                  <a:lnTo>
                    <a:pt x="164347" y="1114390"/>
                  </a:lnTo>
                  <a:lnTo>
                    <a:pt x="211782" y="1290275"/>
                  </a:lnTo>
                  <a:lnTo>
                    <a:pt x="164433" y="1290275"/>
                  </a:lnTo>
                  <a:lnTo>
                    <a:pt x="211782" y="1465839"/>
                  </a:lnTo>
                  <a:lnTo>
                    <a:pt x="164346" y="1465839"/>
                  </a:lnTo>
                  <a:lnTo>
                    <a:pt x="211782" y="1641727"/>
                  </a:lnTo>
                  <a:lnTo>
                    <a:pt x="164434" y="1641727"/>
                  </a:lnTo>
                  <a:lnTo>
                    <a:pt x="211782" y="1817287"/>
                  </a:lnTo>
                  <a:lnTo>
                    <a:pt x="0" y="1817287"/>
                  </a:lnTo>
                  <a:lnTo>
                    <a:pt x="58519" y="1641727"/>
                  </a:lnTo>
                  <a:lnTo>
                    <a:pt x="0" y="1641727"/>
                  </a:lnTo>
                  <a:lnTo>
                    <a:pt x="58629" y="1465839"/>
                  </a:lnTo>
                  <a:lnTo>
                    <a:pt x="0" y="1465839"/>
                  </a:lnTo>
                  <a:lnTo>
                    <a:pt x="58520" y="1290275"/>
                  </a:lnTo>
                  <a:lnTo>
                    <a:pt x="0" y="1290275"/>
                  </a:lnTo>
                  <a:lnTo>
                    <a:pt x="58628" y="1114390"/>
                  </a:lnTo>
                  <a:lnTo>
                    <a:pt x="0" y="1114390"/>
                  </a:lnTo>
                  <a:lnTo>
                    <a:pt x="58520" y="938827"/>
                  </a:lnTo>
                  <a:lnTo>
                    <a:pt x="0" y="938827"/>
                  </a:lnTo>
                  <a:lnTo>
                    <a:pt x="58629" y="762938"/>
                  </a:lnTo>
                  <a:lnTo>
                    <a:pt x="0" y="762938"/>
                  </a:lnTo>
                  <a:lnTo>
                    <a:pt x="58519" y="587379"/>
                  </a:lnTo>
                  <a:lnTo>
                    <a:pt x="0" y="587379"/>
                  </a:lnTo>
                  <a:lnTo>
                    <a:pt x="58629" y="411490"/>
                  </a:lnTo>
                  <a:lnTo>
                    <a:pt x="0" y="411490"/>
                  </a:lnTo>
                  <a:lnTo>
                    <a:pt x="58519" y="235931"/>
                  </a:lnTo>
                  <a:lnTo>
                    <a:pt x="0" y="235931"/>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 name="Google Shape;34;p2"/>
            <p:cNvSpPr/>
            <p:nvPr/>
          </p:nvSpPr>
          <p:spPr>
            <a:xfrm>
              <a:off x="3585914" y="588808"/>
              <a:ext cx="1814394" cy="1378104"/>
            </a:xfrm>
            <a:custGeom>
              <a:rect b="b" l="l" r="r" t="t"/>
              <a:pathLst>
                <a:path extrusionOk="0" h="402366" w="529750">
                  <a:moveTo>
                    <a:pt x="510523" y="300561"/>
                  </a:moveTo>
                  <a:cubicBezTo>
                    <a:pt x="491473" y="319611"/>
                    <a:pt x="468042" y="317230"/>
                    <a:pt x="428418" y="323135"/>
                  </a:cubicBezTo>
                  <a:lnTo>
                    <a:pt x="425655" y="323135"/>
                  </a:lnTo>
                  <a:lnTo>
                    <a:pt x="420988" y="323993"/>
                  </a:lnTo>
                  <a:lnTo>
                    <a:pt x="416321" y="324755"/>
                  </a:lnTo>
                  <a:cubicBezTo>
                    <a:pt x="412035" y="325517"/>
                    <a:pt x="407844" y="326469"/>
                    <a:pt x="403653" y="327422"/>
                  </a:cubicBezTo>
                  <a:lnTo>
                    <a:pt x="398891" y="328564"/>
                  </a:lnTo>
                  <a:lnTo>
                    <a:pt x="394223" y="329707"/>
                  </a:lnTo>
                  <a:cubicBezTo>
                    <a:pt x="389652" y="330851"/>
                    <a:pt x="384698" y="332184"/>
                    <a:pt x="379936" y="333613"/>
                  </a:cubicBezTo>
                  <a:lnTo>
                    <a:pt x="375173" y="335042"/>
                  </a:lnTo>
                  <a:lnTo>
                    <a:pt x="370411" y="336470"/>
                  </a:lnTo>
                  <a:lnTo>
                    <a:pt x="355837" y="340947"/>
                  </a:lnTo>
                  <a:lnTo>
                    <a:pt x="351170" y="342471"/>
                  </a:lnTo>
                  <a:lnTo>
                    <a:pt x="346408" y="343995"/>
                  </a:lnTo>
                  <a:lnTo>
                    <a:pt x="330405" y="349234"/>
                  </a:lnTo>
                  <a:cubicBezTo>
                    <a:pt x="290401" y="362331"/>
                    <a:pt x="252015" y="380104"/>
                    <a:pt x="216105" y="402193"/>
                  </a:cubicBezTo>
                  <a:cubicBezTo>
                    <a:pt x="197913" y="386886"/>
                    <a:pt x="176387" y="375999"/>
                    <a:pt x="153241" y="370379"/>
                  </a:cubicBezTo>
                  <a:cubicBezTo>
                    <a:pt x="124666" y="363712"/>
                    <a:pt x="110664" y="370379"/>
                    <a:pt x="79517" y="365903"/>
                  </a:cubicBezTo>
                  <a:lnTo>
                    <a:pt x="74373" y="365140"/>
                  </a:lnTo>
                  <a:lnTo>
                    <a:pt x="69326" y="364283"/>
                  </a:lnTo>
                  <a:lnTo>
                    <a:pt x="63896" y="363140"/>
                  </a:lnTo>
                  <a:lnTo>
                    <a:pt x="56467" y="361521"/>
                  </a:lnTo>
                  <a:lnTo>
                    <a:pt x="51705" y="360378"/>
                  </a:lnTo>
                  <a:lnTo>
                    <a:pt x="46847" y="359235"/>
                  </a:lnTo>
                  <a:cubicBezTo>
                    <a:pt x="29797" y="354758"/>
                    <a:pt x="15414" y="348567"/>
                    <a:pt x="6937" y="334661"/>
                  </a:cubicBezTo>
                  <a:cubicBezTo>
                    <a:pt x="-1541" y="320754"/>
                    <a:pt x="-4398" y="299418"/>
                    <a:pt x="4269" y="288940"/>
                  </a:cubicBezTo>
                  <a:cubicBezTo>
                    <a:pt x="12937" y="278463"/>
                    <a:pt x="33892" y="275987"/>
                    <a:pt x="84852" y="293989"/>
                  </a:cubicBezTo>
                  <a:lnTo>
                    <a:pt x="89328" y="295608"/>
                  </a:lnTo>
                  <a:lnTo>
                    <a:pt x="93900" y="297227"/>
                  </a:lnTo>
                  <a:lnTo>
                    <a:pt x="105616" y="301895"/>
                  </a:lnTo>
                  <a:lnTo>
                    <a:pt x="110092" y="303704"/>
                  </a:lnTo>
                  <a:cubicBezTo>
                    <a:pt x="111616" y="304257"/>
                    <a:pt x="113141" y="304895"/>
                    <a:pt x="114570" y="305609"/>
                  </a:cubicBezTo>
                  <a:cubicBezTo>
                    <a:pt x="131334" y="312467"/>
                    <a:pt x="150479" y="321230"/>
                    <a:pt x="172386" y="331994"/>
                  </a:cubicBezTo>
                  <a:cubicBezTo>
                    <a:pt x="160098" y="312944"/>
                    <a:pt x="148098" y="296180"/>
                    <a:pt x="136953" y="281987"/>
                  </a:cubicBezTo>
                  <a:cubicBezTo>
                    <a:pt x="136096" y="280654"/>
                    <a:pt x="135049" y="279377"/>
                    <a:pt x="134000" y="278177"/>
                  </a:cubicBezTo>
                  <a:lnTo>
                    <a:pt x="131048" y="274463"/>
                  </a:lnTo>
                  <a:cubicBezTo>
                    <a:pt x="125904" y="267890"/>
                    <a:pt x="120855" y="261985"/>
                    <a:pt x="116188" y="256555"/>
                  </a:cubicBezTo>
                  <a:cubicBezTo>
                    <a:pt x="109712" y="249031"/>
                    <a:pt x="103711" y="242554"/>
                    <a:pt x="98281" y="236744"/>
                  </a:cubicBezTo>
                  <a:lnTo>
                    <a:pt x="94567" y="232838"/>
                  </a:lnTo>
                  <a:lnTo>
                    <a:pt x="90948" y="228933"/>
                  </a:lnTo>
                  <a:cubicBezTo>
                    <a:pt x="85232" y="222932"/>
                    <a:pt x="80089" y="217694"/>
                    <a:pt x="75517" y="212645"/>
                  </a:cubicBezTo>
                  <a:lnTo>
                    <a:pt x="71516" y="208169"/>
                  </a:lnTo>
                  <a:lnTo>
                    <a:pt x="67706" y="203596"/>
                  </a:lnTo>
                  <a:cubicBezTo>
                    <a:pt x="62753" y="197710"/>
                    <a:pt x="58467" y="191328"/>
                    <a:pt x="54848" y="184546"/>
                  </a:cubicBezTo>
                  <a:lnTo>
                    <a:pt x="52085" y="179308"/>
                  </a:lnTo>
                  <a:cubicBezTo>
                    <a:pt x="51323" y="177593"/>
                    <a:pt x="50467" y="175688"/>
                    <a:pt x="49704" y="173783"/>
                  </a:cubicBezTo>
                  <a:lnTo>
                    <a:pt x="48656" y="171212"/>
                  </a:lnTo>
                  <a:cubicBezTo>
                    <a:pt x="47895" y="169306"/>
                    <a:pt x="45513" y="163115"/>
                    <a:pt x="43132" y="154733"/>
                  </a:cubicBezTo>
                  <a:cubicBezTo>
                    <a:pt x="42655" y="153019"/>
                    <a:pt x="42180" y="151209"/>
                    <a:pt x="41703" y="149304"/>
                  </a:cubicBezTo>
                  <a:cubicBezTo>
                    <a:pt x="41703" y="147589"/>
                    <a:pt x="40846" y="145685"/>
                    <a:pt x="40465" y="143780"/>
                  </a:cubicBezTo>
                  <a:cubicBezTo>
                    <a:pt x="36464" y="124729"/>
                    <a:pt x="35321" y="101107"/>
                    <a:pt x="49324" y="87868"/>
                  </a:cubicBezTo>
                  <a:cubicBezTo>
                    <a:pt x="65420" y="72628"/>
                    <a:pt x="94757" y="77676"/>
                    <a:pt x="114379" y="84439"/>
                  </a:cubicBezTo>
                  <a:cubicBezTo>
                    <a:pt x="116379" y="85105"/>
                    <a:pt x="118284" y="85772"/>
                    <a:pt x="120094" y="86534"/>
                  </a:cubicBezTo>
                  <a:lnTo>
                    <a:pt x="124761" y="88439"/>
                  </a:lnTo>
                  <a:lnTo>
                    <a:pt x="125428" y="88439"/>
                  </a:lnTo>
                  <a:cubicBezTo>
                    <a:pt x="131523" y="91249"/>
                    <a:pt x="137239" y="94697"/>
                    <a:pt x="142573" y="98726"/>
                  </a:cubicBezTo>
                  <a:cubicBezTo>
                    <a:pt x="144192" y="99812"/>
                    <a:pt x="145717" y="100993"/>
                    <a:pt x="147240" y="102251"/>
                  </a:cubicBezTo>
                  <a:lnTo>
                    <a:pt x="151717" y="106156"/>
                  </a:lnTo>
                  <a:cubicBezTo>
                    <a:pt x="156955" y="111042"/>
                    <a:pt x="161718" y="116367"/>
                    <a:pt x="166099" y="122063"/>
                  </a:cubicBezTo>
                  <a:cubicBezTo>
                    <a:pt x="167337" y="123587"/>
                    <a:pt x="168480" y="125177"/>
                    <a:pt x="169529" y="126825"/>
                  </a:cubicBezTo>
                  <a:cubicBezTo>
                    <a:pt x="170767" y="128425"/>
                    <a:pt x="171910" y="130111"/>
                    <a:pt x="172863" y="131873"/>
                  </a:cubicBezTo>
                  <a:cubicBezTo>
                    <a:pt x="176862" y="137979"/>
                    <a:pt x="180482" y="144341"/>
                    <a:pt x="183626" y="150923"/>
                  </a:cubicBezTo>
                  <a:lnTo>
                    <a:pt x="185912" y="155971"/>
                  </a:lnTo>
                  <a:cubicBezTo>
                    <a:pt x="186673" y="157686"/>
                    <a:pt x="187341" y="159401"/>
                    <a:pt x="188102" y="161020"/>
                  </a:cubicBezTo>
                  <a:cubicBezTo>
                    <a:pt x="195246" y="178822"/>
                    <a:pt x="200579" y="197300"/>
                    <a:pt x="204009" y="216170"/>
                  </a:cubicBezTo>
                  <a:lnTo>
                    <a:pt x="204009" y="216170"/>
                  </a:lnTo>
                  <a:cubicBezTo>
                    <a:pt x="204009" y="217979"/>
                    <a:pt x="204676" y="219694"/>
                    <a:pt x="205057" y="221504"/>
                  </a:cubicBezTo>
                  <a:lnTo>
                    <a:pt x="205914" y="226838"/>
                  </a:lnTo>
                  <a:cubicBezTo>
                    <a:pt x="208867" y="245021"/>
                    <a:pt x="210486" y="263385"/>
                    <a:pt x="210867" y="281797"/>
                  </a:cubicBezTo>
                  <a:cubicBezTo>
                    <a:pt x="210581" y="252755"/>
                    <a:pt x="212676" y="223732"/>
                    <a:pt x="217059" y="195024"/>
                  </a:cubicBezTo>
                  <a:cubicBezTo>
                    <a:pt x="217059" y="193214"/>
                    <a:pt x="217725" y="191405"/>
                    <a:pt x="218011" y="189595"/>
                  </a:cubicBezTo>
                  <a:cubicBezTo>
                    <a:pt x="218297" y="187785"/>
                    <a:pt x="218582" y="185975"/>
                    <a:pt x="218963" y="184261"/>
                  </a:cubicBezTo>
                  <a:cubicBezTo>
                    <a:pt x="220011" y="177974"/>
                    <a:pt x="221249" y="172069"/>
                    <a:pt x="222487" y="166544"/>
                  </a:cubicBezTo>
                  <a:lnTo>
                    <a:pt x="223630" y="161401"/>
                  </a:lnTo>
                  <a:cubicBezTo>
                    <a:pt x="223630" y="159591"/>
                    <a:pt x="224487" y="157877"/>
                    <a:pt x="224869" y="156257"/>
                  </a:cubicBezTo>
                  <a:cubicBezTo>
                    <a:pt x="225726" y="152923"/>
                    <a:pt x="226488" y="149685"/>
                    <a:pt x="227345" y="146732"/>
                  </a:cubicBezTo>
                  <a:lnTo>
                    <a:pt x="227917" y="144827"/>
                  </a:lnTo>
                  <a:lnTo>
                    <a:pt x="229345" y="139874"/>
                  </a:lnTo>
                  <a:cubicBezTo>
                    <a:pt x="229345" y="138064"/>
                    <a:pt x="230299" y="136445"/>
                    <a:pt x="230774" y="134826"/>
                  </a:cubicBezTo>
                  <a:cubicBezTo>
                    <a:pt x="232869" y="128359"/>
                    <a:pt x="235251" y="121996"/>
                    <a:pt x="237918" y="115776"/>
                  </a:cubicBezTo>
                  <a:cubicBezTo>
                    <a:pt x="252110" y="83629"/>
                    <a:pt x="274209" y="55635"/>
                    <a:pt x="302212" y="34432"/>
                  </a:cubicBezTo>
                  <a:lnTo>
                    <a:pt x="304307" y="32813"/>
                  </a:lnTo>
                  <a:lnTo>
                    <a:pt x="308212" y="29861"/>
                  </a:lnTo>
                  <a:lnTo>
                    <a:pt x="312118" y="26908"/>
                  </a:lnTo>
                  <a:cubicBezTo>
                    <a:pt x="316785" y="23479"/>
                    <a:pt x="321643" y="20050"/>
                    <a:pt x="326786" y="16906"/>
                  </a:cubicBezTo>
                  <a:lnTo>
                    <a:pt x="331073" y="14239"/>
                  </a:lnTo>
                  <a:lnTo>
                    <a:pt x="335549" y="11763"/>
                  </a:lnTo>
                  <a:cubicBezTo>
                    <a:pt x="350789" y="3133"/>
                    <a:pt x="368125" y="-962"/>
                    <a:pt x="385555" y="-48"/>
                  </a:cubicBezTo>
                  <a:cubicBezTo>
                    <a:pt x="399367" y="809"/>
                    <a:pt x="414130" y="1762"/>
                    <a:pt x="422608" y="11858"/>
                  </a:cubicBezTo>
                  <a:cubicBezTo>
                    <a:pt x="434800" y="25765"/>
                    <a:pt x="431561" y="51673"/>
                    <a:pt x="420703" y="80343"/>
                  </a:cubicBezTo>
                  <a:lnTo>
                    <a:pt x="418893" y="85010"/>
                  </a:lnTo>
                  <a:cubicBezTo>
                    <a:pt x="418322" y="86534"/>
                    <a:pt x="417655" y="88058"/>
                    <a:pt x="416988" y="89582"/>
                  </a:cubicBezTo>
                  <a:cubicBezTo>
                    <a:pt x="414798" y="94821"/>
                    <a:pt x="412321" y="100060"/>
                    <a:pt x="409654" y="105394"/>
                  </a:cubicBezTo>
                  <a:cubicBezTo>
                    <a:pt x="408987" y="106918"/>
                    <a:pt x="408225" y="108346"/>
                    <a:pt x="407463" y="109775"/>
                  </a:cubicBezTo>
                  <a:cubicBezTo>
                    <a:pt x="406701" y="111204"/>
                    <a:pt x="406034" y="112728"/>
                    <a:pt x="405273" y="114157"/>
                  </a:cubicBezTo>
                  <a:cubicBezTo>
                    <a:pt x="394223" y="134921"/>
                    <a:pt x="381460" y="154743"/>
                    <a:pt x="367173" y="173402"/>
                  </a:cubicBezTo>
                  <a:cubicBezTo>
                    <a:pt x="355456" y="187995"/>
                    <a:pt x="342693" y="201749"/>
                    <a:pt x="329073" y="214550"/>
                  </a:cubicBezTo>
                  <a:lnTo>
                    <a:pt x="325738" y="217979"/>
                  </a:lnTo>
                  <a:lnTo>
                    <a:pt x="322500" y="221504"/>
                  </a:lnTo>
                  <a:cubicBezTo>
                    <a:pt x="320119" y="224075"/>
                    <a:pt x="317737" y="226742"/>
                    <a:pt x="315356" y="229695"/>
                  </a:cubicBezTo>
                  <a:lnTo>
                    <a:pt x="312404" y="233314"/>
                  </a:lnTo>
                  <a:cubicBezTo>
                    <a:pt x="311451" y="234553"/>
                    <a:pt x="310403" y="235791"/>
                    <a:pt x="309451" y="237124"/>
                  </a:cubicBezTo>
                  <a:cubicBezTo>
                    <a:pt x="306499" y="241030"/>
                    <a:pt x="303450" y="245316"/>
                    <a:pt x="299926" y="250269"/>
                  </a:cubicBezTo>
                  <a:lnTo>
                    <a:pt x="298211" y="252841"/>
                  </a:lnTo>
                  <a:cubicBezTo>
                    <a:pt x="297926" y="253298"/>
                    <a:pt x="297640" y="253774"/>
                    <a:pt x="297354" y="254270"/>
                  </a:cubicBezTo>
                  <a:cubicBezTo>
                    <a:pt x="296402" y="255556"/>
                    <a:pt x="295545" y="256898"/>
                    <a:pt x="294782" y="258270"/>
                  </a:cubicBezTo>
                  <a:cubicBezTo>
                    <a:pt x="278971" y="283626"/>
                    <a:pt x="266493" y="310934"/>
                    <a:pt x="257825" y="339518"/>
                  </a:cubicBezTo>
                  <a:cubicBezTo>
                    <a:pt x="286400" y="320468"/>
                    <a:pt x="310117" y="304371"/>
                    <a:pt x="328691" y="292560"/>
                  </a:cubicBezTo>
                  <a:lnTo>
                    <a:pt x="344027" y="283035"/>
                  </a:lnTo>
                  <a:lnTo>
                    <a:pt x="348694" y="280082"/>
                  </a:lnTo>
                  <a:lnTo>
                    <a:pt x="353456" y="277225"/>
                  </a:lnTo>
                  <a:cubicBezTo>
                    <a:pt x="358505" y="274081"/>
                    <a:pt x="362981" y="271224"/>
                    <a:pt x="367839" y="268652"/>
                  </a:cubicBezTo>
                  <a:lnTo>
                    <a:pt x="372506" y="265890"/>
                  </a:lnTo>
                  <a:lnTo>
                    <a:pt x="377173" y="263318"/>
                  </a:lnTo>
                  <a:cubicBezTo>
                    <a:pt x="382031" y="260651"/>
                    <a:pt x="386794" y="258175"/>
                    <a:pt x="391461" y="255889"/>
                  </a:cubicBezTo>
                  <a:lnTo>
                    <a:pt x="396128" y="253507"/>
                  </a:lnTo>
                  <a:lnTo>
                    <a:pt x="400795" y="251317"/>
                  </a:lnTo>
                  <a:cubicBezTo>
                    <a:pt x="404987" y="249412"/>
                    <a:pt x="409082" y="247602"/>
                    <a:pt x="413273" y="245888"/>
                  </a:cubicBezTo>
                  <a:lnTo>
                    <a:pt x="418036" y="244078"/>
                  </a:lnTo>
                  <a:lnTo>
                    <a:pt x="422703" y="242268"/>
                  </a:lnTo>
                  <a:lnTo>
                    <a:pt x="432228" y="239125"/>
                  </a:lnTo>
                  <a:cubicBezTo>
                    <a:pt x="452707" y="231133"/>
                    <a:pt x="475091" y="229505"/>
                    <a:pt x="496427" y="234457"/>
                  </a:cubicBezTo>
                  <a:cubicBezTo>
                    <a:pt x="505952" y="237029"/>
                    <a:pt x="521477" y="241411"/>
                    <a:pt x="526906" y="254365"/>
                  </a:cubicBezTo>
                  <a:cubicBezTo>
                    <a:pt x="533479" y="270367"/>
                    <a:pt x="521287" y="289988"/>
                    <a:pt x="510523" y="30056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5" name="Google Shape;35;p2"/>
          <p:cNvGrpSpPr/>
          <p:nvPr/>
        </p:nvGrpSpPr>
        <p:grpSpPr>
          <a:xfrm>
            <a:off x="-685805" y="158239"/>
            <a:ext cx="3635638" cy="6699770"/>
            <a:chOff x="1978022" y="104554"/>
            <a:chExt cx="2044561" cy="3767726"/>
          </a:xfrm>
        </p:grpSpPr>
        <p:sp>
          <p:nvSpPr>
            <p:cNvPr id="36" name="Google Shape;36;p2"/>
            <p:cNvSpPr/>
            <p:nvPr/>
          </p:nvSpPr>
          <p:spPr>
            <a:xfrm>
              <a:off x="2633061" y="1215781"/>
              <a:ext cx="291649" cy="2656499"/>
            </a:xfrm>
            <a:custGeom>
              <a:rect b="b" l="l" r="r" t="t"/>
              <a:pathLst>
                <a:path extrusionOk="0" h="775620" w="85153">
                  <a:moveTo>
                    <a:pt x="84164" y="5160"/>
                  </a:moveTo>
                  <a:cubicBezTo>
                    <a:pt x="80449" y="46023"/>
                    <a:pt x="76638" y="94314"/>
                    <a:pt x="72925" y="148702"/>
                  </a:cubicBezTo>
                  <a:cubicBezTo>
                    <a:pt x="72925" y="151845"/>
                    <a:pt x="72925" y="155084"/>
                    <a:pt x="72353" y="158227"/>
                  </a:cubicBezTo>
                  <a:cubicBezTo>
                    <a:pt x="71686" y="167752"/>
                    <a:pt x="71114" y="176801"/>
                    <a:pt x="70543" y="186326"/>
                  </a:cubicBezTo>
                  <a:cubicBezTo>
                    <a:pt x="70543" y="189469"/>
                    <a:pt x="70543" y="192612"/>
                    <a:pt x="69876" y="195851"/>
                  </a:cubicBezTo>
                  <a:cubicBezTo>
                    <a:pt x="69876" y="202233"/>
                    <a:pt x="69210" y="208900"/>
                    <a:pt x="68828" y="215472"/>
                  </a:cubicBezTo>
                  <a:lnTo>
                    <a:pt x="68258" y="224997"/>
                  </a:lnTo>
                  <a:cubicBezTo>
                    <a:pt x="68258" y="225569"/>
                    <a:pt x="68258" y="226141"/>
                    <a:pt x="68258" y="226807"/>
                  </a:cubicBezTo>
                  <a:cubicBezTo>
                    <a:pt x="67019" y="251477"/>
                    <a:pt x="63209" y="322914"/>
                    <a:pt x="60732" y="421308"/>
                  </a:cubicBezTo>
                  <a:lnTo>
                    <a:pt x="60732" y="430833"/>
                  </a:lnTo>
                  <a:cubicBezTo>
                    <a:pt x="60732" y="440358"/>
                    <a:pt x="60732" y="449883"/>
                    <a:pt x="60065" y="459408"/>
                  </a:cubicBezTo>
                  <a:lnTo>
                    <a:pt x="60065" y="468933"/>
                  </a:lnTo>
                  <a:cubicBezTo>
                    <a:pt x="60065" y="474457"/>
                    <a:pt x="60065" y="479981"/>
                    <a:pt x="60065" y="485506"/>
                  </a:cubicBezTo>
                  <a:cubicBezTo>
                    <a:pt x="60065" y="488745"/>
                    <a:pt x="60065" y="491888"/>
                    <a:pt x="60065" y="495031"/>
                  </a:cubicBezTo>
                  <a:cubicBezTo>
                    <a:pt x="60065" y="499794"/>
                    <a:pt x="60065" y="504556"/>
                    <a:pt x="60065" y="509699"/>
                  </a:cubicBezTo>
                  <a:cubicBezTo>
                    <a:pt x="60065" y="545609"/>
                    <a:pt x="59303" y="584662"/>
                    <a:pt x="59494" y="626953"/>
                  </a:cubicBezTo>
                  <a:lnTo>
                    <a:pt x="59494" y="636478"/>
                  </a:lnTo>
                  <a:cubicBezTo>
                    <a:pt x="59494" y="648860"/>
                    <a:pt x="59494" y="661528"/>
                    <a:pt x="59494" y="674578"/>
                  </a:cubicBezTo>
                  <a:cubicBezTo>
                    <a:pt x="59494" y="677816"/>
                    <a:pt x="59494" y="680959"/>
                    <a:pt x="59494" y="684103"/>
                  </a:cubicBezTo>
                  <a:cubicBezTo>
                    <a:pt x="59494" y="690389"/>
                    <a:pt x="59494" y="696771"/>
                    <a:pt x="59494" y="703153"/>
                  </a:cubicBezTo>
                  <a:cubicBezTo>
                    <a:pt x="59494" y="706391"/>
                    <a:pt x="59494" y="709534"/>
                    <a:pt x="59494" y="712678"/>
                  </a:cubicBezTo>
                  <a:cubicBezTo>
                    <a:pt x="59494" y="722774"/>
                    <a:pt x="59685" y="732965"/>
                    <a:pt x="60065" y="743253"/>
                  </a:cubicBezTo>
                  <a:lnTo>
                    <a:pt x="60065" y="752778"/>
                  </a:lnTo>
                  <a:cubicBezTo>
                    <a:pt x="60065" y="760207"/>
                    <a:pt x="60065" y="767732"/>
                    <a:pt x="60065" y="775447"/>
                  </a:cubicBezTo>
                  <a:lnTo>
                    <a:pt x="-990" y="772780"/>
                  </a:lnTo>
                  <a:cubicBezTo>
                    <a:pt x="-990" y="766113"/>
                    <a:pt x="-990" y="759445"/>
                    <a:pt x="-990" y="752778"/>
                  </a:cubicBezTo>
                  <a:cubicBezTo>
                    <a:pt x="-990" y="749539"/>
                    <a:pt x="-990" y="746396"/>
                    <a:pt x="-990" y="743253"/>
                  </a:cubicBezTo>
                  <a:cubicBezTo>
                    <a:pt x="-990" y="733156"/>
                    <a:pt x="-990" y="722964"/>
                    <a:pt x="-990" y="712678"/>
                  </a:cubicBezTo>
                  <a:cubicBezTo>
                    <a:pt x="-990" y="709534"/>
                    <a:pt x="-990" y="706391"/>
                    <a:pt x="-990" y="703153"/>
                  </a:cubicBezTo>
                  <a:lnTo>
                    <a:pt x="-990" y="684103"/>
                  </a:lnTo>
                  <a:cubicBezTo>
                    <a:pt x="-990" y="680864"/>
                    <a:pt x="-990" y="677721"/>
                    <a:pt x="-990" y="674578"/>
                  </a:cubicBezTo>
                  <a:cubicBezTo>
                    <a:pt x="-990" y="662099"/>
                    <a:pt x="-419" y="649432"/>
                    <a:pt x="58" y="636478"/>
                  </a:cubicBezTo>
                  <a:cubicBezTo>
                    <a:pt x="58" y="633334"/>
                    <a:pt x="58" y="630096"/>
                    <a:pt x="58" y="626953"/>
                  </a:cubicBezTo>
                  <a:cubicBezTo>
                    <a:pt x="1391" y="583709"/>
                    <a:pt x="3392" y="539732"/>
                    <a:pt x="5964" y="495031"/>
                  </a:cubicBezTo>
                  <a:cubicBezTo>
                    <a:pt x="5964" y="491793"/>
                    <a:pt x="5964" y="488650"/>
                    <a:pt x="6535" y="485506"/>
                  </a:cubicBezTo>
                  <a:cubicBezTo>
                    <a:pt x="6535" y="480077"/>
                    <a:pt x="7202" y="474553"/>
                    <a:pt x="7583" y="468933"/>
                  </a:cubicBezTo>
                  <a:cubicBezTo>
                    <a:pt x="7583" y="465789"/>
                    <a:pt x="7583" y="462551"/>
                    <a:pt x="8154" y="459408"/>
                  </a:cubicBezTo>
                  <a:cubicBezTo>
                    <a:pt x="8726" y="449883"/>
                    <a:pt x="9392" y="440358"/>
                    <a:pt x="10059" y="430833"/>
                  </a:cubicBezTo>
                  <a:cubicBezTo>
                    <a:pt x="10059" y="427594"/>
                    <a:pt x="10059" y="424451"/>
                    <a:pt x="10726" y="421308"/>
                  </a:cubicBezTo>
                  <a:cubicBezTo>
                    <a:pt x="14631" y="367301"/>
                    <a:pt x="19298" y="312151"/>
                    <a:pt x="25204" y="256049"/>
                  </a:cubicBezTo>
                  <a:cubicBezTo>
                    <a:pt x="26252" y="245667"/>
                    <a:pt x="27395" y="235284"/>
                    <a:pt x="28538" y="224997"/>
                  </a:cubicBezTo>
                  <a:lnTo>
                    <a:pt x="29681" y="215472"/>
                  </a:lnTo>
                  <a:cubicBezTo>
                    <a:pt x="30348" y="208900"/>
                    <a:pt x="31109" y="202328"/>
                    <a:pt x="31871" y="195851"/>
                  </a:cubicBezTo>
                  <a:lnTo>
                    <a:pt x="33014" y="186326"/>
                  </a:lnTo>
                  <a:cubicBezTo>
                    <a:pt x="34157" y="176801"/>
                    <a:pt x="35300" y="167276"/>
                    <a:pt x="36348" y="158227"/>
                  </a:cubicBezTo>
                  <a:cubicBezTo>
                    <a:pt x="36348" y="155084"/>
                    <a:pt x="37111" y="151845"/>
                    <a:pt x="37586" y="148702"/>
                  </a:cubicBezTo>
                  <a:cubicBezTo>
                    <a:pt x="43968" y="97839"/>
                    <a:pt x="50921" y="48309"/>
                    <a:pt x="58446" y="-174"/>
                  </a:cubicBezTo>
                  <a:close/>
                </a:path>
              </a:pathLst>
            </a:custGeom>
            <a:solidFill>
              <a:srgbClr val="AFADA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 name="Google Shape;37;p2"/>
            <p:cNvSpPr/>
            <p:nvPr/>
          </p:nvSpPr>
          <p:spPr>
            <a:xfrm>
              <a:off x="2633064" y="798477"/>
              <a:ext cx="291649" cy="3073394"/>
            </a:xfrm>
            <a:custGeom>
              <a:rect b="b" l="l" r="r" t="t"/>
              <a:pathLst>
                <a:path extrusionOk="0" h="775620" w="85153">
                  <a:moveTo>
                    <a:pt x="84164" y="5160"/>
                  </a:moveTo>
                  <a:cubicBezTo>
                    <a:pt x="80449" y="46023"/>
                    <a:pt x="76638" y="94314"/>
                    <a:pt x="72925" y="148702"/>
                  </a:cubicBezTo>
                  <a:cubicBezTo>
                    <a:pt x="72925" y="151845"/>
                    <a:pt x="72925" y="155084"/>
                    <a:pt x="72353" y="158227"/>
                  </a:cubicBezTo>
                  <a:cubicBezTo>
                    <a:pt x="71686" y="167752"/>
                    <a:pt x="71114" y="176801"/>
                    <a:pt x="70543" y="186326"/>
                  </a:cubicBezTo>
                  <a:cubicBezTo>
                    <a:pt x="70543" y="189469"/>
                    <a:pt x="70543" y="192612"/>
                    <a:pt x="69876" y="195851"/>
                  </a:cubicBezTo>
                  <a:cubicBezTo>
                    <a:pt x="69876" y="202233"/>
                    <a:pt x="69210" y="208900"/>
                    <a:pt x="68828" y="215472"/>
                  </a:cubicBezTo>
                  <a:lnTo>
                    <a:pt x="68258" y="224997"/>
                  </a:lnTo>
                  <a:cubicBezTo>
                    <a:pt x="68258" y="225569"/>
                    <a:pt x="68258" y="226141"/>
                    <a:pt x="68258" y="226807"/>
                  </a:cubicBezTo>
                  <a:cubicBezTo>
                    <a:pt x="67019" y="251477"/>
                    <a:pt x="63209" y="322914"/>
                    <a:pt x="60732" y="421308"/>
                  </a:cubicBezTo>
                  <a:lnTo>
                    <a:pt x="60732" y="430833"/>
                  </a:lnTo>
                  <a:cubicBezTo>
                    <a:pt x="60732" y="440358"/>
                    <a:pt x="60732" y="449883"/>
                    <a:pt x="60065" y="459408"/>
                  </a:cubicBezTo>
                  <a:lnTo>
                    <a:pt x="60065" y="468933"/>
                  </a:lnTo>
                  <a:cubicBezTo>
                    <a:pt x="60065" y="474457"/>
                    <a:pt x="60065" y="479981"/>
                    <a:pt x="60065" y="485506"/>
                  </a:cubicBezTo>
                  <a:cubicBezTo>
                    <a:pt x="60065" y="488745"/>
                    <a:pt x="60065" y="491888"/>
                    <a:pt x="60065" y="495031"/>
                  </a:cubicBezTo>
                  <a:cubicBezTo>
                    <a:pt x="60065" y="499794"/>
                    <a:pt x="60065" y="504556"/>
                    <a:pt x="60065" y="509699"/>
                  </a:cubicBezTo>
                  <a:cubicBezTo>
                    <a:pt x="60065" y="545609"/>
                    <a:pt x="59303" y="584662"/>
                    <a:pt x="59494" y="626953"/>
                  </a:cubicBezTo>
                  <a:lnTo>
                    <a:pt x="59494" y="636478"/>
                  </a:lnTo>
                  <a:cubicBezTo>
                    <a:pt x="59494" y="648860"/>
                    <a:pt x="59494" y="661528"/>
                    <a:pt x="59494" y="674578"/>
                  </a:cubicBezTo>
                  <a:cubicBezTo>
                    <a:pt x="59494" y="677816"/>
                    <a:pt x="59494" y="680959"/>
                    <a:pt x="59494" y="684103"/>
                  </a:cubicBezTo>
                  <a:cubicBezTo>
                    <a:pt x="59494" y="690389"/>
                    <a:pt x="59494" y="696771"/>
                    <a:pt x="59494" y="703153"/>
                  </a:cubicBezTo>
                  <a:cubicBezTo>
                    <a:pt x="59494" y="706391"/>
                    <a:pt x="59494" y="709534"/>
                    <a:pt x="59494" y="712678"/>
                  </a:cubicBezTo>
                  <a:cubicBezTo>
                    <a:pt x="59494" y="722774"/>
                    <a:pt x="59685" y="732965"/>
                    <a:pt x="60065" y="743253"/>
                  </a:cubicBezTo>
                  <a:lnTo>
                    <a:pt x="60065" y="752778"/>
                  </a:lnTo>
                  <a:cubicBezTo>
                    <a:pt x="60065" y="760207"/>
                    <a:pt x="60065" y="767732"/>
                    <a:pt x="60065" y="775447"/>
                  </a:cubicBezTo>
                  <a:lnTo>
                    <a:pt x="-990" y="772780"/>
                  </a:lnTo>
                  <a:cubicBezTo>
                    <a:pt x="-990" y="766113"/>
                    <a:pt x="-990" y="759445"/>
                    <a:pt x="-990" y="752778"/>
                  </a:cubicBezTo>
                  <a:cubicBezTo>
                    <a:pt x="-990" y="749539"/>
                    <a:pt x="-990" y="746396"/>
                    <a:pt x="-990" y="743253"/>
                  </a:cubicBezTo>
                  <a:cubicBezTo>
                    <a:pt x="-990" y="733156"/>
                    <a:pt x="-990" y="722964"/>
                    <a:pt x="-990" y="712678"/>
                  </a:cubicBezTo>
                  <a:cubicBezTo>
                    <a:pt x="-990" y="709534"/>
                    <a:pt x="-990" y="706391"/>
                    <a:pt x="-990" y="703153"/>
                  </a:cubicBezTo>
                  <a:lnTo>
                    <a:pt x="-990" y="684103"/>
                  </a:lnTo>
                  <a:cubicBezTo>
                    <a:pt x="-990" y="680864"/>
                    <a:pt x="-990" y="677721"/>
                    <a:pt x="-990" y="674578"/>
                  </a:cubicBezTo>
                  <a:cubicBezTo>
                    <a:pt x="-990" y="662099"/>
                    <a:pt x="-419" y="649432"/>
                    <a:pt x="58" y="636478"/>
                  </a:cubicBezTo>
                  <a:cubicBezTo>
                    <a:pt x="58" y="633334"/>
                    <a:pt x="58" y="630096"/>
                    <a:pt x="58" y="626953"/>
                  </a:cubicBezTo>
                  <a:cubicBezTo>
                    <a:pt x="1391" y="583709"/>
                    <a:pt x="3392" y="539732"/>
                    <a:pt x="5964" y="495031"/>
                  </a:cubicBezTo>
                  <a:cubicBezTo>
                    <a:pt x="5964" y="491793"/>
                    <a:pt x="5964" y="488650"/>
                    <a:pt x="6535" y="485506"/>
                  </a:cubicBezTo>
                  <a:cubicBezTo>
                    <a:pt x="6535" y="480077"/>
                    <a:pt x="7202" y="474553"/>
                    <a:pt x="7583" y="468933"/>
                  </a:cubicBezTo>
                  <a:cubicBezTo>
                    <a:pt x="7583" y="465789"/>
                    <a:pt x="7583" y="462551"/>
                    <a:pt x="8154" y="459408"/>
                  </a:cubicBezTo>
                  <a:cubicBezTo>
                    <a:pt x="8726" y="449883"/>
                    <a:pt x="9392" y="440358"/>
                    <a:pt x="10059" y="430833"/>
                  </a:cubicBezTo>
                  <a:cubicBezTo>
                    <a:pt x="10059" y="427594"/>
                    <a:pt x="10059" y="424451"/>
                    <a:pt x="10726" y="421308"/>
                  </a:cubicBezTo>
                  <a:cubicBezTo>
                    <a:pt x="14631" y="367301"/>
                    <a:pt x="19298" y="312151"/>
                    <a:pt x="25204" y="256049"/>
                  </a:cubicBezTo>
                  <a:cubicBezTo>
                    <a:pt x="26252" y="245667"/>
                    <a:pt x="27395" y="235284"/>
                    <a:pt x="28538" y="224997"/>
                  </a:cubicBezTo>
                  <a:lnTo>
                    <a:pt x="29681" y="215472"/>
                  </a:lnTo>
                  <a:cubicBezTo>
                    <a:pt x="30348" y="208900"/>
                    <a:pt x="31109" y="202328"/>
                    <a:pt x="31871" y="195851"/>
                  </a:cubicBezTo>
                  <a:lnTo>
                    <a:pt x="33014" y="186326"/>
                  </a:lnTo>
                  <a:cubicBezTo>
                    <a:pt x="34157" y="176801"/>
                    <a:pt x="35300" y="167276"/>
                    <a:pt x="36348" y="158227"/>
                  </a:cubicBezTo>
                  <a:cubicBezTo>
                    <a:pt x="36348" y="155084"/>
                    <a:pt x="37111" y="151845"/>
                    <a:pt x="37586" y="148702"/>
                  </a:cubicBezTo>
                  <a:cubicBezTo>
                    <a:pt x="43968" y="97839"/>
                    <a:pt x="50921" y="48309"/>
                    <a:pt x="58446" y="-174"/>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 name="Google Shape;38;p2"/>
            <p:cNvSpPr/>
            <p:nvPr/>
          </p:nvSpPr>
          <p:spPr>
            <a:xfrm>
              <a:off x="2630651" y="1387951"/>
              <a:ext cx="252246" cy="2396619"/>
            </a:xfrm>
            <a:custGeom>
              <a:rect b="b" l="l" r="r" t="t"/>
              <a:pathLst>
                <a:path extrusionOk="0" h="2070513" w="252246">
                  <a:moveTo>
                    <a:pt x="0" y="2037881"/>
                  </a:moveTo>
                  <a:lnTo>
                    <a:pt x="206236" y="2037881"/>
                  </a:lnTo>
                  <a:lnTo>
                    <a:pt x="207215" y="2070513"/>
                  </a:lnTo>
                  <a:lnTo>
                    <a:pt x="0" y="2070513"/>
                  </a:lnTo>
                  <a:cubicBezTo>
                    <a:pt x="0" y="2059420"/>
                    <a:pt x="0" y="2048649"/>
                    <a:pt x="0" y="2037881"/>
                  </a:cubicBezTo>
                  <a:close/>
                  <a:moveTo>
                    <a:pt x="1630" y="1900174"/>
                  </a:moveTo>
                  <a:lnTo>
                    <a:pt x="203625" y="1900174"/>
                  </a:lnTo>
                  <a:cubicBezTo>
                    <a:pt x="204601" y="1911271"/>
                    <a:pt x="204601" y="1922038"/>
                    <a:pt x="204601" y="1932806"/>
                  </a:cubicBezTo>
                  <a:lnTo>
                    <a:pt x="1630" y="1932806"/>
                  </a:lnTo>
                  <a:cubicBezTo>
                    <a:pt x="1630" y="1922038"/>
                    <a:pt x="1630" y="1911271"/>
                    <a:pt x="1630" y="1900174"/>
                  </a:cubicBezTo>
                  <a:close/>
                  <a:moveTo>
                    <a:pt x="3265" y="1801949"/>
                  </a:moveTo>
                  <a:lnTo>
                    <a:pt x="201994" y="1801949"/>
                  </a:lnTo>
                  <a:cubicBezTo>
                    <a:pt x="203303" y="1812720"/>
                    <a:pt x="203303" y="1823488"/>
                    <a:pt x="203628" y="1834581"/>
                  </a:cubicBezTo>
                  <a:lnTo>
                    <a:pt x="3265" y="1834581"/>
                  </a:lnTo>
                  <a:cubicBezTo>
                    <a:pt x="3265" y="1823488"/>
                    <a:pt x="3265" y="1812720"/>
                    <a:pt x="3265" y="1801949"/>
                  </a:cubicBezTo>
                  <a:close/>
                  <a:moveTo>
                    <a:pt x="6526" y="1639442"/>
                  </a:moveTo>
                  <a:lnTo>
                    <a:pt x="202319" y="1639442"/>
                  </a:lnTo>
                  <a:lnTo>
                    <a:pt x="202319" y="1672074"/>
                  </a:lnTo>
                  <a:lnTo>
                    <a:pt x="6526" y="1672074"/>
                  </a:lnTo>
                  <a:cubicBezTo>
                    <a:pt x="6526" y="1661306"/>
                    <a:pt x="6526" y="1650213"/>
                    <a:pt x="6526" y="1639442"/>
                  </a:cubicBezTo>
                  <a:close/>
                  <a:moveTo>
                    <a:pt x="31652" y="1154529"/>
                  </a:moveTo>
                  <a:lnTo>
                    <a:pt x="205259" y="1154529"/>
                  </a:lnTo>
                  <a:cubicBezTo>
                    <a:pt x="205259" y="1165626"/>
                    <a:pt x="205259" y="1176393"/>
                    <a:pt x="205259" y="1187161"/>
                  </a:cubicBezTo>
                  <a:lnTo>
                    <a:pt x="29696" y="1187161"/>
                  </a:lnTo>
                  <a:cubicBezTo>
                    <a:pt x="29696" y="1176068"/>
                    <a:pt x="29696" y="1165300"/>
                    <a:pt x="31652" y="1154529"/>
                  </a:cubicBezTo>
                  <a:close/>
                  <a:moveTo>
                    <a:pt x="37198" y="1066421"/>
                  </a:moveTo>
                  <a:lnTo>
                    <a:pt x="207215" y="1066421"/>
                  </a:lnTo>
                  <a:lnTo>
                    <a:pt x="207215" y="1099053"/>
                  </a:lnTo>
                  <a:lnTo>
                    <a:pt x="35242" y="1099053"/>
                  </a:lnTo>
                  <a:cubicBezTo>
                    <a:pt x="35242" y="1088285"/>
                    <a:pt x="35242" y="1077192"/>
                    <a:pt x="37198" y="1066421"/>
                  </a:cubicBezTo>
                  <a:close/>
                  <a:moveTo>
                    <a:pt x="46664" y="935892"/>
                  </a:moveTo>
                  <a:lnTo>
                    <a:pt x="209825" y="935892"/>
                  </a:lnTo>
                  <a:lnTo>
                    <a:pt x="210805" y="968524"/>
                  </a:lnTo>
                  <a:lnTo>
                    <a:pt x="44379" y="968524"/>
                  </a:lnTo>
                  <a:cubicBezTo>
                    <a:pt x="44705" y="957756"/>
                    <a:pt x="46664" y="946989"/>
                    <a:pt x="46664" y="935892"/>
                  </a:cubicBezTo>
                  <a:close/>
                  <a:moveTo>
                    <a:pt x="111929" y="229076"/>
                  </a:moveTo>
                  <a:lnTo>
                    <a:pt x="238217" y="229076"/>
                  </a:lnTo>
                  <a:lnTo>
                    <a:pt x="238542" y="261708"/>
                  </a:lnTo>
                  <a:lnTo>
                    <a:pt x="108013" y="261708"/>
                  </a:lnTo>
                  <a:close/>
                  <a:moveTo>
                    <a:pt x="121720" y="128898"/>
                  </a:moveTo>
                  <a:lnTo>
                    <a:pt x="244092" y="128898"/>
                  </a:lnTo>
                  <a:cubicBezTo>
                    <a:pt x="244092" y="139669"/>
                    <a:pt x="244092" y="150437"/>
                    <a:pt x="241803" y="161530"/>
                  </a:cubicBezTo>
                  <a:lnTo>
                    <a:pt x="117804" y="161530"/>
                  </a:lnTo>
                  <a:close/>
                  <a:moveTo>
                    <a:pt x="137381" y="0"/>
                  </a:moveTo>
                  <a:lnTo>
                    <a:pt x="252246" y="0"/>
                  </a:lnTo>
                  <a:cubicBezTo>
                    <a:pt x="252246" y="10771"/>
                    <a:pt x="252246" y="21864"/>
                    <a:pt x="250287" y="32632"/>
                  </a:cubicBezTo>
                  <a:lnTo>
                    <a:pt x="133139" y="32632"/>
                  </a:lnTo>
                  <a:cubicBezTo>
                    <a:pt x="133139" y="21864"/>
                    <a:pt x="135750" y="10771"/>
                    <a:pt x="137381" y="0"/>
                  </a:cubicBezTo>
                  <a:close/>
                </a:path>
              </a:pathLst>
            </a:custGeom>
            <a:solidFill>
              <a:srgbClr val="6F6B6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 name="Google Shape;39;p2"/>
            <p:cNvSpPr/>
            <p:nvPr/>
          </p:nvSpPr>
          <p:spPr>
            <a:xfrm>
              <a:off x="1978022" y="546558"/>
              <a:ext cx="2044561" cy="1613631"/>
            </a:xfrm>
            <a:custGeom>
              <a:rect b="b" l="l" r="r" t="t"/>
              <a:pathLst>
                <a:path extrusionOk="0" h="471133" w="596952">
                  <a:moveTo>
                    <a:pt x="262950" y="10774"/>
                  </a:moveTo>
                  <a:cubicBezTo>
                    <a:pt x="199990" y="26738"/>
                    <a:pt x="141982" y="58247"/>
                    <a:pt x="94262" y="102404"/>
                  </a:cubicBezTo>
                  <a:cubicBezTo>
                    <a:pt x="70831" y="124217"/>
                    <a:pt x="-321" y="190320"/>
                    <a:pt x="-988" y="277760"/>
                  </a:cubicBezTo>
                  <a:cubicBezTo>
                    <a:pt x="-988" y="290047"/>
                    <a:pt x="-1560" y="321099"/>
                    <a:pt x="14919" y="329576"/>
                  </a:cubicBezTo>
                  <a:cubicBezTo>
                    <a:pt x="29683" y="337196"/>
                    <a:pt x="54447" y="325099"/>
                    <a:pt x="97310" y="285761"/>
                  </a:cubicBezTo>
                  <a:cubicBezTo>
                    <a:pt x="160556" y="226239"/>
                    <a:pt x="213516" y="156649"/>
                    <a:pt x="254092" y="79830"/>
                  </a:cubicBezTo>
                  <a:cubicBezTo>
                    <a:pt x="255235" y="128312"/>
                    <a:pt x="257235" y="206418"/>
                    <a:pt x="260664" y="307002"/>
                  </a:cubicBezTo>
                  <a:cubicBezTo>
                    <a:pt x="263236" y="381201"/>
                    <a:pt x="265522" y="427112"/>
                    <a:pt x="298764" y="453115"/>
                  </a:cubicBezTo>
                  <a:cubicBezTo>
                    <a:pt x="318861" y="468641"/>
                    <a:pt x="350770" y="477499"/>
                    <a:pt x="371821" y="465116"/>
                  </a:cubicBezTo>
                  <a:cubicBezTo>
                    <a:pt x="400396" y="448353"/>
                    <a:pt x="397824" y="399489"/>
                    <a:pt x="395729" y="357484"/>
                  </a:cubicBezTo>
                  <a:cubicBezTo>
                    <a:pt x="392585" y="298467"/>
                    <a:pt x="377631" y="240670"/>
                    <a:pt x="351913" y="187463"/>
                  </a:cubicBezTo>
                  <a:cubicBezTo>
                    <a:pt x="372583" y="227601"/>
                    <a:pt x="401062" y="263215"/>
                    <a:pt x="435638" y="292238"/>
                  </a:cubicBezTo>
                  <a:cubicBezTo>
                    <a:pt x="464213" y="315765"/>
                    <a:pt x="515076" y="358913"/>
                    <a:pt x="548509" y="341387"/>
                  </a:cubicBezTo>
                  <a:cubicBezTo>
                    <a:pt x="575561" y="327480"/>
                    <a:pt x="576418" y="282237"/>
                    <a:pt x="576418" y="277569"/>
                  </a:cubicBezTo>
                  <a:cubicBezTo>
                    <a:pt x="577084" y="191844"/>
                    <a:pt x="462118" y="139076"/>
                    <a:pt x="456879" y="136790"/>
                  </a:cubicBezTo>
                  <a:cubicBezTo>
                    <a:pt x="459451" y="138504"/>
                    <a:pt x="505837" y="168699"/>
                    <a:pt x="552129" y="146315"/>
                  </a:cubicBezTo>
                  <a:cubicBezTo>
                    <a:pt x="567845" y="138695"/>
                    <a:pt x="596802" y="118692"/>
                    <a:pt x="595943" y="94499"/>
                  </a:cubicBezTo>
                  <a:cubicBezTo>
                    <a:pt x="594516" y="52589"/>
                    <a:pt x="504313" y="26967"/>
                    <a:pt x="471071" y="17442"/>
                  </a:cubicBezTo>
                  <a:cubicBezTo>
                    <a:pt x="403539" y="-3513"/>
                    <a:pt x="331625" y="-5819"/>
                    <a:pt x="262950" y="10774"/>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 name="Google Shape;40;p2"/>
            <p:cNvSpPr/>
            <p:nvPr/>
          </p:nvSpPr>
          <p:spPr>
            <a:xfrm rot="-439219">
              <a:off x="2394251" y="165699"/>
              <a:ext cx="1028423" cy="1073323"/>
            </a:xfrm>
            <a:custGeom>
              <a:rect b="b" l="l" r="r" t="t"/>
              <a:pathLst>
                <a:path extrusionOk="0" h="1072619" w="1027749">
                  <a:moveTo>
                    <a:pt x="867724" y="651164"/>
                  </a:moveTo>
                  <a:cubicBezTo>
                    <a:pt x="969964" y="664351"/>
                    <a:pt x="1040716" y="769083"/>
                    <a:pt x="1025753" y="885084"/>
                  </a:cubicBezTo>
                  <a:cubicBezTo>
                    <a:pt x="1010790" y="1001089"/>
                    <a:pt x="915777" y="1084435"/>
                    <a:pt x="813538" y="1071247"/>
                  </a:cubicBezTo>
                  <a:cubicBezTo>
                    <a:pt x="711298" y="1058059"/>
                    <a:pt x="640545" y="953331"/>
                    <a:pt x="655508" y="837326"/>
                  </a:cubicBezTo>
                  <a:cubicBezTo>
                    <a:pt x="670471" y="721325"/>
                    <a:pt x="765484" y="637976"/>
                    <a:pt x="867724" y="651164"/>
                  </a:cubicBezTo>
                  <a:close/>
                  <a:moveTo>
                    <a:pt x="204280" y="79374"/>
                  </a:moveTo>
                  <a:cubicBezTo>
                    <a:pt x="281752" y="97084"/>
                    <a:pt x="340029" y="173659"/>
                    <a:pt x="340029" y="265437"/>
                  </a:cubicBezTo>
                  <a:cubicBezTo>
                    <a:pt x="340029" y="370326"/>
                    <a:pt x="263911" y="455355"/>
                    <a:pt x="170016" y="455355"/>
                  </a:cubicBezTo>
                  <a:cubicBezTo>
                    <a:pt x="76121" y="455355"/>
                    <a:pt x="0" y="370326"/>
                    <a:pt x="0" y="265437"/>
                  </a:cubicBezTo>
                  <a:cubicBezTo>
                    <a:pt x="0" y="160548"/>
                    <a:pt x="76118" y="75516"/>
                    <a:pt x="170016" y="75516"/>
                  </a:cubicBezTo>
                  <a:cubicBezTo>
                    <a:pt x="181753" y="75516"/>
                    <a:pt x="193212" y="76844"/>
                    <a:pt x="204280" y="79374"/>
                  </a:cubicBezTo>
                  <a:close/>
                  <a:moveTo>
                    <a:pt x="719261" y="1269"/>
                  </a:moveTo>
                  <a:cubicBezTo>
                    <a:pt x="812388" y="13281"/>
                    <a:pt x="877003" y="107349"/>
                    <a:pt x="863584" y="211380"/>
                  </a:cubicBezTo>
                  <a:cubicBezTo>
                    <a:pt x="850165" y="315407"/>
                    <a:pt x="763795" y="389999"/>
                    <a:pt x="670668" y="377987"/>
                  </a:cubicBezTo>
                  <a:cubicBezTo>
                    <a:pt x="577544" y="365975"/>
                    <a:pt x="512930" y="271907"/>
                    <a:pt x="526348" y="167880"/>
                  </a:cubicBezTo>
                  <a:cubicBezTo>
                    <a:pt x="539767" y="63849"/>
                    <a:pt x="626137" y="-10743"/>
                    <a:pt x="719261" y="126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41" name="Google Shape;41;p2"/>
          <p:cNvSpPr/>
          <p:nvPr/>
        </p:nvSpPr>
        <p:spPr>
          <a:xfrm>
            <a:off x="4027369" y="378301"/>
            <a:ext cx="3974156" cy="3849412"/>
          </a:xfrm>
          <a:custGeom>
            <a:rect b="b" l="l" r="r" t="t"/>
            <a:pathLst>
              <a:path extrusionOk="0" h="3460146" w="3166658">
                <a:moveTo>
                  <a:pt x="1558766" y="1240"/>
                </a:moveTo>
                <a:cubicBezTo>
                  <a:pt x="1452658" y="9051"/>
                  <a:pt x="1309497" y="51628"/>
                  <a:pt x="1087374" y="266035"/>
                </a:cubicBezTo>
                <a:cubicBezTo>
                  <a:pt x="818388" y="525687"/>
                  <a:pt x="659511" y="905449"/>
                  <a:pt x="513207" y="1240919"/>
                </a:cubicBezTo>
                <a:cubicBezTo>
                  <a:pt x="429672" y="1432658"/>
                  <a:pt x="344424" y="1624110"/>
                  <a:pt x="281559" y="1823944"/>
                </a:cubicBezTo>
                <a:cubicBezTo>
                  <a:pt x="221932" y="2013492"/>
                  <a:pt x="174783" y="2206754"/>
                  <a:pt x="116681" y="2396873"/>
                </a:cubicBezTo>
                <a:cubicBezTo>
                  <a:pt x="60102" y="2581754"/>
                  <a:pt x="-26194" y="2772349"/>
                  <a:pt x="6763" y="2970183"/>
                </a:cubicBezTo>
                <a:cubicBezTo>
                  <a:pt x="32956" y="3128870"/>
                  <a:pt x="143827" y="3270221"/>
                  <a:pt x="286893" y="3341658"/>
                </a:cubicBezTo>
                <a:cubicBezTo>
                  <a:pt x="417766" y="3407190"/>
                  <a:pt x="563118" y="3398808"/>
                  <a:pt x="704564" y="3403571"/>
                </a:cubicBezTo>
                <a:cubicBezTo>
                  <a:pt x="1207389" y="3421478"/>
                  <a:pt x="1707261" y="3501488"/>
                  <a:pt x="2210086" y="3432146"/>
                </a:cubicBezTo>
                <a:cubicBezTo>
                  <a:pt x="2519458" y="3389759"/>
                  <a:pt x="2678049" y="3365471"/>
                  <a:pt x="2840355" y="3236216"/>
                </a:cubicBezTo>
                <a:cubicBezTo>
                  <a:pt x="3049905" y="3069148"/>
                  <a:pt x="3120961" y="2841310"/>
                  <a:pt x="3142202" y="2759966"/>
                </a:cubicBezTo>
                <a:cubicBezTo>
                  <a:pt x="3178016" y="2621854"/>
                  <a:pt x="3178397" y="2484979"/>
                  <a:pt x="3110389" y="2172179"/>
                </a:cubicBezTo>
                <a:cubicBezTo>
                  <a:pt x="3049047" y="1889858"/>
                  <a:pt x="2988564" y="1611251"/>
                  <a:pt x="2813875" y="1234823"/>
                </a:cubicBezTo>
                <a:cubicBezTo>
                  <a:pt x="2667857" y="920498"/>
                  <a:pt x="2518600" y="598744"/>
                  <a:pt x="2188940" y="308041"/>
                </a:cubicBezTo>
                <a:cubicBezTo>
                  <a:pt x="2012347" y="152688"/>
                  <a:pt x="1813560" y="-17619"/>
                  <a:pt x="1558766" y="1240"/>
                </a:cubicBezTo>
                <a:close/>
              </a:path>
            </a:pathLst>
          </a:custGeom>
          <a:solidFill>
            <a:srgbClr val="171717">
              <a:alpha val="111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sz="1800">
              <a:latin typeface="Calibri"/>
              <a:ea typeface="Calibri"/>
              <a:cs typeface="Calibri"/>
              <a:sym typeface="Calibri"/>
            </a:endParaRPr>
          </a:p>
        </p:txBody>
      </p:sp>
      <p:grpSp>
        <p:nvGrpSpPr>
          <p:cNvPr id="42" name="Google Shape;42;p2"/>
          <p:cNvGrpSpPr/>
          <p:nvPr/>
        </p:nvGrpSpPr>
        <p:grpSpPr>
          <a:xfrm>
            <a:off x="5972480" y="4463900"/>
            <a:ext cx="3069185" cy="2471204"/>
            <a:chOff x="8016451" y="3767706"/>
            <a:chExt cx="3905810" cy="3144826"/>
          </a:xfrm>
        </p:grpSpPr>
        <p:sp>
          <p:nvSpPr>
            <p:cNvPr id="43" name="Google Shape;43;p2"/>
            <p:cNvSpPr/>
            <p:nvPr/>
          </p:nvSpPr>
          <p:spPr>
            <a:xfrm flipH="1">
              <a:off x="9908122" y="4371995"/>
              <a:ext cx="1664668" cy="1302553"/>
            </a:xfrm>
            <a:custGeom>
              <a:rect b="b" l="l" r="r" t="t"/>
              <a:pathLst>
                <a:path extrusionOk="0" h="1302553" w="1664668">
                  <a:moveTo>
                    <a:pt x="29723" y="841545"/>
                  </a:moveTo>
                  <a:cubicBezTo>
                    <a:pt x="25092" y="841081"/>
                    <a:pt x="20201" y="841854"/>
                    <a:pt x="15829" y="843834"/>
                  </a:cubicBezTo>
                  <a:cubicBezTo>
                    <a:pt x="2186" y="850038"/>
                    <a:pt x="-3732" y="866048"/>
                    <a:pt x="2443" y="879637"/>
                  </a:cubicBezTo>
                  <a:lnTo>
                    <a:pt x="171281" y="1267499"/>
                  </a:lnTo>
                  <a:cubicBezTo>
                    <a:pt x="175142" y="1277308"/>
                    <a:pt x="184664" y="1283715"/>
                    <a:pt x="195219" y="1283715"/>
                  </a:cubicBezTo>
                  <a:lnTo>
                    <a:pt x="652830" y="1302502"/>
                  </a:lnTo>
                  <a:cubicBezTo>
                    <a:pt x="657977" y="1302813"/>
                    <a:pt x="662866" y="1301705"/>
                    <a:pt x="667500" y="1299311"/>
                  </a:cubicBezTo>
                  <a:cubicBezTo>
                    <a:pt x="680626" y="1292156"/>
                    <a:pt x="685774" y="1275633"/>
                    <a:pt x="678567" y="1262352"/>
                  </a:cubicBezTo>
                  <a:lnTo>
                    <a:pt x="472667" y="874746"/>
                  </a:lnTo>
                  <a:cubicBezTo>
                    <a:pt x="468033" y="866226"/>
                    <a:pt x="459284" y="860744"/>
                    <a:pt x="449762" y="860333"/>
                  </a:cubicBezTo>
                  <a:close/>
                  <a:moveTo>
                    <a:pt x="585402" y="88595"/>
                  </a:moveTo>
                  <a:cubicBezTo>
                    <a:pt x="570213" y="87309"/>
                    <a:pt x="557086" y="98428"/>
                    <a:pt x="555803" y="113432"/>
                  </a:cubicBezTo>
                  <a:lnTo>
                    <a:pt x="499178" y="660867"/>
                  </a:lnTo>
                  <a:cubicBezTo>
                    <a:pt x="497894" y="671214"/>
                    <a:pt x="502782" y="681382"/>
                    <a:pt x="511788" y="686605"/>
                  </a:cubicBezTo>
                  <a:lnTo>
                    <a:pt x="1018045" y="1000602"/>
                  </a:lnTo>
                  <a:cubicBezTo>
                    <a:pt x="1022166" y="1003202"/>
                    <a:pt x="1027054" y="1004618"/>
                    <a:pt x="1031945" y="1004720"/>
                  </a:cubicBezTo>
                  <a:cubicBezTo>
                    <a:pt x="1047131" y="1005004"/>
                    <a:pt x="1059485" y="993009"/>
                    <a:pt x="1059742" y="977953"/>
                  </a:cubicBezTo>
                  <a:lnTo>
                    <a:pt x="1073898" y="406581"/>
                  </a:lnTo>
                  <a:cubicBezTo>
                    <a:pt x="1074154" y="396877"/>
                    <a:pt x="1069264" y="387769"/>
                    <a:pt x="1061030" y="382645"/>
                  </a:cubicBezTo>
                  <a:lnTo>
                    <a:pt x="597756" y="92842"/>
                  </a:lnTo>
                  <a:cubicBezTo>
                    <a:pt x="593894" y="90448"/>
                    <a:pt x="589774" y="88981"/>
                    <a:pt x="585402" y="88595"/>
                  </a:cubicBezTo>
                  <a:close/>
                  <a:moveTo>
                    <a:pt x="1451273" y="73"/>
                  </a:moveTo>
                  <a:cubicBezTo>
                    <a:pt x="1444323" y="585"/>
                    <a:pt x="1437566" y="3751"/>
                    <a:pt x="1432677" y="9453"/>
                  </a:cubicBezTo>
                  <a:lnTo>
                    <a:pt x="1156771" y="350474"/>
                  </a:lnTo>
                  <a:cubicBezTo>
                    <a:pt x="1150337" y="358683"/>
                    <a:pt x="1149049" y="369829"/>
                    <a:pt x="1153426" y="379300"/>
                  </a:cubicBezTo>
                  <a:lnTo>
                    <a:pt x="1355465" y="809115"/>
                  </a:lnTo>
                  <a:cubicBezTo>
                    <a:pt x="1357526" y="813438"/>
                    <a:pt x="1360615" y="817172"/>
                    <a:pt x="1364730" y="819899"/>
                  </a:cubicBezTo>
                  <a:cubicBezTo>
                    <a:pt x="1377084" y="828470"/>
                    <a:pt x="1394070" y="825354"/>
                    <a:pt x="1402565" y="812976"/>
                  </a:cubicBezTo>
                  <a:lnTo>
                    <a:pt x="1659940" y="437208"/>
                  </a:lnTo>
                  <a:cubicBezTo>
                    <a:pt x="1665344" y="429667"/>
                    <a:pt x="1666117" y="419837"/>
                    <a:pt x="1662256" y="411471"/>
                  </a:cubicBezTo>
                  <a:lnTo>
                    <a:pt x="1478232" y="16143"/>
                  </a:lnTo>
                  <a:cubicBezTo>
                    <a:pt x="1476686" y="12487"/>
                    <a:pt x="1474114" y="9245"/>
                    <a:pt x="1471026" y="6621"/>
                  </a:cubicBezTo>
                  <a:cubicBezTo>
                    <a:pt x="1465365" y="1704"/>
                    <a:pt x="1458222" y="-439"/>
                    <a:pt x="1451273" y="7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4" name="Google Shape;44;p2"/>
            <p:cNvSpPr/>
            <p:nvPr/>
          </p:nvSpPr>
          <p:spPr>
            <a:xfrm flipH="1">
              <a:off x="8016451" y="3767706"/>
              <a:ext cx="3905810" cy="3144826"/>
            </a:xfrm>
            <a:custGeom>
              <a:rect b="b" l="l" r="r" t="t"/>
              <a:pathLst>
                <a:path extrusionOk="0" h="1163845" w="1445472">
                  <a:moveTo>
                    <a:pt x="-826" y="662999"/>
                  </a:moveTo>
                  <a:cubicBezTo>
                    <a:pt x="19653" y="698432"/>
                    <a:pt x="36797" y="735580"/>
                    <a:pt x="59753" y="769584"/>
                  </a:cubicBezTo>
                  <a:cubicBezTo>
                    <a:pt x="82708" y="803588"/>
                    <a:pt x="106616" y="837211"/>
                    <a:pt x="138334" y="862357"/>
                  </a:cubicBezTo>
                  <a:cubicBezTo>
                    <a:pt x="194627" y="907220"/>
                    <a:pt x="279114" y="897695"/>
                    <a:pt x="331501" y="948940"/>
                  </a:cubicBezTo>
                  <a:cubicBezTo>
                    <a:pt x="345217" y="962370"/>
                    <a:pt x="349027" y="972466"/>
                    <a:pt x="377888" y="1045618"/>
                  </a:cubicBezTo>
                  <a:cubicBezTo>
                    <a:pt x="401605" y="1105912"/>
                    <a:pt x="413987" y="1136296"/>
                    <a:pt x="435038" y="1146202"/>
                  </a:cubicBezTo>
                  <a:cubicBezTo>
                    <a:pt x="436656" y="1146964"/>
                    <a:pt x="463136" y="1159061"/>
                    <a:pt x="485424" y="1147536"/>
                  </a:cubicBezTo>
                  <a:cubicBezTo>
                    <a:pt x="504474" y="1137535"/>
                    <a:pt x="506856" y="1116961"/>
                    <a:pt x="521143" y="1080861"/>
                  </a:cubicBezTo>
                  <a:cubicBezTo>
                    <a:pt x="536479" y="1042761"/>
                    <a:pt x="542956" y="1003994"/>
                    <a:pt x="570102" y="995136"/>
                  </a:cubicBezTo>
                  <a:cubicBezTo>
                    <a:pt x="633825" y="973514"/>
                    <a:pt x="676306" y="979134"/>
                    <a:pt x="714406" y="992564"/>
                  </a:cubicBezTo>
                  <a:cubicBezTo>
                    <a:pt x="740504" y="1002089"/>
                    <a:pt x="744791" y="1037427"/>
                    <a:pt x="756792" y="1073241"/>
                  </a:cubicBezTo>
                  <a:cubicBezTo>
                    <a:pt x="770127" y="1112960"/>
                    <a:pt x="767746" y="1132201"/>
                    <a:pt x="787272" y="1148774"/>
                  </a:cubicBezTo>
                  <a:cubicBezTo>
                    <a:pt x="801655" y="1161614"/>
                    <a:pt x="821467" y="1166567"/>
                    <a:pt x="840231" y="1162014"/>
                  </a:cubicBezTo>
                  <a:cubicBezTo>
                    <a:pt x="868806" y="1152489"/>
                    <a:pt x="874617" y="1117723"/>
                    <a:pt x="888523" y="1095339"/>
                  </a:cubicBezTo>
                  <a:cubicBezTo>
                    <a:pt x="913669" y="1054572"/>
                    <a:pt x="949959" y="1023806"/>
                    <a:pt x="974248" y="982087"/>
                  </a:cubicBezTo>
                  <a:cubicBezTo>
                    <a:pt x="998536" y="940367"/>
                    <a:pt x="1035018" y="876454"/>
                    <a:pt x="1041685" y="790158"/>
                  </a:cubicBezTo>
                  <a:cubicBezTo>
                    <a:pt x="1045781" y="738342"/>
                    <a:pt x="1037399" y="697765"/>
                    <a:pt x="1024540" y="635281"/>
                  </a:cubicBezTo>
                  <a:cubicBezTo>
                    <a:pt x="1010253" y="566130"/>
                    <a:pt x="997775" y="547556"/>
                    <a:pt x="988726" y="489644"/>
                  </a:cubicBezTo>
                  <a:cubicBezTo>
                    <a:pt x="981583" y="443638"/>
                    <a:pt x="980249" y="396918"/>
                    <a:pt x="984821" y="350579"/>
                  </a:cubicBezTo>
                  <a:cubicBezTo>
                    <a:pt x="1013682" y="383859"/>
                    <a:pt x="1045590" y="414435"/>
                    <a:pt x="1080071" y="441924"/>
                  </a:cubicBezTo>
                  <a:cubicBezTo>
                    <a:pt x="1121600" y="474976"/>
                    <a:pt x="1143126" y="491740"/>
                    <a:pt x="1178083" y="502884"/>
                  </a:cubicBezTo>
                  <a:cubicBezTo>
                    <a:pt x="1217897" y="516314"/>
                    <a:pt x="1260855" y="517247"/>
                    <a:pt x="1301241" y="505551"/>
                  </a:cubicBezTo>
                  <a:cubicBezTo>
                    <a:pt x="1343247" y="492797"/>
                    <a:pt x="1380013" y="466756"/>
                    <a:pt x="1406016" y="431351"/>
                  </a:cubicBezTo>
                  <a:cubicBezTo>
                    <a:pt x="1435829" y="389003"/>
                    <a:pt x="1449069" y="337168"/>
                    <a:pt x="1443068" y="285714"/>
                  </a:cubicBezTo>
                  <a:cubicBezTo>
                    <a:pt x="1435639" y="211228"/>
                    <a:pt x="1391633" y="163508"/>
                    <a:pt x="1367630" y="137410"/>
                  </a:cubicBezTo>
                  <a:cubicBezTo>
                    <a:pt x="1300955" y="65115"/>
                    <a:pt x="1221421" y="43874"/>
                    <a:pt x="1135887" y="20919"/>
                  </a:cubicBezTo>
                  <a:cubicBezTo>
                    <a:pt x="1065022" y="1869"/>
                    <a:pt x="1021587" y="-8990"/>
                    <a:pt x="969104" y="9013"/>
                  </a:cubicBezTo>
                  <a:cubicBezTo>
                    <a:pt x="925289" y="24662"/>
                    <a:pt x="888046" y="54504"/>
                    <a:pt x="863186" y="93785"/>
                  </a:cubicBezTo>
                  <a:cubicBezTo>
                    <a:pt x="841469" y="129313"/>
                    <a:pt x="838612" y="168652"/>
                    <a:pt x="832707" y="247328"/>
                  </a:cubicBezTo>
                  <a:cubicBezTo>
                    <a:pt x="828801" y="300478"/>
                    <a:pt x="831373" y="323528"/>
                    <a:pt x="824800" y="402205"/>
                  </a:cubicBezTo>
                  <a:cubicBezTo>
                    <a:pt x="819372" y="434294"/>
                    <a:pt x="812323" y="466079"/>
                    <a:pt x="803655" y="497455"/>
                  </a:cubicBezTo>
                  <a:cubicBezTo>
                    <a:pt x="797940" y="520696"/>
                    <a:pt x="794130" y="534697"/>
                    <a:pt x="782414" y="539841"/>
                  </a:cubicBezTo>
                  <a:cubicBezTo>
                    <a:pt x="769175" y="545746"/>
                    <a:pt x="753839" y="536412"/>
                    <a:pt x="728122" y="520791"/>
                  </a:cubicBezTo>
                  <a:cubicBezTo>
                    <a:pt x="695928" y="501741"/>
                    <a:pt x="662018" y="473166"/>
                    <a:pt x="623347" y="471070"/>
                  </a:cubicBezTo>
                  <a:cubicBezTo>
                    <a:pt x="598677" y="469832"/>
                    <a:pt x="574960" y="479738"/>
                    <a:pt x="552767" y="490692"/>
                  </a:cubicBezTo>
                  <a:cubicBezTo>
                    <a:pt x="496474" y="518581"/>
                    <a:pt x="444468" y="554300"/>
                    <a:pt x="398272" y="596800"/>
                  </a:cubicBezTo>
                  <a:cubicBezTo>
                    <a:pt x="355123" y="636520"/>
                    <a:pt x="325214" y="687193"/>
                    <a:pt x="276065" y="720625"/>
                  </a:cubicBezTo>
                  <a:cubicBezTo>
                    <a:pt x="247490" y="739675"/>
                    <a:pt x="232917" y="743390"/>
                    <a:pt x="227106" y="744438"/>
                  </a:cubicBezTo>
                  <a:cubicBezTo>
                    <a:pt x="193769" y="750915"/>
                    <a:pt x="167290" y="737675"/>
                    <a:pt x="121189" y="715387"/>
                  </a:cubicBezTo>
                  <a:cubicBezTo>
                    <a:pt x="5841" y="660427"/>
                    <a:pt x="-2446" y="660046"/>
                    <a:pt x="-826" y="66299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5" name="Google Shape;45;p2"/>
            <p:cNvSpPr/>
            <p:nvPr/>
          </p:nvSpPr>
          <p:spPr>
            <a:xfrm flipH="1">
              <a:off x="8706821" y="4186110"/>
              <a:ext cx="226874" cy="176244"/>
            </a:xfrm>
            <a:custGeom>
              <a:rect b="b" l="l" r="r" t="t"/>
              <a:pathLst>
                <a:path extrusionOk="0" h="65225" w="83962">
                  <a:moveTo>
                    <a:pt x="-990" y="17808"/>
                  </a:moveTo>
                  <a:cubicBezTo>
                    <a:pt x="20537" y="-11720"/>
                    <a:pt x="71304" y="-3528"/>
                    <a:pt x="80925" y="32476"/>
                  </a:cubicBezTo>
                  <a:cubicBezTo>
                    <a:pt x="84258" y="43230"/>
                    <a:pt x="83497" y="54812"/>
                    <a:pt x="78830" y="65052"/>
                  </a:cubicBezTo>
                  <a:cubicBezTo>
                    <a:pt x="85116" y="38915"/>
                    <a:pt x="69019" y="12626"/>
                    <a:pt x="42920" y="6340"/>
                  </a:cubicBezTo>
                  <a:cubicBezTo>
                    <a:pt x="27299" y="2596"/>
                    <a:pt x="10916" y="6740"/>
                    <a:pt x="-990" y="17427"/>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6" name="Google Shape;46;p2"/>
            <p:cNvSpPr/>
            <p:nvPr/>
          </p:nvSpPr>
          <p:spPr>
            <a:xfrm flipH="1">
              <a:off x="8271986" y="4543290"/>
              <a:ext cx="689246" cy="532252"/>
            </a:xfrm>
            <a:custGeom>
              <a:rect b="b" l="l" r="r" t="t"/>
              <a:pathLst>
                <a:path extrusionOk="0" h="196977" w="255078">
                  <a:moveTo>
                    <a:pt x="-990" y="-174"/>
                  </a:moveTo>
                  <a:cubicBezTo>
                    <a:pt x="39776" y="107554"/>
                    <a:pt x="141218" y="180801"/>
                    <a:pt x="254089" y="196804"/>
                  </a:cubicBezTo>
                  <a:cubicBezTo>
                    <a:pt x="139789" y="191660"/>
                    <a:pt x="30060" y="111841"/>
                    <a:pt x="-990" y="-174"/>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7" name="Google Shape;47;p2"/>
            <p:cNvSpPr/>
            <p:nvPr/>
          </p:nvSpPr>
          <p:spPr>
            <a:xfrm flipH="1" rot="708899">
              <a:off x="9072815" y="4297380"/>
              <a:ext cx="262839" cy="334477"/>
            </a:xfrm>
            <a:custGeom>
              <a:rect b="b" l="l" r="r" t="t"/>
              <a:pathLst>
                <a:path extrusionOk="0" h="123634" w="97154">
                  <a:moveTo>
                    <a:pt x="96165" y="61644"/>
                  </a:moveTo>
                  <a:cubicBezTo>
                    <a:pt x="96165" y="95785"/>
                    <a:pt x="74416" y="123461"/>
                    <a:pt x="47587" y="123461"/>
                  </a:cubicBezTo>
                  <a:cubicBezTo>
                    <a:pt x="20759" y="123461"/>
                    <a:pt x="-990" y="95785"/>
                    <a:pt x="-990" y="61644"/>
                  </a:cubicBezTo>
                  <a:cubicBezTo>
                    <a:pt x="-990" y="27503"/>
                    <a:pt x="20759" y="-174"/>
                    <a:pt x="47587" y="-174"/>
                  </a:cubicBezTo>
                  <a:cubicBezTo>
                    <a:pt x="74416" y="-174"/>
                    <a:pt x="96165" y="27503"/>
                    <a:pt x="96165" y="61644"/>
                  </a:cubicBezTo>
                  <a:close/>
                </a:path>
              </a:pathLst>
            </a:custGeom>
            <a:solidFill>
              <a:srgbClr val="CFB6A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8" name="Google Shape;48;p2"/>
            <p:cNvSpPr/>
            <p:nvPr/>
          </p:nvSpPr>
          <p:spPr>
            <a:xfrm flipH="1" rot="240851">
              <a:off x="8142603" y="4019858"/>
              <a:ext cx="435900" cy="556039"/>
            </a:xfrm>
            <a:custGeom>
              <a:rect b="b" l="l" r="r" t="t"/>
              <a:pathLst>
                <a:path extrusionOk="0" h="556039" w="435900">
                  <a:moveTo>
                    <a:pt x="218705" y="496185"/>
                  </a:moveTo>
                  <a:cubicBezTo>
                    <a:pt x="205879" y="496185"/>
                    <a:pt x="195485" y="509584"/>
                    <a:pt x="195485" y="526112"/>
                  </a:cubicBezTo>
                  <a:cubicBezTo>
                    <a:pt x="195485" y="542640"/>
                    <a:pt x="205879" y="556039"/>
                    <a:pt x="218705" y="556039"/>
                  </a:cubicBezTo>
                  <a:cubicBezTo>
                    <a:pt x="231529" y="556039"/>
                    <a:pt x="241923" y="542640"/>
                    <a:pt x="241923" y="526112"/>
                  </a:cubicBezTo>
                  <a:cubicBezTo>
                    <a:pt x="241923" y="509584"/>
                    <a:pt x="231528" y="496185"/>
                    <a:pt x="218705" y="496185"/>
                  </a:cubicBezTo>
                  <a:close/>
                  <a:moveTo>
                    <a:pt x="408001" y="269170"/>
                  </a:moveTo>
                  <a:cubicBezTo>
                    <a:pt x="398746" y="269021"/>
                    <a:pt x="388564" y="272281"/>
                    <a:pt x="379648" y="278982"/>
                  </a:cubicBezTo>
                  <a:cubicBezTo>
                    <a:pt x="361820" y="292382"/>
                    <a:pt x="355807" y="314478"/>
                    <a:pt x="366221" y="328334"/>
                  </a:cubicBezTo>
                  <a:cubicBezTo>
                    <a:pt x="376636" y="342190"/>
                    <a:pt x="399533" y="342559"/>
                    <a:pt x="417362" y="329158"/>
                  </a:cubicBezTo>
                  <a:cubicBezTo>
                    <a:pt x="435193" y="315756"/>
                    <a:pt x="441205" y="293659"/>
                    <a:pt x="430790" y="279802"/>
                  </a:cubicBezTo>
                  <a:cubicBezTo>
                    <a:pt x="425583" y="272874"/>
                    <a:pt x="417256" y="269318"/>
                    <a:pt x="408001" y="269170"/>
                  </a:cubicBezTo>
                  <a:close/>
                  <a:moveTo>
                    <a:pt x="42224" y="165414"/>
                  </a:moveTo>
                  <a:cubicBezTo>
                    <a:pt x="29429" y="165478"/>
                    <a:pt x="19119" y="178901"/>
                    <a:pt x="19202" y="195394"/>
                  </a:cubicBezTo>
                  <a:cubicBezTo>
                    <a:pt x="19284" y="211890"/>
                    <a:pt x="29727" y="225206"/>
                    <a:pt x="42523" y="225143"/>
                  </a:cubicBezTo>
                  <a:cubicBezTo>
                    <a:pt x="55321" y="225079"/>
                    <a:pt x="65627" y="211659"/>
                    <a:pt x="65545" y="195163"/>
                  </a:cubicBezTo>
                  <a:cubicBezTo>
                    <a:pt x="65462" y="178669"/>
                    <a:pt x="55022" y="165350"/>
                    <a:pt x="42224" y="165414"/>
                  </a:cubicBezTo>
                  <a:close/>
                  <a:moveTo>
                    <a:pt x="217505" y="49526"/>
                  </a:moveTo>
                  <a:cubicBezTo>
                    <a:pt x="188011" y="47456"/>
                    <a:pt x="161956" y="76356"/>
                    <a:pt x="159310" y="114071"/>
                  </a:cubicBezTo>
                  <a:cubicBezTo>
                    <a:pt x="156663" y="151789"/>
                    <a:pt x="178426" y="184044"/>
                    <a:pt x="207920" y="186114"/>
                  </a:cubicBezTo>
                  <a:cubicBezTo>
                    <a:pt x="237414" y="188184"/>
                    <a:pt x="263468" y="159284"/>
                    <a:pt x="266115" y="121566"/>
                  </a:cubicBezTo>
                  <a:cubicBezTo>
                    <a:pt x="268762" y="83851"/>
                    <a:pt x="246999" y="51596"/>
                    <a:pt x="217505" y="49526"/>
                  </a:cubicBezTo>
                  <a:close/>
                  <a:moveTo>
                    <a:pt x="46889" y="4"/>
                  </a:moveTo>
                  <a:cubicBezTo>
                    <a:pt x="37635" y="-145"/>
                    <a:pt x="27454" y="3113"/>
                    <a:pt x="18539" y="9814"/>
                  </a:cubicBezTo>
                  <a:cubicBezTo>
                    <a:pt x="707" y="23216"/>
                    <a:pt x="-5306" y="45311"/>
                    <a:pt x="5109" y="59167"/>
                  </a:cubicBezTo>
                  <a:cubicBezTo>
                    <a:pt x="15523" y="73023"/>
                    <a:pt x="38421" y="73393"/>
                    <a:pt x="56252" y="59990"/>
                  </a:cubicBezTo>
                  <a:cubicBezTo>
                    <a:pt x="74081" y="46590"/>
                    <a:pt x="80092" y="24492"/>
                    <a:pt x="69678" y="10636"/>
                  </a:cubicBezTo>
                  <a:cubicBezTo>
                    <a:pt x="64471" y="3708"/>
                    <a:pt x="56143" y="152"/>
                    <a:pt x="46889" y="4"/>
                  </a:cubicBezTo>
                  <a:close/>
                </a:path>
              </a:pathLst>
            </a:custGeom>
            <a:solidFill>
              <a:srgbClr val="A49B9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9" name="Google Shape;49;p2"/>
            <p:cNvSpPr/>
            <p:nvPr/>
          </p:nvSpPr>
          <p:spPr>
            <a:xfrm flipH="1">
              <a:off x="9825242" y="5179008"/>
              <a:ext cx="1372581" cy="835954"/>
            </a:xfrm>
            <a:custGeom>
              <a:rect b="b" l="l" r="r" t="t"/>
              <a:pathLst>
                <a:path extrusionOk="0" h="835954" w="1372581">
                  <a:moveTo>
                    <a:pt x="418493" y="744328"/>
                  </a:moveTo>
                  <a:cubicBezTo>
                    <a:pt x="398876" y="744328"/>
                    <a:pt x="382974" y="764840"/>
                    <a:pt x="382974" y="790143"/>
                  </a:cubicBezTo>
                  <a:cubicBezTo>
                    <a:pt x="382974" y="815442"/>
                    <a:pt x="398876" y="835954"/>
                    <a:pt x="418493" y="835954"/>
                  </a:cubicBezTo>
                  <a:cubicBezTo>
                    <a:pt x="438108" y="835954"/>
                    <a:pt x="454010" y="815442"/>
                    <a:pt x="454010" y="790143"/>
                  </a:cubicBezTo>
                  <a:cubicBezTo>
                    <a:pt x="454010" y="764840"/>
                    <a:pt x="438108" y="744328"/>
                    <a:pt x="418493" y="744328"/>
                  </a:cubicBezTo>
                  <a:close/>
                  <a:moveTo>
                    <a:pt x="893350" y="698514"/>
                  </a:moveTo>
                  <a:cubicBezTo>
                    <a:pt x="873733" y="698514"/>
                    <a:pt x="857831" y="719026"/>
                    <a:pt x="857831" y="744329"/>
                  </a:cubicBezTo>
                  <a:cubicBezTo>
                    <a:pt x="857831" y="769628"/>
                    <a:pt x="873733" y="790140"/>
                    <a:pt x="893350" y="790140"/>
                  </a:cubicBezTo>
                  <a:cubicBezTo>
                    <a:pt x="912965" y="790140"/>
                    <a:pt x="928867" y="769628"/>
                    <a:pt x="928867" y="744329"/>
                  </a:cubicBezTo>
                  <a:cubicBezTo>
                    <a:pt x="928867" y="719026"/>
                    <a:pt x="912965" y="698514"/>
                    <a:pt x="893350" y="698514"/>
                  </a:cubicBezTo>
                  <a:close/>
                  <a:moveTo>
                    <a:pt x="35517" y="605859"/>
                  </a:moveTo>
                  <a:cubicBezTo>
                    <a:pt x="15902" y="605859"/>
                    <a:pt x="0" y="626371"/>
                    <a:pt x="0" y="651674"/>
                  </a:cubicBezTo>
                  <a:cubicBezTo>
                    <a:pt x="0" y="676973"/>
                    <a:pt x="15902" y="697485"/>
                    <a:pt x="35517" y="697485"/>
                  </a:cubicBezTo>
                  <a:cubicBezTo>
                    <a:pt x="55134" y="697485"/>
                    <a:pt x="71036" y="676973"/>
                    <a:pt x="71036" y="651674"/>
                  </a:cubicBezTo>
                  <a:cubicBezTo>
                    <a:pt x="71036" y="626371"/>
                    <a:pt x="55134" y="605859"/>
                    <a:pt x="35517" y="605859"/>
                  </a:cubicBezTo>
                  <a:close/>
                  <a:moveTo>
                    <a:pt x="587588" y="490298"/>
                  </a:moveTo>
                  <a:cubicBezTo>
                    <a:pt x="552904" y="490298"/>
                    <a:pt x="524789" y="526479"/>
                    <a:pt x="524789" y="571113"/>
                  </a:cubicBezTo>
                  <a:cubicBezTo>
                    <a:pt x="524789" y="615749"/>
                    <a:pt x="552904" y="651930"/>
                    <a:pt x="587588" y="651930"/>
                  </a:cubicBezTo>
                  <a:cubicBezTo>
                    <a:pt x="622272" y="651930"/>
                    <a:pt x="650388" y="615749"/>
                    <a:pt x="650388" y="571113"/>
                  </a:cubicBezTo>
                  <a:cubicBezTo>
                    <a:pt x="650388" y="526479"/>
                    <a:pt x="622272" y="490298"/>
                    <a:pt x="587588" y="490298"/>
                  </a:cubicBezTo>
                  <a:close/>
                  <a:moveTo>
                    <a:pt x="857833" y="312195"/>
                  </a:moveTo>
                  <a:cubicBezTo>
                    <a:pt x="838216" y="312195"/>
                    <a:pt x="822314" y="332707"/>
                    <a:pt x="822314" y="358010"/>
                  </a:cubicBezTo>
                  <a:cubicBezTo>
                    <a:pt x="822314" y="383309"/>
                    <a:pt x="838216" y="403821"/>
                    <a:pt x="857833" y="403821"/>
                  </a:cubicBezTo>
                  <a:cubicBezTo>
                    <a:pt x="877448" y="403821"/>
                    <a:pt x="893350" y="383309"/>
                    <a:pt x="893350" y="358010"/>
                  </a:cubicBezTo>
                  <a:cubicBezTo>
                    <a:pt x="893350" y="332707"/>
                    <a:pt x="877448" y="312195"/>
                    <a:pt x="857833" y="312195"/>
                  </a:cubicBezTo>
                  <a:close/>
                  <a:moveTo>
                    <a:pt x="353632" y="288000"/>
                  </a:moveTo>
                  <a:cubicBezTo>
                    <a:pt x="307578" y="288000"/>
                    <a:pt x="270243" y="336052"/>
                    <a:pt x="270243" y="395325"/>
                  </a:cubicBezTo>
                  <a:cubicBezTo>
                    <a:pt x="270243" y="454601"/>
                    <a:pt x="307578" y="502649"/>
                    <a:pt x="353632" y="502649"/>
                  </a:cubicBezTo>
                  <a:cubicBezTo>
                    <a:pt x="399687" y="502649"/>
                    <a:pt x="437022" y="454601"/>
                    <a:pt x="437022" y="395325"/>
                  </a:cubicBezTo>
                  <a:cubicBezTo>
                    <a:pt x="437022" y="336052"/>
                    <a:pt x="399687" y="288000"/>
                    <a:pt x="353632" y="288000"/>
                  </a:cubicBezTo>
                  <a:close/>
                  <a:moveTo>
                    <a:pt x="607405" y="288000"/>
                  </a:moveTo>
                  <a:cubicBezTo>
                    <a:pt x="587788" y="288000"/>
                    <a:pt x="571886" y="308512"/>
                    <a:pt x="571886" y="333812"/>
                  </a:cubicBezTo>
                  <a:cubicBezTo>
                    <a:pt x="571886" y="359114"/>
                    <a:pt x="587788" y="379626"/>
                    <a:pt x="607405" y="379626"/>
                  </a:cubicBezTo>
                  <a:cubicBezTo>
                    <a:pt x="627020" y="379626"/>
                    <a:pt x="642922" y="359114"/>
                    <a:pt x="642922" y="333812"/>
                  </a:cubicBezTo>
                  <a:cubicBezTo>
                    <a:pt x="642922" y="308512"/>
                    <a:pt x="627020" y="288000"/>
                    <a:pt x="607405" y="288000"/>
                  </a:cubicBezTo>
                  <a:close/>
                  <a:moveTo>
                    <a:pt x="1104654" y="256859"/>
                  </a:moveTo>
                  <a:cubicBezTo>
                    <a:pt x="1085037" y="256859"/>
                    <a:pt x="1069135" y="277371"/>
                    <a:pt x="1069135" y="302671"/>
                  </a:cubicBezTo>
                  <a:cubicBezTo>
                    <a:pt x="1069135" y="327973"/>
                    <a:pt x="1085037" y="348485"/>
                    <a:pt x="1104654" y="348485"/>
                  </a:cubicBezTo>
                  <a:cubicBezTo>
                    <a:pt x="1124269" y="348485"/>
                    <a:pt x="1140171" y="327973"/>
                    <a:pt x="1140171" y="302671"/>
                  </a:cubicBezTo>
                  <a:cubicBezTo>
                    <a:pt x="1140171" y="277371"/>
                    <a:pt x="1124269" y="256859"/>
                    <a:pt x="1104654" y="256859"/>
                  </a:cubicBezTo>
                  <a:close/>
                  <a:moveTo>
                    <a:pt x="1337061" y="129717"/>
                  </a:moveTo>
                  <a:cubicBezTo>
                    <a:pt x="1317447" y="129717"/>
                    <a:pt x="1301545" y="150229"/>
                    <a:pt x="1301545" y="175528"/>
                  </a:cubicBezTo>
                  <a:cubicBezTo>
                    <a:pt x="1301545" y="200831"/>
                    <a:pt x="1317447" y="221343"/>
                    <a:pt x="1337061" y="221343"/>
                  </a:cubicBezTo>
                  <a:cubicBezTo>
                    <a:pt x="1356679" y="221343"/>
                    <a:pt x="1372581" y="200831"/>
                    <a:pt x="1372581" y="175528"/>
                  </a:cubicBezTo>
                  <a:cubicBezTo>
                    <a:pt x="1372581" y="150229"/>
                    <a:pt x="1356679" y="129717"/>
                    <a:pt x="1337061" y="129717"/>
                  </a:cubicBezTo>
                  <a:close/>
                  <a:moveTo>
                    <a:pt x="759255" y="0"/>
                  </a:moveTo>
                  <a:cubicBezTo>
                    <a:pt x="724571" y="0"/>
                    <a:pt x="696456" y="36184"/>
                    <a:pt x="696456" y="80814"/>
                  </a:cubicBezTo>
                  <a:cubicBezTo>
                    <a:pt x="696456" y="125448"/>
                    <a:pt x="724571" y="161632"/>
                    <a:pt x="759255" y="161632"/>
                  </a:cubicBezTo>
                  <a:cubicBezTo>
                    <a:pt x="793939" y="161632"/>
                    <a:pt x="822055" y="125448"/>
                    <a:pt x="822055" y="80814"/>
                  </a:cubicBezTo>
                  <a:cubicBezTo>
                    <a:pt x="822055" y="36184"/>
                    <a:pt x="793939" y="0"/>
                    <a:pt x="759255" y="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50" name="Google Shape;50;p2"/>
          <p:cNvGrpSpPr/>
          <p:nvPr/>
        </p:nvGrpSpPr>
        <p:grpSpPr>
          <a:xfrm>
            <a:off x="1553565" y="2905309"/>
            <a:ext cx="2705557" cy="4014769"/>
            <a:chOff x="335721" y="1748680"/>
            <a:chExt cx="3443060" cy="5109149"/>
          </a:xfrm>
        </p:grpSpPr>
        <p:sp>
          <p:nvSpPr>
            <p:cNvPr id="51" name="Google Shape;51;p2"/>
            <p:cNvSpPr/>
            <p:nvPr/>
          </p:nvSpPr>
          <p:spPr>
            <a:xfrm flipH="1">
              <a:off x="1136320" y="1748680"/>
              <a:ext cx="1403883" cy="3440008"/>
            </a:xfrm>
            <a:custGeom>
              <a:rect b="b" l="l" r="r" t="t"/>
              <a:pathLst>
                <a:path extrusionOk="0" h="1222375" w="498857">
                  <a:moveTo>
                    <a:pt x="3901" y="157417"/>
                  </a:moveTo>
                  <a:cubicBezTo>
                    <a:pt x="-3053" y="134452"/>
                    <a:pt x="-2576" y="109897"/>
                    <a:pt x="5234" y="87218"/>
                  </a:cubicBezTo>
                  <a:cubicBezTo>
                    <a:pt x="9044" y="76645"/>
                    <a:pt x="24284" y="58643"/>
                    <a:pt x="55526" y="23686"/>
                  </a:cubicBezTo>
                  <a:cubicBezTo>
                    <a:pt x="71528" y="5493"/>
                    <a:pt x="77815" y="-793"/>
                    <a:pt x="86007" y="-126"/>
                  </a:cubicBezTo>
                  <a:cubicBezTo>
                    <a:pt x="94198" y="541"/>
                    <a:pt x="101246" y="10160"/>
                    <a:pt x="116486" y="35593"/>
                  </a:cubicBezTo>
                  <a:cubicBezTo>
                    <a:pt x="149728" y="90838"/>
                    <a:pt x="149633" y="89599"/>
                    <a:pt x="150871" y="93790"/>
                  </a:cubicBezTo>
                  <a:cubicBezTo>
                    <a:pt x="160396" y="127318"/>
                    <a:pt x="149062" y="159798"/>
                    <a:pt x="138965" y="179515"/>
                  </a:cubicBezTo>
                  <a:cubicBezTo>
                    <a:pt x="149442" y="163551"/>
                    <a:pt x="164111" y="150740"/>
                    <a:pt x="181352" y="142463"/>
                  </a:cubicBezTo>
                  <a:cubicBezTo>
                    <a:pt x="204974" y="131604"/>
                    <a:pt x="231834" y="129709"/>
                    <a:pt x="256789" y="137129"/>
                  </a:cubicBezTo>
                  <a:cubicBezTo>
                    <a:pt x="268029" y="140082"/>
                    <a:pt x="277934" y="142844"/>
                    <a:pt x="283269" y="151702"/>
                  </a:cubicBezTo>
                  <a:cubicBezTo>
                    <a:pt x="286032" y="156274"/>
                    <a:pt x="288888" y="164752"/>
                    <a:pt x="279268" y="192755"/>
                  </a:cubicBezTo>
                  <a:cubicBezTo>
                    <a:pt x="271172" y="216405"/>
                    <a:pt x="259552" y="238713"/>
                    <a:pt x="244883" y="258953"/>
                  </a:cubicBezTo>
                  <a:cubicBezTo>
                    <a:pt x="234978" y="272575"/>
                    <a:pt x="223833" y="285319"/>
                    <a:pt x="211736" y="297053"/>
                  </a:cubicBezTo>
                  <a:cubicBezTo>
                    <a:pt x="227262" y="295187"/>
                    <a:pt x="242978" y="296092"/>
                    <a:pt x="258123" y="299721"/>
                  </a:cubicBezTo>
                  <a:cubicBezTo>
                    <a:pt x="278125" y="304674"/>
                    <a:pt x="296700" y="314189"/>
                    <a:pt x="312415" y="327534"/>
                  </a:cubicBezTo>
                  <a:cubicBezTo>
                    <a:pt x="330417" y="342202"/>
                    <a:pt x="343182" y="352584"/>
                    <a:pt x="344134" y="368586"/>
                  </a:cubicBezTo>
                  <a:cubicBezTo>
                    <a:pt x="345086" y="384588"/>
                    <a:pt x="333371" y="398019"/>
                    <a:pt x="322989" y="409544"/>
                  </a:cubicBezTo>
                  <a:cubicBezTo>
                    <a:pt x="313559" y="419793"/>
                    <a:pt x="302319" y="428308"/>
                    <a:pt x="289936" y="434690"/>
                  </a:cubicBezTo>
                  <a:cubicBezTo>
                    <a:pt x="266505" y="447539"/>
                    <a:pt x="240883" y="456093"/>
                    <a:pt x="214403" y="459931"/>
                  </a:cubicBezTo>
                  <a:cubicBezTo>
                    <a:pt x="235644" y="470218"/>
                    <a:pt x="253074" y="479934"/>
                    <a:pt x="266028" y="487649"/>
                  </a:cubicBezTo>
                  <a:cubicBezTo>
                    <a:pt x="297080" y="506127"/>
                    <a:pt x="306415" y="514985"/>
                    <a:pt x="313653" y="524797"/>
                  </a:cubicBezTo>
                  <a:cubicBezTo>
                    <a:pt x="322035" y="533874"/>
                    <a:pt x="327179" y="545513"/>
                    <a:pt x="328227" y="557848"/>
                  </a:cubicBezTo>
                  <a:cubicBezTo>
                    <a:pt x="328227" y="576898"/>
                    <a:pt x="312892" y="590614"/>
                    <a:pt x="297747" y="604235"/>
                  </a:cubicBezTo>
                  <a:cubicBezTo>
                    <a:pt x="279077" y="620104"/>
                    <a:pt x="257457" y="632229"/>
                    <a:pt x="234215" y="639953"/>
                  </a:cubicBezTo>
                  <a:cubicBezTo>
                    <a:pt x="213736" y="646993"/>
                    <a:pt x="192305" y="651003"/>
                    <a:pt x="170684" y="651860"/>
                  </a:cubicBezTo>
                  <a:cubicBezTo>
                    <a:pt x="195163" y="649498"/>
                    <a:pt x="219737" y="653603"/>
                    <a:pt x="242121" y="663766"/>
                  </a:cubicBezTo>
                  <a:cubicBezTo>
                    <a:pt x="258980" y="671996"/>
                    <a:pt x="274315" y="683226"/>
                    <a:pt x="287175" y="696913"/>
                  </a:cubicBezTo>
                  <a:cubicBezTo>
                    <a:pt x="306891" y="715963"/>
                    <a:pt x="318035" y="724917"/>
                    <a:pt x="318892" y="737966"/>
                  </a:cubicBezTo>
                  <a:cubicBezTo>
                    <a:pt x="319749" y="751015"/>
                    <a:pt x="311178" y="761112"/>
                    <a:pt x="295080" y="778923"/>
                  </a:cubicBezTo>
                  <a:cubicBezTo>
                    <a:pt x="276316" y="799821"/>
                    <a:pt x="253646" y="816928"/>
                    <a:pt x="228405" y="829311"/>
                  </a:cubicBezTo>
                  <a:cubicBezTo>
                    <a:pt x="209546" y="838302"/>
                    <a:pt x="189543" y="844522"/>
                    <a:pt x="168874" y="847789"/>
                  </a:cubicBezTo>
                  <a:cubicBezTo>
                    <a:pt x="196401" y="846141"/>
                    <a:pt x="223928" y="849361"/>
                    <a:pt x="250313" y="857314"/>
                  </a:cubicBezTo>
                  <a:cubicBezTo>
                    <a:pt x="264410" y="862010"/>
                    <a:pt x="277745" y="868716"/>
                    <a:pt x="289936" y="877222"/>
                  </a:cubicBezTo>
                  <a:cubicBezTo>
                    <a:pt x="302890" y="885508"/>
                    <a:pt x="305652" y="889413"/>
                    <a:pt x="307177" y="893128"/>
                  </a:cubicBezTo>
                  <a:cubicBezTo>
                    <a:pt x="312606" y="905987"/>
                    <a:pt x="304605" y="920560"/>
                    <a:pt x="299271" y="930181"/>
                  </a:cubicBezTo>
                  <a:cubicBezTo>
                    <a:pt x="292699" y="941677"/>
                    <a:pt x="284126" y="951983"/>
                    <a:pt x="274125" y="960661"/>
                  </a:cubicBezTo>
                  <a:cubicBezTo>
                    <a:pt x="259838" y="973805"/>
                    <a:pt x="243074" y="989236"/>
                    <a:pt x="223833" y="1005618"/>
                  </a:cubicBezTo>
                  <a:cubicBezTo>
                    <a:pt x="248884" y="1001332"/>
                    <a:pt x="269172" y="996093"/>
                    <a:pt x="283364" y="992378"/>
                  </a:cubicBezTo>
                  <a:cubicBezTo>
                    <a:pt x="315845" y="983520"/>
                    <a:pt x="330989" y="976472"/>
                    <a:pt x="344229" y="984473"/>
                  </a:cubicBezTo>
                  <a:cubicBezTo>
                    <a:pt x="352896" y="990816"/>
                    <a:pt x="358612" y="1000351"/>
                    <a:pt x="360135" y="1010952"/>
                  </a:cubicBezTo>
                  <a:cubicBezTo>
                    <a:pt x="371375" y="1051148"/>
                    <a:pt x="362327" y="1091820"/>
                    <a:pt x="353563" y="1118204"/>
                  </a:cubicBezTo>
                  <a:cubicBezTo>
                    <a:pt x="367946" y="1094630"/>
                    <a:pt x="387949" y="1074989"/>
                    <a:pt x="411761" y="1061054"/>
                  </a:cubicBezTo>
                  <a:cubicBezTo>
                    <a:pt x="423572" y="1054386"/>
                    <a:pt x="429573" y="1051053"/>
                    <a:pt x="436907" y="1051529"/>
                  </a:cubicBezTo>
                  <a:cubicBezTo>
                    <a:pt x="473578" y="1055339"/>
                    <a:pt x="497867" y="1142874"/>
                    <a:pt x="497867" y="1142874"/>
                  </a:cubicBezTo>
                  <a:lnTo>
                    <a:pt x="497867" y="1142874"/>
                  </a:lnTo>
                  <a:cubicBezTo>
                    <a:pt x="477293" y="1176306"/>
                    <a:pt x="447098" y="1210311"/>
                    <a:pt x="405189" y="1219645"/>
                  </a:cubicBezTo>
                  <a:cubicBezTo>
                    <a:pt x="303081" y="1242410"/>
                    <a:pt x="176589" y="1109155"/>
                    <a:pt x="124487" y="979996"/>
                  </a:cubicBezTo>
                  <a:cubicBezTo>
                    <a:pt x="60098" y="820072"/>
                    <a:pt x="136774" y="732346"/>
                    <a:pt x="114962" y="511366"/>
                  </a:cubicBezTo>
                  <a:cubicBezTo>
                    <a:pt x="102008" y="387132"/>
                    <a:pt x="64289" y="266764"/>
                    <a:pt x="3901" y="15741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2" name="Google Shape;52;p2"/>
            <p:cNvSpPr/>
            <p:nvPr/>
          </p:nvSpPr>
          <p:spPr>
            <a:xfrm flipH="1">
              <a:off x="413372" y="2009728"/>
              <a:ext cx="3365409" cy="4848101"/>
            </a:xfrm>
            <a:custGeom>
              <a:rect b="b" l="l" r="r" t="t"/>
              <a:pathLst>
                <a:path extrusionOk="0" h="1722728" w="1195867">
                  <a:moveTo>
                    <a:pt x="1158011" y="1403109"/>
                  </a:moveTo>
                  <a:cubicBezTo>
                    <a:pt x="1132579" y="1487120"/>
                    <a:pt x="1096956" y="1567720"/>
                    <a:pt x="1052093" y="1643139"/>
                  </a:cubicBezTo>
                  <a:cubicBezTo>
                    <a:pt x="1038949" y="1665714"/>
                    <a:pt x="1013993" y="1706290"/>
                    <a:pt x="974369" y="1712005"/>
                  </a:cubicBezTo>
                  <a:cubicBezTo>
                    <a:pt x="968177" y="1712862"/>
                    <a:pt x="949890" y="1715529"/>
                    <a:pt x="939127" y="1704957"/>
                  </a:cubicBezTo>
                  <a:cubicBezTo>
                    <a:pt x="925125" y="1691241"/>
                    <a:pt x="937984" y="1669142"/>
                    <a:pt x="936460" y="1620184"/>
                  </a:cubicBezTo>
                  <a:cubicBezTo>
                    <a:pt x="935507" y="1588465"/>
                    <a:pt x="934840" y="1567606"/>
                    <a:pt x="920552" y="1553509"/>
                  </a:cubicBezTo>
                  <a:cubicBezTo>
                    <a:pt x="900075" y="1532744"/>
                    <a:pt x="864450" y="1537983"/>
                    <a:pt x="842925" y="1541126"/>
                  </a:cubicBezTo>
                  <a:cubicBezTo>
                    <a:pt x="826256" y="1543603"/>
                    <a:pt x="776916" y="1550651"/>
                    <a:pt x="751104" y="1588751"/>
                  </a:cubicBezTo>
                  <a:cubicBezTo>
                    <a:pt x="734149" y="1613707"/>
                    <a:pt x="745198" y="1625709"/>
                    <a:pt x="721100" y="1678858"/>
                  </a:cubicBezTo>
                  <a:cubicBezTo>
                    <a:pt x="713004" y="1696765"/>
                    <a:pt x="700430" y="1728674"/>
                    <a:pt x="675188" y="1721530"/>
                  </a:cubicBezTo>
                  <a:cubicBezTo>
                    <a:pt x="664997" y="1717958"/>
                    <a:pt x="656234" y="1710957"/>
                    <a:pt x="650614" y="1701718"/>
                  </a:cubicBezTo>
                  <a:cubicBezTo>
                    <a:pt x="624039" y="1663618"/>
                    <a:pt x="632993" y="1610659"/>
                    <a:pt x="618706" y="1567606"/>
                  </a:cubicBezTo>
                  <a:cubicBezTo>
                    <a:pt x="606323" y="1530268"/>
                    <a:pt x="579177" y="1508265"/>
                    <a:pt x="562794" y="1561033"/>
                  </a:cubicBezTo>
                  <a:cubicBezTo>
                    <a:pt x="553269" y="1592466"/>
                    <a:pt x="560984" y="1628566"/>
                    <a:pt x="556889" y="1661141"/>
                  </a:cubicBezTo>
                  <a:cubicBezTo>
                    <a:pt x="554126" y="1683620"/>
                    <a:pt x="550031" y="1716863"/>
                    <a:pt x="533933" y="1721149"/>
                  </a:cubicBezTo>
                  <a:cubicBezTo>
                    <a:pt x="522788" y="1724197"/>
                    <a:pt x="509930" y="1711624"/>
                    <a:pt x="502215" y="1703528"/>
                  </a:cubicBezTo>
                  <a:cubicBezTo>
                    <a:pt x="443636" y="1639615"/>
                    <a:pt x="397440" y="1490644"/>
                    <a:pt x="394487" y="1481119"/>
                  </a:cubicBezTo>
                  <a:cubicBezTo>
                    <a:pt x="362769" y="1378820"/>
                    <a:pt x="355339" y="1378154"/>
                    <a:pt x="311525" y="1235755"/>
                  </a:cubicBezTo>
                  <a:cubicBezTo>
                    <a:pt x="289046" y="1162603"/>
                    <a:pt x="281330" y="1130980"/>
                    <a:pt x="281521" y="1089260"/>
                  </a:cubicBezTo>
                  <a:cubicBezTo>
                    <a:pt x="281521" y="1043254"/>
                    <a:pt x="291046" y="1014299"/>
                    <a:pt x="315049" y="939146"/>
                  </a:cubicBezTo>
                  <a:cubicBezTo>
                    <a:pt x="362674" y="788842"/>
                    <a:pt x="407727" y="640728"/>
                    <a:pt x="443922" y="487280"/>
                  </a:cubicBezTo>
                  <a:cubicBezTo>
                    <a:pt x="452400" y="451848"/>
                    <a:pt x="454209" y="422987"/>
                    <a:pt x="412203" y="412223"/>
                  </a:cubicBezTo>
                  <a:cubicBezTo>
                    <a:pt x="376771" y="402698"/>
                    <a:pt x="349148" y="425939"/>
                    <a:pt x="318573" y="438703"/>
                  </a:cubicBezTo>
                  <a:cubicBezTo>
                    <a:pt x="231610" y="475279"/>
                    <a:pt x="135407" y="425844"/>
                    <a:pt x="129693" y="422891"/>
                  </a:cubicBezTo>
                  <a:cubicBezTo>
                    <a:pt x="55969" y="383744"/>
                    <a:pt x="28346" y="312878"/>
                    <a:pt x="20250" y="292208"/>
                  </a:cubicBezTo>
                  <a:cubicBezTo>
                    <a:pt x="7963" y="260585"/>
                    <a:pt x="-14325" y="203531"/>
                    <a:pt x="9677" y="150953"/>
                  </a:cubicBezTo>
                  <a:cubicBezTo>
                    <a:pt x="17963" y="132950"/>
                    <a:pt x="36061" y="105899"/>
                    <a:pt x="127978" y="66275"/>
                  </a:cubicBezTo>
                  <a:cubicBezTo>
                    <a:pt x="210940" y="30556"/>
                    <a:pt x="308953" y="-11735"/>
                    <a:pt x="440398" y="2744"/>
                  </a:cubicBezTo>
                  <a:cubicBezTo>
                    <a:pt x="484308" y="7601"/>
                    <a:pt x="523551" y="12269"/>
                    <a:pt x="558698" y="28080"/>
                  </a:cubicBezTo>
                  <a:cubicBezTo>
                    <a:pt x="574891" y="35424"/>
                    <a:pt x="589749" y="45330"/>
                    <a:pt x="602799" y="57417"/>
                  </a:cubicBezTo>
                  <a:cubicBezTo>
                    <a:pt x="619944" y="73286"/>
                    <a:pt x="633946" y="92297"/>
                    <a:pt x="643947" y="113424"/>
                  </a:cubicBezTo>
                  <a:cubicBezTo>
                    <a:pt x="662997" y="153715"/>
                    <a:pt x="669093" y="198101"/>
                    <a:pt x="673475" y="235725"/>
                  </a:cubicBezTo>
                  <a:cubicBezTo>
                    <a:pt x="681761" y="308020"/>
                    <a:pt x="667855" y="327927"/>
                    <a:pt x="651376" y="464325"/>
                  </a:cubicBezTo>
                  <a:cubicBezTo>
                    <a:pt x="640423" y="555003"/>
                    <a:pt x="631183" y="637871"/>
                    <a:pt x="638994" y="739693"/>
                  </a:cubicBezTo>
                  <a:cubicBezTo>
                    <a:pt x="646804" y="841515"/>
                    <a:pt x="651471" y="892093"/>
                    <a:pt x="691952" y="942671"/>
                  </a:cubicBezTo>
                  <a:cubicBezTo>
                    <a:pt x="759581" y="1027443"/>
                    <a:pt x="866260" y="1033825"/>
                    <a:pt x="880834" y="1034492"/>
                  </a:cubicBezTo>
                  <a:cubicBezTo>
                    <a:pt x="914456" y="1036015"/>
                    <a:pt x="967321" y="1040016"/>
                    <a:pt x="983513" y="1001630"/>
                  </a:cubicBezTo>
                  <a:cubicBezTo>
                    <a:pt x="990847" y="984390"/>
                    <a:pt x="985800" y="964769"/>
                    <a:pt x="981608" y="946576"/>
                  </a:cubicBezTo>
                  <a:cubicBezTo>
                    <a:pt x="958557" y="845515"/>
                    <a:pt x="992943" y="776650"/>
                    <a:pt x="1052093" y="697306"/>
                  </a:cubicBezTo>
                  <a:cubicBezTo>
                    <a:pt x="1077049" y="663874"/>
                    <a:pt x="1105433" y="633137"/>
                    <a:pt x="1136771" y="605581"/>
                  </a:cubicBezTo>
                  <a:cubicBezTo>
                    <a:pt x="1091622" y="702164"/>
                    <a:pt x="1088003" y="780174"/>
                    <a:pt x="1090955" y="827990"/>
                  </a:cubicBezTo>
                  <a:cubicBezTo>
                    <a:pt x="1093908" y="875805"/>
                    <a:pt x="1104671" y="912000"/>
                    <a:pt x="1126198" y="985057"/>
                  </a:cubicBezTo>
                  <a:cubicBezTo>
                    <a:pt x="1162774" y="1108882"/>
                    <a:pt x="1185348" y="1125741"/>
                    <a:pt x="1192873" y="1188130"/>
                  </a:cubicBezTo>
                  <a:cubicBezTo>
                    <a:pt x="1200397" y="1243756"/>
                    <a:pt x="1186300" y="1296810"/>
                    <a:pt x="1158011" y="140310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3" name="Google Shape;53;p2"/>
            <p:cNvSpPr/>
            <p:nvPr/>
          </p:nvSpPr>
          <p:spPr>
            <a:xfrm flipH="1" rot="1801764">
              <a:off x="1937809" y="1927558"/>
              <a:ext cx="482746" cy="1015458"/>
            </a:xfrm>
            <a:custGeom>
              <a:rect b="b" l="l" r="r" t="t"/>
              <a:pathLst>
                <a:path extrusionOk="0" h="1015458" w="482746">
                  <a:moveTo>
                    <a:pt x="230798" y="943546"/>
                  </a:moveTo>
                  <a:cubicBezTo>
                    <a:pt x="216713" y="934487"/>
                    <a:pt x="195481" y="942400"/>
                    <a:pt x="183374" y="961224"/>
                  </a:cubicBezTo>
                  <a:cubicBezTo>
                    <a:pt x="171267" y="980047"/>
                    <a:pt x="172872" y="1002649"/>
                    <a:pt x="186956" y="1011708"/>
                  </a:cubicBezTo>
                  <a:cubicBezTo>
                    <a:pt x="201041" y="1020767"/>
                    <a:pt x="222273" y="1012854"/>
                    <a:pt x="234380" y="994031"/>
                  </a:cubicBezTo>
                  <a:cubicBezTo>
                    <a:pt x="246487" y="975207"/>
                    <a:pt x="244882" y="952605"/>
                    <a:pt x="230798" y="943546"/>
                  </a:cubicBezTo>
                  <a:close/>
                  <a:moveTo>
                    <a:pt x="121253" y="822792"/>
                  </a:moveTo>
                  <a:cubicBezTo>
                    <a:pt x="104876" y="819364"/>
                    <a:pt x="87888" y="834326"/>
                    <a:pt x="83308" y="856207"/>
                  </a:cubicBezTo>
                  <a:cubicBezTo>
                    <a:pt x="78729" y="878090"/>
                    <a:pt x="88294" y="898606"/>
                    <a:pt x="104669" y="902033"/>
                  </a:cubicBezTo>
                  <a:cubicBezTo>
                    <a:pt x="121046" y="905461"/>
                    <a:pt x="138031" y="890498"/>
                    <a:pt x="142610" y="868618"/>
                  </a:cubicBezTo>
                  <a:cubicBezTo>
                    <a:pt x="147190" y="846737"/>
                    <a:pt x="137625" y="826218"/>
                    <a:pt x="121253" y="822792"/>
                  </a:cubicBezTo>
                  <a:close/>
                  <a:moveTo>
                    <a:pt x="355836" y="749622"/>
                  </a:moveTo>
                  <a:cubicBezTo>
                    <a:pt x="338882" y="738717"/>
                    <a:pt x="312726" y="749181"/>
                    <a:pt x="297414" y="772988"/>
                  </a:cubicBezTo>
                  <a:cubicBezTo>
                    <a:pt x="282100" y="796797"/>
                    <a:pt x="283427" y="824935"/>
                    <a:pt x="300381" y="835840"/>
                  </a:cubicBezTo>
                  <a:cubicBezTo>
                    <a:pt x="317333" y="846743"/>
                    <a:pt x="343489" y="836279"/>
                    <a:pt x="358801" y="812472"/>
                  </a:cubicBezTo>
                  <a:cubicBezTo>
                    <a:pt x="374115" y="788663"/>
                    <a:pt x="372788" y="760525"/>
                    <a:pt x="355836" y="749622"/>
                  </a:cubicBezTo>
                  <a:close/>
                  <a:moveTo>
                    <a:pt x="200917" y="617551"/>
                  </a:moveTo>
                  <a:cubicBezTo>
                    <a:pt x="195440" y="610233"/>
                    <a:pt x="187875" y="605707"/>
                    <a:pt x="179520" y="605707"/>
                  </a:cubicBezTo>
                  <a:cubicBezTo>
                    <a:pt x="162804" y="605707"/>
                    <a:pt x="149254" y="623814"/>
                    <a:pt x="149254" y="646147"/>
                  </a:cubicBezTo>
                  <a:cubicBezTo>
                    <a:pt x="149254" y="668483"/>
                    <a:pt x="162807" y="686587"/>
                    <a:pt x="179520" y="686587"/>
                  </a:cubicBezTo>
                  <a:cubicBezTo>
                    <a:pt x="196235" y="686587"/>
                    <a:pt x="209782" y="668480"/>
                    <a:pt x="209782" y="646147"/>
                  </a:cubicBezTo>
                  <a:cubicBezTo>
                    <a:pt x="209782" y="634979"/>
                    <a:pt x="206394" y="624870"/>
                    <a:pt x="200917" y="617551"/>
                  </a:cubicBezTo>
                  <a:close/>
                  <a:moveTo>
                    <a:pt x="73942" y="484277"/>
                  </a:moveTo>
                  <a:cubicBezTo>
                    <a:pt x="67319" y="477970"/>
                    <a:pt x="59100" y="474766"/>
                    <a:pt x="50856" y="476160"/>
                  </a:cubicBezTo>
                  <a:cubicBezTo>
                    <a:pt x="34365" y="478947"/>
                    <a:pt x="24019" y="499069"/>
                    <a:pt x="27743" y="521102"/>
                  </a:cubicBezTo>
                  <a:cubicBezTo>
                    <a:pt x="31467" y="543138"/>
                    <a:pt x="47853" y="558740"/>
                    <a:pt x="64342" y="555953"/>
                  </a:cubicBezTo>
                  <a:cubicBezTo>
                    <a:pt x="80833" y="553166"/>
                    <a:pt x="91178" y="533043"/>
                    <a:pt x="87455" y="511010"/>
                  </a:cubicBezTo>
                  <a:cubicBezTo>
                    <a:pt x="85593" y="499993"/>
                    <a:pt x="80565" y="490583"/>
                    <a:pt x="73942" y="484277"/>
                  </a:cubicBezTo>
                  <a:close/>
                  <a:moveTo>
                    <a:pt x="367770" y="535641"/>
                  </a:moveTo>
                  <a:cubicBezTo>
                    <a:pt x="361304" y="531672"/>
                    <a:pt x="354118" y="529339"/>
                    <a:pt x="346494" y="529048"/>
                  </a:cubicBezTo>
                  <a:cubicBezTo>
                    <a:pt x="315988" y="527885"/>
                    <a:pt x="290010" y="559831"/>
                    <a:pt x="288463" y="600401"/>
                  </a:cubicBezTo>
                  <a:cubicBezTo>
                    <a:pt x="286915" y="640968"/>
                    <a:pt x="310388" y="674800"/>
                    <a:pt x="340890" y="675964"/>
                  </a:cubicBezTo>
                  <a:cubicBezTo>
                    <a:pt x="371395" y="677127"/>
                    <a:pt x="397374" y="645181"/>
                    <a:pt x="398921" y="604614"/>
                  </a:cubicBezTo>
                  <a:cubicBezTo>
                    <a:pt x="400082" y="574186"/>
                    <a:pt x="387167" y="547549"/>
                    <a:pt x="367770" y="535641"/>
                  </a:cubicBezTo>
                  <a:close/>
                  <a:moveTo>
                    <a:pt x="224886" y="269654"/>
                  </a:moveTo>
                  <a:cubicBezTo>
                    <a:pt x="217164" y="265304"/>
                    <a:pt x="208674" y="262899"/>
                    <a:pt x="199763" y="262899"/>
                  </a:cubicBezTo>
                  <a:cubicBezTo>
                    <a:pt x="164113" y="262899"/>
                    <a:pt x="135217" y="301388"/>
                    <a:pt x="135217" y="348869"/>
                  </a:cubicBezTo>
                  <a:cubicBezTo>
                    <a:pt x="135217" y="396348"/>
                    <a:pt x="164113" y="434837"/>
                    <a:pt x="199763" y="434837"/>
                  </a:cubicBezTo>
                  <a:cubicBezTo>
                    <a:pt x="235409" y="434837"/>
                    <a:pt x="264305" y="396348"/>
                    <a:pt x="264305" y="348869"/>
                  </a:cubicBezTo>
                  <a:cubicBezTo>
                    <a:pt x="264305" y="313258"/>
                    <a:pt x="248051" y="282705"/>
                    <a:pt x="224886" y="269654"/>
                  </a:cubicBezTo>
                  <a:close/>
                  <a:moveTo>
                    <a:pt x="51662" y="11845"/>
                  </a:moveTo>
                  <a:cubicBezTo>
                    <a:pt x="46186" y="4526"/>
                    <a:pt x="38620" y="0"/>
                    <a:pt x="30265" y="0"/>
                  </a:cubicBezTo>
                  <a:cubicBezTo>
                    <a:pt x="13549" y="0"/>
                    <a:pt x="0" y="18107"/>
                    <a:pt x="0" y="40440"/>
                  </a:cubicBezTo>
                  <a:cubicBezTo>
                    <a:pt x="0" y="62775"/>
                    <a:pt x="13552" y="80880"/>
                    <a:pt x="30265" y="80879"/>
                  </a:cubicBezTo>
                  <a:cubicBezTo>
                    <a:pt x="46981" y="80880"/>
                    <a:pt x="60527" y="62773"/>
                    <a:pt x="60527" y="40440"/>
                  </a:cubicBezTo>
                  <a:cubicBezTo>
                    <a:pt x="60527" y="29273"/>
                    <a:pt x="57139" y="19163"/>
                    <a:pt x="51662" y="11845"/>
                  </a:cubicBezTo>
                  <a:close/>
                  <a:moveTo>
                    <a:pt x="393522" y="198509"/>
                  </a:moveTo>
                  <a:cubicBezTo>
                    <a:pt x="344748" y="238434"/>
                    <a:pt x="332807" y="326580"/>
                    <a:pt x="369566" y="409750"/>
                  </a:cubicBezTo>
                  <a:cubicBezTo>
                    <a:pt x="390388" y="461572"/>
                    <a:pt x="430310" y="503378"/>
                    <a:pt x="481030" y="526504"/>
                  </a:cubicBezTo>
                  <a:cubicBezTo>
                    <a:pt x="486418" y="460948"/>
                    <a:pt x="479079" y="394906"/>
                    <a:pt x="459654" y="332099"/>
                  </a:cubicBezTo>
                  <a:cubicBezTo>
                    <a:pt x="444884" y="284269"/>
                    <a:pt x="422630" y="239206"/>
                    <a:pt x="393522" y="198509"/>
                  </a:cubicBezTo>
                  <a:close/>
                  <a:moveTo>
                    <a:pt x="223108" y="84551"/>
                  </a:moveTo>
                  <a:cubicBezTo>
                    <a:pt x="215916" y="78888"/>
                    <a:pt x="207426" y="76465"/>
                    <a:pt x="199343" y="78627"/>
                  </a:cubicBezTo>
                  <a:cubicBezTo>
                    <a:pt x="183171" y="82951"/>
                    <a:pt x="174747" y="103974"/>
                    <a:pt x="180525" y="125580"/>
                  </a:cubicBezTo>
                  <a:cubicBezTo>
                    <a:pt x="186303" y="147190"/>
                    <a:pt x="204098" y="161199"/>
                    <a:pt x="220267" y="156875"/>
                  </a:cubicBezTo>
                  <a:cubicBezTo>
                    <a:pt x="236438" y="152551"/>
                    <a:pt x="244860" y="131529"/>
                    <a:pt x="239082" y="109922"/>
                  </a:cubicBezTo>
                  <a:cubicBezTo>
                    <a:pt x="236193" y="99119"/>
                    <a:pt x="230300" y="90214"/>
                    <a:pt x="223108" y="8455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4" name="Google Shape;54;p2"/>
            <p:cNvSpPr/>
            <p:nvPr/>
          </p:nvSpPr>
          <p:spPr>
            <a:xfrm flipH="1" rot="4672513">
              <a:off x="461842" y="4637078"/>
              <a:ext cx="1378439" cy="1371752"/>
            </a:xfrm>
            <a:custGeom>
              <a:rect b="b" l="l" r="r" t="t"/>
              <a:pathLst>
                <a:path extrusionOk="0" h="1371752" w="1378439">
                  <a:moveTo>
                    <a:pt x="83619" y="1190029"/>
                  </a:moveTo>
                  <a:cubicBezTo>
                    <a:pt x="83619" y="1169160"/>
                    <a:pt x="64900" y="1152242"/>
                    <a:pt x="41808" y="1152242"/>
                  </a:cubicBezTo>
                  <a:cubicBezTo>
                    <a:pt x="18719" y="1152242"/>
                    <a:pt x="0" y="1169157"/>
                    <a:pt x="0" y="1190029"/>
                  </a:cubicBezTo>
                  <a:cubicBezTo>
                    <a:pt x="1" y="1210898"/>
                    <a:pt x="18720" y="1227817"/>
                    <a:pt x="41808" y="1227817"/>
                  </a:cubicBezTo>
                  <a:cubicBezTo>
                    <a:pt x="64900" y="1227817"/>
                    <a:pt x="83619" y="1210898"/>
                    <a:pt x="83619" y="1190029"/>
                  </a:cubicBezTo>
                  <a:close/>
                  <a:moveTo>
                    <a:pt x="370444" y="615263"/>
                  </a:moveTo>
                  <a:cubicBezTo>
                    <a:pt x="370444" y="594394"/>
                    <a:pt x="351725" y="577476"/>
                    <a:pt x="328633" y="577476"/>
                  </a:cubicBezTo>
                  <a:cubicBezTo>
                    <a:pt x="305544" y="577476"/>
                    <a:pt x="286825" y="594392"/>
                    <a:pt x="286825" y="615263"/>
                  </a:cubicBezTo>
                  <a:cubicBezTo>
                    <a:pt x="286825" y="636132"/>
                    <a:pt x="305545" y="653051"/>
                    <a:pt x="328633" y="653051"/>
                  </a:cubicBezTo>
                  <a:cubicBezTo>
                    <a:pt x="351725" y="653051"/>
                    <a:pt x="370444" y="636132"/>
                    <a:pt x="370444" y="615263"/>
                  </a:cubicBezTo>
                  <a:close/>
                  <a:moveTo>
                    <a:pt x="512325" y="1121898"/>
                  </a:moveTo>
                  <a:cubicBezTo>
                    <a:pt x="510137" y="1086488"/>
                    <a:pt x="480664" y="1045354"/>
                    <a:pt x="434165" y="1018241"/>
                  </a:cubicBezTo>
                  <a:cubicBezTo>
                    <a:pt x="372169" y="982093"/>
                    <a:pt x="303380" y="984562"/>
                    <a:pt x="280524" y="1023762"/>
                  </a:cubicBezTo>
                  <a:cubicBezTo>
                    <a:pt x="257669" y="1062959"/>
                    <a:pt x="289400" y="1124037"/>
                    <a:pt x="351401" y="1160188"/>
                  </a:cubicBezTo>
                  <a:cubicBezTo>
                    <a:pt x="413397" y="1196336"/>
                    <a:pt x="482184" y="1193866"/>
                    <a:pt x="505038" y="1154669"/>
                  </a:cubicBezTo>
                  <a:cubicBezTo>
                    <a:pt x="510752" y="1144869"/>
                    <a:pt x="513055" y="1133702"/>
                    <a:pt x="512325" y="1121898"/>
                  </a:cubicBezTo>
                  <a:close/>
                  <a:moveTo>
                    <a:pt x="669016" y="1333965"/>
                  </a:moveTo>
                  <a:cubicBezTo>
                    <a:pt x="669016" y="1313096"/>
                    <a:pt x="650294" y="1296177"/>
                    <a:pt x="627205" y="1296177"/>
                  </a:cubicBezTo>
                  <a:cubicBezTo>
                    <a:pt x="604117" y="1296177"/>
                    <a:pt x="585395" y="1313093"/>
                    <a:pt x="585394" y="1333965"/>
                  </a:cubicBezTo>
                  <a:cubicBezTo>
                    <a:pt x="585395" y="1354834"/>
                    <a:pt x="604117" y="1371752"/>
                    <a:pt x="627206" y="1371752"/>
                  </a:cubicBezTo>
                  <a:cubicBezTo>
                    <a:pt x="650294" y="1371752"/>
                    <a:pt x="669016" y="1354834"/>
                    <a:pt x="669016" y="1333965"/>
                  </a:cubicBezTo>
                  <a:close/>
                  <a:moveTo>
                    <a:pt x="587285" y="860759"/>
                  </a:moveTo>
                  <a:cubicBezTo>
                    <a:pt x="587285" y="839890"/>
                    <a:pt x="568566" y="822972"/>
                    <a:pt x="545477" y="822972"/>
                  </a:cubicBezTo>
                  <a:cubicBezTo>
                    <a:pt x="522386" y="822972"/>
                    <a:pt x="503667" y="839887"/>
                    <a:pt x="503666" y="860759"/>
                  </a:cubicBezTo>
                  <a:cubicBezTo>
                    <a:pt x="503667" y="881628"/>
                    <a:pt x="522386" y="898547"/>
                    <a:pt x="545478" y="898547"/>
                  </a:cubicBezTo>
                  <a:cubicBezTo>
                    <a:pt x="568566" y="898547"/>
                    <a:pt x="587285" y="881628"/>
                    <a:pt x="587285" y="860759"/>
                  </a:cubicBezTo>
                  <a:close/>
                  <a:moveTo>
                    <a:pt x="731622" y="626553"/>
                  </a:moveTo>
                  <a:cubicBezTo>
                    <a:pt x="731622" y="605684"/>
                    <a:pt x="712903" y="588765"/>
                    <a:pt x="689814" y="588765"/>
                  </a:cubicBezTo>
                  <a:cubicBezTo>
                    <a:pt x="666722" y="588765"/>
                    <a:pt x="648003" y="605681"/>
                    <a:pt x="648003" y="626553"/>
                  </a:cubicBezTo>
                  <a:cubicBezTo>
                    <a:pt x="648004" y="647419"/>
                    <a:pt x="666723" y="664337"/>
                    <a:pt x="689814" y="664337"/>
                  </a:cubicBezTo>
                  <a:cubicBezTo>
                    <a:pt x="712903" y="664338"/>
                    <a:pt x="731622" y="647422"/>
                    <a:pt x="731622" y="626553"/>
                  </a:cubicBezTo>
                  <a:close/>
                  <a:moveTo>
                    <a:pt x="872674" y="1083615"/>
                  </a:moveTo>
                  <a:cubicBezTo>
                    <a:pt x="867406" y="1066990"/>
                    <a:pt x="855629" y="1051740"/>
                    <a:pt x="838593" y="1041806"/>
                  </a:cubicBezTo>
                  <a:cubicBezTo>
                    <a:pt x="804516" y="1021937"/>
                    <a:pt x="762304" y="1030857"/>
                    <a:pt x="744304" y="1061729"/>
                  </a:cubicBezTo>
                  <a:cubicBezTo>
                    <a:pt x="726304" y="1092600"/>
                    <a:pt x="739333" y="1133730"/>
                    <a:pt x="773410" y="1153599"/>
                  </a:cubicBezTo>
                  <a:cubicBezTo>
                    <a:pt x="807484" y="1173466"/>
                    <a:pt x="849698" y="1164548"/>
                    <a:pt x="867699" y="1133676"/>
                  </a:cubicBezTo>
                  <a:cubicBezTo>
                    <a:pt x="876699" y="1118241"/>
                    <a:pt x="877941" y="1100240"/>
                    <a:pt x="872674" y="1083615"/>
                  </a:cubicBezTo>
                  <a:close/>
                  <a:moveTo>
                    <a:pt x="963242" y="510724"/>
                  </a:moveTo>
                  <a:cubicBezTo>
                    <a:pt x="963242" y="475053"/>
                    <a:pt x="931324" y="446137"/>
                    <a:pt x="891952" y="446137"/>
                  </a:cubicBezTo>
                  <a:cubicBezTo>
                    <a:pt x="852578" y="446137"/>
                    <a:pt x="820663" y="475053"/>
                    <a:pt x="820663" y="510724"/>
                  </a:cubicBezTo>
                  <a:cubicBezTo>
                    <a:pt x="820663" y="546396"/>
                    <a:pt x="852578" y="575312"/>
                    <a:pt x="891952" y="575312"/>
                  </a:cubicBezTo>
                  <a:cubicBezTo>
                    <a:pt x="931324" y="575312"/>
                    <a:pt x="963242" y="546396"/>
                    <a:pt x="963242" y="510724"/>
                  </a:cubicBezTo>
                  <a:close/>
                  <a:moveTo>
                    <a:pt x="1087727" y="826222"/>
                  </a:moveTo>
                  <a:cubicBezTo>
                    <a:pt x="1076800" y="794709"/>
                    <a:pt x="1050682" y="763454"/>
                    <a:pt x="1013647" y="741860"/>
                  </a:cubicBezTo>
                  <a:cubicBezTo>
                    <a:pt x="947805" y="703470"/>
                    <a:pt x="872392" y="710148"/>
                    <a:pt x="845205" y="756775"/>
                  </a:cubicBezTo>
                  <a:cubicBezTo>
                    <a:pt x="818018" y="803403"/>
                    <a:pt x="849352" y="872323"/>
                    <a:pt x="915194" y="910713"/>
                  </a:cubicBezTo>
                  <a:cubicBezTo>
                    <a:pt x="981035" y="949103"/>
                    <a:pt x="1056451" y="942426"/>
                    <a:pt x="1083638" y="895797"/>
                  </a:cubicBezTo>
                  <a:cubicBezTo>
                    <a:pt x="1090435" y="884141"/>
                    <a:pt x="1093574" y="871091"/>
                    <a:pt x="1093430" y="857473"/>
                  </a:cubicBezTo>
                  <a:cubicBezTo>
                    <a:pt x="1093323" y="847259"/>
                    <a:pt x="1091369" y="836726"/>
                    <a:pt x="1087727" y="826222"/>
                  </a:cubicBezTo>
                  <a:close/>
                  <a:moveTo>
                    <a:pt x="995223" y="37788"/>
                  </a:moveTo>
                  <a:cubicBezTo>
                    <a:pt x="995223" y="16919"/>
                    <a:pt x="976504" y="0"/>
                    <a:pt x="953413" y="0"/>
                  </a:cubicBezTo>
                  <a:cubicBezTo>
                    <a:pt x="930324" y="0"/>
                    <a:pt x="911605" y="16916"/>
                    <a:pt x="911604" y="37788"/>
                  </a:cubicBezTo>
                  <a:cubicBezTo>
                    <a:pt x="911605" y="58657"/>
                    <a:pt x="930324" y="75575"/>
                    <a:pt x="953413" y="75575"/>
                  </a:cubicBezTo>
                  <a:cubicBezTo>
                    <a:pt x="976504" y="75575"/>
                    <a:pt x="995223" y="58657"/>
                    <a:pt x="995223" y="37788"/>
                  </a:cubicBezTo>
                  <a:close/>
                  <a:moveTo>
                    <a:pt x="1224131" y="1019959"/>
                  </a:moveTo>
                  <a:cubicBezTo>
                    <a:pt x="1224132" y="999090"/>
                    <a:pt x="1205412" y="982172"/>
                    <a:pt x="1182321" y="982172"/>
                  </a:cubicBezTo>
                  <a:cubicBezTo>
                    <a:pt x="1159232" y="982172"/>
                    <a:pt x="1140513" y="999088"/>
                    <a:pt x="1140513" y="1019959"/>
                  </a:cubicBezTo>
                  <a:cubicBezTo>
                    <a:pt x="1140513" y="1040828"/>
                    <a:pt x="1159232" y="1057747"/>
                    <a:pt x="1182321" y="1057747"/>
                  </a:cubicBezTo>
                  <a:cubicBezTo>
                    <a:pt x="1205412" y="1057747"/>
                    <a:pt x="1224131" y="1040831"/>
                    <a:pt x="1224131" y="1019959"/>
                  </a:cubicBezTo>
                  <a:close/>
                  <a:moveTo>
                    <a:pt x="1378439" y="804110"/>
                  </a:moveTo>
                  <a:cubicBezTo>
                    <a:pt x="1378440" y="783241"/>
                    <a:pt x="1359720" y="766323"/>
                    <a:pt x="1336631" y="766323"/>
                  </a:cubicBezTo>
                  <a:cubicBezTo>
                    <a:pt x="1313540" y="766323"/>
                    <a:pt x="1294821" y="783239"/>
                    <a:pt x="1294821" y="804110"/>
                  </a:cubicBezTo>
                  <a:cubicBezTo>
                    <a:pt x="1294821" y="824979"/>
                    <a:pt x="1313540" y="841898"/>
                    <a:pt x="1336632" y="841898"/>
                  </a:cubicBezTo>
                  <a:cubicBezTo>
                    <a:pt x="1359720" y="841898"/>
                    <a:pt x="1378439" y="824982"/>
                    <a:pt x="1378439" y="80411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5" name="Google Shape;55;p2"/>
            <p:cNvSpPr/>
            <p:nvPr/>
          </p:nvSpPr>
          <p:spPr>
            <a:xfrm flipH="1">
              <a:off x="2555662" y="2323765"/>
              <a:ext cx="251072" cy="155760"/>
            </a:xfrm>
            <a:custGeom>
              <a:rect b="b" l="l" r="r" t="t"/>
              <a:pathLst>
                <a:path extrusionOk="0" h="55348" w="89216">
                  <a:moveTo>
                    <a:pt x="-260" y="55175"/>
                  </a:moveTo>
                  <a:cubicBezTo>
                    <a:pt x="-9118" y="978"/>
                    <a:pt x="65082" y="-22835"/>
                    <a:pt x="88227" y="27457"/>
                  </a:cubicBezTo>
                  <a:cubicBezTo>
                    <a:pt x="72796" y="5464"/>
                    <a:pt x="42412" y="177"/>
                    <a:pt x="20409" y="15636"/>
                  </a:cubicBezTo>
                  <a:cubicBezTo>
                    <a:pt x="7550" y="24695"/>
                    <a:pt x="-164" y="39430"/>
                    <a:pt x="-260" y="55175"/>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6" name="Google Shape;56;p2"/>
            <p:cNvSpPr/>
            <p:nvPr/>
          </p:nvSpPr>
          <p:spPr>
            <a:xfrm flipH="1">
              <a:off x="2680038" y="2683782"/>
              <a:ext cx="76940" cy="76155"/>
            </a:xfrm>
            <a:custGeom>
              <a:rect b="b" l="l" r="r" t="t"/>
              <a:pathLst>
                <a:path extrusionOk="0" h="27061" w="27340">
                  <a:moveTo>
                    <a:pt x="26351" y="22686"/>
                  </a:moveTo>
                  <a:cubicBezTo>
                    <a:pt x="19589" y="28735"/>
                    <a:pt x="9302" y="28192"/>
                    <a:pt x="3206" y="21458"/>
                  </a:cubicBezTo>
                  <a:cubicBezTo>
                    <a:pt x="539" y="18524"/>
                    <a:pt x="-890" y="14733"/>
                    <a:pt x="-986" y="10780"/>
                  </a:cubicBezTo>
                  <a:cubicBezTo>
                    <a:pt x="-1081" y="6675"/>
                    <a:pt x="443" y="2703"/>
                    <a:pt x="3396" y="-174"/>
                  </a:cubicBezTo>
                  <a:cubicBezTo>
                    <a:pt x="-318" y="8770"/>
                    <a:pt x="3967" y="19019"/>
                    <a:pt x="12921" y="22715"/>
                  </a:cubicBezTo>
                  <a:cubicBezTo>
                    <a:pt x="17207" y="24496"/>
                    <a:pt x="22065" y="24487"/>
                    <a:pt x="26351" y="22686"/>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7" name="Google Shape;57;p2"/>
            <p:cNvSpPr/>
            <p:nvPr/>
          </p:nvSpPr>
          <p:spPr>
            <a:xfrm flipH="1">
              <a:off x="2978645" y="2958536"/>
              <a:ext cx="139657" cy="107018"/>
            </a:xfrm>
            <a:custGeom>
              <a:rect b="b" l="l" r="r" t="t"/>
              <a:pathLst>
                <a:path extrusionOk="0" h="38028" w="49626">
                  <a:moveTo>
                    <a:pt x="-990" y="26306"/>
                  </a:moveTo>
                  <a:lnTo>
                    <a:pt x="40730" y="37640"/>
                  </a:lnTo>
                  <a:cubicBezTo>
                    <a:pt x="43683" y="38479"/>
                    <a:pt x="46730" y="36783"/>
                    <a:pt x="47587" y="33859"/>
                  </a:cubicBezTo>
                  <a:cubicBezTo>
                    <a:pt x="47683" y="33383"/>
                    <a:pt x="47778" y="32897"/>
                    <a:pt x="47778" y="32402"/>
                  </a:cubicBezTo>
                  <a:lnTo>
                    <a:pt x="48636" y="-174"/>
                  </a:ln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8" name="Google Shape;58;p2"/>
            <p:cNvSpPr/>
            <p:nvPr/>
          </p:nvSpPr>
          <p:spPr>
            <a:xfrm flipH="1">
              <a:off x="2978645" y="2958536"/>
              <a:ext cx="139657" cy="107018"/>
            </a:xfrm>
            <a:custGeom>
              <a:rect b="b" l="l" r="r" t="t"/>
              <a:pathLst>
                <a:path extrusionOk="0" h="38028" w="49626">
                  <a:moveTo>
                    <a:pt x="-990" y="26306"/>
                  </a:moveTo>
                  <a:lnTo>
                    <a:pt x="40730" y="37640"/>
                  </a:lnTo>
                  <a:cubicBezTo>
                    <a:pt x="43683" y="38479"/>
                    <a:pt x="46730" y="36783"/>
                    <a:pt x="47587" y="33859"/>
                  </a:cubicBezTo>
                  <a:cubicBezTo>
                    <a:pt x="47683" y="33383"/>
                    <a:pt x="47778" y="32897"/>
                    <a:pt x="47778" y="32402"/>
                  </a:cubicBezTo>
                  <a:lnTo>
                    <a:pt x="48636" y="-174"/>
                  </a:ln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9" name="Google Shape;59;p2"/>
            <p:cNvSpPr/>
            <p:nvPr/>
          </p:nvSpPr>
          <p:spPr>
            <a:xfrm flipH="1">
              <a:off x="2814597" y="2847026"/>
              <a:ext cx="138582" cy="108898"/>
            </a:xfrm>
            <a:custGeom>
              <a:rect b="b" l="l" r="r" t="t"/>
              <a:pathLst>
                <a:path extrusionOk="0" h="38696" w="49244">
                  <a:moveTo>
                    <a:pt x="-990" y="33831"/>
                  </a:moveTo>
                  <a:lnTo>
                    <a:pt x="42349" y="38498"/>
                  </a:lnTo>
                  <a:cubicBezTo>
                    <a:pt x="45301" y="38784"/>
                    <a:pt x="47969" y="36584"/>
                    <a:pt x="48255" y="33602"/>
                  </a:cubicBezTo>
                  <a:cubicBezTo>
                    <a:pt x="48255" y="33231"/>
                    <a:pt x="48255" y="32859"/>
                    <a:pt x="48255" y="32497"/>
                  </a:cubicBezTo>
                  <a:lnTo>
                    <a:pt x="43968" y="-174"/>
                  </a:ln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0" name="Google Shape;60;p2"/>
            <p:cNvSpPr/>
            <p:nvPr/>
          </p:nvSpPr>
          <p:spPr>
            <a:xfrm flipH="1">
              <a:off x="2814597" y="2847026"/>
              <a:ext cx="138582" cy="108898"/>
            </a:xfrm>
            <a:custGeom>
              <a:rect b="b" l="l" r="r" t="t"/>
              <a:pathLst>
                <a:path extrusionOk="0" h="38696" w="49244">
                  <a:moveTo>
                    <a:pt x="-990" y="33831"/>
                  </a:moveTo>
                  <a:lnTo>
                    <a:pt x="42349" y="38498"/>
                  </a:lnTo>
                  <a:cubicBezTo>
                    <a:pt x="45301" y="38784"/>
                    <a:pt x="47969" y="36584"/>
                    <a:pt x="48255" y="33602"/>
                  </a:cubicBezTo>
                  <a:cubicBezTo>
                    <a:pt x="48255" y="33231"/>
                    <a:pt x="48255" y="32859"/>
                    <a:pt x="48255" y="32497"/>
                  </a:cubicBezTo>
                  <a:lnTo>
                    <a:pt x="43968" y="-174"/>
                  </a:ln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1" name="Google Shape;61;p2"/>
            <p:cNvSpPr/>
            <p:nvPr/>
          </p:nvSpPr>
          <p:spPr>
            <a:xfrm flipH="1">
              <a:off x="2741957" y="2738732"/>
              <a:ext cx="840880" cy="362703"/>
            </a:xfrm>
            <a:custGeom>
              <a:rect b="b" l="l" r="r" t="t"/>
              <a:pathLst>
                <a:path extrusionOk="0" h="128883" w="298799">
                  <a:moveTo>
                    <a:pt x="-990" y="120508"/>
                  </a:moveTo>
                  <a:cubicBezTo>
                    <a:pt x="112167" y="139558"/>
                    <a:pt x="227610" y="89171"/>
                    <a:pt x="297809" y="-174"/>
                  </a:cubicBezTo>
                  <a:cubicBezTo>
                    <a:pt x="235420" y="96315"/>
                    <a:pt x="111310" y="150321"/>
                    <a:pt x="-990" y="120508"/>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2" name="Google Shape;62;p2"/>
            <p:cNvSpPr/>
            <p:nvPr/>
          </p:nvSpPr>
          <p:spPr>
            <a:xfrm flipH="1">
              <a:off x="3687111" y="2495586"/>
              <a:ext cx="30557" cy="59796"/>
            </a:xfrm>
            <a:custGeom>
              <a:rect b="b" l="l" r="r" t="t"/>
              <a:pathLst>
                <a:path extrusionOk="0" h="21248" w="10858">
                  <a:moveTo>
                    <a:pt x="4154" y="21075"/>
                  </a:moveTo>
                  <a:cubicBezTo>
                    <a:pt x="1582" y="21075"/>
                    <a:pt x="-609" y="17837"/>
                    <a:pt x="-990" y="13169"/>
                  </a:cubicBezTo>
                  <a:cubicBezTo>
                    <a:pt x="-990" y="12284"/>
                    <a:pt x="-990" y="11389"/>
                    <a:pt x="-990" y="10503"/>
                  </a:cubicBezTo>
                  <a:lnTo>
                    <a:pt x="-990" y="7931"/>
                  </a:lnTo>
                  <a:cubicBezTo>
                    <a:pt x="-513" y="2692"/>
                    <a:pt x="2153" y="-832"/>
                    <a:pt x="5011" y="-70"/>
                  </a:cubicBezTo>
                  <a:cubicBezTo>
                    <a:pt x="7869" y="692"/>
                    <a:pt x="9869" y="5169"/>
                    <a:pt x="9869" y="10407"/>
                  </a:cubicBezTo>
                  <a:cubicBezTo>
                    <a:pt x="9869" y="15646"/>
                    <a:pt x="7869" y="19932"/>
                    <a:pt x="5011" y="20980"/>
                  </a:cubicBezTo>
                  <a:close/>
                  <a:moveTo>
                    <a:pt x="3297" y="18694"/>
                  </a:moveTo>
                  <a:lnTo>
                    <a:pt x="3297" y="18694"/>
                  </a:ln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63" name="Google Shape;63;p2"/>
          <p:cNvGrpSpPr/>
          <p:nvPr/>
        </p:nvGrpSpPr>
        <p:grpSpPr>
          <a:xfrm>
            <a:off x="4259137" y="4780907"/>
            <a:ext cx="1713343" cy="2154185"/>
            <a:chOff x="4196311" y="4158613"/>
            <a:chExt cx="2180381" cy="2741391"/>
          </a:xfrm>
        </p:grpSpPr>
        <p:sp>
          <p:nvSpPr>
            <p:cNvPr id="64" name="Google Shape;64;p2"/>
            <p:cNvSpPr/>
            <p:nvPr/>
          </p:nvSpPr>
          <p:spPr>
            <a:xfrm>
              <a:off x="4196311" y="4158613"/>
              <a:ext cx="2180381" cy="1552671"/>
            </a:xfrm>
            <a:custGeom>
              <a:rect b="b" l="l" r="r" t="t"/>
              <a:pathLst>
                <a:path extrusionOk="0" h="598009" w="839771">
                  <a:moveTo>
                    <a:pt x="293099" y="491480"/>
                  </a:moveTo>
                  <a:cubicBezTo>
                    <a:pt x="224043" y="511083"/>
                    <a:pt x="160225" y="545697"/>
                    <a:pt x="106123" y="592826"/>
                  </a:cubicBezTo>
                  <a:cubicBezTo>
                    <a:pt x="104885" y="593865"/>
                    <a:pt x="102980" y="593693"/>
                    <a:pt x="101932" y="592436"/>
                  </a:cubicBezTo>
                  <a:cubicBezTo>
                    <a:pt x="101646" y="592083"/>
                    <a:pt x="101456" y="591655"/>
                    <a:pt x="101361" y="591207"/>
                  </a:cubicBezTo>
                  <a:cubicBezTo>
                    <a:pt x="84453" y="520503"/>
                    <a:pt x="49506" y="455390"/>
                    <a:pt x="-81" y="402231"/>
                  </a:cubicBezTo>
                  <a:cubicBezTo>
                    <a:pt x="-1214" y="401212"/>
                    <a:pt x="-1300" y="399459"/>
                    <a:pt x="-271" y="398326"/>
                  </a:cubicBezTo>
                  <a:cubicBezTo>
                    <a:pt x="-214" y="398259"/>
                    <a:pt x="-147" y="398193"/>
                    <a:pt x="-81" y="398135"/>
                  </a:cubicBezTo>
                  <a:cubicBezTo>
                    <a:pt x="29780" y="370303"/>
                    <a:pt x="53021" y="336127"/>
                    <a:pt x="67928" y="298123"/>
                  </a:cubicBezTo>
                  <a:cubicBezTo>
                    <a:pt x="87045" y="248650"/>
                    <a:pt x="91502" y="194719"/>
                    <a:pt x="80786" y="142770"/>
                  </a:cubicBezTo>
                  <a:cubicBezTo>
                    <a:pt x="80415" y="141236"/>
                    <a:pt x="81358" y="139693"/>
                    <a:pt x="82891" y="139322"/>
                  </a:cubicBezTo>
                  <a:cubicBezTo>
                    <a:pt x="83168" y="139255"/>
                    <a:pt x="83454" y="139227"/>
                    <a:pt x="83739" y="139246"/>
                  </a:cubicBezTo>
                  <a:cubicBezTo>
                    <a:pt x="182037" y="142332"/>
                    <a:pt x="273477" y="88744"/>
                    <a:pt x="318817" y="1419"/>
                  </a:cubicBezTo>
                  <a:cubicBezTo>
                    <a:pt x="319578" y="-57"/>
                    <a:pt x="321483" y="-610"/>
                    <a:pt x="322912" y="200"/>
                  </a:cubicBezTo>
                  <a:cubicBezTo>
                    <a:pt x="323294" y="362"/>
                    <a:pt x="323578" y="581"/>
                    <a:pt x="323769" y="848"/>
                  </a:cubicBezTo>
                  <a:cubicBezTo>
                    <a:pt x="379395" y="67599"/>
                    <a:pt x="478646" y="76590"/>
                    <a:pt x="545416" y="20936"/>
                  </a:cubicBezTo>
                  <a:cubicBezTo>
                    <a:pt x="547321" y="19364"/>
                    <a:pt x="549131" y="17745"/>
                    <a:pt x="550940" y="16088"/>
                  </a:cubicBezTo>
                  <a:cubicBezTo>
                    <a:pt x="552178" y="15011"/>
                    <a:pt x="553989" y="15125"/>
                    <a:pt x="555132" y="16345"/>
                  </a:cubicBezTo>
                  <a:cubicBezTo>
                    <a:pt x="555322" y="16583"/>
                    <a:pt x="555512" y="16849"/>
                    <a:pt x="555607" y="17135"/>
                  </a:cubicBezTo>
                  <a:cubicBezTo>
                    <a:pt x="597613" y="108337"/>
                    <a:pt x="684958" y="170307"/>
                    <a:pt x="784970" y="179822"/>
                  </a:cubicBezTo>
                  <a:cubicBezTo>
                    <a:pt x="786589" y="179984"/>
                    <a:pt x="787732" y="181441"/>
                    <a:pt x="787637" y="183061"/>
                  </a:cubicBezTo>
                  <a:cubicBezTo>
                    <a:pt x="787637" y="183185"/>
                    <a:pt x="787542" y="183318"/>
                    <a:pt x="787542" y="183442"/>
                  </a:cubicBezTo>
                  <a:cubicBezTo>
                    <a:pt x="768587" y="269290"/>
                    <a:pt x="786970" y="359168"/>
                    <a:pt x="838214" y="430616"/>
                  </a:cubicBezTo>
                  <a:cubicBezTo>
                    <a:pt x="839167" y="431892"/>
                    <a:pt x="838881" y="433673"/>
                    <a:pt x="837644" y="434607"/>
                  </a:cubicBezTo>
                  <a:cubicBezTo>
                    <a:pt x="837548" y="434645"/>
                    <a:pt x="837548" y="434683"/>
                    <a:pt x="837453" y="434711"/>
                  </a:cubicBezTo>
                  <a:cubicBezTo>
                    <a:pt x="782875" y="473049"/>
                    <a:pt x="744584" y="530390"/>
                    <a:pt x="730106" y="595493"/>
                  </a:cubicBezTo>
                  <a:cubicBezTo>
                    <a:pt x="729725" y="597093"/>
                    <a:pt x="728200" y="598113"/>
                    <a:pt x="726582" y="597770"/>
                  </a:cubicBezTo>
                  <a:cubicBezTo>
                    <a:pt x="725819" y="597617"/>
                    <a:pt x="725248" y="597170"/>
                    <a:pt x="724771" y="596541"/>
                  </a:cubicBezTo>
                  <a:cubicBezTo>
                    <a:pt x="684862" y="537458"/>
                    <a:pt x="625236" y="494509"/>
                    <a:pt x="556561" y="475383"/>
                  </a:cubicBezTo>
                  <a:cubicBezTo>
                    <a:pt x="443308" y="441474"/>
                    <a:pt x="328818" y="478622"/>
                    <a:pt x="293099" y="49148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5" name="Google Shape;65;p2"/>
            <p:cNvSpPr/>
            <p:nvPr/>
          </p:nvSpPr>
          <p:spPr>
            <a:xfrm>
              <a:off x="4367830" y="4774141"/>
              <a:ext cx="1804225" cy="2117369"/>
            </a:xfrm>
            <a:custGeom>
              <a:rect b="b" l="l" r="r" t="t"/>
              <a:pathLst>
                <a:path extrusionOk="0" h="2117369" w="1804225">
                  <a:moveTo>
                    <a:pt x="881833" y="121"/>
                  </a:moveTo>
                  <a:cubicBezTo>
                    <a:pt x="1005641" y="-2229"/>
                    <a:pt x="1129604" y="29674"/>
                    <a:pt x="1232978" y="92490"/>
                  </a:cubicBezTo>
                  <a:cubicBezTo>
                    <a:pt x="1517133" y="265605"/>
                    <a:pt x="1656368" y="672178"/>
                    <a:pt x="1511447" y="866066"/>
                  </a:cubicBezTo>
                  <a:cubicBezTo>
                    <a:pt x="1456294" y="940259"/>
                    <a:pt x="1368749" y="970678"/>
                    <a:pt x="1297524" y="984527"/>
                  </a:cubicBezTo>
                  <a:cubicBezTo>
                    <a:pt x="1293568" y="985316"/>
                    <a:pt x="1290846" y="989201"/>
                    <a:pt x="1291589" y="993233"/>
                  </a:cubicBezTo>
                  <a:cubicBezTo>
                    <a:pt x="1291838" y="993900"/>
                    <a:pt x="1292085" y="994541"/>
                    <a:pt x="1292334" y="995162"/>
                  </a:cubicBezTo>
                  <a:cubicBezTo>
                    <a:pt x="1366030" y="1139390"/>
                    <a:pt x="1409803" y="1297025"/>
                    <a:pt x="1421178" y="1458615"/>
                  </a:cubicBezTo>
                  <a:cubicBezTo>
                    <a:pt x="1421427" y="1462844"/>
                    <a:pt x="1424888" y="1466108"/>
                    <a:pt x="1429092" y="1465885"/>
                  </a:cubicBezTo>
                  <a:cubicBezTo>
                    <a:pt x="1430577" y="1465835"/>
                    <a:pt x="1431810" y="1465464"/>
                    <a:pt x="1432802" y="1464797"/>
                  </a:cubicBezTo>
                  <a:cubicBezTo>
                    <a:pt x="1575993" y="1379798"/>
                    <a:pt x="1664528" y="1226245"/>
                    <a:pt x="1666260" y="1059709"/>
                  </a:cubicBezTo>
                  <a:cubicBezTo>
                    <a:pt x="1666260" y="1055479"/>
                    <a:pt x="1669721" y="1052114"/>
                    <a:pt x="1674174" y="1052190"/>
                  </a:cubicBezTo>
                  <a:cubicBezTo>
                    <a:pt x="1676399" y="1052239"/>
                    <a:pt x="1678380" y="1053278"/>
                    <a:pt x="1679862" y="1055009"/>
                  </a:cubicBezTo>
                  <a:cubicBezTo>
                    <a:pt x="1735999" y="1126852"/>
                    <a:pt x="1772850" y="1212074"/>
                    <a:pt x="1786203" y="1302317"/>
                  </a:cubicBezTo>
                  <a:cubicBezTo>
                    <a:pt x="1822311" y="1554817"/>
                    <a:pt x="1651668" y="1738320"/>
                    <a:pt x="1625455" y="1765769"/>
                  </a:cubicBezTo>
                  <a:lnTo>
                    <a:pt x="1625455" y="1767254"/>
                  </a:lnTo>
                  <a:cubicBezTo>
                    <a:pt x="1611110" y="1789908"/>
                    <a:pt x="1611110" y="1818793"/>
                    <a:pt x="1625455" y="1841446"/>
                  </a:cubicBezTo>
                  <a:cubicBezTo>
                    <a:pt x="1648454" y="1868402"/>
                    <a:pt x="1697175" y="1853810"/>
                    <a:pt x="1721657" y="1837983"/>
                  </a:cubicBezTo>
                  <a:cubicBezTo>
                    <a:pt x="1727841" y="1834176"/>
                    <a:pt x="1733777" y="1829500"/>
                    <a:pt x="1738720" y="1824133"/>
                  </a:cubicBezTo>
                  <a:cubicBezTo>
                    <a:pt x="1752323" y="1808654"/>
                    <a:pt x="1775818" y="1807119"/>
                    <a:pt x="1791396" y="1820748"/>
                  </a:cubicBezTo>
                  <a:cubicBezTo>
                    <a:pt x="1798074" y="1826657"/>
                    <a:pt x="1802524" y="1834794"/>
                    <a:pt x="1803763" y="1843671"/>
                  </a:cubicBezTo>
                  <a:cubicBezTo>
                    <a:pt x="1803763" y="1845157"/>
                    <a:pt x="1803763" y="1846886"/>
                    <a:pt x="1803763" y="1848371"/>
                  </a:cubicBezTo>
                  <a:cubicBezTo>
                    <a:pt x="1807720" y="1915366"/>
                    <a:pt x="1786203" y="1981421"/>
                    <a:pt x="1743420" y="2033110"/>
                  </a:cubicBezTo>
                  <a:cubicBezTo>
                    <a:pt x="1722646" y="2059596"/>
                    <a:pt x="1691237" y="2075325"/>
                    <a:pt x="1657603" y="2075893"/>
                  </a:cubicBezTo>
                  <a:lnTo>
                    <a:pt x="1216696" y="2080704"/>
                  </a:lnTo>
                  <a:lnTo>
                    <a:pt x="1213844" y="2082066"/>
                  </a:lnTo>
                  <a:cubicBezTo>
                    <a:pt x="1185319" y="2095131"/>
                    <a:pt x="1088888" y="2133947"/>
                    <a:pt x="1032410" y="2088503"/>
                  </a:cubicBezTo>
                  <a:lnTo>
                    <a:pt x="1028134" y="2082762"/>
                  </a:lnTo>
                  <a:lnTo>
                    <a:pt x="855759" y="2084643"/>
                  </a:lnTo>
                  <a:lnTo>
                    <a:pt x="849897" y="2092957"/>
                  </a:lnTo>
                  <a:cubicBezTo>
                    <a:pt x="796109" y="2138584"/>
                    <a:pt x="710046" y="2110206"/>
                    <a:pt x="662238" y="2088679"/>
                  </a:cubicBezTo>
                  <a:lnTo>
                    <a:pt x="658331" y="2086797"/>
                  </a:lnTo>
                  <a:lnTo>
                    <a:pt x="161890" y="2092214"/>
                  </a:lnTo>
                  <a:cubicBezTo>
                    <a:pt x="146556" y="2092464"/>
                    <a:pt x="130977" y="2089766"/>
                    <a:pt x="116635" y="2084301"/>
                  </a:cubicBezTo>
                  <a:cubicBezTo>
                    <a:pt x="69819" y="2067112"/>
                    <a:pt x="32202" y="2031303"/>
                    <a:pt x="12763" y="1985378"/>
                  </a:cubicBezTo>
                  <a:cubicBezTo>
                    <a:pt x="-1678" y="1949594"/>
                    <a:pt x="-3929" y="1910048"/>
                    <a:pt x="6335" y="1872855"/>
                  </a:cubicBezTo>
                  <a:cubicBezTo>
                    <a:pt x="9279" y="1863035"/>
                    <a:pt x="19615" y="1857471"/>
                    <a:pt x="29432" y="1860416"/>
                  </a:cubicBezTo>
                  <a:cubicBezTo>
                    <a:pt x="34947" y="1862072"/>
                    <a:pt x="39400" y="1866200"/>
                    <a:pt x="41451" y="1871616"/>
                  </a:cubicBezTo>
                  <a:cubicBezTo>
                    <a:pt x="47018" y="1884378"/>
                    <a:pt x="56217" y="1895210"/>
                    <a:pt x="67913" y="1902778"/>
                  </a:cubicBezTo>
                  <a:cubicBezTo>
                    <a:pt x="90172" y="1915070"/>
                    <a:pt x="116881" y="1916355"/>
                    <a:pt x="140127" y="1906242"/>
                  </a:cubicBezTo>
                  <a:cubicBezTo>
                    <a:pt x="180932" y="1888187"/>
                    <a:pt x="192063" y="1840704"/>
                    <a:pt x="205416" y="1810038"/>
                  </a:cubicBezTo>
                  <a:cubicBezTo>
                    <a:pt x="225943" y="1762555"/>
                    <a:pt x="274169" y="1703943"/>
                    <a:pt x="396090" y="1657450"/>
                  </a:cubicBezTo>
                  <a:cubicBezTo>
                    <a:pt x="399058" y="1656263"/>
                    <a:pt x="401037" y="1653270"/>
                    <a:pt x="400790" y="1650029"/>
                  </a:cubicBezTo>
                  <a:cubicBezTo>
                    <a:pt x="386691" y="1437345"/>
                    <a:pt x="435167" y="1225206"/>
                    <a:pt x="540025" y="1039675"/>
                  </a:cubicBezTo>
                  <a:lnTo>
                    <a:pt x="539776" y="1039181"/>
                  </a:lnTo>
                  <a:cubicBezTo>
                    <a:pt x="541754" y="1035793"/>
                    <a:pt x="540765" y="1031392"/>
                    <a:pt x="537304" y="1029338"/>
                  </a:cubicBezTo>
                  <a:cubicBezTo>
                    <a:pt x="536315" y="1028695"/>
                    <a:pt x="535076" y="1028323"/>
                    <a:pt x="533840" y="1028300"/>
                  </a:cubicBezTo>
                  <a:cubicBezTo>
                    <a:pt x="466819" y="1024738"/>
                    <a:pt x="403015" y="998597"/>
                    <a:pt x="352811" y="954108"/>
                  </a:cubicBezTo>
                  <a:cubicBezTo>
                    <a:pt x="177718" y="786681"/>
                    <a:pt x="240782" y="321495"/>
                    <a:pt x="531615" y="113263"/>
                  </a:cubicBezTo>
                  <a:cubicBezTo>
                    <a:pt x="634372" y="39071"/>
                    <a:pt x="758025" y="2470"/>
                    <a:pt x="881833" y="12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6" name="Google Shape;66;p2"/>
            <p:cNvSpPr/>
            <p:nvPr/>
          </p:nvSpPr>
          <p:spPr>
            <a:xfrm>
              <a:off x="4765293" y="5814554"/>
              <a:ext cx="1003480" cy="1085450"/>
            </a:xfrm>
            <a:custGeom>
              <a:rect b="b" l="l" r="r" t="t"/>
              <a:pathLst>
                <a:path extrusionOk="0" h="1085450" w="1003480">
                  <a:moveTo>
                    <a:pt x="714085" y="381349"/>
                  </a:moveTo>
                  <a:cubicBezTo>
                    <a:pt x="745244" y="496297"/>
                    <a:pt x="728921" y="619037"/>
                    <a:pt x="668334" y="721644"/>
                  </a:cubicBezTo>
                  <a:cubicBezTo>
                    <a:pt x="636183" y="769127"/>
                    <a:pt x="614913" y="823213"/>
                    <a:pt x="606506" y="879921"/>
                  </a:cubicBezTo>
                  <a:cubicBezTo>
                    <a:pt x="594388" y="960544"/>
                    <a:pt x="606506" y="1068370"/>
                    <a:pt x="711860" y="1060456"/>
                  </a:cubicBezTo>
                  <a:cubicBezTo>
                    <a:pt x="936661" y="1048090"/>
                    <a:pt x="1001701" y="788418"/>
                    <a:pt x="1002940" y="601208"/>
                  </a:cubicBezTo>
                  <a:cubicBezTo>
                    <a:pt x="1008379" y="768634"/>
                    <a:pt x="974995" y="986511"/>
                    <a:pt x="799899" y="1057489"/>
                  </a:cubicBezTo>
                  <a:cubicBezTo>
                    <a:pt x="584000" y="1143305"/>
                    <a:pt x="549871" y="954609"/>
                    <a:pt x="613184" y="791633"/>
                  </a:cubicBezTo>
                  <a:cubicBezTo>
                    <a:pt x="625797" y="765022"/>
                    <a:pt x="640140" y="739253"/>
                    <a:pt x="655967" y="714473"/>
                  </a:cubicBezTo>
                  <a:cubicBezTo>
                    <a:pt x="717546" y="615057"/>
                    <a:pt x="738320" y="495731"/>
                    <a:pt x="714085" y="381349"/>
                  </a:cubicBezTo>
                  <a:close/>
                  <a:moveTo>
                    <a:pt x="150718" y="0"/>
                  </a:moveTo>
                  <a:lnTo>
                    <a:pt x="150718" y="743"/>
                  </a:lnTo>
                  <a:cubicBezTo>
                    <a:pt x="27065" y="248050"/>
                    <a:pt x="-37236" y="543336"/>
                    <a:pt x="64655" y="807461"/>
                  </a:cubicBezTo>
                  <a:cubicBezTo>
                    <a:pt x="97549" y="892534"/>
                    <a:pt x="150471" y="973898"/>
                    <a:pt x="230106" y="1019156"/>
                  </a:cubicBezTo>
                  <a:cubicBezTo>
                    <a:pt x="298609" y="1059465"/>
                    <a:pt x="417316" y="1105712"/>
                    <a:pt x="468756" y="1019156"/>
                  </a:cubicBezTo>
                  <a:cubicBezTo>
                    <a:pt x="505604" y="936554"/>
                    <a:pt x="482109" y="834912"/>
                    <a:pt x="440318" y="757257"/>
                  </a:cubicBezTo>
                  <a:cubicBezTo>
                    <a:pt x="359944" y="591313"/>
                    <a:pt x="295392" y="396684"/>
                    <a:pt x="370576" y="216644"/>
                  </a:cubicBezTo>
                  <a:cubicBezTo>
                    <a:pt x="302566" y="397671"/>
                    <a:pt x="370576" y="587605"/>
                    <a:pt x="453422" y="751074"/>
                  </a:cubicBezTo>
                  <a:cubicBezTo>
                    <a:pt x="498929" y="833674"/>
                    <a:pt x="523164" y="936060"/>
                    <a:pt x="483597" y="1027069"/>
                  </a:cubicBezTo>
                  <a:cubicBezTo>
                    <a:pt x="402478" y="1161355"/>
                    <a:pt x="179159" y="1034983"/>
                    <a:pt x="115602" y="938039"/>
                  </a:cubicBezTo>
                  <a:cubicBezTo>
                    <a:pt x="-76555" y="657344"/>
                    <a:pt x="-4095" y="280695"/>
                    <a:pt x="150718"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7" name="Google Shape;67;p2"/>
            <p:cNvSpPr/>
            <p:nvPr/>
          </p:nvSpPr>
          <p:spPr>
            <a:xfrm>
              <a:off x="4854678" y="4633856"/>
              <a:ext cx="845064" cy="319393"/>
            </a:xfrm>
            <a:custGeom>
              <a:rect b="b" l="l" r="r" t="t"/>
              <a:pathLst>
                <a:path extrusionOk="0" h="319393" w="845064">
                  <a:moveTo>
                    <a:pt x="7915" y="109"/>
                  </a:moveTo>
                  <a:cubicBezTo>
                    <a:pt x="10142" y="132"/>
                    <a:pt x="12118" y="1000"/>
                    <a:pt x="13603" y="2532"/>
                  </a:cubicBezTo>
                  <a:lnTo>
                    <a:pt x="190426" y="188753"/>
                  </a:lnTo>
                  <a:cubicBezTo>
                    <a:pt x="191665" y="190015"/>
                    <a:pt x="192407" y="191550"/>
                    <a:pt x="192654" y="193206"/>
                  </a:cubicBezTo>
                  <a:cubicBezTo>
                    <a:pt x="203040" y="251571"/>
                    <a:pt x="164213" y="307313"/>
                    <a:pt x="105848" y="317725"/>
                  </a:cubicBezTo>
                  <a:cubicBezTo>
                    <a:pt x="70236" y="324081"/>
                    <a:pt x="33635" y="312036"/>
                    <a:pt x="8904" y="285698"/>
                  </a:cubicBezTo>
                  <a:cubicBezTo>
                    <a:pt x="7419" y="284189"/>
                    <a:pt x="6432" y="282162"/>
                    <a:pt x="6432" y="280009"/>
                  </a:cubicBezTo>
                  <a:lnTo>
                    <a:pt x="0" y="7971"/>
                  </a:lnTo>
                  <a:cubicBezTo>
                    <a:pt x="0" y="3593"/>
                    <a:pt x="3711" y="83"/>
                    <a:pt x="7915" y="109"/>
                  </a:cubicBezTo>
                  <a:close/>
                  <a:moveTo>
                    <a:pt x="837631" y="7"/>
                  </a:moveTo>
                  <a:cubicBezTo>
                    <a:pt x="841837" y="181"/>
                    <a:pt x="845301" y="3741"/>
                    <a:pt x="845052" y="7970"/>
                  </a:cubicBezTo>
                  <a:lnTo>
                    <a:pt x="838870" y="280008"/>
                  </a:lnTo>
                  <a:cubicBezTo>
                    <a:pt x="838870" y="282161"/>
                    <a:pt x="837881" y="284188"/>
                    <a:pt x="836398" y="285697"/>
                  </a:cubicBezTo>
                  <a:cubicBezTo>
                    <a:pt x="811667" y="312035"/>
                    <a:pt x="775063" y="324080"/>
                    <a:pt x="739451" y="317724"/>
                  </a:cubicBezTo>
                  <a:cubicBezTo>
                    <a:pt x="681087" y="307312"/>
                    <a:pt x="642260" y="251567"/>
                    <a:pt x="652646" y="193205"/>
                  </a:cubicBezTo>
                  <a:cubicBezTo>
                    <a:pt x="652895" y="191546"/>
                    <a:pt x="653638" y="190014"/>
                    <a:pt x="654871" y="188753"/>
                  </a:cubicBezTo>
                  <a:lnTo>
                    <a:pt x="831696" y="2531"/>
                  </a:lnTo>
                  <a:cubicBezTo>
                    <a:pt x="833181" y="848"/>
                    <a:pt x="835406" y="-92"/>
                    <a:pt x="837631" y="7"/>
                  </a:cubicBezTo>
                  <a:close/>
                </a:path>
              </a:pathLst>
            </a:custGeom>
            <a:solidFill>
              <a:srgbClr val="DFE4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8" name="Google Shape;68;p2"/>
            <p:cNvSpPr/>
            <p:nvPr/>
          </p:nvSpPr>
          <p:spPr>
            <a:xfrm>
              <a:off x="5052378" y="5140107"/>
              <a:ext cx="68750" cy="127115"/>
            </a:xfrm>
            <a:custGeom>
              <a:rect b="b" l="l" r="r" t="t"/>
              <a:pathLst>
                <a:path extrusionOk="0" h="48958" w="26479">
                  <a:moveTo>
                    <a:pt x="26479" y="24479"/>
                  </a:moveTo>
                  <a:cubicBezTo>
                    <a:pt x="26479" y="37999"/>
                    <a:pt x="20552" y="48959"/>
                    <a:pt x="13240" y="48959"/>
                  </a:cubicBezTo>
                  <a:cubicBezTo>
                    <a:pt x="5928" y="48959"/>
                    <a:pt x="0" y="37999"/>
                    <a:pt x="0" y="24479"/>
                  </a:cubicBezTo>
                  <a:cubicBezTo>
                    <a:pt x="0" y="10960"/>
                    <a:pt x="5928" y="0"/>
                    <a:pt x="13240" y="0"/>
                  </a:cubicBezTo>
                  <a:cubicBezTo>
                    <a:pt x="20552" y="0"/>
                    <a:pt x="26479" y="10960"/>
                    <a:pt x="26479" y="24479"/>
                  </a:cubicBezTo>
                  <a:close/>
                </a:path>
              </a:pathLst>
            </a:custGeom>
            <a:solidFill>
              <a:srgbClr val="3D44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9" name="Google Shape;69;p2"/>
            <p:cNvSpPr/>
            <p:nvPr/>
          </p:nvSpPr>
          <p:spPr>
            <a:xfrm>
              <a:off x="5428778" y="5140107"/>
              <a:ext cx="68750" cy="127115"/>
            </a:xfrm>
            <a:custGeom>
              <a:rect b="b" l="l" r="r" t="t"/>
              <a:pathLst>
                <a:path extrusionOk="0" h="48958" w="26479">
                  <a:moveTo>
                    <a:pt x="26480" y="24479"/>
                  </a:moveTo>
                  <a:cubicBezTo>
                    <a:pt x="26480" y="37999"/>
                    <a:pt x="20552" y="48959"/>
                    <a:pt x="13240" y="48959"/>
                  </a:cubicBezTo>
                  <a:cubicBezTo>
                    <a:pt x="5928" y="48959"/>
                    <a:pt x="0" y="37999"/>
                    <a:pt x="0" y="24479"/>
                  </a:cubicBezTo>
                  <a:cubicBezTo>
                    <a:pt x="0" y="10960"/>
                    <a:pt x="5928" y="0"/>
                    <a:pt x="13240" y="0"/>
                  </a:cubicBezTo>
                  <a:cubicBezTo>
                    <a:pt x="20552" y="0"/>
                    <a:pt x="26480" y="10960"/>
                    <a:pt x="26480" y="24479"/>
                  </a:cubicBezTo>
                  <a:close/>
                </a:path>
              </a:pathLst>
            </a:custGeom>
            <a:solidFill>
              <a:srgbClr val="3D44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0" name="Google Shape;70;p2"/>
            <p:cNvSpPr/>
            <p:nvPr/>
          </p:nvSpPr>
          <p:spPr>
            <a:xfrm>
              <a:off x="5212137" y="5489058"/>
              <a:ext cx="24731" cy="63804"/>
            </a:xfrm>
            <a:custGeom>
              <a:rect b="b" l="l" r="r" t="t"/>
              <a:pathLst>
                <a:path extrusionOk="0" h="24574" w="9525">
                  <a:moveTo>
                    <a:pt x="9525" y="12287"/>
                  </a:moveTo>
                  <a:cubicBezTo>
                    <a:pt x="9525" y="19073"/>
                    <a:pt x="7393" y="24574"/>
                    <a:pt x="4762" y="24574"/>
                  </a:cubicBezTo>
                  <a:cubicBezTo>
                    <a:pt x="2132" y="24574"/>
                    <a:pt x="0" y="19073"/>
                    <a:pt x="0" y="12287"/>
                  </a:cubicBezTo>
                  <a:cubicBezTo>
                    <a:pt x="0" y="5501"/>
                    <a:pt x="2132" y="0"/>
                    <a:pt x="4762" y="0"/>
                  </a:cubicBezTo>
                  <a:cubicBezTo>
                    <a:pt x="7393" y="0"/>
                    <a:pt x="9525" y="5501"/>
                    <a:pt x="9525" y="12287"/>
                  </a:cubicBezTo>
                  <a:close/>
                </a:path>
              </a:pathLst>
            </a:custGeom>
            <a:solidFill>
              <a:srgbClr val="3D44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1" name="Google Shape;71;p2"/>
            <p:cNvSpPr/>
            <p:nvPr/>
          </p:nvSpPr>
          <p:spPr>
            <a:xfrm>
              <a:off x="5348899" y="5489058"/>
              <a:ext cx="24731" cy="63804"/>
            </a:xfrm>
            <a:custGeom>
              <a:rect b="b" l="l" r="r" t="t"/>
              <a:pathLst>
                <a:path extrusionOk="0" h="24574" w="9525">
                  <a:moveTo>
                    <a:pt x="9525" y="12287"/>
                  </a:moveTo>
                  <a:cubicBezTo>
                    <a:pt x="9525" y="19073"/>
                    <a:pt x="7393" y="24574"/>
                    <a:pt x="4762" y="24574"/>
                  </a:cubicBezTo>
                  <a:cubicBezTo>
                    <a:pt x="2132" y="24574"/>
                    <a:pt x="0" y="19073"/>
                    <a:pt x="0" y="12287"/>
                  </a:cubicBezTo>
                  <a:cubicBezTo>
                    <a:pt x="0" y="5501"/>
                    <a:pt x="2132" y="0"/>
                    <a:pt x="4762" y="0"/>
                  </a:cubicBezTo>
                  <a:cubicBezTo>
                    <a:pt x="7393" y="0"/>
                    <a:pt x="9525" y="5501"/>
                    <a:pt x="9525" y="12287"/>
                  </a:cubicBezTo>
                  <a:close/>
                </a:path>
              </a:pathLst>
            </a:custGeom>
            <a:solidFill>
              <a:srgbClr val="3D44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2" name="Google Shape;72;p2"/>
            <p:cNvSpPr/>
            <p:nvPr/>
          </p:nvSpPr>
          <p:spPr>
            <a:xfrm>
              <a:off x="4677704" y="5447380"/>
              <a:ext cx="291067" cy="269452"/>
            </a:xfrm>
            <a:custGeom>
              <a:rect b="b" l="l" r="r" t="t"/>
              <a:pathLst>
                <a:path extrusionOk="0" h="103779" w="112104">
                  <a:moveTo>
                    <a:pt x="11108" y="7020"/>
                  </a:moveTo>
                  <a:cubicBezTo>
                    <a:pt x="31206" y="-9935"/>
                    <a:pt x="65496" y="7020"/>
                    <a:pt x="79974" y="17593"/>
                  </a:cubicBezTo>
                  <a:cubicBezTo>
                    <a:pt x="87308" y="22831"/>
                    <a:pt x="115788" y="43215"/>
                    <a:pt x="110454" y="69218"/>
                  </a:cubicBezTo>
                  <a:cubicBezTo>
                    <a:pt x="105977" y="90745"/>
                    <a:pt x="81117" y="102746"/>
                    <a:pt x="61495" y="103603"/>
                  </a:cubicBezTo>
                  <a:cubicBezTo>
                    <a:pt x="36444" y="103813"/>
                    <a:pt x="13775" y="88716"/>
                    <a:pt x="4345" y="65503"/>
                  </a:cubicBezTo>
                  <a:cubicBezTo>
                    <a:pt x="-2512" y="48549"/>
                    <a:pt x="-5084" y="20641"/>
                    <a:pt x="11108" y="7020"/>
                  </a:cubicBezTo>
                  <a:close/>
                </a:path>
              </a:pathLst>
            </a:custGeom>
            <a:solidFill>
              <a:srgbClr val="CFB6A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3" name="Google Shape;73;p2"/>
            <p:cNvSpPr/>
            <p:nvPr/>
          </p:nvSpPr>
          <p:spPr>
            <a:xfrm>
              <a:off x="5555905" y="5447380"/>
              <a:ext cx="290947" cy="269452"/>
            </a:xfrm>
            <a:custGeom>
              <a:rect b="b" l="l" r="r" t="t"/>
              <a:pathLst>
                <a:path extrusionOk="0" h="103779" w="112058">
                  <a:moveTo>
                    <a:pt x="98923" y="7020"/>
                  </a:moveTo>
                  <a:cubicBezTo>
                    <a:pt x="78825" y="-9935"/>
                    <a:pt x="44631" y="7020"/>
                    <a:pt x="30153" y="17593"/>
                  </a:cubicBezTo>
                  <a:cubicBezTo>
                    <a:pt x="22723" y="22831"/>
                    <a:pt x="-5662" y="43215"/>
                    <a:pt x="-327" y="69218"/>
                  </a:cubicBezTo>
                  <a:cubicBezTo>
                    <a:pt x="4149" y="90745"/>
                    <a:pt x="29010" y="102746"/>
                    <a:pt x="48630" y="103603"/>
                  </a:cubicBezTo>
                  <a:cubicBezTo>
                    <a:pt x="73681" y="103813"/>
                    <a:pt x="96351" y="88716"/>
                    <a:pt x="105780" y="65503"/>
                  </a:cubicBezTo>
                  <a:cubicBezTo>
                    <a:pt x="112544" y="48549"/>
                    <a:pt x="115210" y="20641"/>
                    <a:pt x="98923" y="7020"/>
                  </a:cubicBezTo>
                  <a:close/>
                </a:path>
              </a:pathLst>
            </a:custGeom>
            <a:solidFill>
              <a:srgbClr val="CFB6A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4" name="Google Shape;74;p2"/>
            <p:cNvSpPr/>
            <p:nvPr/>
          </p:nvSpPr>
          <p:spPr>
            <a:xfrm>
              <a:off x="4954195" y="5470013"/>
              <a:ext cx="616287" cy="270750"/>
            </a:xfrm>
            <a:custGeom>
              <a:rect b="b" l="l" r="r" t="t"/>
              <a:pathLst>
                <a:path extrusionOk="0" h="104279" w="237362">
                  <a:moveTo>
                    <a:pt x="-990" y="208"/>
                  </a:moveTo>
                  <a:cubicBezTo>
                    <a:pt x="37872" y="14305"/>
                    <a:pt x="56827" y="55357"/>
                    <a:pt x="87592" y="80027"/>
                  </a:cubicBezTo>
                  <a:cubicBezTo>
                    <a:pt x="125121" y="109364"/>
                    <a:pt x="159316" y="99077"/>
                    <a:pt x="185605" y="62120"/>
                  </a:cubicBezTo>
                  <a:cubicBezTo>
                    <a:pt x="202274" y="41165"/>
                    <a:pt x="219038" y="20210"/>
                    <a:pt x="236373" y="-174"/>
                  </a:cubicBezTo>
                  <a:cubicBezTo>
                    <a:pt x="221324" y="22020"/>
                    <a:pt x="205798" y="43737"/>
                    <a:pt x="189986" y="65454"/>
                  </a:cubicBezTo>
                  <a:cubicBezTo>
                    <a:pt x="163317" y="106792"/>
                    <a:pt x="123311" y="117556"/>
                    <a:pt x="83593" y="85075"/>
                  </a:cubicBezTo>
                  <a:cubicBezTo>
                    <a:pt x="52255" y="59453"/>
                    <a:pt x="35968" y="18400"/>
                    <a:pt x="-990" y="208"/>
                  </a:cubicBezTo>
                  <a:close/>
                </a:path>
              </a:pathLst>
            </a:custGeom>
            <a:solidFill>
              <a:srgbClr val="3D44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5" name="Google Shape;75;p2"/>
            <p:cNvSpPr/>
            <p:nvPr/>
          </p:nvSpPr>
          <p:spPr>
            <a:xfrm>
              <a:off x="4519114" y="4796393"/>
              <a:ext cx="1469889" cy="1933945"/>
            </a:xfrm>
            <a:custGeom>
              <a:rect b="b" l="l" r="r" t="t"/>
              <a:pathLst>
                <a:path extrusionOk="0" h="1933945" w="1469889">
                  <a:moveTo>
                    <a:pt x="14720" y="1933879"/>
                  </a:moveTo>
                  <a:lnTo>
                    <a:pt x="14812" y="1933945"/>
                  </a:lnTo>
                  <a:lnTo>
                    <a:pt x="14316" y="1933945"/>
                  </a:lnTo>
                  <a:close/>
                  <a:moveTo>
                    <a:pt x="16541" y="1883741"/>
                  </a:moveTo>
                  <a:cubicBezTo>
                    <a:pt x="23466" y="1885249"/>
                    <a:pt x="27669" y="1892000"/>
                    <a:pt x="26187" y="1898826"/>
                  </a:cubicBezTo>
                  <a:cubicBezTo>
                    <a:pt x="24208" y="1904961"/>
                    <a:pt x="24208" y="1911489"/>
                    <a:pt x="26187" y="1917621"/>
                  </a:cubicBezTo>
                  <a:cubicBezTo>
                    <a:pt x="28165" y="1924276"/>
                    <a:pt x="24455" y="1931349"/>
                    <a:pt x="17779" y="1933376"/>
                  </a:cubicBezTo>
                  <a:lnTo>
                    <a:pt x="14720" y="1933879"/>
                  </a:lnTo>
                  <a:lnTo>
                    <a:pt x="3188" y="1925535"/>
                  </a:lnTo>
                  <a:cubicBezTo>
                    <a:pt x="-276" y="1915173"/>
                    <a:pt x="-1018" y="1904071"/>
                    <a:pt x="1456" y="1893386"/>
                  </a:cubicBezTo>
                  <a:cubicBezTo>
                    <a:pt x="2938" y="1886560"/>
                    <a:pt x="9616" y="1882232"/>
                    <a:pt x="16541" y="1883741"/>
                  </a:cubicBezTo>
                  <a:close/>
                  <a:moveTo>
                    <a:pt x="48689" y="1849118"/>
                  </a:moveTo>
                  <a:cubicBezTo>
                    <a:pt x="55120" y="1846594"/>
                    <a:pt x="62292" y="1849686"/>
                    <a:pt x="64763" y="1856042"/>
                  </a:cubicBezTo>
                  <a:lnTo>
                    <a:pt x="76637" y="1885473"/>
                  </a:lnTo>
                  <a:cubicBezTo>
                    <a:pt x="79108" y="1891829"/>
                    <a:pt x="76141" y="1899072"/>
                    <a:pt x="69959" y="1901793"/>
                  </a:cubicBezTo>
                  <a:cubicBezTo>
                    <a:pt x="68474" y="1902289"/>
                    <a:pt x="66742" y="1902536"/>
                    <a:pt x="65259" y="1902536"/>
                  </a:cubicBezTo>
                  <a:cubicBezTo>
                    <a:pt x="60313" y="1902510"/>
                    <a:pt x="55860" y="1899493"/>
                    <a:pt x="53882" y="1894869"/>
                  </a:cubicBezTo>
                  <a:lnTo>
                    <a:pt x="41765" y="1865192"/>
                  </a:lnTo>
                  <a:cubicBezTo>
                    <a:pt x="39293" y="1858836"/>
                    <a:pt x="42260" y="1851639"/>
                    <a:pt x="48689" y="1849118"/>
                  </a:cubicBezTo>
                  <a:close/>
                  <a:moveTo>
                    <a:pt x="125107" y="1835958"/>
                  </a:moveTo>
                  <a:cubicBezTo>
                    <a:pt x="130796" y="1834946"/>
                    <a:pt x="136485" y="1837937"/>
                    <a:pt x="138710" y="1843179"/>
                  </a:cubicBezTo>
                  <a:lnTo>
                    <a:pt x="147367" y="1870878"/>
                  </a:lnTo>
                  <a:cubicBezTo>
                    <a:pt x="149345" y="1877359"/>
                    <a:pt x="145635" y="1884185"/>
                    <a:pt x="139203" y="1886213"/>
                  </a:cubicBezTo>
                  <a:cubicBezTo>
                    <a:pt x="137967" y="1886607"/>
                    <a:pt x="136732" y="1886781"/>
                    <a:pt x="135496" y="1886706"/>
                  </a:cubicBezTo>
                  <a:cubicBezTo>
                    <a:pt x="130054" y="1886732"/>
                    <a:pt x="125354" y="1883219"/>
                    <a:pt x="123625" y="1878049"/>
                  </a:cubicBezTo>
                  <a:lnTo>
                    <a:pt x="115214" y="1850353"/>
                  </a:lnTo>
                  <a:cubicBezTo>
                    <a:pt x="113978" y="1843626"/>
                    <a:pt x="118432" y="1837195"/>
                    <a:pt x="125107" y="1835958"/>
                  </a:cubicBezTo>
                  <a:close/>
                  <a:moveTo>
                    <a:pt x="1453347" y="1814445"/>
                  </a:moveTo>
                  <a:cubicBezTo>
                    <a:pt x="1460272" y="1812936"/>
                    <a:pt x="1466950" y="1817264"/>
                    <a:pt x="1468432" y="1824090"/>
                  </a:cubicBezTo>
                  <a:cubicBezTo>
                    <a:pt x="1470907" y="1834774"/>
                    <a:pt x="1470164" y="1845876"/>
                    <a:pt x="1466703" y="1856239"/>
                  </a:cubicBezTo>
                  <a:cubicBezTo>
                    <a:pt x="1464725" y="1860764"/>
                    <a:pt x="1460519" y="1863781"/>
                    <a:pt x="1455575" y="1863906"/>
                  </a:cubicBezTo>
                  <a:cubicBezTo>
                    <a:pt x="1454090" y="1864152"/>
                    <a:pt x="1452851" y="1864152"/>
                    <a:pt x="1451369" y="1863906"/>
                  </a:cubicBezTo>
                  <a:cubicBezTo>
                    <a:pt x="1444940" y="1861681"/>
                    <a:pt x="1441477" y="1854730"/>
                    <a:pt x="1443702" y="1848325"/>
                  </a:cubicBezTo>
                  <a:cubicBezTo>
                    <a:pt x="1445683" y="1842192"/>
                    <a:pt x="1445683" y="1835665"/>
                    <a:pt x="1443702" y="1829530"/>
                  </a:cubicBezTo>
                  <a:cubicBezTo>
                    <a:pt x="1442219" y="1822704"/>
                    <a:pt x="1446420" y="1815953"/>
                    <a:pt x="1453347" y="1814445"/>
                  </a:cubicBezTo>
                  <a:close/>
                  <a:moveTo>
                    <a:pt x="829438" y="1794957"/>
                  </a:moveTo>
                  <a:cubicBezTo>
                    <a:pt x="836362" y="1794684"/>
                    <a:pt x="842051" y="1799978"/>
                    <a:pt x="842298" y="1806804"/>
                  </a:cubicBezTo>
                  <a:cubicBezTo>
                    <a:pt x="842298" y="1806804"/>
                    <a:pt x="842298" y="1806828"/>
                    <a:pt x="842298" y="1806828"/>
                  </a:cubicBezTo>
                  <a:cubicBezTo>
                    <a:pt x="842794" y="1825501"/>
                    <a:pt x="840073" y="1844146"/>
                    <a:pt x="833644" y="1861731"/>
                  </a:cubicBezTo>
                  <a:cubicBezTo>
                    <a:pt x="831665" y="1866329"/>
                    <a:pt x="826966" y="1869274"/>
                    <a:pt x="822020" y="1869149"/>
                  </a:cubicBezTo>
                  <a:lnTo>
                    <a:pt x="817816" y="1869149"/>
                  </a:lnTo>
                  <a:cubicBezTo>
                    <a:pt x="811385" y="1866825"/>
                    <a:pt x="808170" y="1859753"/>
                    <a:pt x="810395" y="1853321"/>
                  </a:cubicBezTo>
                  <a:cubicBezTo>
                    <a:pt x="815591" y="1838730"/>
                    <a:pt x="818063" y="1823299"/>
                    <a:pt x="817567" y="1807817"/>
                  </a:cubicBezTo>
                  <a:cubicBezTo>
                    <a:pt x="817320" y="1800991"/>
                    <a:pt x="822516" y="1795229"/>
                    <a:pt x="829438" y="1794957"/>
                  </a:cubicBezTo>
                  <a:close/>
                  <a:moveTo>
                    <a:pt x="174569" y="1791492"/>
                  </a:moveTo>
                  <a:cubicBezTo>
                    <a:pt x="181247" y="1789911"/>
                    <a:pt x="187925" y="1793842"/>
                    <a:pt x="189656" y="1800396"/>
                  </a:cubicBezTo>
                  <a:lnTo>
                    <a:pt x="198313" y="1835019"/>
                  </a:lnTo>
                  <a:cubicBezTo>
                    <a:pt x="200042" y="1841500"/>
                    <a:pt x="196085" y="1848102"/>
                    <a:pt x="189656" y="1849808"/>
                  </a:cubicBezTo>
                  <a:cubicBezTo>
                    <a:pt x="189656" y="1849808"/>
                    <a:pt x="189410" y="1849834"/>
                    <a:pt x="189410" y="1849858"/>
                  </a:cubicBezTo>
                  <a:cubicBezTo>
                    <a:pt x="188418" y="1850255"/>
                    <a:pt x="187182" y="1850426"/>
                    <a:pt x="186193" y="1850353"/>
                  </a:cubicBezTo>
                  <a:cubicBezTo>
                    <a:pt x="180504" y="1850304"/>
                    <a:pt x="175561" y="1846420"/>
                    <a:pt x="174322" y="1840955"/>
                  </a:cubicBezTo>
                  <a:lnTo>
                    <a:pt x="165666" y="1806580"/>
                  </a:lnTo>
                  <a:cubicBezTo>
                    <a:pt x="163937" y="1799975"/>
                    <a:pt x="167894" y="1793224"/>
                    <a:pt x="174569" y="1791492"/>
                  </a:cubicBezTo>
                  <a:close/>
                  <a:moveTo>
                    <a:pt x="1421690" y="1779326"/>
                  </a:moveTo>
                  <a:cubicBezTo>
                    <a:pt x="1428121" y="1781847"/>
                    <a:pt x="1431089" y="1789044"/>
                    <a:pt x="1428617" y="1795400"/>
                  </a:cubicBezTo>
                  <a:lnTo>
                    <a:pt x="1416497" y="1825077"/>
                  </a:lnTo>
                  <a:cubicBezTo>
                    <a:pt x="1414272" y="1829405"/>
                    <a:pt x="1409819" y="1832100"/>
                    <a:pt x="1405122" y="1832001"/>
                  </a:cubicBezTo>
                  <a:cubicBezTo>
                    <a:pt x="1403637" y="1832250"/>
                    <a:pt x="1401908" y="1832250"/>
                    <a:pt x="1400423" y="1832001"/>
                  </a:cubicBezTo>
                  <a:cubicBezTo>
                    <a:pt x="1394240" y="1829280"/>
                    <a:pt x="1391023" y="1822086"/>
                    <a:pt x="1393500" y="1815680"/>
                  </a:cubicBezTo>
                  <a:lnTo>
                    <a:pt x="1405618" y="1786250"/>
                  </a:lnTo>
                  <a:cubicBezTo>
                    <a:pt x="1408090" y="1779894"/>
                    <a:pt x="1415264" y="1776802"/>
                    <a:pt x="1421690" y="1779326"/>
                  </a:cubicBezTo>
                  <a:close/>
                  <a:moveTo>
                    <a:pt x="83962" y="1769842"/>
                  </a:moveTo>
                  <a:cubicBezTo>
                    <a:pt x="86960" y="1768791"/>
                    <a:pt x="90360" y="1768878"/>
                    <a:pt x="93451" y="1770350"/>
                  </a:cubicBezTo>
                  <a:cubicBezTo>
                    <a:pt x="99636" y="1773292"/>
                    <a:pt x="102108" y="1780686"/>
                    <a:pt x="99140" y="1786845"/>
                  </a:cubicBezTo>
                  <a:cubicBezTo>
                    <a:pt x="98893" y="1787709"/>
                    <a:pt x="98151" y="1788525"/>
                    <a:pt x="97657" y="1789267"/>
                  </a:cubicBezTo>
                  <a:cubicBezTo>
                    <a:pt x="94690" y="1794881"/>
                    <a:pt x="94690" y="1801707"/>
                    <a:pt x="97657" y="1807320"/>
                  </a:cubicBezTo>
                  <a:cubicBezTo>
                    <a:pt x="100872" y="1813232"/>
                    <a:pt x="98400" y="1820577"/>
                    <a:pt x="92709" y="1823693"/>
                  </a:cubicBezTo>
                  <a:cubicBezTo>
                    <a:pt x="92462" y="1823768"/>
                    <a:pt x="92462" y="1823817"/>
                    <a:pt x="92215" y="1823890"/>
                  </a:cubicBezTo>
                  <a:cubicBezTo>
                    <a:pt x="90237" y="1825004"/>
                    <a:pt x="88012" y="1825523"/>
                    <a:pt x="85787" y="1825373"/>
                  </a:cubicBezTo>
                  <a:cubicBezTo>
                    <a:pt x="81087" y="1825349"/>
                    <a:pt x="76883" y="1822654"/>
                    <a:pt x="74905" y="1818448"/>
                  </a:cubicBezTo>
                  <a:cubicBezTo>
                    <a:pt x="68227" y="1804973"/>
                    <a:pt x="68970" y="1788945"/>
                    <a:pt x="76883" y="1776161"/>
                  </a:cubicBezTo>
                  <a:cubicBezTo>
                    <a:pt x="78367" y="1773082"/>
                    <a:pt x="80964" y="1770893"/>
                    <a:pt x="83962" y="1769842"/>
                  </a:cubicBezTo>
                  <a:close/>
                  <a:moveTo>
                    <a:pt x="1346264" y="1764982"/>
                  </a:moveTo>
                  <a:cubicBezTo>
                    <a:pt x="1346511" y="1765058"/>
                    <a:pt x="1346760" y="1765131"/>
                    <a:pt x="1347007" y="1765230"/>
                  </a:cubicBezTo>
                  <a:cubicBezTo>
                    <a:pt x="1353438" y="1767257"/>
                    <a:pt x="1357146" y="1774083"/>
                    <a:pt x="1355168" y="1780564"/>
                  </a:cubicBezTo>
                  <a:lnTo>
                    <a:pt x="1346760" y="1808262"/>
                  </a:lnTo>
                  <a:cubicBezTo>
                    <a:pt x="1344779" y="1813209"/>
                    <a:pt x="1340082" y="1816449"/>
                    <a:pt x="1334889" y="1816423"/>
                  </a:cubicBezTo>
                  <a:cubicBezTo>
                    <a:pt x="1333651" y="1816646"/>
                    <a:pt x="1332415" y="1816646"/>
                    <a:pt x="1331179" y="1816423"/>
                  </a:cubicBezTo>
                  <a:cubicBezTo>
                    <a:pt x="1324747" y="1814395"/>
                    <a:pt x="1321037" y="1807569"/>
                    <a:pt x="1323016" y="1801089"/>
                  </a:cubicBezTo>
                  <a:lnTo>
                    <a:pt x="1331675" y="1773393"/>
                  </a:lnTo>
                  <a:cubicBezTo>
                    <a:pt x="1333404" y="1767060"/>
                    <a:pt x="1339836" y="1763300"/>
                    <a:pt x="1346264" y="1764982"/>
                  </a:cubicBezTo>
                  <a:close/>
                  <a:moveTo>
                    <a:pt x="728786" y="1737579"/>
                  </a:moveTo>
                  <a:cubicBezTo>
                    <a:pt x="735217" y="1735255"/>
                    <a:pt x="742386" y="1738571"/>
                    <a:pt x="744614" y="1745000"/>
                  </a:cubicBezTo>
                  <a:lnTo>
                    <a:pt x="771323" y="1821170"/>
                  </a:lnTo>
                  <a:cubicBezTo>
                    <a:pt x="773548" y="1827648"/>
                    <a:pt x="770087" y="1834674"/>
                    <a:pt x="763659" y="1836998"/>
                  </a:cubicBezTo>
                  <a:lnTo>
                    <a:pt x="759699" y="1837493"/>
                  </a:lnTo>
                  <a:cubicBezTo>
                    <a:pt x="754509" y="1837639"/>
                    <a:pt x="749807" y="1834326"/>
                    <a:pt x="748078" y="1829330"/>
                  </a:cubicBezTo>
                  <a:lnTo>
                    <a:pt x="721118" y="1753409"/>
                  </a:lnTo>
                  <a:cubicBezTo>
                    <a:pt x="718893" y="1746929"/>
                    <a:pt x="722357" y="1739905"/>
                    <a:pt x="728786" y="1737579"/>
                  </a:cubicBezTo>
                  <a:close/>
                  <a:moveTo>
                    <a:pt x="124370" y="1731274"/>
                  </a:moveTo>
                  <a:cubicBezTo>
                    <a:pt x="131046" y="1729568"/>
                    <a:pt x="137970" y="1733723"/>
                    <a:pt x="139702" y="1740549"/>
                  </a:cubicBezTo>
                  <a:lnTo>
                    <a:pt x="148356" y="1775171"/>
                  </a:lnTo>
                  <a:cubicBezTo>
                    <a:pt x="150088" y="1781652"/>
                    <a:pt x="146134" y="1788255"/>
                    <a:pt x="139702" y="1789960"/>
                  </a:cubicBezTo>
                  <a:cubicBezTo>
                    <a:pt x="139702" y="1789960"/>
                    <a:pt x="139456" y="1789984"/>
                    <a:pt x="139456" y="1790010"/>
                  </a:cubicBezTo>
                  <a:lnTo>
                    <a:pt x="135745" y="1790506"/>
                  </a:lnTo>
                  <a:cubicBezTo>
                    <a:pt x="130057" y="1790552"/>
                    <a:pt x="125110" y="1786671"/>
                    <a:pt x="123625" y="1781107"/>
                  </a:cubicBezTo>
                  <a:lnTo>
                    <a:pt x="114971" y="1746731"/>
                  </a:lnTo>
                  <a:cubicBezTo>
                    <a:pt x="113239" y="1739905"/>
                    <a:pt x="117443" y="1732980"/>
                    <a:pt x="124370" y="1731274"/>
                  </a:cubicBezTo>
                  <a:close/>
                  <a:moveTo>
                    <a:pt x="1295810" y="1721207"/>
                  </a:moveTo>
                  <a:cubicBezTo>
                    <a:pt x="1302488" y="1722890"/>
                    <a:pt x="1306445" y="1729641"/>
                    <a:pt x="1304713" y="1736243"/>
                  </a:cubicBezTo>
                  <a:cubicBezTo>
                    <a:pt x="1304713" y="1736269"/>
                    <a:pt x="1304713" y="1736269"/>
                    <a:pt x="1304713" y="1736295"/>
                  </a:cubicBezTo>
                  <a:lnTo>
                    <a:pt x="1296057" y="1770670"/>
                  </a:lnTo>
                  <a:cubicBezTo>
                    <a:pt x="1294574" y="1776135"/>
                    <a:pt x="1289628" y="1779895"/>
                    <a:pt x="1283940" y="1779819"/>
                  </a:cubicBezTo>
                  <a:lnTo>
                    <a:pt x="1280972" y="1779819"/>
                  </a:lnTo>
                  <a:cubicBezTo>
                    <a:pt x="1274541" y="1778015"/>
                    <a:pt x="1270584" y="1771337"/>
                    <a:pt x="1272069" y="1764734"/>
                  </a:cubicBezTo>
                  <a:lnTo>
                    <a:pt x="1280725" y="1730111"/>
                  </a:lnTo>
                  <a:cubicBezTo>
                    <a:pt x="1282457" y="1723557"/>
                    <a:pt x="1289132" y="1719626"/>
                    <a:pt x="1295810" y="1721207"/>
                  </a:cubicBezTo>
                  <a:close/>
                  <a:moveTo>
                    <a:pt x="1383359" y="1698580"/>
                  </a:moveTo>
                  <a:cubicBezTo>
                    <a:pt x="1390037" y="1696599"/>
                    <a:pt x="1397208" y="1700533"/>
                    <a:pt x="1399187" y="1707359"/>
                  </a:cubicBezTo>
                  <a:cubicBezTo>
                    <a:pt x="1403886" y="1723409"/>
                    <a:pt x="1404875" y="1740325"/>
                    <a:pt x="1402154" y="1756820"/>
                  </a:cubicBezTo>
                  <a:cubicBezTo>
                    <a:pt x="1401165" y="1763225"/>
                    <a:pt x="1395476" y="1767801"/>
                    <a:pt x="1389048" y="1767206"/>
                  </a:cubicBezTo>
                  <a:lnTo>
                    <a:pt x="1386822" y="1767206"/>
                  </a:lnTo>
                  <a:cubicBezTo>
                    <a:pt x="1380144" y="1765947"/>
                    <a:pt x="1375692" y="1759590"/>
                    <a:pt x="1376681" y="1752863"/>
                  </a:cubicBezTo>
                  <a:cubicBezTo>
                    <a:pt x="1378906" y="1740076"/>
                    <a:pt x="1378166" y="1726969"/>
                    <a:pt x="1374456" y="1714530"/>
                  </a:cubicBezTo>
                  <a:cubicBezTo>
                    <a:pt x="1372477" y="1707704"/>
                    <a:pt x="1376434" y="1700559"/>
                    <a:pt x="1383359" y="1698580"/>
                  </a:cubicBezTo>
                  <a:close/>
                  <a:moveTo>
                    <a:pt x="165419" y="1698012"/>
                  </a:moveTo>
                  <a:cubicBezTo>
                    <a:pt x="172097" y="1697121"/>
                    <a:pt x="178279" y="1701696"/>
                    <a:pt x="179515" y="1708400"/>
                  </a:cubicBezTo>
                  <a:lnTo>
                    <a:pt x="184214" y="1740055"/>
                  </a:lnTo>
                  <a:cubicBezTo>
                    <a:pt x="185203" y="1746730"/>
                    <a:pt x="180504" y="1752889"/>
                    <a:pt x="173828" y="1753904"/>
                  </a:cubicBezTo>
                  <a:lnTo>
                    <a:pt x="171850" y="1754151"/>
                  </a:lnTo>
                  <a:cubicBezTo>
                    <a:pt x="165665" y="1754101"/>
                    <a:pt x="160473" y="1749576"/>
                    <a:pt x="159730" y="1743516"/>
                  </a:cubicBezTo>
                  <a:lnTo>
                    <a:pt x="155033" y="1712107"/>
                  </a:lnTo>
                  <a:cubicBezTo>
                    <a:pt x="154044" y="1705357"/>
                    <a:pt x="158743" y="1699050"/>
                    <a:pt x="165419" y="1698012"/>
                  </a:cubicBezTo>
                  <a:close/>
                  <a:moveTo>
                    <a:pt x="1347008" y="1661236"/>
                  </a:moveTo>
                  <a:cubicBezTo>
                    <a:pt x="1353683" y="1662942"/>
                    <a:pt x="1357887" y="1669867"/>
                    <a:pt x="1356157" y="1676693"/>
                  </a:cubicBezTo>
                  <a:lnTo>
                    <a:pt x="1347498" y="1711069"/>
                  </a:lnTo>
                  <a:cubicBezTo>
                    <a:pt x="1345769" y="1716708"/>
                    <a:pt x="1340576" y="1720442"/>
                    <a:pt x="1334641" y="1719972"/>
                  </a:cubicBezTo>
                  <a:lnTo>
                    <a:pt x="1331673" y="1719972"/>
                  </a:lnTo>
                  <a:cubicBezTo>
                    <a:pt x="1325244" y="1718414"/>
                    <a:pt x="1321038" y="1711861"/>
                    <a:pt x="1322767" y="1705357"/>
                  </a:cubicBezTo>
                  <a:cubicBezTo>
                    <a:pt x="1322767" y="1705281"/>
                    <a:pt x="1322767" y="1705206"/>
                    <a:pt x="1322767" y="1705133"/>
                  </a:cubicBezTo>
                  <a:lnTo>
                    <a:pt x="1331426" y="1670511"/>
                  </a:lnTo>
                  <a:cubicBezTo>
                    <a:pt x="1333156" y="1663685"/>
                    <a:pt x="1340083" y="1659530"/>
                    <a:pt x="1347008" y="1661236"/>
                  </a:cubicBezTo>
                  <a:close/>
                  <a:moveTo>
                    <a:pt x="868018" y="1654733"/>
                  </a:moveTo>
                  <a:cubicBezTo>
                    <a:pt x="874696" y="1654289"/>
                    <a:pt x="880631" y="1659159"/>
                    <a:pt x="881618" y="1665863"/>
                  </a:cubicBezTo>
                  <a:cubicBezTo>
                    <a:pt x="883848" y="1685671"/>
                    <a:pt x="883848" y="1705656"/>
                    <a:pt x="881618" y="1725464"/>
                  </a:cubicBezTo>
                  <a:cubicBezTo>
                    <a:pt x="880631" y="1731646"/>
                    <a:pt x="875192" y="1736171"/>
                    <a:pt x="869010" y="1736099"/>
                  </a:cubicBezTo>
                  <a:lnTo>
                    <a:pt x="867525" y="1736099"/>
                  </a:lnTo>
                  <a:cubicBezTo>
                    <a:pt x="860847" y="1735356"/>
                    <a:pt x="856150" y="1729345"/>
                    <a:pt x="856887" y="1722719"/>
                  </a:cubicBezTo>
                  <a:cubicBezTo>
                    <a:pt x="856887" y="1722545"/>
                    <a:pt x="856887" y="1722397"/>
                    <a:pt x="856887" y="1722249"/>
                  </a:cubicBezTo>
                  <a:cubicBezTo>
                    <a:pt x="858868" y="1704246"/>
                    <a:pt x="858868" y="1686092"/>
                    <a:pt x="856887" y="1668088"/>
                  </a:cubicBezTo>
                  <a:cubicBezTo>
                    <a:pt x="856396" y="1661335"/>
                    <a:pt x="861340" y="1655376"/>
                    <a:pt x="868018" y="1654733"/>
                  </a:cubicBezTo>
                  <a:close/>
                  <a:moveTo>
                    <a:pt x="801246" y="1641872"/>
                  </a:moveTo>
                  <a:cubicBezTo>
                    <a:pt x="807924" y="1641008"/>
                    <a:pt x="814106" y="1645806"/>
                    <a:pt x="815098" y="1652582"/>
                  </a:cubicBezTo>
                  <a:cubicBezTo>
                    <a:pt x="815098" y="1652632"/>
                    <a:pt x="815098" y="1652704"/>
                    <a:pt x="815098" y="1652754"/>
                  </a:cubicBezTo>
                  <a:cubicBezTo>
                    <a:pt x="818065" y="1677363"/>
                    <a:pt x="819794" y="1702143"/>
                    <a:pt x="819794" y="1726946"/>
                  </a:cubicBezTo>
                  <a:cubicBezTo>
                    <a:pt x="819794" y="1733674"/>
                    <a:pt x="814355" y="1739189"/>
                    <a:pt x="807677" y="1739313"/>
                  </a:cubicBezTo>
                  <a:lnTo>
                    <a:pt x="807428" y="1740056"/>
                  </a:lnTo>
                  <a:cubicBezTo>
                    <a:pt x="800506" y="1740056"/>
                    <a:pt x="795064" y="1734515"/>
                    <a:pt x="795064" y="1727689"/>
                  </a:cubicBezTo>
                  <a:cubicBezTo>
                    <a:pt x="794820" y="1703625"/>
                    <a:pt x="793334" y="1679614"/>
                    <a:pt x="790613" y="1655721"/>
                  </a:cubicBezTo>
                  <a:cubicBezTo>
                    <a:pt x="789624" y="1649095"/>
                    <a:pt x="794077" y="1642937"/>
                    <a:pt x="800755" y="1641922"/>
                  </a:cubicBezTo>
                  <a:cubicBezTo>
                    <a:pt x="801002" y="1641922"/>
                    <a:pt x="801002" y="1641898"/>
                    <a:pt x="801246" y="1641872"/>
                  </a:cubicBezTo>
                  <a:close/>
                  <a:moveTo>
                    <a:pt x="1304963" y="1627478"/>
                  </a:moveTo>
                  <a:cubicBezTo>
                    <a:pt x="1311641" y="1628490"/>
                    <a:pt x="1316341" y="1634797"/>
                    <a:pt x="1315349" y="1641550"/>
                  </a:cubicBezTo>
                  <a:cubicBezTo>
                    <a:pt x="1315349" y="1641550"/>
                    <a:pt x="1315349" y="1641573"/>
                    <a:pt x="1315349" y="1641573"/>
                  </a:cubicBezTo>
                  <a:lnTo>
                    <a:pt x="1310649" y="1672982"/>
                  </a:lnTo>
                  <a:cubicBezTo>
                    <a:pt x="1309909" y="1679042"/>
                    <a:pt x="1304714" y="1683567"/>
                    <a:pt x="1298532" y="1683617"/>
                  </a:cubicBezTo>
                  <a:lnTo>
                    <a:pt x="1296553" y="1683617"/>
                  </a:lnTo>
                  <a:cubicBezTo>
                    <a:pt x="1289875" y="1682479"/>
                    <a:pt x="1285178" y="1676245"/>
                    <a:pt x="1286165" y="1669518"/>
                  </a:cubicBezTo>
                  <a:lnTo>
                    <a:pt x="1290867" y="1637863"/>
                  </a:lnTo>
                  <a:cubicBezTo>
                    <a:pt x="1292101" y="1631162"/>
                    <a:pt x="1298285" y="1626587"/>
                    <a:pt x="1304963" y="1627478"/>
                  </a:cubicBezTo>
                  <a:close/>
                  <a:moveTo>
                    <a:pt x="699355" y="1617142"/>
                  </a:moveTo>
                  <a:cubicBezTo>
                    <a:pt x="705786" y="1615140"/>
                    <a:pt x="712462" y="1618676"/>
                    <a:pt x="714443" y="1625082"/>
                  </a:cubicBezTo>
                  <a:cubicBezTo>
                    <a:pt x="714687" y="1625230"/>
                    <a:pt x="714687" y="1625378"/>
                    <a:pt x="714687" y="1625552"/>
                  </a:cubicBezTo>
                  <a:cubicBezTo>
                    <a:pt x="719636" y="1642122"/>
                    <a:pt x="727054" y="1657825"/>
                    <a:pt x="736946" y="1672045"/>
                  </a:cubicBezTo>
                  <a:cubicBezTo>
                    <a:pt x="740656" y="1677708"/>
                    <a:pt x="739174" y="1685326"/>
                    <a:pt x="733483" y="1689108"/>
                  </a:cubicBezTo>
                  <a:cubicBezTo>
                    <a:pt x="731260" y="1690666"/>
                    <a:pt x="728786" y="1691458"/>
                    <a:pt x="726067" y="1691334"/>
                  </a:cubicBezTo>
                  <a:cubicBezTo>
                    <a:pt x="722107" y="1691310"/>
                    <a:pt x="718150" y="1689256"/>
                    <a:pt x="715925" y="1685894"/>
                  </a:cubicBezTo>
                  <a:cubicBezTo>
                    <a:pt x="704797" y="1669521"/>
                    <a:pt x="696634" y="1651492"/>
                    <a:pt x="691195" y="1632476"/>
                  </a:cubicBezTo>
                  <a:cubicBezTo>
                    <a:pt x="689219" y="1625995"/>
                    <a:pt x="692924" y="1619170"/>
                    <a:pt x="699355" y="1617142"/>
                  </a:cubicBezTo>
                  <a:close/>
                  <a:moveTo>
                    <a:pt x="778000" y="1489780"/>
                  </a:moveTo>
                  <a:cubicBezTo>
                    <a:pt x="784678" y="1489087"/>
                    <a:pt x="790614" y="1493911"/>
                    <a:pt x="791356" y="1500587"/>
                  </a:cubicBezTo>
                  <a:cubicBezTo>
                    <a:pt x="791356" y="1500761"/>
                    <a:pt x="791356" y="1500958"/>
                    <a:pt x="791356" y="1501155"/>
                  </a:cubicBezTo>
                  <a:cubicBezTo>
                    <a:pt x="792836" y="1525863"/>
                    <a:pt x="792836" y="1550643"/>
                    <a:pt x="791356" y="1575348"/>
                  </a:cubicBezTo>
                  <a:cubicBezTo>
                    <a:pt x="791356" y="1582174"/>
                    <a:pt x="785912" y="1587715"/>
                    <a:pt x="778990" y="1587715"/>
                  </a:cubicBezTo>
                  <a:cubicBezTo>
                    <a:pt x="778743" y="1587715"/>
                    <a:pt x="778743" y="1587715"/>
                    <a:pt x="778494" y="1587715"/>
                  </a:cubicBezTo>
                  <a:cubicBezTo>
                    <a:pt x="771569" y="1587442"/>
                    <a:pt x="766376" y="1581704"/>
                    <a:pt x="766626" y="1574878"/>
                  </a:cubicBezTo>
                  <a:cubicBezTo>
                    <a:pt x="766626" y="1574878"/>
                    <a:pt x="766626" y="1574855"/>
                    <a:pt x="766626" y="1574855"/>
                  </a:cubicBezTo>
                  <a:cubicBezTo>
                    <a:pt x="767859" y="1550890"/>
                    <a:pt x="767859" y="1526852"/>
                    <a:pt x="766626" y="1502887"/>
                  </a:cubicBezTo>
                  <a:cubicBezTo>
                    <a:pt x="766130" y="1496136"/>
                    <a:pt x="771322" y="1490300"/>
                    <a:pt x="778000" y="1489780"/>
                  </a:cubicBezTo>
                  <a:close/>
                  <a:moveTo>
                    <a:pt x="878404" y="1475682"/>
                  </a:moveTo>
                  <a:cubicBezTo>
                    <a:pt x="885082" y="1474545"/>
                    <a:pt x="891267" y="1478948"/>
                    <a:pt x="892502" y="1485551"/>
                  </a:cubicBezTo>
                  <a:cubicBezTo>
                    <a:pt x="892502" y="1485725"/>
                    <a:pt x="892502" y="1485896"/>
                    <a:pt x="892502" y="1486070"/>
                  </a:cubicBezTo>
                  <a:cubicBezTo>
                    <a:pt x="896953" y="1513893"/>
                    <a:pt x="899430" y="1541986"/>
                    <a:pt x="899676" y="1570154"/>
                  </a:cubicBezTo>
                  <a:cubicBezTo>
                    <a:pt x="899430" y="1576980"/>
                    <a:pt x="894234" y="1582495"/>
                    <a:pt x="887310" y="1582768"/>
                  </a:cubicBezTo>
                  <a:cubicBezTo>
                    <a:pt x="880385" y="1582768"/>
                    <a:pt x="874945" y="1577227"/>
                    <a:pt x="874945" y="1570401"/>
                  </a:cubicBezTo>
                  <a:cubicBezTo>
                    <a:pt x="874699" y="1543469"/>
                    <a:pt x="872468" y="1516612"/>
                    <a:pt x="868267" y="1490027"/>
                  </a:cubicBezTo>
                  <a:cubicBezTo>
                    <a:pt x="867278" y="1483300"/>
                    <a:pt x="871731" y="1476944"/>
                    <a:pt x="878404" y="1475682"/>
                  </a:cubicBezTo>
                  <a:close/>
                  <a:moveTo>
                    <a:pt x="692432" y="1475682"/>
                  </a:moveTo>
                  <a:cubicBezTo>
                    <a:pt x="699354" y="1477191"/>
                    <a:pt x="703558" y="1483941"/>
                    <a:pt x="702078" y="1490767"/>
                  </a:cubicBezTo>
                  <a:cubicBezTo>
                    <a:pt x="698368" y="1507561"/>
                    <a:pt x="697376" y="1524847"/>
                    <a:pt x="699105" y="1541960"/>
                  </a:cubicBezTo>
                  <a:cubicBezTo>
                    <a:pt x="699601" y="1548760"/>
                    <a:pt x="694658" y="1554797"/>
                    <a:pt x="687980" y="1555563"/>
                  </a:cubicBezTo>
                  <a:lnTo>
                    <a:pt x="686248" y="1555563"/>
                  </a:lnTo>
                  <a:cubicBezTo>
                    <a:pt x="679819" y="1555487"/>
                    <a:pt x="674624" y="1550715"/>
                    <a:pt x="673884" y="1544434"/>
                  </a:cubicBezTo>
                  <a:cubicBezTo>
                    <a:pt x="671903" y="1524673"/>
                    <a:pt x="673142" y="1504718"/>
                    <a:pt x="677348" y="1485328"/>
                  </a:cubicBezTo>
                  <a:cubicBezTo>
                    <a:pt x="678828" y="1478502"/>
                    <a:pt x="685505" y="1474174"/>
                    <a:pt x="692432" y="1475682"/>
                  </a:cubicBezTo>
                  <a:close/>
                  <a:moveTo>
                    <a:pt x="927624" y="1409157"/>
                  </a:moveTo>
                  <a:cubicBezTo>
                    <a:pt x="934296" y="1408437"/>
                    <a:pt x="940481" y="1413285"/>
                    <a:pt x="941224" y="1420038"/>
                  </a:cubicBezTo>
                  <a:cubicBezTo>
                    <a:pt x="943942" y="1443284"/>
                    <a:pt x="943942" y="1466779"/>
                    <a:pt x="941224" y="1490024"/>
                  </a:cubicBezTo>
                  <a:cubicBezTo>
                    <a:pt x="940232" y="1496084"/>
                    <a:pt x="935039" y="1500485"/>
                    <a:pt x="928857" y="1500413"/>
                  </a:cubicBezTo>
                  <a:lnTo>
                    <a:pt x="927128" y="1500413"/>
                  </a:lnTo>
                  <a:cubicBezTo>
                    <a:pt x="920450" y="1499670"/>
                    <a:pt x="915750" y="1493659"/>
                    <a:pt x="916493" y="1487033"/>
                  </a:cubicBezTo>
                  <a:cubicBezTo>
                    <a:pt x="916493" y="1486859"/>
                    <a:pt x="916493" y="1486711"/>
                    <a:pt x="916493" y="1486563"/>
                  </a:cubicBezTo>
                  <a:cubicBezTo>
                    <a:pt x="918964" y="1465369"/>
                    <a:pt x="918964" y="1443951"/>
                    <a:pt x="916493" y="1422757"/>
                  </a:cubicBezTo>
                  <a:cubicBezTo>
                    <a:pt x="915750" y="1416131"/>
                    <a:pt x="920450" y="1410047"/>
                    <a:pt x="926881" y="1409229"/>
                  </a:cubicBezTo>
                  <a:cubicBezTo>
                    <a:pt x="927128" y="1409180"/>
                    <a:pt x="927374" y="1409180"/>
                    <a:pt x="927624" y="1409157"/>
                  </a:cubicBezTo>
                  <a:close/>
                  <a:moveTo>
                    <a:pt x="630358" y="1393823"/>
                  </a:moveTo>
                  <a:cubicBezTo>
                    <a:pt x="637036" y="1393379"/>
                    <a:pt x="642972" y="1398275"/>
                    <a:pt x="643712" y="1404951"/>
                  </a:cubicBezTo>
                  <a:cubicBezTo>
                    <a:pt x="645197" y="1424265"/>
                    <a:pt x="647669" y="1443507"/>
                    <a:pt x="651132" y="1462575"/>
                  </a:cubicBezTo>
                  <a:cubicBezTo>
                    <a:pt x="652122" y="1469302"/>
                    <a:pt x="647669" y="1475655"/>
                    <a:pt x="640991" y="1476917"/>
                  </a:cubicBezTo>
                  <a:lnTo>
                    <a:pt x="638766" y="1477164"/>
                  </a:lnTo>
                  <a:cubicBezTo>
                    <a:pt x="632584" y="1477239"/>
                    <a:pt x="627640" y="1472789"/>
                    <a:pt x="626648" y="1466778"/>
                  </a:cubicBezTo>
                  <a:cubicBezTo>
                    <a:pt x="623187" y="1447241"/>
                    <a:pt x="620713" y="1427209"/>
                    <a:pt x="618981" y="1407178"/>
                  </a:cubicBezTo>
                  <a:cubicBezTo>
                    <a:pt x="618488" y="1400376"/>
                    <a:pt x="623434" y="1394391"/>
                    <a:pt x="630358" y="1393823"/>
                  </a:cubicBezTo>
                  <a:close/>
                  <a:moveTo>
                    <a:pt x="814106" y="1336697"/>
                  </a:moveTo>
                  <a:cubicBezTo>
                    <a:pt x="821034" y="1336151"/>
                    <a:pt x="826967" y="1341245"/>
                    <a:pt x="827462" y="1348071"/>
                  </a:cubicBezTo>
                  <a:lnTo>
                    <a:pt x="832409" y="1413856"/>
                  </a:lnTo>
                  <a:cubicBezTo>
                    <a:pt x="832902" y="1420656"/>
                    <a:pt x="827958" y="1426641"/>
                    <a:pt x="821034" y="1427210"/>
                  </a:cubicBezTo>
                  <a:lnTo>
                    <a:pt x="820042" y="1427210"/>
                  </a:lnTo>
                  <a:cubicBezTo>
                    <a:pt x="813613" y="1427236"/>
                    <a:pt x="808171" y="1422263"/>
                    <a:pt x="807678" y="1415835"/>
                  </a:cubicBezTo>
                  <a:lnTo>
                    <a:pt x="802732" y="1350050"/>
                  </a:lnTo>
                  <a:cubicBezTo>
                    <a:pt x="802236" y="1343224"/>
                    <a:pt x="807184" y="1337239"/>
                    <a:pt x="814106" y="1336697"/>
                  </a:cubicBezTo>
                  <a:close/>
                  <a:moveTo>
                    <a:pt x="696881" y="1306277"/>
                  </a:moveTo>
                  <a:cubicBezTo>
                    <a:pt x="703808" y="1305386"/>
                    <a:pt x="709990" y="1310109"/>
                    <a:pt x="710979" y="1316912"/>
                  </a:cubicBezTo>
                  <a:cubicBezTo>
                    <a:pt x="714196" y="1339020"/>
                    <a:pt x="712957" y="1361526"/>
                    <a:pt x="707518" y="1383190"/>
                  </a:cubicBezTo>
                  <a:cubicBezTo>
                    <a:pt x="705783" y="1388508"/>
                    <a:pt x="700840" y="1392117"/>
                    <a:pt x="695401" y="1392094"/>
                  </a:cubicBezTo>
                  <a:lnTo>
                    <a:pt x="692433" y="1392094"/>
                  </a:lnTo>
                  <a:cubicBezTo>
                    <a:pt x="685755" y="1390411"/>
                    <a:pt x="681796" y="1383660"/>
                    <a:pt x="683530" y="1377055"/>
                  </a:cubicBezTo>
                  <a:cubicBezTo>
                    <a:pt x="683530" y="1377032"/>
                    <a:pt x="683530" y="1377032"/>
                    <a:pt x="683530" y="1377008"/>
                  </a:cubicBezTo>
                  <a:cubicBezTo>
                    <a:pt x="688227" y="1358509"/>
                    <a:pt x="689216" y="1339267"/>
                    <a:pt x="686498" y="1320373"/>
                  </a:cubicBezTo>
                  <a:cubicBezTo>
                    <a:pt x="685506" y="1313646"/>
                    <a:pt x="690203" y="1307414"/>
                    <a:pt x="696881" y="1306277"/>
                  </a:cubicBezTo>
                  <a:close/>
                  <a:moveTo>
                    <a:pt x="877759" y="1255426"/>
                  </a:moveTo>
                  <a:cubicBezTo>
                    <a:pt x="880757" y="1256499"/>
                    <a:pt x="883353" y="1258694"/>
                    <a:pt x="884837" y="1261762"/>
                  </a:cubicBezTo>
                  <a:cubicBezTo>
                    <a:pt x="898686" y="1291463"/>
                    <a:pt x="908085" y="1323045"/>
                    <a:pt x="912535" y="1355490"/>
                  </a:cubicBezTo>
                  <a:cubicBezTo>
                    <a:pt x="913524" y="1362243"/>
                    <a:pt x="908827" y="1368550"/>
                    <a:pt x="902149" y="1369586"/>
                  </a:cubicBezTo>
                  <a:lnTo>
                    <a:pt x="899428" y="1369586"/>
                  </a:lnTo>
                  <a:cubicBezTo>
                    <a:pt x="893246" y="1369539"/>
                    <a:pt x="888051" y="1365037"/>
                    <a:pt x="887064" y="1358954"/>
                  </a:cubicBezTo>
                  <a:cubicBezTo>
                    <a:pt x="883105" y="1329030"/>
                    <a:pt x="874947" y="1299872"/>
                    <a:pt x="862334" y="1272395"/>
                  </a:cubicBezTo>
                  <a:cubicBezTo>
                    <a:pt x="859366" y="1266239"/>
                    <a:pt x="862084" y="1258844"/>
                    <a:pt x="868020" y="1255900"/>
                  </a:cubicBezTo>
                  <a:cubicBezTo>
                    <a:pt x="868269" y="1255876"/>
                    <a:pt x="868269" y="1255850"/>
                    <a:pt x="868269" y="1255824"/>
                  </a:cubicBezTo>
                  <a:cubicBezTo>
                    <a:pt x="871360" y="1254402"/>
                    <a:pt x="874760" y="1254353"/>
                    <a:pt x="877759" y="1255426"/>
                  </a:cubicBezTo>
                  <a:close/>
                  <a:moveTo>
                    <a:pt x="748326" y="1207105"/>
                  </a:moveTo>
                  <a:cubicBezTo>
                    <a:pt x="754999" y="1205796"/>
                    <a:pt x="761183" y="1210023"/>
                    <a:pt x="762669" y="1216603"/>
                  </a:cubicBezTo>
                  <a:cubicBezTo>
                    <a:pt x="762669" y="1216725"/>
                    <a:pt x="762669" y="1216875"/>
                    <a:pt x="762669" y="1216997"/>
                  </a:cubicBezTo>
                  <a:cubicBezTo>
                    <a:pt x="766130" y="1237078"/>
                    <a:pt x="766872" y="1257532"/>
                    <a:pt x="765140" y="1277836"/>
                  </a:cubicBezTo>
                  <a:cubicBezTo>
                    <a:pt x="764398" y="1284613"/>
                    <a:pt x="758216" y="1289533"/>
                    <a:pt x="751540" y="1288964"/>
                  </a:cubicBezTo>
                  <a:cubicBezTo>
                    <a:pt x="744862" y="1288321"/>
                    <a:pt x="739914" y="1282362"/>
                    <a:pt x="740410" y="1275611"/>
                  </a:cubicBezTo>
                  <a:cubicBezTo>
                    <a:pt x="742141" y="1257532"/>
                    <a:pt x="741399" y="1239306"/>
                    <a:pt x="738184" y="1221450"/>
                  </a:cubicBezTo>
                  <a:cubicBezTo>
                    <a:pt x="737195" y="1214723"/>
                    <a:pt x="741648" y="1208367"/>
                    <a:pt x="748326" y="1207105"/>
                  </a:cubicBezTo>
                  <a:close/>
                  <a:moveTo>
                    <a:pt x="682538" y="1145280"/>
                  </a:moveTo>
                  <a:cubicBezTo>
                    <a:pt x="689466" y="1145280"/>
                    <a:pt x="694905" y="1150820"/>
                    <a:pt x="694905" y="1157644"/>
                  </a:cubicBezTo>
                  <a:cubicBezTo>
                    <a:pt x="695152" y="1174263"/>
                    <a:pt x="696884" y="1190833"/>
                    <a:pt x="700345" y="1207105"/>
                  </a:cubicBezTo>
                  <a:cubicBezTo>
                    <a:pt x="701830" y="1213635"/>
                    <a:pt x="697873" y="1220139"/>
                    <a:pt x="691195" y="1221621"/>
                  </a:cubicBezTo>
                  <a:cubicBezTo>
                    <a:pt x="691195" y="1221647"/>
                    <a:pt x="690948" y="1221673"/>
                    <a:pt x="690948" y="1221696"/>
                  </a:cubicBezTo>
                  <a:lnTo>
                    <a:pt x="688227" y="1222686"/>
                  </a:lnTo>
                  <a:cubicBezTo>
                    <a:pt x="682538" y="1222712"/>
                    <a:pt x="677348" y="1218705"/>
                    <a:pt x="676110" y="1213040"/>
                  </a:cubicBezTo>
                  <a:cubicBezTo>
                    <a:pt x="672153" y="1194839"/>
                    <a:pt x="670174" y="1176267"/>
                    <a:pt x="670174" y="1157644"/>
                  </a:cubicBezTo>
                  <a:cubicBezTo>
                    <a:pt x="670174" y="1150719"/>
                    <a:pt x="676356" y="1144044"/>
                    <a:pt x="682538" y="1145280"/>
                  </a:cubicBezTo>
                  <a:close/>
                  <a:moveTo>
                    <a:pt x="813610" y="1123021"/>
                  </a:moveTo>
                  <a:cubicBezTo>
                    <a:pt x="813856" y="1123021"/>
                    <a:pt x="813856" y="1123021"/>
                    <a:pt x="814103" y="1123021"/>
                  </a:cubicBezTo>
                  <a:cubicBezTo>
                    <a:pt x="820781" y="1123021"/>
                    <a:pt x="826223" y="1128266"/>
                    <a:pt x="826470" y="1134894"/>
                  </a:cubicBezTo>
                  <a:lnTo>
                    <a:pt x="827955" y="1206119"/>
                  </a:lnTo>
                  <a:cubicBezTo>
                    <a:pt x="828202" y="1212945"/>
                    <a:pt x="822760" y="1218582"/>
                    <a:pt x="815837" y="1218730"/>
                  </a:cubicBezTo>
                  <a:cubicBezTo>
                    <a:pt x="809159" y="1218608"/>
                    <a:pt x="803720" y="1213290"/>
                    <a:pt x="803471" y="1206612"/>
                  </a:cubicBezTo>
                  <a:lnTo>
                    <a:pt x="801986" y="1135634"/>
                  </a:lnTo>
                  <a:cubicBezTo>
                    <a:pt x="801739" y="1128959"/>
                    <a:pt x="806934" y="1123294"/>
                    <a:pt x="813610" y="1123021"/>
                  </a:cubicBezTo>
                  <a:close/>
                  <a:moveTo>
                    <a:pt x="795064" y="284651"/>
                  </a:moveTo>
                  <a:cubicBezTo>
                    <a:pt x="801989" y="283415"/>
                    <a:pt x="808420" y="287967"/>
                    <a:pt x="809658" y="294793"/>
                  </a:cubicBezTo>
                  <a:cubicBezTo>
                    <a:pt x="812626" y="309408"/>
                    <a:pt x="812626" y="324444"/>
                    <a:pt x="809658" y="339062"/>
                  </a:cubicBezTo>
                  <a:cubicBezTo>
                    <a:pt x="808171" y="344797"/>
                    <a:pt x="802731" y="348655"/>
                    <a:pt x="796796" y="348211"/>
                  </a:cubicBezTo>
                  <a:lnTo>
                    <a:pt x="794077" y="348211"/>
                  </a:lnTo>
                  <a:cubicBezTo>
                    <a:pt x="787646" y="346923"/>
                    <a:pt x="783440" y="340643"/>
                    <a:pt x="784678" y="334237"/>
                  </a:cubicBezTo>
                  <a:cubicBezTo>
                    <a:pt x="784928" y="334014"/>
                    <a:pt x="784928" y="333817"/>
                    <a:pt x="784928" y="333619"/>
                  </a:cubicBezTo>
                  <a:cubicBezTo>
                    <a:pt x="787150" y="322268"/>
                    <a:pt x="787150" y="310594"/>
                    <a:pt x="784928" y="299243"/>
                  </a:cubicBezTo>
                  <a:cubicBezTo>
                    <a:pt x="783689" y="292417"/>
                    <a:pt x="788142" y="285889"/>
                    <a:pt x="795064" y="284651"/>
                  </a:cubicBezTo>
                  <a:close/>
                  <a:moveTo>
                    <a:pt x="721615" y="256459"/>
                  </a:moveTo>
                  <a:cubicBezTo>
                    <a:pt x="728293" y="255865"/>
                    <a:pt x="734229" y="260663"/>
                    <a:pt x="735218" y="267338"/>
                  </a:cubicBezTo>
                  <a:cubicBezTo>
                    <a:pt x="737443" y="288953"/>
                    <a:pt x="737443" y="310766"/>
                    <a:pt x="735218" y="332381"/>
                  </a:cubicBezTo>
                  <a:cubicBezTo>
                    <a:pt x="734475" y="338490"/>
                    <a:pt x="729282" y="343091"/>
                    <a:pt x="723100" y="343262"/>
                  </a:cubicBezTo>
                  <a:lnTo>
                    <a:pt x="721862" y="343262"/>
                  </a:lnTo>
                  <a:cubicBezTo>
                    <a:pt x="715184" y="342618"/>
                    <a:pt x="709991" y="336587"/>
                    <a:pt x="710733" y="329784"/>
                  </a:cubicBezTo>
                  <a:cubicBezTo>
                    <a:pt x="710733" y="329735"/>
                    <a:pt x="710733" y="329709"/>
                    <a:pt x="710733" y="329662"/>
                  </a:cubicBezTo>
                  <a:cubicBezTo>
                    <a:pt x="712712" y="309852"/>
                    <a:pt x="712712" y="289870"/>
                    <a:pt x="710733" y="270059"/>
                  </a:cubicBezTo>
                  <a:cubicBezTo>
                    <a:pt x="709991" y="263309"/>
                    <a:pt x="714937" y="257225"/>
                    <a:pt x="721615" y="256459"/>
                  </a:cubicBezTo>
                  <a:close/>
                  <a:moveTo>
                    <a:pt x="871978" y="231726"/>
                  </a:moveTo>
                  <a:cubicBezTo>
                    <a:pt x="878653" y="230664"/>
                    <a:pt x="885081" y="235164"/>
                    <a:pt x="886320" y="241865"/>
                  </a:cubicBezTo>
                  <a:cubicBezTo>
                    <a:pt x="889287" y="256408"/>
                    <a:pt x="889287" y="271345"/>
                    <a:pt x="886320" y="285887"/>
                  </a:cubicBezTo>
                  <a:cubicBezTo>
                    <a:pt x="884835" y="291451"/>
                    <a:pt x="879891" y="295335"/>
                    <a:pt x="874203" y="295283"/>
                  </a:cubicBezTo>
                  <a:lnTo>
                    <a:pt x="871482" y="295283"/>
                  </a:lnTo>
                  <a:cubicBezTo>
                    <a:pt x="864804" y="293824"/>
                    <a:pt x="860600" y="287222"/>
                    <a:pt x="862085" y="280546"/>
                  </a:cubicBezTo>
                  <a:cubicBezTo>
                    <a:pt x="862085" y="280520"/>
                    <a:pt x="862085" y="280471"/>
                    <a:pt x="862085" y="280448"/>
                  </a:cubicBezTo>
                  <a:cubicBezTo>
                    <a:pt x="864311" y="269094"/>
                    <a:pt x="864311" y="257423"/>
                    <a:pt x="862085" y="246071"/>
                  </a:cubicBezTo>
                  <a:cubicBezTo>
                    <a:pt x="860847" y="239393"/>
                    <a:pt x="865300" y="232988"/>
                    <a:pt x="871978" y="231726"/>
                  </a:cubicBezTo>
                  <a:close/>
                  <a:moveTo>
                    <a:pt x="659537" y="183378"/>
                  </a:moveTo>
                  <a:cubicBezTo>
                    <a:pt x="666464" y="181820"/>
                    <a:pt x="673388" y="186076"/>
                    <a:pt x="674871" y="192899"/>
                  </a:cubicBezTo>
                  <a:cubicBezTo>
                    <a:pt x="681796" y="221860"/>
                    <a:pt x="681796" y="251983"/>
                    <a:pt x="674871" y="280941"/>
                  </a:cubicBezTo>
                  <a:cubicBezTo>
                    <a:pt x="673388" y="286778"/>
                    <a:pt x="667949" y="290761"/>
                    <a:pt x="662011" y="290340"/>
                  </a:cubicBezTo>
                  <a:lnTo>
                    <a:pt x="659290" y="290340"/>
                  </a:lnTo>
                  <a:cubicBezTo>
                    <a:pt x="652859" y="288904"/>
                    <a:pt x="648657" y="282452"/>
                    <a:pt x="650140" y="275922"/>
                  </a:cubicBezTo>
                  <a:cubicBezTo>
                    <a:pt x="650140" y="275774"/>
                    <a:pt x="650140" y="275649"/>
                    <a:pt x="650140" y="275501"/>
                  </a:cubicBezTo>
                  <a:cubicBezTo>
                    <a:pt x="655827" y="250176"/>
                    <a:pt x="655827" y="223913"/>
                    <a:pt x="650140" y="198588"/>
                  </a:cubicBezTo>
                  <a:cubicBezTo>
                    <a:pt x="648657" y="191762"/>
                    <a:pt x="652859" y="184962"/>
                    <a:pt x="659537" y="183378"/>
                  </a:cubicBezTo>
                  <a:close/>
                  <a:moveTo>
                    <a:pt x="930095" y="173857"/>
                  </a:moveTo>
                  <a:cubicBezTo>
                    <a:pt x="936773" y="172647"/>
                    <a:pt x="943205" y="177074"/>
                    <a:pt x="944438" y="183752"/>
                  </a:cubicBezTo>
                  <a:cubicBezTo>
                    <a:pt x="946910" y="198440"/>
                    <a:pt x="946416" y="213479"/>
                    <a:pt x="943205" y="228019"/>
                  </a:cubicBezTo>
                  <a:cubicBezTo>
                    <a:pt x="941719" y="233139"/>
                    <a:pt x="937267" y="236823"/>
                    <a:pt x="932074" y="237171"/>
                  </a:cubicBezTo>
                  <a:lnTo>
                    <a:pt x="929353" y="237171"/>
                  </a:lnTo>
                  <a:cubicBezTo>
                    <a:pt x="922675" y="235686"/>
                    <a:pt x="918474" y="229182"/>
                    <a:pt x="919956" y="222579"/>
                  </a:cubicBezTo>
                  <a:cubicBezTo>
                    <a:pt x="922179" y="211152"/>
                    <a:pt x="922179" y="199380"/>
                    <a:pt x="919956" y="187956"/>
                  </a:cubicBezTo>
                  <a:cubicBezTo>
                    <a:pt x="918718" y="181376"/>
                    <a:pt x="923171" y="175069"/>
                    <a:pt x="929849" y="173909"/>
                  </a:cubicBezTo>
                  <a:cubicBezTo>
                    <a:pt x="929849" y="173883"/>
                    <a:pt x="930095" y="173883"/>
                    <a:pt x="930095" y="173857"/>
                  </a:cubicBezTo>
                  <a:close/>
                  <a:moveTo>
                    <a:pt x="575452" y="149127"/>
                  </a:moveTo>
                  <a:cubicBezTo>
                    <a:pt x="582130" y="147917"/>
                    <a:pt x="588561" y="152344"/>
                    <a:pt x="589800" y="159022"/>
                  </a:cubicBezTo>
                  <a:cubicBezTo>
                    <a:pt x="592765" y="173562"/>
                    <a:pt x="592765" y="188500"/>
                    <a:pt x="589800" y="203042"/>
                  </a:cubicBezTo>
                  <a:cubicBezTo>
                    <a:pt x="588561" y="208754"/>
                    <a:pt x="583369" y="212711"/>
                    <a:pt x="577433" y="212441"/>
                  </a:cubicBezTo>
                  <a:lnTo>
                    <a:pt x="574712" y="212441"/>
                  </a:lnTo>
                  <a:cubicBezTo>
                    <a:pt x="568034" y="211104"/>
                    <a:pt x="563831" y="204699"/>
                    <a:pt x="565316" y="198145"/>
                  </a:cubicBezTo>
                  <a:cubicBezTo>
                    <a:pt x="565316" y="198047"/>
                    <a:pt x="565316" y="197948"/>
                    <a:pt x="565316" y="197849"/>
                  </a:cubicBezTo>
                  <a:cubicBezTo>
                    <a:pt x="567541" y="186422"/>
                    <a:pt x="567541" y="174650"/>
                    <a:pt x="565316" y="163225"/>
                  </a:cubicBezTo>
                  <a:cubicBezTo>
                    <a:pt x="564077" y="156646"/>
                    <a:pt x="568530" y="150339"/>
                    <a:pt x="575208" y="149179"/>
                  </a:cubicBezTo>
                  <a:cubicBezTo>
                    <a:pt x="575208" y="149153"/>
                    <a:pt x="575452" y="149153"/>
                    <a:pt x="575452" y="149127"/>
                  </a:cubicBezTo>
                  <a:close/>
                  <a:moveTo>
                    <a:pt x="829191" y="135277"/>
                  </a:moveTo>
                  <a:cubicBezTo>
                    <a:pt x="835868" y="134215"/>
                    <a:pt x="842300" y="138714"/>
                    <a:pt x="843538" y="145418"/>
                  </a:cubicBezTo>
                  <a:cubicBezTo>
                    <a:pt x="848235" y="173041"/>
                    <a:pt x="848977" y="201187"/>
                    <a:pt x="845763" y="229008"/>
                  </a:cubicBezTo>
                  <a:cubicBezTo>
                    <a:pt x="845021" y="235190"/>
                    <a:pt x="839579" y="239816"/>
                    <a:pt x="833397" y="239889"/>
                  </a:cubicBezTo>
                  <a:lnTo>
                    <a:pt x="831914" y="239889"/>
                  </a:lnTo>
                  <a:cubicBezTo>
                    <a:pt x="825236" y="239123"/>
                    <a:pt x="820290" y="233040"/>
                    <a:pt x="821033" y="226289"/>
                  </a:cubicBezTo>
                  <a:cubicBezTo>
                    <a:pt x="824001" y="200691"/>
                    <a:pt x="823255" y="174799"/>
                    <a:pt x="819054" y="149375"/>
                  </a:cubicBezTo>
                  <a:cubicBezTo>
                    <a:pt x="818065" y="142697"/>
                    <a:pt x="822518" y="136417"/>
                    <a:pt x="829191" y="135277"/>
                  </a:cubicBezTo>
                  <a:close/>
                  <a:moveTo>
                    <a:pt x="773795" y="120192"/>
                  </a:moveTo>
                  <a:cubicBezTo>
                    <a:pt x="780226" y="119351"/>
                    <a:pt x="786161" y="123952"/>
                    <a:pt x="787150" y="130456"/>
                  </a:cubicBezTo>
                  <a:cubicBezTo>
                    <a:pt x="787150" y="130752"/>
                    <a:pt x="787150" y="131022"/>
                    <a:pt x="787150" y="131320"/>
                  </a:cubicBezTo>
                  <a:cubicBezTo>
                    <a:pt x="789129" y="154197"/>
                    <a:pt x="789129" y="177196"/>
                    <a:pt x="787150" y="200071"/>
                  </a:cubicBezTo>
                  <a:cubicBezTo>
                    <a:pt x="786904" y="206749"/>
                    <a:pt x="781215" y="211968"/>
                    <a:pt x="774537" y="211721"/>
                  </a:cubicBezTo>
                  <a:cubicBezTo>
                    <a:pt x="774537" y="211695"/>
                    <a:pt x="774290" y="211695"/>
                    <a:pt x="774290" y="211695"/>
                  </a:cubicBezTo>
                  <a:cubicBezTo>
                    <a:pt x="767366" y="211301"/>
                    <a:pt x="762173" y="205438"/>
                    <a:pt x="762667" y="198638"/>
                  </a:cubicBezTo>
                  <a:cubicBezTo>
                    <a:pt x="762667" y="198612"/>
                    <a:pt x="762667" y="198612"/>
                    <a:pt x="762667" y="198589"/>
                  </a:cubicBezTo>
                  <a:cubicBezTo>
                    <a:pt x="764149" y="176947"/>
                    <a:pt x="764149" y="155187"/>
                    <a:pt x="762667" y="133546"/>
                  </a:cubicBezTo>
                  <a:cubicBezTo>
                    <a:pt x="761924" y="126894"/>
                    <a:pt x="766873" y="120932"/>
                    <a:pt x="773548" y="120216"/>
                  </a:cubicBezTo>
                  <a:cubicBezTo>
                    <a:pt x="773548" y="120216"/>
                    <a:pt x="773795" y="120192"/>
                    <a:pt x="773795" y="120192"/>
                  </a:cubicBezTo>
                  <a:close/>
                  <a:moveTo>
                    <a:pt x="707272" y="90887"/>
                  </a:moveTo>
                  <a:cubicBezTo>
                    <a:pt x="713950" y="89601"/>
                    <a:pt x="720628" y="94078"/>
                    <a:pt x="721861" y="100904"/>
                  </a:cubicBezTo>
                  <a:cubicBezTo>
                    <a:pt x="726561" y="125338"/>
                    <a:pt x="728293" y="150267"/>
                    <a:pt x="726561" y="175096"/>
                  </a:cubicBezTo>
                  <a:cubicBezTo>
                    <a:pt x="726068" y="181922"/>
                    <a:pt x="720379" y="187141"/>
                    <a:pt x="713454" y="186770"/>
                  </a:cubicBezTo>
                  <a:cubicBezTo>
                    <a:pt x="713454" y="186744"/>
                    <a:pt x="713208" y="186744"/>
                    <a:pt x="712958" y="186721"/>
                  </a:cubicBezTo>
                  <a:cubicBezTo>
                    <a:pt x="706034" y="186323"/>
                    <a:pt x="700841" y="180463"/>
                    <a:pt x="701337" y="173660"/>
                  </a:cubicBezTo>
                  <a:cubicBezTo>
                    <a:pt x="701337" y="173637"/>
                    <a:pt x="701337" y="173637"/>
                    <a:pt x="701337" y="173611"/>
                  </a:cubicBezTo>
                  <a:cubicBezTo>
                    <a:pt x="702820" y="150858"/>
                    <a:pt x="701584" y="127984"/>
                    <a:pt x="697131" y="105603"/>
                  </a:cubicBezTo>
                  <a:cubicBezTo>
                    <a:pt x="695898" y="98777"/>
                    <a:pt x="700345" y="92174"/>
                    <a:pt x="707272" y="90887"/>
                  </a:cubicBezTo>
                  <a:close/>
                  <a:moveTo>
                    <a:pt x="884588" y="63435"/>
                  </a:moveTo>
                  <a:cubicBezTo>
                    <a:pt x="891513" y="62149"/>
                    <a:pt x="898191" y="66626"/>
                    <a:pt x="899429" y="73452"/>
                  </a:cubicBezTo>
                  <a:cubicBezTo>
                    <a:pt x="904126" y="97886"/>
                    <a:pt x="905612" y="122814"/>
                    <a:pt x="904126" y="147643"/>
                  </a:cubicBezTo>
                  <a:cubicBezTo>
                    <a:pt x="903630" y="154446"/>
                    <a:pt x="897695" y="159564"/>
                    <a:pt x="890770" y="159044"/>
                  </a:cubicBezTo>
                  <a:cubicBezTo>
                    <a:pt x="890770" y="159044"/>
                    <a:pt x="890526" y="159021"/>
                    <a:pt x="890526" y="159021"/>
                  </a:cubicBezTo>
                  <a:cubicBezTo>
                    <a:pt x="883848" y="158624"/>
                    <a:pt x="878653" y="152912"/>
                    <a:pt x="879146" y="146234"/>
                  </a:cubicBezTo>
                  <a:cubicBezTo>
                    <a:pt x="879146" y="146112"/>
                    <a:pt x="879146" y="146010"/>
                    <a:pt x="879146" y="145912"/>
                  </a:cubicBezTo>
                  <a:cubicBezTo>
                    <a:pt x="880631" y="123235"/>
                    <a:pt x="879146" y="100457"/>
                    <a:pt x="874699" y="78151"/>
                  </a:cubicBezTo>
                  <a:cubicBezTo>
                    <a:pt x="873460" y="71325"/>
                    <a:pt x="877913" y="64722"/>
                    <a:pt x="884588" y="63435"/>
                  </a:cubicBezTo>
                  <a:close/>
                  <a:moveTo>
                    <a:pt x="923417" y="15951"/>
                  </a:moveTo>
                  <a:cubicBezTo>
                    <a:pt x="930095" y="13700"/>
                    <a:pt x="937513" y="17411"/>
                    <a:pt x="939741" y="24237"/>
                  </a:cubicBezTo>
                  <a:cubicBezTo>
                    <a:pt x="944934" y="39197"/>
                    <a:pt x="947901" y="54728"/>
                    <a:pt x="949137" y="70481"/>
                  </a:cubicBezTo>
                  <a:cubicBezTo>
                    <a:pt x="949630" y="77283"/>
                    <a:pt x="944684" y="83268"/>
                    <a:pt x="937760" y="83837"/>
                  </a:cubicBezTo>
                  <a:lnTo>
                    <a:pt x="935535" y="83837"/>
                  </a:lnTo>
                  <a:cubicBezTo>
                    <a:pt x="929106" y="83738"/>
                    <a:pt x="923913" y="78815"/>
                    <a:pt x="923417" y="72462"/>
                  </a:cubicBezTo>
                  <a:cubicBezTo>
                    <a:pt x="922179" y="58810"/>
                    <a:pt x="919461" y="45356"/>
                    <a:pt x="915010" y="32397"/>
                  </a:cubicBezTo>
                  <a:cubicBezTo>
                    <a:pt x="912783" y="25571"/>
                    <a:pt x="916493" y="18203"/>
                    <a:pt x="923417" y="15951"/>
                  </a:cubicBezTo>
                  <a:close/>
                  <a:moveTo>
                    <a:pt x="565565" y="14345"/>
                  </a:moveTo>
                  <a:cubicBezTo>
                    <a:pt x="574219" y="14345"/>
                    <a:pt x="580155" y="14345"/>
                    <a:pt x="584112" y="72213"/>
                  </a:cubicBezTo>
                  <a:cubicBezTo>
                    <a:pt x="584607" y="78891"/>
                    <a:pt x="579659" y="84751"/>
                    <a:pt x="572981" y="85296"/>
                  </a:cubicBezTo>
                  <a:cubicBezTo>
                    <a:pt x="572981" y="85296"/>
                    <a:pt x="572734" y="85319"/>
                    <a:pt x="572734" y="85319"/>
                  </a:cubicBezTo>
                  <a:lnTo>
                    <a:pt x="571747" y="85569"/>
                  </a:lnTo>
                  <a:cubicBezTo>
                    <a:pt x="565316" y="85569"/>
                    <a:pt x="559877" y="80449"/>
                    <a:pt x="559630" y="73945"/>
                  </a:cubicBezTo>
                  <a:cubicBezTo>
                    <a:pt x="559630" y="66524"/>
                    <a:pt x="555920" y="41794"/>
                    <a:pt x="554185" y="33386"/>
                  </a:cubicBezTo>
                  <a:cubicBezTo>
                    <a:pt x="552705" y="30987"/>
                    <a:pt x="552209" y="28194"/>
                    <a:pt x="552705" y="25473"/>
                  </a:cubicBezTo>
                  <a:cubicBezTo>
                    <a:pt x="553694" y="19041"/>
                    <a:pt x="559134" y="14293"/>
                    <a:pt x="565565" y="14345"/>
                  </a:cubicBezTo>
                  <a:close/>
                  <a:moveTo>
                    <a:pt x="665041" y="12910"/>
                  </a:moveTo>
                  <a:cubicBezTo>
                    <a:pt x="668009" y="14060"/>
                    <a:pt x="670543" y="16335"/>
                    <a:pt x="671904" y="19462"/>
                  </a:cubicBezTo>
                  <a:cubicBezTo>
                    <a:pt x="671904" y="19488"/>
                    <a:pt x="671904" y="19512"/>
                    <a:pt x="671904" y="19538"/>
                  </a:cubicBezTo>
                  <a:cubicBezTo>
                    <a:pt x="679820" y="38011"/>
                    <a:pt x="682043" y="58413"/>
                    <a:pt x="678332" y="78148"/>
                  </a:cubicBezTo>
                  <a:cubicBezTo>
                    <a:pt x="677099" y="83860"/>
                    <a:pt x="672150" y="87942"/>
                    <a:pt x="666215" y="88041"/>
                  </a:cubicBezTo>
                  <a:lnTo>
                    <a:pt x="663743" y="88041"/>
                  </a:lnTo>
                  <a:cubicBezTo>
                    <a:pt x="657065" y="86779"/>
                    <a:pt x="652615" y="80373"/>
                    <a:pt x="653851" y="73698"/>
                  </a:cubicBezTo>
                  <a:cubicBezTo>
                    <a:pt x="656819" y="58712"/>
                    <a:pt x="655089" y="43204"/>
                    <a:pt x="649153" y="29183"/>
                  </a:cubicBezTo>
                  <a:cubicBezTo>
                    <a:pt x="646432" y="23048"/>
                    <a:pt x="649153" y="15903"/>
                    <a:pt x="655336" y="13208"/>
                  </a:cubicBezTo>
                  <a:cubicBezTo>
                    <a:pt x="655336" y="13182"/>
                    <a:pt x="655583" y="13132"/>
                    <a:pt x="655583" y="13106"/>
                  </a:cubicBezTo>
                  <a:cubicBezTo>
                    <a:pt x="658674" y="11734"/>
                    <a:pt x="662074" y="11759"/>
                    <a:pt x="665041" y="12910"/>
                  </a:cubicBezTo>
                  <a:close/>
                  <a:moveTo>
                    <a:pt x="610820" y="12613"/>
                  </a:moveTo>
                  <a:cubicBezTo>
                    <a:pt x="617498" y="10907"/>
                    <a:pt x="624176" y="14864"/>
                    <a:pt x="625905" y="21467"/>
                  </a:cubicBezTo>
                  <a:cubicBezTo>
                    <a:pt x="625905" y="21493"/>
                    <a:pt x="625905" y="21493"/>
                    <a:pt x="625905" y="21516"/>
                  </a:cubicBezTo>
                  <a:cubicBezTo>
                    <a:pt x="635054" y="58390"/>
                    <a:pt x="637280" y="96599"/>
                    <a:pt x="632583" y="134289"/>
                  </a:cubicBezTo>
                  <a:cubicBezTo>
                    <a:pt x="631593" y="140375"/>
                    <a:pt x="626401" y="144874"/>
                    <a:pt x="620216" y="144924"/>
                  </a:cubicBezTo>
                  <a:lnTo>
                    <a:pt x="618731" y="144924"/>
                  </a:lnTo>
                  <a:cubicBezTo>
                    <a:pt x="612058" y="144033"/>
                    <a:pt x="607110" y="137874"/>
                    <a:pt x="607852" y="131074"/>
                  </a:cubicBezTo>
                  <a:cubicBezTo>
                    <a:pt x="612305" y="96451"/>
                    <a:pt x="610077" y="61332"/>
                    <a:pt x="601917" y="27452"/>
                  </a:cubicBezTo>
                  <a:cubicBezTo>
                    <a:pt x="600185" y="20974"/>
                    <a:pt x="604142" y="14371"/>
                    <a:pt x="610573" y="12663"/>
                  </a:cubicBezTo>
                  <a:cubicBezTo>
                    <a:pt x="610573" y="12663"/>
                    <a:pt x="610820" y="12639"/>
                    <a:pt x="610820" y="12613"/>
                  </a:cubicBezTo>
                  <a:close/>
                  <a:moveTo>
                    <a:pt x="826223" y="1238"/>
                  </a:moveTo>
                  <a:cubicBezTo>
                    <a:pt x="832901" y="371"/>
                    <a:pt x="839083" y="5119"/>
                    <a:pt x="840073" y="11870"/>
                  </a:cubicBezTo>
                  <a:cubicBezTo>
                    <a:pt x="842547" y="31483"/>
                    <a:pt x="843783" y="51218"/>
                    <a:pt x="843536" y="70977"/>
                  </a:cubicBezTo>
                  <a:cubicBezTo>
                    <a:pt x="843536" y="77803"/>
                    <a:pt x="838097" y="83344"/>
                    <a:pt x="831170" y="83344"/>
                  </a:cubicBezTo>
                  <a:cubicBezTo>
                    <a:pt x="824245" y="83219"/>
                    <a:pt x="818805" y="77606"/>
                    <a:pt x="818805" y="70730"/>
                  </a:cubicBezTo>
                  <a:cubicBezTo>
                    <a:pt x="819052" y="52132"/>
                    <a:pt x="818063" y="33534"/>
                    <a:pt x="815591" y="15087"/>
                  </a:cubicBezTo>
                  <a:cubicBezTo>
                    <a:pt x="814599" y="8334"/>
                    <a:pt x="819548" y="2126"/>
                    <a:pt x="826223" y="1238"/>
                  </a:cubicBezTo>
                  <a:close/>
                  <a:moveTo>
                    <a:pt x="746343" y="0"/>
                  </a:moveTo>
                  <a:cubicBezTo>
                    <a:pt x="746343" y="0"/>
                    <a:pt x="746592" y="0"/>
                    <a:pt x="746592" y="0"/>
                  </a:cubicBezTo>
                  <a:cubicBezTo>
                    <a:pt x="753517" y="0"/>
                    <a:pt x="758957" y="5541"/>
                    <a:pt x="758957" y="12367"/>
                  </a:cubicBezTo>
                  <a:cubicBezTo>
                    <a:pt x="758957" y="27179"/>
                    <a:pt x="760195" y="41971"/>
                    <a:pt x="762171" y="56635"/>
                  </a:cubicBezTo>
                  <a:cubicBezTo>
                    <a:pt x="762913" y="63363"/>
                    <a:pt x="758214" y="69469"/>
                    <a:pt x="751539" y="70485"/>
                  </a:cubicBezTo>
                  <a:lnTo>
                    <a:pt x="749807" y="70485"/>
                  </a:lnTo>
                  <a:cubicBezTo>
                    <a:pt x="743625" y="70534"/>
                    <a:pt x="738432" y="65959"/>
                    <a:pt x="737689" y="59850"/>
                  </a:cubicBezTo>
                  <a:cubicBezTo>
                    <a:pt x="735464" y="44196"/>
                    <a:pt x="734226" y="28418"/>
                    <a:pt x="734226" y="12613"/>
                  </a:cubicBezTo>
                  <a:cubicBezTo>
                    <a:pt x="733979" y="5787"/>
                    <a:pt x="739418" y="151"/>
                    <a:pt x="746343" y="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76" name="Google Shape;76;p2"/>
          <p:cNvGrpSpPr/>
          <p:nvPr/>
        </p:nvGrpSpPr>
        <p:grpSpPr>
          <a:xfrm>
            <a:off x="3561576" y="5903426"/>
            <a:ext cx="769354" cy="1037770"/>
            <a:chOff x="5399461" y="1997890"/>
            <a:chExt cx="1407527" cy="1898591"/>
          </a:xfrm>
        </p:grpSpPr>
        <p:sp>
          <p:nvSpPr>
            <p:cNvPr id="77" name="Google Shape;77;p2"/>
            <p:cNvSpPr/>
            <p:nvPr/>
          </p:nvSpPr>
          <p:spPr>
            <a:xfrm>
              <a:off x="5527411" y="2032082"/>
              <a:ext cx="1195808" cy="1864399"/>
            </a:xfrm>
            <a:custGeom>
              <a:rect b="b" l="l" r="r" t="t"/>
              <a:pathLst>
                <a:path extrusionOk="0" h="544350" w="349141">
                  <a:moveTo>
                    <a:pt x="97365" y="543990"/>
                  </a:moveTo>
                  <a:cubicBezTo>
                    <a:pt x="80506" y="541990"/>
                    <a:pt x="67361" y="524940"/>
                    <a:pt x="57551" y="510081"/>
                  </a:cubicBezTo>
                  <a:cubicBezTo>
                    <a:pt x="26500" y="461599"/>
                    <a:pt x="22975" y="400925"/>
                    <a:pt x="18879" y="345203"/>
                  </a:cubicBezTo>
                  <a:cubicBezTo>
                    <a:pt x="14307" y="281290"/>
                    <a:pt x="-7410" y="218806"/>
                    <a:pt x="877" y="154037"/>
                  </a:cubicBezTo>
                  <a:cubicBezTo>
                    <a:pt x="7259" y="104412"/>
                    <a:pt x="19927" y="49262"/>
                    <a:pt x="64218" y="20210"/>
                  </a:cubicBezTo>
                  <a:cubicBezTo>
                    <a:pt x="69742" y="16591"/>
                    <a:pt x="114891" y="-12270"/>
                    <a:pt x="160802" y="5637"/>
                  </a:cubicBezTo>
                  <a:cubicBezTo>
                    <a:pt x="194901" y="18972"/>
                    <a:pt x="210045" y="50500"/>
                    <a:pt x="217952" y="66597"/>
                  </a:cubicBezTo>
                  <a:cubicBezTo>
                    <a:pt x="244432" y="121747"/>
                    <a:pt x="234907" y="185374"/>
                    <a:pt x="211379" y="239666"/>
                  </a:cubicBezTo>
                  <a:cubicBezTo>
                    <a:pt x="218714" y="232809"/>
                    <a:pt x="227572" y="227475"/>
                    <a:pt x="235287" y="220616"/>
                  </a:cubicBezTo>
                  <a:cubicBezTo>
                    <a:pt x="260528" y="199376"/>
                    <a:pt x="259958" y="136987"/>
                    <a:pt x="305677" y="149750"/>
                  </a:cubicBezTo>
                  <a:cubicBezTo>
                    <a:pt x="369018" y="167372"/>
                    <a:pt x="349968" y="250430"/>
                    <a:pt x="322536" y="290054"/>
                  </a:cubicBezTo>
                  <a:cubicBezTo>
                    <a:pt x="297676" y="326058"/>
                    <a:pt x="255861" y="345584"/>
                    <a:pt x="213951" y="352347"/>
                  </a:cubicBezTo>
                  <a:cubicBezTo>
                    <a:pt x="207570" y="352423"/>
                    <a:pt x="201188" y="353157"/>
                    <a:pt x="194901" y="354538"/>
                  </a:cubicBezTo>
                  <a:cubicBezTo>
                    <a:pt x="183662" y="359396"/>
                    <a:pt x="187853" y="365301"/>
                    <a:pt x="187662" y="379017"/>
                  </a:cubicBezTo>
                  <a:cubicBezTo>
                    <a:pt x="186900" y="416917"/>
                    <a:pt x="177089" y="454084"/>
                    <a:pt x="159087" y="487412"/>
                  </a:cubicBezTo>
                  <a:cubicBezTo>
                    <a:pt x="149562" y="505795"/>
                    <a:pt x="136894" y="529322"/>
                    <a:pt x="117463" y="539609"/>
                  </a:cubicBezTo>
                  <a:cubicBezTo>
                    <a:pt x="111462" y="543209"/>
                    <a:pt x="104318" y="544743"/>
                    <a:pt x="97365" y="54399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8" name="Google Shape;78;p2"/>
            <p:cNvSpPr/>
            <p:nvPr/>
          </p:nvSpPr>
          <p:spPr>
            <a:xfrm>
              <a:off x="5399461" y="1997890"/>
              <a:ext cx="1407527" cy="1713180"/>
            </a:xfrm>
            <a:custGeom>
              <a:rect b="b" l="l" r="r" t="t"/>
              <a:pathLst>
                <a:path extrusionOk="0" h="1713180" w="1407527">
                  <a:moveTo>
                    <a:pt x="512792" y="1569656"/>
                  </a:moveTo>
                  <a:cubicBezTo>
                    <a:pt x="516830" y="1570864"/>
                    <a:pt x="520420" y="1573597"/>
                    <a:pt x="522540" y="1577561"/>
                  </a:cubicBezTo>
                  <a:cubicBezTo>
                    <a:pt x="522540" y="1577626"/>
                    <a:pt x="522540" y="1577691"/>
                    <a:pt x="522540" y="1577756"/>
                  </a:cubicBezTo>
                  <a:cubicBezTo>
                    <a:pt x="526782" y="1585783"/>
                    <a:pt x="523520" y="1595640"/>
                    <a:pt x="515689" y="1599946"/>
                  </a:cubicBezTo>
                  <a:lnTo>
                    <a:pt x="307823" y="1713180"/>
                  </a:lnTo>
                  <a:lnTo>
                    <a:pt x="292159" y="1684790"/>
                  </a:lnTo>
                  <a:lnTo>
                    <a:pt x="500354" y="1570904"/>
                  </a:lnTo>
                  <a:cubicBezTo>
                    <a:pt x="504268" y="1568767"/>
                    <a:pt x="508755" y="1568449"/>
                    <a:pt x="512792" y="1569656"/>
                  </a:cubicBezTo>
                  <a:close/>
                  <a:moveTo>
                    <a:pt x="610975" y="1480415"/>
                  </a:moveTo>
                  <a:cubicBezTo>
                    <a:pt x="617501" y="1476009"/>
                    <a:pt x="626313" y="1477020"/>
                    <a:pt x="631859" y="1482796"/>
                  </a:cubicBezTo>
                  <a:lnTo>
                    <a:pt x="781643" y="1666191"/>
                  </a:lnTo>
                  <a:lnTo>
                    <a:pt x="756188" y="1687075"/>
                  </a:lnTo>
                  <a:lnTo>
                    <a:pt x="606408" y="1503030"/>
                  </a:lnTo>
                  <a:cubicBezTo>
                    <a:pt x="601512" y="1495523"/>
                    <a:pt x="603469" y="1485407"/>
                    <a:pt x="610975" y="1480415"/>
                  </a:cubicBezTo>
                  <a:close/>
                  <a:moveTo>
                    <a:pt x="269644" y="1306777"/>
                  </a:moveTo>
                  <a:cubicBezTo>
                    <a:pt x="269969" y="1306811"/>
                    <a:pt x="269969" y="1306842"/>
                    <a:pt x="270295" y="1306907"/>
                  </a:cubicBezTo>
                  <a:cubicBezTo>
                    <a:pt x="279106" y="1308703"/>
                    <a:pt x="284978" y="1317319"/>
                    <a:pt x="283022" y="1326161"/>
                  </a:cubicBezTo>
                  <a:lnTo>
                    <a:pt x="251044" y="1511186"/>
                  </a:lnTo>
                  <a:lnTo>
                    <a:pt x="218412" y="1505311"/>
                  </a:lnTo>
                  <a:cubicBezTo>
                    <a:pt x="218412" y="1505311"/>
                    <a:pt x="251044" y="1325510"/>
                    <a:pt x="251044" y="1319635"/>
                  </a:cubicBezTo>
                  <a:cubicBezTo>
                    <a:pt x="252675" y="1310957"/>
                    <a:pt x="260832" y="1305181"/>
                    <a:pt x="269644" y="1306777"/>
                  </a:cubicBezTo>
                  <a:close/>
                  <a:moveTo>
                    <a:pt x="695613" y="1201397"/>
                  </a:moveTo>
                  <a:cubicBezTo>
                    <a:pt x="699815" y="1201841"/>
                    <a:pt x="703812" y="1203871"/>
                    <a:pt x="706587" y="1207380"/>
                  </a:cubicBezTo>
                  <a:lnTo>
                    <a:pt x="811336" y="1335627"/>
                  </a:lnTo>
                  <a:lnTo>
                    <a:pt x="785885" y="1356511"/>
                  </a:lnTo>
                  <a:lnTo>
                    <a:pt x="681132" y="1227939"/>
                  </a:lnTo>
                  <a:cubicBezTo>
                    <a:pt x="675589" y="1220922"/>
                    <a:pt x="676562" y="1210610"/>
                    <a:pt x="683417" y="1204934"/>
                  </a:cubicBezTo>
                  <a:cubicBezTo>
                    <a:pt x="687008" y="1202095"/>
                    <a:pt x="691412" y="1200953"/>
                    <a:pt x="695613" y="1201397"/>
                  </a:cubicBezTo>
                  <a:close/>
                  <a:moveTo>
                    <a:pt x="1031685" y="1077645"/>
                  </a:moveTo>
                  <a:cubicBezTo>
                    <a:pt x="1035682" y="1076524"/>
                    <a:pt x="1040087" y="1076933"/>
                    <a:pt x="1044002" y="1079136"/>
                  </a:cubicBezTo>
                  <a:lnTo>
                    <a:pt x="1223481" y="1177032"/>
                  </a:lnTo>
                  <a:lnTo>
                    <a:pt x="1207818" y="1205419"/>
                  </a:lnTo>
                  <a:lnTo>
                    <a:pt x="1028014" y="1107523"/>
                  </a:lnTo>
                  <a:cubicBezTo>
                    <a:pt x="1020182" y="1103347"/>
                    <a:pt x="1017246" y="1093655"/>
                    <a:pt x="1021487" y="1085857"/>
                  </a:cubicBezTo>
                  <a:cubicBezTo>
                    <a:pt x="1021487" y="1085693"/>
                    <a:pt x="1021816" y="1085498"/>
                    <a:pt x="1021816" y="1085333"/>
                  </a:cubicBezTo>
                  <a:cubicBezTo>
                    <a:pt x="1024099" y="1081417"/>
                    <a:pt x="1027688" y="1078767"/>
                    <a:pt x="1031685" y="1077645"/>
                  </a:cubicBezTo>
                  <a:close/>
                  <a:moveTo>
                    <a:pt x="315981" y="1033799"/>
                  </a:moveTo>
                  <a:cubicBezTo>
                    <a:pt x="320061" y="1034195"/>
                    <a:pt x="323977" y="1036144"/>
                    <a:pt x="326748" y="1039553"/>
                  </a:cubicBezTo>
                  <a:cubicBezTo>
                    <a:pt x="326748" y="1039683"/>
                    <a:pt x="327074" y="1039848"/>
                    <a:pt x="327074" y="1039978"/>
                  </a:cubicBezTo>
                  <a:lnTo>
                    <a:pt x="476856" y="1223372"/>
                  </a:lnTo>
                  <a:lnTo>
                    <a:pt x="451405" y="1243931"/>
                  </a:lnTo>
                  <a:lnTo>
                    <a:pt x="301622" y="1060211"/>
                  </a:lnTo>
                  <a:cubicBezTo>
                    <a:pt x="296076" y="1053161"/>
                    <a:pt x="297378" y="1042979"/>
                    <a:pt x="304233" y="1037367"/>
                  </a:cubicBezTo>
                  <a:cubicBezTo>
                    <a:pt x="307659" y="1034561"/>
                    <a:pt x="311902" y="1033403"/>
                    <a:pt x="315981" y="1033799"/>
                  </a:cubicBezTo>
                  <a:close/>
                  <a:moveTo>
                    <a:pt x="18374" y="978955"/>
                  </a:moveTo>
                  <a:lnTo>
                    <a:pt x="222979" y="1003755"/>
                  </a:lnTo>
                  <a:lnTo>
                    <a:pt x="219064" y="1036387"/>
                  </a:lnTo>
                  <a:lnTo>
                    <a:pt x="14459" y="1011587"/>
                  </a:lnTo>
                  <a:cubicBezTo>
                    <a:pt x="5647" y="1010412"/>
                    <a:pt x="-883" y="1002285"/>
                    <a:pt x="97" y="993313"/>
                  </a:cubicBezTo>
                  <a:cubicBezTo>
                    <a:pt x="1406" y="984436"/>
                    <a:pt x="9563" y="978170"/>
                    <a:pt x="18374" y="978955"/>
                  </a:cubicBezTo>
                  <a:close/>
                  <a:moveTo>
                    <a:pt x="863873" y="817095"/>
                  </a:moveTo>
                  <a:lnTo>
                    <a:pt x="885738" y="841245"/>
                  </a:lnTo>
                  <a:cubicBezTo>
                    <a:pt x="885738" y="841245"/>
                    <a:pt x="737914" y="974384"/>
                    <a:pt x="733022" y="978300"/>
                  </a:cubicBezTo>
                  <a:cubicBezTo>
                    <a:pt x="730083" y="981106"/>
                    <a:pt x="726167" y="982641"/>
                    <a:pt x="722251" y="982542"/>
                  </a:cubicBezTo>
                  <a:cubicBezTo>
                    <a:pt x="713114" y="982641"/>
                    <a:pt x="705933" y="975395"/>
                    <a:pt x="705607" y="966388"/>
                  </a:cubicBezTo>
                  <a:cubicBezTo>
                    <a:pt x="705607" y="961561"/>
                    <a:pt x="707892" y="956960"/>
                    <a:pt x="711483" y="953825"/>
                  </a:cubicBezTo>
                  <a:close/>
                  <a:moveTo>
                    <a:pt x="1392843" y="746284"/>
                  </a:moveTo>
                  <a:lnTo>
                    <a:pt x="1407527" y="775329"/>
                  </a:lnTo>
                  <a:lnTo>
                    <a:pt x="1223807" y="867025"/>
                  </a:lnTo>
                  <a:cubicBezTo>
                    <a:pt x="1221525" y="868036"/>
                    <a:pt x="1219237" y="868591"/>
                    <a:pt x="1216629" y="868656"/>
                  </a:cubicBezTo>
                  <a:cubicBezTo>
                    <a:pt x="1210432" y="868755"/>
                    <a:pt x="1204556" y="865165"/>
                    <a:pt x="1201946" y="859519"/>
                  </a:cubicBezTo>
                  <a:cubicBezTo>
                    <a:pt x="1198030" y="851427"/>
                    <a:pt x="1201292" y="841635"/>
                    <a:pt x="1209452" y="837689"/>
                  </a:cubicBezTo>
                  <a:cubicBezTo>
                    <a:pt x="1209452" y="837689"/>
                    <a:pt x="1209452" y="837654"/>
                    <a:pt x="1209452" y="837654"/>
                  </a:cubicBezTo>
                  <a:close/>
                  <a:moveTo>
                    <a:pt x="995056" y="703864"/>
                  </a:moveTo>
                  <a:lnTo>
                    <a:pt x="1027688" y="703864"/>
                  </a:lnTo>
                  <a:cubicBezTo>
                    <a:pt x="1027688" y="703864"/>
                    <a:pt x="1024423" y="902922"/>
                    <a:pt x="1024098" y="909123"/>
                  </a:cubicBezTo>
                  <a:cubicBezTo>
                    <a:pt x="1024423" y="917966"/>
                    <a:pt x="1017246" y="925273"/>
                    <a:pt x="1008434" y="925438"/>
                  </a:cubicBezTo>
                  <a:cubicBezTo>
                    <a:pt x="1008109" y="925469"/>
                    <a:pt x="1007780" y="925438"/>
                    <a:pt x="1007454" y="925438"/>
                  </a:cubicBezTo>
                  <a:cubicBezTo>
                    <a:pt x="998643" y="924917"/>
                    <a:pt x="991466" y="917671"/>
                    <a:pt x="991466" y="908794"/>
                  </a:cubicBezTo>
                  <a:cubicBezTo>
                    <a:pt x="991466" y="902268"/>
                    <a:pt x="995056" y="703864"/>
                    <a:pt x="995056" y="703864"/>
                  </a:cubicBezTo>
                  <a:close/>
                  <a:moveTo>
                    <a:pt x="78581" y="587571"/>
                  </a:moveTo>
                  <a:cubicBezTo>
                    <a:pt x="82741" y="587187"/>
                    <a:pt x="87065" y="588395"/>
                    <a:pt x="90491" y="591283"/>
                  </a:cubicBezTo>
                  <a:lnTo>
                    <a:pt x="279432" y="748243"/>
                  </a:lnTo>
                  <a:lnTo>
                    <a:pt x="258547" y="773372"/>
                  </a:lnTo>
                  <a:lnTo>
                    <a:pt x="69606" y="616412"/>
                  </a:lnTo>
                  <a:cubicBezTo>
                    <a:pt x="62754" y="610636"/>
                    <a:pt x="61774" y="600355"/>
                    <a:pt x="67650" y="593404"/>
                  </a:cubicBezTo>
                  <a:cubicBezTo>
                    <a:pt x="70423" y="589928"/>
                    <a:pt x="74420" y="587954"/>
                    <a:pt x="78581" y="587571"/>
                  </a:cubicBezTo>
                  <a:close/>
                  <a:moveTo>
                    <a:pt x="538205" y="509376"/>
                  </a:moveTo>
                  <a:cubicBezTo>
                    <a:pt x="547342" y="508296"/>
                    <a:pt x="555502" y="514727"/>
                    <a:pt x="556482" y="523734"/>
                  </a:cubicBezTo>
                  <a:cubicBezTo>
                    <a:pt x="556482" y="530911"/>
                    <a:pt x="586178" y="758686"/>
                    <a:pt x="586178" y="758686"/>
                  </a:cubicBezTo>
                  <a:lnTo>
                    <a:pt x="553546" y="762927"/>
                  </a:lnTo>
                  <a:cubicBezTo>
                    <a:pt x="553546" y="762927"/>
                    <a:pt x="524830" y="534502"/>
                    <a:pt x="523850" y="527650"/>
                  </a:cubicBezTo>
                  <a:cubicBezTo>
                    <a:pt x="522870" y="518643"/>
                    <a:pt x="529071" y="510451"/>
                    <a:pt x="538205" y="509376"/>
                  </a:cubicBezTo>
                  <a:close/>
                  <a:moveTo>
                    <a:pt x="1164743" y="464996"/>
                  </a:moveTo>
                  <a:lnTo>
                    <a:pt x="1197376" y="464996"/>
                  </a:lnTo>
                  <a:cubicBezTo>
                    <a:pt x="1197376" y="464996"/>
                    <a:pt x="1194114" y="663725"/>
                    <a:pt x="1194114" y="670255"/>
                  </a:cubicBezTo>
                  <a:cubicBezTo>
                    <a:pt x="1194114" y="679258"/>
                    <a:pt x="1186933" y="686569"/>
                    <a:pt x="1177800" y="686569"/>
                  </a:cubicBezTo>
                  <a:cubicBezTo>
                    <a:pt x="1177471" y="686569"/>
                    <a:pt x="1177471" y="686569"/>
                    <a:pt x="1177145" y="686569"/>
                  </a:cubicBezTo>
                  <a:cubicBezTo>
                    <a:pt x="1168334" y="686405"/>
                    <a:pt x="1161156" y="679097"/>
                    <a:pt x="1161482" y="670255"/>
                  </a:cubicBezTo>
                  <a:cubicBezTo>
                    <a:pt x="1161482" y="670155"/>
                    <a:pt x="1161482" y="670025"/>
                    <a:pt x="1161482" y="669926"/>
                  </a:cubicBezTo>
                  <a:cubicBezTo>
                    <a:pt x="1161482" y="663725"/>
                    <a:pt x="1164743" y="464996"/>
                    <a:pt x="1164743" y="464996"/>
                  </a:cubicBezTo>
                  <a:close/>
                  <a:moveTo>
                    <a:pt x="786700" y="381891"/>
                  </a:moveTo>
                  <a:cubicBezTo>
                    <a:pt x="790779" y="381851"/>
                    <a:pt x="794857" y="383369"/>
                    <a:pt x="797958" y="386452"/>
                  </a:cubicBezTo>
                  <a:cubicBezTo>
                    <a:pt x="798287" y="386517"/>
                    <a:pt x="798287" y="386613"/>
                    <a:pt x="798287" y="386678"/>
                  </a:cubicBezTo>
                  <a:lnTo>
                    <a:pt x="942191" y="514596"/>
                  </a:lnTo>
                  <a:lnTo>
                    <a:pt x="919350" y="537766"/>
                  </a:lnTo>
                  <a:lnTo>
                    <a:pt x="775439" y="409848"/>
                  </a:lnTo>
                  <a:cubicBezTo>
                    <a:pt x="768916" y="403517"/>
                    <a:pt x="768916" y="393174"/>
                    <a:pt x="775439" y="386778"/>
                  </a:cubicBezTo>
                  <a:cubicBezTo>
                    <a:pt x="775439" y="386747"/>
                    <a:pt x="775439" y="386713"/>
                    <a:pt x="775439" y="386678"/>
                  </a:cubicBezTo>
                  <a:cubicBezTo>
                    <a:pt x="778541" y="383530"/>
                    <a:pt x="782621" y="381932"/>
                    <a:pt x="786700" y="381891"/>
                  </a:cubicBezTo>
                  <a:close/>
                  <a:moveTo>
                    <a:pt x="310759" y="269203"/>
                  </a:moveTo>
                  <a:lnTo>
                    <a:pt x="324137" y="298899"/>
                  </a:lnTo>
                  <a:lnTo>
                    <a:pt x="100608" y="401036"/>
                  </a:lnTo>
                  <a:cubicBezTo>
                    <a:pt x="98648" y="401951"/>
                    <a:pt x="96366" y="402376"/>
                    <a:pt x="94081" y="402342"/>
                  </a:cubicBezTo>
                  <a:cubicBezTo>
                    <a:pt x="87555" y="402376"/>
                    <a:pt x="81679" y="398525"/>
                    <a:pt x="79072" y="392554"/>
                  </a:cubicBezTo>
                  <a:cubicBezTo>
                    <a:pt x="75482" y="384362"/>
                    <a:pt x="79072" y="374866"/>
                    <a:pt x="87229" y="371015"/>
                  </a:cubicBezTo>
                  <a:close/>
                  <a:moveTo>
                    <a:pt x="856409" y="48905"/>
                  </a:moveTo>
                  <a:cubicBezTo>
                    <a:pt x="860529" y="48317"/>
                    <a:pt x="864852" y="49263"/>
                    <a:pt x="868443" y="51874"/>
                  </a:cubicBezTo>
                  <a:cubicBezTo>
                    <a:pt x="875624" y="57290"/>
                    <a:pt x="877254" y="67507"/>
                    <a:pt x="871708" y="74718"/>
                  </a:cubicBezTo>
                  <a:lnTo>
                    <a:pt x="759778" y="228742"/>
                  </a:lnTo>
                  <a:lnTo>
                    <a:pt x="733344" y="209488"/>
                  </a:lnTo>
                  <a:lnTo>
                    <a:pt x="845602" y="55139"/>
                  </a:lnTo>
                  <a:cubicBezTo>
                    <a:pt x="848375" y="51614"/>
                    <a:pt x="852290" y="49492"/>
                    <a:pt x="856409" y="48905"/>
                  </a:cubicBezTo>
                  <a:close/>
                  <a:moveTo>
                    <a:pt x="495254" y="1022"/>
                  </a:moveTo>
                  <a:cubicBezTo>
                    <a:pt x="499129" y="2466"/>
                    <a:pt x="502474" y="5387"/>
                    <a:pt x="504267" y="9450"/>
                  </a:cubicBezTo>
                  <a:cubicBezTo>
                    <a:pt x="507532" y="15976"/>
                    <a:pt x="605428" y="223517"/>
                    <a:pt x="605428" y="223517"/>
                  </a:cubicBezTo>
                  <a:lnTo>
                    <a:pt x="575732" y="237546"/>
                  </a:lnTo>
                  <a:cubicBezTo>
                    <a:pt x="575732" y="237546"/>
                    <a:pt x="477836" y="29680"/>
                    <a:pt x="474900" y="22828"/>
                  </a:cubicBezTo>
                  <a:cubicBezTo>
                    <a:pt x="471310" y="14702"/>
                    <a:pt x="474900" y="5140"/>
                    <a:pt x="483057" y="1454"/>
                  </a:cubicBezTo>
                  <a:cubicBezTo>
                    <a:pt x="486973" y="-389"/>
                    <a:pt x="491379" y="-422"/>
                    <a:pt x="495254" y="1022"/>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79" name="Google Shape;79;p2"/>
          <p:cNvGrpSpPr/>
          <p:nvPr/>
        </p:nvGrpSpPr>
        <p:grpSpPr>
          <a:xfrm flipH="1" rot="284264">
            <a:off x="9027274" y="768181"/>
            <a:ext cx="3044902" cy="1746940"/>
            <a:chOff x="-428213" y="-379272"/>
            <a:chExt cx="4043302" cy="2319748"/>
          </a:xfrm>
        </p:grpSpPr>
        <p:sp>
          <p:nvSpPr>
            <p:cNvPr id="80" name="Google Shape;80;p2"/>
            <p:cNvSpPr/>
            <p:nvPr/>
          </p:nvSpPr>
          <p:spPr>
            <a:xfrm flipH="1">
              <a:off x="1261447" y="-379272"/>
              <a:ext cx="1268512" cy="1797031"/>
            </a:xfrm>
            <a:custGeom>
              <a:rect b="b" l="l" r="r" t="t"/>
              <a:pathLst>
                <a:path extrusionOk="0" h="695580" w="491005">
                  <a:moveTo>
                    <a:pt x="-990" y="557771"/>
                  </a:moveTo>
                  <a:cubicBezTo>
                    <a:pt x="19965" y="480552"/>
                    <a:pt x="50825" y="406362"/>
                    <a:pt x="90831" y="337077"/>
                  </a:cubicBezTo>
                  <a:cubicBezTo>
                    <a:pt x="128931" y="271735"/>
                    <a:pt x="191225" y="166198"/>
                    <a:pt x="315050" y="81140"/>
                  </a:cubicBezTo>
                  <a:cubicBezTo>
                    <a:pt x="364580" y="47164"/>
                    <a:pt x="418396" y="20027"/>
                    <a:pt x="475165" y="463"/>
                  </a:cubicBezTo>
                  <a:cubicBezTo>
                    <a:pt x="480975" y="-1585"/>
                    <a:pt x="487357" y="1473"/>
                    <a:pt x="489357" y="7273"/>
                  </a:cubicBezTo>
                  <a:cubicBezTo>
                    <a:pt x="490309" y="9864"/>
                    <a:pt x="490214" y="12693"/>
                    <a:pt x="489166" y="15227"/>
                  </a:cubicBezTo>
                  <a:cubicBezTo>
                    <a:pt x="479641" y="37992"/>
                    <a:pt x="469545" y="66186"/>
                    <a:pt x="459734" y="98761"/>
                  </a:cubicBezTo>
                  <a:cubicBezTo>
                    <a:pt x="442399" y="156864"/>
                    <a:pt x="412966" y="258305"/>
                    <a:pt x="420968" y="381177"/>
                  </a:cubicBezTo>
                  <a:cubicBezTo>
                    <a:pt x="426111" y="460997"/>
                    <a:pt x="442209" y="475379"/>
                    <a:pt x="447447" y="584250"/>
                  </a:cubicBezTo>
                  <a:cubicBezTo>
                    <a:pt x="449638" y="631018"/>
                    <a:pt x="448685" y="669975"/>
                    <a:pt x="447447" y="69540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1" name="Google Shape;81;p2"/>
            <p:cNvSpPr/>
            <p:nvPr/>
          </p:nvSpPr>
          <p:spPr>
            <a:xfrm flipH="1">
              <a:off x="-428213" y="-160868"/>
              <a:ext cx="4043302" cy="2101344"/>
            </a:xfrm>
            <a:custGeom>
              <a:rect b="b" l="l" r="r" t="t"/>
              <a:pathLst>
                <a:path extrusionOk="0" h="2101344" w="4043302">
                  <a:moveTo>
                    <a:pt x="982909" y="1282"/>
                  </a:moveTo>
                  <a:cubicBezTo>
                    <a:pt x="971097" y="-2874"/>
                    <a:pt x="958056" y="3401"/>
                    <a:pt x="953873" y="15334"/>
                  </a:cubicBezTo>
                  <a:cubicBezTo>
                    <a:pt x="923607" y="106237"/>
                    <a:pt x="868238" y="186654"/>
                    <a:pt x="793923" y="247141"/>
                  </a:cubicBezTo>
                  <a:cubicBezTo>
                    <a:pt x="741261" y="288237"/>
                    <a:pt x="707549" y="294879"/>
                    <a:pt x="616008" y="333761"/>
                  </a:cubicBezTo>
                  <a:cubicBezTo>
                    <a:pt x="469591" y="396509"/>
                    <a:pt x="325387" y="458275"/>
                    <a:pt x="210225" y="570980"/>
                  </a:cubicBezTo>
                  <a:cubicBezTo>
                    <a:pt x="117700" y="661070"/>
                    <a:pt x="51503" y="774635"/>
                    <a:pt x="18530" y="899496"/>
                  </a:cubicBezTo>
                  <a:cubicBezTo>
                    <a:pt x="-10509" y="1016875"/>
                    <a:pt x="-172" y="1114076"/>
                    <a:pt x="14099" y="1241543"/>
                  </a:cubicBezTo>
                  <a:cubicBezTo>
                    <a:pt x="29109" y="1344305"/>
                    <a:pt x="53226" y="1445591"/>
                    <a:pt x="85708" y="1544219"/>
                  </a:cubicBezTo>
                  <a:cubicBezTo>
                    <a:pt x="86941" y="1548427"/>
                    <a:pt x="89400" y="1552243"/>
                    <a:pt x="92599" y="1555245"/>
                  </a:cubicBezTo>
                  <a:cubicBezTo>
                    <a:pt x="102442" y="1564522"/>
                    <a:pt x="117945" y="1564006"/>
                    <a:pt x="127298" y="1554064"/>
                  </a:cubicBezTo>
                  <a:cubicBezTo>
                    <a:pt x="166177" y="1503446"/>
                    <a:pt x="220066" y="1466336"/>
                    <a:pt x="281096" y="1448004"/>
                  </a:cubicBezTo>
                  <a:cubicBezTo>
                    <a:pt x="350489" y="1427899"/>
                    <a:pt x="422835" y="1419580"/>
                    <a:pt x="494937" y="1423396"/>
                  </a:cubicBezTo>
                  <a:cubicBezTo>
                    <a:pt x="643814" y="1433707"/>
                    <a:pt x="791709" y="1395933"/>
                    <a:pt x="917453" y="1315612"/>
                  </a:cubicBezTo>
                  <a:cubicBezTo>
                    <a:pt x="950181" y="1401372"/>
                    <a:pt x="992013" y="1483364"/>
                    <a:pt x="1042216" y="1560216"/>
                  </a:cubicBezTo>
                  <a:cubicBezTo>
                    <a:pt x="1125635" y="1686993"/>
                    <a:pt x="1230465" y="1798370"/>
                    <a:pt x="1351781" y="1889467"/>
                  </a:cubicBezTo>
                  <a:cubicBezTo>
                    <a:pt x="1447505" y="1961322"/>
                    <a:pt x="1549628" y="2038346"/>
                    <a:pt x="1707612" y="2075748"/>
                  </a:cubicBezTo>
                  <a:cubicBezTo>
                    <a:pt x="1782663" y="2093713"/>
                    <a:pt x="1893154" y="2119797"/>
                    <a:pt x="2016193" y="2081902"/>
                  </a:cubicBezTo>
                  <a:cubicBezTo>
                    <a:pt x="2095677" y="2057539"/>
                    <a:pt x="2168271" y="1993313"/>
                    <a:pt x="2310257" y="1866337"/>
                  </a:cubicBezTo>
                  <a:cubicBezTo>
                    <a:pt x="2478821" y="1715492"/>
                    <a:pt x="2476361" y="1694082"/>
                    <a:pt x="2569380" y="1632807"/>
                  </a:cubicBezTo>
                  <a:cubicBezTo>
                    <a:pt x="2589802" y="1619520"/>
                    <a:pt x="2675190" y="1579163"/>
                    <a:pt x="2844739" y="1499434"/>
                  </a:cubicBezTo>
                  <a:cubicBezTo>
                    <a:pt x="3031023" y="1412075"/>
                    <a:pt x="3068915" y="1394851"/>
                    <a:pt x="3129454" y="1371964"/>
                  </a:cubicBezTo>
                  <a:cubicBezTo>
                    <a:pt x="3205983" y="1339851"/>
                    <a:pt x="3285712" y="1315760"/>
                    <a:pt x="3367162" y="1300111"/>
                  </a:cubicBezTo>
                  <a:cubicBezTo>
                    <a:pt x="3451077" y="1285837"/>
                    <a:pt x="3556153" y="1269350"/>
                    <a:pt x="3676733" y="1308722"/>
                  </a:cubicBezTo>
                  <a:cubicBezTo>
                    <a:pt x="3722256" y="1323686"/>
                    <a:pt x="3765566" y="1344994"/>
                    <a:pt x="3805184" y="1371964"/>
                  </a:cubicBezTo>
                  <a:cubicBezTo>
                    <a:pt x="3802477" y="1382791"/>
                    <a:pt x="3794354" y="1441359"/>
                    <a:pt x="3822163" y="1470395"/>
                  </a:cubicBezTo>
                  <a:cubicBezTo>
                    <a:pt x="3849969" y="1499434"/>
                    <a:pt x="3895986" y="1494512"/>
                    <a:pt x="3945202" y="1489345"/>
                  </a:cubicBezTo>
                  <a:cubicBezTo>
                    <a:pt x="3978666" y="1485948"/>
                    <a:pt x="4011151" y="1477655"/>
                    <a:pt x="4042158" y="1464737"/>
                  </a:cubicBezTo>
                  <a:cubicBezTo>
                    <a:pt x="4052001" y="1366306"/>
                    <a:pt x="3996880" y="1288545"/>
                    <a:pt x="3932651" y="1277718"/>
                  </a:cubicBezTo>
                  <a:cubicBezTo>
                    <a:pt x="3894263" y="1274592"/>
                    <a:pt x="3856120" y="1287806"/>
                    <a:pt x="3827823" y="1314137"/>
                  </a:cubicBezTo>
                  <a:cubicBezTo>
                    <a:pt x="3541143" y="1220134"/>
                    <a:pt x="3346246" y="1248434"/>
                    <a:pt x="3221241" y="1291498"/>
                  </a:cubicBezTo>
                  <a:cubicBezTo>
                    <a:pt x="3127976" y="1324471"/>
                    <a:pt x="3015026" y="1385008"/>
                    <a:pt x="2729084" y="1488361"/>
                  </a:cubicBezTo>
                  <a:cubicBezTo>
                    <a:pt x="2638524" y="1521334"/>
                    <a:pt x="2527052" y="1559477"/>
                    <a:pt x="2450766" y="1506815"/>
                  </a:cubicBezTo>
                  <a:cubicBezTo>
                    <a:pt x="2408689" y="1478269"/>
                    <a:pt x="2399339" y="1437915"/>
                    <a:pt x="2376943" y="1386728"/>
                  </a:cubicBezTo>
                  <a:cubicBezTo>
                    <a:pt x="2376943" y="1386728"/>
                    <a:pt x="2365624" y="1351785"/>
                    <a:pt x="2331450" y="1298971"/>
                  </a:cubicBezTo>
                  <a:lnTo>
                    <a:pt x="2306143" y="1266182"/>
                  </a:lnTo>
                  <a:lnTo>
                    <a:pt x="2310996" y="1166490"/>
                  </a:lnTo>
                  <a:cubicBezTo>
                    <a:pt x="2327236" y="1033362"/>
                    <a:pt x="2365872" y="903923"/>
                    <a:pt x="2425176" y="783592"/>
                  </a:cubicBezTo>
                  <a:cubicBezTo>
                    <a:pt x="2492109" y="651694"/>
                    <a:pt x="2538866" y="632746"/>
                    <a:pt x="2739663" y="386668"/>
                  </a:cubicBezTo>
                  <a:cubicBezTo>
                    <a:pt x="2804628" y="306939"/>
                    <a:pt x="2858274" y="237791"/>
                    <a:pt x="2898879" y="183900"/>
                  </a:cubicBezTo>
                  <a:cubicBezTo>
                    <a:pt x="2902320" y="179200"/>
                    <a:pt x="2904537" y="173540"/>
                    <a:pt x="2904785" y="167683"/>
                  </a:cubicBezTo>
                  <a:cubicBezTo>
                    <a:pt x="2905519" y="151640"/>
                    <a:pt x="2892971" y="138105"/>
                    <a:pt x="2876976" y="137392"/>
                  </a:cubicBezTo>
                  <a:cubicBezTo>
                    <a:pt x="2834403" y="135914"/>
                    <a:pt x="2783466" y="134439"/>
                    <a:pt x="2726131" y="135914"/>
                  </a:cubicBezTo>
                  <a:cubicBezTo>
                    <a:pt x="2574792" y="140590"/>
                    <a:pt x="2333387" y="148710"/>
                    <a:pt x="2060241" y="263629"/>
                  </a:cubicBezTo>
                  <a:cubicBezTo>
                    <a:pt x="1855504" y="350003"/>
                    <a:pt x="1527480" y="487559"/>
                    <a:pt x="1412563" y="765383"/>
                  </a:cubicBezTo>
                  <a:cubicBezTo>
                    <a:pt x="1400751" y="794174"/>
                    <a:pt x="1386664" y="835268"/>
                    <a:pt x="1362641" y="879378"/>
                  </a:cubicBezTo>
                  <a:lnTo>
                    <a:pt x="1341166" y="911879"/>
                  </a:lnTo>
                  <a:lnTo>
                    <a:pt x="1288508" y="911697"/>
                  </a:lnTo>
                  <a:cubicBezTo>
                    <a:pt x="1231450" y="913995"/>
                    <a:pt x="1174483" y="918787"/>
                    <a:pt x="1117763" y="926070"/>
                  </a:cubicBezTo>
                  <a:cubicBezTo>
                    <a:pt x="1152705" y="821487"/>
                    <a:pt x="1226528" y="555231"/>
                    <a:pt x="1122191" y="255507"/>
                  </a:cubicBezTo>
                  <a:cubicBezTo>
                    <a:pt x="1091432" y="167732"/>
                    <a:pt x="1048367" y="84851"/>
                    <a:pt x="993984" y="9428"/>
                  </a:cubicBezTo>
                  <a:cubicBezTo>
                    <a:pt x="991277" y="5664"/>
                    <a:pt x="987340" y="2833"/>
                    <a:pt x="982909" y="1282"/>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2" name="Google Shape;82;p2"/>
            <p:cNvSpPr/>
            <p:nvPr/>
          </p:nvSpPr>
          <p:spPr>
            <a:xfrm flipH="1">
              <a:off x="700148" y="-32871"/>
              <a:ext cx="1873614" cy="1224977"/>
            </a:xfrm>
            <a:custGeom>
              <a:rect b="b" l="l" r="r" t="t"/>
              <a:pathLst>
                <a:path extrusionOk="0" h="474154" w="725223">
                  <a:moveTo>
                    <a:pt x="-990" y="377302"/>
                  </a:moveTo>
                  <a:cubicBezTo>
                    <a:pt x="57875" y="368558"/>
                    <a:pt x="107786" y="329525"/>
                    <a:pt x="130455" y="274527"/>
                  </a:cubicBezTo>
                  <a:cubicBezTo>
                    <a:pt x="139980" y="246686"/>
                    <a:pt x="153411" y="220349"/>
                    <a:pt x="170365" y="196327"/>
                  </a:cubicBezTo>
                  <a:cubicBezTo>
                    <a:pt x="223990" y="124985"/>
                    <a:pt x="307906" y="85456"/>
                    <a:pt x="387916" y="51642"/>
                  </a:cubicBezTo>
                  <a:cubicBezTo>
                    <a:pt x="469355" y="17457"/>
                    <a:pt x="556795" y="-155"/>
                    <a:pt x="645092" y="-174"/>
                  </a:cubicBezTo>
                  <a:cubicBezTo>
                    <a:pt x="659664" y="-174"/>
                    <a:pt x="674428" y="-174"/>
                    <a:pt x="689097" y="-174"/>
                  </a:cubicBezTo>
                  <a:lnTo>
                    <a:pt x="711290" y="-174"/>
                  </a:lnTo>
                  <a:cubicBezTo>
                    <a:pt x="719290" y="722"/>
                    <a:pt x="725005" y="7932"/>
                    <a:pt x="724148" y="15933"/>
                  </a:cubicBezTo>
                  <a:cubicBezTo>
                    <a:pt x="723958" y="17695"/>
                    <a:pt x="723387" y="19400"/>
                    <a:pt x="722624" y="20972"/>
                  </a:cubicBezTo>
                  <a:cubicBezTo>
                    <a:pt x="686048" y="67930"/>
                    <a:pt x="650902" y="113936"/>
                    <a:pt x="611563" y="157655"/>
                  </a:cubicBezTo>
                  <a:cubicBezTo>
                    <a:pt x="592513" y="179754"/>
                    <a:pt x="571653" y="200518"/>
                    <a:pt x="554984" y="224330"/>
                  </a:cubicBezTo>
                  <a:cubicBezTo>
                    <a:pt x="507359" y="297673"/>
                    <a:pt x="486786" y="387113"/>
                    <a:pt x="487643" y="473981"/>
                  </a:cubicBezTo>
                  <a:cubicBezTo>
                    <a:pt x="485071" y="386827"/>
                    <a:pt x="503930" y="296149"/>
                    <a:pt x="551269" y="221854"/>
                  </a:cubicBezTo>
                  <a:cubicBezTo>
                    <a:pt x="568796" y="198346"/>
                    <a:pt x="587560" y="175772"/>
                    <a:pt x="607467" y="154227"/>
                  </a:cubicBezTo>
                  <a:cubicBezTo>
                    <a:pt x="641377" y="116127"/>
                    <a:pt x="685096" y="58977"/>
                    <a:pt x="716909" y="18114"/>
                  </a:cubicBezTo>
                  <a:cubicBezTo>
                    <a:pt x="718624" y="14047"/>
                    <a:pt x="716719" y="9351"/>
                    <a:pt x="712719" y="7618"/>
                  </a:cubicBezTo>
                  <a:cubicBezTo>
                    <a:pt x="712242" y="7418"/>
                    <a:pt x="711767" y="7265"/>
                    <a:pt x="711290" y="7161"/>
                  </a:cubicBezTo>
                  <a:lnTo>
                    <a:pt x="689668" y="7161"/>
                  </a:lnTo>
                  <a:cubicBezTo>
                    <a:pt x="675094" y="7161"/>
                    <a:pt x="660522" y="7161"/>
                    <a:pt x="645948" y="7161"/>
                  </a:cubicBezTo>
                  <a:cubicBezTo>
                    <a:pt x="558413" y="7437"/>
                    <a:pt x="471736" y="24744"/>
                    <a:pt x="390869" y="58119"/>
                  </a:cubicBezTo>
                  <a:cubicBezTo>
                    <a:pt x="305144" y="94314"/>
                    <a:pt x="213609" y="136320"/>
                    <a:pt x="162269" y="217377"/>
                  </a:cubicBezTo>
                  <a:cubicBezTo>
                    <a:pt x="151315" y="236246"/>
                    <a:pt x="141885" y="256001"/>
                    <a:pt x="134266" y="276432"/>
                  </a:cubicBezTo>
                  <a:cubicBezTo>
                    <a:pt x="110358" y="331554"/>
                    <a:pt x="59304" y="370054"/>
                    <a:pt x="-323" y="377778"/>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3" name="Google Shape;83;p2"/>
            <p:cNvSpPr/>
            <p:nvPr/>
          </p:nvSpPr>
          <p:spPr>
            <a:xfrm flipH="1">
              <a:off x="3049175" y="953163"/>
              <a:ext cx="232554" cy="201590"/>
            </a:xfrm>
            <a:custGeom>
              <a:rect b="b" l="l" r="r" t="t"/>
              <a:pathLst>
                <a:path extrusionOk="0" h="78030" w="90015">
                  <a:moveTo>
                    <a:pt x="85307" y="44594"/>
                  </a:moveTo>
                  <a:lnTo>
                    <a:pt x="40634" y="36784"/>
                  </a:lnTo>
                  <a:lnTo>
                    <a:pt x="38159" y="72883"/>
                  </a:lnTo>
                  <a:cubicBezTo>
                    <a:pt x="37777" y="76017"/>
                    <a:pt x="34919" y="78217"/>
                    <a:pt x="31777" y="77808"/>
                  </a:cubicBezTo>
                  <a:cubicBezTo>
                    <a:pt x="31109" y="77722"/>
                    <a:pt x="30538" y="77541"/>
                    <a:pt x="29966" y="77265"/>
                  </a:cubicBezTo>
                  <a:lnTo>
                    <a:pt x="-990" y="62025"/>
                  </a:lnTo>
                  <a:lnTo>
                    <a:pt x="725" y="60787"/>
                  </a:lnTo>
                  <a:lnTo>
                    <a:pt x="725" y="60787"/>
                  </a:lnTo>
                  <a:lnTo>
                    <a:pt x="32347" y="37831"/>
                  </a:lnTo>
                  <a:lnTo>
                    <a:pt x="33586" y="37355"/>
                  </a:lnTo>
                  <a:cubicBezTo>
                    <a:pt x="43206" y="34231"/>
                    <a:pt x="51970" y="29097"/>
                    <a:pt x="59399" y="22306"/>
                  </a:cubicBezTo>
                  <a:cubicBezTo>
                    <a:pt x="63208" y="18819"/>
                    <a:pt x="66638" y="14990"/>
                    <a:pt x="69686" y="10875"/>
                  </a:cubicBezTo>
                  <a:lnTo>
                    <a:pt x="69686" y="10875"/>
                  </a:lnTo>
                  <a:lnTo>
                    <a:pt x="84926" y="-174"/>
                  </a:lnTo>
                  <a:lnTo>
                    <a:pt x="84926" y="-174"/>
                  </a:lnTo>
                  <a:cubicBezTo>
                    <a:pt x="84926" y="2493"/>
                    <a:pt x="87879" y="29354"/>
                    <a:pt x="89022" y="40403"/>
                  </a:cubicBezTo>
                  <a:cubicBezTo>
                    <a:pt x="89117" y="42575"/>
                    <a:pt x="87498" y="44442"/>
                    <a:pt x="85307" y="44594"/>
                  </a:cubicBez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4" name="Google Shape;84;p2"/>
            <p:cNvSpPr/>
            <p:nvPr/>
          </p:nvSpPr>
          <p:spPr>
            <a:xfrm flipH="1">
              <a:off x="2854782" y="425715"/>
              <a:ext cx="148055" cy="150949"/>
            </a:xfrm>
            <a:custGeom>
              <a:rect b="b" l="l" r="r" t="t"/>
              <a:pathLst>
                <a:path extrusionOk="0" h="58428" w="57308">
                  <a:moveTo>
                    <a:pt x="7264" y="58255"/>
                  </a:moveTo>
                  <a:cubicBezTo>
                    <a:pt x="-5309" y="43148"/>
                    <a:pt x="-3308" y="20688"/>
                    <a:pt x="11836" y="8077"/>
                  </a:cubicBezTo>
                  <a:cubicBezTo>
                    <a:pt x="17646" y="3181"/>
                    <a:pt x="24981" y="295"/>
                    <a:pt x="32601" y="-134"/>
                  </a:cubicBezTo>
                  <a:cubicBezTo>
                    <a:pt x="41268" y="-553"/>
                    <a:pt x="49745" y="2343"/>
                    <a:pt x="56318" y="7963"/>
                  </a:cubicBezTo>
                  <a:cubicBezTo>
                    <a:pt x="37648" y="-686"/>
                    <a:pt x="15551" y="7420"/>
                    <a:pt x="6883" y="26079"/>
                  </a:cubicBezTo>
                  <a:cubicBezTo>
                    <a:pt x="2120" y="36309"/>
                    <a:pt x="2311" y="48149"/>
                    <a:pt x="7264" y="58255"/>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5" name="Google Shape;85;p2"/>
            <p:cNvSpPr/>
            <p:nvPr/>
          </p:nvSpPr>
          <p:spPr>
            <a:xfrm flipH="1">
              <a:off x="3498278" y="1115497"/>
              <a:ext cx="28238" cy="54954"/>
            </a:xfrm>
            <a:custGeom>
              <a:rect b="b" l="l" r="r" t="t"/>
              <a:pathLst>
                <a:path extrusionOk="0" h="21271" w="10930">
                  <a:moveTo>
                    <a:pt x="4225" y="21098"/>
                  </a:moveTo>
                  <a:cubicBezTo>
                    <a:pt x="1749" y="21098"/>
                    <a:pt x="-442" y="17764"/>
                    <a:pt x="-919" y="13097"/>
                  </a:cubicBezTo>
                  <a:cubicBezTo>
                    <a:pt x="-1014" y="12240"/>
                    <a:pt x="-1014" y="11382"/>
                    <a:pt x="-919" y="10525"/>
                  </a:cubicBezTo>
                  <a:cubicBezTo>
                    <a:pt x="-1014" y="9639"/>
                    <a:pt x="-1014" y="8744"/>
                    <a:pt x="-919" y="7858"/>
                  </a:cubicBezTo>
                  <a:cubicBezTo>
                    <a:pt x="-919" y="2715"/>
                    <a:pt x="2129" y="-905"/>
                    <a:pt x="5082" y="-48"/>
                  </a:cubicBezTo>
                  <a:cubicBezTo>
                    <a:pt x="8034" y="810"/>
                    <a:pt x="9940" y="5096"/>
                    <a:pt x="9940" y="10430"/>
                  </a:cubicBezTo>
                  <a:cubicBezTo>
                    <a:pt x="9940" y="15764"/>
                    <a:pt x="7939" y="19955"/>
                    <a:pt x="5082" y="21002"/>
                  </a:cubicBezTo>
                  <a:close/>
                  <a:moveTo>
                    <a:pt x="3463" y="18621"/>
                  </a:moveTo>
                  <a:lnTo>
                    <a:pt x="3463" y="18621"/>
                  </a:ln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6" name="Google Shape;86;p2"/>
            <p:cNvSpPr/>
            <p:nvPr/>
          </p:nvSpPr>
          <p:spPr>
            <a:xfrm flipH="1">
              <a:off x="1837330" y="353747"/>
              <a:ext cx="1747662" cy="1502075"/>
            </a:xfrm>
            <a:custGeom>
              <a:rect b="b" l="l" r="r" t="t"/>
              <a:pathLst>
                <a:path extrusionOk="0" h="1502075" w="1747662">
                  <a:moveTo>
                    <a:pt x="1602708" y="1438340"/>
                  </a:moveTo>
                  <a:cubicBezTo>
                    <a:pt x="1596802" y="1434920"/>
                    <a:pt x="1589175" y="1436398"/>
                    <a:pt x="1584990" y="1441787"/>
                  </a:cubicBezTo>
                  <a:cubicBezTo>
                    <a:pt x="1584990" y="1441810"/>
                    <a:pt x="1584990" y="1441859"/>
                    <a:pt x="1584990" y="1441885"/>
                  </a:cubicBezTo>
                  <a:cubicBezTo>
                    <a:pt x="1581298" y="1447520"/>
                    <a:pt x="1583021" y="1454952"/>
                    <a:pt x="1588682" y="1458520"/>
                  </a:cubicBezTo>
                  <a:cubicBezTo>
                    <a:pt x="1613783" y="1479878"/>
                    <a:pt x="1643558" y="1494841"/>
                    <a:pt x="1675792" y="1502075"/>
                  </a:cubicBezTo>
                  <a:cubicBezTo>
                    <a:pt x="1675792" y="1502075"/>
                    <a:pt x="1676038" y="1502075"/>
                    <a:pt x="1676038" y="1502049"/>
                  </a:cubicBezTo>
                  <a:cubicBezTo>
                    <a:pt x="1682928" y="1501657"/>
                    <a:pt x="1688095" y="1495826"/>
                    <a:pt x="1687606" y="1489034"/>
                  </a:cubicBezTo>
                  <a:cubicBezTo>
                    <a:pt x="1687606" y="1488910"/>
                    <a:pt x="1687606" y="1488811"/>
                    <a:pt x="1687606" y="1488687"/>
                  </a:cubicBezTo>
                  <a:cubicBezTo>
                    <a:pt x="1688095" y="1482045"/>
                    <a:pt x="1683176" y="1476261"/>
                    <a:pt x="1676531" y="1475744"/>
                  </a:cubicBezTo>
                  <a:cubicBezTo>
                    <a:pt x="1649216" y="1469371"/>
                    <a:pt x="1623869" y="1456526"/>
                    <a:pt x="1602708" y="1438340"/>
                  </a:cubicBezTo>
                  <a:close/>
                  <a:moveTo>
                    <a:pt x="1711475" y="1368701"/>
                  </a:moveTo>
                  <a:cubicBezTo>
                    <a:pt x="1706551" y="1364002"/>
                    <a:pt x="1698679" y="1364222"/>
                    <a:pt x="1694000" y="1369192"/>
                  </a:cubicBezTo>
                  <a:cubicBezTo>
                    <a:pt x="1689327" y="1374163"/>
                    <a:pt x="1689575" y="1381965"/>
                    <a:pt x="1694494" y="1386665"/>
                  </a:cubicBezTo>
                  <a:cubicBezTo>
                    <a:pt x="1705076" y="1396508"/>
                    <a:pt x="1716887" y="1404801"/>
                    <a:pt x="1729684" y="1411272"/>
                  </a:cubicBezTo>
                  <a:cubicBezTo>
                    <a:pt x="1731407" y="1412257"/>
                    <a:pt x="1733375" y="1412750"/>
                    <a:pt x="1735344" y="1412750"/>
                  </a:cubicBezTo>
                  <a:cubicBezTo>
                    <a:pt x="1740017" y="1412773"/>
                    <a:pt x="1744448" y="1410066"/>
                    <a:pt x="1746417" y="1405811"/>
                  </a:cubicBezTo>
                  <a:cubicBezTo>
                    <a:pt x="1749370" y="1399683"/>
                    <a:pt x="1746908" y="1392325"/>
                    <a:pt x="1740756" y="1389372"/>
                  </a:cubicBezTo>
                  <a:cubicBezTo>
                    <a:pt x="1729932" y="1383957"/>
                    <a:pt x="1720086" y="1376995"/>
                    <a:pt x="1711475" y="1368701"/>
                  </a:cubicBezTo>
                  <a:close/>
                  <a:moveTo>
                    <a:pt x="1402891" y="1334744"/>
                  </a:moveTo>
                  <a:cubicBezTo>
                    <a:pt x="1398218" y="1330879"/>
                    <a:pt x="1391325" y="1331127"/>
                    <a:pt x="1386649" y="1335310"/>
                  </a:cubicBezTo>
                  <a:cubicBezTo>
                    <a:pt x="1381727" y="1339960"/>
                    <a:pt x="1381482" y="1347737"/>
                    <a:pt x="1386158" y="1352707"/>
                  </a:cubicBezTo>
                  <a:cubicBezTo>
                    <a:pt x="1409536" y="1374731"/>
                    <a:pt x="1436358" y="1392694"/>
                    <a:pt x="1465642" y="1405860"/>
                  </a:cubicBezTo>
                  <a:cubicBezTo>
                    <a:pt x="1467363" y="1406206"/>
                    <a:pt x="1469089" y="1406206"/>
                    <a:pt x="1470809" y="1405860"/>
                  </a:cubicBezTo>
                  <a:cubicBezTo>
                    <a:pt x="1475483" y="1406573"/>
                    <a:pt x="1480407" y="1404336"/>
                    <a:pt x="1482866" y="1400199"/>
                  </a:cubicBezTo>
                  <a:cubicBezTo>
                    <a:pt x="1482866" y="1400052"/>
                    <a:pt x="1482866" y="1399931"/>
                    <a:pt x="1483112" y="1399781"/>
                  </a:cubicBezTo>
                  <a:cubicBezTo>
                    <a:pt x="1485574" y="1393679"/>
                    <a:pt x="1482866" y="1386592"/>
                    <a:pt x="1476715" y="1383960"/>
                  </a:cubicBezTo>
                  <a:cubicBezTo>
                    <a:pt x="1449400" y="1372024"/>
                    <a:pt x="1424298" y="1355366"/>
                    <a:pt x="1402891" y="1334744"/>
                  </a:cubicBezTo>
                  <a:close/>
                  <a:moveTo>
                    <a:pt x="1498000" y="1276368"/>
                  </a:moveTo>
                  <a:cubicBezTo>
                    <a:pt x="1494924" y="1276993"/>
                    <a:pt x="1492095" y="1278783"/>
                    <a:pt x="1490250" y="1281589"/>
                  </a:cubicBezTo>
                  <a:cubicBezTo>
                    <a:pt x="1490250" y="1281687"/>
                    <a:pt x="1490250" y="1281762"/>
                    <a:pt x="1490005" y="1281860"/>
                  </a:cubicBezTo>
                  <a:cubicBezTo>
                    <a:pt x="1486313" y="1287397"/>
                    <a:pt x="1487788" y="1294876"/>
                    <a:pt x="1493451" y="1298568"/>
                  </a:cubicBezTo>
                  <a:lnTo>
                    <a:pt x="1565549" y="1347783"/>
                  </a:lnTo>
                  <a:cubicBezTo>
                    <a:pt x="1567763" y="1348990"/>
                    <a:pt x="1569979" y="1349680"/>
                    <a:pt x="1572442" y="1349752"/>
                  </a:cubicBezTo>
                  <a:cubicBezTo>
                    <a:pt x="1576624" y="1349703"/>
                    <a:pt x="1580313" y="1347711"/>
                    <a:pt x="1582776" y="1344340"/>
                  </a:cubicBezTo>
                  <a:cubicBezTo>
                    <a:pt x="1586465" y="1338702"/>
                    <a:pt x="1584990" y="1331125"/>
                    <a:pt x="1579332" y="1327358"/>
                  </a:cubicBezTo>
                  <a:lnTo>
                    <a:pt x="1507229" y="1278142"/>
                  </a:lnTo>
                  <a:cubicBezTo>
                    <a:pt x="1504399" y="1276285"/>
                    <a:pt x="1501076" y="1275744"/>
                    <a:pt x="1498000" y="1276368"/>
                  </a:cubicBezTo>
                  <a:close/>
                  <a:moveTo>
                    <a:pt x="1622148" y="1251493"/>
                  </a:moveTo>
                  <a:cubicBezTo>
                    <a:pt x="1617227" y="1246719"/>
                    <a:pt x="1609352" y="1246745"/>
                    <a:pt x="1604676" y="1251568"/>
                  </a:cubicBezTo>
                  <a:cubicBezTo>
                    <a:pt x="1600003" y="1256441"/>
                    <a:pt x="1600003" y="1264168"/>
                    <a:pt x="1604676" y="1269040"/>
                  </a:cubicBezTo>
                  <a:cubicBezTo>
                    <a:pt x="1621658" y="1284345"/>
                    <a:pt x="1641098" y="1296575"/>
                    <a:pt x="1662260" y="1305212"/>
                  </a:cubicBezTo>
                  <a:cubicBezTo>
                    <a:pt x="1663980" y="1306000"/>
                    <a:pt x="1665706" y="1306418"/>
                    <a:pt x="1667672" y="1306444"/>
                  </a:cubicBezTo>
                  <a:cubicBezTo>
                    <a:pt x="1671612" y="1306984"/>
                    <a:pt x="1675792" y="1305826"/>
                    <a:pt x="1678745" y="1303246"/>
                  </a:cubicBezTo>
                  <a:cubicBezTo>
                    <a:pt x="1682685" y="1299872"/>
                    <a:pt x="1683915" y="1294557"/>
                    <a:pt x="1682437" y="1289711"/>
                  </a:cubicBezTo>
                  <a:cubicBezTo>
                    <a:pt x="1680716" y="1285035"/>
                    <a:pt x="1676531" y="1281712"/>
                    <a:pt x="1671612" y="1281097"/>
                  </a:cubicBezTo>
                  <a:cubicBezTo>
                    <a:pt x="1670134" y="1280728"/>
                    <a:pt x="1668905" y="1280728"/>
                    <a:pt x="1667427" y="1281097"/>
                  </a:cubicBezTo>
                  <a:cubicBezTo>
                    <a:pt x="1650939" y="1273543"/>
                    <a:pt x="1635681" y="1263576"/>
                    <a:pt x="1622148" y="1251568"/>
                  </a:cubicBezTo>
                  <a:cubicBezTo>
                    <a:pt x="1622148" y="1251542"/>
                    <a:pt x="1622148" y="1251519"/>
                    <a:pt x="1622148" y="1251493"/>
                  </a:cubicBezTo>
                  <a:close/>
                  <a:moveTo>
                    <a:pt x="1331037" y="1187761"/>
                  </a:moveTo>
                  <a:cubicBezTo>
                    <a:pt x="1325376" y="1191525"/>
                    <a:pt x="1323901" y="1199154"/>
                    <a:pt x="1327593" y="1204815"/>
                  </a:cubicBezTo>
                  <a:cubicBezTo>
                    <a:pt x="1346050" y="1228095"/>
                    <a:pt x="1369919" y="1246450"/>
                    <a:pt x="1397231" y="1258213"/>
                  </a:cubicBezTo>
                  <a:cubicBezTo>
                    <a:pt x="1398955" y="1258582"/>
                    <a:pt x="1400432" y="1258582"/>
                    <a:pt x="1402153" y="1258213"/>
                  </a:cubicBezTo>
                  <a:lnTo>
                    <a:pt x="1402153" y="1260182"/>
                  </a:lnTo>
                  <a:cubicBezTo>
                    <a:pt x="1409043" y="1261460"/>
                    <a:pt x="1415443" y="1257006"/>
                    <a:pt x="1416920" y="1250217"/>
                  </a:cubicBezTo>
                  <a:cubicBezTo>
                    <a:pt x="1418148" y="1243425"/>
                    <a:pt x="1413722" y="1236853"/>
                    <a:pt x="1406829" y="1235574"/>
                  </a:cubicBezTo>
                  <a:cubicBezTo>
                    <a:pt x="1383451" y="1225410"/>
                    <a:pt x="1362780" y="1209612"/>
                    <a:pt x="1346786" y="1189557"/>
                  </a:cubicBezTo>
                  <a:cubicBezTo>
                    <a:pt x="1342603" y="1185201"/>
                    <a:pt x="1335958" y="1184439"/>
                    <a:pt x="1331037" y="1187761"/>
                  </a:cubicBezTo>
                  <a:close/>
                  <a:moveTo>
                    <a:pt x="1161241" y="1146247"/>
                  </a:moveTo>
                  <a:cubicBezTo>
                    <a:pt x="1156072" y="1141842"/>
                    <a:pt x="1148200" y="1142434"/>
                    <a:pt x="1143769" y="1147601"/>
                  </a:cubicBezTo>
                  <a:cubicBezTo>
                    <a:pt x="1139586" y="1152768"/>
                    <a:pt x="1140080" y="1160521"/>
                    <a:pt x="1145247" y="1164949"/>
                  </a:cubicBezTo>
                  <a:cubicBezTo>
                    <a:pt x="1171575" y="1187588"/>
                    <a:pt x="1199384" y="1208998"/>
                    <a:pt x="1227929" y="1229177"/>
                  </a:cubicBezTo>
                  <a:cubicBezTo>
                    <a:pt x="1229895" y="1230627"/>
                    <a:pt x="1232360" y="1231415"/>
                    <a:pt x="1234819" y="1231392"/>
                  </a:cubicBezTo>
                  <a:cubicBezTo>
                    <a:pt x="1238754" y="1231490"/>
                    <a:pt x="1242694" y="1229544"/>
                    <a:pt x="1244908" y="1226225"/>
                  </a:cubicBezTo>
                  <a:cubicBezTo>
                    <a:pt x="1244908" y="1226199"/>
                    <a:pt x="1244908" y="1226173"/>
                    <a:pt x="1244908" y="1226126"/>
                  </a:cubicBezTo>
                  <a:cubicBezTo>
                    <a:pt x="1248845" y="1220564"/>
                    <a:pt x="1247615" y="1212886"/>
                    <a:pt x="1241955" y="1208998"/>
                  </a:cubicBezTo>
                  <a:cubicBezTo>
                    <a:pt x="1214146" y="1189557"/>
                    <a:pt x="1185849" y="1168395"/>
                    <a:pt x="1161241" y="1146247"/>
                  </a:cubicBezTo>
                  <a:close/>
                  <a:moveTo>
                    <a:pt x="1348232" y="1058298"/>
                  </a:moveTo>
                  <a:cubicBezTo>
                    <a:pt x="1345125" y="1057941"/>
                    <a:pt x="1341864" y="1058766"/>
                    <a:pt x="1339157" y="1060857"/>
                  </a:cubicBezTo>
                  <a:cubicBezTo>
                    <a:pt x="1339157" y="1060906"/>
                    <a:pt x="1338912" y="1060955"/>
                    <a:pt x="1338912" y="1061030"/>
                  </a:cubicBezTo>
                  <a:cubicBezTo>
                    <a:pt x="1333745" y="1065311"/>
                    <a:pt x="1333006" y="1073064"/>
                    <a:pt x="1337188" y="1078329"/>
                  </a:cubicBezTo>
                  <a:cubicBezTo>
                    <a:pt x="1355890" y="1098902"/>
                    <a:pt x="1378284" y="1115635"/>
                    <a:pt x="1403385" y="1127545"/>
                  </a:cubicBezTo>
                  <a:cubicBezTo>
                    <a:pt x="1405106" y="1128677"/>
                    <a:pt x="1407077" y="1129268"/>
                    <a:pt x="1409288" y="1129268"/>
                  </a:cubicBezTo>
                  <a:cubicBezTo>
                    <a:pt x="1413719" y="1129439"/>
                    <a:pt x="1417902" y="1127176"/>
                    <a:pt x="1420116" y="1123362"/>
                  </a:cubicBezTo>
                  <a:cubicBezTo>
                    <a:pt x="1423314" y="1117457"/>
                    <a:pt x="1421348" y="1109975"/>
                    <a:pt x="1415442" y="1106629"/>
                  </a:cubicBezTo>
                  <a:cubicBezTo>
                    <a:pt x="1393049" y="1096073"/>
                    <a:pt x="1372872" y="1081184"/>
                    <a:pt x="1356381" y="1062826"/>
                  </a:cubicBezTo>
                  <a:cubicBezTo>
                    <a:pt x="1354291" y="1060193"/>
                    <a:pt x="1351339" y="1058655"/>
                    <a:pt x="1348232" y="1058298"/>
                  </a:cubicBezTo>
                  <a:close/>
                  <a:moveTo>
                    <a:pt x="1170409" y="991690"/>
                  </a:moveTo>
                  <a:cubicBezTo>
                    <a:pt x="1167272" y="991210"/>
                    <a:pt x="1163950" y="991918"/>
                    <a:pt x="1161244" y="993924"/>
                  </a:cubicBezTo>
                  <a:cubicBezTo>
                    <a:pt x="1155829" y="998008"/>
                    <a:pt x="1154599" y="1005612"/>
                    <a:pt x="1158539" y="1011148"/>
                  </a:cubicBezTo>
                  <a:cubicBezTo>
                    <a:pt x="1178962" y="1039523"/>
                    <a:pt x="1204063" y="1064449"/>
                    <a:pt x="1232363" y="1084972"/>
                  </a:cubicBezTo>
                  <a:cubicBezTo>
                    <a:pt x="1234329" y="1086597"/>
                    <a:pt x="1236788" y="1087457"/>
                    <a:pt x="1239496" y="1087434"/>
                  </a:cubicBezTo>
                  <a:cubicBezTo>
                    <a:pt x="1243926" y="1087804"/>
                    <a:pt x="1248109" y="1085835"/>
                    <a:pt x="1250571" y="1082267"/>
                  </a:cubicBezTo>
                  <a:cubicBezTo>
                    <a:pt x="1250571" y="1082241"/>
                    <a:pt x="1250571" y="1082241"/>
                    <a:pt x="1250571" y="1082216"/>
                  </a:cubicBezTo>
                  <a:cubicBezTo>
                    <a:pt x="1254506" y="1076728"/>
                    <a:pt x="1253278" y="1069027"/>
                    <a:pt x="1247861" y="1065040"/>
                  </a:cubicBezTo>
                  <a:cubicBezTo>
                    <a:pt x="1221287" y="1046093"/>
                    <a:pt x="1197664" y="1023009"/>
                    <a:pt x="1178468" y="996629"/>
                  </a:cubicBezTo>
                  <a:cubicBezTo>
                    <a:pt x="1178468" y="996606"/>
                    <a:pt x="1178468" y="996606"/>
                    <a:pt x="1178468" y="996582"/>
                  </a:cubicBezTo>
                  <a:cubicBezTo>
                    <a:pt x="1176500" y="993837"/>
                    <a:pt x="1173547" y="992170"/>
                    <a:pt x="1170409" y="991690"/>
                  </a:cubicBezTo>
                  <a:close/>
                  <a:moveTo>
                    <a:pt x="1014672" y="936505"/>
                  </a:moveTo>
                  <a:cubicBezTo>
                    <a:pt x="1011503" y="936170"/>
                    <a:pt x="1008181" y="937032"/>
                    <a:pt x="1005473" y="939172"/>
                  </a:cubicBezTo>
                  <a:cubicBezTo>
                    <a:pt x="1000306" y="943453"/>
                    <a:pt x="999567" y="951229"/>
                    <a:pt x="1003753" y="956520"/>
                  </a:cubicBezTo>
                  <a:cubicBezTo>
                    <a:pt x="1021961" y="979506"/>
                    <a:pt x="1042384" y="1000766"/>
                    <a:pt x="1064532" y="1020010"/>
                  </a:cubicBezTo>
                  <a:cubicBezTo>
                    <a:pt x="1066746" y="1022126"/>
                    <a:pt x="1069699" y="1023281"/>
                    <a:pt x="1072652" y="1023209"/>
                  </a:cubicBezTo>
                  <a:cubicBezTo>
                    <a:pt x="1075851" y="1022865"/>
                    <a:pt x="1078561" y="1021361"/>
                    <a:pt x="1080775" y="1019026"/>
                  </a:cubicBezTo>
                  <a:cubicBezTo>
                    <a:pt x="1085449" y="1014153"/>
                    <a:pt x="1085449" y="1006426"/>
                    <a:pt x="1080775" y="1001554"/>
                  </a:cubicBezTo>
                  <a:cubicBezTo>
                    <a:pt x="1059613" y="983146"/>
                    <a:pt x="1040418" y="962894"/>
                    <a:pt x="1022946" y="941017"/>
                  </a:cubicBezTo>
                  <a:cubicBezTo>
                    <a:pt x="1020854" y="938371"/>
                    <a:pt x="1017840" y="936840"/>
                    <a:pt x="1014672" y="936505"/>
                  </a:cubicBezTo>
                  <a:close/>
                  <a:moveTo>
                    <a:pt x="1172963" y="878416"/>
                  </a:moveTo>
                  <a:cubicBezTo>
                    <a:pt x="1169918" y="877819"/>
                    <a:pt x="1166658" y="878379"/>
                    <a:pt x="1163952" y="880237"/>
                  </a:cubicBezTo>
                  <a:cubicBezTo>
                    <a:pt x="1158291" y="883903"/>
                    <a:pt x="1156568" y="891506"/>
                    <a:pt x="1160260" y="897215"/>
                  </a:cubicBezTo>
                  <a:cubicBezTo>
                    <a:pt x="1176502" y="921996"/>
                    <a:pt x="1197170" y="943599"/>
                    <a:pt x="1221039" y="960950"/>
                  </a:cubicBezTo>
                  <a:cubicBezTo>
                    <a:pt x="1223253" y="962376"/>
                    <a:pt x="1225718" y="963164"/>
                    <a:pt x="1228177" y="963164"/>
                  </a:cubicBezTo>
                  <a:cubicBezTo>
                    <a:pt x="1232115" y="963138"/>
                    <a:pt x="1235804" y="961317"/>
                    <a:pt x="1238269" y="958243"/>
                  </a:cubicBezTo>
                  <a:cubicBezTo>
                    <a:pt x="1238269" y="958217"/>
                    <a:pt x="1238269" y="958193"/>
                    <a:pt x="1238269" y="958144"/>
                  </a:cubicBezTo>
                  <a:cubicBezTo>
                    <a:pt x="1242203" y="952582"/>
                    <a:pt x="1240973" y="944930"/>
                    <a:pt x="1235316" y="941018"/>
                  </a:cubicBezTo>
                  <a:cubicBezTo>
                    <a:pt x="1213906" y="925391"/>
                    <a:pt x="1195450" y="906048"/>
                    <a:pt x="1180931" y="883926"/>
                  </a:cubicBezTo>
                  <a:cubicBezTo>
                    <a:pt x="1180931" y="883805"/>
                    <a:pt x="1180682" y="883657"/>
                    <a:pt x="1180682" y="883533"/>
                  </a:cubicBezTo>
                  <a:cubicBezTo>
                    <a:pt x="1178838" y="880765"/>
                    <a:pt x="1176008" y="879012"/>
                    <a:pt x="1172963" y="878416"/>
                  </a:cubicBezTo>
                  <a:close/>
                  <a:moveTo>
                    <a:pt x="12303" y="496601"/>
                  </a:moveTo>
                  <a:cubicBezTo>
                    <a:pt x="5413" y="496601"/>
                    <a:pt x="0" y="502111"/>
                    <a:pt x="0" y="508903"/>
                  </a:cubicBezTo>
                  <a:cubicBezTo>
                    <a:pt x="246" y="533659"/>
                    <a:pt x="2460" y="558341"/>
                    <a:pt x="6645" y="582727"/>
                  </a:cubicBezTo>
                  <a:cubicBezTo>
                    <a:pt x="6645" y="583538"/>
                    <a:pt x="6645" y="584375"/>
                    <a:pt x="6645" y="585187"/>
                  </a:cubicBezTo>
                  <a:cubicBezTo>
                    <a:pt x="6890" y="587083"/>
                    <a:pt x="7629" y="588879"/>
                    <a:pt x="8859" y="590356"/>
                  </a:cubicBezTo>
                  <a:cubicBezTo>
                    <a:pt x="11318" y="593531"/>
                    <a:pt x="15010" y="595350"/>
                    <a:pt x="18947" y="595278"/>
                  </a:cubicBezTo>
                  <a:cubicBezTo>
                    <a:pt x="21409" y="595350"/>
                    <a:pt x="23869" y="594663"/>
                    <a:pt x="26086" y="593309"/>
                  </a:cubicBezTo>
                  <a:cubicBezTo>
                    <a:pt x="31746" y="589568"/>
                    <a:pt x="33467" y="582234"/>
                    <a:pt x="30268" y="576330"/>
                  </a:cubicBezTo>
                  <a:cubicBezTo>
                    <a:pt x="30268" y="575837"/>
                    <a:pt x="30268" y="575344"/>
                    <a:pt x="30268" y="574853"/>
                  </a:cubicBezTo>
                  <a:cubicBezTo>
                    <a:pt x="26579" y="552975"/>
                    <a:pt x="24853" y="530830"/>
                    <a:pt x="24608" y="508658"/>
                  </a:cubicBezTo>
                  <a:cubicBezTo>
                    <a:pt x="24608" y="508583"/>
                    <a:pt x="24608" y="508485"/>
                    <a:pt x="24608" y="508410"/>
                  </a:cubicBezTo>
                  <a:cubicBezTo>
                    <a:pt x="24362" y="501742"/>
                    <a:pt x="18947" y="496451"/>
                    <a:pt x="12303" y="496601"/>
                  </a:cubicBezTo>
                  <a:close/>
                  <a:moveTo>
                    <a:pt x="103814" y="375547"/>
                  </a:moveTo>
                  <a:cubicBezTo>
                    <a:pt x="100893" y="376458"/>
                    <a:pt x="98310" y="378494"/>
                    <a:pt x="96711" y="381435"/>
                  </a:cubicBezTo>
                  <a:cubicBezTo>
                    <a:pt x="83666" y="405772"/>
                    <a:pt x="76037" y="432643"/>
                    <a:pt x="74317" y="460180"/>
                  </a:cubicBezTo>
                  <a:cubicBezTo>
                    <a:pt x="74317" y="460279"/>
                    <a:pt x="74317" y="460377"/>
                    <a:pt x="74317" y="460501"/>
                  </a:cubicBezTo>
                  <a:cubicBezTo>
                    <a:pt x="73823" y="467143"/>
                    <a:pt x="78990" y="472829"/>
                    <a:pt x="85635" y="473222"/>
                  </a:cubicBezTo>
                  <a:cubicBezTo>
                    <a:pt x="92525" y="473739"/>
                    <a:pt x="98431" y="468670"/>
                    <a:pt x="98925" y="461904"/>
                  </a:cubicBezTo>
                  <a:cubicBezTo>
                    <a:pt x="100402" y="437812"/>
                    <a:pt x="107042" y="414310"/>
                    <a:pt x="118365" y="392999"/>
                  </a:cubicBezTo>
                  <a:cubicBezTo>
                    <a:pt x="118365" y="392901"/>
                    <a:pt x="118365" y="392803"/>
                    <a:pt x="118611" y="392704"/>
                  </a:cubicBezTo>
                  <a:cubicBezTo>
                    <a:pt x="121564" y="386775"/>
                    <a:pt x="119102" y="379516"/>
                    <a:pt x="113196" y="376514"/>
                  </a:cubicBezTo>
                  <a:cubicBezTo>
                    <a:pt x="113196" y="376488"/>
                    <a:pt x="112948" y="376439"/>
                    <a:pt x="112948" y="376416"/>
                  </a:cubicBezTo>
                  <a:cubicBezTo>
                    <a:pt x="109995" y="374853"/>
                    <a:pt x="106735" y="374637"/>
                    <a:pt x="103814" y="375547"/>
                  </a:cubicBezTo>
                  <a:close/>
                  <a:moveTo>
                    <a:pt x="66443" y="270650"/>
                  </a:moveTo>
                  <a:cubicBezTo>
                    <a:pt x="60291" y="268263"/>
                    <a:pt x="53153" y="271464"/>
                    <a:pt x="50694" y="277837"/>
                  </a:cubicBezTo>
                  <a:cubicBezTo>
                    <a:pt x="37159" y="315290"/>
                    <a:pt x="25592" y="353505"/>
                    <a:pt x="16488" y="392263"/>
                  </a:cubicBezTo>
                  <a:cubicBezTo>
                    <a:pt x="14517" y="399300"/>
                    <a:pt x="18208" y="406658"/>
                    <a:pt x="24853" y="409487"/>
                  </a:cubicBezTo>
                  <a:cubicBezTo>
                    <a:pt x="26331" y="409735"/>
                    <a:pt x="27561" y="409735"/>
                    <a:pt x="29039" y="409487"/>
                  </a:cubicBezTo>
                  <a:cubicBezTo>
                    <a:pt x="33958" y="410030"/>
                    <a:pt x="38636" y="407865"/>
                    <a:pt x="41589" y="403829"/>
                  </a:cubicBezTo>
                  <a:cubicBezTo>
                    <a:pt x="42816" y="400507"/>
                    <a:pt x="42816" y="396815"/>
                    <a:pt x="41589" y="393493"/>
                  </a:cubicBezTo>
                  <a:cubicBezTo>
                    <a:pt x="50200" y="357197"/>
                    <a:pt x="61028" y="321467"/>
                    <a:pt x="73824" y="286448"/>
                  </a:cubicBezTo>
                  <a:cubicBezTo>
                    <a:pt x="73824" y="286350"/>
                    <a:pt x="73824" y="286229"/>
                    <a:pt x="73824" y="286130"/>
                  </a:cubicBezTo>
                  <a:cubicBezTo>
                    <a:pt x="76283" y="279878"/>
                    <a:pt x="72837" y="272965"/>
                    <a:pt x="66686" y="270699"/>
                  </a:cubicBezTo>
                  <a:cubicBezTo>
                    <a:pt x="66686" y="270676"/>
                    <a:pt x="66686" y="270650"/>
                    <a:pt x="66443" y="270650"/>
                  </a:cubicBezTo>
                  <a:close/>
                  <a:moveTo>
                    <a:pt x="321379" y="242968"/>
                  </a:moveTo>
                  <a:cubicBezTo>
                    <a:pt x="316210" y="238491"/>
                    <a:pt x="308335" y="239008"/>
                    <a:pt x="303905" y="244125"/>
                  </a:cubicBezTo>
                  <a:cubicBezTo>
                    <a:pt x="290127" y="261869"/>
                    <a:pt x="279052" y="281504"/>
                    <a:pt x="270932" y="302446"/>
                  </a:cubicBezTo>
                  <a:cubicBezTo>
                    <a:pt x="268718" y="308770"/>
                    <a:pt x="271671" y="315784"/>
                    <a:pt x="278070" y="318195"/>
                  </a:cubicBezTo>
                  <a:cubicBezTo>
                    <a:pt x="279545" y="318564"/>
                    <a:pt x="281023" y="318564"/>
                    <a:pt x="282498" y="318195"/>
                  </a:cubicBezTo>
                  <a:cubicBezTo>
                    <a:pt x="287420" y="318440"/>
                    <a:pt x="291848" y="315709"/>
                    <a:pt x="293819" y="311304"/>
                  </a:cubicBezTo>
                  <a:cubicBezTo>
                    <a:pt x="301200" y="292602"/>
                    <a:pt x="311043" y="275032"/>
                    <a:pt x="323348" y="259136"/>
                  </a:cubicBezTo>
                  <a:cubicBezTo>
                    <a:pt x="326792" y="253992"/>
                    <a:pt x="326053" y="247078"/>
                    <a:pt x="321379" y="242968"/>
                  </a:cubicBezTo>
                  <a:close/>
                  <a:moveTo>
                    <a:pt x="213596" y="220502"/>
                  </a:moveTo>
                  <a:cubicBezTo>
                    <a:pt x="208181" y="216368"/>
                    <a:pt x="200555" y="217105"/>
                    <a:pt x="196124" y="222222"/>
                  </a:cubicBezTo>
                  <a:cubicBezTo>
                    <a:pt x="178652" y="244027"/>
                    <a:pt x="166104" y="269152"/>
                    <a:pt x="158723" y="296046"/>
                  </a:cubicBezTo>
                  <a:cubicBezTo>
                    <a:pt x="158723" y="296072"/>
                    <a:pt x="158723" y="296072"/>
                    <a:pt x="158723" y="296098"/>
                  </a:cubicBezTo>
                  <a:cubicBezTo>
                    <a:pt x="156997" y="302668"/>
                    <a:pt x="160937" y="309385"/>
                    <a:pt x="167582" y="311059"/>
                  </a:cubicBezTo>
                  <a:lnTo>
                    <a:pt x="170780" y="311059"/>
                  </a:lnTo>
                  <a:cubicBezTo>
                    <a:pt x="176192" y="311033"/>
                    <a:pt x="181114" y="307292"/>
                    <a:pt x="182592" y="301955"/>
                  </a:cubicBezTo>
                  <a:cubicBezTo>
                    <a:pt x="188988" y="278551"/>
                    <a:pt x="200061" y="256699"/>
                    <a:pt x="215319" y="237726"/>
                  </a:cubicBezTo>
                  <a:cubicBezTo>
                    <a:pt x="215319" y="237628"/>
                    <a:pt x="215565" y="237530"/>
                    <a:pt x="215565" y="237432"/>
                  </a:cubicBezTo>
                  <a:cubicBezTo>
                    <a:pt x="219750" y="232215"/>
                    <a:pt x="218763" y="224635"/>
                    <a:pt x="213596" y="220502"/>
                  </a:cubicBezTo>
                  <a:close/>
                  <a:moveTo>
                    <a:pt x="153920" y="128273"/>
                  </a:moveTo>
                  <a:cubicBezTo>
                    <a:pt x="150844" y="128940"/>
                    <a:pt x="148014" y="130780"/>
                    <a:pt x="146169" y="133634"/>
                  </a:cubicBezTo>
                  <a:cubicBezTo>
                    <a:pt x="131159" y="157405"/>
                    <a:pt x="117379" y="182062"/>
                    <a:pt x="105322" y="207458"/>
                  </a:cubicBezTo>
                  <a:cubicBezTo>
                    <a:pt x="105322" y="208023"/>
                    <a:pt x="105322" y="208615"/>
                    <a:pt x="105322" y="209178"/>
                  </a:cubicBezTo>
                  <a:cubicBezTo>
                    <a:pt x="102121" y="213363"/>
                    <a:pt x="100400" y="218455"/>
                    <a:pt x="100400" y="223697"/>
                  </a:cubicBezTo>
                  <a:cubicBezTo>
                    <a:pt x="100643" y="229430"/>
                    <a:pt x="104580" y="234279"/>
                    <a:pt x="110241" y="235509"/>
                  </a:cubicBezTo>
                  <a:lnTo>
                    <a:pt x="112703" y="235509"/>
                  </a:lnTo>
                  <a:cubicBezTo>
                    <a:pt x="117131" y="234871"/>
                    <a:pt x="121071" y="231866"/>
                    <a:pt x="122791" y="227635"/>
                  </a:cubicBezTo>
                  <a:cubicBezTo>
                    <a:pt x="135587" y="199754"/>
                    <a:pt x="150352" y="172785"/>
                    <a:pt x="166840" y="146921"/>
                  </a:cubicBezTo>
                  <a:cubicBezTo>
                    <a:pt x="166840" y="146800"/>
                    <a:pt x="167086" y="146676"/>
                    <a:pt x="167086" y="146529"/>
                  </a:cubicBezTo>
                  <a:cubicBezTo>
                    <a:pt x="170532" y="140868"/>
                    <a:pt x="168809" y="133435"/>
                    <a:pt x="163148" y="129943"/>
                  </a:cubicBezTo>
                  <a:cubicBezTo>
                    <a:pt x="160318" y="128110"/>
                    <a:pt x="156996" y="127606"/>
                    <a:pt x="153920" y="128273"/>
                  </a:cubicBezTo>
                  <a:close/>
                  <a:moveTo>
                    <a:pt x="421284" y="31511"/>
                  </a:moveTo>
                  <a:lnTo>
                    <a:pt x="411196" y="39876"/>
                  </a:lnTo>
                  <a:cubicBezTo>
                    <a:pt x="397170" y="50704"/>
                    <a:pt x="383389" y="63009"/>
                    <a:pt x="369609" y="75312"/>
                  </a:cubicBezTo>
                  <a:cubicBezTo>
                    <a:pt x="366901" y="76790"/>
                    <a:pt x="364687" y="79226"/>
                    <a:pt x="363457" y="82202"/>
                  </a:cubicBezTo>
                  <a:cubicBezTo>
                    <a:pt x="361243" y="88477"/>
                    <a:pt x="363209" y="95466"/>
                    <a:pt x="368377" y="99674"/>
                  </a:cubicBezTo>
                  <a:cubicBezTo>
                    <a:pt x="370102" y="100462"/>
                    <a:pt x="371823" y="100881"/>
                    <a:pt x="373546" y="100904"/>
                  </a:cubicBezTo>
                  <a:cubicBezTo>
                    <a:pt x="377729" y="100734"/>
                    <a:pt x="381912" y="98765"/>
                    <a:pt x="384619" y="95492"/>
                  </a:cubicBezTo>
                  <a:cubicBezTo>
                    <a:pt x="385112" y="94779"/>
                    <a:pt x="385603" y="94115"/>
                    <a:pt x="386342" y="93523"/>
                  </a:cubicBezTo>
                  <a:cubicBezTo>
                    <a:pt x="399629" y="81466"/>
                    <a:pt x="413164" y="70145"/>
                    <a:pt x="426945" y="58827"/>
                  </a:cubicBezTo>
                  <a:lnTo>
                    <a:pt x="437033" y="50459"/>
                  </a:lnTo>
                  <a:cubicBezTo>
                    <a:pt x="442200" y="46005"/>
                    <a:pt x="442939" y="38254"/>
                    <a:pt x="438511" y="32986"/>
                  </a:cubicBezTo>
                  <a:cubicBezTo>
                    <a:pt x="438511" y="32888"/>
                    <a:pt x="438266" y="32816"/>
                    <a:pt x="438266" y="32741"/>
                  </a:cubicBezTo>
                  <a:cubicBezTo>
                    <a:pt x="433835" y="27698"/>
                    <a:pt x="426208" y="27155"/>
                    <a:pt x="421284" y="31511"/>
                  </a:cubicBezTo>
                  <a:close/>
                  <a:moveTo>
                    <a:pt x="347306" y="107"/>
                  </a:moveTo>
                  <a:cubicBezTo>
                    <a:pt x="344261" y="-302"/>
                    <a:pt x="341062" y="454"/>
                    <a:pt x="338355" y="2472"/>
                  </a:cubicBezTo>
                  <a:cubicBezTo>
                    <a:pt x="310794" y="19453"/>
                    <a:pt x="287664" y="42511"/>
                    <a:pt x="270438" y="69898"/>
                  </a:cubicBezTo>
                  <a:cubicBezTo>
                    <a:pt x="263547" y="70909"/>
                    <a:pt x="258874" y="77256"/>
                    <a:pt x="260104" y="84048"/>
                  </a:cubicBezTo>
                  <a:cubicBezTo>
                    <a:pt x="261085" y="90840"/>
                    <a:pt x="267239" y="95516"/>
                    <a:pt x="274129" y="94506"/>
                  </a:cubicBezTo>
                  <a:cubicBezTo>
                    <a:pt x="282249" y="94483"/>
                    <a:pt x="289633" y="89241"/>
                    <a:pt x="292093" y="81465"/>
                  </a:cubicBezTo>
                  <a:cubicBezTo>
                    <a:pt x="307596" y="57472"/>
                    <a:pt x="328512" y="37292"/>
                    <a:pt x="352875" y="22406"/>
                  </a:cubicBezTo>
                  <a:cubicBezTo>
                    <a:pt x="358290" y="18322"/>
                    <a:pt x="359517" y="10716"/>
                    <a:pt x="355582" y="5179"/>
                  </a:cubicBezTo>
                  <a:cubicBezTo>
                    <a:pt x="355582" y="5032"/>
                    <a:pt x="355337" y="4885"/>
                    <a:pt x="355337" y="4738"/>
                  </a:cubicBezTo>
                  <a:cubicBezTo>
                    <a:pt x="353244" y="2093"/>
                    <a:pt x="350352" y="517"/>
                    <a:pt x="347306" y="107"/>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7" name="Google Shape;87;p2"/>
            <p:cNvSpPr/>
            <p:nvPr/>
          </p:nvSpPr>
          <p:spPr>
            <a:xfrm flipH="1">
              <a:off x="3006860" y="780417"/>
              <a:ext cx="500096" cy="601167"/>
            </a:xfrm>
            <a:custGeom>
              <a:rect b="b" l="l" r="r" t="t"/>
              <a:pathLst>
                <a:path extrusionOk="0" h="232695" w="193573">
                  <a:moveTo>
                    <a:pt x="274" y="232141"/>
                  </a:moveTo>
                  <a:cubicBezTo>
                    <a:pt x="-6394" y="182326"/>
                    <a:pt x="13418" y="154227"/>
                    <a:pt x="57424" y="133462"/>
                  </a:cubicBezTo>
                  <a:cubicBezTo>
                    <a:pt x="80378" y="120127"/>
                    <a:pt x="124099" y="98791"/>
                    <a:pt x="144958" y="84885"/>
                  </a:cubicBezTo>
                  <a:cubicBezTo>
                    <a:pt x="170675" y="63549"/>
                    <a:pt x="184201" y="32211"/>
                    <a:pt x="192583" y="-174"/>
                  </a:cubicBezTo>
                  <a:cubicBezTo>
                    <a:pt x="190011" y="27315"/>
                    <a:pt x="180106" y="53624"/>
                    <a:pt x="164008" y="76026"/>
                  </a:cubicBezTo>
                  <a:cubicBezTo>
                    <a:pt x="147625" y="99077"/>
                    <a:pt x="120384" y="108888"/>
                    <a:pt x="97333" y="122699"/>
                  </a:cubicBezTo>
                  <a:lnTo>
                    <a:pt x="61614" y="141749"/>
                  </a:lnTo>
                  <a:cubicBezTo>
                    <a:pt x="17514" y="161275"/>
                    <a:pt x="654" y="183373"/>
                    <a:pt x="179" y="232522"/>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8" name="Google Shape;88;p2"/>
            <p:cNvSpPr/>
            <p:nvPr/>
          </p:nvSpPr>
          <p:spPr>
            <a:xfrm flipH="1">
              <a:off x="2684829" y="620788"/>
              <a:ext cx="210343" cy="318349"/>
            </a:xfrm>
            <a:custGeom>
              <a:rect b="b" l="l" r="r" t="t"/>
              <a:pathLst>
                <a:path extrusionOk="0" h="123224" w="81418">
                  <a:moveTo>
                    <a:pt x="-977" y="74855"/>
                  </a:moveTo>
                  <a:cubicBezTo>
                    <a:pt x="-977" y="39612"/>
                    <a:pt x="-311" y="21991"/>
                    <a:pt x="9596" y="12180"/>
                  </a:cubicBezTo>
                  <a:cubicBezTo>
                    <a:pt x="23120" y="-679"/>
                    <a:pt x="43219" y="-3822"/>
                    <a:pt x="59983" y="4275"/>
                  </a:cubicBezTo>
                  <a:cubicBezTo>
                    <a:pt x="81985" y="16467"/>
                    <a:pt x="80652" y="47518"/>
                    <a:pt x="80270" y="56376"/>
                  </a:cubicBezTo>
                  <a:cubicBezTo>
                    <a:pt x="78938" y="86475"/>
                    <a:pt x="59220" y="122480"/>
                    <a:pt x="34360" y="123051"/>
                  </a:cubicBezTo>
                  <a:cubicBezTo>
                    <a:pt x="22835" y="122956"/>
                    <a:pt x="11977" y="117412"/>
                    <a:pt x="5214" y="108097"/>
                  </a:cubicBezTo>
                  <a:cubicBezTo>
                    <a:pt x="737" y="102287"/>
                    <a:pt x="-1168" y="95143"/>
                    <a:pt x="-977" y="74855"/>
                  </a:cubicBezTo>
                  <a:close/>
                </a:path>
              </a:pathLst>
            </a:custGeom>
            <a:solidFill>
              <a:srgbClr val="CFB6A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89" name="Google Shape;89;p2"/>
          <p:cNvGrpSpPr/>
          <p:nvPr/>
        </p:nvGrpSpPr>
        <p:grpSpPr>
          <a:xfrm rot="1206946">
            <a:off x="7649303" y="2109304"/>
            <a:ext cx="5144575" cy="5492479"/>
            <a:chOff x="8486522" y="-1089426"/>
            <a:chExt cx="5404133" cy="5769589"/>
          </a:xfrm>
        </p:grpSpPr>
        <p:sp>
          <p:nvSpPr>
            <p:cNvPr id="90" name="Google Shape;90;p2"/>
            <p:cNvSpPr/>
            <p:nvPr/>
          </p:nvSpPr>
          <p:spPr>
            <a:xfrm flipH="1" rot="-1625975">
              <a:off x="9832056" y="-612876"/>
              <a:ext cx="2889796" cy="3309341"/>
            </a:xfrm>
            <a:custGeom>
              <a:rect b="b" l="l" r="r" t="t"/>
              <a:pathLst>
                <a:path extrusionOk="0" h="1020889" w="933640">
                  <a:moveTo>
                    <a:pt x="-990" y="998237"/>
                  </a:moveTo>
                  <a:cubicBezTo>
                    <a:pt x="248" y="1000904"/>
                    <a:pt x="17489" y="937277"/>
                    <a:pt x="17489" y="937277"/>
                  </a:cubicBezTo>
                  <a:lnTo>
                    <a:pt x="79686" y="998332"/>
                  </a:lnTo>
                  <a:lnTo>
                    <a:pt x="96927" y="910798"/>
                  </a:lnTo>
                  <a:lnTo>
                    <a:pt x="173698" y="998332"/>
                  </a:lnTo>
                  <a:lnTo>
                    <a:pt x="200178" y="900225"/>
                  </a:lnTo>
                  <a:lnTo>
                    <a:pt x="294190" y="975663"/>
                  </a:lnTo>
                  <a:lnTo>
                    <a:pt x="294190" y="853933"/>
                  </a:lnTo>
                  <a:lnTo>
                    <a:pt x="408490" y="918798"/>
                  </a:lnTo>
                  <a:cubicBezTo>
                    <a:pt x="408490" y="918798"/>
                    <a:pt x="390678" y="792307"/>
                    <a:pt x="391345" y="795640"/>
                  </a:cubicBezTo>
                  <a:cubicBezTo>
                    <a:pt x="392012" y="798974"/>
                    <a:pt x="513169" y="832693"/>
                    <a:pt x="513169" y="832693"/>
                  </a:cubicBezTo>
                  <a:lnTo>
                    <a:pt x="461449" y="722870"/>
                  </a:lnTo>
                  <a:lnTo>
                    <a:pt x="564795" y="722870"/>
                  </a:lnTo>
                  <a:lnTo>
                    <a:pt x="490595" y="638097"/>
                  </a:lnTo>
                  <a:lnTo>
                    <a:pt x="605847" y="607617"/>
                  </a:lnTo>
                  <a:lnTo>
                    <a:pt x="521456" y="530178"/>
                  </a:lnTo>
                  <a:lnTo>
                    <a:pt x="632327" y="483220"/>
                  </a:lnTo>
                  <a:lnTo>
                    <a:pt x="521456" y="403782"/>
                  </a:lnTo>
                  <a:lnTo>
                    <a:pt x="648139" y="356157"/>
                  </a:lnTo>
                  <a:lnTo>
                    <a:pt x="551746" y="248143"/>
                  </a:lnTo>
                  <a:lnTo>
                    <a:pt x="647662" y="223569"/>
                  </a:lnTo>
                  <a:lnTo>
                    <a:pt x="625851" y="64787"/>
                  </a:lnTo>
                  <a:lnTo>
                    <a:pt x="754248" y="132224"/>
                  </a:lnTo>
                  <a:lnTo>
                    <a:pt x="846926" y="-174"/>
                  </a:lnTo>
                  <a:lnTo>
                    <a:pt x="932651" y="148131"/>
                  </a:lnTo>
                  <a:lnTo>
                    <a:pt x="723101" y="310056"/>
                  </a:lnTo>
                  <a:lnTo>
                    <a:pt x="675476" y="530464"/>
                  </a:lnTo>
                  <a:lnTo>
                    <a:pt x="597371" y="831645"/>
                  </a:lnTo>
                  <a:lnTo>
                    <a:pt x="405442" y="987950"/>
                  </a:lnTo>
                  <a:lnTo>
                    <a:pt x="182462" y="1020716"/>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1" name="Google Shape;91;p2"/>
            <p:cNvSpPr/>
            <p:nvPr/>
          </p:nvSpPr>
          <p:spPr>
            <a:xfrm flipH="1" rot="-1625975">
              <a:off x="9188595" y="-55174"/>
              <a:ext cx="3999987" cy="4046376"/>
            </a:xfrm>
            <a:custGeom>
              <a:rect b="b" l="l" r="r" t="t"/>
              <a:pathLst>
                <a:path extrusionOk="0" h="1263646" w="1249159">
                  <a:moveTo>
                    <a:pt x="1482" y="883656"/>
                  </a:moveTo>
                  <a:cubicBezTo>
                    <a:pt x="-804" y="882437"/>
                    <a:pt x="-1661" y="879608"/>
                    <a:pt x="-423" y="877332"/>
                  </a:cubicBezTo>
                  <a:cubicBezTo>
                    <a:pt x="434" y="875712"/>
                    <a:pt x="2244" y="874750"/>
                    <a:pt x="4054" y="874893"/>
                  </a:cubicBezTo>
                  <a:cubicBezTo>
                    <a:pt x="80729" y="879313"/>
                    <a:pt x="157501" y="871102"/>
                    <a:pt x="231511" y="850604"/>
                  </a:cubicBezTo>
                  <a:cubicBezTo>
                    <a:pt x="291708" y="833840"/>
                    <a:pt x="372862" y="810314"/>
                    <a:pt x="453919" y="741162"/>
                  </a:cubicBezTo>
                  <a:cubicBezTo>
                    <a:pt x="519261" y="687098"/>
                    <a:pt x="568601" y="616318"/>
                    <a:pt x="596794" y="536374"/>
                  </a:cubicBezTo>
                  <a:cubicBezTo>
                    <a:pt x="628227" y="442553"/>
                    <a:pt x="624417" y="341874"/>
                    <a:pt x="623274" y="315775"/>
                  </a:cubicBezTo>
                  <a:cubicBezTo>
                    <a:pt x="621084" y="268150"/>
                    <a:pt x="613749" y="218621"/>
                    <a:pt x="630323" y="149755"/>
                  </a:cubicBezTo>
                  <a:cubicBezTo>
                    <a:pt x="641752" y="102797"/>
                    <a:pt x="656326" y="80698"/>
                    <a:pt x="665565" y="68602"/>
                  </a:cubicBezTo>
                  <a:cubicBezTo>
                    <a:pt x="691092" y="36445"/>
                    <a:pt x="726430" y="13509"/>
                    <a:pt x="766245" y="3260"/>
                  </a:cubicBezTo>
                  <a:cubicBezTo>
                    <a:pt x="781770" y="-740"/>
                    <a:pt x="810441" y="-5788"/>
                    <a:pt x="903880" y="17357"/>
                  </a:cubicBezTo>
                  <a:cubicBezTo>
                    <a:pt x="988367" y="38407"/>
                    <a:pt x="1045708" y="52600"/>
                    <a:pt x="1114002" y="95081"/>
                  </a:cubicBezTo>
                  <a:cubicBezTo>
                    <a:pt x="1165818" y="127276"/>
                    <a:pt x="1198394" y="143468"/>
                    <a:pt x="1221634" y="183378"/>
                  </a:cubicBezTo>
                  <a:cubicBezTo>
                    <a:pt x="1239827" y="216277"/>
                    <a:pt x="1248971" y="253425"/>
                    <a:pt x="1248114" y="291010"/>
                  </a:cubicBezTo>
                  <a:cubicBezTo>
                    <a:pt x="1248591" y="333721"/>
                    <a:pt x="1237637" y="375773"/>
                    <a:pt x="1216396" y="412835"/>
                  </a:cubicBezTo>
                  <a:cubicBezTo>
                    <a:pt x="1206871" y="428647"/>
                    <a:pt x="1180677" y="472748"/>
                    <a:pt x="1129813" y="495798"/>
                  </a:cubicBezTo>
                  <a:cubicBezTo>
                    <a:pt x="1044088" y="534945"/>
                    <a:pt x="949981" y="485035"/>
                    <a:pt x="903880" y="460460"/>
                  </a:cubicBezTo>
                  <a:cubicBezTo>
                    <a:pt x="864351" y="439343"/>
                    <a:pt x="828728" y="411749"/>
                    <a:pt x="798344" y="378831"/>
                  </a:cubicBezTo>
                  <a:cubicBezTo>
                    <a:pt x="796438" y="376983"/>
                    <a:pt x="793486" y="377002"/>
                    <a:pt x="791580" y="378879"/>
                  </a:cubicBezTo>
                  <a:cubicBezTo>
                    <a:pt x="790628" y="379850"/>
                    <a:pt x="790152" y="381184"/>
                    <a:pt x="790248" y="382546"/>
                  </a:cubicBezTo>
                  <a:cubicBezTo>
                    <a:pt x="792723" y="409397"/>
                    <a:pt x="797105" y="436038"/>
                    <a:pt x="803297" y="462270"/>
                  </a:cubicBezTo>
                  <a:cubicBezTo>
                    <a:pt x="812631" y="497541"/>
                    <a:pt x="823775" y="532288"/>
                    <a:pt x="836824" y="566378"/>
                  </a:cubicBezTo>
                  <a:cubicBezTo>
                    <a:pt x="846349" y="595430"/>
                    <a:pt x="859589" y="637339"/>
                    <a:pt x="871686" y="690203"/>
                  </a:cubicBezTo>
                  <a:cubicBezTo>
                    <a:pt x="871972" y="691356"/>
                    <a:pt x="872733" y="692375"/>
                    <a:pt x="873686" y="693061"/>
                  </a:cubicBezTo>
                  <a:cubicBezTo>
                    <a:pt x="904548" y="714016"/>
                    <a:pt x="935789" y="734304"/>
                    <a:pt x="966554" y="755449"/>
                  </a:cubicBezTo>
                  <a:cubicBezTo>
                    <a:pt x="980652" y="764231"/>
                    <a:pt x="992559" y="776081"/>
                    <a:pt x="1001416" y="790121"/>
                  </a:cubicBezTo>
                  <a:cubicBezTo>
                    <a:pt x="1017894" y="818696"/>
                    <a:pt x="1007512" y="854795"/>
                    <a:pt x="970365" y="852319"/>
                  </a:cubicBezTo>
                  <a:cubicBezTo>
                    <a:pt x="955030" y="851290"/>
                    <a:pt x="939885" y="848776"/>
                    <a:pt x="925026" y="844794"/>
                  </a:cubicBezTo>
                  <a:cubicBezTo>
                    <a:pt x="904166" y="839174"/>
                    <a:pt x="902547" y="835269"/>
                    <a:pt x="905214" y="856796"/>
                  </a:cubicBezTo>
                  <a:cubicBezTo>
                    <a:pt x="908261" y="880894"/>
                    <a:pt x="912453" y="902515"/>
                    <a:pt x="907405" y="926804"/>
                  </a:cubicBezTo>
                  <a:cubicBezTo>
                    <a:pt x="901594" y="955379"/>
                    <a:pt x="889498" y="970333"/>
                    <a:pt x="840730" y="1041104"/>
                  </a:cubicBezTo>
                  <a:cubicBezTo>
                    <a:pt x="797962" y="1103112"/>
                    <a:pt x="812155" y="1083871"/>
                    <a:pt x="787771" y="1118733"/>
                  </a:cubicBezTo>
                  <a:cubicBezTo>
                    <a:pt x="763387" y="1153594"/>
                    <a:pt x="729954" y="1199029"/>
                    <a:pt x="688425" y="1252559"/>
                  </a:cubicBezTo>
                  <a:cubicBezTo>
                    <a:pt x="686805" y="1254636"/>
                    <a:pt x="683853" y="1254997"/>
                    <a:pt x="681758" y="1253388"/>
                  </a:cubicBezTo>
                  <a:cubicBezTo>
                    <a:pt x="681758" y="1253359"/>
                    <a:pt x="681663" y="1253341"/>
                    <a:pt x="681663" y="1253321"/>
                  </a:cubicBezTo>
                  <a:lnTo>
                    <a:pt x="637657" y="1216841"/>
                  </a:lnTo>
                  <a:cubicBezTo>
                    <a:pt x="635847" y="1215193"/>
                    <a:pt x="632990" y="1215193"/>
                    <a:pt x="631180" y="1216841"/>
                  </a:cubicBezTo>
                  <a:lnTo>
                    <a:pt x="589174" y="1261989"/>
                  </a:lnTo>
                  <a:cubicBezTo>
                    <a:pt x="587651" y="1263627"/>
                    <a:pt x="585174" y="1263951"/>
                    <a:pt x="583269" y="1262751"/>
                  </a:cubicBezTo>
                  <a:cubicBezTo>
                    <a:pt x="559647" y="1248244"/>
                    <a:pt x="538692" y="1229823"/>
                    <a:pt x="521261" y="1208268"/>
                  </a:cubicBezTo>
                  <a:cubicBezTo>
                    <a:pt x="495448" y="1176264"/>
                    <a:pt x="492686" y="1156262"/>
                    <a:pt x="471826" y="1130639"/>
                  </a:cubicBezTo>
                  <a:cubicBezTo>
                    <a:pt x="444680" y="1097873"/>
                    <a:pt x="412105" y="1086539"/>
                    <a:pt x="376576" y="1072346"/>
                  </a:cubicBezTo>
                  <a:cubicBezTo>
                    <a:pt x="359622" y="1065679"/>
                    <a:pt x="287613" y="1030245"/>
                    <a:pt x="143595" y="959380"/>
                  </a:cubicBezTo>
                  <a:cubicBezTo>
                    <a:pt x="108161" y="942997"/>
                    <a:pt x="59204" y="917755"/>
                    <a:pt x="1482" y="88365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2" name="Google Shape;92;p2"/>
            <p:cNvSpPr/>
            <p:nvPr/>
          </p:nvSpPr>
          <p:spPr>
            <a:xfrm flipH="1" rot="-1625975">
              <a:off x="11327406" y="2227447"/>
              <a:ext cx="548930" cy="1698820"/>
            </a:xfrm>
            <a:custGeom>
              <a:rect b="b" l="l" r="r" t="t"/>
              <a:pathLst>
                <a:path extrusionOk="0" h="1698820" w="548930">
                  <a:moveTo>
                    <a:pt x="259864" y="1416385"/>
                  </a:moveTo>
                  <a:cubicBezTo>
                    <a:pt x="161958" y="1499500"/>
                    <a:pt x="74725" y="1594357"/>
                    <a:pt x="0" y="1698820"/>
                  </a:cubicBezTo>
                  <a:cubicBezTo>
                    <a:pt x="97601" y="1615555"/>
                    <a:pt x="185135" y="1520698"/>
                    <a:pt x="259864" y="1416385"/>
                  </a:cubicBezTo>
                  <a:close/>
                  <a:moveTo>
                    <a:pt x="32227" y="73205"/>
                  </a:moveTo>
                  <a:cubicBezTo>
                    <a:pt x="68524" y="216862"/>
                    <a:pt x="120372" y="378209"/>
                    <a:pt x="255186" y="460866"/>
                  </a:cubicBezTo>
                  <a:cubicBezTo>
                    <a:pt x="371696" y="542607"/>
                    <a:pt x="551346" y="491059"/>
                    <a:pt x="548906" y="331541"/>
                  </a:cubicBezTo>
                  <a:cubicBezTo>
                    <a:pt x="549518" y="204966"/>
                    <a:pt x="494614" y="72289"/>
                    <a:pt x="388472" y="0"/>
                  </a:cubicBezTo>
                  <a:cubicBezTo>
                    <a:pt x="495529" y="89673"/>
                    <a:pt x="560802" y="267796"/>
                    <a:pt x="513218" y="400166"/>
                  </a:cubicBezTo>
                  <a:cubicBezTo>
                    <a:pt x="470213" y="491668"/>
                    <a:pt x="342723" y="495331"/>
                    <a:pt x="265862" y="443174"/>
                  </a:cubicBezTo>
                  <a:cubicBezTo>
                    <a:pt x="134709" y="363873"/>
                    <a:pt x="81637" y="212286"/>
                    <a:pt x="32227" y="73205"/>
                  </a:cubicBezTo>
                  <a:close/>
                </a:path>
              </a:pathLst>
            </a:custGeom>
            <a:solidFill>
              <a:srgbClr val="43434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3" name="Google Shape;93;p2"/>
            <p:cNvSpPr/>
            <p:nvPr/>
          </p:nvSpPr>
          <p:spPr>
            <a:xfrm flipH="1" rot="-1625975">
              <a:off x="9674617" y="938461"/>
              <a:ext cx="79301" cy="169579"/>
            </a:xfrm>
            <a:custGeom>
              <a:rect b="b" l="l" r="r" t="t"/>
              <a:pathLst>
                <a:path extrusionOk="0" h="52958" w="24765">
                  <a:moveTo>
                    <a:pt x="24765" y="26480"/>
                  </a:moveTo>
                  <a:cubicBezTo>
                    <a:pt x="24765" y="41104"/>
                    <a:pt x="19221" y="52959"/>
                    <a:pt x="12382" y="52959"/>
                  </a:cubicBezTo>
                  <a:cubicBezTo>
                    <a:pt x="5544" y="52959"/>
                    <a:pt x="0" y="41104"/>
                    <a:pt x="0" y="26480"/>
                  </a:cubicBezTo>
                  <a:cubicBezTo>
                    <a:pt x="0" y="11855"/>
                    <a:pt x="5544" y="0"/>
                    <a:pt x="12382" y="0"/>
                  </a:cubicBezTo>
                  <a:cubicBezTo>
                    <a:pt x="19221" y="0"/>
                    <a:pt x="24765" y="11855"/>
                    <a:pt x="24765" y="26480"/>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4" name="Google Shape;94;p2"/>
            <p:cNvSpPr/>
            <p:nvPr/>
          </p:nvSpPr>
          <p:spPr>
            <a:xfrm flipH="1" rot="-1625975">
              <a:off x="9847237" y="1470807"/>
              <a:ext cx="96871" cy="73396"/>
            </a:xfrm>
            <a:custGeom>
              <a:rect b="b" l="l" r="r" t="t"/>
              <a:pathLst>
                <a:path extrusionOk="0" h="22921" w="30252">
                  <a:moveTo>
                    <a:pt x="27966" y="-174"/>
                  </a:moveTo>
                  <a:cubicBezTo>
                    <a:pt x="31491" y="8199"/>
                    <a:pt x="27585" y="17876"/>
                    <a:pt x="19203" y="21439"/>
                  </a:cubicBezTo>
                  <a:cubicBezTo>
                    <a:pt x="15679" y="22953"/>
                    <a:pt x="11679" y="23163"/>
                    <a:pt x="7964" y="22020"/>
                  </a:cubicBezTo>
                  <a:cubicBezTo>
                    <a:pt x="4059" y="20848"/>
                    <a:pt x="820" y="18133"/>
                    <a:pt x="-990" y="14495"/>
                  </a:cubicBezTo>
                  <a:cubicBezTo>
                    <a:pt x="6630" y="20553"/>
                    <a:pt x="17680" y="19296"/>
                    <a:pt x="23776" y="11685"/>
                  </a:cubicBezTo>
                  <a:cubicBezTo>
                    <a:pt x="26442" y="8332"/>
                    <a:pt x="27776" y="4113"/>
                    <a:pt x="27585" y="-174"/>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5" name="Google Shape;95;p2"/>
            <p:cNvSpPr/>
            <p:nvPr/>
          </p:nvSpPr>
          <p:spPr>
            <a:xfrm flipH="1" rot="-1625975">
              <a:off x="9931703" y="1084855"/>
              <a:ext cx="345226" cy="386182"/>
            </a:xfrm>
            <a:custGeom>
              <a:rect b="b" l="l" r="r" t="t"/>
              <a:pathLst>
                <a:path extrusionOk="0" h="120601" w="107811">
                  <a:moveTo>
                    <a:pt x="14246" y="2697"/>
                  </a:moveTo>
                  <a:cubicBezTo>
                    <a:pt x="27963" y="-5208"/>
                    <a:pt x="46441" y="4888"/>
                    <a:pt x="60919" y="12794"/>
                  </a:cubicBezTo>
                  <a:cubicBezTo>
                    <a:pt x="79017" y="22319"/>
                    <a:pt x="100352" y="34416"/>
                    <a:pt x="105592" y="58895"/>
                  </a:cubicBezTo>
                  <a:cubicBezTo>
                    <a:pt x="109307" y="76326"/>
                    <a:pt x="105115" y="101662"/>
                    <a:pt x="85970" y="114045"/>
                  </a:cubicBezTo>
                  <a:cubicBezTo>
                    <a:pt x="63967" y="128142"/>
                    <a:pt x="36440" y="116045"/>
                    <a:pt x="22628" y="105091"/>
                  </a:cubicBezTo>
                  <a:cubicBezTo>
                    <a:pt x="-4136" y="83660"/>
                    <a:pt x="-1280" y="47941"/>
                    <a:pt x="-517" y="38988"/>
                  </a:cubicBezTo>
                  <a:cubicBezTo>
                    <a:pt x="435" y="27844"/>
                    <a:pt x="1864" y="9841"/>
                    <a:pt x="14246" y="2697"/>
                  </a:cubicBezTo>
                  <a:close/>
                </a:path>
              </a:pathLst>
            </a:custGeom>
            <a:solidFill>
              <a:srgbClr val="CFB6A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6" name="Google Shape;96;p2"/>
            <p:cNvSpPr/>
            <p:nvPr/>
          </p:nvSpPr>
          <p:spPr>
            <a:xfrm flipH="1" rot="-1625975">
              <a:off x="9798988" y="1794460"/>
              <a:ext cx="127192" cy="102481"/>
            </a:xfrm>
            <a:custGeom>
              <a:rect b="b" l="l" r="r" t="t"/>
              <a:pathLst>
                <a:path extrusionOk="0" h="32004" w="39721">
                  <a:moveTo>
                    <a:pt x="38732" y="31831"/>
                  </a:moveTo>
                  <a:lnTo>
                    <a:pt x="5965" y="31831"/>
                  </a:lnTo>
                  <a:cubicBezTo>
                    <a:pt x="2061" y="31793"/>
                    <a:pt x="-1083" y="28601"/>
                    <a:pt x="-988" y="24706"/>
                  </a:cubicBezTo>
                  <a:cubicBezTo>
                    <a:pt x="-988" y="24153"/>
                    <a:pt x="-893" y="23601"/>
                    <a:pt x="-797" y="23067"/>
                  </a:cubicBezTo>
                  <a:lnTo>
                    <a:pt x="4918" y="-174"/>
                  </a:ln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7" name="Google Shape;97;p2"/>
            <p:cNvSpPr/>
            <p:nvPr/>
          </p:nvSpPr>
          <p:spPr>
            <a:xfrm flipH="1" rot="-1625975">
              <a:off x="9798988" y="1794460"/>
              <a:ext cx="127192" cy="102481"/>
            </a:xfrm>
            <a:custGeom>
              <a:rect b="b" l="l" r="r" t="t"/>
              <a:pathLst>
                <a:path extrusionOk="0" h="32004" w="39721">
                  <a:moveTo>
                    <a:pt x="38732" y="31831"/>
                  </a:moveTo>
                  <a:lnTo>
                    <a:pt x="5965" y="31831"/>
                  </a:lnTo>
                  <a:cubicBezTo>
                    <a:pt x="2061" y="31793"/>
                    <a:pt x="-1083" y="28601"/>
                    <a:pt x="-988" y="24706"/>
                  </a:cubicBezTo>
                  <a:cubicBezTo>
                    <a:pt x="-988" y="24153"/>
                    <a:pt x="-893" y="23601"/>
                    <a:pt x="-797" y="23067"/>
                  </a:cubicBezTo>
                  <a:lnTo>
                    <a:pt x="4918" y="-174"/>
                  </a:ln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8" name="Google Shape;98;p2"/>
            <p:cNvSpPr/>
            <p:nvPr/>
          </p:nvSpPr>
          <p:spPr>
            <a:xfrm flipH="1" rot="-1625975">
              <a:off x="9830110" y="1607718"/>
              <a:ext cx="122005" cy="155621"/>
            </a:xfrm>
            <a:custGeom>
              <a:rect b="b" l="l" r="r" t="t"/>
              <a:pathLst>
                <a:path extrusionOk="0" h="48599" w="38101">
                  <a:moveTo>
                    <a:pt x="5679" y="-174"/>
                  </a:moveTo>
                  <a:lnTo>
                    <a:pt x="-894" y="39450"/>
                  </a:lnTo>
                  <a:cubicBezTo>
                    <a:pt x="-1560" y="43651"/>
                    <a:pt x="1297" y="47623"/>
                    <a:pt x="5489" y="48318"/>
                  </a:cubicBezTo>
                  <a:cubicBezTo>
                    <a:pt x="6059" y="48423"/>
                    <a:pt x="6727" y="48452"/>
                    <a:pt x="7298" y="48404"/>
                  </a:cubicBezTo>
                  <a:lnTo>
                    <a:pt x="37111" y="46118"/>
                  </a:ln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9" name="Google Shape;99;p2"/>
            <p:cNvSpPr/>
            <p:nvPr/>
          </p:nvSpPr>
          <p:spPr>
            <a:xfrm flipH="1" rot="-1625975">
              <a:off x="9830110" y="1607718"/>
              <a:ext cx="122005" cy="155621"/>
            </a:xfrm>
            <a:custGeom>
              <a:rect b="b" l="l" r="r" t="t"/>
              <a:pathLst>
                <a:path extrusionOk="0" h="48599" w="38101">
                  <a:moveTo>
                    <a:pt x="5679" y="-174"/>
                  </a:moveTo>
                  <a:lnTo>
                    <a:pt x="-894" y="39450"/>
                  </a:lnTo>
                  <a:cubicBezTo>
                    <a:pt x="-1560" y="43651"/>
                    <a:pt x="1297" y="47623"/>
                    <a:pt x="5489" y="48318"/>
                  </a:cubicBezTo>
                  <a:cubicBezTo>
                    <a:pt x="6059" y="48423"/>
                    <a:pt x="6727" y="48452"/>
                    <a:pt x="7298" y="48404"/>
                  </a:cubicBezTo>
                  <a:lnTo>
                    <a:pt x="37111" y="46118"/>
                  </a:ln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0" name="Google Shape;100;p2"/>
            <p:cNvSpPr/>
            <p:nvPr/>
          </p:nvSpPr>
          <p:spPr>
            <a:xfrm flipH="1" rot="-1625975">
              <a:off x="9352735" y="1665057"/>
              <a:ext cx="684122" cy="500940"/>
            </a:xfrm>
            <a:custGeom>
              <a:rect b="b" l="l" r="r" t="t"/>
              <a:pathLst>
                <a:path extrusionOk="0" h="156439" w="213645">
                  <a:moveTo>
                    <a:pt x="212655" y="156227"/>
                  </a:moveTo>
                  <a:cubicBezTo>
                    <a:pt x="117405" y="158132"/>
                    <a:pt x="28156" y="89552"/>
                    <a:pt x="-990" y="-174"/>
                  </a:cubicBezTo>
                  <a:cubicBezTo>
                    <a:pt x="37110" y="84694"/>
                    <a:pt x="118929" y="147845"/>
                    <a:pt x="212655" y="156227"/>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1" name="Google Shape;101;p2"/>
            <p:cNvSpPr/>
            <p:nvPr/>
          </p:nvSpPr>
          <p:spPr>
            <a:xfrm flipH="1" rot="-1625975">
              <a:off x="9056704" y="1755340"/>
              <a:ext cx="43309" cy="61001"/>
            </a:xfrm>
            <a:custGeom>
              <a:rect b="b" l="l" r="r" t="t"/>
              <a:pathLst>
                <a:path extrusionOk="0" h="19050" w="13525">
                  <a:moveTo>
                    <a:pt x="13525" y="9525"/>
                  </a:moveTo>
                  <a:cubicBezTo>
                    <a:pt x="13525" y="14785"/>
                    <a:pt x="10498" y="19050"/>
                    <a:pt x="6763" y="19050"/>
                  </a:cubicBezTo>
                  <a:cubicBezTo>
                    <a:pt x="3028" y="19050"/>
                    <a:pt x="0" y="14785"/>
                    <a:pt x="0" y="9525"/>
                  </a:cubicBezTo>
                  <a:cubicBezTo>
                    <a:pt x="0" y="4264"/>
                    <a:pt x="3028" y="0"/>
                    <a:pt x="6763" y="0"/>
                  </a:cubicBezTo>
                  <a:cubicBezTo>
                    <a:pt x="10498" y="0"/>
                    <a:pt x="13525" y="4264"/>
                    <a:pt x="13525" y="9525"/>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2" name="Google Shape;102;p2"/>
            <p:cNvSpPr/>
            <p:nvPr/>
          </p:nvSpPr>
          <p:spPr>
            <a:xfrm flipH="1" rot="2940194">
              <a:off x="9287029" y="1002597"/>
              <a:ext cx="2467731" cy="903102"/>
            </a:xfrm>
            <a:custGeom>
              <a:rect b="b" l="l" r="r" t="t"/>
              <a:pathLst>
                <a:path extrusionOk="0" h="903102" w="2467731">
                  <a:moveTo>
                    <a:pt x="113021" y="22893"/>
                  </a:moveTo>
                  <a:cubicBezTo>
                    <a:pt x="104092" y="9439"/>
                    <a:pt x="83188" y="-1"/>
                    <a:pt x="58823" y="0"/>
                  </a:cubicBezTo>
                  <a:cubicBezTo>
                    <a:pt x="26337" y="-1"/>
                    <a:pt x="0" y="16782"/>
                    <a:pt x="0" y="37484"/>
                  </a:cubicBezTo>
                  <a:cubicBezTo>
                    <a:pt x="0" y="58186"/>
                    <a:pt x="26337" y="74972"/>
                    <a:pt x="58824" y="74972"/>
                  </a:cubicBezTo>
                  <a:cubicBezTo>
                    <a:pt x="91310" y="74971"/>
                    <a:pt x="117643" y="58189"/>
                    <a:pt x="117643" y="37484"/>
                  </a:cubicBezTo>
                  <a:cubicBezTo>
                    <a:pt x="117644" y="32309"/>
                    <a:pt x="115998" y="27378"/>
                    <a:pt x="113021" y="22893"/>
                  </a:cubicBezTo>
                  <a:close/>
                  <a:moveTo>
                    <a:pt x="385196" y="177119"/>
                  </a:moveTo>
                  <a:cubicBezTo>
                    <a:pt x="367672" y="161043"/>
                    <a:pt x="334450" y="154941"/>
                    <a:pt x="299620" y="163558"/>
                  </a:cubicBezTo>
                  <a:cubicBezTo>
                    <a:pt x="253181" y="175048"/>
                    <a:pt x="221471" y="208357"/>
                    <a:pt x="228794" y="237952"/>
                  </a:cubicBezTo>
                  <a:cubicBezTo>
                    <a:pt x="236117" y="267550"/>
                    <a:pt x="279700" y="282230"/>
                    <a:pt x="326139" y="270740"/>
                  </a:cubicBezTo>
                  <a:cubicBezTo>
                    <a:pt x="372579" y="259249"/>
                    <a:pt x="404288" y="225941"/>
                    <a:pt x="396965" y="196343"/>
                  </a:cubicBezTo>
                  <a:cubicBezTo>
                    <a:pt x="395135" y="188944"/>
                    <a:pt x="391037" y="182477"/>
                    <a:pt x="385196" y="177119"/>
                  </a:cubicBezTo>
                  <a:close/>
                  <a:moveTo>
                    <a:pt x="670816" y="441391"/>
                  </a:moveTo>
                  <a:cubicBezTo>
                    <a:pt x="655540" y="424760"/>
                    <a:pt x="627578" y="417355"/>
                    <a:pt x="598879" y="424456"/>
                  </a:cubicBezTo>
                  <a:cubicBezTo>
                    <a:pt x="560618" y="433923"/>
                    <a:pt x="535535" y="465591"/>
                    <a:pt x="542858" y="495187"/>
                  </a:cubicBezTo>
                  <a:cubicBezTo>
                    <a:pt x="550181" y="524784"/>
                    <a:pt x="587137" y="541104"/>
                    <a:pt x="625398" y="531637"/>
                  </a:cubicBezTo>
                  <a:cubicBezTo>
                    <a:pt x="663662" y="522169"/>
                    <a:pt x="688745" y="490501"/>
                    <a:pt x="681422" y="460903"/>
                  </a:cubicBezTo>
                  <a:cubicBezTo>
                    <a:pt x="679591" y="453504"/>
                    <a:pt x="675909" y="446935"/>
                    <a:pt x="670816" y="441391"/>
                  </a:cubicBezTo>
                  <a:close/>
                  <a:moveTo>
                    <a:pt x="756420" y="191785"/>
                  </a:moveTo>
                  <a:cubicBezTo>
                    <a:pt x="741144" y="175153"/>
                    <a:pt x="713182" y="167749"/>
                    <a:pt x="684483" y="174849"/>
                  </a:cubicBezTo>
                  <a:cubicBezTo>
                    <a:pt x="646221" y="184316"/>
                    <a:pt x="621139" y="215985"/>
                    <a:pt x="628462" y="245580"/>
                  </a:cubicBezTo>
                  <a:cubicBezTo>
                    <a:pt x="635785" y="275178"/>
                    <a:pt x="672741" y="291498"/>
                    <a:pt x="711002" y="282031"/>
                  </a:cubicBezTo>
                  <a:cubicBezTo>
                    <a:pt x="749266" y="272563"/>
                    <a:pt x="774349" y="240895"/>
                    <a:pt x="767026" y="211297"/>
                  </a:cubicBezTo>
                  <a:cubicBezTo>
                    <a:pt x="765195" y="203898"/>
                    <a:pt x="761512" y="197329"/>
                    <a:pt x="756420" y="191785"/>
                  </a:cubicBezTo>
                  <a:close/>
                  <a:moveTo>
                    <a:pt x="1111216" y="225410"/>
                  </a:moveTo>
                  <a:cubicBezTo>
                    <a:pt x="1084925" y="196843"/>
                    <a:pt x="1036781" y="184144"/>
                    <a:pt x="987358" y="196373"/>
                  </a:cubicBezTo>
                  <a:cubicBezTo>
                    <a:pt x="921459" y="212677"/>
                    <a:pt x="878239" y="267122"/>
                    <a:pt x="890821" y="317976"/>
                  </a:cubicBezTo>
                  <a:cubicBezTo>
                    <a:pt x="903403" y="368829"/>
                    <a:pt x="967025" y="396839"/>
                    <a:pt x="1032924" y="380534"/>
                  </a:cubicBezTo>
                  <a:cubicBezTo>
                    <a:pt x="1098822" y="364229"/>
                    <a:pt x="1142043" y="309785"/>
                    <a:pt x="1129460" y="258931"/>
                  </a:cubicBezTo>
                  <a:cubicBezTo>
                    <a:pt x="1126315" y="246218"/>
                    <a:pt x="1119979" y="234932"/>
                    <a:pt x="1111216" y="225410"/>
                  </a:cubicBezTo>
                  <a:close/>
                  <a:moveTo>
                    <a:pt x="1334731" y="95972"/>
                  </a:moveTo>
                  <a:cubicBezTo>
                    <a:pt x="1323645" y="83941"/>
                    <a:pt x="1303340" y="78601"/>
                    <a:pt x="1282491" y="83759"/>
                  </a:cubicBezTo>
                  <a:cubicBezTo>
                    <a:pt x="1254692" y="90637"/>
                    <a:pt x="1236456" y="113576"/>
                    <a:pt x="1241756" y="134998"/>
                  </a:cubicBezTo>
                  <a:cubicBezTo>
                    <a:pt x="1247056" y="156419"/>
                    <a:pt x="1273888" y="168206"/>
                    <a:pt x="1301683" y="161329"/>
                  </a:cubicBezTo>
                  <a:cubicBezTo>
                    <a:pt x="1329485" y="154450"/>
                    <a:pt x="1347722" y="131512"/>
                    <a:pt x="1342422" y="110092"/>
                  </a:cubicBezTo>
                  <a:cubicBezTo>
                    <a:pt x="1341096" y="104735"/>
                    <a:pt x="1338426" y="99983"/>
                    <a:pt x="1334731" y="95972"/>
                  </a:cubicBezTo>
                  <a:close/>
                  <a:moveTo>
                    <a:pt x="1958187" y="371859"/>
                  </a:moveTo>
                  <a:cubicBezTo>
                    <a:pt x="1947101" y="359828"/>
                    <a:pt x="1926796" y="354487"/>
                    <a:pt x="1905949" y="359645"/>
                  </a:cubicBezTo>
                  <a:cubicBezTo>
                    <a:pt x="1878151" y="366523"/>
                    <a:pt x="1859911" y="389462"/>
                    <a:pt x="1865212" y="410885"/>
                  </a:cubicBezTo>
                  <a:cubicBezTo>
                    <a:pt x="1870512" y="432306"/>
                    <a:pt x="1897344" y="444096"/>
                    <a:pt x="1925143" y="437218"/>
                  </a:cubicBezTo>
                  <a:cubicBezTo>
                    <a:pt x="1952942" y="430341"/>
                    <a:pt x="1971178" y="407399"/>
                    <a:pt x="1965878" y="385978"/>
                  </a:cubicBezTo>
                  <a:cubicBezTo>
                    <a:pt x="1964552" y="380622"/>
                    <a:pt x="1961882" y="375870"/>
                    <a:pt x="1958187" y="371859"/>
                  </a:cubicBezTo>
                  <a:close/>
                  <a:moveTo>
                    <a:pt x="2459125" y="835784"/>
                  </a:moveTo>
                  <a:cubicBezTo>
                    <a:pt x="2448039" y="823753"/>
                    <a:pt x="2427734" y="818413"/>
                    <a:pt x="2406885" y="823571"/>
                  </a:cubicBezTo>
                  <a:cubicBezTo>
                    <a:pt x="2379087" y="830449"/>
                    <a:pt x="2360850" y="853388"/>
                    <a:pt x="2366150" y="874811"/>
                  </a:cubicBezTo>
                  <a:cubicBezTo>
                    <a:pt x="2371451" y="896231"/>
                    <a:pt x="2398283" y="908019"/>
                    <a:pt x="2426078" y="901141"/>
                  </a:cubicBezTo>
                  <a:cubicBezTo>
                    <a:pt x="2453876" y="894263"/>
                    <a:pt x="2472116" y="871324"/>
                    <a:pt x="2466816" y="849904"/>
                  </a:cubicBezTo>
                  <a:cubicBezTo>
                    <a:pt x="2465491" y="844548"/>
                    <a:pt x="2462820" y="839795"/>
                    <a:pt x="2459125" y="835784"/>
                  </a:cubicBezTo>
                  <a:close/>
                  <a:moveTo>
                    <a:pt x="1854939" y="119652"/>
                  </a:moveTo>
                  <a:cubicBezTo>
                    <a:pt x="1843854" y="107622"/>
                    <a:pt x="1823548" y="102280"/>
                    <a:pt x="1802699" y="107438"/>
                  </a:cubicBezTo>
                  <a:cubicBezTo>
                    <a:pt x="1774901" y="114316"/>
                    <a:pt x="1756665" y="137258"/>
                    <a:pt x="1761965" y="158677"/>
                  </a:cubicBezTo>
                  <a:cubicBezTo>
                    <a:pt x="1767265" y="180098"/>
                    <a:pt x="1794097" y="191888"/>
                    <a:pt x="1821893" y="185011"/>
                  </a:cubicBezTo>
                  <a:cubicBezTo>
                    <a:pt x="1849691" y="178133"/>
                    <a:pt x="1867930" y="155191"/>
                    <a:pt x="1862630" y="133771"/>
                  </a:cubicBezTo>
                  <a:cubicBezTo>
                    <a:pt x="1861305" y="128415"/>
                    <a:pt x="1858635" y="123663"/>
                    <a:pt x="1854939" y="119652"/>
                  </a:cubicBezTo>
                  <a:close/>
                  <a:moveTo>
                    <a:pt x="2348282" y="604938"/>
                  </a:moveTo>
                  <a:cubicBezTo>
                    <a:pt x="2337197" y="592908"/>
                    <a:pt x="2316891" y="587566"/>
                    <a:pt x="2296042" y="592724"/>
                  </a:cubicBezTo>
                  <a:cubicBezTo>
                    <a:pt x="2268244" y="599602"/>
                    <a:pt x="2250008" y="622544"/>
                    <a:pt x="2255307" y="643964"/>
                  </a:cubicBezTo>
                  <a:cubicBezTo>
                    <a:pt x="2260607" y="665384"/>
                    <a:pt x="2287440" y="677174"/>
                    <a:pt x="2315235" y="670297"/>
                  </a:cubicBezTo>
                  <a:cubicBezTo>
                    <a:pt x="2343037" y="663419"/>
                    <a:pt x="2361273" y="640477"/>
                    <a:pt x="2355973" y="619057"/>
                  </a:cubicBezTo>
                  <a:cubicBezTo>
                    <a:pt x="2354648" y="613702"/>
                    <a:pt x="2351978" y="608949"/>
                    <a:pt x="2348282" y="604938"/>
                  </a:cubicBezTo>
                  <a:close/>
                  <a:moveTo>
                    <a:pt x="2285659" y="283439"/>
                  </a:moveTo>
                  <a:cubicBezTo>
                    <a:pt x="2266173" y="262324"/>
                    <a:pt x="2230468" y="252959"/>
                    <a:pt x="2193799" y="262032"/>
                  </a:cubicBezTo>
                  <a:cubicBezTo>
                    <a:pt x="2144907" y="274129"/>
                    <a:pt x="2112817" y="314422"/>
                    <a:pt x="2122123" y="352031"/>
                  </a:cubicBezTo>
                  <a:cubicBezTo>
                    <a:pt x="2131429" y="389643"/>
                    <a:pt x="2178604" y="410324"/>
                    <a:pt x="2227497" y="398227"/>
                  </a:cubicBezTo>
                  <a:cubicBezTo>
                    <a:pt x="2276389" y="386130"/>
                    <a:pt x="2308481" y="345836"/>
                    <a:pt x="2299175" y="308225"/>
                  </a:cubicBezTo>
                  <a:cubicBezTo>
                    <a:pt x="2296848" y="298822"/>
                    <a:pt x="2292155" y="290478"/>
                    <a:pt x="2285659" y="283439"/>
                  </a:cubicBezTo>
                  <a:close/>
                  <a:moveTo>
                    <a:pt x="2124663" y="52916"/>
                  </a:moveTo>
                  <a:cubicBezTo>
                    <a:pt x="2113578" y="40886"/>
                    <a:pt x="2093272" y="35543"/>
                    <a:pt x="2072426" y="40701"/>
                  </a:cubicBezTo>
                  <a:cubicBezTo>
                    <a:pt x="2044627" y="47579"/>
                    <a:pt x="2026388" y="70521"/>
                    <a:pt x="2031688" y="91941"/>
                  </a:cubicBezTo>
                  <a:cubicBezTo>
                    <a:pt x="2036988" y="113362"/>
                    <a:pt x="2063820" y="125152"/>
                    <a:pt x="2091619" y="118273"/>
                  </a:cubicBezTo>
                  <a:cubicBezTo>
                    <a:pt x="2119418" y="111396"/>
                    <a:pt x="2137654" y="88455"/>
                    <a:pt x="2132354" y="67034"/>
                  </a:cubicBezTo>
                  <a:cubicBezTo>
                    <a:pt x="2131029" y="61679"/>
                    <a:pt x="2128358" y="56926"/>
                    <a:pt x="2124663" y="52916"/>
                  </a:cubicBezTo>
                  <a:close/>
                  <a:moveTo>
                    <a:pt x="2448959" y="361657"/>
                  </a:moveTo>
                  <a:cubicBezTo>
                    <a:pt x="2437873" y="349626"/>
                    <a:pt x="2417569" y="344285"/>
                    <a:pt x="2396720" y="349444"/>
                  </a:cubicBezTo>
                  <a:cubicBezTo>
                    <a:pt x="2368921" y="356322"/>
                    <a:pt x="2350684" y="379260"/>
                    <a:pt x="2355985" y="400683"/>
                  </a:cubicBezTo>
                  <a:cubicBezTo>
                    <a:pt x="2361285" y="422103"/>
                    <a:pt x="2388117" y="433891"/>
                    <a:pt x="2415912" y="427014"/>
                  </a:cubicBezTo>
                  <a:cubicBezTo>
                    <a:pt x="2443710" y="420135"/>
                    <a:pt x="2461951" y="397197"/>
                    <a:pt x="2456651" y="375776"/>
                  </a:cubicBezTo>
                  <a:cubicBezTo>
                    <a:pt x="2455325" y="370420"/>
                    <a:pt x="2452655" y="365667"/>
                    <a:pt x="2448959" y="361657"/>
                  </a:cubicBezTo>
                  <a:close/>
                  <a:moveTo>
                    <a:pt x="2335696" y="121039"/>
                  </a:moveTo>
                  <a:cubicBezTo>
                    <a:pt x="2324611" y="109009"/>
                    <a:pt x="2304306" y="103666"/>
                    <a:pt x="2283459" y="108824"/>
                  </a:cubicBezTo>
                  <a:cubicBezTo>
                    <a:pt x="2255658" y="115703"/>
                    <a:pt x="2237422" y="138644"/>
                    <a:pt x="2242721" y="160064"/>
                  </a:cubicBezTo>
                  <a:cubicBezTo>
                    <a:pt x="2248022" y="181484"/>
                    <a:pt x="2274854" y="193275"/>
                    <a:pt x="2302652" y="186397"/>
                  </a:cubicBezTo>
                  <a:cubicBezTo>
                    <a:pt x="2330451" y="179519"/>
                    <a:pt x="2348687" y="156578"/>
                    <a:pt x="2343387" y="135157"/>
                  </a:cubicBezTo>
                  <a:cubicBezTo>
                    <a:pt x="2342062" y="129802"/>
                    <a:pt x="2339392" y="125049"/>
                    <a:pt x="2335696" y="12103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
        <p:nvSpPr>
          <p:cNvPr id="103" name="Google Shape;103;p2"/>
          <p:cNvSpPr txBox="1"/>
          <p:nvPr>
            <p:ph type="title"/>
          </p:nvPr>
        </p:nvSpPr>
        <p:spPr>
          <a:xfrm>
            <a:off x="2153750" y="1098125"/>
            <a:ext cx="7721400" cy="2331000"/>
          </a:xfrm>
          <a:prstGeom prst="rect">
            <a:avLst/>
          </a:prstGeom>
          <a:noFill/>
          <a:ln>
            <a:noFill/>
          </a:ln>
        </p:spPr>
        <p:txBody>
          <a:bodyPr anchorCtr="0" anchor="t" bIns="121900" lIns="121900" spcFirstLastPara="1" rIns="121900" wrap="square" tIns="121900">
            <a:noAutofit/>
          </a:bodyPr>
          <a:lstStyle>
            <a:lvl1pPr lvl="0" algn="ctr">
              <a:lnSpc>
                <a:spcPct val="100000"/>
              </a:lnSpc>
              <a:spcBef>
                <a:spcPts val="0"/>
              </a:spcBef>
              <a:spcAft>
                <a:spcPts val="0"/>
              </a:spcAft>
              <a:buClr>
                <a:srgbClr val="434343"/>
              </a:buClr>
              <a:buSzPts val="7000"/>
              <a:buNone/>
              <a:defRPr sz="7000">
                <a:solidFill>
                  <a:srgbClr val="434343"/>
                </a:solidFill>
              </a:defRPr>
            </a:lvl1pPr>
            <a:lvl2pPr lvl="1" algn="ctr">
              <a:lnSpc>
                <a:spcPct val="100000"/>
              </a:lnSpc>
              <a:spcBef>
                <a:spcPts val="0"/>
              </a:spcBef>
              <a:spcAft>
                <a:spcPts val="0"/>
              </a:spcAft>
              <a:buClr>
                <a:srgbClr val="434343"/>
              </a:buClr>
              <a:buSzPts val="7000"/>
              <a:buNone/>
              <a:defRPr sz="7000">
                <a:solidFill>
                  <a:srgbClr val="434343"/>
                </a:solidFill>
              </a:defRPr>
            </a:lvl2pPr>
            <a:lvl3pPr lvl="2" algn="ctr">
              <a:lnSpc>
                <a:spcPct val="100000"/>
              </a:lnSpc>
              <a:spcBef>
                <a:spcPts val="0"/>
              </a:spcBef>
              <a:spcAft>
                <a:spcPts val="0"/>
              </a:spcAft>
              <a:buClr>
                <a:srgbClr val="434343"/>
              </a:buClr>
              <a:buSzPts val="7000"/>
              <a:buNone/>
              <a:defRPr sz="7000">
                <a:solidFill>
                  <a:srgbClr val="434343"/>
                </a:solidFill>
              </a:defRPr>
            </a:lvl3pPr>
            <a:lvl4pPr lvl="3" algn="ctr">
              <a:lnSpc>
                <a:spcPct val="100000"/>
              </a:lnSpc>
              <a:spcBef>
                <a:spcPts val="0"/>
              </a:spcBef>
              <a:spcAft>
                <a:spcPts val="0"/>
              </a:spcAft>
              <a:buClr>
                <a:srgbClr val="434343"/>
              </a:buClr>
              <a:buSzPts val="7000"/>
              <a:buNone/>
              <a:defRPr sz="7000">
                <a:solidFill>
                  <a:srgbClr val="434343"/>
                </a:solidFill>
              </a:defRPr>
            </a:lvl4pPr>
            <a:lvl5pPr lvl="4" algn="ctr">
              <a:lnSpc>
                <a:spcPct val="100000"/>
              </a:lnSpc>
              <a:spcBef>
                <a:spcPts val="0"/>
              </a:spcBef>
              <a:spcAft>
                <a:spcPts val="0"/>
              </a:spcAft>
              <a:buClr>
                <a:srgbClr val="434343"/>
              </a:buClr>
              <a:buSzPts val="7000"/>
              <a:buNone/>
              <a:defRPr sz="7000">
                <a:solidFill>
                  <a:srgbClr val="434343"/>
                </a:solidFill>
              </a:defRPr>
            </a:lvl5pPr>
            <a:lvl6pPr lvl="5" algn="ctr">
              <a:lnSpc>
                <a:spcPct val="100000"/>
              </a:lnSpc>
              <a:spcBef>
                <a:spcPts val="0"/>
              </a:spcBef>
              <a:spcAft>
                <a:spcPts val="0"/>
              </a:spcAft>
              <a:buClr>
                <a:srgbClr val="434343"/>
              </a:buClr>
              <a:buSzPts val="7000"/>
              <a:buNone/>
              <a:defRPr sz="7000">
                <a:solidFill>
                  <a:srgbClr val="434343"/>
                </a:solidFill>
              </a:defRPr>
            </a:lvl6pPr>
            <a:lvl7pPr lvl="6" algn="ctr">
              <a:lnSpc>
                <a:spcPct val="100000"/>
              </a:lnSpc>
              <a:spcBef>
                <a:spcPts val="0"/>
              </a:spcBef>
              <a:spcAft>
                <a:spcPts val="0"/>
              </a:spcAft>
              <a:buClr>
                <a:srgbClr val="434343"/>
              </a:buClr>
              <a:buSzPts val="7000"/>
              <a:buNone/>
              <a:defRPr sz="7000">
                <a:solidFill>
                  <a:srgbClr val="434343"/>
                </a:solidFill>
              </a:defRPr>
            </a:lvl7pPr>
            <a:lvl8pPr lvl="7" algn="ctr">
              <a:lnSpc>
                <a:spcPct val="100000"/>
              </a:lnSpc>
              <a:spcBef>
                <a:spcPts val="0"/>
              </a:spcBef>
              <a:spcAft>
                <a:spcPts val="0"/>
              </a:spcAft>
              <a:buClr>
                <a:srgbClr val="434343"/>
              </a:buClr>
              <a:buSzPts val="7000"/>
              <a:buNone/>
              <a:defRPr sz="7000">
                <a:solidFill>
                  <a:srgbClr val="434343"/>
                </a:solidFill>
              </a:defRPr>
            </a:lvl8pPr>
            <a:lvl9pPr lvl="8" algn="ctr">
              <a:lnSpc>
                <a:spcPct val="100000"/>
              </a:lnSpc>
              <a:spcBef>
                <a:spcPts val="0"/>
              </a:spcBef>
              <a:spcAft>
                <a:spcPts val="0"/>
              </a:spcAft>
              <a:buClr>
                <a:srgbClr val="434343"/>
              </a:buClr>
              <a:buSzPts val="7000"/>
              <a:buNone/>
              <a:defRPr sz="7000">
                <a:solidFill>
                  <a:srgbClr val="434343"/>
                </a:solidFill>
              </a:defRPr>
            </a:lvl9pPr>
          </a:lstStyle>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2 Intro">
  <p:cSld name="CUSTOM_1">
    <p:spTree>
      <p:nvGrpSpPr>
        <p:cNvPr id="104" name="Shape 104"/>
        <p:cNvGrpSpPr/>
        <p:nvPr/>
      </p:nvGrpSpPr>
      <p:grpSpPr>
        <a:xfrm>
          <a:off x="0" y="0"/>
          <a:ext cx="0" cy="0"/>
          <a:chOff x="0" y="0"/>
          <a:chExt cx="0" cy="0"/>
        </a:xfrm>
      </p:grpSpPr>
      <p:sp>
        <p:nvSpPr>
          <p:cNvPr id="105" name="Google Shape;105;p3"/>
          <p:cNvSpPr/>
          <p:nvPr/>
        </p:nvSpPr>
        <p:spPr>
          <a:xfrm rot="-8283425">
            <a:off x="-615435" y="5266489"/>
            <a:ext cx="3043999" cy="2419521"/>
          </a:xfrm>
          <a:custGeom>
            <a:rect b="b" l="l" r="r" t="t"/>
            <a:pathLst>
              <a:path extrusionOk="0" h="3460146" w="3166658">
                <a:moveTo>
                  <a:pt x="1558766" y="1240"/>
                </a:moveTo>
                <a:cubicBezTo>
                  <a:pt x="1452658" y="9051"/>
                  <a:pt x="1309497" y="51628"/>
                  <a:pt x="1087374" y="266035"/>
                </a:cubicBezTo>
                <a:cubicBezTo>
                  <a:pt x="818388" y="525687"/>
                  <a:pt x="659511" y="905449"/>
                  <a:pt x="513207" y="1240919"/>
                </a:cubicBezTo>
                <a:cubicBezTo>
                  <a:pt x="429672" y="1432658"/>
                  <a:pt x="344424" y="1624110"/>
                  <a:pt x="281559" y="1823944"/>
                </a:cubicBezTo>
                <a:cubicBezTo>
                  <a:pt x="221932" y="2013492"/>
                  <a:pt x="174783" y="2206754"/>
                  <a:pt x="116681" y="2396873"/>
                </a:cubicBezTo>
                <a:cubicBezTo>
                  <a:pt x="60102" y="2581754"/>
                  <a:pt x="-26194" y="2772349"/>
                  <a:pt x="6763" y="2970183"/>
                </a:cubicBezTo>
                <a:cubicBezTo>
                  <a:pt x="32956" y="3128870"/>
                  <a:pt x="143827" y="3270221"/>
                  <a:pt x="286893" y="3341658"/>
                </a:cubicBezTo>
                <a:cubicBezTo>
                  <a:pt x="417766" y="3407190"/>
                  <a:pt x="563118" y="3398808"/>
                  <a:pt x="704564" y="3403571"/>
                </a:cubicBezTo>
                <a:cubicBezTo>
                  <a:pt x="1207389" y="3421478"/>
                  <a:pt x="1707261" y="3501488"/>
                  <a:pt x="2210086" y="3432146"/>
                </a:cubicBezTo>
                <a:cubicBezTo>
                  <a:pt x="2519458" y="3389759"/>
                  <a:pt x="2678049" y="3365471"/>
                  <a:pt x="2840355" y="3236216"/>
                </a:cubicBezTo>
                <a:cubicBezTo>
                  <a:pt x="3049905" y="3069148"/>
                  <a:pt x="3120961" y="2841310"/>
                  <a:pt x="3142202" y="2759966"/>
                </a:cubicBezTo>
                <a:cubicBezTo>
                  <a:pt x="3178016" y="2621854"/>
                  <a:pt x="3178397" y="2484979"/>
                  <a:pt x="3110389" y="2172179"/>
                </a:cubicBezTo>
                <a:cubicBezTo>
                  <a:pt x="3049047" y="1889858"/>
                  <a:pt x="2988564" y="1611251"/>
                  <a:pt x="2813875" y="1234823"/>
                </a:cubicBezTo>
                <a:cubicBezTo>
                  <a:pt x="2667857" y="920498"/>
                  <a:pt x="2518600" y="598744"/>
                  <a:pt x="2188940" y="308041"/>
                </a:cubicBezTo>
                <a:cubicBezTo>
                  <a:pt x="2012347" y="152688"/>
                  <a:pt x="1813560" y="-17619"/>
                  <a:pt x="1558766" y="1240"/>
                </a:cubicBezTo>
                <a:close/>
              </a:path>
            </a:pathLst>
          </a:custGeom>
          <a:solidFill>
            <a:srgbClr val="171717">
              <a:alpha val="111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sz="1800">
              <a:latin typeface="Calibri"/>
              <a:ea typeface="Calibri"/>
              <a:cs typeface="Calibri"/>
              <a:sym typeface="Calibri"/>
            </a:endParaRPr>
          </a:p>
        </p:txBody>
      </p:sp>
      <p:grpSp>
        <p:nvGrpSpPr>
          <p:cNvPr id="106" name="Google Shape;106;p3"/>
          <p:cNvGrpSpPr/>
          <p:nvPr/>
        </p:nvGrpSpPr>
        <p:grpSpPr>
          <a:xfrm>
            <a:off x="292204" y="5807028"/>
            <a:ext cx="859938" cy="1050982"/>
            <a:chOff x="7676818" y="1639994"/>
            <a:chExt cx="1729561" cy="2113802"/>
          </a:xfrm>
        </p:grpSpPr>
        <p:sp>
          <p:nvSpPr>
            <p:cNvPr id="107" name="Google Shape;107;p3"/>
            <p:cNvSpPr/>
            <p:nvPr/>
          </p:nvSpPr>
          <p:spPr>
            <a:xfrm>
              <a:off x="7742402" y="1639994"/>
              <a:ext cx="1601281" cy="2103001"/>
            </a:xfrm>
            <a:custGeom>
              <a:rect b="b" l="l" r="r" t="t"/>
              <a:pathLst>
                <a:path extrusionOk="0" h="1630233" w="1241303">
                  <a:moveTo>
                    <a:pt x="349889" y="1630191"/>
                  </a:moveTo>
                  <a:cubicBezTo>
                    <a:pt x="317704" y="1575832"/>
                    <a:pt x="272233" y="1496306"/>
                    <a:pt x="221617" y="1397880"/>
                  </a:cubicBezTo>
                  <a:cubicBezTo>
                    <a:pt x="112993" y="1186619"/>
                    <a:pt x="70048" y="1061061"/>
                    <a:pt x="55172" y="1016339"/>
                  </a:cubicBezTo>
                  <a:cubicBezTo>
                    <a:pt x="-12753" y="810505"/>
                    <a:pt x="-4613" y="726301"/>
                    <a:pt x="10076" y="669603"/>
                  </a:cubicBezTo>
                  <a:cubicBezTo>
                    <a:pt x="18403" y="636950"/>
                    <a:pt x="43290" y="540209"/>
                    <a:pt x="103637" y="527391"/>
                  </a:cubicBezTo>
                  <a:cubicBezTo>
                    <a:pt x="170720" y="513263"/>
                    <a:pt x="240235" y="611034"/>
                    <a:pt x="259696" y="638354"/>
                  </a:cubicBezTo>
                  <a:cubicBezTo>
                    <a:pt x="343901" y="757269"/>
                    <a:pt x="349046" y="892558"/>
                    <a:pt x="353257" y="1016339"/>
                  </a:cubicBezTo>
                  <a:cubicBezTo>
                    <a:pt x="359619" y="1197379"/>
                    <a:pt x="362613" y="1287665"/>
                    <a:pt x="356718" y="1318072"/>
                  </a:cubicBezTo>
                  <a:cubicBezTo>
                    <a:pt x="352415" y="1340153"/>
                    <a:pt x="339504" y="1398628"/>
                    <a:pt x="370659" y="1442976"/>
                  </a:cubicBezTo>
                  <a:cubicBezTo>
                    <a:pt x="373373" y="1446905"/>
                    <a:pt x="399288" y="1482739"/>
                    <a:pt x="433064" y="1481055"/>
                  </a:cubicBezTo>
                  <a:cubicBezTo>
                    <a:pt x="537197" y="1475816"/>
                    <a:pt x="526625" y="1316669"/>
                    <a:pt x="528309" y="1246311"/>
                  </a:cubicBezTo>
                  <a:cubicBezTo>
                    <a:pt x="532482" y="1115382"/>
                    <a:pt x="527888" y="984322"/>
                    <a:pt x="514555" y="854011"/>
                  </a:cubicBezTo>
                  <a:cubicBezTo>
                    <a:pt x="501176" y="735095"/>
                    <a:pt x="465904" y="620109"/>
                    <a:pt x="439707" y="503158"/>
                  </a:cubicBezTo>
                  <a:cubicBezTo>
                    <a:pt x="415381" y="393599"/>
                    <a:pt x="397885" y="306681"/>
                    <a:pt x="401534" y="191040"/>
                  </a:cubicBezTo>
                  <a:cubicBezTo>
                    <a:pt x="405370" y="69411"/>
                    <a:pt x="429041" y="37039"/>
                    <a:pt x="450092" y="21133"/>
                  </a:cubicBezTo>
                  <a:cubicBezTo>
                    <a:pt x="521198" y="-32851"/>
                    <a:pt x="647412" y="32735"/>
                    <a:pt x="658171" y="38443"/>
                  </a:cubicBezTo>
                  <a:cubicBezTo>
                    <a:pt x="817973" y="123864"/>
                    <a:pt x="858017" y="328481"/>
                    <a:pt x="876635" y="423351"/>
                  </a:cubicBezTo>
                  <a:cubicBezTo>
                    <a:pt x="894225" y="513170"/>
                    <a:pt x="936514" y="729201"/>
                    <a:pt x="838462" y="953934"/>
                  </a:cubicBezTo>
                  <a:cubicBezTo>
                    <a:pt x="802816" y="1035706"/>
                    <a:pt x="663597" y="1313394"/>
                    <a:pt x="672018" y="1408265"/>
                  </a:cubicBezTo>
                  <a:cubicBezTo>
                    <a:pt x="672767" y="1416124"/>
                    <a:pt x="674825" y="1439608"/>
                    <a:pt x="685959" y="1442976"/>
                  </a:cubicBezTo>
                  <a:cubicBezTo>
                    <a:pt x="694847" y="1445595"/>
                    <a:pt x="710659" y="1435304"/>
                    <a:pt x="741440" y="1383939"/>
                  </a:cubicBezTo>
                  <a:cubicBezTo>
                    <a:pt x="780782" y="1316875"/>
                    <a:pt x="809973" y="1244365"/>
                    <a:pt x="828077" y="1168750"/>
                  </a:cubicBezTo>
                  <a:cubicBezTo>
                    <a:pt x="881407" y="947198"/>
                    <a:pt x="875793" y="933819"/>
                    <a:pt x="904423" y="888067"/>
                  </a:cubicBezTo>
                  <a:cubicBezTo>
                    <a:pt x="929029" y="848584"/>
                    <a:pt x="977681" y="770368"/>
                    <a:pt x="1060482" y="763257"/>
                  </a:cubicBezTo>
                  <a:cubicBezTo>
                    <a:pt x="1127659" y="757363"/>
                    <a:pt x="1197829" y="800120"/>
                    <a:pt x="1226927" y="856818"/>
                  </a:cubicBezTo>
                  <a:cubicBezTo>
                    <a:pt x="1257240" y="916136"/>
                    <a:pt x="1244048" y="993136"/>
                    <a:pt x="1143657" y="1172399"/>
                  </a:cubicBezTo>
                  <a:cubicBezTo>
                    <a:pt x="1052053" y="1335371"/>
                    <a:pt x="942736" y="1487744"/>
                    <a:pt x="817692" y="162672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8" name="Google Shape;108;p3"/>
            <p:cNvSpPr/>
            <p:nvPr/>
          </p:nvSpPr>
          <p:spPr>
            <a:xfrm>
              <a:off x="7676818" y="1642876"/>
              <a:ext cx="1729561" cy="2110920"/>
            </a:xfrm>
            <a:custGeom>
              <a:rect b="b" l="l" r="r" t="t"/>
              <a:pathLst>
                <a:path extrusionOk="0" h="2110920" w="1729561">
                  <a:moveTo>
                    <a:pt x="787756" y="2043421"/>
                  </a:moveTo>
                  <a:lnTo>
                    <a:pt x="738764" y="2110876"/>
                  </a:lnTo>
                  <a:cubicBezTo>
                    <a:pt x="735868" y="2112927"/>
                    <a:pt x="787756" y="2043421"/>
                    <a:pt x="787756" y="2043421"/>
                  </a:cubicBezTo>
                  <a:close/>
                  <a:moveTo>
                    <a:pt x="1054798" y="2015547"/>
                  </a:moveTo>
                  <a:lnTo>
                    <a:pt x="1085809" y="2093017"/>
                  </a:lnTo>
                  <a:cubicBezTo>
                    <a:pt x="1085809" y="2096517"/>
                    <a:pt x="1054798" y="2015547"/>
                    <a:pt x="1054798" y="2015547"/>
                  </a:cubicBezTo>
                  <a:close/>
                  <a:moveTo>
                    <a:pt x="441313" y="1879915"/>
                  </a:moveTo>
                  <a:lnTo>
                    <a:pt x="388821" y="1984778"/>
                  </a:lnTo>
                  <a:cubicBezTo>
                    <a:pt x="385321" y="1988518"/>
                    <a:pt x="441313" y="1879915"/>
                    <a:pt x="441313" y="1879915"/>
                  </a:cubicBezTo>
                  <a:close/>
                  <a:moveTo>
                    <a:pt x="1313453" y="1704522"/>
                  </a:moveTo>
                  <a:cubicBezTo>
                    <a:pt x="1318920" y="1700684"/>
                    <a:pt x="1326449" y="1702012"/>
                    <a:pt x="1330287" y="1707478"/>
                  </a:cubicBezTo>
                  <a:cubicBezTo>
                    <a:pt x="1356955" y="1745368"/>
                    <a:pt x="1400516" y="1806548"/>
                    <a:pt x="1408480" y="1816081"/>
                  </a:cubicBezTo>
                  <a:cubicBezTo>
                    <a:pt x="1410375" y="1817576"/>
                    <a:pt x="1411799" y="1819592"/>
                    <a:pt x="1412583" y="1821872"/>
                  </a:cubicBezTo>
                  <a:cubicBezTo>
                    <a:pt x="1414466" y="1827592"/>
                    <a:pt x="1411835" y="1833819"/>
                    <a:pt x="1406428" y="1836474"/>
                  </a:cubicBezTo>
                  <a:cubicBezTo>
                    <a:pt x="1404957" y="1837620"/>
                    <a:pt x="1403208" y="1838368"/>
                    <a:pt x="1401361" y="1838646"/>
                  </a:cubicBezTo>
                  <a:cubicBezTo>
                    <a:pt x="1393156" y="1838646"/>
                    <a:pt x="1380967" y="1821390"/>
                    <a:pt x="1310497" y="1721354"/>
                  </a:cubicBezTo>
                  <a:cubicBezTo>
                    <a:pt x="1306659" y="1715888"/>
                    <a:pt x="1307987" y="1708359"/>
                    <a:pt x="1313453" y="1704522"/>
                  </a:cubicBezTo>
                  <a:close/>
                  <a:moveTo>
                    <a:pt x="676982" y="1635076"/>
                  </a:moveTo>
                  <a:cubicBezTo>
                    <a:pt x="726335" y="1671277"/>
                    <a:pt x="806219" y="1730284"/>
                    <a:pt x="819493" y="1738730"/>
                  </a:cubicBezTo>
                  <a:cubicBezTo>
                    <a:pt x="821870" y="1739575"/>
                    <a:pt x="823969" y="1741084"/>
                    <a:pt x="825526" y="1743074"/>
                  </a:cubicBezTo>
                  <a:cubicBezTo>
                    <a:pt x="829194" y="1747926"/>
                    <a:pt x="828687" y="1754755"/>
                    <a:pt x="824319" y="1759003"/>
                  </a:cubicBezTo>
                  <a:cubicBezTo>
                    <a:pt x="822882" y="1760995"/>
                    <a:pt x="820615" y="1762237"/>
                    <a:pt x="818164" y="1762382"/>
                  </a:cubicBezTo>
                  <a:cubicBezTo>
                    <a:pt x="808269" y="1762382"/>
                    <a:pt x="781964" y="1743074"/>
                    <a:pt x="662622" y="1654504"/>
                  </a:cubicBezTo>
                  <a:cubicBezTo>
                    <a:pt x="657251" y="1650534"/>
                    <a:pt x="656117" y="1642980"/>
                    <a:pt x="660087" y="1637609"/>
                  </a:cubicBezTo>
                  <a:cubicBezTo>
                    <a:pt x="664057" y="1632240"/>
                    <a:pt x="671611" y="1631105"/>
                    <a:pt x="676982" y="1635076"/>
                  </a:cubicBezTo>
                  <a:close/>
                  <a:moveTo>
                    <a:pt x="1146266" y="1464930"/>
                  </a:moveTo>
                  <a:cubicBezTo>
                    <a:pt x="1152927" y="1464930"/>
                    <a:pt x="1158333" y="1470336"/>
                    <a:pt x="1158333" y="1476997"/>
                  </a:cubicBezTo>
                  <a:cubicBezTo>
                    <a:pt x="1159299" y="1536125"/>
                    <a:pt x="1161229" y="1631696"/>
                    <a:pt x="1162557" y="1647022"/>
                  </a:cubicBezTo>
                  <a:cubicBezTo>
                    <a:pt x="1163281" y="1649422"/>
                    <a:pt x="1163281" y="1651981"/>
                    <a:pt x="1162557" y="1654382"/>
                  </a:cubicBezTo>
                  <a:cubicBezTo>
                    <a:pt x="1160928" y="1659389"/>
                    <a:pt x="1156234" y="1662757"/>
                    <a:pt x="1150973" y="1662708"/>
                  </a:cubicBezTo>
                  <a:lnTo>
                    <a:pt x="1149404" y="1662708"/>
                  </a:lnTo>
                  <a:cubicBezTo>
                    <a:pt x="1137336" y="1661018"/>
                    <a:pt x="1137336" y="1661018"/>
                    <a:pt x="1134199" y="1476997"/>
                  </a:cubicBezTo>
                  <a:cubicBezTo>
                    <a:pt x="1134199" y="1470336"/>
                    <a:pt x="1139605" y="1464930"/>
                    <a:pt x="1146266" y="1464930"/>
                  </a:cubicBezTo>
                  <a:close/>
                  <a:moveTo>
                    <a:pt x="1527266" y="1464759"/>
                  </a:moveTo>
                  <a:cubicBezTo>
                    <a:pt x="1549776" y="1464724"/>
                    <a:pt x="1585610" y="1465685"/>
                    <a:pt x="1642943" y="1467224"/>
                  </a:cubicBezTo>
                  <a:cubicBezTo>
                    <a:pt x="1649604" y="1467224"/>
                    <a:pt x="1655010" y="1472629"/>
                    <a:pt x="1655010" y="1479290"/>
                  </a:cubicBezTo>
                  <a:cubicBezTo>
                    <a:pt x="1655010" y="1485952"/>
                    <a:pt x="1649604" y="1491357"/>
                    <a:pt x="1642943" y="1491357"/>
                  </a:cubicBezTo>
                  <a:lnTo>
                    <a:pt x="1642340" y="1491116"/>
                  </a:lnTo>
                  <a:cubicBezTo>
                    <a:pt x="1594072" y="1489909"/>
                    <a:pt x="1516240" y="1488340"/>
                    <a:pt x="1503087" y="1488824"/>
                  </a:cubicBezTo>
                  <a:cubicBezTo>
                    <a:pt x="1500769" y="1489535"/>
                    <a:pt x="1498284" y="1489535"/>
                    <a:pt x="1495967" y="1488824"/>
                  </a:cubicBezTo>
                  <a:cubicBezTo>
                    <a:pt x="1490247" y="1486928"/>
                    <a:pt x="1486796" y="1481113"/>
                    <a:pt x="1487882" y="1475188"/>
                  </a:cubicBezTo>
                  <a:cubicBezTo>
                    <a:pt x="1489239" y="1467646"/>
                    <a:pt x="1489749" y="1464818"/>
                    <a:pt x="1527266" y="1464759"/>
                  </a:cubicBezTo>
                  <a:close/>
                  <a:moveTo>
                    <a:pt x="181993" y="1384686"/>
                  </a:moveTo>
                  <a:cubicBezTo>
                    <a:pt x="187351" y="1381887"/>
                    <a:pt x="193951" y="1383491"/>
                    <a:pt x="197438" y="1388427"/>
                  </a:cubicBezTo>
                  <a:cubicBezTo>
                    <a:pt x="204076" y="1397960"/>
                    <a:pt x="204076" y="1397960"/>
                    <a:pt x="125640" y="1471931"/>
                  </a:cubicBezTo>
                  <a:cubicBezTo>
                    <a:pt x="123408" y="1474091"/>
                    <a:pt x="120415" y="1475297"/>
                    <a:pt x="117315" y="1475309"/>
                  </a:cubicBezTo>
                  <a:cubicBezTo>
                    <a:pt x="110653" y="1475358"/>
                    <a:pt x="105211" y="1469987"/>
                    <a:pt x="105163" y="1463327"/>
                  </a:cubicBezTo>
                  <a:cubicBezTo>
                    <a:pt x="105151" y="1459959"/>
                    <a:pt x="106526" y="1456739"/>
                    <a:pt x="108988" y="1454433"/>
                  </a:cubicBezTo>
                  <a:cubicBezTo>
                    <a:pt x="132518" y="1432230"/>
                    <a:pt x="170409" y="1396149"/>
                    <a:pt x="177165" y="1389031"/>
                  </a:cubicBezTo>
                  <a:cubicBezTo>
                    <a:pt x="178348" y="1387172"/>
                    <a:pt x="180015" y="1385663"/>
                    <a:pt x="181993" y="1384686"/>
                  </a:cubicBezTo>
                  <a:close/>
                  <a:moveTo>
                    <a:pt x="402699" y="1371653"/>
                  </a:moveTo>
                  <a:cubicBezTo>
                    <a:pt x="412835" y="1378410"/>
                    <a:pt x="412835" y="1378410"/>
                    <a:pt x="337417" y="1541797"/>
                  </a:cubicBezTo>
                  <a:cubicBezTo>
                    <a:pt x="335438" y="1546069"/>
                    <a:pt x="331154" y="1548808"/>
                    <a:pt x="326436" y="1548796"/>
                  </a:cubicBezTo>
                  <a:cubicBezTo>
                    <a:pt x="324686" y="1548784"/>
                    <a:pt x="322961" y="1548410"/>
                    <a:pt x="321368" y="1547710"/>
                  </a:cubicBezTo>
                  <a:cubicBezTo>
                    <a:pt x="315310" y="1544934"/>
                    <a:pt x="312656" y="1537767"/>
                    <a:pt x="315431" y="1531709"/>
                  </a:cubicBezTo>
                  <a:cubicBezTo>
                    <a:pt x="315443" y="1531698"/>
                    <a:pt x="315443" y="1531673"/>
                    <a:pt x="315456" y="1531662"/>
                  </a:cubicBezTo>
                  <a:cubicBezTo>
                    <a:pt x="339589" y="1479169"/>
                    <a:pt x="378565" y="1394097"/>
                    <a:pt x="383754" y="1380221"/>
                  </a:cubicBezTo>
                  <a:cubicBezTo>
                    <a:pt x="384141" y="1377723"/>
                    <a:pt x="385226" y="1375370"/>
                    <a:pt x="386892" y="1373464"/>
                  </a:cubicBezTo>
                  <a:cubicBezTo>
                    <a:pt x="390959" y="1368974"/>
                    <a:pt x="397727" y="1368202"/>
                    <a:pt x="402699" y="1371653"/>
                  </a:cubicBezTo>
                  <a:close/>
                  <a:moveTo>
                    <a:pt x="1314766" y="1334677"/>
                  </a:moveTo>
                  <a:cubicBezTo>
                    <a:pt x="1337276" y="1334642"/>
                    <a:pt x="1373109" y="1335603"/>
                    <a:pt x="1430442" y="1337142"/>
                  </a:cubicBezTo>
                  <a:cubicBezTo>
                    <a:pt x="1437104" y="1337142"/>
                    <a:pt x="1442509" y="1342548"/>
                    <a:pt x="1442509" y="1349209"/>
                  </a:cubicBezTo>
                  <a:cubicBezTo>
                    <a:pt x="1442509" y="1355870"/>
                    <a:pt x="1437104" y="1361276"/>
                    <a:pt x="1430442" y="1361276"/>
                  </a:cubicBezTo>
                  <a:lnTo>
                    <a:pt x="1429840" y="1361034"/>
                  </a:lnTo>
                  <a:cubicBezTo>
                    <a:pt x="1381571" y="1359829"/>
                    <a:pt x="1303860" y="1358139"/>
                    <a:pt x="1290588" y="1358741"/>
                  </a:cubicBezTo>
                  <a:cubicBezTo>
                    <a:pt x="1288270" y="1359455"/>
                    <a:pt x="1285785" y="1359455"/>
                    <a:pt x="1283467" y="1358741"/>
                  </a:cubicBezTo>
                  <a:cubicBezTo>
                    <a:pt x="1277748" y="1356848"/>
                    <a:pt x="1274297" y="1351031"/>
                    <a:pt x="1275383" y="1345106"/>
                  </a:cubicBezTo>
                  <a:cubicBezTo>
                    <a:pt x="1276741" y="1337564"/>
                    <a:pt x="1277250" y="1334736"/>
                    <a:pt x="1314766" y="1334677"/>
                  </a:cubicBezTo>
                  <a:close/>
                  <a:moveTo>
                    <a:pt x="888756" y="1303476"/>
                  </a:moveTo>
                  <a:cubicBezTo>
                    <a:pt x="895321" y="1302390"/>
                    <a:pt x="901523" y="1306806"/>
                    <a:pt x="902632" y="1313371"/>
                  </a:cubicBezTo>
                  <a:cubicBezTo>
                    <a:pt x="912890" y="1373705"/>
                    <a:pt x="929663" y="1471569"/>
                    <a:pt x="933404" y="1486894"/>
                  </a:cubicBezTo>
                  <a:cubicBezTo>
                    <a:pt x="934598" y="1489102"/>
                    <a:pt x="935020" y="1491648"/>
                    <a:pt x="934610" y="1494134"/>
                  </a:cubicBezTo>
                  <a:cubicBezTo>
                    <a:pt x="933874" y="1500227"/>
                    <a:pt x="928685" y="1504801"/>
                    <a:pt x="922543" y="1504753"/>
                  </a:cubicBezTo>
                  <a:lnTo>
                    <a:pt x="921698" y="1504753"/>
                  </a:lnTo>
                  <a:cubicBezTo>
                    <a:pt x="910355" y="1504753"/>
                    <a:pt x="909632" y="1499323"/>
                    <a:pt x="878861" y="1317352"/>
                  </a:cubicBezTo>
                  <a:cubicBezTo>
                    <a:pt x="877775" y="1310787"/>
                    <a:pt x="882191" y="1304586"/>
                    <a:pt x="888756" y="1303476"/>
                  </a:cubicBezTo>
                  <a:close/>
                  <a:moveTo>
                    <a:pt x="414610" y="1164062"/>
                  </a:moveTo>
                  <a:cubicBezTo>
                    <a:pt x="424955" y="1166273"/>
                    <a:pt x="450454" y="1188356"/>
                    <a:pt x="552450" y="1276686"/>
                  </a:cubicBezTo>
                  <a:cubicBezTo>
                    <a:pt x="557445" y="1281090"/>
                    <a:pt x="557928" y="1288717"/>
                    <a:pt x="553523" y="1293713"/>
                  </a:cubicBezTo>
                  <a:cubicBezTo>
                    <a:pt x="551267" y="1296282"/>
                    <a:pt x="548021" y="1297767"/>
                    <a:pt x="544606" y="1297803"/>
                  </a:cubicBezTo>
                  <a:cubicBezTo>
                    <a:pt x="541735" y="1297803"/>
                    <a:pt x="538946" y="1296778"/>
                    <a:pt x="536762" y="1294907"/>
                  </a:cubicBezTo>
                  <a:cubicBezTo>
                    <a:pt x="492959" y="1257017"/>
                    <a:pt x="422127" y="1196199"/>
                    <a:pt x="410180" y="1187269"/>
                  </a:cubicBezTo>
                  <a:cubicBezTo>
                    <a:pt x="407827" y="1186304"/>
                    <a:pt x="405847" y="1184615"/>
                    <a:pt x="404509" y="1182443"/>
                  </a:cubicBezTo>
                  <a:cubicBezTo>
                    <a:pt x="401311" y="1177315"/>
                    <a:pt x="402384" y="1170617"/>
                    <a:pt x="407043" y="1166757"/>
                  </a:cubicBezTo>
                  <a:cubicBezTo>
                    <a:pt x="409396" y="1164796"/>
                    <a:pt x="411161" y="1163325"/>
                    <a:pt x="414610" y="1164062"/>
                  </a:cubicBezTo>
                  <a:close/>
                  <a:moveTo>
                    <a:pt x="1714379" y="1130435"/>
                  </a:moveTo>
                  <a:cubicBezTo>
                    <a:pt x="1720846" y="1128734"/>
                    <a:pt x="1727459" y="1132594"/>
                    <a:pt x="1729160" y="1139062"/>
                  </a:cubicBezTo>
                  <a:cubicBezTo>
                    <a:pt x="1730862" y="1145530"/>
                    <a:pt x="1727001" y="1152143"/>
                    <a:pt x="1720533" y="1153844"/>
                  </a:cubicBezTo>
                  <a:cubicBezTo>
                    <a:pt x="1661043" y="1169169"/>
                    <a:pt x="1564989" y="1194509"/>
                    <a:pt x="1550148" y="1199457"/>
                  </a:cubicBezTo>
                  <a:cubicBezTo>
                    <a:pt x="1548446" y="1200784"/>
                    <a:pt x="1546382" y="1201581"/>
                    <a:pt x="1544235" y="1201750"/>
                  </a:cubicBezTo>
                  <a:lnTo>
                    <a:pt x="1543511" y="1201750"/>
                  </a:lnTo>
                  <a:cubicBezTo>
                    <a:pt x="1537248" y="1201774"/>
                    <a:pt x="1532011" y="1197008"/>
                    <a:pt x="1531444" y="1190769"/>
                  </a:cubicBezTo>
                  <a:cubicBezTo>
                    <a:pt x="1530237" y="1178702"/>
                    <a:pt x="1530237" y="1178702"/>
                    <a:pt x="1714379" y="1130435"/>
                  </a:cubicBezTo>
                  <a:close/>
                  <a:moveTo>
                    <a:pt x="8039" y="1037050"/>
                  </a:moveTo>
                  <a:cubicBezTo>
                    <a:pt x="10953" y="1036014"/>
                    <a:pt x="14262" y="1036089"/>
                    <a:pt x="17279" y="1037519"/>
                  </a:cubicBezTo>
                  <a:cubicBezTo>
                    <a:pt x="72063" y="1063704"/>
                    <a:pt x="160393" y="1105456"/>
                    <a:pt x="174994" y="1111248"/>
                  </a:cubicBezTo>
                  <a:cubicBezTo>
                    <a:pt x="177323" y="1111501"/>
                    <a:pt x="179520" y="1112467"/>
                    <a:pt x="181270" y="1114024"/>
                  </a:cubicBezTo>
                  <a:cubicBezTo>
                    <a:pt x="186024" y="1117945"/>
                    <a:pt x="187061" y="1124799"/>
                    <a:pt x="183683" y="1129951"/>
                  </a:cubicBezTo>
                  <a:cubicBezTo>
                    <a:pt x="182115" y="1133089"/>
                    <a:pt x="180666" y="1135261"/>
                    <a:pt x="176684" y="1135261"/>
                  </a:cubicBezTo>
                  <a:cubicBezTo>
                    <a:pt x="168237" y="1135261"/>
                    <a:pt x="148569" y="1125970"/>
                    <a:pt x="87750" y="1097371"/>
                  </a:cubicBezTo>
                  <a:cubicBezTo>
                    <a:pt x="47567" y="1078426"/>
                    <a:pt x="6901" y="1059361"/>
                    <a:pt x="6901" y="1059361"/>
                  </a:cubicBezTo>
                  <a:cubicBezTo>
                    <a:pt x="868" y="1056500"/>
                    <a:pt x="-1690" y="1049284"/>
                    <a:pt x="1170" y="1043250"/>
                  </a:cubicBezTo>
                  <a:cubicBezTo>
                    <a:pt x="2606" y="1040234"/>
                    <a:pt x="5125" y="1038086"/>
                    <a:pt x="8039" y="1037050"/>
                  </a:cubicBezTo>
                  <a:close/>
                  <a:moveTo>
                    <a:pt x="945895" y="947921"/>
                  </a:moveTo>
                  <a:cubicBezTo>
                    <a:pt x="952555" y="946558"/>
                    <a:pt x="959071" y="950854"/>
                    <a:pt x="960436" y="957515"/>
                  </a:cubicBezTo>
                  <a:cubicBezTo>
                    <a:pt x="970331" y="1005782"/>
                    <a:pt x="986742" y="1082770"/>
                    <a:pt x="990241" y="1095682"/>
                  </a:cubicBezTo>
                  <a:cubicBezTo>
                    <a:pt x="991399" y="1097781"/>
                    <a:pt x="991894" y="1100171"/>
                    <a:pt x="991689" y="1102560"/>
                  </a:cubicBezTo>
                  <a:cubicBezTo>
                    <a:pt x="991182" y="1108847"/>
                    <a:pt x="985933" y="1113686"/>
                    <a:pt x="979622" y="1113662"/>
                  </a:cubicBezTo>
                  <a:lnTo>
                    <a:pt x="977691" y="1113662"/>
                  </a:lnTo>
                  <a:cubicBezTo>
                    <a:pt x="967555" y="1113662"/>
                    <a:pt x="965624" y="1105094"/>
                    <a:pt x="936302" y="962462"/>
                  </a:cubicBezTo>
                  <a:cubicBezTo>
                    <a:pt x="934937" y="955802"/>
                    <a:pt x="939234" y="949285"/>
                    <a:pt x="945895" y="947921"/>
                  </a:cubicBezTo>
                  <a:close/>
                  <a:moveTo>
                    <a:pt x="771465" y="942189"/>
                  </a:moveTo>
                  <a:cubicBezTo>
                    <a:pt x="776340" y="937677"/>
                    <a:pt x="783942" y="937941"/>
                    <a:pt x="788480" y="942793"/>
                  </a:cubicBezTo>
                  <a:cubicBezTo>
                    <a:pt x="793161" y="947498"/>
                    <a:pt x="793161" y="955101"/>
                    <a:pt x="788480" y="959808"/>
                  </a:cubicBezTo>
                  <a:cubicBezTo>
                    <a:pt x="743832" y="1001800"/>
                    <a:pt x="671912" y="1069979"/>
                    <a:pt x="661172" y="1081684"/>
                  </a:cubicBezTo>
                  <a:cubicBezTo>
                    <a:pt x="659966" y="1083880"/>
                    <a:pt x="658119" y="1085653"/>
                    <a:pt x="655863" y="1086752"/>
                  </a:cubicBezTo>
                  <a:cubicBezTo>
                    <a:pt x="654029" y="1087645"/>
                    <a:pt x="651989" y="1088068"/>
                    <a:pt x="649950" y="1087958"/>
                  </a:cubicBezTo>
                  <a:cubicBezTo>
                    <a:pt x="645919" y="1088030"/>
                    <a:pt x="642119" y="1086088"/>
                    <a:pt x="639814" y="1082770"/>
                  </a:cubicBezTo>
                  <a:cubicBezTo>
                    <a:pt x="632816" y="1072513"/>
                    <a:pt x="632816" y="1072513"/>
                    <a:pt x="771465" y="942189"/>
                  </a:cubicBezTo>
                  <a:close/>
                  <a:moveTo>
                    <a:pt x="442158" y="920228"/>
                  </a:moveTo>
                  <a:cubicBezTo>
                    <a:pt x="446961" y="924898"/>
                    <a:pt x="447069" y="932560"/>
                    <a:pt x="442399" y="937363"/>
                  </a:cubicBezTo>
                  <a:cubicBezTo>
                    <a:pt x="415127" y="965359"/>
                    <a:pt x="371204" y="1010729"/>
                    <a:pt x="363843" y="1019297"/>
                  </a:cubicBezTo>
                  <a:cubicBezTo>
                    <a:pt x="362793" y="1021205"/>
                    <a:pt x="361248" y="1022784"/>
                    <a:pt x="359378" y="1023883"/>
                  </a:cubicBezTo>
                  <a:cubicBezTo>
                    <a:pt x="357508" y="1024945"/>
                    <a:pt x="355385" y="1025488"/>
                    <a:pt x="353225" y="1025452"/>
                  </a:cubicBezTo>
                  <a:cubicBezTo>
                    <a:pt x="349508" y="1025476"/>
                    <a:pt x="345996" y="1023787"/>
                    <a:pt x="343691" y="1020867"/>
                  </a:cubicBezTo>
                  <a:cubicBezTo>
                    <a:pt x="336330" y="1011574"/>
                    <a:pt x="336330" y="1011574"/>
                    <a:pt x="425022" y="920469"/>
                  </a:cubicBezTo>
                  <a:cubicBezTo>
                    <a:pt x="429692" y="915666"/>
                    <a:pt x="437355" y="915558"/>
                    <a:pt x="442158" y="920228"/>
                  </a:cubicBezTo>
                  <a:close/>
                  <a:moveTo>
                    <a:pt x="1390984" y="911297"/>
                  </a:moveTo>
                  <a:cubicBezTo>
                    <a:pt x="1397645" y="911297"/>
                    <a:pt x="1403051" y="916704"/>
                    <a:pt x="1403051" y="923364"/>
                  </a:cubicBezTo>
                  <a:cubicBezTo>
                    <a:pt x="1402207" y="984786"/>
                    <a:pt x="1401119" y="1084096"/>
                    <a:pt x="1401964" y="1099664"/>
                  </a:cubicBezTo>
                  <a:cubicBezTo>
                    <a:pt x="1404100" y="1105974"/>
                    <a:pt x="1400722" y="1112829"/>
                    <a:pt x="1394411" y="1114964"/>
                  </a:cubicBezTo>
                  <a:cubicBezTo>
                    <a:pt x="1392963" y="1115459"/>
                    <a:pt x="1391431" y="1115676"/>
                    <a:pt x="1389897" y="1115592"/>
                  </a:cubicBezTo>
                  <a:lnTo>
                    <a:pt x="1390260" y="1115712"/>
                  </a:lnTo>
                  <a:lnTo>
                    <a:pt x="1388329" y="1115712"/>
                  </a:lnTo>
                  <a:cubicBezTo>
                    <a:pt x="1376262" y="1113661"/>
                    <a:pt x="1376262" y="1113661"/>
                    <a:pt x="1378917" y="923364"/>
                  </a:cubicBezTo>
                  <a:cubicBezTo>
                    <a:pt x="1378917" y="916704"/>
                    <a:pt x="1384323" y="911297"/>
                    <a:pt x="1390984" y="911297"/>
                  </a:cubicBezTo>
                  <a:close/>
                  <a:moveTo>
                    <a:pt x="167755" y="647876"/>
                  </a:moveTo>
                  <a:cubicBezTo>
                    <a:pt x="174415" y="647346"/>
                    <a:pt x="180256" y="652317"/>
                    <a:pt x="180787" y="658978"/>
                  </a:cubicBezTo>
                  <a:cubicBezTo>
                    <a:pt x="183925" y="697833"/>
                    <a:pt x="189113" y="760823"/>
                    <a:pt x="190803" y="772045"/>
                  </a:cubicBezTo>
                  <a:cubicBezTo>
                    <a:pt x="191285" y="774109"/>
                    <a:pt x="191285" y="776256"/>
                    <a:pt x="190803" y="778321"/>
                  </a:cubicBezTo>
                  <a:cubicBezTo>
                    <a:pt x="189837" y="783956"/>
                    <a:pt x="185047" y="788131"/>
                    <a:pt x="179338" y="788336"/>
                  </a:cubicBezTo>
                  <a:lnTo>
                    <a:pt x="178615" y="788336"/>
                  </a:lnTo>
                  <a:cubicBezTo>
                    <a:pt x="166548" y="787611"/>
                    <a:pt x="166548" y="787611"/>
                    <a:pt x="156653" y="660909"/>
                  </a:cubicBezTo>
                  <a:cubicBezTo>
                    <a:pt x="156123" y="654247"/>
                    <a:pt x="161093" y="648407"/>
                    <a:pt x="167755" y="647876"/>
                  </a:cubicBezTo>
                  <a:close/>
                  <a:moveTo>
                    <a:pt x="497038" y="634337"/>
                  </a:moveTo>
                  <a:cubicBezTo>
                    <a:pt x="497218" y="634421"/>
                    <a:pt x="497376" y="634505"/>
                    <a:pt x="497545" y="634601"/>
                  </a:cubicBezTo>
                  <a:cubicBezTo>
                    <a:pt x="551846" y="663079"/>
                    <a:pt x="639815" y="708694"/>
                    <a:pt x="654416" y="714968"/>
                  </a:cubicBezTo>
                  <a:cubicBezTo>
                    <a:pt x="656926" y="715365"/>
                    <a:pt x="659254" y="716548"/>
                    <a:pt x="661053" y="718346"/>
                  </a:cubicBezTo>
                  <a:cubicBezTo>
                    <a:pt x="665408" y="722595"/>
                    <a:pt x="665928" y="729425"/>
                    <a:pt x="662259" y="734275"/>
                  </a:cubicBezTo>
                  <a:cubicBezTo>
                    <a:pt x="660956" y="736953"/>
                    <a:pt x="658241" y="738643"/>
                    <a:pt x="655261" y="738618"/>
                  </a:cubicBezTo>
                  <a:cubicBezTo>
                    <a:pt x="644280" y="738618"/>
                    <a:pt x="612423" y="721966"/>
                    <a:pt x="486323" y="655961"/>
                  </a:cubicBezTo>
                  <a:cubicBezTo>
                    <a:pt x="480348" y="653003"/>
                    <a:pt x="477912" y="645763"/>
                    <a:pt x="480868" y="639790"/>
                  </a:cubicBezTo>
                  <a:cubicBezTo>
                    <a:pt x="483836" y="633817"/>
                    <a:pt x="491077" y="631380"/>
                    <a:pt x="497038" y="634337"/>
                  </a:cubicBezTo>
                  <a:close/>
                  <a:moveTo>
                    <a:pt x="1296621" y="623260"/>
                  </a:moveTo>
                  <a:cubicBezTo>
                    <a:pt x="1302353" y="619856"/>
                    <a:pt x="1309750" y="621751"/>
                    <a:pt x="1313152" y="627483"/>
                  </a:cubicBezTo>
                  <a:cubicBezTo>
                    <a:pt x="1316520" y="633227"/>
                    <a:pt x="1314589" y="640623"/>
                    <a:pt x="1308844" y="643991"/>
                  </a:cubicBezTo>
                  <a:cubicBezTo>
                    <a:pt x="1308833" y="644003"/>
                    <a:pt x="1308821" y="644003"/>
                    <a:pt x="1308808" y="644014"/>
                  </a:cubicBezTo>
                  <a:cubicBezTo>
                    <a:pt x="1255956" y="675267"/>
                    <a:pt x="1170763" y="726191"/>
                    <a:pt x="1157971" y="735121"/>
                  </a:cubicBezTo>
                  <a:cubicBezTo>
                    <a:pt x="1156270" y="737075"/>
                    <a:pt x="1153989" y="738426"/>
                    <a:pt x="1151455" y="738982"/>
                  </a:cubicBezTo>
                  <a:cubicBezTo>
                    <a:pt x="1150599" y="739271"/>
                    <a:pt x="1149706" y="739429"/>
                    <a:pt x="1148801" y="739465"/>
                  </a:cubicBezTo>
                  <a:cubicBezTo>
                    <a:pt x="1143816" y="739524"/>
                    <a:pt x="1139304" y="736496"/>
                    <a:pt x="1137457" y="731862"/>
                  </a:cubicBezTo>
                  <a:cubicBezTo>
                    <a:pt x="1132872" y="719795"/>
                    <a:pt x="1132872" y="719795"/>
                    <a:pt x="1296621" y="623260"/>
                  </a:cubicBezTo>
                  <a:close/>
                  <a:moveTo>
                    <a:pt x="1038141" y="497102"/>
                  </a:moveTo>
                  <a:cubicBezTo>
                    <a:pt x="1056639" y="497208"/>
                    <a:pt x="1086052" y="498396"/>
                    <a:pt x="1133113" y="500296"/>
                  </a:cubicBezTo>
                  <a:cubicBezTo>
                    <a:pt x="1139775" y="500296"/>
                    <a:pt x="1145180" y="505703"/>
                    <a:pt x="1145180" y="512363"/>
                  </a:cubicBezTo>
                  <a:cubicBezTo>
                    <a:pt x="1145180" y="519024"/>
                    <a:pt x="1139775" y="524430"/>
                    <a:pt x="1133113" y="524430"/>
                  </a:cubicBezTo>
                  <a:lnTo>
                    <a:pt x="1132269" y="524189"/>
                  </a:lnTo>
                  <a:cubicBezTo>
                    <a:pt x="1093775" y="522741"/>
                    <a:pt x="1031509" y="520931"/>
                    <a:pt x="1020166" y="521052"/>
                  </a:cubicBezTo>
                  <a:cubicBezTo>
                    <a:pt x="1017958" y="521690"/>
                    <a:pt x="1015617" y="521690"/>
                    <a:pt x="1013409" y="521052"/>
                  </a:cubicBezTo>
                  <a:cubicBezTo>
                    <a:pt x="1007677" y="519108"/>
                    <a:pt x="1004274" y="513232"/>
                    <a:pt x="1005445" y="507295"/>
                  </a:cubicBezTo>
                  <a:cubicBezTo>
                    <a:pt x="1006802" y="499754"/>
                    <a:pt x="1007312" y="496925"/>
                    <a:pt x="1038141" y="497102"/>
                  </a:cubicBezTo>
                  <a:close/>
                  <a:moveTo>
                    <a:pt x="826007" y="426446"/>
                  </a:moveTo>
                  <a:cubicBezTo>
                    <a:pt x="832669" y="426446"/>
                    <a:pt x="838074" y="431853"/>
                    <a:pt x="838074" y="438513"/>
                  </a:cubicBezTo>
                  <a:cubicBezTo>
                    <a:pt x="837229" y="499935"/>
                    <a:pt x="836385" y="599005"/>
                    <a:pt x="837351" y="614812"/>
                  </a:cubicBezTo>
                  <a:cubicBezTo>
                    <a:pt x="838122" y="617202"/>
                    <a:pt x="838122" y="619785"/>
                    <a:pt x="837351" y="622174"/>
                  </a:cubicBezTo>
                  <a:cubicBezTo>
                    <a:pt x="835794" y="627313"/>
                    <a:pt x="831015" y="630814"/>
                    <a:pt x="825645" y="630741"/>
                  </a:cubicBezTo>
                  <a:lnTo>
                    <a:pt x="823715" y="630741"/>
                  </a:lnTo>
                  <a:cubicBezTo>
                    <a:pt x="811648" y="628689"/>
                    <a:pt x="811648" y="628689"/>
                    <a:pt x="813940" y="438513"/>
                  </a:cubicBezTo>
                  <a:cubicBezTo>
                    <a:pt x="813940" y="431853"/>
                    <a:pt x="819347" y="426446"/>
                    <a:pt x="826007" y="426446"/>
                  </a:cubicBezTo>
                  <a:close/>
                  <a:moveTo>
                    <a:pt x="677584" y="290091"/>
                  </a:moveTo>
                  <a:cubicBezTo>
                    <a:pt x="683485" y="289994"/>
                    <a:pt x="688590" y="294181"/>
                    <a:pt x="689651" y="299986"/>
                  </a:cubicBezTo>
                  <a:cubicBezTo>
                    <a:pt x="691823" y="312053"/>
                    <a:pt x="691823" y="312053"/>
                    <a:pt x="544002" y="363699"/>
                  </a:cubicBezTo>
                  <a:cubicBezTo>
                    <a:pt x="542833" y="364038"/>
                    <a:pt x="541601" y="364207"/>
                    <a:pt x="540383" y="364182"/>
                  </a:cubicBezTo>
                  <a:cubicBezTo>
                    <a:pt x="533722" y="364109"/>
                    <a:pt x="528376" y="358644"/>
                    <a:pt x="528448" y="351982"/>
                  </a:cubicBezTo>
                  <a:cubicBezTo>
                    <a:pt x="528509" y="346950"/>
                    <a:pt x="531670" y="342485"/>
                    <a:pt x="536401" y="340772"/>
                  </a:cubicBezTo>
                  <a:cubicBezTo>
                    <a:pt x="583100" y="324361"/>
                    <a:pt x="658518" y="297572"/>
                    <a:pt x="670827" y="292504"/>
                  </a:cubicBezTo>
                  <a:cubicBezTo>
                    <a:pt x="672781" y="291031"/>
                    <a:pt x="675135" y="290186"/>
                    <a:pt x="677584" y="290091"/>
                  </a:cubicBezTo>
                  <a:close/>
                  <a:moveTo>
                    <a:pt x="1092688" y="146614"/>
                  </a:moveTo>
                  <a:cubicBezTo>
                    <a:pt x="1098482" y="143284"/>
                    <a:pt x="1105890" y="145287"/>
                    <a:pt x="1109220" y="151079"/>
                  </a:cubicBezTo>
                  <a:cubicBezTo>
                    <a:pt x="1112552" y="156872"/>
                    <a:pt x="1110549" y="164280"/>
                    <a:pt x="1104756" y="167610"/>
                  </a:cubicBezTo>
                  <a:cubicBezTo>
                    <a:pt x="1071089" y="186435"/>
                    <a:pt x="1016788" y="217206"/>
                    <a:pt x="1007375" y="223240"/>
                  </a:cubicBezTo>
                  <a:cubicBezTo>
                    <a:pt x="1005734" y="224821"/>
                    <a:pt x="1003694" y="225907"/>
                    <a:pt x="1001463" y="226376"/>
                  </a:cubicBezTo>
                  <a:cubicBezTo>
                    <a:pt x="1000751" y="226583"/>
                    <a:pt x="1000027" y="226703"/>
                    <a:pt x="999291" y="226739"/>
                  </a:cubicBezTo>
                  <a:cubicBezTo>
                    <a:pt x="994005" y="227089"/>
                    <a:pt x="989117" y="223964"/>
                    <a:pt x="987224" y="219016"/>
                  </a:cubicBezTo>
                  <a:cubicBezTo>
                    <a:pt x="983121" y="208035"/>
                    <a:pt x="983121" y="208035"/>
                    <a:pt x="1092688" y="146614"/>
                  </a:cubicBezTo>
                  <a:close/>
                  <a:moveTo>
                    <a:pt x="583582" y="41512"/>
                  </a:moveTo>
                  <a:cubicBezTo>
                    <a:pt x="588651" y="37179"/>
                    <a:pt x="596264" y="37771"/>
                    <a:pt x="600597" y="42839"/>
                  </a:cubicBezTo>
                  <a:cubicBezTo>
                    <a:pt x="647296" y="96778"/>
                    <a:pt x="723077" y="183540"/>
                    <a:pt x="735627" y="195969"/>
                  </a:cubicBezTo>
                  <a:cubicBezTo>
                    <a:pt x="737883" y="197260"/>
                    <a:pt x="739656" y="199251"/>
                    <a:pt x="740695" y="201640"/>
                  </a:cubicBezTo>
                  <a:cubicBezTo>
                    <a:pt x="743252" y="207179"/>
                    <a:pt x="741287" y="213743"/>
                    <a:pt x="736110" y="216965"/>
                  </a:cubicBezTo>
                  <a:cubicBezTo>
                    <a:pt x="734613" y="218124"/>
                    <a:pt x="732814" y="218835"/>
                    <a:pt x="730921" y="219017"/>
                  </a:cubicBezTo>
                  <a:cubicBezTo>
                    <a:pt x="721267" y="219017"/>
                    <a:pt x="701236" y="195848"/>
                    <a:pt x="582255" y="58526"/>
                  </a:cubicBezTo>
                  <a:cubicBezTo>
                    <a:pt x="577923" y="53458"/>
                    <a:pt x="578513" y="45844"/>
                    <a:pt x="583582" y="41512"/>
                  </a:cubicBezTo>
                  <a:close/>
                  <a:moveTo>
                    <a:pt x="867277" y="0"/>
                  </a:moveTo>
                  <a:cubicBezTo>
                    <a:pt x="873939" y="0"/>
                    <a:pt x="879344" y="5407"/>
                    <a:pt x="879344" y="12067"/>
                  </a:cubicBezTo>
                  <a:cubicBezTo>
                    <a:pt x="878621" y="60336"/>
                    <a:pt x="877897" y="139736"/>
                    <a:pt x="878621" y="153010"/>
                  </a:cubicBezTo>
                  <a:cubicBezTo>
                    <a:pt x="879405" y="155279"/>
                    <a:pt x="879405" y="157741"/>
                    <a:pt x="878621" y="160008"/>
                  </a:cubicBezTo>
                  <a:cubicBezTo>
                    <a:pt x="877197" y="165295"/>
                    <a:pt x="872394" y="168963"/>
                    <a:pt x="866916" y="168938"/>
                  </a:cubicBezTo>
                  <a:lnTo>
                    <a:pt x="864985" y="168938"/>
                  </a:lnTo>
                  <a:cubicBezTo>
                    <a:pt x="852918" y="167008"/>
                    <a:pt x="852918" y="167008"/>
                    <a:pt x="855210" y="12067"/>
                  </a:cubicBezTo>
                  <a:cubicBezTo>
                    <a:pt x="855210" y="5407"/>
                    <a:pt x="860617" y="0"/>
                    <a:pt x="867277"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09" name="Google Shape;109;p3"/>
          <p:cNvSpPr txBox="1"/>
          <p:nvPr>
            <p:ph type="title"/>
          </p:nvPr>
        </p:nvSpPr>
        <p:spPr>
          <a:xfrm>
            <a:off x="1186000" y="1608900"/>
            <a:ext cx="5322600" cy="1324800"/>
          </a:xfrm>
          <a:prstGeom prst="rect">
            <a:avLst/>
          </a:prstGeom>
          <a:noFill/>
          <a:ln>
            <a:noFill/>
          </a:ln>
        </p:spPr>
        <p:txBody>
          <a:bodyPr anchorCtr="0" anchor="t" bIns="121900" lIns="121900" spcFirstLastPara="1" rIns="121900" wrap="square" tIns="121900">
            <a:noAutofit/>
          </a:bodyPr>
          <a:lstStyle>
            <a:lvl1pPr lvl="0" marR="0">
              <a:lnSpc>
                <a:spcPct val="100000"/>
              </a:lnSpc>
              <a:spcBef>
                <a:spcPts val="0"/>
              </a:spcBef>
              <a:spcAft>
                <a:spcPts val="0"/>
              </a:spcAft>
              <a:buClr>
                <a:schemeClr val="dk1"/>
              </a:buClr>
              <a:buSzPts val="7000"/>
              <a:buFont typeface="Aldrich"/>
              <a:buNone/>
              <a:defRPr sz="7000"/>
            </a:lvl1pPr>
            <a:lvl2pPr lvl="1">
              <a:lnSpc>
                <a:spcPct val="100000"/>
              </a:lnSpc>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2pPr>
            <a:lvl3pPr lvl="2">
              <a:lnSpc>
                <a:spcPct val="100000"/>
              </a:lnSpc>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3pPr>
            <a:lvl4pPr lvl="3">
              <a:lnSpc>
                <a:spcPct val="100000"/>
              </a:lnSpc>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4pPr>
            <a:lvl5pPr lvl="4">
              <a:lnSpc>
                <a:spcPct val="100000"/>
              </a:lnSpc>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5pPr>
            <a:lvl6pPr lvl="5">
              <a:lnSpc>
                <a:spcPct val="100000"/>
              </a:lnSpc>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6pPr>
            <a:lvl7pPr lvl="6">
              <a:lnSpc>
                <a:spcPct val="100000"/>
              </a:lnSpc>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7pPr>
            <a:lvl8pPr lvl="7">
              <a:lnSpc>
                <a:spcPct val="100000"/>
              </a:lnSpc>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8pPr>
            <a:lvl9pPr lvl="8">
              <a:lnSpc>
                <a:spcPct val="100000"/>
              </a:lnSpc>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9pPr>
          </a:lstStyle>
          <a:p/>
        </p:txBody>
      </p:sp>
      <p:sp>
        <p:nvSpPr>
          <p:cNvPr id="110" name="Google Shape;110;p3"/>
          <p:cNvSpPr txBox="1"/>
          <p:nvPr>
            <p:ph idx="1" type="body"/>
          </p:nvPr>
        </p:nvSpPr>
        <p:spPr>
          <a:xfrm>
            <a:off x="1185975" y="3013200"/>
            <a:ext cx="5322600" cy="2235900"/>
          </a:xfrm>
          <a:prstGeom prst="rect">
            <a:avLst/>
          </a:prstGeom>
          <a:noFill/>
          <a:ln>
            <a:noFill/>
          </a:ln>
        </p:spPr>
        <p:txBody>
          <a:bodyPr anchorCtr="0" anchor="t" bIns="121900" lIns="121900" spcFirstLastPara="1" rIns="121900" wrap="square" tIns="121900">
            <a:noAutofit/>
          </a:bodyPr>
          <a:lstStyle>
            <a:lvl1pPr indent="-349250" lvl="0" marL="457200">
              <a:lnSpc>
                <a:spcPct val="115000"/>
              </a:lnSpc>
              <a:spcBef>
                <a:spcPts val="0"/>
              </a:spcBef>
              <a:spcAft>
                <a:spcPts val="0"/>
              </a:spcAft>
              <a:buSzPts val="1900"/>
              <a:buChar char="●"/>
              <a:defRPr/>
            </a:lvl1pPr>
            <a:lvl2pPr indent="-349250" lvl="1" marL="914400">
              <a:lnSpc>
                <a:spcPct val="115000"/>
              </a:lnSpc>
              <a:spcBef>
                <a:spcPts val="2100"/>
              </a:spcBef>
              <a:spcAft>
                <a:spcPts val="0"/>
              </a:spcAft>
              <a:buSzPts val="1900"/>
              <a:buChar char="○"/>
              <a:defRPr/>
            </a:lvl2pPr>
            <a:lvl3pPr indent="-349250" lvl="2" marL="1371600">
              <a:lnSpc>
                <a:spcPct val="115000"/>
              </a:lnSpc>
              <a:spcBef>
                <a:spcPts val="2100"/>
              </a:spcBef>
              <a:spcAft>
                <a:spcPts val="0"/>
              </a:spcAft>
              <a:buSzPts val="1900"/>
              <a:buChar char="■"/>
              <a:defRPr/>
            </a:lvl3pPr>
            <a:lvl4pPr indent="-349250" lvl="3" marL="1828800">
              <a:lnSpc>
                <a:spcPct val="115000"/>
              </a:lnSpc>
              <a:spcBef>
                <a:spcPts val="2100"/>
              </a:spcBef>
              <a:spcAft>
                <a:spcPts val="0"/>
              </a:spcAft>
              <a:buSzPts val="1900"/>
              <a:buChar char="●"/>
              <a:defRPr/>
            </a:lvl4pPr>
            <a:lvl5pPr indent="-349250" lvl="4" marL="2286000">
              <a:lnSpc>
                <a:spcPct val="115000"/>
              </a:lnSpc>
              <a:spcBef>
                <a:spcPts val="2100"/>
              </a:spcBef>
              <a:spcAft>
                <a:spcPts val="0"/>
              </a:spcAft>
              <a:buSzPts val="1900"/>
              <a:buChar char="○"/>
              <a:defRPr/>
            </a:lvl5pPr>
            <a:lvl6pPr indent="-349250" lvl="5" marL="2743200">
              <a:lnSpc>
                <a:spcPct val="115000"/>
              </a:lnSpc>
              <a:spcBef>
                <a:spcPts val="2100"/>
              </a:spcBef>
              <a:spcAft>
                <a:spcPts val="0"/>
              </a:spcAft>
              <a:buSzPts val="1900"/>
              <a:buChar char="■"/>
              <a:defRPr/>
            </a:lvl6pPr>
            <a:lvl7pPr indent="-349250" lvl="6" marL="3200400">
              <a:lnSpc>
                <a:spcPct val="115000"/>
              </a:lnSpc>
              <a:spcBef>
                <a:spcPts val="2100"/>
              </a:spcBef>
              <a:spcAft>
                <a:spcPts val="0"/>
              </a:spcAft>
              <a:buSzPts val="1900"/>
              <a:buChar char="●"/>
              <a:defRPr/>
            </a:lvl7pPr>
            <a:lvl8pPr indent="-349250" lvl="7" marL="3657600">
              <a:lnSpc>
                <a:spcPct val="115000"/>
              </a:lnSpc>
              <a:spcBef>
                <a:spcPts val="2100"/>
              </a:spcBef>
              <a:spcAft>
                <a:spcPts val="0"/>
              </a:spcAft>
              <a:buSzPts val="1900"/>
              <a:buChar char="○"/>
              <a:defRPr/>
            </a:lvl8pPr>
            <a:lvl9pPr indent="-349250" lvl="8" marL="4114800">
              <a:lnSpc>
                <a:spcPct val="115000"/>
              </a:lnSpc>
              <a:spcBef>
                <a:spcPts val="2100"/>
              </a:spcBef>
              <a:spcAft>
                <a:spcPts val="2100"/>
              </a:spcAft>
              <a:buSzPts val="1900"/>
              <a:buChar char="■"/>
              <a:defRPr/>
            </a:lvl9pPr>
          </a:lstStyle>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3 Talking Points">
  <p:cSld name="CUSTOM_2">
    <p:spTree>
      <p:nvGrpSpPr>
        <p:cNvPr id="111" name="Shape 111"/>
        <p:cNvGrpSpPr/>
        <p:nvPr/>
      </p:nvGrpSpPr>
      <p:grpSpPr>
        <a:xfrm>
          <a:off x="0" y="0"/>
          <a:ext cx="0" cy="0"/>
          <a:chOff x="0" y="0"/>
          <a:chExt cx="0" cy="0"/>
        </a:xfrm>
      </p:grpSpPr>
      <p:sp>
        <p:nvSpPr>
          <p:cNvPr id="112" name="Google Shape;112;p4"/>
          <p:cNvSpPr/>
          <p:nvPr/>
        </p:nvSpPr>
        <p:spPr>
          <a:xfrm rot="-8283425">
            <a:off x="-615435" y="5266489"/>
            <a:ext cx="3043999" cy="2419521"/>
          </a:xfrm>
          <a:custGeom>
            <a:rect b="b" l="l" r="r" t="t"/>
            <a:pathLst>
              <a:path extrusionOk="0" h="3460146" w="3166658">
                <a:moveTo>
                  <a:pt x="1558766" y="1240"/>
                </a:moveTo>
                <a:cubicBezTo>
                  <a:pt x="1452658" y="9051"/>
                  <a:pt x="1309497" y="51628"/>
                  <a:pt x="1087374" y="266035"/>
                </a:cubicBezTo>
                <a:cubicBezTo>
                  <a:pt x="818388" y="525687"/>
                  <a:pt x="659511" y="905449"/>
                  <a:pt x="513207" y="1240919"/>
                </a:cubicBezTo>
                <a:cubicBezTo>
                  <a:pt x="429672" y="1432658"/>
                  <a:pt x="344424" y="1624110"/>
                  <a:pt x="281559" y="1823944"/>
                </a:cubicBezTo>
                <a:cubicBezTo>
                  <a:pt x="221932" y="2013492"/>
                  <a:pt x="174783" y="2206754"/>
                  <a:pt x="116681" y="2396873"/>
                </a:cubicBezTo>
                <a:cubicBezTo>
                  <a:pt x="60102" y="2581754"/>
                  <a:pt x="-26194" y="2772349"/>
                  <a:pt x="6763" y="2970183"/>
                </a:cubicBezTo>
                <a:cubicBezTo>
                  <a:pt x="32956" y="3128870"/>
                  <a:pt x="143827" y="3270221"/>
                  <a:pt x="286893" y="3341658"/>
                </a:cubicBezTo>
                <a:cubicBezTo>
                  <a:pt x="417766" y="3407190"/>
                  <a:pt x="563118" y="3398808"/>
                  <a:pt x="704564" y="3403571"/>
                </a:cubicBezTo>
                <a:cubicBezTo>
                  <a:pt x="1207389" y="3421478"/>
                  <a:pt x="1707261" y="3501488"/>
                  <a:pt x="2210086" y="3432146"/>
                </a:cubicBezTo>
                <a:cubicBezTo>
                  <a:pt x="2519458" y="3389759"/>
                  <a:pt x="2678049" y="3365471"/>
                  <a:pt x="2840355" y="3236216"/>
                </a:cubicBezTo>
                <a:cubicBezTo>
                  <a:pt x="3049905" y="3069148"/>
                  <a:pt x="3120961" y="2841310"/>
                  <a:pt x="3142202" y="2759966"/>
                </a:cubicBezTo>
                <a:cubicBezTo>
                  <a:pt x="3178016" y="2621854"/>
                  <a:pt x="3178397" y="2484979"/>
                  <a:pt x="3110389" y="2172179"/>
                </a:cubicBezTo>
                <a:cubicBezTo>
                  <a:pt x="3049047" y="1889858"/>
                  <a:pt x="2988564" y="1611251"/>
                  <a:pt x="2813875" y="1234823"/>
                </a:cubicBezTo>
                <a:cubicBezTo>
                  <a:pt x="2667857" y="920498"/>
                  <a:pt x="2518600" y="598744"/>
                  <a:pt x="2188940" y="308041"/>
                </a:cubicBezTo>
                <a:cubicBezTo>
                  <a:pt x="2012347" y="152688"/>
                  <a:pt x="1813560" y="-17619"/>
                  <a:pt x="1558766" y="1240"/>
                </a:cubicBezTo>
                <a:close/>
              </a:path>
            </a:pathLst>
          </a:custGeom>
          <a:solidFill>
            <a:srgbClr val="171717">
              <a:alpha val="111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sz="1800">
              <a:latin typeface="Calibri"/>
              <a:ea typeface="Calibri"/>
              <a:cs typeface="Calibri"/>
              <a:sym typeface="Calibri"/>
            </a:endParaRPr>
          </a:p>
        </p:txBody>
      </p:sp>
      <p:grpSp>
        <p:nvGrpSpPr>
          <p:cNvPr id="113" name="Google Shape;113;p4"/>
          <p:cNvGrpSpPr/>
          <p:nvPr/>
        </p:nvGrpSpPr>
        <p:grpSpPr>
          <a:xfrm>
            <a:off x="248573" y="4220199"/>
            <a:ext cx="1444891" cy="2662652"/>
            <a:chOff x="1978022" y="104554"/>
            <a:chExt cx="2044561" cy="3767726"/>
          </a:xfrm>
        </p:grpSpPr>
        <p:sp>
          <p:nvSpPr>
            <p:cNvPr id="114" name="Google Shape;114;p4"/>
            <p:cNvSpPr/>
            <p:nvPr/>
          </p:nvSpPr>
          <p:spPr>
            <a:xfrm>
              <a:off x="2633061" y="1215781"/>
              <a:ext cx="291649" cy="2656499"/>
            </a:xfrm>
            <a:custGeom>
              <a:rect b="b" l="l" r="r" t="t"/>
              <a:pathLst>
                <a:path extrusionOk="0" h="775620" w="85153">
                  <a:moveTo>
                    <a:pt x="84164" y="5160"/>
                  </a:moveTo>
                  <a:cubicBezTo>
                    <a:pt x="80449" y="46023"/>
                    <a:pt x="76638" y="94314"/>
                    <a:pt x="72925" y="148702"/>
                  </a:cubicBezTo>
                  <a:cubicBezTo>
                    <a:pt x="72925" y="151845"/>
                    <a:pt x="72925" y="155084"/>
                    <a:pt x="72353" y="158227"/>
                  </a:cubicBezTo>
                  <a:cubicBezTo>
                    <a:pt x="71686" y="167752"/>
                    <a:pt x="71114" y="176801"/>
                    <a:pt x="70543" y="186326"/>
                  </a:cubicBezTo>
                  <a:cubicBezTo>
                    <a:pt x="70543" y="189469"/>
                    <a:pt x="70543" y="192612"/>
                    <a:pt x="69876" y="195851"/>
                  </a:cubicBezTo>
                  <a:cubicBezTo>
                    <a:pt x="69876" y="202233"/>
                    <a:pt x="69210" y="208900"/>
                    <a:pt x="68828" y="215472"/>
                  </a:cubicBezTo>
                  <a:lnTo>
                    <a:pt x="68258" y="224997"/>
                  </a:lnTo>
                  <a:cubicBezTo>
                    <a:pt x="68258" y="225569"/>
                    <a:pt x="68258" y="226141"/>
                    <a:pt x="68258" y="226807"/>
                  </a:cubicBezTo>
                  <a:cubicBezTo>
                    <a:pt x="67019" y="251477"/>
                    <a:pt x="63209" y="322914"/>
                    <a:pt x="60732" y="421308"/>
                  </a:cubicBezTo>
                  <a:lnTo>
                    <a:pt x="60732" y="430833"/>
                  </a:lnTo>
                  <a:cubicBezTo>
                    <a:pt x="60732" y="440358"/>
                    <a:pt x="60732" y="449883"/>
                    <a:pt x="60065" y="459408"/>
                  </a:cubicBezTo>
                  <a:lnTo>
                    <a:pt x="60065" y="468933"/>
                  </a:lnTo>
                  <a:cubicBezTo>
                    <a:pt x="60065" y="474457"/>
                    <a:pt x="60065" y="479981"/>
                    <a:pt x="60065" y="485506"/>
                  </a:cubicBezTo>
                  <a:cubicBezTo>
                    <a:pt x="60065" y="488745"/>
                    <a:pt x="60065" y="491888"/>
                    <a:pt x="60065" y="495031"/>
                  </a:cubicBezTo>
                  <a:cubicBezTo>
                    <a:pt x="60065" y="499794"/>
                    <a:pt x="60065" y="504556"/>
                    <a:pt x="60065" y="509699"/>
                  </a:cubicBezTo>
                  <a:cubicBezTo>
                    <a:pt x="60065" y="545609"/>
                    <a:pt x="59303" y="584662"/>
                    <a:pt x="59494" y="626953"/>
                  </a:cubicBezTo>
                  <a:lnTo>
                    <a:pt x="59494" y="636478"/>
                  </a:lnTo>
                  <a:cubicBezTo>
                    <a:pt x="59494" y="648860"/>
                    <a:pt x="59494" y="661528"/>
                    <a:pt x="59494" y="674578"/>
                  </a:cubicBezTo>
                  <a:cubicBezTo>
                    <a:pt x="59494" y="677816"/>
                    <a:pt x="59494" y="680959"/>
                    <a:pt x="59494" y="684103"/>
                  </a:cubicBezTo>
                  <a:cubicBezTo>
                    <a:pt x="59494" y="690389"/>
                    <a:pt x="59494" y="696771"/>
                    <a:pt x="59494" y="703153"/>
                  </a:cubicBezTo>
                  <a:cubicBezTo>
                    <a:pt x="59494" y="706391"/>
                    <a:pt x="59494" y="709534"/>
                    <a:pt x="59494" y="712678"/>
                  </a:cubicBezTo>
                  <a:cubicBezTo>
                    <a:pt x="59494" y="722774"/>
                    <a:pt x="59685" y="732965"/>
                    <a:pt x="60065" y="743253"/>
                  </a:cubicBezTo>
                  <a:lnTo>
                    <a:pt x="60065" y="752778"/>
                  </a:lnTo>
                  <a:cubicBezTo>
                    <a:pt x="60065" y="760207"/>
                    <a:pt x="60065" y="767732"/>
                    <a:pt x="60065" y="775447"/>
                  </a:cubicBezTo>
                  <a:lnTo>
                    <a:pt x="-990" y="772780"/>
                  </a:lnTo>
                  <a:cubicBezTo>
                    <a:pt x="-990" y="766113"/>
                    <a:pt x="-990" y="759445"/>
                    <a:pt x="-990" y="752778"/>
                  </a:cubicBezTo>
                  <a:cubicBezTo>
                    <a:pt x="-990" y="749539"/>
                    <a:pt x="-990" y="746396"/>
                    <a:pt x="-990" y="743253"/>
                  </a:cubicBezTo>
                  <a:cubicBezTo>
                    <a:pt x="-990" y="733156"/>
                    <a:pt x="-990" y="722964"/>
                    <a:pt x="-990" y="712678"/>
                  </a:cubicBezTo>
                  <a:cubicBezTo>
                    <a:pt x="-990" y="709534"/>
                    <a:pt x="-990" y="706391"/>
                    <a:pt x="-990" y="703153"/>
                  </a:cubicBezTo>
                  <a:lnTo>
                    <a:pt x="-990" y="684103"/>
                  </a:lnTo>
                  <a:cubicBezTo>
                    <a:pt x="-990" y="680864"/>
                    <a:pt x="-990" y="677721"/>
                    <a:pt x="-990" y="674578"/>
                  </a:cubicBezTo>
                  <a:cubicBezTo>
                    <a:pt x="-990" y="662099"/>
                    <a:pt x="-419" y="649432"/>
                    <a:pt x="58" y="636478"/>
                  </a:cubicBezTo>
                  <a:cubicBezTo>
                    <a:pt x="58" y="633334"/>
                    <a:pt x="58" y="630096"/>
                    <a:pt x="58" y="626953"/>
                  </a:cubicBezTo>
                  <a:cubicBezTo>
                    <a:pt x="1391" y="583709"/>
                    <a:pt x="3392" y="539732"/>
                    <a:pt x="5964" y="495031"/>
                  </a:cubicBezTo>
                  <a:cubicBezTo>
                    <a:pt x="5964" y="491793"/>
                    <a:pt x="5964" y="488650"/>
                    <a:pt x="6535" y="485506"/>
                  </a:cubicBezTo>
                  <a:cubicBezTo>
                    <a:pt x="6535" y="480077"/>
                    <a:pt x="7202" y="474553"/>
                    <a:pt x="7583" y="468933"/>
                  </a:cubicBezTo>
                  <a:cubicBezTo>
                    <a:pt x="7583" y="465789"/>
                    <a:pt x="7583" y="462551"/>
                    <a:pt x="8154" y="459408"/>
                  </a:cubicBezTo>
                  <a:cubicBezTo>
                    <a:pt x="8726" y="449883"/>
                    <a:pt x="9392" y="440358"/>
                    <a:pt x="10059" y="430833"/>
                  </a:cubicBezTo>
                  <a:cubicBezTo>
                    <a:pt x="10059" y="427594"/>
                    <a:pt x="10059" y="424451"/>
                    <a:pt x="10726" y="421308"/>
                  </a:cubicBezTo>
                  <a:cubicBezTo>
                    <a:pt x="14631" y="367301"/>
                    <a:pt x="19298" y="312151"/>
                    <a:pt x="25204" y="256049"/>
                  </a:cubicBezTo>
                  <a:cubicBezTo>
                    <a:pt x="26252" y="245667"/>
                    <a:pt x="27395" y="235284"/>
                    <a:pt x="28538" y="224997"/>
                  </a:cubicBezTo>
                  <a:lnTo>
                    <a:pt x="29681" y="215472"/>
                  </a:lnTo>
                  <a:cubicBezTo>
                    <a:pt x="30348" y="208900"/>
                    <a:pt x="31109" y="202328"/>
                    <a:pt x="31871" y="195851"/>
                  </a:cubicBezTo>
                  <a:lnTo>
                    <a:pt x="33014" y="186326"/>
                  </a:lnTo>
                  <a:cubicBezTo>
                    <a:pt x="34157" y="176801"/>
                    <a:pt x="35300" y="167276"/>
                    <a:pt x="36348" y="158227"/>
                  </a:cubicBezTo>
                  <a:cubicBezTo>
                    <a:pt x="36348" y="155084"/>
                    <a:pt x="37111" y="151845"/>
                    <a:pt x="37586" y="148702"/>
                  </a:cubicBezTo>
                  <a:cubicBezTo>
                    <a:pt x="43968" y="97839"/>
                    <a:pt x="50921" y="48309"/>
                    <a:pt x="58446" y="-174"/>
                  </a:cubicBezTo>
                  <a:close/>
                </a:path>
              </a:pathLst>
            </a:custGeom>
            <a:solidFill>
              <a:srgbClr val="AFADA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5" name="Google Shape;115;p4"/>
            <p:cNvSpPr/>
            <p:nvPr/>
          </p:nvSpPr>
          <p:spPr>
            <a:xfrm>
              <a:off x="2633064" y="798477"/>
              <a:ext cx="291649" cy="3073394"/>
            </a:xfrm>
            <a:custGeom>
              <a:rect b="b" l="l" r="r" t="t"/>
              <a:pathLst>
                <a:path extrusionOk="0" h="775620" w="85153">
                  <a:moveTo>
                    <a:pt x="84164" y="5160"/>
                  </a:moveTo>
                  <a:cubicBezTo>
                    <a:pt x="80449" y="46023"/>
                    <a:pt x="76638" y="94314"/>
                    <a:pt x="72925" y="148702"/>
                  </a:cubicBezTo>
                  <a:cubicBezTo>
                    <a:pt x="72925" y="151845"/>
                    <a:pt x="72925" y="155084"/>
                    <a:pt x="72353" y="158227"/>
                  </a:cubicBezTo>
                  <a:cubicBezTo>
                    <a:pt x="71686" y="167752"/>
                    <a:pt x="71114" y="176801"/>
                    <a:pt x="70543" y="186326"/>
                  </a:cubicBezTo>
                  <a:cubicBezTo>
                    <a:pt x="70543" y="189469"/>
                    <a:pt x="70543" y="192612"/>
                    <a:pt x="69876" y="195851"/>
                  </a:cubicBezTo>
                  <a:cubicBezTo>
                    <a:pt x="69876" y="202233"/>
                    <a:pt x="69210" y="208900"/>
                    <a:pt x="68828" y="215472"/>
                  </a:cubicBezTo>
                  <a:lnTo>
                    <a:pt x="68258" y="224997"/>
                  </a:lnTo>
                  <a:cubicBezTo>
                    <a:pt x="68258" y="225569"/>
                    <a:pt x="68258" y="226141"/>
                    <a:pt x="68258" y="226807"/>
                  </a:cubicBezTo>
                  <a:cubicBezTo>
                    <a:pt x="67019" y="251477"/>
                    <a:pt x="63209" y="322914"/>
                    <a:pt x="60732" y="421308"/>
                  </a:cubicBezTo>
                  <a:lnTo>
                    <a:pt x="60732" y="430833"/>
                  </a:lnTo>
                  <a:cubicBezTo>
                    <a:pt x="60732" y="440358"/>
                    <a:pt x="60732" y="449883"/>
                    <a:pt x="60065" y="459408"/>
                  </a:cubicBezTo>
                  <a:lnTo>
                    <a:pt x="60065" y="468933"/>
                  </a:lnTo>
                  <a:cubicBezTo>
                    <a:pt x="60065" y="474457"/>
                    <a:pt x="60065" y="479981"/>
                    <a:pt x="60065" y="485506"/>
                  </a:cubicBezTo>
                  <a:cubicBezTo>
                    <a:pt x="60065" y="488745"/>
                    <a:pt x="60065" y="491888"/>
                    <a:pt x="60065" y="495031"/>
                  </a:cubicBezTo>
                  <a:cubicBezTo>
                    <a:pt x="60065" y="499794"/>
                    <a:pt x="60065" y="504556"/>
                    <a:pt x="60065" y="509699"/>
                  </a:cubicBezTo>
                  <a:cubicBezTo>
                    <a:pt x="60065" y="545609"/>
                    <a:pt x="59303" y="584662"/>
                    <a:pt x="59494" y="626953"/>
                  </a:cubicBezTo>
                  <a:lnTo>
                    <a:pt x="59494" y="636478"/>
                  </a:lnTo>
                  <a:cubicBezTo>
                    <a:pt x="59494" y="648860"/>
                    <a:pt x="59494" y="661528"/>
                    <a:pt x="59494" y="674578"/>
                  </a:cubicBezTo>
                  <a:cubicBezTo>
                    <a:pt x="59494" y="677816"/>
                    <a:pt x="59494" y="680959"/>
                    <a:pt x="59494" y="684103"/>
                  </a:cubicBezTo>
                  <a:cubicBezTo>
                    <a:pt x="59494" y="690389"/>
                    <a:pt x="59494" y="696771"/>
                    <a:pt x="59494" y="703153"/>
                  </a:cubicBezTo>
                  <a:cubicBezTo>
                    <a:pt x="59494" y="706391"/>
                    <a:pt x="59494" y="709534"/>
                    <a:pt x="59494" y="712678"/>
                  </a:cubicBezTo>
                  <a:cubicBezTo>
                    <a:pt x="59494" y="722774"/>
                    <a:pt x="59685" y="732965"/>
                    <a:pt x="60065" y="743253"/>
                  </a:cubicBezTo>
                  <a:lnTo>
                    <a:pt x="60065" y="752778"/>
                  </a:lnTo>
                  <a:cubicBezTo>
                    <a:pt x="60065" y="760207"/>
                    <a:pt x="60065" y="767732"/>
                    <a:pt x="60065" y="775447"/>
                  </a:cubicBezTo>
                  <a:lnTo>
                    <a:pt x="-990" y="772780"/>
                  </a:lnTo>
                  <a:cubicBezTo>
                    <a:pt x="-990" y="766113"/>
                    <a:pt x="-990" y="759445"/>
                    <a:pt x="-990" y="752778"/>
                  </a:cubicBezTo>
                  <a:cubicBezTo>
                    <a:pt x="-990" y="749539"/>
                    <a:pt x="-990" y="746396"/>
                    <a:pt x="-990" y="743253"/>
                  </a:cubicBezTo>
                  <a:cubicBezTo>
                    <a:pt x="-990" y="733156"/>
                    <a:pt x="-990" y="722964"/>
                    <a:pt x="-990" y="712678"/>
                  </a:cubicBezTo>
                  <a:cubicBezTo>
                    <a:pt x="-990" y="709534"/>
                    <a:pt x="-990" y="706391"/>
                    <a:pt x="-990" y="703153"/>
                  </a:cubicBezTo>
                  <a:lnTo>
                    <a:pt x="-990" y="684103"/>
                  </a:lnTo>
                  <a:cubicBezTo>
                    <a:pt x="-990" y="680864"/>
                    <a:pt x="-990" y="677721"/>
                    <a:pt x="-990" y="674578"/>
                  </a:cubicBezTo>
                  <a:cubicBezTo>
                    <a:pt x="-990" y="662099"/>
                    <a:pt x="-419" y="649432"/>
                    <a:pt x="58" y="636478"/>
                  </a:cubicBezTo>
                  <a:cubicBezTo>
                    <a:pt x="58" y="633334"/>
                    <a:pt x="58" y="630096"/>
                    <a:pt x="58" y="626953"/>
                  </a:cubicBezTo>
                  <a:cubicBezTo>
                    <a:pt x="1391" y="583709"/>
                    <a:pt x="3392" y="539732"/>
                    <a:pt x="5964" y="495031"/>
                  </a:cubicBezTo>
                  <a:cubicBezTo>
                    <a:pt x="5964" y="491793"/>
                    <a:pt x="5964" y="488650"/>
                    <a:pt x="6535" y="485506"/>
                  </a:cubicBezTo>
                  <a:cubicBezTo>
                    <a:pt x="6535" y="480077"/>
                    <a:pt x="7202" y="474553"/>
                    <a:pt x="7583" y="468933"/>
                  </a:cubicBezTo>
                  <a:cubicBezTo>
                    <a:pt x="7583" y="465789"/>
                    <a:pt x="7583" y="462551"/>
                    <a:pt x="8154" y="459408"/>
                  </a:cubicBezTo>
                  <a:cubicBezTo>
                    <a:pt x="8726" y="449883"/>
                    <a:pt x="9392" y="440358"/>
                    <a:pt x="10059" y="430833"/>
                  </a:cubicBezTo>
                  <a:cubicBezTo>
                    <a:pt x="10059" y="427594"/>
                    <a:pt x="10059" y="424451"/>
                    <a:pt x="10726" y="421308"/>
                  </a:cubicBezTo>
                  <a:cubicBezTo>
                    <a:pt x="14631" y="367301"/>
                    <a:pt x="19298" y="312151"/>
                    <a:pt x="25204" y="256049"/>
                  </a:cubicBezTo>
                  <a:cubicBezTo>
                    <a:pt x="26252" y="245667"/>
                    <a:pt x="27395" y="235284"/>
                    <a:pt x="28538" y="224997"/>
                  </a:cubicBezTo>
                  <a:lnTo>
                    <a:pt x="29681" y="215472"/>
                  </a:lnTo>
                  <a:cubicBezTo>
                    <a:pt x="30348" y="208900"/>
                    <a:pt x="31109" y="202328"/>
                    <a:pt x="31871" y="195851"/>
                  </a:cubicBezTo>
                  <a:lnTo>
                    <a:pt x="33014" y="186326"/>
                  </a:lnTo>
                  <a:cubicBezTo>
                    <a:pt x="34157" y="176801"/>
                    <a:pt x="35300" y="167276"/>
                    <a:pt x="36348" y="158227"/>
                  </a:cubicBezTo>
                  <a:cubicBezTo>
                    <a:pt x="36348" y="155084"/>
                    <a:pt x="37111" y="151845"/>
                    <a:pt x="37586" y="148702"/>
                  </a:cubicBezTo>
                  <a:cubicBezTo>
                    <a:pt x="43968" y="97839"/>
                    <a:pt x="50921" y="48309"/>
                    <a:pt x="58446" y="-174"/>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6" name="Google Shape;116;p4"/>
            <p:cNvSpPr/>
            <p:nvPr/>
          </p:nvSpPr>
          <p:spPr>
            <a:xfrm>
              <a:off x="2630651" y="1387951"/>
              <a:ext cx="252246" cy="2396619"/>
            </a:xfrm>
            <a:custGeom>
              <a:rect b="b" l="l" r="r" t="t"/>
              <a:pathLst>
                <a:path extrusionOk="0" h="2070513" w="252246">
                  <a:moveTo>
                    <a:pt x="0" y="2037881"/>
                  </a:moveTo>
                  <a:lnTo>
                    <a:pt x="206236" y="2037881"/>
                  </a:lnTo>
                  <a:lnTo>
                    <a:pt x="207215" y="2070513"/>
                  </a:lnTo>
                  <a:lnTo>
                    <a:pt x="0" y="2070513"/>
                  </a:lnTo>
                  <a:cubicBezTo>
                    <a:pt x="0" y="2059420"/>
                    <a:pt x="0" y="2048649"/>
                    <a:pt x="0" y="2037881"/>
                  </a:cubicBezTo>
                  <a:close/>
                  <a:moveTo>
                    <a:pt x="1630" y="1900174"/>
                  </a:moveTo>
                  <a:lnTo>
                    <a:pt x="203625" y="1900174"/>
                  </a:lnTo>
                  <a:cubicBezTo>
                    <a:pt x="204601" y="1911271"/>
                    <a:pt x="204601" y="1922038"/>
                    <a:pt x="204601" y="1932806"/>
                  </a:cubicBezTo>
                  <a:lnTo>
                    <a:pt x="1630" y="1932806"/>
                  </a:lnTo>
                  <a:cubicBezTo>
                    <a:pt x="1630" y="1922038"/>
                    <a:pt x="1630" y="1911271"/>
                    <a:pt x="1630" y="1900174"/>
                  </a:cubicBezTo>
                  <a:close/>
                  <a:moveTo>
                    <a:pt x="3265" y="1801949"/>
                  </a:moveTo>
                  <a:lnTo>
                    <a:pt x="201994" y="1801949"/>
                  </a:lnTo>
                  <a:cubicBezTo>
                    <a:pt x="203303" y="1812720"/>
                    <a:pt x="203303" y="1823488"/>
                    <a:pt x="203628" y="1834581"/>
                  </a:cubicBezTo>
                  <a:lnTo>
                    <a:pt x="3265" y="1834581"/>
                  </a:lnTo>
                  <a:cubicBezTo>
                    <a:pt x="3265" y="1823488"/>
                    <a:pt x="3265" y="1812720"/>
                    <a:pt x="3265" y="1801949"/>
                  </a:cubicBezTo>
                  <a:close/>
                  <a:moveTo>
                    <a:pt x="6526" y="1639442"/>
                  </a:moveTo>
                  <a:lnTo>
                    <a:pt x="202319" y="1639442"/>
                  </a:lnTo>
                  <a:lnTo>
                    <a:pt x="202319" y="1672074"/>
                  </a:lnTo>
                  <a:lnTo>
                    <a:pt x="6526" y="1672074"/>
                  </a:lnTo>
                  <a:cubicBezTo>
                    <a:pt x="6526" y="1661306"/>
                    <a:pt x="6526" y="1650213"/>
                    <a:pt x="6526" y="1639442"/>
                  </a:cubicBezTo>
                  <a:close/>
                  <a:moveTo>
                    <a:pt x="31652" y="1154529"/>
                  </a:moveTo>
                  <a:lnTo>
                    <a:pt x="205259" y="1154529"/>
                  </a:lnTo>
                  <a:cubicBezTo>
                    <a:pt x="205259" y="1165626"/>
                    <a:pt x="205259" y="1176393"/>
                    <a:pt x="205259" y="1187161"/>
                  </a:cubicBezTo>
                  <a:lnTo>
                    <a:pt x="29696" y="1187161"/>
                  </a:lnTo>
                  <a:cubicBezTo>
                    <a:pt x="29696" y="1176068"/>
                    <a:pt x="29696" y="1165300"/>
                    <a:pt x="31652" y="1154529"/>
                  </a:cubicBezTo>
                  <a:close/>
                  <a:moveTo>
                    <a:pt x="37198" y="1066421"/>
                  </a:moveTo>
                  <a:lnTo>
                    <a:pt x="207215" y="1066421"/>
                  </a:lnTo>
                  <a:lnTo>
                    <a:pt x="207215" y="1099053"/>
                  </a:lnTo>
                  <a:lnTo>
                    <a:pt x="35242" y="1099053"/>
                  </a:lnTo>
                  <a:cubicBezTo>
                    <a:pt x="35242" y="1088285"/>
                    <a:pt x="35242" y="1077192"/>
                    <a:pt x="37198" y="1066421"/>
                  </a:cubicBezTo>
                  <a:close/>
                  <a:moveTo>
                    <a:pt x="46664" y="935892"/>
                  </a:moveTo>
                  <a:lnTo>
                    <a:pt x="209825" y="935892"/>
                  </a:lnTo>
                  <a:lnTo>
                    <a:pt x="210805" y="968524"/>
                  </a:lnTo>
                  <a:lnTo>
                    <a:pt x="44379" y="968524"/>
                  </a:lnTo>
                  <a:cubicBezTo>
                    <a:pt x="44705" y="957756"/>
                    <a:pt x="46664" y="946989"/>
                    <a:pt x="46664" y="935892"/>
                  </a:cubicBezTo>
                  <a:close/>
                  <a:moveTo>
                    <a:pt x="111929" y="229076"/>
                  </a:moveTo>
                  <a:lnTo>
                    <a:pt x="238217" y="229076"/>
                  </a:lnTo>
                  <a:lnTo>
                    <a:pt x="238542" y="261708"/>
                  </a:lnTo>
                  <a:lnTo>
                    <a:pt x="108013" y="261708"/>
                  </a:lnTo>
                  <a:close/>
                  <a:moveTo>
                    <a:pt x="121720" y="128898"/>
                  </a:moveTo>
                  <a:lnTo>
                    <a:pt x="244092" y="128898"/>
                  </a:lnTo>
                  <a:cubicBezTo>
                    <a:pt x="244092" y="139669"/>
                    <a:pt x="244092" y="150437"/>
                    <a:pt x="241803" y="161530"/>
                  </a:cubicBezTo>
                  <a:lnTo>
                    <a:pt x="117804" y="161530"/>
                  </a:lnTo>
                  <a:close/>
                  <a:moveTo>
                    <a:pt x="137381" y="0"/>
                  </a:moveTo>
                  <a:lnTo>
                    <a:pt x="252246" y="0"/>
                  </a:lnTo>
                  <a:cubicBezTo>
                    <a:pt x="252246" y="10771"/>
                    <a:pt x="252246" y="21864"/>
                    <a:pt x="250287" y="32632"/>
                  </a:cubicBezTo>
                  <a:lnTo>
                    <a:pt x="133139" y="32632"/>
                  </a:lnTo>
                  <a:cubicBezTo>
                    <a:pt x="133139" y="21864"/>
                    <a:pt x="135750" y="10771"/>
                    <a:pt x="137381" y="0"/>
                  </a:cubicBezTo>
                  <a:close/>
                </a:path>
              </a:pathLst>
            </a:custGeom>
            <a:solidFill>
              <a:srgbClr val="6F6B6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7" name="Google Shape;117;p4"/>
            <p:cNvSpPr/>
            <p:nvPr/>
          </p:nvSpPr>
          <p:spPr>
            <a:xfrm>
              <a:off x="1978022" y="546558"/>
              <a:ext cx="2044561" cy="1613631"/>
            </a:xfrm>
            <a:custGeom>
              <a:rect b="b" l="l" r="r" t="t"/>
              <a:pathLst>
                <a:path extrusionOk="0" h="471133" w="596952">
                  <a:moveTo>
                    <a:pt x="262950" y="10774"/>
                  </a:moveTo>
                  <a:cubicBezTo>
                    <a:pt x="199990" y="26738"/>
                    <a:pt x="141982" y="58247"/>
                    <a:pt x="94262" y="102404"/>
                  </a:cubicBezTo>
                  <a:cubicBezTo>
                    <a:pt x="70831" y="124217"/>
                    <a:pt x="-321" y="190320"/>
                    <a:pt x="-988" y="277760"/>
                  </a:cubicBezTo>
                  <a:cubicBezTo>
                    <a:pt x="-988" y="290047"/>
                    <a:pt x="-1560" y="321099"/>
                    <a:pt x="14919" y="329576"/>
                  </a:cubicBezTo>
                  <a:cubicBezTo>
                    <a:pt x="29683" y="337196"/>
                    <a:pt x="54447" y="325099"/>
                    <a:pt x="97310" y="285761"/>
                  </a:cubicBezTo>
                  <a:cubicBezTo>
                    <a:pt x="160556" y="226239"/>
                    <a:pt x="213516" y="156649"/>
                    <a:pt x="254092" y="79830"/>
                  </a:cubicBezTo>
                  <a:cubicBezTo>
                    <a:pt x="255235" y="128312"/>
                    <a:pt x="257235" y="206418"/>
                    <a:pt x="260664" y="307002"/>
                  </a:cubicBezTo>
                  <a:cubicBezTo>
                    <a:pt x="263236" y="381201"/>
                    <a:pt x="265522" y="427112"/>
                    <a:pt x="298764" y="453115"/>
                  </a:cubicBezTo>
                  <a:cubicBezTo>
                    <a:pt x="318861" y="468641"/>
                    <a:pt x="350770" y="477499"/>
                    <a:pt x="371821" y="465116"/>
                  </a:cubicBezTo>
                  <a:cubicBezTo>
                    <a:pt x="400396" y="448353"/>
                    <a:pt x="397824" y="399489"/>
                    <a:pt x="395729" y="357484"/>
                  </a:cubicBezTo>
                  <a:cubicBezTo>
                    <a:pt x="392585" y="298467"/>
                    <a:pt x="377631" y="240670"/>
                    <a:pt x="351913" y="187463"/>
                  </a:cubicBezTo>
                  <a:cubicBezTo>
                    <a:pt x="372583" y="227601"/>
                    <a:pt x="401062" y="263215"/>
                    <a:pt x="435638" y="292238"/>
                  </a:cubicBezTo>
                  <a:cubicBezTo>
                    <a:pt x="464213" y="315765"/>
                    <a:pt x="515076" y="358913"/>
                    <a:pt x="548509" y="341387"/>
                  </a:cubicBezTo>
                  <a:cubicBezTo>
                    <a:pt x="575561" y="327480"/>
                    <a:pt x="576418" y="282237"/>
                    <a:pt x="576418" y="277569"/>
                  </a:cubicBezTo>
                  <a:cubicBezTo>
                    <a:pt x="577084" y="191844"/>
                    <a:pt x="462118" y="139076"/>
                    <a:pt x="456879" y="136790"/>
                  </a:cubicBezTo>
                  <a:cubicBezTo>
                    <a:pt x="459451" y="138504"/>
                    <a:pt x="505837" y="168699"/>
                    <a:pt x="552129" y="146315"/>
                  </a:cubicBezTo>
                  <a:cubicBezTo>
                    <a:pt x="567845" y="138695"/>
                    <a:pt x="596802" y="118692"/>
                    <a:pt x="595943" y="94499"/>
                  </a:cubicBezTo>
                  <a:cubicBezTo>
                    <a:pt x="594516" y="52589"/>
                    <a:pt x="504313" y="26967"/>
                    <a:pt x="471071" y="17442"/>
                  </a:cubicBezTo>
                  <a:cubicBezTo>
                    <a:pt x="403539" y="-3513"/>
                    <a:pt x="331625" y="-5819"/>
                    <a:pt x="262950" y="10774"/>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8" name="Google Shape;118;p4"/>
            <p:cNvSpPr/>
            <p:nvPr/>
          </p:nvSpPr>
          <p:spPr>
            <a:xfrm rot="-439219">
              <a:off x="2394251" y="165699"/>
              <a:ext cx="1028423" cy="1073323"/>
            </a:xfrm>
            <a:custGeom>
              <a:rect b="b" l="l" r="r" t="t"/>
              <a:pathLst>
                <a:path extrusionOk="0" h="1072619" w="1027749">
                  <a:moveTo>
                    <a:pt x="867724" y="651164"/>
                  </a:moveTo>
                  <a:cubicBezTo>
                    <a:pt x="969964" y="664351"/>
                    <a:pt x="1040716" y="769083"/>
                    <a:pt x="1025753" y="885084"/>
                  </a:cubicBezTo>
                  <a:cubicBezTo>
                    <a:pt x="1010790" y="1001089"/>
                    <a:pt x="915777" y="1084435"/>
                    <a:pt x="813538" y="1071247"/>
                  </a:cubicBezTo>
                  <a:cubicBezTo>
                    <a:pt x="711298" y="1058059"/>
                    <a:pt x="640545" y="953331"/>
                    <a:pt x="655508" y="837326"/>
                  </a:cubicBezTo>
                  <a:cubicBezTo>
                    <a:pt x="670471" y="721325"/>
                    <a:pt x="765484" y="637976"/>
                    <a:pt x="867724" y="651164"/>
                  </a:cubicBezTo>
                  <a:close/>
                  <a:moveTo>
                    <a:pt x="204280" y="79374"/>
                  </a:moveTo>
                  <a:cubicBezTo>
                    <a:pt x="281752" y="97084"/>
                    <a:pt x="340029" y="173659"/>
                    <a:pt x="340029" y="265437"/>
                  </a:cubicBezTo>
                  <a:cubicBezTo>
                    <a:pt x="340029" y="370326"/>
                    <a:pt x="263911" y="455355"/>
                    <a:pt x="170016" y="455355"/>
                  </a:cubicBezTo>
                  <a:cubicBezTo>
                    <a:pt x="76121" y="455355"/>
                    <a:pt x="0" y="370326"/>
                    <a:pt x="0" y="265437"/>
                  </a:cubicBezTo>
                  <a:cubicBezTo>
                    <a:pt x="0" y="160548"/>
                    <a:pt x="76118" y="75516"/>
                    <a:pt x="170016" y="75516"/>
                  </a:cubicBezTo>
                  <a:cubicBezTo>
                    <a:pt x="181753" y="75516"/>
                    <a:pt x="193212" y="76844"/>
                    <a:pt x="204280" y="79374"/>
                  </a:cubicBezTo>
                  <a:close/>
                  <a:moveTo>
                    <a:pt x="719261" y="1269"/>
                  </a:moveTo>
                  <a:cubicBezTo>
                    <a:pt x="812388" y="13281"/>
                    <a:pt x="877003" y="107349"/>
                    <a:pt x="863584" y="211380"/>
                  </a:cubicBezTo>
                  <a:cubicBezTo>
                    <a:pt x="850165" y="315407"/>
                    <a:pt x="763795" y="389999"/>
                    <a:pt x="670668" y="377987"/>
                  </a:cubicBezTo>
                  <a:cubicBezTo>
                    <a:pt x="577544" y="365975"/>
                    <a:pt x="512930" y="271907"/>
                    <a:pt x="526348" y="167880"/>
                  </a:cubicBezTo>
                  <a:cubicBezTo>
                    <a:pt x="539767" y="63849"/>
                    <a:pt x="626137" y="-10743"/>
                    <a:pt x="719261" y="126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19" name="Google Shape;119;p4"/>
          <p:cNvGrpSpPr/>
          <p:nvPr/>
        </p:nvGrpSpPr>
        <p:grpSpPr>
          <a:xfrm flipH="1">
            <a:off x="957385" y="6094499"/>
            <a:ext cx="624717" cy="763505"/>
            <a:chOff x="7676818" y="1639994"/>
            <a:chExt cx="1729561" cy="2113802"/>
          </a:xfrm>
        </p:grpSpPr>
        <p:sp>
          <p:nvSpPr>
            <p:cNvPr id="120" name="Google Shape;120;p4"/>
            <p:cNvSpPr/>
            <p:nvPr/>
          </p:nvSpPr>
          <p:spPr>
            <a:xfrm>
              <a:off x="7742402" y="1639994"/>
              <a:ext cx="1601281" cy="2103001"/>
            </a:xfrm>
            <a:custGeom>
              <a:rect b="b" l="l" r="r" t="t"/>
              <a:pathLst>
                <a:path extrusionOk="0" h="1630233" w="1241303">
                  <a:moveTo>
                    <a:pt x="349889" y="1630191"/>
                  </a:moveTo>
                  <a:cubicBezTo>
                    <a:pt x="317704" y="1575832"/>
                    <a:pt x="272233" y="1496306"/>
                    <a:pt x="221617" y="1397880"/>
                  </a:cubicBezTo>
                  <a:cubicBezTo>
                    <a:pt x="112993" y="1186619"/>
                    <a:pt x="70048" y="1061061"/>
                    <a:pt x="55172" y="1016339"/>
                  </a:cubicBezTo>
                  <a:cubicBezTo>
                    <a:pt x="-12753" y="810505"/>
                    <a:pt x="-4613" y="726301"/>
                    <a:pt x="10076" y="669603"/>
                  </a:cubicBezTo>
                  <a:cubicBezTo>
                    <a:pt x="18403" y="636950"/>
                    <a:pt x="43290" y="540209"/>
                    <a:pt x="103637" y="527391"/>
                  </a:cubicBezTo>
                  <a:cubicBezTo>
                    <a:pt x="170720" y="513263"/>
                    <a:pt x="240235" y="611034"/>
                    <a:pt x="259696" y="638354"/>
                  </a:cubicBezTo>
                  <a:cubicBezTo>
                    <a:pt x="343901" y="757269"/>
                    <a:pt x="349046" y="892558"/>
                    <a:pt x="353257" y="1016339"/>
                  </a:cubicBezTo>
                  <a:cubicBezTo>
                    <a:pt x="359619" y="1197379"/>
                    <a:pt x="362613" y="1287665"/>
                    <a:pt x="356718" y="1318072"/>
                  </a:cubicBezTo>
                  <a:cubicBezTo>
                    <a:pt x="352415" y="1340153"/>
                    <a:pt x="339504" y="1398628"/>
                    <a:pt x="370659" y="1442976"/>
                  </a:cubicBezTo>
                  <a:cubicBezTo>
                    <a:pt x="373373" y="1446905"/>
                    <a:pt x="399288" y="1482739"/>
                    <a:pt x="433064" y="1481055"/>
                  </a:cubicBezTo>
                  <a:cubicBezTo>
                    <a:pt x="537197" y="1475816"/>
                    <a:pt x="526625" y="1316669"/>
                    <a:pt x="528309" y="1246311"/>
                  </a:cubicBezTo>
                  <a:cubicBezTo>
                    <a:pt x="532482" y="1115382"/>
                    <a:pt x="527888" y="984322"/>
                    <a:pt x="514555" y="854011"/>
                  </a:cubicBezTo>
                  <a:cubicBezTo>
                    <a:pt x="501176" y="735095"/>
                    <a:pt x="465904" y="620109"/>
                    <a:pt x="439707" y="503158"/>
                  </a:cubicBezTo>
                  <a:cubicBezTo>
                    <a:pt x="415381" y="393599"/>
                    <a:pt x="397885" y="306681"/>
                    <a:pt x="401534" y="191040"/>
                  </a:cubicBezTo>
                  <a:cubicBezTo>
                    <a:pt x="405370" y="69411"/>
                    <a:pt x="429041" y="37039"/>
                    <a:pt x="450092" y="21133"/>
                  </a:cubicBezTo>
                  <a:cubicBezTo>
                    <a:pt x="521198" y="-32851"/>
                    <a:pt x="647412" y="32735"/>
                    <a:pt x="658171" y="38443"/>
                  </a:cubicBezTo>
                  <a:cubicBezTo>
                    <a:pt x="817973" y="123864"/>
                    <a:pt x="858017" y="328481"/>
                    <a:pt x="876635" y="423351"/>
                  </a:cubicBezTo>
                  <a:cubicBezTo>
                    <a:pt x="894225" y="513170"/>
                    <a:pt x="936514" y="729201"/>
                    <a:pt x="838462" y="953934"/>
                  </a:cubicBezTo>
                  <a:cubicBezTo>
                    <a:pt x="802816" y="1035706"/>
                    <a:pt x="663597" y="1313394"/>
                    <a:pt x="672018" y="1408265"/>
                  </a:cubicBezTo>
                  <a:cubicBezTo>
                    <a:pt x="672767" y="1416124"/>
                    <a:pt x="674825" y="1439608"/>
                    <a:pt x="685959" y="1442976"/>
                  </a:cubicBezTo>
                  <a:cubicBezTo>
                    <a:pt x="694847" y="1445595"/>
                    <a:pt x="710659" y="1435304"/>
                    <a:pt x="741440" y="1383939"/>
                  </a:cubicBezTo>
                  <a:cubicBezTo>
                    <a:pt x="780782" y="1316875"/>
                    <a:pt x="809973" y="1244365"/>
                    <a:pt x="828077" y="1168750"/>
                  </a:cubicBezTo>
                  <a:cubicBezTo>
                    <a:pt x="881407" y="947198"/>
                    <a:pt x="875793" y="933819"/>
                    <a:pt x="904423" y="888067"/>
                  </a:cubicBezTo>
                  <a:cubicBezTo>
                    <a:pt x="929029" y="848584"/>
                    <a:pt x="977681" y="770368"/>
                    <a:pt x="1060482" y="763257"/>
                  </a:cubicBezTo>
                  <a:cubicBezTo>
                    <a:pt x="1127659" y="757363"/>
                    <a:pt x="1197829" y="800120"/>
                    <a:pt x="1226927" y="856818"/>
                  </a:cubicBezTo>
                  <a:cubicBezTo>
                    <a:pt x="1257240" y="916136"/>
                    <a:pt x="1244048" y="993136"/>
                    <a:pt x="1143657" y="1172399"/>
                  </a:cubicBezTo>
                  <a:cubicBezTo>
                    <a:pt x="1052053" y="1335371"/>
                    <a:pt x="942736" y="1487744"/>
                    <a:pt x="817692" y="162672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1" name="Google Shape;121;p4"/>
            <p:cNvSpPr/>
            <p:nvPr/>
          </p:nvSpPr>
          <p:spPr>
            <a:xfrm>
              <a:off x="7676818" y="1642876"/>
              <a:ext cx="1729561" cy="2110920"/>
            </a:xfrm>
            <a:custGeom>
              <a:rect b="b" l="l" r="r" t="t"/>
              <a:pathLst>
                <a:path extrusionOk="0" h="2110920" w="1729561">
                  <a:moveTo>
                    <a:pt x="787756" y="2043421"/>
                  </a:moveTo>
                  <a:lnTo>
                    <a:pt x="738764" y="2110876"/>
                  </a:lnTo>
                  <a:cubicBezTo>
                    <a:pt x="735868" y="2112927"/>
                    <a:pt x="787756" y="2043421"/>
                    <a:pt x="787756" y="2043421"/>
                  </a:cubicBezTo>
                  <a:close/>
                  <a:moveTo>
                    <a:pt x="1054798" y="2015547"/>
                  </a:moveTo>
                  <a:lnTo>
                    <a:pt x="1085809" y="2093017"/>
                  </a:lnTo>
                  <a:cubicBezTo>
                    <a:pt x="1085809" y="2096517"/>
                    <a:pt x="1054798" y="2015547"/>
                    <a:pt x="1054798" y="2015547"/>
                  </a:cubicBezTo>
                  <a:close/>
                  <a:moveTo>
                    <a:pt x="441313" y="1879915"/>
                  </a:moveTo>
                  <a:lnTo>
                    <a:pt x="388821" y="1984778"/>
                  </a:lnTo>
                  <a:cubicBezTo>
                    <a:pt x="385321" y="1988518"/>
                    <a:pt x="441313" y="1879915"/>
                    <a:pt x="441313" y="1879915"/>
                  </a:cubicBezTo>
                  <a:close/>
                  <a:moveTo>
                    <a:pt x="1313453" y="1704522"/>
                  </a:moveTo>
                  <a:cubicBezTo>
                    <a:pt x="1318920" y="1700684"/>
                    <a:pt x="1326449" y="1702012"/>
                    <a:pt x="1330287" y="1707478"/>
                  </a:cubicBezTo>
                  <a:cubicBezTo>
                    <a:pt x="1356955" y="1745368"/>
                    <a:pt x="1400516" y="1806548"/>
                    <a:pt x="1408480" y="1816081"/>
                  </a:cubicBezTo>
                  <a:cubicBezTo>
                    <a:pt x="1410375" y="1817576"/>
                    <a:pt x="1411799" y="1819592"/>
                    <a:pt x="1412583" y="1821872"/>
                  </a:cubicBezTo>
                  <a:cubicBezTo>
                    <a:pt x="1414466" y="1827592"/>
                    <a:pt x="1411835" y="1833819"/>
                    <a:pt x="1406428" y="1836474"/>
                  </a:cubicBezTo>
                  <a:cubicBezTo>
                    <a:pt x="1404957" y="1837620"/>
                    <a:pt x="1403208" y="1838368"/>
                    <a:pt x="1401361" y="1838646"/>
                  </a:cubicBezTo>
                  <a:cubicBezTo>
                    <a:pt x="1393156" y="1838646"/>
                    <a:pt x="1380967" y="1821390"/>
                    <a:pt x="1310497" y="1721354"/>
                  </a:cubicBezTo>
                  <a:cubicBezTo>
                    <a:pt x="1306659" y="1715888"/>
                    <a:pt x="1307987" y="1708359"/>
                    <a:pt x="1313453" y="1704522"/>
                  </a:cubicBezTo>
                  <a:close/>
                  <a:moveTo>
                    <a:pt x="676982" y="1635076"/>
                  </a:moveTo>
                  <a:cubicBezTo>
                    <a:pt x="726335" y="1671277"/>
                    <a:pt x="806219" y="1730284"/>
                    <a:pt x="819493" y="1738730"/>
                  </a:cubicBezTo>
                  <a:cubicBezTo>
                    <a:pt x="821870" y="1739575"/>
                    <a:pt x="823969" y="1741084"/>
                    <a:pt x="825526" y="1743074"/>
                  </a:cubicBezTo>
                  <a:cubicBezTo>
                    <a:pt x="829194" y="1747926"/>
                    <a:pt x="828687" y="1754755"/>
                    <a:pt x="824319" y="1759003"/>
                  </a:cubicBezTo>
                  <a:cubicBezTo>
                    <a:pt x="822882" y="1760995"/>
                    <a:pt x="820615" y="1762237"/>
                    <a:pt x="818164" y="1762382"/>
                  </a:cubicBezTo>
                  <a:cubicBezTo>
                    <a:pt x="808269" y="1762382"/>
                    <a:pt x="781964" y="1743074"/>
                    <a:pt x="662622" y="1654504"/>
                  </a:cubicBezTo>
                  <a:cubicBezTo>
                    <a:pt x="657251" y="1650534"/>
                    <a:pt x="656117" y="1642980"/>
                    <a:pt x="660087" y="1637609"/>
                  </a:cubicBezTo>
                  <a:cubicBezTo>
                    <a:pt x="664057" y="1632240"/>
                    <a:pt x="671611" y="1631105"/>
                    <a:pt x="676982" y="1635076"/>
                  </a:cubicBezTo>
                  <a:close/>
                  <a:moveTo>
                    <a:pt x="1146266" y="1464930"/>
                  </a:moveTo>
                  <a:cubicBezTo>
                    <a:pt x="1152927" y="1464930"/>
                    <a:pt x="1158333" y="1470336"/>
                    <a:pt x="1158333" y="1476997"/>
                  </a:cubicBezTo>
                  <a:cubicBezTo>
                    <a:pt x="1159299" y="1536125"/>
                    <a:pt x="1161229" y="1631696"/>
                    <a:pt x="1162557" y="1647022"/>
                  </a:cubicBezTo>
                  <a:cubicBezTo>
                    <a:pt x="1163281" y="1649422"/>
                    <a:pt x="1163281" y="1651981"/>
                    <a:pt x="1162557" y="1654382"/>
                  </a:cubicBezTo>
                  <a:cubicBezTo>
                    <a:pt x="1160928" y="1659389"/>
                    <a:pt x="1156234" y="1662757"/>
                    <a:pt x="1150973" y="1662708"/>
                  </a:cubicBezTo>
                  <a:lnTo>
                    <a:pt x="1149404" y="1662708"/>
                  </a:lnTo>
                  <a:cubicBezTo>
                    <a:pt x="1137336" y="1661018"/>
                    <a:pt x="1137336" y="1661018"/>
                    <a:pt x="1134199" y="1476997"/>
                  </a:cubicBezTo>
                  <a:cubicBezTo>
                    <a:pt x="1134199" y="1470336"/>
                    <a:pt x="1139605" y="1464930"/>
                    <a:pt x="1146266" y="1464930"/>
                  </a:cubicBezTo>
                  <a:close/>
                  <a:moveTo>
                    <a:pt x="1527266" y="1464759"/>
                  </a:moveTo>
                  <a:cubicBezTo>
                    <a:pt x="1549776" y="1464724"/>
                    <a:pt x="1585610" y="1465685"/>
                    <a:pt x="1642943" y="1467224"/>
                  </a:cubicBezTo>
                  <a:cubicBezTo>
                    <a:pt x="1649604" y="1467224"/>
                    <a:pt x="1655010" y="1472629"/>
                    <a:pt x="1655010" y="1479290"/>
                  </a:cubicBezTo>
                  <a:cubicBezTo>
                    <a:pt x="1655010" y="1485952"/>
                    <a:pt x="1649604" y="1491357"/>
                    <a:pt x="1642943" y="1491357"/>
                  </a:cubicBezTo>
                  <a:lnTo>
                    <a:pt x="1642340" y="1491116"/>
                  </a:lnTo>
                  <a:cubicBezTo>
                    <a:pt x="1594072" y="1489909"/>
                    <a:pt x="1516240" y="1488340"/>
                    <a:pt x="1503087" y="1488824"/>
                  </a:cubicBezTo>
                  <a:cubicBezTo>
                    <a:pt x="1500769" y="1489535"/>
                    <a:pt x="1498284" y="1489535"/>
                    <a:pt x="1495967" y="1488824"/>
                  </a:cubicBezTo>
                  <a:cubicBezTo>
                    <a:pt x="1490247" y="1486928"/>
                    <a:pt x="1486796" y="1481113"/>
                    <a:pt x="1487882" y="1475188"/>
                  </a:cubicBezTo>
                  <a:cubicBezTo>
                    <a:pt x="1489239" y="1467646"/>
                    <a:pt x="1489749" y="1464818"/>
                    <a:pt x="1527266" y="1464759"/>
                  </a:cubicBezTo>
                  <a:close/>
                  <a:moveTo>
                    <a:pt x="181993" y="1384686"/>
                  </a:moveTo>
                  <a:cubicBezTo>
                    <a:pt x="187351" y="1381887"/>
                    <a:pt x="193951" y="1383491"/>
                    <a:pt x="197438" y="1388427"/>
                  </a:cubicBezTo>
                  <a:cubicBezTo>
                    <a:pt x="204076" y="1397960"/>
                    <a:pt x="204076" y="1397960"/>
                    <a:pt x="125640" y="1471931"/>
                  </a:cubicBezTo>
                  <a:cubicBezTo>
                    <a:pt x="123408" y="1474091"/>
                    <a:pt x="120415" y="1475297"/>
                    <a:pt x="117315" y="1475309"/>
                  </a:cubicBezTo>
                  <a:cubicBezTo>
                    <a:pt x="110653" y="1475358"/>
                    <a:pt x="105211" y="1469987"/>
                    <a:pt x="105163" y="1463327"/>
                  </a:cubicBezTo>
                  <a:cubicBezTo>
                    <a:pt x="105151" y="1459959"/>
                    <a:pt x="106526" y="1456739"/>
                    <a:pt x="108988" y="1454433"/>
                  </a:cubicBezTo>
                  <a:cubicBezTo>
                    <a:pt x="132518" y="1432230"/>
                    <a:pt x="170409" y="1396149"/>
                    <a:pt x="177165" y="1389031"/>
                  </a:cubicBezTo>
                  <a:cubicBezTo>
                    <a:pt x="178348" y="1387172"/>
                    <a:pt x="180015" y="1385663"/>
                    <a:pt x="181993" y="1384686"/>
                  </a:cubicBezTo>
                  <a:close/>
                  <a:moveTo>
                    <a:pt x="402699" y="1371653"/>
                  </a:moveTo>
                  <a:cubicBezTo>
                    <a:pt x="412835" y="1378410"/>
                    <a:pt x="412835" y="1378410"/>
                    <a:pt x="337417" y="1541797"/>
                  </a:cubicBezTo>
                  <a:cubicBezTo>
                    <a:pt x="335438" y="1546069"/>
                    <a:pt x="331154" y="1548808"/>
                    <a:pt x="326436" y="1548796"/>
                  </a:cubicBezTo>
                  <a:cubicBezTo>
                    <a:pt x="324686" y="1548784"/>
                    <a:pt x="322961" y="1548410"/>
                    <a:pt x="321368" y="1547710"/>
                  </a:cubicBezTo>
                  <a:cubicBezTo>
                    <a:pt x="315310" y="1544934"/>
                    <a:pt x="312656" y="1537767"/>
                    <a:pt x="315431" y="1531709"/>
                  </a:cubicBezTo>
                  <a:cubicBezTo>
                    <a:pt x="315443" y="1531698"/>
                    <a:pt x="315443" y="1531673"/>
                    <a:pt x="315456" y="1531662"/>
                  </a:cubicBezTo>
                  <a:cubicBezTo>
                    <a:pt x="339589" y="1479169"/>
                    <a:pt x="378565" y="1394097"/>
                    <a:pt x="383754" y="1380221"/>
                  </a:cubicBezTo>
                  <a:cubicBezTo>
                    <a:pt x="384141" y="1377723"/>
                    <a:pt x="385226" y="1375370"/>
                    <a:pt x="386892" y="1373464"/>
                  </a:cubicBezTo>
                  <a:cubicBezTo>
                    <a:pt x="390959" y="1368974"/>
                    <a:pt x="397727" y="1368202"/>
                    <a:pt x="402699" y="1371653"/>
                  </a:cubicBezTo>
                  <a:close/>
                  <a:moveTo>
                    <a:pt x="1314766" y="1334677"/>
                  </a:moveTo>
                  <a:cubicBezTo>
                    <a:pt x="1337276" y="1334642"/>
                    <a:pt x="1373109" y="1335603"/>
                    <a:pt x="1430442" y="1337142"/>
                  </a:cubicBezTo>
                  <a:cubicBezTo>
                    <a:pt x="1437104" y="1337142"/>
                    <a:pt x="1442509" y="1342548"/>
                    <a:pt x="1442509" y="1349209"/>
                  </a:cubicBezTo>
                  <a:cubicBezTo>
                    <a:pt x="1442509" y="1355870"/>
                    <a:pt x="1437104" y="1361276"/>
                    <a:pt x="1430442" y="1361276"/>
                  </a:cubicBezTo>
                  <a:lnTo>
                    <a:pt x="1429840" y="1361034"/>
                  </a:lnTo>
                  <a:cubicBezTo>
                    <a:pt x="1381571" y="1359829"/>
                    <a:pt x="1303860" y="1358139"/>
                    <a:pt x="1290588" y="1358741"/>
                  </a:cubicBezTo>
                  <a:cubicBezTo>
                    <a:pt x="1288270" y="1359455"/>
                    <a:pt x="1285785" y="1359455"/>
                    <a:pt x="1283467" y="1358741"/>
                  </a:cubicBezTo>
                  <a:cubicBezTo>
                    <a:pt x="1277748" y="1356848"/>
                    <a:pt x="1274297" y="1351031"/>
                    <a:pt x="1275383" y="1345106"/>
                  </a:cubicBezTo>
                  <a:cubicBezTo>
                    <a:pt x="1276741" y="1337564"/>
                    <a:pt x="1277250" y="1334736"/>
                    <a:pt x="1314766" y="1334677"/>
                  </a:cubicBezTo>
                  <a:close/>
                  <a:moveTo>
                    <a:pt x="888756" y="1303476"/>
                  </a:moveTo>
                  <a:cubicBezTo>
                    <a:pt x="895321" y="1302390"/>
                    <a:pt x="901523" y="1306806"/>
                    <a:pt x="902632" y="1313371"/>
                  </a:cubicBezTo>
                  <a:cubicBezTo>
                    <a:pt x="912890" y="1373705"/>
                    <a:pt x="929663" y="1471569"/>
                    <a:pt x="933404" y="1486894"/>
                  </a:cubicBezTo>
                  <a:cubicBezTo>
                    <a:pt x="934598" y="1489102"/>
                    <a:pt x="935020" y="1491648"/>
                    <a:pt x="934610" y="1494134"/>
                  </a:cubicBezTo>
                  <a:cubicBezTo>
                    <a:pt x="933874" y="1500227"/>
                    <a:pt x="928685" y="1504801"/>
                    <a:pt x="922543" y="1504753"/>
                  </a:cubicBezTo>
                  <a:lnTo>
                    <a:pt x="921698" y="1504753"/>
                  </a:lnTo>
                  <a:cubicBezTo>
                    <a:pt x="910355" y="1504753"/>
                    <a:pt x="909632" y="1499323"/>
                    <a:pt x="878861" y="1317352"/>
                  </a:cubicBezTo>
                  <a:cubicBezTo>
                    <a:pt x="877775" y="1310787"/>
                    <a:pt x="882191" y="1304586"/>
                    <a:pt x="888756" y="1303476"/>
                  </a:cubicBezTo>
                  <a:close/>
                  <a:moveTo>
                    <a:pt x="414610" y="1164062"/>
                  </a:moveTo>
                  <a:cubicBezTo>
                    <a:pt x="424955" y="1166273"/>
                    <a:pt x="450454" y="1188356"/>
                    <a:pt x="552450" y="1276686"/>
                  </a:cubicBezTo>
                  <a:cubicBezTo>
                    <a:pt x="557445" y="1281090"/>
                    <a:pt x="557928" y="1288717"/>
                    <a:pt x="553523" y="1293713"/>
                  </a:cubicBezTo>
                  <a:cubicBezTo>
                    <a:pt x="551267" y="1296282"/>
                    <a:pt x="548021" y="1297767"/>
                    <a:pt x="544606" y="1297803"/>
                  </a:cubicBezTo>
                  <a:cubicBezTo>
                    <a:pt x="541735" y="1297803"/>
                    <a:pt x="538946" y="1296778"/>
                    <a:pt x="536762" y="1294907"/>
                  </a:cubicBezTo>
                  <a:cubicBezTo>
                    <a:pt x="492959" y="1257017"/>
                    <a:pt x="422127" y="1196199"/>
                    <a:pt x="410180" y="1187269"/>
                  </a:cubicBezTo>
                  <a:cubicBezTo>
                    <a:pt x="407827" y="1186304"/>
                    <a:pt x="405847" y="1184615"/>
                    <a:pt x="404509" y="1182443"/>
                  </a:cubicBezTo>
                  <a:cubicBezTo>
                    <a:pt x="401311" y="1177315"/>
                    <a:pt x="402384" y="1170617"/>
                    <a:pt x="407043" y="1166757"/>
                  </a:cubicBezTo>
                  <a:cubicBezTo>
                    <a:pt x="409396" y="1164796"/>
                    <a:pt x="411161" y="1163325"/>
                    <a:pt x="414610" y="1164062"/>
                  </a:cubicBezTo>
                  <a:close/>
                  <a:moveTo>
                    <a:pt x="1714379" y="1130435"/>
                  </a:moveTo>
                  <a:cubicBezTo>
                    <a:pt x="1720846" y="1128734"/>
                    <a:pt x="1727459" y="1132594"/>
                    <a:pt x="1729160" y="1139062"/>
                  </a:cubicBezTo>
                  <a:cubicBezTo>
                    <a:pt x="1730862" y="1145530"/>
                    <a:pt x="1727001" y="1152143"/>
                    <a:pt x="1720533" y="1153844"/>
                  </a:cubicBezTo>
                  <a:cubicBezTo>
                    <a:pt x="1661043" y="1169169"/>
                    <a:pt x="1564989" y="1194509"/>
                    <a:pt x="1550148" y="1199457"/>
                  </a:cubicBezTo>
                  <a:cubicBezTo>
                    <a:pt x="1548446" y="1200784"/>
                    <a:pt x="1546382" y="1201581"/>
                    <a:pt x="1544235" y="1201750"/>
                  </a:cubicBezTo>
                  <a:lnTo>
                    <a:pt x="1543511" y="1201750"/>
                  </a:lnTo>
                  <a:cubicBezTo>
                    <a:pt x="1537248" y="1201774"/>
                    <a:pt x="1532011" y="1197008"/>
                    <a:pt x="1531444" y="1190769"/>
                  </a:cubicBezTo>
                  <a:cubicBezTo>
                    <a:pt x="1530237" y="1178702"/>
                    <a:pt x="1530237" y="1178702"/>
                    <a:pt x="1714379" y="1130435"/>
                  </a:cubicBezTo>
                  <a:close/>
                  <a:moveTo>
                    <a:pt x="8039" y="1037050"/>
                  </a:moveTo>
                  <a:cubicBezTo>
                    <a:pt x="10953" y="1036014"/>
                    <a:pt x="14262" y="1036089"/>
                    <a:pt x="17279" y="1037519"/>
                  </a:cubicBezTo>
                  <a:cubicBezTo>
                    <a:pt x="72063" y="1063704"/>
                    <a:pt x="160393" y="1105456"/>
                    <a:pt x="174994" y="1111248"/>
                  </a:cubicBezTo>
                  <a:cubicBezTo>
                    <a:pt x="177323" y="1111501"/>
                    <a:pt x="179520" y="1112467"/>
                    <a:pt x="181270" y="1114024"/>
                  </a:cubicBezTo>
                  <a:cubicBezTo>
                    <a:pt x="186024" y="1117945"/>
                    <a:pt x="187061" y="1124799"/>
                    <a:pt x="183683" y="1129951"/>
                  </a:cubicBezTo>
                  <a:cubicBezTo>
                    <a:pt x="182115" y="1133089"/>
                    <a:pt x="180666" y="1135261"/>
                    <a:pt x="176684" y="1135261"/>
                  </a:cubicBezTo>
                  <a:cubicBezTo>
                    <a:pt x="168237" y="1135261"/>
                    <a:pt x="148569" y="1125970"/>
                    <a:pt x="87750" y="1097371"/>
                  </a:cubicBezTo>
                  <a:cubicBezTo>
                    <a:pt x="47567" y="1078426"/>
                    <a:pt x="6901" y="1059361"/>
                    <a:pt x="6901" y="1059361"/>
                  </a:cubicBezTo>
                  <a:cubicBezTo>
                    <a:pt x="868" y="1056500"/>
                    <a:pt x="-1690" y="1049284"/>
                    <a:pt x="1170" y="1043250"/>
                  </a:cubicBezTo>
                  <a:cubicBezTo>
                    <a:pt x="2606" y="1040234"/>
                    <a:pt x="5125" y="1038086"/>
                    <a:pt x="8039" y="1037050"/>
                  </a:cubicBezTo>
                  <a:close/>
                  <a:moveTo>
                    <a:pt x="945895" y="947921"/>
                  </a:moveTo>
                  <a:cubicBezTo>
                    <a:pt x="952555" y="946558"/>
                    <a:pt x="959071" y="950854"/>
                    <a:pt x="960436" y="957515"/>
                  </a:cubicBezTo>
                  <a:cubicBezTo>
                    <a:pt x="970331" y="1005782"/>
                    <a:pt x="986742" y="1082770"/>
                    <a:pt x="990241" y="1095682"/>
                  </a:cubicBezTo>
                  <a:cubicBezTo>
                    <a:pt x="991399" y="1097781"/>
                    <a:pt x="991894" y="1100171"/>
                    <a:pt x="991689" y="1102560"/>
                  </a:cubicBezTo>
                  <a:cubicBezTo>
                    <a:pt x="991182" y="1108847"/>
                    <a:pt x="985933" y="1113686"/>
                    <a:pt x="979622" y="1113662"/>
                  </a:cubicBezTo>
                  <a:lnTo>
                    <a:pt x="977691" y="1113662"/>
                  </a:lnTo>
                  <a:cubicBezTo>
                    <a:pt x="967555" y="1113662"/>
                    <a:pt x="965624" y="1105094"/>
                    <a:pt x="936302" y="962462"/>
                  </a:cubicBezTo>
                  <a:cubicBezTo>
                    <a:pt x="934937" y="955802"/>
                    <a:pt x="939234" y="949285"/>
                    <a:pt x="945895" y="947921"/>
                  </a:cubicBezTo>
                  <a:close/>
                  <a:moveTo>
                    <a:pt x="771465" y="942189"/>
                  </a:moveTo>
                  <a:cubicBezTo>
                    <a:pt x="776340" y="937677"/>
                    <a:pt x="783942" y="937941"/>
                    <a:pt x="788480" y="942793"/>
                  </a:cubicBezTo>
                  <a:cubicBezTo>
                    <a:pt x="793161" y="947498"/>
                    <a:pt x="793161" y="955101"/>
                    <a:pt x="788480" y="959808"/>
                  </a:cubicBezTo>
                  <a:cubicBezTo>
                    <a:pt x="743832" y="1001800"/>
                    <a:pt x="671912" y="1069979"/>
                    <a:pt x="661172" y="1081684"/>
                  </a:cubicBezTo>
                  <a:cubicBezTo>
                    <a:pt x="659966" y="1083880"/>
                    <a:pt x="658119" y="1085653"/>
                    <a:pt x="655863" y="1086752"/>
                  </a:cubicBezTo>
                  <a:cubicBezTo>
                    <a:pt x="654029" y="1087645"/>
                    <a:pt x="651989" y="1088068"/>
                    <a:pt x="649950" y="1087958"/>
                  </a:cubicBezTo>
                  <a:cubicBezTo>
                    <a:pt x="645919" y="1088030"/>
                    <a:pt x="642119" y="1086088"/>
                    <a:pt x="639814" y="1082770"/>
                  </a:cubicBezTo>
                  <a:cubicBezTo>
                    <a:pt x="632816" y="1072513"/>
                    <a:pt x="632816" y="1072513"/>
                    <a:pt x="771465" y="942189"/>
                  </a:cubicBezTo>
                  <a:close/>
                  <a:moveTo>
                    <a:pt x="442158" y="920228"/>
                  </a:moveTo>
                  <a:cubicBezTo>
                    <a:pt x="446961" y="924898"/>
                    <a:pt x="447069" y="932560"/>
                    <a:pt x="442399" y="937363"/>
                  </a:cubicBezTo>
                  <a:cubicBezTo>
                    <a:pt x="415127" y="965359"/>
                    <a:pt x="371204" y="1010729"/>
                    <a:pt x="363843" y="1019297"/>
                  </a:cubicBezTo>
                  <a:cubicBezTo>
                    <a:pt x="362793" y="1021205"/>
                    <a:pt x="361248" y="1022784"/>
                    <a:pt x="359378" y="1023883"/>
                  </a:cubicBezTo>
                  <a:cubicBezTo>
                    <a:pt x="357508" y="1024945"/>
                    <a:pt x="355385" y="1025488"/>
                    <a:pt x="353225" y="1025452"/>
                  </a:cubicBezTo>
                  <a:cubicBezTo>
                    <a:pt x="349508" y="1025476"/>
                    <a:pt x="345996" y="1023787"/>
                    <a:pt x="343691" y="1020867"/>
                  </a:cubicBezTo>
                  <a:cubicBezTo>
                    <a:pt x="336330" y="1011574"/>
                    <a:pt x="336330" y="1011574"/>
                    <a:pt x="425022" y="920469"/>
                  </a:cubicBezTo>
                  <a:cubicBezTo>
                    <a:pt x="429692" y="915666"/>
                    <a:pt x="437355" y="915558"/>
                    <a:pt x="442158" y="920228"/>
                  </a:cubicBezTo>
                  <a:close/>
                  <a:moveTo>
                    <a:pt x="1390984" y="911297"/>
                  </a:moveTo>
                  <a:cubicBezTo>
                    <a:pt x="1397645" y="911297"/>
                    <a:pt x="1403051" y="916704"/>
                    <a:pt x="1403051" y="923364"/>
                  </a:cubicBezTo>
                  <a:cubicBezTo>
                    <a:pt x="1402207" y="984786"/>
                    <a:pt x="1401119" y="1084096"/>
                    <a:pt x="1401964" y="1099664"/>
                  </a:cubicBezTo>
                  <a:cubicBezTo>
                    <a:pt x="1404100" y="1105974"/>
                    <a:pt x="1400722" y="1112829"/>
                    <a:pt x="1394411" y="1114964"/>
                  </a:cubicBezTo>
                  <a:cubicBezTo>
                    <a:pt x="1392963" y="1115459"/>
                    <a:pt x="1391431" y="1115676"/>
                    <a:pt x="1389897" y="1115592"/>
                  </a:cubicBezTo>
                  <a:lnTo>
                    <a:pt x="1390260" y="1115712"/>
                  </a:lnTo>
                  <a:lnTo>
                    <a:pt x="1388329" y="1115712"/>
                  </a:lnTo>
                  <a:cubicBezTo>
                    <a:pt x="1376262" y="1113661"/>
                    <a:pt x="1376262" y="1113661"/>
                    <a:pt x="1378917" y="923364"/>
                  </a:cubicBezTo>
                  <a:cubicBezTo>
                    <a:pt x="1378917" y="916704"/>
                    <a:pt x="1384323" y="911297"/>
                    <a:pt x="1390984" y="911297"/>
                  </a:cubicBezTo>
                  <a:close/>
                  <a:moveTo>
                    <a:pt x="167755" y="647876"/>
                  </a:moveTo>
                  <a:cubicBezTo>
                    <a:pt x="174415" y="647346"/>
                    <a:pt x="180256" y="652317"/>
                    <a:pt x="180787" y="658978"/>
                  </a:cubicBezTo>
                  <a:cubicBezTo>
                    <a:pt x="183925" y="697833"/>
                    <a:pt x="189113" y="760823"/>
                    <a:pt x="190803" y="772045"/>
                  </a:cubicBezTo>
                  <a:cubicBezTo>
                    <a:pt x="191285" y="774109"/>
                    <a:pt x="191285" y="776256"/>
                    <a:pt x="190803" y="778321"/>
                  </a:cubicBezTo>
                  <a:cubicBezTo>
                    <a:pt x="189837" y="783956"/>
                    <a:pt x="185047" y="788131"/>
                    <a:pt x="179338" y="788336"/>
                  </a:cubicBezTo>
                  <a:lnTo>
                    <a:pt x="178615" y="788336"/>
                  </a:lnTo>
                  <a:cubicBezTo>
                    <a:pt x="166548" y="787611"/>
                    <a:pt x="166548" y="787611"/>
                    <a:pt x="156653" y="660909"/>
                  </a:cubicBezTo>
                  <a:cubicBezTo>
                    <a:pt x="156123" y="654247"/>
                    <a:pt x="161093" y="648407"/>
                    <a:pt x="167755" y="647876"/>
                  </a:cubicBezTo>
                  <a:close/>
                  <a:moveTo>
                    <a:pt x="497038" y="634337"/>
                  </a:moveTo>
                  <a:cubicBezTo>
                    <a:pt x="497218" y="634421"/>
                    <a:pt x="497376" y="634505"/>
                    <a:pt x="497545" y="634601"/>
                  </a:cubicBezTo>
                  <a:cubicBezTo>
                    <a:pt x="551846" y="663079"/>
                    <a:pt x="639815" y="708694"/>
                    <a:pt x="654416" y="714968"/>
                  </a:cubicBezTo>
                  <a:cubicBezTo>
                    <a:pt x="656926" y="715365"/>
                    <a:pt x="659254" y="716548"/>
                    <a:pt x="661053" y="718346"/>
                  </a:cubicBezTo>
                  <a:cubicBezTo>
                    <a:pt x="665408" y="722595"/>
                    <a:pt x="665928" y="729425"/>
                    <a:pt x="662259" y="734275"/>
                  </a:cubicBezTo>
                  <a:cubicBezTo>
                    <a:pt x="660956" y="736953"/>
                    <a:pt x="658241" y="738643"/>
                    <a:pt x="655261" y="738618"/>
                  </a:cubicBezTo>
                  <a:cubicBezTo>
                    <a:pt x="644280" y="738618"/>
                    <a:pt x="612423" y="721966"/>
                    <a:pt x="486323" y="655961"/>
                  </a:cubicBezTo>
                  <a:cubicBezTo>
                    <a:pt x="480348" y="653003"/>
                    <a:pt x="477912" y="645763"/>
                    <a:pt x="480868" y="639790"/>
                  </a:cubicBezTo>
                  <a:cubicBezTo>
                    <a:pt x="483836" y="633817"/>
                    <a:pt x="491077" y="631380"/>
                    <a:pt x="497038" y="634337"/>
                  </a:cubicBezTo>
                  <a:close/>
                  <a:moveTo>
                    <a:pt x="1296621" y="623260"/>
                  </a:moveTo>
                  <a:cubicBezTo>
                    <a:pt x="1302353" y="619856"/>
                    <a:pt x="1309750" y="621751"/>
                    <a:pt x="1313152" y="627483"/>
                  </a:cubicBezTo>
                  <a:cubicBezTo>
                    <a:pt x="1316520" y="633227"/>
                    <a:pt x="1314589" y="640623"/>
                    <a:pt x="1308844" y="643991"/>
                  </a:cubicBezTo>
                  <a:cubicBezTo>
                    <a:pt x="1308833" y="644003"/>
                    <a:pt x="1308821" y="644003"/>
                    <a:pt x="1308808" y="644014"/>
                  </a:cubicBezTo>
                  <a:cubicBezTo>
                    <a:pt x="1255956" y="675267"/>
                    <a:pt x="1170763" y="726191"/>
                    <a:pt x="1157971" y="735121"/>
                  </a:cubicBezTo>
                  <a:cubicBezTo>
                    <a:pt x="1156270" y="737075"/>
                    <a:pt x="1153989" y="738426"/>
                    <a:pt x="1151455" y="738982"/>
                  </a:cubicBezTo>
                  <a:cubicBezTo>
                    <a:pt x="1150599" y="739271"/>
                    <a:pt x="1149706" y="739429"/>
                    <a:pt x="1148801" y="739465"/>
                  </a:cubicBezTo>
                  <a:cubicBezTo>
                    <a:pt x="1143816" y="739524"/>
                    <a:pt x="1139304" y="736496"/>
                    <a:pt x="1137457" y="731862"/>
                  </a:cubicBezTo>
                  <a:cubicBezTo>
                    <a:pt x="1132872" y="719795"/>
                    <a:pt x="1132872" y="719795"/>
                    <a:pt x="1296621" y="623260"/>
                  </a:cubicBezTo>
                  <a:close/>
                  <a:moveTo>
                    <a:pt x="1038141" y="497102"/>
                  </a:moveTo>
                  <a:cubicBezTo>
                    <a:pt x="1056639" y="497208"/>
                    <a:pt x="1086052" y="498396"/>
                    <a:pt x="1133113" y="500296"/>
                  </a:cubicBezTo>
                  <a:cubicBezTo>
                    <a:pt x="1139775" y="500296"/>
                    <a:pt x="1145180" y="505703"/>
                    <a:pt x="1145180" y="512363"/>
                  </a:cubicBezTo>
                  <a:cubicBezTo>
                    <a:pt x="1145180" y="519024"/>
                    <a:pt x="1139775" y="524430"/>
                    <a:pt x="1133113" y="524430"/>
                  </a:cubicBezTo>
                  <a:lnTo>
                    <a:pt x="1132269" y="524189"/>
                  </a:lnTo>
                  <a:cubicBezTo>
                    <a:pt x="1093775" y="522741"/>
                    <a:pt x="1031509" y="520931"/>
                    <a:pt x="1020166" y="521052"/>
                  </a:cubicBezTo>
                  <a:cubicBezTo>
                    <a:pt x="1017958" y="521690"/>
                    <a:pt x="1015617" y="521690"/>
                    <a:pt x="1013409" y="521052"/>
                  </a:cubicBezTo>
                  <a:cubicBezTo>
                    <a:pt x="1007677" y="519108"/>
                    <a:pt x="1004274" y="513232"/>
                    <a:pt x="1005445" y="507295"/>
                  </a:cubicBezTo>
                  <a:cubicBezTo>
                    <a:pt x="1006802" y="499754"/>
                    <a:pt x="1007312" y="496925"/>
                    <a:pt x="1038141" y="497102"/>
                  </a:cubicBezTo>
                  <a:close/>
                  <a:moveTo>
                    <a:pt x="826007" y="426446"/>
                  </a:moveTo>
                  <a:cubicBezTo>
                    <a:pt x="832669" y="426446"/>
                    <a:pt x="838074" y="431853"/>
                    <a:pt x="838074" y="438513"/>
                  </a:cubicBezTo>
                  <a:cubicBezTo>
                    <a:pt x="837229" y="499935"/>
                    <a:pt x="836385" y="599005"/>
                    <a:pt x="837351" y="614812"/>
                  </a:cubicBezTo>
                  <a:cubicBezTo>
                    <a:pt x="838122" y="617202"/>
                    <a:pt x="838122" y="619785"/>
                    <a:pt x="837351" y="622174"/>
                  </a:cubicBezTo>
                  <a:cubicBezTo>
                    <a:pt x="835794" y="627313"/>
                    <a:pt x="831015" y="630814"/>
                    <a:pt x="825645" y="630741"/>
                  </a:cubicBezTo>
                  <a:lnTo>
                    <a:pt x="823715" y="630741"/>
                  </a:lnTo>
                  <a:cubicBezTo>
                    <a:pt x="811648" y="628689"/>
                    <a:pt x="811648" y="628689"/>
                    <a:pt x="813940" y="438513"/>
                  </a:cubicBezTo>
                  <a:cubicBezTo>
                    <a:pt x="813940" y="431853"/>
                    <a:pt x="819347" y="426446"/>
                    <a:pt x="826007" y="426446"/>
                  </a:cubicBezTo>
                  <a:close/>
                  <a:moveTo>
                    <a:pt x="677584" y="290091"/>
                  </a:moveTo>
                  <a:cubicBezTo>
                    <a:pt x="683485" y="289994"/>
                    <a:pt x="688590" y="294181"/>
                    <a:pt x="689651" y="299986"/>
                  </a:cubicBezTo>
                  <a:cubicBezTo>
                    <a:pt x="691823" y="312053"/>
                    <a:pt x="691823" y="312053"/>
                    <a:pt x="544002" y="363699"/>
                  </a:cubicBezTo>
                  <a:cubicBezTo>
                    <a:pt x="542833" y="364038"/>
                    <a:pt x="541601" y="364207"/>
                    <a:pt x="540383" y="364182"/>
                  </a:cubicBezTo>
                  <a:cubicBezTo>
                    <a:pt x="533722" y="364109"/>
                    <a:pt x="528376" y="358644"/>
                    <a:pt x="528448" y="351982"/>
                  </a:cubicBezTo>
                  <a:cubicBezTo>
                    <a:pt x="528509" y="346950"/>
                    <a:pt x="531670" y="342485"/>
                    <a:pt x="536401" y="340772"/>
                  </a:cubicBezTo>
                  <a:cubicBezTo>
                    <a:pt x="583100" y="324361"/>
                    <a:pt x="658518" y="297572"/>
                    <a:pt x="670827" y="292504"/>
                  </a:cubicBezTo>
                  <a:cubicBezTo>
                    <a:pt x="672781" y="291031"/>
                    <a:pt x="675135" y="290186"/>
                    <a:pt x="677584" y="290091"/>
                  </a:cubicBezTo>
                  <a:close/>
                  <a:moveTo>
                    <a:pt x="1092688" y="146614"/>
                  </a:moveTo>
                  <a:cubicBezTo>
                    <a:pt x="1098482" y="143284"/>
                    <a:pt x="1105890" y="145287"/>
                    <a:pt x="1109220" y="151079"/>
                  </a:cubicBezTo>
                  <a:cubicBezTo>
                    <a:pt x="1112552" y="156872"/>
                    <a:pt x="1110549" y="164280"/>
                    <a:pt x="1104756" y="167610"/>
                  </a:cubicBezTo>
                  <a:cubicBezTo>
                    <a:pt x="1071089" y="186435"/>
                    <a:pt x="1016788" y="217206"/>
                    <a:pt x="1007375" y="223240"/>
                  </a:cubicBezTo>
                  <a:cubicBezTo>
                    <a:pt x="1005734" y="224821"/>
                    <a:pt x="1003694" y="225907"/>
                    <a:pt x="1001463" y="226376"/>
                  </a:cubicBezTo>
                  <a:cubicBezTo>
                    <a:pt x="1000751" y="226583"/>
                    <a:pt x="1000027" y="226703"/>
                    <a:pt x="999291" y="226739"/>
                  </a:cubicBezTo>
                  <a:cubicBezTo>
                    <a:pt x="994005" y="227089"/>
                    <a:pt x="989117" y="223964"/>
                    <a:pt x="987224" y="219016"/>
                  </a:cubicBezTo>
                  <a:cubicBezTo>
                    <a:pt x="983121" y="208035"/>
                    <a:pt x="983121" y="208035"/>
                    <a:pt x="1092688" y="146614"/>
                  </a:cubicBezTo>
                  <a:close/>
                  <a:moveTo>
                    <a:pt x="583582" y="41512"/>
                  </a:moveTo>
                  <a:cubicBezTo>
                    <a:pt x="588651" y="37179"/>
                    <a:pt x="596264" y="37771"/>
                    <a:pt x="600597" y="42839"/>
                  </a:cubicBezTo>
                  <a:cubicBezTo>
                    <a:pt x="647296" y="96778"/>
                    <a:pt x="723077" y="183540"/>
                    <a:pt x="735627" y="195969"/>
                  </a:cubicBezTo>
                  <a:cubicBezTo>
                    <a:pt x="737883" y="197260"/>
                    <a:pt x="739656" y="199251"/>
                    <a:pt x="740695" y="201640"/>
                  </a:cubicBezTo>
                  <a:cubicBezTo>
                    <a:pt x="743252" y="207179"/>
                    <a:pt x="741287" y="213743"/>
                    <a:pt x="736110" y="216965"/>
                  </a:cubicBezTo>
                  <a:cubicBezTo>
                    <a:pt x="734613" y="218124"/>
                    <a:pt x="732814" y="218835"/>
                    <a:pt x="730921" y="219017"/>
                  </a:cubicBezTo>
                  <a:cubicBezTo>
                    <a:pt x="721267" y="219017"/>
                    <a:pt x="701236" y="195848"/>
                    <a:pt x="582255" y="58526"/>
                  </a:cubicBezTo>
                  <a:cubicBezTo>
                    <a:pt x="577923" y="53458"/>
                    <a:pt x="578513" y="45844"/>
                    <a:pt x="583582" y="41512"/>
                  </a:cubicBezTo>
                  <a:close/>
                  <a:moveTo>
                    <a:pt x="867277" y="0"/>
                  </a:moveTo>
                  <a:cubicBezTo>
                    <a:pt x="873939" y="0"/>
                    <a:pt x="879344" y="5407"/>
                    <a:pt x="879344" y="12067"/>
                  </a:cubicBezTo>
                  <a:cubicBezTo>
                    <a:pt x="878621" y="60336"/>
                    <a:pt x="877897" y="139736"/>
                    <a:pt x="878621" y="153010"/>
                  </a:cubicBezTo>
                  <a:cubicBezTo>
                    <a:pt x="879405" y="155279"/>
                    <a:pt x="879405" y="157741"/>
                    <a:pt x="878621" y="160008"/>
                  </a:cubicBezTo>
                  <a:cubicBezTo>
                    <a:pt x="877197" y="165295"/>
                    <a:pt x="872394" y="168963"/>
                    <a:pt x="866916" y="168938"/>
                  </a:cubicBezTo>
                  <a:lnTo>
                    <a:pt x="864985" y="168938"/>
                  </a:lnTo>
                  <a:cubicBezTo>
                    <a:pt x="852918" y="167008"/>
                    <a:pt x="852918" y="167008"/>
                    <a:pt x="855210" y="12067"/>
                  </a:cubicBezTo>
                  <a:cubicBezTo>
                    <a:pt x="855210" y="5407"/>
                    <a:pt x="860617" y="0"/>
                    <a:pt x="867277"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22" name="Google Shape;122;p4"/>
          <p:cNvGrpSpPr/>
          <p:nvPr/>
        </p:nvGrpSpPr>
        <p:grpSpPr>
          <a:xfrm>
            <a:off x="10735389" y="4360341"/>
            <a:ext cx="1444983" cy="2522507"/>
            <a:chOff x="3585914" y="588808"/>
            <a:chExt cx="1814394" cy="3167387"/>
          </a:xfrm>
        </p:grpSpPr>
        <p:sp>
          <p:nvSpPr>
            <p:cNvPr id="123" name="Google Shape;123;p4"/>
            <p:cNvSpPr/>
            <p:nvPr/>
          </p:nvSpPr>
          <p:spPr>
            <a:xfrm>
              <a:off x="4226553" y="1938908"/>
              <a:ext cx="211782" cy="1817287"/>
            </a:xfrm>
            <a:custGeom>
              <a:rect b="b" l="l" r="r" t="t"/>
              <a:pathLst>
                <a:path extrusionOk="0" h="1817287" w="211782">
                  <a:moveTo>
                    <a:pt x="78643" y="0"/>
                  </a:moveTo>
                  <a:lnTo>
                    <a:pt x="148152" y="0"/>
                  </a:lnTo>
                  <a:lnTo>
                    <a:pt x="211782" y="235931"/>
                  </a:lnTo>
                  <a:lnTo>
                    <a:pt x="164435" y="235931"/>
                  </a:lnTo>
                  <a:lnTo>
                    <a:pt x="211782" y="411490"/>
                  </a:lnTo>
                  <a:lnTo>
                    <a:pt x="164346" y="411490"/>
                  </a:lnTo>
                  <a:lnTo>
                    <a:pt x="211782" y="587379"/>
                  </a:lnTo>
                  <a:lnTo>
                    <a:pt x="164435" y="587379"/>
                  </a:lnTo>
                  <a:lnTo>
                    <a:pt x="211782" y="762938"/>
                  </a:lnTo>
                  <a:lnTo>
                    <a:pt x="164346" y="762938"/>
                  </a:lnTo>
                  <a:lnTo>
                    <a:pt x="211782" y="938827"/>
                  </a:lnTo>
                  <a:lnTo>
                    <a:pt x="164433" y="938827"/>
                  </a:lnTo>
                  <a:lnTo>
                    <a:pt x="211782" y="1114390"/>
                  </a:lnTo>
                  <a:lnTo>
                    <a:pt x="164347" y="1114390"/>
                  </a:lnTo>
                  <a:lnTo>
                    <a:pt x="211782" y="1290275"/>
                  </a:lnTo>
                  <a:lnTo>
                    <a:pt x="164433" y="1290275"/>
                  </a:lnTo>
                  <a:lnTo>
                    <a:pt x="211782" y="1465839"/>
                  </a:lnTo>
                  <a:lnTo>
                    <a:pt x="164346" y="1465839"/>
                  </a:lnTo>
                  <a:lnTo>
                    <a:pt x="211782" y="1641727"/>
                  </a:lnTo>
                  <a:lnTo>
                    <a:pt x="164434" y="1641727"/>
                  </a:lnTo>
                  <a:lnTo>
                    <a:pt x="211782" y="1817287"/>
                  </a:lnTo>
                  <a:lnTo>
                    <a:pt x="0" y="1817287"/>
                  </a:lnTo>
                  <a:lnTo>
                    <a:pt x="58519" y="1641727"/>
                  </a:lnTo>
                  <a:lnTo>
                    <a:pt x="0" y="1641727"/>
                  </a:lnTo>
                  <a:lnTo>
                    <a:pt x="58629" y="1465839"/>
                  </a:lnTo>
                  <a:lnTo>
                    <a:pt x="0" y="1465839"/>
                  </a:lnTo>
                  <a:lnTo>
                    <a:pt x="58520" y="1290275"/>
                  </a:lnTo>
                  <a:lnTo>
                    <a:pt x="0" y="1290275"/>
                  </a:lnTo>
                  <a:lnTo>
                    <a:pt x="58628" y="1114390"/>
                  </a:lnTo>
                  <a:lnTo>
                    <a:pt x="0" y="1114390"/>
                  </a:lnTo>
                  <a:lnTo>
                    <a:pt x="58520" y="938827"/>
                  </a:lnTo>
                  <a:lnTo>
                    <a:pt x="0" y="938827"/>
                  </a:lnTo>
                  <a:lnTo>
                    <a:pt x="58629" y="762938"/>
                  </a:lnTo>
                  <a:lnTo>
                    <a:pt x="0" y="762938"/>
                  </a:lnTo>
                  <a:lnTo>
                    <a:pt x="58519" y="587379"/>
                  </a:lnTo>
                  <a:lnTo>
                    <a:pt x="0" y="587379"/>
                  </a:lnTo>
                  <a:lnTo>
                    <a:pt x="58629" y="411490"/>
                  </a:lnTo>
                  <a:lnTo>
                    <a:pt x="0" y="411490"/>
                  </a:lnTo>
                  <a:lnTo>
                    <a:pt x="58519" y="235931"/>
                  </a:lnTo>
                  <a:lnTo>
                    <a:pt x="0" y="235931"/>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4" name="Google Shape;124;p4"/>
            <p:cNvSpPr/>
            <p:nvPr/>
          </p:nvSpPr>
          <p:spPr>
            <a:xfrm>
              <a:off x="3585914" y="588808"/>
              <a:ext cx="1814394" cy="1378104"/>
            </a:xfrm>
            <a:custGeom>
              <a:rect b="b" l="l" r="r" t="t"/>
              <a:pathLst>
                <a:path extrusionOk="0" h="402366" w="529750">
                  <a:moveTo>
                    <a:pt x="510523" y="300561"/>
                  </a:moveTo>
                  <a:cubicBezTo>
                    <a:pt x="491473" y="319611"/>
                    <a:pt x="468042" y="317230"/>
                    <a:pt x="428418" y="323135"/>
                  </a:cubicBezTo>
                  <a:lnTo>
                    <a:pt x="425655" y="323135"/>
                  </a:lnTo>
                  <a:lnTo>
                    <a:pt x="420988" y="323993"/>
                  </a:lnTo>
                  <a:lnTo>
                    <a:pt x="416321" y="324755"/>
                  </a:lnTo>
                  <a:cubicBezTo>
                    <a:pt x="412035" y="325517"/>
                    <a:pt x="407844" y="326469"/>
                    <a:pt x="403653" y="327422"/>
                  </a:cubicBezTo>
                  <a:lnTo>
                    <a:pt x="398891" y="328564"/>
                  </a:lnTo>
                  <a:lnTo>
                    <a:pt x="394223" y="329707"/>
                  </a:lnTo>
                  <a:cubicBezTo>
                    <a:pt x="389652" y="330851"/>
                    <a:pt x="384698" y="332184"/>
                    <a:pt x="379936" y="333613"/>
                  </a:cubicBezTo>
                  <a:lnTo>
                    <a:pt x="375173" y="335042"/>
                  </a:lnTo>
                  <a:lnTo>
                    <a:pt x="370411" y="336470"/>
                  </a:lnTo>
                  <a:lnTo>
                    <a:pt x="355837" y="340947"/>
                  </a:lnTo>
                  <a:lnTo>
                    <a:pt x="351170" y="342471"/>
                  </a:lnTo>
                  <a:lnTo>
                    <a:pt x="346408" y="343995"/>
                  </a:lnTo>
                  <a:lnTo>
                    <a:pt x="330405" y="349234"/>
                  </a:lnTo>
                  <a:cubicBezTo>
                    <a:pt x="290401" y="362331"/>
                    <a:pt x="252015" y="380104"/>
                    <a:pt x="216105" y="402193"/>
                  </a:cubicBezTo>
                  <a:cubicBezTo>
                    <a:pt x="197913" y="386886"/>
                    <a:pt x="176387" y="375999"/>
                    <a:pt x="153241" y="370379"/>
                  </a:cubicBezTo>
                  <a:cubicBezTo>
                    <a:pt x="124666" y="363712"/>
                    <a:pt x="110664" y="370379"/>
                    <a:pt x="79517" y="365903"/>
                  </a:cubicBezTo>
                  <a:lnTo>
                    <a:pt x="74373" y="365140"/>
                  </a:lnTo>
                  <a:lnTo>
                    <a:pt x="69326" y="364283"/>
                  </a:lnTo>
                  <a:lnTo>
                    <a:pt x="63896" y="363140"/>
                  </a:lnTo>
                  <a:lnTo>
                    <a:pt x="56467" y="361521"/>
                  </a:lnTo>
                  <a:lnTo>
                    <a:pt x="51705" y="360378"/>
                  </a:lnTo>
                  <a:lnTo>
                    <a:pt x="46847" y="359235"/>
                  </a:lnTo>
                  <a:cubicBezTo>
                    <a:pt x="29797" y="354758"/>
                    <a:pt x="15414" y="348567"/>
                    <a:pt x="6937" y="334661"/>
                  </a:cubicBezTo>
                  <a:cubicBezTo>
                    <a:pt x="-1541" y="320754"/>
                    <a:pt x="-4398" y="299418"/>
                    <a:pt x="4269" y="288940"/>
                  </a:cubicBezTo>
                  <a:cubicBezTo>
                    <a:pt x="12937" y="278463"/>
                    <a:pt x="33892" y="275987"/>
                    <a:pt x="84852" y="293989"/>
                  </a:cubicBezTo>
                  <a:lnTo>
                    <a:pt x="89328" y="295608"/>
                  </a:lnTo>
                  <a:lnTo>
                    <a:pt x="93900" y="297227"/>
                  </a:lnTo>
                  <a:lnTo>
                    <a:pt x="105616" y="301895"/>
                  </a:lnTo>
                  <a:lnTo>
                    <a:pt x="110092" y="303704"/>
                  </a:lnTo>
                  <a:cubicBezTo>
                    <a:pt x="111616" y="304257"/>
                    <a:pt x="113141" y="304895"/>
                    <a:pt x="114570" y="305609"/>
                  </a:cubicBezTo>
                  <a:cubicBezTo>
                    <a:pt x="131334" y="312467"/>
                    <a:pt x="150479" y="321230"/>
                    <a:pt x="172386" y="331994"/>
                  </a:cubicBezTo>
                  <a:cubicBezTo>
                    <a:pt x="160098" y="312944"/>
                    <a:pt x="148098" y="296180"/>
                    <a:pt x="136953" y="281987"/>
                  </a:cubicBezTo>
                  <a:cubicBezTo>
                    <a:pt x="136096" y="280654"/>
                    <a:pt x="135049" y="279377"/>
                    <a:pt x="134000" y="278177"/>
                  </a:cubicBezTo>
                  <a:lnTo>
                    <a:pt x="131048" y="274463"/>
                  </a:lnTo>
                  <a:cubicBezTo>
                    <a:pt x="125904" y="267890"/>
                    <a:pt x="120855" y="261985"/>
                    <a:pt x="116188" y="256555"/>
                  </a:cubicBezTo>
                  <a:cubicBezTo>
                    <a:pt x="109712" y="249031"/>
                    <a:pt x="103711" y="242554"/>
                    <a:pt x="98281" y="236744"/>
                  </a:cubicBezTo>
                  <a:lnTo>
                    <a:pt x="94567" y="232838"/>
                  </a:lnTo>
                  <a:lnTo>
                    <a:pt x="90948" y="228933"/>
                  </a:lnTo>
                  <a:cubicBezTo>
                    <a:pt x="85232" y="222932"/>
                    <a:pt x="80089" y="217694"/>
                    <a:pt x="75517" y="212645"/>
                  </a:cubicBezTo>
                  <a:lnTo>
                    <a:pt x="71516" y="208169"/>
                  </a:lnTo>
                  <a:lnTo>
                    <a:pt x="67706" y="203596"/>
                  </a:lnTo>
                  <a:cubicBezTo>
                    <a:pt x="62753" y="197710"/>
                    <a:pt x="58467" y="191328"/>
                    <a:pt x="54848" y="184546"/>
                  </a:cubicBezTo>
                  <a:lnTo>
                    <a:pt x="52085" y="179308"/>
                  </a:lnTo>
                  <a:cubicBezTo>
                    <a:pt x="51323" y="177593"/>
                    <a:pt x="50467" y="175688"/>
                    <a:pt x="49704" y="173783"/>
                  </a:cubicBezTo>
                  <a:lnTo>
                    <a:pt x="48656" y="171212"/>
                  </a:lnTo>
                  <a:cubicBezTo>
                    <a:pt x="47895" y="169306"/>
                    <a:pt x="45513" y="163115"/>
                    <a:pt x="43132" y="154733"/>
                  </a:cubicBezTo>
                  <a:cubicBezTo>
                    <a:pt x="42655" y="153019"/>
                    <a:pt x="42180" y="151209"/>
                    <a:pt x="41703" y="149304"/>
                  </a:cubicBezTo>
                  <a:cubicBezTo>
                    <a:pt x="41703" y="147589"/>
                    <a:pt x="40846" y="145685"/>
                    <a:pt x="40465" y="143780"/>
                  </a:cubicBezTo>
                  <a:cubicBezTo>
                    <a:pt x="36464" y="124729"/>
                    <a:pt x="35321" y="101107"/>
                    <a:pt x="49324" y="87868"/>
                  </a:cubicBezTo>
                  <a:cubicBezTo>
                    <a:pt x="65420" y="72628"/>
                    <a:pt x="94757" y="77676"/>
                    <a:pt x="114379" y="84439"/>
                  </a:cubicBezTo>
                  <a:cubicBezTo>
                    <a:pt x="116379" y="85105"/>
                    <a:pt x="118284" y="85772"/>
                    <a:pt x="120094" y="86534"/>
                  </a:cubicBezTo>
                  <a:lnTo>
                    <a:pt x="124761" y="88439"/>
                  </a:lnTo>
                  <a:lnTo>
                    <a:pt x="125428" y="88439"/>
                  </a:lnTo>
                  <a:cubicBezTo>
                    <a:pt x="131523" y="91249"/>
                    <a:pt x="137239" y="94697"/>
                    <a:pt x="142573" y="98726"/>
                  </a:cubicBezTo>
                  <a:cubicBezTo>
                    <a:pt x="144192" y="99812"/>
                    <a:pt x="145717" y="100993"/>
                    <a:pt x="147240" y="102251"/>
                  </a:cubicBezTo>
                  <a:lnTo>
                    <a:pt x="151717" y="106156"/>
                  </a:lnTo>
                  <a:cubicBezTo>
                    <a:pt x="156955" y="111042"/>
                    <a:pt x="161718" y="116367"/>
                    <a:pt x="166099" y="122063"/>
                  </a:cubicBezTo>
                  <a:cubicBezTo>
                    <a:pt x="167337" y="123587"/>
                    <a:pt x="168480" y="125177"/>
                    <a:pt x="169529" y="126825"/>
                  </a:cubicBezTo>
                  <a:cubicBezTo>
                    <a:pt x="170767" y="128425"/>
                    <a:pt x="171910" y="130111"/>
                    <a:pt x="172863" y="131873"/>
                  </a:cubicBezTo>
                  <a:cubicBezTo>
                    <a:pt x="176862" y="137979"/>
                    <a:pt x="180482" y="144341"/>
                    <a:pt x="183626" y="150923"/>
                  </a:cubicBezTo>
                  <a:lnTo>
                    <a:pt x="185912" y="155971"/>
                  </a:lnTo>
                  <a:cubicBezTo>
                    <a:pt x="186673" y="157686"/>
                    <a:pt x="187341" y="159401"/>
                    <a:pt x="188102" y="161020"/>
                  </a:cubicBezTo>
                  <a:cubicBezTo>
                    <a:pt x="195246" y="178822"/>
                    <a:pt x="200579" y="197300"/>
                    <a:pt x="204009" y="216170"/>
                  </a:cubicBezTo>
                  <a:lnTo>
                    <a:pt x="204009" y="216170"/>
                  </a:lnTo>
                  <a:cubicBezTo>
                    <a:pt x="204009" y="217979"/>
                    <a:pt x="204676" y="219694"/>
                    <a:pt x="205057" y="221504"/>
                  </a:cubicBezTo>
                  <a:lnTo>
                    <a:pt x="205914" y="226838"/>
                  </a:lnTo>
                  <a:cubicBezTo>
                    <a:pt x="208867" y="245021"/>
                    <a:pt x="210486" y="263385"/>
                    <a:pt x="210867" y="281797"/>
                  </a:cubicBezTo>
                  <a:cubicBezTo>
                    <a:pt x="210581" y="252755"/>
                    <a:pt x="212676" y="223732"/>
                    <a:pt x="217059" y="195024"/>
                  </a:cubicBezTo>
                  <a:cubicBezTo>
                    <a:pt x="217059" y="193214"/>
                    <a:pt x="217725" y="191405"/>
                    <a:pt x="218011" y="189595"/>
                  </a:cubicBezTo>
                  <a:cubicBezTo>
                    <a:pt x="218297" y="187785"/>
                    <a:pt x="218582" y="185975"/>
                    <a:pt x="218963" y="184261"/>
                  </a:cubicBezTo>
                  <a:cubicBezTo>
                    <a:pt x="220011" y="177974"/>
                    <a:pt x="221249" y="172069"/>
                    <a:pt x="222487" y="166544"/>
                  </a:cubicBezTo>
                  <a:lnTo>
                    <a:pt x="223630" y="161401"/>
                  </a:lnTo>
                  <a:cubicBezTo>
                    <a:pt x="223630" y="159591"/>
                    <a:pt x="224487" y="157877"/>
                    <a:pt x="224869" y="156257"/>
                  </a:cubicBezTo>
                  <a:cubicBezTo>
                    <a:pt x="225726" y="152923"/>
                    <a:pt x="226488" y="149685"/>
                    <a:pt x="227345" y="146732"/>
                  </a:cubicBezTo>
                  <a:lnTo>
                    <a:pt x="227917" y="144827"/>
                  </a:lnTo>
                  <a:lnTo>
                    <a:pt x="229345" y="139874"/>
                  </a:lnTo>
                  <a:cubicBezTo>
                    <a:pt x="229345" y="138064"/>
                    <a:pt x="230299" y="136445"/>
                    <a:pt x="230774" y="134826"/>
                  </a:cubicBezTo>
                  <a:cubicBezTo>
                    <a:pt x="232869" y="128359"/>
                    <a:pt x="235251" y="121996"/>
                    <a:pt x="237918" y="115776"/>
                  </a:cubicBezTo>
                  <a:cubicBezTo>
                    <a:pt x="252110" y="83629"/>
                    <a:pt x="274209" y="55635"/>
                    <a:pt x="302212" y="34432"/>
                  </a:cubicBezTo>
                  <a:lnTo>
                    <a:pt x="304307" y="32813"/>
                  </a:lnTo>
                  <a:lnTo>
                    <a:pt x="308212" y="29861"/>
                  </a:lnTo>
                  <a:lnTo>
                    <a:pt x="312118" y="26908"/>
                  </a:lnTo>
                  <a:cubicBezTo>
                    <a:pt x="316785" y="23479"/>
                    <a:pt x="321643" y="20050"/>
                    <a:pt x="326786" y="16906"/>
                  </a:cubicBezTo>
                  <a:lnTo>
                    <a:pt x="331073" y="14239"/>
                  </a:lnTo>
                  <a:lnTo>
                    <a:pt x="335549" y="11763"/>
                  </a:lnTo>
                  <a:cubicBezTo>
                    <a:pt x="350789" y="3133"/>
                    <a:pt x="368125" y="-962"/>
                    <a:pt x="385555" y="-48"/>
                  </a:cubicBezTo>
                  <a:cubicBezTo>
                    <a:pt x="399367" y="809"/>
                    <a:pt x="414130" y="1762"/>
                    <a:pt x="422608" y="11858"/>
                  </a:cubicBezTo>
                  <a:cubicBezTo>
                    <a:pt x="434800" y="25765"/>
                    <a:pt x="431561" y="51673"/>
                    <a:pt x="420703" y="80343"/>
                  </a:cubicBezTo>
                  <a:lnTo>
                    <a:pt x="418893" y="85010"/>
                  </a:lnTo>
                  <a:cubicBezTo>
                    <a:pt x="418322" y="86534"/>
                    <a:pt x="417655" y="88058"/>
                    <a:pt x="416988" y="89582"/>
                  </a:cubicBezTo>
                  <a:cubicBezTo>
                    <a:pt x="414798" y="94821"/>
                    <a:pt x="412321" y="100060"/>
                    <a:pt x="409654" y="105394"/>
                  </a:cubicBezTo>
                  <a:cubicBezTo>
                    <a:pt x="408987" y="106918"/>
                    <a:pt x="408225" y="108346"/>
                    <a:pt x="407463" y="109775"/>
                  </a:cubicBezTo>
                  <a:cubicBezTo>
                    <a:pt x="406701" y="111204"/>
                    <a:pt x="406034" y="112728"/>
                    <a:pt x="405273" y="114157"/>
                  </a:cubicBezTo>
                  <a:cubicBezTo>
                    <a:pt x="394223" y="134921"/>
                    <a:pt x="381460" y="154743"/>
                    <a:pt x="367173" y="173402"/>
                  </a:cubicBezTo>
                  <a:cubicBezTo>
                    <a:pt x="355456" y="187995"/>
                    <a:pt x="342693" y="201749"/>
                    <a:pt x="329073" y="214550"/>
                  </a:cubicBezTo>
                  <a:lnTo>
                    <a:pt x="325738" y="217979"/>
                  </a:lnTo>
                  <a:lnTo>
                    <a:pt x="322500" y="221504"/>
                  </a:lnTo>
                  <a:cubicBezTo>
                    <a:pt x="320119" y="224075"/>
                    <a:pt x="317737" y="226742"/>
                    <a:pt x="315356" y="229695"/>
                  </a:cubicBezTo>
                  <a:lnTo>
                    <a:pt x="312404" y="233314"/>
                  </a:lnTo>
                  <a:cubicBezTo>
                    <a:pt x="311451" y="234553"/>
                    <a:pt x="310403" y="235791"/>
                    <a:pt x="309451" y="237124"/>
                  </a:cubicBezTo>
                  <a:cubicBezTo>
                    <a:pt x="306499" y="241030"/>
                    <a:pt x="303450" y="245316"/>
                    <a:pt x="299926" y="250269"/>
                  </a:cubicBezTo>
                  <a:lnTo>
                    <a:pt x="298211" y="252841"/>
                  </a:lnTo>
                  <a:cubicBezTo>
                    <a:pt x="297926" y="253298"/>
                    <a:pt x="297640" y="253774"/>
                    <a:pt x="297354" y="254270"/>
                  </a:cubicBezTo>
                  <a:cubicBezTo>
                    <a:pt x="296402" y="255556"/>
                    <a:pt x="295545" y="256898"/>
                    <a:pt x="294782" y="258270"/>
                  </a:cubicBezTo>
                  <a:cubicBezTo>
                    <a:pt x="278971" y="283626"/>
                    <a:pt x="266493" y="310934"/>
                    <a:pt x="257825" y="339518"/>
                  </a:cubicBezTo>
                  <a:cubicBezTo>
                    <a:pt x="286400" y="320468"/>
                    <a:pt x="310117" y="304371"/>
                    <a:pt x="328691" y="292560"/>
                  </a:cubicBezTo>
                  <a:lnTo>
                    <a:pt x="344027" y="283035"/>
                  </a:lnTo>
                  <a:lnTo>
                    <a:pt x="348694" y="280082"/>
                  </a:lnTo>
                  <a:lnTo>
                    <a:pt x="353456" y="277225"/>
                  </a:lnTo>
                  <a:cubicBezTo>
                    <a:pt x="358505" y="274081"/>
                    <a:pt x="362981" y="271224"/>
                    <a:pt x="367839" y="268652"/>
                  </a:cubicBezTo>
                  <a:lnTo>
                    <a:pt x="372506" y="265890"/>
                  </a:lnTo>
                  <a:lnTo>
                    <a:pt x="377173" y="263318"/>
                  </a:lnTo>
                  <a:cubicBezTo>
                    <a:pt x="382031" y="260651"/>
                    <a:pt x="386794" y="258175"/>
                    <a:pt x="391461" y="255889"/>
                  </a:cubicBezTo>
                  <a:lnTo>
                    <a:pt x="396128" y="253507"/>
                  </a:lnTo>
                  <a:lnTo>
                    <a:pt x="400795" y="251317"/>
                  </a:lnTo>
                  <a:cubicBezTo>
                    <a:pt x="404987" y="249412"/>
                    <a:pt x="409082" y="247602"/>
                    <a:pt x="413273" y="245888"/>
                  </a:cubicBezTo>
                  <a:lnTo>
                    <a:pt x="418036" y="244078"/>
                  </a:lnTo>
                  <a:lnTo>
                    <a:pt x="422703" y="242268"/>
                  </a:lnTo>
                  <a:lnTo>
                    <a:pt x="432228" y="239125"/>
                  </a:lnTo>
                  <a:cubicBezTo>
                    <a:pt x="452707" y="231133"/>
                    <a:pt x="475091" y="229505"/>
                    <a:pt x="496427" y="234457"/>
                  </a:cubicBezTo>
                  <a:cubicBezTo>
                    <a:pt x="505952" y="237029"/>
                    <a:pt x="521477" y="241411"/>
                    <a:pt x="526906" y="254365"/>
                  </a:cubicBezTo>
                  <a:cubicBezTo>
                    <a:pt x="533479" y="270367"/>
                    <a:pt x="521287" y="289988"/>
                    <a:pt x="510523" y="30056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5" name="Google Shape;125;p4"/>
            <p:cNvSpPr/>
            <p:nvPr/>
          </p:nvSpPr>
          <p:spPr>
            <a:xfrm>
              <a:off x="3723890" y="631718"/>
              <a:ext cx="1320298" cy="1211958"/>
            </a:xfrm>
            <a:custGeom>
              <a:rect b="b" l="l" r="r" t="t"/>
              <a:pathLst>
                <a:path extrusionOk="0" h="1211958" w="1320298">
                  <a:moveTo>
                    <a:pt x="223205" y="992670"/>
                  </a:moveTo>
                  <a:lnTo>
                    <a:pt x="238543" y="998871"/>
                  </a:lnTo>
                  <a:lnTo>
                    <a:pt x="241540" y="1000146"/>
                  </a:lnTo>
                  <a:lnTo>
                    <a:pt x="253881" y="1005397"/>
                  </a:lnTo>
                  <a:lnTo>
                    <a:pt x="133791" y="1211958"/>
                  </a:lnTo>
                  <a:lnTo>
                    <a:pt x="119614" y="1209857"/>
                  </a:lnTo>
                  <a:lnTo>
                    <a:pt x="116175" y="1209347"/>
                  </a:lnTo>
                  <a:lnTo>
                    <a:pt x="98877" y="1206411"/>
                  </a:lnTo>
                  <a:close/>
                  <a:moveTo>
                    <a:pt x="153374" y="966893"/>
                  </a:moveTo>
                  <a:lnTo>
                    <a:pt x="168709" y="972443"/>
                  </a:lnTo>
                  <a:lnTo>
                    <a:pt x="184047" y="977989"/>
                  </a:lnTo>
                  <a:lnTo>
                    <a:pt x="55799" y="1198257"/>
                  </a:lnTo>
                  <a:lnTo>
                    <a:pt x="39485" y="1194342"/>
                  </a:lnTo>
                  <a:lnTo>
                    <a:pt x="22845" y="1190426"/>
                  </a:lnTo>
                  <a:close/>
                  <a:moveTo>
                    <a:pt x="1074581" y="908806"/>
                  </a:moveTo>
                  <a:lnTo>
                    <a:pt x="1081105" y="1126464"/>
                  </a:lnTo>
                  <a:lnTo>
                    <a:pt x="1065116" y="1131685"/>
                  </a:lnTo>
                  <a:lnTo>
                    <a:pt x="1048801" y="1136906"/>
                  </a:lnTo>
                  <a:lnTo>
                    <a:pt x="1042275" y="928714"/>
                  </a:lnTo>
                  <a:lnTo>
                    <a:pt x="1058264" y="918597"/>
                  </a:lnTo>
                  <a:close/>
                  <a:moveTo>
                    <a:pt x="1155181" y="861165"/>
                  </a:moveTo>
                  <a:lnTo>
                    <a:pt x="1163013" y="1101338"/>
                  </a:lnTo>
                  <a:lnTo>
                    <a:pt x="1146698" y="1106234"/>
                  </a:lnTo>
                  <a:lnTo>
                    <a:pt x="1130380" y="1111129"/>
                  </a:lnTo>
                  <a:lnTo>
                    <a:pt x="1123203" y="879439"/>
                  </a:lnTo>
                  <a:lnTo>
                    <a:pt x="1139192" y="869976"/>
                  </a:lnTo>
                  <a:close/>
                  <a:moveTo>
                    <a:pt x="1236759" y="820047"/>
                  </a:moveTo>
                  <a:lnTo>
                    <a:pt x="1244920" y="1080129"/>
                  </a:lnTo>
                  <a:lnTo>
                    <a:pt x="1228602" y="1084045"/>
                  </a:lnTo>
                  <a:lnTo>
                    <a:pt x="1212613" y="1087960"/>
                  </a:lnTo>
                  <a:lnTo>
                    <a:pt x="1204782" y="835714"/>
                  </a:lnTo>
                  <a:lnTo>
                    <a:pt x="1220770" y="827553"/>
                  </a:lnTo>
                  <a:close/>
                  <a:moveTo>
                    <a:pt x="1311818" y="789045"/>
                  </a:moveTo>
                  <a:lnTo>
                    <a:pt x="1320298" y="1065440"/>
                  </a:lnTo>
                  <a:lnTo>
                    <a:pt x="1304309" y="1068376"/>
                  </a:lnTo>
                  <a:lnTo>
                    <a:pt x="1288320" y="1070990"/>
                  </a:lnTo>
                  <a:lnTo>
                    <a:pt x="1279509" y="801447"/>
                  </a:lnTo>
                  <a:lnTo>
                    <a:pt x="1295823" y="795246"/>
                  </a:lnTo>
                  <a:close/>
                  <a:moveTo>
                    <a:pt x="560298" y="700940"/>
                  </a:moveTo>
                  <a:cubicBezTo>
                    <a:pt x="560298" y="707141"/>
                    <a:pt x="562579" y="713016"/>
                    <a:pt x="563885" y="719214"/>
                  </a:cubicBezTo>
                  <a:lnTo>
                    <a:pt x="566821" y="737488"/>
                  </a:lnTo>
                  <a:lnTo>
                    <a:pt x="330564" y="924470"/>
                  </a:lnTo>
                  <a:cubicBezTo>
                    <a:pt x="327631" y="919903"/>
                    <a:pt x="324041" y="915531"/>
                    <a:pt x="320450" y="911420"/>
                  </a:cubicBezTo>
                  <a:lnTo>
                    <a:pt x="310333" y="898693"/>
                  </a:lnTo>
                  <a:close/>
                  <a:moveTo>
                    <a:pt x="611530" y="591621"/>
                  </a:moveTo>
                  <a:lnTo>
                    <a:pt x="891187" y="817110"/>
                  </a:lnTo>
                  <a:lnTo>
                    <a:pt x="885311" y="825922"/>
                  </a:lnTo>
                  <a:cubicBezTo>
                    <a:pt x="884331" y="827487"/>
                    <a:pt x="883358" y="829118"/>
                    <a:pt x="882375" y="830817"/>
                  </a:cubicBezTo>
                  <a:cubicBezTo>
                    <a:pt x="879114" y="835223"/>
                    <a:pt x="876174" y="839821"/>
                    <a:pt x="873567" y="844521"/>
                  </a:cubicBezTo>
                  <a:lnTo>
                    <a:pt x="605004" y="628498"/>
                  </a:lnTo>
                  <a:cubicBezTo>
                    <a:pt x="605004" y="622297"/>
                    <a:pt x="607285" y="616096"/>
                    <a:pt x="608265" y="609895"/>
                  </a:cubicBezTo>
                  <a:cubicBezTo>
                    <a:pt x="609245" y="603697"/>
                    <a:pt x="610225" y="597496"/>
                    <a:pt x="611530" y="591621"/>
                  </a:cubicBezTo>
                  <a:close/>
                  <a:moveTo>
                    <a:pt x="631757" y="495684"/>
                  </a:moveTo>
                  <a:lnTo>
                    <a:pt x="943070" y="746628"/>
                  </a:lnTo>
                  <a:lnTo>
                    <a:pt x="932953" y="759026"/>
                  </a:lnTo>
                  <a:cubicBezTo>
                    <a:pt x="929691" y="763271"/>
                    <a:pt x="926101" y="767512"/>
                    <a:pt x="922839" y="772079"/>
                  </a:cubicBezTo>
                  <a:lnTo>
                    <a:pt x="623600" y="530927"/>
                  </a:lnTo>
                  <a:lnTo>
                    <a:pt x="627515" y="513307"/>
                  </a:lnTo>
                  <a:cubicBezTo>
                    <a:pt x="627515" y="507106"/>
                    <a:pt x="630455" y="501234"/>
                    <a:pt x="631757" y="495684"/>
                  </a:cubicBezTo>
                  <a:close/>
                  <a:moveTo>
                    <a:pt x="490464" y="477081"/>
                  </a:moveTo>
                  <a:lnTo>
                    <a:pt x="498296" y="494378"/>
                  </a:lnTo>
                  <a:cubicBezTo>
                    <a:pt x="500906" y="500251"/>
                    <a:pt x="503191" y="506126"/>
                    <a:pt x="505802" y="511673"/>
                  </a:cubicBezTo>
                  <a:lnTo>
                    <a:pt x="198079" y="769465"/>
                  </a:lnTo>
                  <a:lnTo>
                    <a:pt x="185355" y="756087"/>
                  </a:lnTo>
                  <a:lnTo>
                    <a:pt x="172953" y="742709"/>
                  </a:lnTo>
                  <a:close/>
                  <a:moveTo>
                    <a:pt x="651990" y="423239"/>
                  </a:moveTo>
                  <a:lnTo>
                    <a:pt x="990060" y="695719"/>
                  </a:lnTo>
                  <a:lnTo>
                    <a:pt x="978638" y="707466"/>
                  </a:lnTo>
                  <a:lnTo>
                    <a:pt x="967545" y="719539"/>
                  </a:lnTo>
                  <a:lnTo>
                    <a:pt x="641223" y="458482"/>
                  </a:lnTo>
                  <a:lnTo>
                    <a:pt x="646118" y="441513"/>
                  </a:lnTo>
                  <a:cubicBezTo>
                    <a:pt x="648729" y="433356"/>
                    <a:pt x="650360" y="427809"/>
                    <a:pt x="651990" y="423239"/>
                  </a:cubicBezTo>
                  <a:close/>
                  <a:moveTo>
                    <a:pt x="429115" y="377228"/>
                  </a:moveTo>
                  <a:cubicBezTo>
                    <a:pt x="433356" y="382449"/>
                    <a:pt x="437272" y="387900"/>
                    <a:pt x="440862" y="393546"/>
                  </a:cubicBezTo>
                  <a:cubicBezTo>
                    <a:pt x="445429" y="398996"/>
                    <a:pt x="449674" y="404773"/>
                    <a:pt x="453590" y="410840"/>
                  </a:cubicBezTo>
                  <a:lnTo>
                    <a:pt x="118782" y="686910"/>
                  </a:lnTo>
                  <a:lnTo>
                    <a:pt x="105075" y="671572"/>
                  </a:lnTo>
                  <a:lnTo>
                    <a:pt x="92025" y="655909"/>
                  </a:lnTo>
                  <a:close/>
                  <a:moveTo>
                    <a:pt x="348516" y="297280"/>
                  </a:moveTo>
                  <a:cubicBezTo>
                    <a:pt x="354059" y="301000"/>
                    <a:pt x="359284" y="305046"/>
                    <a:pt x="364505" y="309356"/>
                  </a:cubicBezTo>
                  <a:lnTo>
                    <a:pt x="379839" y="322735"/>
                  </a:lnTo>
                  <a:lnTo>
                    <a:pt x="47971" y="590318"/>
                  </a:lnTo>
                  <a:lnTo>
                    <a:pt x="38508" y="572370"/>
                  </a:lnTo>
                  <a:cubicBezTo>
                    <a:pt x="35894" y="566498"/>
                    <a:pt x="32962" y="559971"/>
                    <a:pt x="30351" y="553441"/>
                  </a:cubicBezTo>
                  <a:close/>
                  <a:moveTo>
                    <a:pt x="253226" y="247351"/>
                  </a:moveTo>
                  <a:cubicBezTo>
                    <a:pt x="260078" y="249636"/>
                    <a:pt x="266608" y="251921"/>
                    <a:pt x="272805" y="254532"/>
                  </a:cubicBezTo>
                  <a:lnTo>
                    <a:pt x="288794" y="261058"/>
                  </a:lnTo>
                  <a:lnTo>
                    <a:pt x="291079" y="262038"/>
                  </a:lnTo>
                  <a:lnTo>
                    <a:pt x="9137" y="488178"/>
                  </a:lnTo>
                  <a:cubicBezTo>
                    <a:pt x="7506" y="482306"/>
                    <a:pt x="5876" y="476105"/>
                    <a:pt x="4242" y="469579"/>
                  </a:cubicBezTo>
                  <a:cubicBezTo>
                    <a:pt x="4242" y="463703"/>
                    <a:pt x="1305" y="457177"/>
                    <a:pt x="0" y="450650"/>
                  </a:cubicBezTo>
                  <a:close/>
                  <a:moveTo>
                    <a:pt x="930671" y="51883"/>
                  </a:moveTo>
                  <a:lnTo>
                    <a:pt x="1264825" y="320772"/>
                  </a:lnTo>
                  <a:cubicBezTo>
                    <a:pt x="1262543" y="325993"/>
                    <a:pt x="1259929" y="330889"/>
                    <a:pt x="1257319" y="335785"/>
                  </a:cubicBezTo>
                  <a:cubicBezTo>
                    <a:pt x="1254712" y="340680"/>
                    <a:pt x="1252423" y="345902"/>
                    <a:pt x="1249816" y="350794"/>
                  </a:cubicBezTo>
                  <a:lnTo>
                    <a:pt x="903915" y="72117"/>
                  </a:lnTo>
                  <a:lnTo>
                    <a:pt x="917289" y="62000"/>
                  </a:lnTo>
                  <a:close/>
                  <a:moveTo>
                    <a:pt x="1010945" y="0"/>
                  </a:moveTo>
                  <a:lnTo>
                    <a:pt x="1302679" y="234955"/>
                  </a:lnTo>
                  <a:lnTo>
                    <a:pt x="1296478" y="250944"/>
                  </a:lnTo>
                  <a:cubicBezTo>
                    <a:pt x="1294521" y="256165"/>
                    <a:pt x="1292236" y="261386"/>
                    <a:pt x="1289951" y="266607"/>
                  </a:cubicBezTo>
                  <a:lnTo>
                    <a:pt x="980927" y="17623"/>
                  </a:lnTo>
                  <a:lnTo>
                    <a:pt x="995610" y="8486"/>
                  </a:ln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26" name="Google Shape;126;p4"/>
          <p:cNvGrpSpPr/>
          <p:nvPr/>
        </p:nvGrpSpPr>
        <p:grpSpPr>
          <a:xfrm flipH="1">
            <a:off x="11479439" y="6104421"/>
            <a:ext cx="624738" cy="743656"/>
            <a:chOff x="2281200" y="3282245"/>
            <a:chExt cx="1632023" cy="1942675"/>
          </a:xfrm>
        </p:grpSpPr>
        <p:sp>
          <p:nvSpPr>
            <p:cNvPr id="127" name="Google Shape;127;p4"/>
            <p:cNvSpPr/>
            <p:nvPr/>
          </p:nvSpPr>
          <p:spPr>
            <a:xfrm>
              <a:off x="2317689" y="3340720"/>
              <a:ext cx="1595534" cy="1884200"/>
            </a:xfrm>
            <a:custGeom>
              <a:rect b="b" l="l" r="r" t="t"/>
              <a:pathLst>
                <a:path extrusionOk="0" h="965019" w="817175">
                  <a:moveTo>
                    <a:pt x="169690" y="964977"/>
                  </a:moveTo>
                  <a:cubicBezTo>
                    <a:pt x="135260" y="891906"/>
                    <a:pt x="169128" y="817338"/>
                    <a:pt x="173151" y="808917"/>
                  </a:cubicBezTo>
                  <a:cubicBezTo>
                    <a:pt x="196317" y="761444"/>
                    <a:pt x="237521" y="725227"/>
                    <a:pt x="287576" y="708339"/>
                  </a:cubicBezTo>
                  <a:cubicBezTo>
                    <a:pt x="219492" y="607200"/>
                    <a:pt x="204008" y="479546"/>
                    <a:pt x="245942" y="365065"/>
                  </a:cubicBezTo>
                  <a:cubicBezTo>
                    <a:pt x="231347" y="367778"/>
                    <a:pt x="144522" y="382842"/>
                    <a:pt x="76035" y="326892"/>
                  </a:cubicBezTo>
                  <a:cubicBezTo>
                    <a:pt x="2590" y="266920"/>
                    <a:pt x="-31747" y="139771"/>
                    <a:pt x="37862" y="59870"/>
                  </a:cubicBezTo>
                  <a:cubicBezTo>
                    <a:pt x="101110" y="-12920"/>
                    <a:pt x="229288" y="-22931"/>
                    <a:pt x="294500" y="49485"/>
                  </a:cubicBezTo>
                  <a:cubicBezTo>
                    <a:pt x="339128" y="98885"/>
                    <a:pt x="346520" y="178131"/>
                    <a:pt x="311809" y="247085"/>
                  </a:cubicBezTo>
                  <a:cubicBezTo>
                    <a:pt x="394806" y="220111"/>
                    <a:pt x="485766" y="235680"/>
                    <a:pt x="555066" y="288720"/>
                  </a:cubicBezTo>
                  <a:cubicBezTo>
                    <a:pt x="556283" y="278521"/>
                    <a:pt x="564422" y="213871"/>
                    <a:pt x="620559" y="177757"/>
                  </a:cubicBezTo>
                  <a:cubicBezTo>
                    <a:pt x="670895" y="145384"/>
                    <a:pt x="752105" y="140332"/>
                    <a:pt x="793927" y="191603"/>
                  </a:cubicBezTo>
                  <a:cubicBezTo>
                    <a:pt x="837900" y="244840"/>
                    <a:pt x="814323" y="329044"/>
                    <a:pt x="765858" y="371989"/>
                  </a:cubicBezTo>
                  <a:cubicBezTo>
                    <a:pt x="711687" y="420266"/>
                    <a:pt x="638897" y="405015"/>
                    <a:pt x="630570" y="403144"/>
                  </a:cubicBezTo>
                  <a:cubicBezTo>
                    <a:pt x="632030" y="514201"/>
                    <a:pt x="589684" y="621365"/>
                    <a:pt x="512683" y="701416"/>
                  </a:cubicBezTo>
                  <a:cubicBezTo>
                    <a:pt x="542913" y="726154"/>
                    <a:pt x="567725" y="756860"/>
                    <a:pt x="585567" y="791608"/>
                  </a:cubicBezTo>
                  <a:cubicBezTo>
                    <a:pt x="598946" y="817899"/>
                    <a:pt x="638429" y="895274"/>
                    <a:pt x="609799" y="964977"/>
                  </a:cubicBezTo>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8" name="Google Shape;128;p4"/>
            <p:cNvSpPr/>
            <p:nvPr/>
          </p:nvSpPr>
          <p:spPr>
            <a:xfrm>
              <a:off x="2281200" y="3282245"/>
              <a:ext cx="1577942" cy="1770094"/>
            </a:xfrm>
            <a:custGeom>
              <a:rect b="b" l="l" r="r" t="t"/>
              <a:pathLst>
                <a:path extrusionOk="0" h="1770094" w="1577942">
                  <a:moveTo>
                    <a:pt x="895471" y="1579625"/>
                  </a:moveTo>
                  <a:cubicBezTo>
                    <a:pt x="900142" y="1579780"/>
                    <a:pt x="904753" y="1581716"/>
                    <a:pt x="908196" y="1585396"/>
                  </a:cubicBezTo>
                  <a:cubicBezTo>
                    <a:pt x="915100" y="1592775"/>
                    <a:pt x="914696" y="1604335"/>
                    <a:pt x="907337" y="1611222"/>
                  </a:cubicBezTo>
                  <a:cubicBezTo>
                    <a:pt x="906789" y="1611733"/>
                    <a:pt x="906205" y="1612225"/>
                    <a:pt x="905584" y="1612664"/>
                  </a:cubicBezTo>
                  <a:lnTo>
                    <a:pt x="736099" y="1752011"/>
                  </a:lnTo>
                  <a:lnTo>
                    <a:pt x="710350" y="1749454"/>
                  </a:lnTo>
                  <a:cubicBezTo>
                    <a:pt x="703939" y="1741656"/>
                    <a:pt x="705071" y="1730151"/>
                    <a:pt x="712850" y="1723740"/>
                  </a:cubicBezTo>
                  <a:cubicBezTo>
                    <a:pt x="712870" y="1723740"/>
                    <a:pt x="712887" y="1723723"/>
                    <a:pt x="712907" y="1723705"/>
                  </a:cubicBezTo>
                  <a:lnTo>
                    <a:pt x="882390" y="1584537"/>
                  </a:lnTo>
                  <a:cubicBezTo>
                    <a:pt x="886070" y="1581095"/>
                    <a:pt x="890800" y="1579470"/>
                    <a:pt x="895471" y="1579625"/>
                  </a:cubicBezTo>
                  <a:close/>
                  <a:moveTo>
                    <a:pt x="1275769" y="1575744"/>
                  </a:moveTo>
                  <a:cubicBezTo>
                    <a:pt x="1280440" y="1575950"/>
                    <a:pt x="1285033" y="1577936"/>
                    <a:pt x="1288440" y="1581653"/>
                  </a:cubicBezTo>
                  <a:cubicBezTo>
                    <a:pt x="1288475" y="1581707"/>
                    <a:pt x="1288532" y="1581744"/>
                    <a:pt x="1288567" y="1581799"/>
                  </a:cubicBezTo>
                  <a:cubicBezTo>
                    <a:pt x="1295307" y="1589268"/>
                    <a:pt x="1294741" y="1600794"/>
                    <a:pt x="1287288" y="1607550"/>
                  </a:cubicBezTo>
                  <a:lnTo>
                    <a:pt x="1124015" y="1756031"/>
                  </a:lnTo>
                  <a:lnTo>
                    <a:pt x="1098263" y="1754753"/>
                  </a:lnTo>
                  <a:cubicBezTo>
                    <a:pt x="1091523" y="1747284"/>
                    <a:pt x="1092091" y="1735757"/>
                    <a:pt x="1099542" y="1729002"/>
                  </a:cubicBezTo>
                  <a:lnTo>
                    <a:pt x="1262634" y="1580520"/>
                  </a:lnTo>
                  <a:cubicBezTo>
                    <a:pt x="1266350" y="1577114"/>
                    <a:pt x="1271098" y="1575538"/>
                    <a:pt x="1275769" y="1575744"/>
                  </a:cubicBezTo>
                  <a:close/>
                  <a:moveTo>
                    <a:pt x="383451" y="1501940"/>
                  </a:moveTo>
                  <a:cubicBezTo>
                    <a:pt x="388047" y="1502833"/>
                    <a:pt x="392302" y="1505477"/>
                    <a:pt x="395124" y="1509658"/>
                  </a:cubicBezTo>
                  <a:lnTo>
                    <a:pt x="557484" y="1749639"/>
                  </a:lnTo>
                  <a:lnTo>
                    <a:pt x="527350" y="1770094"/>
                  </a:lnTo>
                  <a:lnTo>
                    <a:pt x="364807" y="1530115"/>
                  </a:lnTo>
                  <a:cubicBezTo>
                    <a:pt x="359164" y="1521749"/>
                    <a:pt x="361373" y="1510370"/>
                    <a:pt x="369738" y="1504727"/>
                  </a:cubicBezTo>
                  <a:cubicBezTo>
                    <a:pt x="373920" y="1501906"/>
                    <a:pt x="378856" y="1501048"/>
                    <a:pt x="383451" y="1501940"/>
                  </a:cubicBezTo>
                  <a:close/>
                  <a:moveTo>
                    <a:pt x="811019" y="1370805"/>
                  </a:moveTo>
                  <a:cubicBezTo>
                    <a:pt x="815674" y="1371259"/>
                    <a:pt x="820158" y="1373488"/>
                    <a:pt x="823363" y="1377378"/>
                  </a:cubicBezTo>
                  <a:cubicBezTo>
                    <a:pt x="823363" y="1377396"/>
                    <a:pt x="823380" y="1377415"/>
                    <a:pt x="823400" y="1377433"/>
                  </a:cubicBezTo>
                  <a:cubicBezTo>
                    <a:pt x="829699" y="1385214"/>
                    <a:pt x="828567" y="1396627"/>
                    <a:pt x="820843" y="1403000"/>
                  </a:cubicBezTo>
                  <a:lnTo>
                    <a:pt x="706149" y="1497605"/>
                  </a:lnTo>
                  <a:cubicBezTo>
                    <a:pt x="702862" y="1500162"/>
                    <a:pt x="698808" y="1501513"/>
                    <a:pt x="694644" y="1501441"/>
                  </a:cubicBezTo>
                  <a:cubicBezTo>
                    <a:pt x="684562" y="1501458"/>
                    <a:pt x="676361" y="1493295"/>
                    <a:pt x="676344" y="1483213"/>
                  </a:cubicBezTo>
                  <a:cubicBezTo>
                    <a:pt x="676324" y="1477771"/>
                    <a:pt x="678755" y="1472584"/>
                    <a:pt x="682955" y="1469113"/>
                  </a:cubicBezTo>
                  <a:lnTo>
                    <a:pt x="797649" y="1374876"/>
                  </a:lnTo>
                  <a:cubicBezTo>
                    <a:pt x="801538" y="1371671"/>
                    <a:pt x="806364" y="1370351"/>
                    <a:pt x="811019" y="1370805"/>
                  </a:cubicBezTo>
                  <a:close/>
                  <a:moveTo>
                    <a:pt x="941744" y="1292659"/>
                  </a:moveTo>
                  <a:cubicBezTo>
                    <a:pt x="946403" y="1292262"/>
                    <a:pt x="951215" y="1293641"/>
                    <a:pt x="955077" y="1296892"/>
                  </a:cubicBezTo>
                  <a:lnTo>
                    <a:pt x="1122554" y="1438615"/>
                  </a:lnTo>
                  <a:cubicBezTo>
                    <a:pt x="1130278" y="1445115"/>
                    <a:pt x="1131264" y="1456640"/>
                    <a:pt x="1124762" y="1464348"/>
                  </a:cubicBezTo>
                  <a:cubicBezTo>
                    <a:pt x="1124762" y="1464348"/>
                    <a:pt x="1124744" y="1464366"/>
                    <a:pt x="1124744" y="1464366"/>
                  </a:cubicBezTo>
                  <a:cubicBezTo>
                    <a:pt x="1121275" y="1468420"/>
                    <a:pt x="1116196" y="1470759"/>
                    <a:pt x="1110865" y="1470759"/>
                  </a:cubicBezTo>
                  <a:cubicBezTo>
                    <a:pt x="1106518" y="1470759"/>
                    <a:pt x="1102300" y="1469205"/>
                    <a:pt x="1098993" y="1466375"/>
                  </a:cubicBezTo>
                  <a:lnTo>
                    <a:pt x="931518" y="1324833"/>
                  </a:lnTo>
                  <a:cubicBezTo>
                    <a:pt x="923812" y="1318333"/>
                    <a:pt x="922824" y="1306791"/>
                    <a:pt x="929326" y="1299082"/>
                  </a:cubicBezTo>
                  <a:cubicBezTo>
                    <a:pt x="932577" y="1295229"/>
                    <a:pt x="937084" y="1293056"/>
                    <a:pt x="941744" y="1292659"/>
                  </a:cubicBezTo>
                  <a:close/>
                  <a:moveTo>
                    <a:pt x="651541" y="1212879"/>
                  </a:moveTo>
                  <a:cubicBezTo>
                    <a:pt x="661567" y="1212149"/>
                    <a:pt x="670298" y="1219656"/>
                    <a:pt x="671083" y="1229682"/>
                  </a:cubicBezTo>
                  <a:cubicBezTo>
                    <a:pt x="671813" y="1239709"/>
                    <a:pt x="664308" y="1248439"/>
                    <a:pt x="654280" y="1249225"/>
                  </a:cubicBezTo>
                  <a:lnTo>
                    <a:pt x="488084" y="1261277"/>
                  </a:lnTo>
                  <a:lnTo>
                    <a:pt x="486805" y="1261277"/>
                  </a:lnTo>
                  <a:cubicBezTo>
                    <a:pt x="476725" y="1261625"/>
                    <a:pt x="468251" y="1253734"/>
                    <a:pt x="467902" y="1243652"/>
                  </a:cubicBezTo>
                  <a:cubicBezTo>
                    <a:pt x="467556" y="1233572"/>
                    <a:pt x="475446" y="1225098"/>
                    <a:pt x="485527" y="1224751"/>
                  </a:cubicBezTo>
                  <a:close/>
                  <a:moveTo>
                    <a:pt x="1058081" y="1040809"/>
                  </a:moveTo>
                  <a:cubicBezTo>
                    <a:pt x="1062740" y="1040411"/>
                    <a:pt x="1067553" y="1041790"/>
                    <a:pt x="1071416" y="1045040"/>
                  </a:cubicBezTo>
                  <a:lnTo>
                    <a:pt x="1239072" y="1186763"/>
                  </a:lnTo>
                  <a:cubicBezTo>
                    <a:pt x="1246744" y="1193320"/>
                    <a:pt x="1247638" y="1204844"/>
                    <a:pt x="1241081" y="1212516"/>
                  </a:cubicBezTo>
                  <a:cubicBezTo>
                    <a:pt x="1237612" y="1216570"/>
                    <a:pt x="1232533" y="1218907"/>
                    <a:pt x="1227202" y="1218907"/>
                  </a:cubicBezTo>
                  <a:cubicBezTo>
                    <a:pt x="1222927" y="1218907"/>
                    <a:pt x="1218800" y="1217427"/>
                    <a:pt x="1215513" y="1214708"/>
                  </a:cubicBezTo>
                  <a:lnTo>
                    <a:pt x="1047855" y="1072983"/>
                  </a:lnTo>
                  <a:cubicBezTo>
                    <a:pt x="1040149" y="1066481"/>
                    <a:pt x="1039161" y="1054958"/>
                    <a:pt x="1045663" y="1047234"/>
                  </a:cubicBezTo>
                  <a:cubicBezTo>
                    <a:pt x="1048914" y="1043380"/>
                    <a:pt x="1053421" y="1041206"/>
                    <a:pt x="1058081" y="1040809"/>
                  </a:cubicBezTo>
                  <a:close/>
                  <a:moveTo>
                    <a:pt x="794846" y="945086"/>
                  </a:moveTo>
                  <a:cubicBezTo>
                    <a:pt x="799325" y="946424"/>
                    <a:pt x="803293" y="949469"/>
                    <a:pt x="805685" y="953907"/>
                  </a:cubicBezTo>
                  <a:lnTo>
                    <a:pt x="909968" y="1146767"/>
                  </a:lnTo>
                  <a:cubicBezTo>
                    <a:pt x="914807" y="1155606"/>
                    <a:pt x="911557" y="1166711"/>
                    <a:pt x="902718" y="1171550"/>
                  </a:cubicBezTo>
                  <a:cubicBezTo>
                    <a:pt x="900069" y="1173010"/>
                    <a:pt x="897092" y="1173777"/>
                    <a:pt x="894078" y="1173797"/>
                  </a:cubicBezTo>
                  <a:cubicBezTo>
                    <a:pt x="887395" y="1173814"/>
                    <a:pt x="881222" y="1170162"/>
                    <a:pt x="878007" y="1164300"/>
                  </a:cubicBezTo>
                  <a:lnTo>
                    <a:pt x="773541" y="971257"/>
                  </a:lnTo>
                  <a:cubicBezTo>
                    <a:pt x="768757" y="962381"/>
                    <a:pt x="772061" y="951295"/>
                    <a:pt x="780937" y="946511"/>
                  </a:cubicBezTo>
                  <a:cubicBezTo>
                    <a:pt x="785376" y="944118"/>
                    <a:pt x="790367" y="943748"/>
                    <a:pt x="794846" y="945086"/>
                  </a:cubicBezTo>
                  <a:close/>
                  <a:moveTo>
                    <a:pt x="511660" y="840261"/>
                  </a:moveTo>
                  <a:cubicBezTo>
                    <a:pt x="516256" y="841154"/>
                    <a:pt x="520511" y="843797"/>
                    <a:pt x="523333" y="847979"/>
                  </a:cubicBezTo>
                  <a:lnTo>
                    <a:pt x="616476" y="986050"/>
                  </a:lnTo>
                  <a:cubicBezTo>
                    <a:pt x="622119" y="994397"/>
                    <a:pt x="619945" y="1005756"/>
                    <a:pt x="611580" y="1011419"/>
                  </a:cubicBezTo>
                  <a:cubicBezTo>
                    <a:pt x="611563" y="1011419"/>
                    <a:pt x="611563" y="1011436"/>
                    <a:pt x="611543" y="1011436"/>
                  </a:cubicBezTo>
                  <a:cubicBezTo>
                    <a:pt x="608514" y="1013464"/>
                    <a:pt x="604951" y="1014542"/>
                    <a:pt x="601316" y="1014542"/>
                  </a:cubicBezTo>
                  <a:cubicBezTo>
                    <a:pt x="595234" y="1014542"/>
                    <a:pt x="589556" y="1011545"/>
                    <a:pt x="586159" y="1006505"/>
                  </a:cubicBezTo>
                  <a:lnTo>
                    <a:pt x="493016" y="868434"/>
                  </a:lnTo>
                  <a:cubicBezTo>
                    <a:pt x="487373" y="860070"/>
                    <a:pt x="489582" y="848691"/>
                    <a:pt x="497947" y="843048"/>
                  </a:cubicBezTo>
                  <a:cubicBezTo>
                    <a:pt x="502129" y="840228"/>
                    <a:pt x="507065" y="839369"/>
                    <a:pt x="511660" y="840261"/>
                  </a:cubicBezTo>
                  <a:close/>
                  <a:moveTo>
                    <a:pt x="1351465" y="742892"/>
                  </a:moveTo>
                  <a:cubicBezTo>
                    <a:pt x="1359756" y="740007"/>
                    <a:pt x="1368924" y="743403"/>
                    <a:pt x="1373309" y="751001"/>
                  </a:cubicBezTo>
                  <a:lnTo>
                    <a:pt x="1464625" y="950072"/>
                  </a:lnTo>
                  <a:cubicBezTo>
                    <a:pt x="1468880" y="959221"/>
                    <a:pt x="1464898" y="970088"/>
                    <a:pt x="1455749" y="974326"/>
                  </a:cubicBezTo>
                  <a:cubicBezTo>
                    <a:pt x="1455732" y="974344"/>
                    <a:pt x="1455694" y="974344"/>
                    <a:pt x="1455677" y="974361"/>
                  </a:cubicBezTo>
                  <a:cubicBezTo>
                    <a:pt x="1453319" y="975402"/>
                    <a:pt x="1450764" y="975968"/>
                    <a:pt x="1448187" y="976005"/>
                  </a:cubicBezTo>
                  <a:cubicBezTo>
                    <a:pt x="1441046" y="976022"/>
                    <a:pt x="1434564" y="971876"/>
                    <a:pt x="1431569" y="965411"/>
                  </a:cubicBezTo>
                  <a:lnTo>
                    <a:pt x="1340251" y="766160"/>
                  </a:lnTo>
                  <a:cubicBezTo>
                    <a:pt x="1336927" y="756644"/>
                    <a:pt x="1341949" y="746216"/>
                    <a:pt x="1351465" y="742892"/>
                  </a:cubicBezTo>
                  <a:close/>
                  <a:moveTo>
                    <a:pt x="377226" y="626992"/>
                  </a:moveTo>
                  <a:cubicBezTo>
                    <a:pt x="387306" y="626992"/>
                    <a:pt x="395489" y="635175"/>
                    <a:pt x="395489" y="645255"/>
                  </a:cubicBezTo>
                  <a:lnTo>
                    <a:pt x="400969" y="864415"/>
                  </a:lnTo>
                  <a:cubicBezTo>
                    <a:pt x="400969" y="874497"/>
                    <a:pt x="392786" y="882678"/>
                    <a:pt x="382705" y="882678"/>
                  </a:cubicBezTo>
                  <a:cubicBezTo>
                    <a:pt x="372623" y="882678"/>
                    <a:pt x="364440" y="874497"/>
                    <a:pt x="364440" y="864415"/>
                  </a:cubicBezTo>
                  <a:lnTo>
                    <a:pt x="358963" y="645255"/>
                  </a:lnTo>
                  <a:cubicBezTo>
                    <a:pt x="358963" y="635175"/>
                    <a:pt x="367144" y="626992"/>
                    <a:pt x="377226" y="626992"/>
                  </a:cubicBezTo>
                  <a:close/>
                  <a:moveTo>
                    <a:pt x="231030" y="577605"/>
                  </a:moveTo>
                  <a:cubicBezTo>
                    <a:pt x="235404" y="579253"/>
                    <a:pt x="239148" y="582568"/>
                    <a:pt x="241221" y="587161"/>
                  </a:cubicBezTo>
                  <a:cubicBezTo>
                    <a:pt x="244781" y="595051"/>
                    <a:pt x="242316" y="604366"/>
                    <a:pt x="235322" y="609461"/>
                  </a:cubicBezTo>
                  <a:lnTo>
                    <a:pt x="45930" y="720137"/>
                  </a:lnTo>
                  <a:cubicBezTo>
                    <a:pt x="43007" y="721433"/>
                    <a:pt x="39794" y="721927"/>
                    <a:pt x="36616" y="721597"/>
                  </a:cubicBezTo>
                  <a:cubicBezTo>
                    <a:pt x="26534" y="721488"/>
                    <a:pt x="18443" y="713233"/>
                    <a:pt x="18535" y="703151"/>
                  </a:cubicBezTo>
                  <a:cubicBezTo>
                    <a:pt x="18607" y="696777"/>
                    <a:pt x="21986" y="690878"/>
                    <a:pt x="27485" y="687628"/>
                  </a:cubicBezTo>
                  <a:lnTo>
                    <a:pt x="217058" y="578049"/>
                  </a:lnTo>
                  <a:cubicBezTo>
                    <a:pt x="221652" y="575975"/>
                    <a:pt x="226656" y="575956"/>
                    <a:pt x="231030" y="577605"/>
                  </a:cubicBezTo>
                  <a:close/>
                  <a:moveTo>
                    <a:pt x="728731" y="560054"/>
                  </a:moveTo>
                  <a:cubicBezTo>
                    <a:pt x="733356" y="559361"/>
                    <a:pt x="738246" y="560434"/>
                    <a:pt x="742310" y="563438"/>
                  </a:cubicBezTo>
                  <a:cubicBezTo>
                    <a:pt x="750437" y="569446"/>
                    <a:pt x="752154" y="580879"/>
                    <a:pt x="746144" y="589005"/>
                  </a:cubicBezTo>
                  <a:lnTo>
                    <a:pt x="616109" y="765611"/>
                  </a:lnTo>
                  <a:cubicBezTo>
                    <a:pt x="612658" y="770323"/>
                    <a:pt x="607161" y="773118"/>
                    <a:pt x="601317" y="773101"/>
                  </a:cubicBezTo>
                  <a:cubicBezTo>
                    <a:pt x="597426" y="773064"/>
                    <a:pt x="593645" y="771785"/>
                    <a:pt x="590541" y="769447"/>
                  </a:cubicBezTo>
                  <a:cubicBezTo>
                    <a:pt x="582413" y="763456"/>
                    <a:pt x="580697" y="752025"/>
                    <a:pt x="586688" y="743914"/>
                  </a:cubicBezTo>
                  <a:cubicBezTo>
                    <a:pt x="586688" y="743897"/>
                    <a:pt x="586706" y="743897"/>
                    <a:pt x="586706" y="743879"/>
                  </a:cubicBezTo>
                  <a:lnTo>
                    <a:pt x="716740" y="567272"/>
                  </a:lnTo>
                  <a:cubicBezTo>
                    <a:pt x="719746" y="563209"/>
                    <a:pt x="724106" y="560748"/>
                    <a:pt x="728731" y="560054"/>
                  </a:cubicBezTo>
                  <a:close/>
                  <a:moveTo>
                    <a:pt x="993066" y="559965"/>
                  </a:moveTo>
                  <a:cubicBezTo>
                    <a:pt x="1003146" y="559965"/>
                    <a:pt x="1011329" y="568148"/>
                    <a:pt x="1011329" y="578228"/>
                  </a:cubicBezTo>
                  <a:lnTo>
                    <a:pt x="1016260" y="797388"/>
                  </a:lnTo>
                  <a:cubicBezTo>
                    <a:pt x="1016260" y="807470"/>
                    <a:pt x="1008079" y="815651"/>
                    <a:pt x="997997" y="815651"/>
                  </a:cubicBezTo>
                  <a:cubicBezTo>
                    <a:pt x="987917" y="815651"/>
                    <a:pt x="979734" y="807470"/>
                    <a:pt x="979734" y="797388"/>
                  </a:cubicBezTo>
                  <a:lnTo>
                    <a:pt x="974803" y="578228"/>
                  </a:lnTo>
                  <a:cubicBezTo>
                    <a:pt x="974803" y="568148"/>
                    <a:pt x="982984" y="559965"/>
                    <a:pt x="993066" y="559965"/>
                  </a:cubicBezTo>
                  <a:close/>
                  <a:moveTo>
                    <a:pt x="1148579" y="491388"/>
                  </a:moveTo>
                  <a:cubicBezTo>
                    <a:pt x="1158057" y="487900"/>
                    <a:pt x="1168558" y="492776"/>
                    <a:pt x="1172047" y="502255"/>
                  </a:cubicBezTo>
                  <a:lnTo>
                    <a:pt x="1247292" y="708447"/>
                  </a:lnTo>
                  <a:cubicBezTo>
                    <a:pt x="1250726" y="717926"/>
                    <a:pt x="1245812" y="728391"/>
                    <a:pt x="1236333" y="731825"/>
                  </a:cubicBezTo>
                  <a:cubicBezTo>
                    <a:pt x="1234344" y="732555"/>
                    <a:pt x="1232244" y="732920"/>
                    <a:pt x="1230124" y="732920"/>
                  </a:cubicBezTo>
                  <a:cubicBezTo>
                    <a:pt x="1222437" y="732920"/>
                    <a:pt x="1215567" y="728098"/>
                    <a:pt x="1212958" y="720866"/>
                  </a:cubicBezTo>
                  <a:lnTo>
                    <a:pt x="1137710" y="514857"/>
                  </a:lnTo>
                  <a:cubicBezTo>
                    <a:pt x="1134224" y="505378"/>
                    <a:pt x="1139100" y="494876"/>
                    <a:pt x="1148579" y="491388"/>
                  </a:cubicBezTo>
                  <a:close/>
                  <a:moveTo>
                    <a:pt x="1562606" y="432184"/>
                  </a:moveTo>
                  <a:cubicBezTo>
                    <a:pt x="1567219" y="432927"/>
                    <a:pt x="1571548" y="435429"/>
                    <a:pt x="1574498" y="439519"/>
                  </a:cubicBezTo>
                  <a:cubicBezTo>
                    <a:pt x="1574535" y="439556"/>
                    <a:pt x="1574552" y="439574"/>
                    <a:pt x="1574570" y="439611"/>
                  </a:cubicBezTo>
                  <a:cubicBezTo>
                    <a:pt x="1580379" y="447792"/>
                    <a:pt x="1578497" y="459115"/>
                    <a:pt x="1570369" y="464997"/>
                  </a:cubicBezTo>
                  <a:lnTo>
                    <a:pt x="1392668" y="592841"/>
                  </a:lnTo>
                  <a:cubicBezTo>
                    <a:pt x="1389580" y="595068"/>
                    <a:pt x="1385873" y="596292"/>
                    <a:pt x="1382074" y="596310"/>
                  </a:cubicBezTo>
                  <a:cubicBezTo>
                    <a:pt x="1371992" y="596347"/>
                    <a:pt x="1363776" y="588201"/>
                    <a:pt x="1363739" y="578119"/>
                  </a:cubicBezTo>
                  <a:cubicBezTo>
                    <a:pt x="1363720" y="572237"/>
                    <a:pt x="1366532" y="566705"/>
                    <a:pt x="1371299" y="563254"/>
                  </a:cubicBezTo>
                  <a:lnTo>
                    <a:pt x="1549002" y="435410"/>
                  </a:lnTo>
                  <a:cubicBezTo>
                    <a:pt x="1553093" y="432460"/>
                    <a:pt x="1557992" y="431442"/>
                    <a:pt x="1562606" y="432184"/>
                  </a:cubicBezTo>
                  <a:close/>
                  <a:moveTo>
                    <a:pt x="381590" y="400024"/>
                  </a:moveTo>
                  <a:cubicBezTo>
                    <a:pt x="386101" y="401250"/>
                    <a:pt x="390147" y="404200"/>
                    <a:pt x="392658" y="408582"/>
                  </a:cubicBezTo>
                  <a:cubicBezTo>
                    <a:pt x="392693" y="408638"/>
                    <a:pt x="392713" y="408693"/>
                    <a:pt x="392748" y="408748"/>
                  </a:cubicBezTo>
                  <a:lnTo>
                    <a:pt x="501234" y="599416"/>
                  </a:lnTo>
                  <a:cubicBezTo>
                    <a:pt x="506183" y="608145"/>
                    <a:pt x="503169" y="619233"/>
                    <a:pt x="494476" y="624253"/>
                  </a:cubicBezTo>
                  <a:cubicBezTo>
                    <a:pt x="491865" y="626026"/>
                    <a:pt x="488851" y="627103"/>
                    <a:pt x="485710" y="627359"/>
                  </a:cubicBezTo>
                  <a:cubicBezTo>
                    <a:pt x="479153" y="627376"/>
                    <a:pt x="473090" y="623908"/>
                    <a:pt x="469820" y="618227"/>
                  </a:cubicBezTo>
                  <a:lnTo>
                    <a:pt x="361336" y="427557"/>
                  </a:lnTo>
                  <a:cubicBezTo>
                    <a:pt x="355894" y="419066"/>
                    <a:pt x="358377" y="407760"/>
                    <a:pt x="366870" y="402337"/>
                  </a:cubicBezTo>
                  <a:cubicBezTo>
                    <a:pt x="367143" y="402154"/>
                    <a:pt x="367436" y="401970"/>
                    <a:pt x="367729" y="401806"/>
                  </a:cubicBezTo>
                  <a:cubicBezTo>
                    <a:pt x="372102" y="399295"/>
                    <a:pt x="377079" y="398798"/>
                    <a:pt x="381590" y="400024"/>
                  </a:cubicBezTo>
                  <a:close/>
                  <a:moveTo>
                    <a:pt x="704467" y="198041"/>
                  </a:moveTo>
                  <a:cubicBezTo>
                    <a:pt x="709126" y="198404"/>
                    <a:pt x="713646" y="200545"/>
                    <a:pt x="716925" y="204380"/>
                  </a:cubicBezTo>
                  <a:cubicBezTo>
                    <a:pt x="723481" y="212051"/>
                    <a:pt x="722587" y="223576"/>
                    <a:pt x="714916" y="230131"/>
                  </a:cubicBezTo>
                  <a:lnTo>
                    <a:pt x="548538" y="373132"/>
                  </a:lnTo>
                  <a:cubicBezTo>
                    <a:pt x="545249" y="376037"/>
                    <a:pt x="541048" y="377643"/>
                    <a:pt x="536666" y="377698"/>
                  </a:cubicBezTo>
                  <a:cubicBezTo>
                    <a:pt x="526584" y="377698"/>
                    <a:pt x="518403" y="369517"/>
                    <a:pt x="518403" y="359435"/>
                  </a:cubicBezTo>
                  <a:cubicBezTo>
                    <a:pt x="518403" y="354102"/>
                    <a:pt x="520739" y="349025"/>
                    <a:pt x="524794" y="345556"/>
                  </a:cubicBezTo>
                  <a:lnTo>
                    <a:pt x="691173" y="202371"/>
                  </a:lnTo>
                  <a:cubicBezTo>
                    <a:pt x="695009" y="199093"/>
                    <a:pt x="699808" y="197678"/>
                    <a:pt x="704467" y="198041"/>
                  </a:cubicBezTo>
                  <a:close/>
                  <a:moveTo>
                    <a:pt x="20233" y="148160"/>
                  </a:moveTo>
                  <a:cubicBezTo>
                    <a:pt x="24858" y="148687"/>
                    <a:pt x="29282" y="150970"/>
                    <a:pt x="32415" y="154887"/>
                  </a:cubicBezTo>
                  <a:lnTo>
                    <a:pt x="169024" y="326564"/>
                  </a:lnTo>
                  <a:cubicBezTo>
                    <a:pt x="175234" y="334435"/>
                    <a:pt x="173938" y="345868"/>
                    <a:pt x="166102" y="352132"/>
                  </a:cubicBezTo>
                  <a:cubicBezTo>
                    <a:pt x="162887" y="354708"/>
                    <a:pt x="158907" y="356131"/>
                    <a:pt x="154778" y="356149"/>
                  </a:cubicBezTo>
                  <a:cubicBezTo>
                    <a:pt x="149227" y="356131"/>
                    <a:pt x="143986" y="353574"/>
                    <a:pt x="140532" y="349209"/>
                  </a:cubicBezTo>
                  <a:lnTo>
                    <a:pt x="3923" y="177534"/>
                  </a:lnTo>
                  <a:cubicBezTo>
                    <a:pt x="-2286" y="169664"/>
                    <a:pt x="-990" y="158231"/>
                    <a:pt x="6846" y="151966"/>
                  </a:cubicBezTo>
                  <a:cubicBezTo>
                    <a:pt x="10782" y="148861"/>
                    <a:pt x="15608" y="147632"/>
                    <a:pt x="20233" y="148160"/>
                  </a:cubicBezTo>
                  <a:close/>
                  <a:moveTo>
                    <a:pt x="310199" y="380"/>
                  </a:moveTo>
                  <a:cubicBezTo>
                    <a:pt x="320025" y="-1649"/>
                    <a:pt x="329649" y="4635"/>
                    <a:pt x="331749" y="14442"/>
                  </a:cubicBezTo>
                  <a:lnTo>
                    <a:pt x="377409" y="229036"/>
                  </a:lnTo>
                  <a:cubicBezTo>
                    <a:pt x="379545" y="238898"/>
                    <a:pt x="373281" y="248615"/>
                    <a:pt x="363417" y="250750"/>
                  </a:cubicBezTo>
                  <a:cubicBezTo>
                    <a:pt x="363399" y="250750"/>
                    <a:pt x="363362" y="250768"/>
                    <a:pt x="363345" y="250768"/>
                  </a:cubicBezTo>
                  <a:lnTo>
                    <a:pt x="360058" y="251135"/>
                  </a:lnTo>
                  <a:cubicBezTo>
                    <a:pt x="351291" y="251336"/>
                    <a:pt x="343639" y="245273"/>
                    <a:pt x="341794" y="236708"/>
                  </a:cubicBezTo>
                  <a:lnTo>
                    <a:pt x="296137" y="22113"/>
                  </a:lnTo>
                  <a:cubicBezTo>
                    <a:pt x="293999" y="12250"/>
                    <a:pt x="300265" y="2535"/>
                    <a:pt x="310127" y="397"/>
                  </a:cubicBezTo>
                  <a:cubicBezTo>
                    <a:pt x="310144" y="397"/>
                    <a:pt x="310181" y="380"/>
                    <a:pt x="310199" y="38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29" name="Google Shape;129;p4"/>
          <p:cNvSpPr/>
          <p:nvPr/>
        </p:nvSpPr>
        <p:spPr>
          <a:xfrm rot="2516575">
            <a:off x="9855440" y="-1109711"/>
            <a:ext cx="3043999" cy="2419521"/>
          </a:xfrm>
          <a:custGeom>
            <a:rect b="b" l="l" r="r" t="t"/>
            <a:pathLst>
              <a:path extrusionOk="0" h="3460146" w="3166658">
                <a:moveTo>
                  <a:pt x="1558766" y="1240"/>
                </a:moveTo>
                <a:cubicBezTo>
                  <a:pt x="1452658" y="9051"/>
                  <a:pt x="1309497" y="51628"/>
                  <a:pt x="1087374" y="266035"/>
                </a:cubicBezTo>
                <a:cubicBezTo>
                  <a:pt x="818388" y="525687"/>
                  <a:pt x="659511" y="905449"/>
                  <a:pt x="513207" y="1240919"/>
                </a:cubicBezTo>
                <a:cubicBezTo>
                  <a:pt x="429672" y="1432658"/>
                  <a:pt x="344424" y="1624110"/>
                  <a:pt x="281559" y="1823944"/>
                </a:cubicBezTo>
                <a:cubicBezTo>
                  <a:pt x="221932" y="2013492"/>
                  <a:pt x="174783" y="2206754"/>
                  <a:pt x="116681" y="2396873"/>
                </a:cubicBezTo>
                <a:cubicBezTo>
                  <a:pt x="60102" y="2581754"/>
                  <a:pt x="-26194" y="2772349"/>
                  <a:pt x="6763" y="2970183"/>
                </a:cubicBezTo>
                <a:cubicBezTo>
                  <a:pt x="32956" y="3128870"/>
                  <a:pt x="143827" y="3270221"/>
                  <a:pt x="286893" y="3341658"/>
                </a:cubicBezTo>
                <a:cubicBezTo>
                  <a:pt x="417766" y="3407190"/>
                  <a:pt x="563118" y="3398808"/>
                  <a:pt x="704564" y="3403571"/>
                </a:cubicBezTo>
                <a:cubicBezTo>
                  <a:pt x="1207389" y="3421478"/>
                  <a:pt x="1707261" y="3501488"/>
                  <a:pt x="2210086" y="3432146"/>
                </a:cubicBezTo>
                <a:cubicBezTo>
                  <a:pt x="2519458" y="3389759"/>
                  <a:pt x="2678049" y="3365471"/>
                  <a:pt x="2840355" y="3236216"/>
                </a:cubicBezTo>
                <a:cubicBezTo>
                  <a:pt x="3049905" y="3069148"/>
                  <a:pt x="3120961" y="2841310"/>
                  <a:pt x="3142202" y="2759966"/>
                </a:cubicBezTo>
                <a:cubicBezTo>
                  <a:pt x="3178016" y="2621854"/>
                  <a:pt x="3178397" y="2484979"/>
                  <a:pt x="3110389" y="2172179"/>
                </a:cubicBezTo>
                <a:cubicBezTo>
                  <a:pt x="3049047" y="1889858"/>
                  <a:pt x="2988564" y="1611251"/>
                  <a:pt x="2813875" y="1234823"/>
                </a:cubicBezTo>
                <a:cubicBezTo>
                  <a:pt x="2667857" y="920498"/>
                  <a:pt x="2518600" y="598744"/>
                  <a:pt x="2188940" y="308041"/>
                </a:cubicBezTo>
                <a:cubicBezTo>
                  <a:pt x="2012347" y="152688"/>
                  <a:pt x="1813560" y="-17619"/>
                  <a:pt x="1558766" y="1240"/>
                </a:cubicBezTo>
                <a:close/>
              </a:path>
            </a:pathLst>
          </a:custGeom>
          <a:solidFill>
            <a:srgbClr val="171717">
              <a:alpha val="111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sz="1800">
              <a:latin typeface="Calibri"/>
              <a:ea typeface="Calibri"/>
              <a:cs typeface="Calibri"/>
              <a:sym typeface="Calibri"/>
            </a:endParaRPr>
          </a:p>
        </p:txBody>
      </p:sp>
      <p:sp>
        <p:nvSpPr>
          <p:cNvPr id="130" name="Google Shape;130;p4"/>
          <p:cNvSpPr txBox="1"/>
          <p:nvPr>
            <p:ph type="title"/>
          </p:nvPr>
        </p:nvSpPr>
        <p:spPr>
          <a:xfrm>
            <a:off x="720400" y="669575"/>
            <a:ext cx="11055900" cy="763500"/>
          </a:xfrm>
          <a:prstGeom prst="rect">
            <a:avLst/>
          </a:prstGeom>
          <a:noFill/>
          <a:ln>
            <a:noFill/>
          </a:ln>
        </p:spPr>
        <p:txBody>
          <a:bodyPr anchorCtr="0" anchor="t" bIns="121900" lIns="121900" spcFirstLastPara="1" rIns="121900" wrap="square" tIns="121900">
            <a:noAutofit/>
          </a:bodyPr>
          <a:lstStyle>
            <a:lvl1pPr lvl="0" marR="0" algn="ctr">
              <a:lnSpc>
                <a:spcPct val="100000"/>
              </a:lnSpc>
              <a:spcBef>
                <a:spcPts val="0"/>
              </a:spcBef>
              <a:spcAft>
                <a:spcPts val="0"/>
              </a:spcAft>
              <a:buClr>
                <a:schemeClr val="dk1"/>
              </a:buClr>
              <a:buSzPts val="4000"/>
              <a:buFont typeface="Aldrich"/>
              <a:buNone/>
              <a:defRPr/>
            </a:lvl1pPr>
            <a:lvl2pPr lvl="1"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131" name="Google Shape;131;p4"/>
          <p:cNvSpPr txBox="1"/>
          <p:nvPr>
            <p:ph idx="1" type="body"/>
          </p:nvPr>
        </p:nvSpPr>
        <p:spPr>
          <a:xfrm>
            <a:off x="2622088" y="2831570"/>
            <a:ext cx="3294600" cy="1322700"/>
          </a:xfrm>
          <a:prstGeom prst="rect">
            <a:avLst/>
          </a:prstGeom>
          <a:noFill/>
          <a:ln>
            <a:noFill/>
          </a:ln>
        </p:spPr>
        <p:txBody>
          <a:bodyPr anchorCtr="0" anchor="t" bIns="121900" lIns="121900" spcFirstLastPara="1" rIns="121900" wrap="square" tIns="121900">
            <a:noAutofit/>
          </a:bodyPr>
          <a:lstStyle>
            <a:lvl1pPr indent="-349250" lvl="0" marL="457200" algn="l">
              <a:lnSpc>
                <a:spcPct val="115000"/>
              </a:lnSpc>
              <a:spcBef>
                <a:spcPts val="0"/>
              </a:spcBef>
              <a:spcAft>
                <a:spcPts val="0"/>
              </a:spcAft>
              <a:buSzPts val="1900"/>
              <a:buChar char="●"/>
              <a:defRPr/>
            </a:lvl1pPr>
            <a:lvl2pPr indent="-349250" lvl="1" marL="914400" algn="l">
              <a:lnSpc>
                <a:spcPct val="115000"/>
              </a:lnSpc>
              <a:spcBef>
                <a:spcPts val="2100"/>
              </a:spcBef>
              <a:spcAft>
                <a:spcPts val="0"/>
              </a:spcAft>
              <a:buSzPts val="1900"/>
              <a:buChar char="○"/>
              <a:defRPr/>
            </a:lvl2pPr>
            <a:lvl3pPr indent="-349250" lvl="2" marL="1371600" algn="l">
              <a:lnSpc>
                <a:spcPct val="115000"/>
              </a:lnSpc>
              <a:spcBef>
                <a:spcPts val="2100"/>
              </a:spcBef>
              <a:spcAft>
                <a:spcPts val="0"/>
              </a:spcAft>
              <a:buSzPts val="1900"/>
              <a:buChar char="■"/>
              <a:defRPr/>
            </a:lvl3pPr>
            <a:lvl4pPr indent="-349250" lvl="3" marL="1828800" algn="l">
              <a:lnSpc>
                <a:spcPct val="115000"/>
              </a:lnSpc>
              <a:spcBef>
                <a:spcPts val="2100"/>
              </a:spcBef>
              <a:spcAft>
                <a:spcPts val="0"/>
              </a:spcAft>
              <a:buSzPts val="1900"/>
              <a:buChar char="●"/>
              <a:defRPr/>
            </a:lvl4pPr>
            <a:lvl5pPr indent="-349250" lvl="4" marL="2286000" algn="l">
              <a:lnSpc>
                <a:spcPct val="115000"/>
              </a:lnSpc>
              <a:spcBef>
                <a:spcPts val="2100"/>
              </a:spcBef>
              <a:spcAft>
                <a:spcPts val="0"/>
              </a:spcAft>
              <a:buSzPts val="1900"/>
              <a:buChar char="○"/>
              <a:defRPr/>
            </a:lvl5pPr>
            <a:lvl6pPr indent="-349250" lvl="5" marL="2743200" algn="l">
              <a:lnSpc>
                <a:spcPct val="115000"/>
              </a:lnSpc>
              <a:spcBef>
                <a:spcPts val="2100"/>
              </a:spcBef>
              <a:spcAft>
                <a:spcPts val="0"/>
              </a:spcAft>
              <a:buSzPts val="1900"/>
              <a:buChar char="■"/>
              <a:defRPr/>
            </a:lvl6pPr>
            <a:lvl7pPr indent="-349250" lvl="6" marL="3200400" algn="l">
              <a:lnSpc>
                <a:spcPct val="115000"/>
              </a:lnSpc>
              <a:spcBef>
                <a:spcPts val="2100"/>
              </a:spcBef>
              <a:spcAft>
                <a:spcPts val="0"/>
              </a:spcAft>
              <a:buSzPts val="1900"/>
              <a:buChar char="●"/>
              <a:defRPr/>
            </a:lvl7pPr>
            <a:lvl8pPr indent="-349250" lvl="7" marL="3657600" algn="l">
              <a:lnSpc>
                <a:spcPct val="115000"/>
              </a:lnSpc>
              <a:spcBef>
                <a:spcPts val="2100"/>
              </a:spcBef>
              <a:spcAft>
                <a:spcPts val="0"/>
              </a:spcAft>
              <a:buSzPts val="1900"/>
              <a:buChar char="○"/>
              <a:defRPr/>
            </a:lvl8pPr>
            <a:lvl9pPr indent="-349250" lvl="8" marL="4114800" algn="l">
              <a:lnSpc>
                <a:spcPct val="115000"/>
              </a:lnSpc>
              <a:spcBef>
                <a:spcPts val="2100"/>
              </a:spcBef>
              <a:spcAft>
                <a:spcPts val="2100"/>
              </a:spcAft>
              <a:buSzPts val="1900"/>
              <a:buChar char="■"/>
              <a:defRPr/>
            </a:lvl9pPr>
          </a:lstStyle>
          <a:p/>
        </p:txBody>
      </p:sp>
      <p:sp>
        <p:nvSpPr>
          <p:cNvPr id="132" name="Google Shape;132;p4"/>
          <p:cNvSpPr txBox="1"/>
          <p:nvPr>
            <p:ph idx="2" type="body"/>
          </p:nvPr>
        </p:nvSpPr>
        <p:spPr>
          <a:xfrm>
            <a:off x="6580013" y="2831570"/>
            <a:ext cx="3294600" cy="1322700"/>
          </a:xfrm>
          <a:prstGeom prst="rect">
            <a:avLst/>
          </a:prstGeom>
          <a:noFill/>
          <a:ln>
            <a:noFill/>
          </a:ln>
        </p:spPr>
        <p:txBody>
          <a:bodyPr anchorCtr="0" anchor="t" bIns="121900" lIns="121900" spcFirstLastPara="1" rIns="121900" wrap="square" tIns="121900">
            <a:noAutofit/>
          </a:bodyPr>
          <a:lstStyle>
            <a:lvl1pPr indent="-349250" lvl="0" marL="457200" algn="l">
              <a:lnSpc>
                <a:spcPct val="115000"/>
              </a:lnSpc>
              <a:spcBef>
                <a:spcPts val="0"/>
              </a:spcBef>
              <a:spcAft>
                <a:spcPts val="0"/>
              </a:spcAft>
              <a:buSzPts val="1900"/>
              <a:buChar char="●"/>
              <a:defRPr/>
            </a:lvl1pPr>
            <a:lvl2pPr indent="-349250" lvl="1" marL="914400" algn="l">
              <a:lnSpc>
                <a:spcPct val="115000"/>
              </a:lnSpc>
              <a:spcBef>
                <a:spcPts val="2100"/>
              </a:spcBef>
              <a:spcAft>
                <a:spcPts val="0"/>
              </a:spcAft>
              <a:buSzPts val="1900"/>
              <a:buChar char="○"/>
              <a:defRPr/>
            </a:lvl2pPr>
            <a:lvl3pPr indent="-349250" lvl="2" marL="1371600" algn="l">
              <a:lnSpc>
                <a:spcPct val="115000"/>
              </a:lnSpc>
              <a:spcBef>
                <a:spcPts val="2100"/>
              </a:spcBef>
              <a:spcAft>
                <a:spcPts val="0"/>
              </a:spcAft>
              <a:buSzPts val="1900"/>
              <a:buChar char="■"/>
              <a:defRPr/>
            </a:lvl3pPr>
            <a:lvl4pPr indent="-349250" lvl="3" marL="1828800" algn="l">
              <a:lnSpc>
                <a:spcPct val="115000"/>
              </a:lnSpc>
              <a:spcBef>
                <a:spcPts val="2100"/>
              </a:spcBef>
              <a:spcAft>
                <a:spcPts val="0"/>
              </a:spcAft>
              <a:buSzPts val="1900"/>
              <a:buChar char="●"/>
              <a:defRPr/>
            </a:lvl4pPr>
            <a:lvl5pPr indent="-349250" lvl="4" marL="2286000" algn="l">
              <a:lnSpc>
                <a:spcPct val="115000"/>
              </a:lnSpc>
              <a:spcBef>
                <a:spcPts val="2100"/>
              </a:spcBef>
              <a:spcAft>
                <a:spcPts val="0"/>
              </a:spcAft>
              <a:buSzPts val="1900"/>
              <a:buChar char="○"/>
              <a:defRPr/>
            </a:lvl5pPr>
            <a:lvl6pPr indent="-349250" lvl="5" marL="2743200" algn="l">
              <a:lnSpc>
                <a:spcPct val="115000"/>
              </a:lnSpc>
              <a:spcBef>
                <a:spcPts val="2100"/>
              </a:spcBef>
              <a:spcAft>
                <a:spcPts val="0"/>
              </a:spcAft>
              <a:buSzPts val="1900"/>
              <a:buChar char="■"/>
              <a:defRPr/>
            </a:lvl6pPr>
            <a:lvl7pPr indent="-349250" lvl="6" marL="3200400" algn="l">
              <a:lnSpc>
                <a:spcPct val="115000"/>
              </a:lnSpc>
              <a:spcBef>
                <a:spcPts val="2100"/>
              </a:spcBef>
              <a:spcAft>
                <a:spcPts val="0"/>
              </a:spcAft>
              <a:buSzPts val="1900"/>
              <a:buChar char="●"/>
              <a:defRPr/>
            </a:lvl7pPr>
            <a:lvl8pPr indent="-349250" lvl="7" marL="3657600" algn="l">
              <a:lnSpc>
                <a:spcPct val="115000"/>
              </a:lnSpc>
              <a:spcBef>
                <a:spcPts val="2100"/>
              </a:spcBef>
              <a:spcAft>
                <a:spcPts val="0"/>
              </a:spcAft>
              <a:buSzPts val="1900"/>
              <a:buChar char="○"/>
              <a:defRPr/>
            </a:lvl8pPr>
            <a:lvl9pPr indent="-349250" lvl="8" marL="4114800" algn="l">
              <a:lnSpc>
                <a:spcPct val="115000"/>
              </a:lnSpc>
              <a:spcBef>
                <a:spcPts val="2100"/>
              </a:spcBef>
              <a:spcAft>
                <a:spcPts val="2100"/>
              </a:spcAft>
              <a:buSzPts val="1900"/>
              <a:buChar char="■"/>
              <a:defRPr/>
            </a:lvl9pPr>
          </a:lstStyle>
          <a:p/>
        </p:txBody>
      </p:sp>
      <p:sp>
        <p:nvSpPr>
          <p:cNvPr id="133" name="Google Shape;133;p4"/>
          <p:cNvSpPr txBox="1"/>
          <p:nvPr>
            <p:ph idx="3" type="body"/>
          </p:nvPr>
        </p:nvSpPr>
        <p:spPr>
          <a:xfrm>
            <a:off x="2622088" y="4872629"/>
            <a:ext cx="3294600" cy="1322700"/>
          </a:xfrm>
          <a:prstGeom prst="rect">
            <a:avLst/>
          </a:prstGeom>
          <a:noFill/>
          <a:ln>
            <a:noFill/>
          </a:ln>
        </p:spPr>
        <p:txBody>
          <a:bodyPr anchorCtr="0" anchor="t" bIns="121900" lIns="121900" spcFirstLastPara="1" rIns="121900" wrap="square" tIns="121900">
            <a:noAutofit/>
          </a:bodyPr>
          <a:lstStyle>
            <a:lvl1pPr indent="-349250" lvl="0" marL="457200" algn="l">
              <a:lnSpc>
                <a:spcPct val="115000"/>
              </a:lnSpc>
              <a:spcBef>
                <a:spcPts val="0"/>
              </a:spcBef>
              <a:spcAft>
                <a:spcPts val="0"/>
              </a:spcAft>
              <a:buSzPts val="1900"/>
              <a:buChar char="●"/>
              <a:defRPr/>
            </a:lvl1pPr>
            <a:lvl2pPr indent="-349250" lvl="1" marL="914400" algn="l">
              <a:lnSpc>
                <a:spcPct val="115000"/>
              </a:lnSpc>
              <a:spcBef>
                <a:spcPts val="2100"/>
              </a:spcBef>
              <a:spcAft>
                <a:spcPts val="0"/>
              </a:spcAft>
              <a:buSzPts val="1900"/>
              <a:buChar char="○"/>
              <a:defRPr/>
            </a:lvl2pPr>
            <a:lvl3pPr indent="-349250" lvl="2" marL="1371600" algn="l">
              <a:lnSpc>
                <a:spcPct val="115000"/>
              </a:lnSpc>
              <a:spcBef>
                <a:spcPts val="2100"/>
              </a:spcBef>
              <a:spcAft>
                <a:spcPts val="0"/>
              </a:spcAft>
              <a:buSzPts val="1900"/>
              <a:buChar char="■"/>
              <a:defRPr/>
            </a:lvl3pPr>
            <a:lvl4pPr indent="-349250" lvl="3" marL="1828800" algn="l">
              <a:lnSpc>
                <a:spcPct val="115000"/>
              </a:lnSpc>
              <a:spcBef>
                <a:spcPts val="2100"/>
              </a:spcBef>
              <a:spcAft>
                <a:spcPts val="0"/>
              </a:spcAft>
              <a:buSzPts val="1900"/>
              <a:buChar char="●"/>
              <a:defRPr/>
            </a:lvl4pPr>
            <a:lvl5pPr indent="-349250" lvl="4" marL="2286000" algn="l">
              <a:lnSpc>
                <a:spcPct val="115000"/>
              </a:lnSpc>
              <a:spcBef>
                <a:spcPts val="2100"/>
              </a:spcBef>
              <a:spcAft>
                <a:spcPts val="0"/>
              </a:spcAft>
              <a:buSzPts val="1900"/>
              <a:buChar char="○"/>
              <a:defRPr/>
            </a:lvl5pPr>
            <a:lvl6pPr indent="-349250" lvl="5" marL="2743200" algn="l">
              <a:lnSpc>
                <a:spcPct val="115000"/>
              </a:lnSpc>
              <a:spcBef>
                <a:spcPts val="2100"/>
              </a:spcBef>
              <a:spcAft>
                <a:spcPts val="0"/>
              </a:spcAft>
              <a:buSzPts val="1900"/>
              <a:buChar char="■"/>
              <a:defRPr/>
            </a:lvl6pPr>
            <a:lvl7pPr indent="-349250" lvl="6" marL="3200400" algn="l">
              <a:lnSpc>
                <a:spcPct val="115000"/>
              </a:lnSpc>
              <a:spcBef>
                <a:spcPts val="2100"/>
              </a:spcBef>
              <a:spcAft>
                <a:spcPts val="0"/>
              </a:spcAft>
              <a:buSzPts val="1900"/>
              <a:buChar char="●"/>
              <a:defRPr/>
            </a:lvl7pPr>
            <a:lvl8pPr indent="-349250" lvl="7" marL="3657600" algn="l">
              <a:lnSpc>
                <a:spcPct val="115000"/>
              </a:lnSpc>
              <a:spcBef>
                <a:spcPts val="2100"/>
              </a:spcBef>
              <a:spcAft>
                <a:spcPts val="0"/>
              </a:spcAft>
              <a:buSzPts val="1900"/>
              <a:buChar char="○"/>
              <a:defRPr/>
            </a:lvl8pPr>
            <a:lvl9pPr indent="-349250" lvl="8" marL="4114800" algn="l">
              <a:lnSpc>
                <a:spcPct val="115000"/>
              </a:lnSpc>
              <a:spcBef>
                <a:spcPts val="2100"/>
              </a:spcBef>
              <a:spcAft>
                <a:spcPts val="2100"/>
              </a:spcAft>
              <a:buSzPts val="1900"/>
              <a:buChar char="■"/>
              <a:defRPr/>
            </a:lvl9pPr>
          </a:lstStyle>
          <a:p/>
        </p:txBody>
      </p:sp>
      <p:sp>
        <p:nvSpPr>
          <p:cNvPr id="134" name="Google Shape;134;p4"/>
          <p:cNvSpPr txBox="1"/>
          <p:nvPr>
            <p:ph idx="4" type="body"/>
          </p:nvPr>
        </p:nvSpPr>
        <p:spPr>
          <a:xfrm>
            <a:off x="6580013" y="4872629"/>
            <a:ext cx="3294600" cy="1322700"/>
          </a:xfrm>
          <a:prstGeom prst="rect">
            <a:avLst/>
          </a:prstGeom>
          <a:noFill/>
          <a:ln>
            <a:noFill/>
          </a:ln>
        </p:spPr>
        <p:txBody>
          <a:bodyPr anchorCtr="0" anchor="t" bIns="121900" lIns="121900" spcFirstLastPara="1" rIns="121900" wrap="square" tIns="121900">
            <a:noAutofit/>
          </a:bodyPr>
          <a:lstStyle>
            <a:lvl1pPr indent="-349250" lvl="0" marL="457200" algn="l">
              <a:lnSpc>
                <a:spcPct val="115000"/>
              </a:lnSpc>
              <a:spcBef>
                <a:spcPts val="0"/>
              </a:spcBef>
              <a:spcAft>
                <a:spcPts val="0"/>
              </a:spcAft>
              <a:buSzPts val="1900"/>
              <a:buChar char="●"/>
              <a:defRPr/>
            </a:lvl1pPr>
            <a:lvl2pPr indent="-349250" lvl="1" marL="914400" algn="l">
              <a:lnSpc>
                <a:spcPct val="115000"/>
              </a:lnSpc>
              <a:spcBef>
                <a:spcPts val="2100"/>
              </a:spcBef>
              <a:spcAft>
                <a:spcPts val="0"/>
              </a:spcAft>
              <a:buSzPts val="1900"/>
              <a:buChar char="○"/>
              <a:defRPr/>
            </a:lvl2pPr>
            <a:lvl3pPr indent="-349250" lvl="2" marL="1371600" algn="l">
              <a:lnSpc>
                <a:spcPct val="115000"/>
              </a:lnSpc>
              <a:spcBef>
                <a:spcPts val="2100"/>
              </a:spcBef>
              <a:spcAft>
                <a:spcPts val="0"/>
              </a:spcAft>
              <a:buSzPts val="1900"/>
              <a:buChar char="■"/>
              <a:defRPr/>
            </a:lvl3pPr>
            <a:lvl4pPr indent="-349250" lvl="3" marL="1828800" algn="l">
              <a:lnSpc>
                <a:spcPct val="115000"/>
              </a:lnSpc>
              <a:spcBef>
                <a:spcPts val="2100"/>
              </a:spcBef>
              <a:spcAft>
                <a:spcPts val="0"/>
              </a:spcAft>
              <a:buSzPts val="1900"/>
              <a:buChar char="●"/>
              <a:defRPr/>
            </a:lvl4pPr>
            <a:lvl5pPr indent="-349250" lvl="4" marL="2286000" algn="l">
              <a:lnSpc>
                <a:spcPct val="115000"/>
              </a:lnSpc>
              <a:spcBef>
                <a:spcPts val="2100"/>
              </a:spcBef>
              <a:spcAft>
                <a:spcPts val="0"/>
              </a:spcAft>
              <a:buSzPts val="1900"/>
              <a:buChar char="○"/>
              <a:defRPr/>
            </a:lvl5pPr>
            <a:lvl6pPr indent="-349250" lvl="5" marL="2743200" algn="l">
              <a:lnSpc>
                <a:spcPct val="115000"/>
              </a:lnSpc>
              <a:spcBef>
                <a:spcPts val="2100"/>
              </a:spcBef>
              <a:spcAft>
                <a:spcPts val="0"/>
              </a:spcAft>
              <a:buSzPts val="1900"/>
              <a:buChar char="■"/>
              <a:defRPr/>
            </a:lvl6pPr>
            <a:lvl7pPr indent="-349250" lvl="6" marL="3200400" algn="l">
              <a:lnSpc>
                <a:spcPct val="115000"/>
              </a:lnSpc>
              <a:spcBef>
                <a:spcPts val="2100"/>
              </a:spcBef>
              <a:spcAft>
                <a:spcPts val="0"/>
              </a:spcAft>
              <a:buSzPts val="1900"/>
              <a:buChar char="●"/>
              <a:defRPr/>
            </a:lvl7pPr>
            <a:lvl8pPr indent="-349250" lvl="7" marL="3657600" algn="l">
              <a:lnSpc>
                <a:spcPct val="115000"/>
              </a:lnSpc>
              <a:spcBef>
                <a:spcPts val="2100"/>
              </a:spcBef>
              <a:spcAft>
                <a:spcPts val="0"/>
              </a:spcAft>
              <a:buSzPts val="1900"/>
              <a:buChar char="○"/>
              <a:defRPr/>
            </a:lvl8pPr>
            <a:lvl9pPr indent="-349250" lvl="8" marL="4114800" algn="l">
              <a:lnSpc>
                <a:spcPct val="115000"/>
              </a:lnSpc>
              <a:spcBef>
                <a:spcPts val="2100"/>
              </a:spcBef>
              <a:spcAft>
                <a:spcPts val="2100"/>
              </a:spcAft>
              <a:buSzPts val="1900"/>
              <a:buChar char="■"/>
              <a:defRPr/>
            </a:lvl9pPr>
          </a:lstStyle>
          <a:p/>
        </p:txBody>
      </p:sp>
      <p:sp>
        <p:nvSpPr>
          <p:cNvPr id="135" name="Google Shape;135;p4"/>
          <p:cNvSpPr txBox="1"/>
          <p:nvPr>
            <p:ph idx="5" type="title"/>
          </p:nvPr>
        </p:nvSpPr>
        <p:spPr>
          <a:xfrm>
            <a:off x="2622088" y="2135800"/>
            <a:ext cx="3294600" cy="695700"/>
          </a:xfrm>
          <a:prstGeom prst="rect">
            <a:avLst/>
          </a:prstGeom>
          <a:noFill/>
          <a:ln>
            <a:noFill/>
          </a:ln>
        </p:spPr>
        <p:txBody>
          <a:bodyPr anchorCtr="0" anchor="t" bIns="121900" lIns="121900" spcFirstLastPara="1" rIns="121900" wrap="square" tIns="121900">
            <a:noAutofit/>
          </a:bodyPr>
          <a:lstStyle>
            <a:lvl1pPr lvl="0" marR="0" algn="ctr">
              <a:lnSpc>
                <a:spcPct val="100000"/>
              </a:lnSpc>
              <a:spcBef>
                <a:spcPts val="0"/>
              </a:spcBef>
              <a:spcAft>
                <a:spcPts val="0"/>
              </a:spcAft>
              <a:buClr>
                <a:schemeClr val="dk1"/>
              </a:buClr>
              <a:buSzPts val="3500"/>
              <a:buFont typeface="Aldrich"/>
              <a:buNone/>
              <a:defRPr sz="3500"/>
            </a:lvl1pPr>
            <a:lvl2pPr lvl="1" algn="ctr">
              <a:lnSpc>
                <a:spcPct val="100000"/>
              </a:lnSpc>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2pPr>
            <a:lvl3pPr lvl="2" algn="ctr">
              <a:lnSpc>
                <a:spcPct val="100000"/>
              </a:lnSpc>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3pPr>
            <a:lvl4pPr lvl="3" algn="ctr">
              <a:lnSpc>
                <a:spcPct val="100000"/>
              </a:lnSpc>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4pPr>
            <a:lvl5pPr lvl="4" algn="ctr">
              <a:lnSpc>
                <a:spcPct val="100000"/>
              </a:lnSpc>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5pPr>
            <a:lvl6pPr lvl="5" algn="ctr">
              <a:lnSpc>
                <a:spcPct val="100000"/>
              </a:lnSpc>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6pPr>
            <a:lvl7pPr lvl="6" algn="ctr">
              <a:lnSpc>
                <a:spcPct val="100000"/>
              </a:lnSpc>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7pPr>
            <a:lvl8pPr lvl="7" algn="ctr">
              <a:lnSpc>
                <a:spcPct val="100000"/>
              </a:lnSpc>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8pPr>
            <a:lvl9pPr lvl="8" algn="ctr">
              <a:lnSpc>
                <a:spcPct val="100000"/>
              </a:lnSpc>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9pPr>
          </a:lstStyle>
          <a:p/>
        </p:txBody>
      </p:sp>
      <p:sp>
        <p:nvSpPr>
          <p:cNvPr id="136" name="Google Shape;136;p4"/>
          <p:cNvSpPr txBox="1"/>
          <p:nvPr>
            <p:ph idx="6" type="title"/>
          </p:nvPr>
        </p:nvSpPr>
        <p:spPr>
          <a:xfrm>
            <a:off x="6580013" y="2135800"/>
            <a:ext cx="3294600" cy="695700"/>
          </a:xfrm>
          <a:prstGeom prst="rect">
            <a:avLst/>
          </a:prstGeom>
          <a:noFill/>
          <a:ln>
            <a:noFill/>
          </a:ln>
        </p:spPr>
        <p:txBody>
          <a:bodyPr anchorCtr="0" anchor="t" bIns="121900" lIns="121900" spcFirstLastPara="1" rIns="121900" wrap="square" tIns="121900">
            <a:noAutofit/>
          </a:bodyPr>
          <a:lstStyle>
            <a:lvl1pPr lvl="0" marR="0" algn="ctr">
              <a:lnSpc>
                <a:spcPct val="100000"/>
              </a:lnSpc>
              <a:spcBef>
                <a:spcPts val="0"/>
              </a:spcBef>
              <a:spcAft>
                <a:spcPts val="0"/>
              </a:spcAft>
              <a:buClr>
                <a:schemeClr val="dk1"/>
              </a:buClr>
              <a:buSzPts val="3500"/>
              <a:buFont typeface="Aldrich"/>
              <a:buNone/>
              <a:defRPr sz="3500"/>
            </a:lvl1pPr>
            <a:lvl2pPr lvl="1" algn="ctr">
              <a:lnSpc>
                <a:spcPct val="100000"/>
              </a:lnSpc>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2pPr>
            <a:lvl3pPr lvl="2" algn="ctr">
              <a:lnSpc>
                <a:spcPct val="100000"/>
              </a:lnSpc>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3pPr>
            <a:lvl4pPr lvl="3" algn="ctr">
              <a:lnSpc>
                <a:spcPct val="100000"/>
              </a:lnSpc>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4pPr>
            <a:lvl5pPr lvl="4" algn="ctr">
              <a:lnSpc>
                <a:spcPct val="100000"/>
              </a:lnSpc>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5pPr>
            <a:lvl6pPr lvl="5" algn="ctr">
              <a:lnSpc>
                <a:spcPct val="100000"/>
              </a:lnSpc>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6pPr>
            <a:lvl7pPr lvl="6" algn="ctr">
              <a:lnSpc>
                <a:spcPct val="100000"/>
              </a:lnSpc>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7pPr>
            <a:lvl8pPr lvl="7" algn="ctr">
              <a:lnSpc>
                <a:spcPct val="100000"/>
              </a:lnSpc>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8pPr>
            <a:lvl9pPr lvl="8" algn="ctr">
              <a:lnSpc>
                <a:spcPct val="100000"/>
              </a:lnSpc>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9pPr>
          </a:lstStyle>
          <a:p/>
        </p:txBody>
      </p:sp>
      <p:sp>
        <p:nvSpPr>
          <p:cNvPr id="137" name="Google Shape;137;p4"/>
          <p:cNvSpPr txBox="1"/>
          <p:nvPr>
            <p:ph idx="7" type="title"/>
          </p:nvPr>
        </p:nvSpPr>
        <p:spPr>
          <a:xfrm>
            <a:off x="2622088" y="4176859"/>
            <a:ext cx="3294600" cy="695700"/>
          </a:xfrm>
          <a:prstGeom prst="rect">
            <a:avLst/>
          </a:prstGeom>
          <a:noFill/>
          <a:ln>
            <a:noFill/>
          </a:ln>
        </p:spPr>
        <p:txBody>
          <a:bodyPr anchorCtr="0" anchor="t" bIns="121900" lIns="121900" spcFirstLastPara="1" rIns="121900" wrap="square" tIns="121900">
            <a:noAutofit/>
          </a:bodyPr>
          <a:lstStyle>
            <a:lvl1pPr lvl="0" marR="0" algn="ctr">
              <a:lnSpc>
                <a:spcPct val="100000"/>
              </a:lnSpc>
              <a:spcBef>
                <a:spcPts val="0"/>
              </a:spcBef>
              <a:spcAft>
                <a:spcPts val="0"/>
              </a:spcAft>
              <a:buClr>
                <a:schemeClr val="dk1"/>
              </a:buClr>
              <a:buSzPts val="3500"/>
              <a:buFont typeface="Aldrich"/>
              <a:buNone/>
              <a:defRPr sz="3500"/>
            </a:lvl1pPr>
            <a:lvl2pPr lvl="1" algn="ctr">
              <a:lnSpc>
                <a:spcPct val="100000"/>
              </a:lnSpc>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2pPr>
            <a:lvl3pPr lvl="2" algn="ctr">
              <a:lnSpc>
                <a:spcPct val="100000"/>
              </a:lnSpc>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3pPr>
            <a:lvl4pPr lvl="3" algn="ctr">
              <a:lnSpc>
                <a:spcPct val="100000"/>
              </a:lnSpc>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4pPr>
            <a:lvl5pPr lvl="4" algn="ctr">
              <a:lnSpc>
                <a:spcPct val="100000"/>
              </a:lnSpc>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5pPr>
            <a:lvl6pPr lvl="5" algn="ctr">
              <a:lnSpc>
                <a:spcPct val="100000"/>
              </a:lnSpc>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6pPr>
            <a:lvl7pPr lvl="6" algn="ctr">
              <a:lnSpc>
                <a:spcPct val="100000"/>
              </a:lnSpc>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7pPr>
            <a:lvl8pPr lvl="7" algn="ctr">
              <a:lnSpc>
                <a:spcPct val="100000"/>
              </a:lnSpc>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8pPr>
            <a:lvl9pPr lvl="8" algn="ctr">
              <a:lnSpc>
                <a:spcPct val="100000"/>
              </a:lnSpc>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9pPr>
          </a:lstStyle>
          <a:p/>
        </p:txBody>
      </p:sp>
      <p:sp>
        <p:nvSpPr>
          <p:cNvPr id="138" name="Google Shape;138;p4"/>
          <p:cNvSpPr txBox="1"/>
          <p:nvPr>
            <p:ph idx="8" type="title"/>
          </p:nvPr>
        </p:nvSpPr>
        <p:spPr>
          <a:xfrm>
            <a:off x="6580013" y="4176859"/>
            <a:ext cx="3294600" cy="695700"/>
          </a:xfrm>
          <a:prstGeom prst="rect">
            <a:avLst/>
          </a:prstGeom>
          <a:noFill/>
          <a:ln>
            <a:noFill/>
          </a:ln>
        </p:spPr>
        <p:txBody>
          <a:bodyPr anchorCtr="0" anchor="t" bIns="121900" lIns="121900" spcFirstLastPara="1" rIns="121900" wrap="square" tIns="121900">
            <a:noAutofit/>
          </a:bodyPr>
          <a:lstStyle>
            <a:lvl1pPr lvl="0" marR="0" algn="ctr">
              <a:lnSpc>
                <a:spcPct val="100000"/>
              </a:lnSpc>
              <a:spcBef>
                <a:spcPts val="0"/>
              </a:spcBef>
              <a:spcAft>
                <a:spcPts val="0"/>
              </a:spcAft>
              <a:buClr>
                <a:schemeClr val="dk1"/>
              </a:buClr>
              <a:buSzPts val="3500"/>
              <a:buFont typeface="Aldrich"/>
              <a:buNone/>
              <a:defRPr sz="3500"/>
            </a:lvl1pPr>
            <a:lvl2pPr lvl="1" algn="ctr">
              <a:lnSpc>
                <a:spcPct val="100000"/>
              </a:lnSpc>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2pPr>
            <a:lvl3pPr lvl="2" algn="ctr">
              <a:lnSpc>
                <a:spcPct val="100000"/>
              </a:lnSpc>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3pPr>
            <a:lvl4pPr lvl="3" algn="ctr">
              <a:lnSpc>
                <a:spcPct val="100000"/>
              </a:lnSpc>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4pPr>
            <a:lvl5pPr lvl="4" algn="ctr">
              <a:lnSpc>
                <a:spcPct val="100000"/>
              </a:lnSpc>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5pPr>
            <a:lvl6pPr lvl="5" algn="ctr">
              <a:lnSpc>
                <a:spcPct val="100000"/>
              </a:lnSpc>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6pPr>
            <a:lvl7pPr lvl="6" algn="ctr">
              <a:lnSpc>
                <a:spcPct val="100000"/>
              </a:lnSpc>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7pPr>
            <a:lvl8pPr lvl="7" algn="ctr">
              <a:lnSpc>
                <a:spcPct val="100000"/>
              </a:lnSpc>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8pPr>
            <a:lvl9pPr lvl="8" algn="ctr">
              <a:lnSpc>
                <a:spcPct val="100000"/>
              </a:lnSpc>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9pPr>
          </a:lstStyle>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4 Section Title">
  <p:cSld name="CUSTOM_3">
    <p:spTree>
      <p:nvGrpSpPr>
        <p:cNvPr id="139" name="Shape 139"/>
        <p:cNvGrpSpPr/>
        <p:nvPr/>
      </p:nvGrpSpPr>
      <p:grpSpPr>
        <a:xfrm>
          <a:off x="0" y="0"/>
          <a:ext cx="0" cy="0"/>
          <a:chOff x="0" y="0"/>
          <a:chExt cx="0" cy="0"/>
        </a:xfrm>
      </p:grpSpPr>
      <p:grpSp>
        <p:nvGrpSpPr>
          <p:cNvPr id="140" name="Google Shape;140;p5"/>
          <p:cNvGrpSpPr/>
          <p:nvPr/>
        </p:nvGrpSpPr>
        <p:grpSpPr>
          <a:xfrm>
            <a:off x="10735389" y="4360341"/>
            <a:ext cx="1444983" cy="2522507"/>
            <a:chOff x="3585914" y="588808"/>
            <a:chExt cx="1814394" cy="3167387"/>
          </a:xfrm>
        </p:grpSpPr>
        <p:sp>
          <p:nvSpPr>
            <p:cNvPr id="141" name="Google Shape;141;p5"/>
            <p:cNvSpPr/>
            <p:nvPr/>
          </p:nvSpPr>
          <p:spPr>
            <a:xfrm>
              <a:off x="4226553" y="1938908"/>
              <a:ext cx="211782" cy="1817287"/>
            </a:xfrm>
            <a:custGeom>
              <a:rect b="b" l="l" r="r" t="t"/>
              <a:pathLst>
                <a:path extrusionOk="0" h="1817287" w="211782">
                  <a:moveTo>
                    <a:pt x="78643" y="0"/>
                  </a:moveTo>
                  <a:lnTo>
                    <a:pt x="148152" y="0"/>
                  </a:lnTo>
                  <a:lnTo>
                    <a:pt x="211782" y="235931"/>
                  </a:lnTo>
                  <a:lnTo>
                    <a:pt x="164435" y="235931"/>
                  </a:lnTo>
                  <a:lnTo>
                    <a:pt x="211782" y="411490"/>
                  </a:lnTo>
                  <a:lnTo>
                    <a:pt x="164346" y="411490"/>
                  </a:lnTo>
                  <a:lnTo>
                    <a:pt x="211782" y="587379"/>
                  </a:lnTo>
                  <a:lnTo>
                    <a:pt x="164435" y="587379"/>
                  </a:lnTo>
                  <a:lnTo>
                    <a:pt x="211782" y="762938"/>
                  </a:lnTo>
                  <a:lnTo>
                    <a:pt x="164346" y="762938"/>
                  </a:lnTo>
                  <a:lnTo>
                    <a:pt x="211782" y="938827"/>
                  </a:lnTo>
                  <a:lnTo>
                    <a:pt x="164433" y="938827"/>
                  </a:lnTo>
                  <a:lnTo>
                    <a:pt x="211782" y="1114390"/>
                  </a:lnTo>
                  <a:lnTo>
                    <a:pt x="164347" y="1114390"/>
                  </a:lnTo>
                  <a:lnTo>
                    <a:pt x="211782" y="1290275"/>
                  </a:lnTo>
                  <a:lnTo>
                    <a:pt x="164433" y="1290275"/>
                  </a:lnTo>
                  <a:lnTo>
                    <a:pt x="211782" y="1465839"/>
                  </a:lnTo>
                  <a:lnTo>
                    <a:pt x="164346" y="1465839"/>
                  </a:lnTo>
                  <a:lnTo>
                    <a:pt x="211782" y="1641727"/>
                  </a:lnTo>
                  <a:lnTo>
                    <a:pt x="164434" y="1641727"/>
                  </a:lnTo>
                  <a:lnTo>
                    <a:pt x="211782" y="1817287"/>
                  </a:lnTo>
                  <a:lnTo>
                    <a:pt x="0" y="1817287"/>
                  </a:lnTo>
                  <a:lnTo>
                    <a:pt x="58519" y="1641727"/>
                  </a:lnTo>
                  <a:lnTo>
                    <a:pt x="0" y="1641727"/>
                  </a:lnTo>
                  <a:lnTo>
                    <a:pt x="58629" y="1465839"/>
                  </a:lnTo>
                  <a:lnTo>
                    <a:pt x="0" y="1465839"/>
                  </a:lnTo>
                  <a:lnTo>
                    <a:pt x="58520" y="1290275"/>
                  </a:lnTo>
                  <a:lnTo>
                    <a:pt x="0" y="1290275"/>
                  </a:lnTo>
                  <a:lnTo>
                    <a:pt x="58628" y="1114390"/>
                  </a:lnTo>
                  <a:lnTo>
                    <a:pt x="0" y="1114390"/>
                  </a:lnTo>
                  <a:lnTo>
                    <a:pt x="58520" y="938827"/>
                  </a:lnTo>
                  <a:lnTo>
                    <a:pt x="0" y="938827"/>
                  </a:lnTo>
                  <a:lnTo>
                    <a:pt x="58629" y="762938"/>
                  </a:lnTo>
                  <a:lnTo>
                    <a:pt x="0" y="762938"/>
                  </a:lnTo>
                  <a:lnTo>
                    <a:pt x="58519" y="587379"/>
                  </a:lnTo>
                  <a:lnTo>
                    <a:pt x="0" y="587379"/>
                  </a:lnTo>
                  <a:lnTo>
                    <a:pt x="58629" y="411490"/>
                  </a:lnTo>
                  <a:lnTo>
                    <a:pt x="0" y="411490"/>
                  </a:lnTo>
                  <a:lnTo>
                    <a:pt x="58519" y="235931"/>
                  </a:lnTo>
                  <a:lnTo>
                    <a:pt x="0" y="235931"/>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2" name="Google Shape;142;p5"/>
            <p:cNvSpPr/>
            <p:nvPr/>
          </p:nvSpPr>
          <p:spPr>
            <a:xfrm>
              <a:off x="3585914" y="588808"/>
              <a:ext cx="1814394" cy="1378104"/>
            </a:xfrm>
            <a:custGeom>
              <a:rect b="b" l="l" r="r" t="t"/>
              <a:pathLst>
                <a:path extrusionOk="0" h="402366" w="529750">
                  <a:moveTo>
                    <a:pt x="510523" y="300561"/>
                  </a:moveTo>
                  <a:cubicBezTo>
                    <a:pt x="491473" y="319611"/>
                    <a:pt x="468042" y="317230"/>
                    <a:pt x="428418" y="323135"/>
                  </a:cubicBezTo>
                  <a:lnTo>
                    <a:pt x="425655" y="323135"/>
                  </a:lnTo>
                  <a:lnTo>
                    <a:pt x="420988" y="323993"/>
                  </a:lnTo>
                  <a:lnTo>
                    <a:pt x="416321" y="324755"/>
                  </a:lnTo>
                  <a:cubicBezTo>
                    <a:pt x="412035" y="325517"/>
                    <a:pt x="407844" y="326469"/>
                    <a:pt x="403653" y="327422"/>
                  </a:cubicBezTo>
                  <a:lnTo>
                    <a:pt x="398891" y="328564"/>
                  </a:lnTo>
                  <a:lnTo>
                    <a:pt x="394223" y="329707"/>
                  </a:lnTo>
                  <a:cubicBezTo>
                    <a:pt x="389652" y="330851"/>
                    <a:pt x="384698" y="332184"/>
                    <a:pt x="379936" y="333613"/>
                  </a:cubicBezTo>
                  <a:lnTo>
                    <a:pt x="375173" y="335042"/>
                  </a:lnTo>
                  <a:lnTo>
                    <a:pt x="370411" y="336470"/>
                  </a:lnTo>
                  <a:lnTo>
                    <a:pt x="355837" y="340947"/>
                  </a:lnTo>
                  <a:lnTo>
                    <a:pt x="351170" y="342471"/>
                  </a:lnTo>
                  <a:lnTo>
                    <a:pt x="346408" y="343995"/>
                  </a:lnTo>
                  <a:lnTo>
                    <a:pt x="330405" y="349234"/>
                  </a:lnTo>
                  <a:cubicBezTo>
                    <a:pt x="290401" y="362331"/>
                    <a:pt x="252015" y="380104"/>
                    <a:pt x="216105" y="402193"/>
                  </a:cubicBezTo>
                  <a:cubicBezTo>
                    <a:pt x="197913" y="386886"/>
                    <a:pt x="176387" y="375999"/>
                    <a:pt x="153241" y="370379"/>
                  </a:cubicBezTo>
                  <a:cubicBezTo>
                    <a:pt x="124666" y="363712"/>
                    <a:pt x="110664" y="370379"/>
                    <a:pt x="79517" y="365903"/>
                  </a:cubicBezTo>
                  <a:lnTo>
                    <a:pt x="74373" y="365140"/>
                  </a:lnTo>
                  <a:lnTo>
                    <a:pt x="69326" y="364283"/>
                  </a:lnTo>
                  <a:lnTo>
                    <a:pt x="63896" y="363140"/>
                  </a:lnTo>
                  <a:lnTo>
                    <a:pt x="56467" y="361521"/>
                  </a:lnTo>
                  <a:lnTo>
                    <a:pt x="51705" y="360378"/>
                  </a:lnTo>
                  <a:lnTo>
                    <a:pt x="46847" y="359235"/>
                  </a:lnTo>
                  <a:cubicBezTo>
                    <a:pt x="29797" y="354758"/>
                    <a:pt x="15414" y="348567"/>
                    <a:pt x="6937" y="334661"/>
                  </a:cubicBezTo>
                  <a:cubicBezTo>
                    <a:pt x="-1541" y="320754"/>
                    <a:pt x="-4398" y="299418"/>
                    <a:pt x="4269" y="288940"/>
                  </a:cubicBezTo>
                  <a:cubicBezTo>
                    <a:pt x="12937" y="278463"/>
                    <a:pt x="33892" y="275987"/>
                    <a:pt x="84852" y="293989"/>
                  </a:cubicBezTo>
                  <a:lnTo>
                    <a:pt x="89328" y="295608"/>
                  </a:lnTo>
                  <a:lnTo>
                    <a:pt x="93900" y="297227"/>
                  </a:lnTo>
                  <a:lnTo>
                    <a:pt x="105616" y="301895"/>
                  </a:lnTo>
                  <a:lnTo>
                    <a:pt x="110092" y="303704"/>
                  </a:lnTo>
                  <a:cubicBezTo>
                    <a:pt x="111616" y="304257"/>
                    <a:pt x="113141" y="304895"/>
                    <a:pt x="114570" y="305609"/>
                  </a:cubicBezTo>
                  <a:cubicBezTo>
                    <a:pt x="131334" y="312467"/>
                    <a:pt x="150479" y="321230"/>
                    <a:pt x="172386" y="331994"/>
                  </a:cubicBezTo>
                  <a:cubicBezTo>
                    <a:pt x="160098" y="312944"/>
                    <a:pt x="148098" y="296180"/>
                    <a:pt x="136953" y="281987"/>
                  </a:cubicBezTo>
                  <a:cubicBezTo>
                    <a:pt x="136096" y="280654"/>
                    <a:pt x="135049" y="279377"/>
                    <a:pt x="134000" y="278177"/>
                  </a:cubicBezTo>
                  <a:lnTo>
                    <a:pt x="131048" y="274463"/>
                  </a:lnTo>
                  <a:cubicBezTo>
                    <a:pt x="125904" y="267890"/>
                    <a:pt x="120855" y="261985"/>
                    <a:pt x="116188" y="256555"/>
                  </a:cubicBezTo>
                  <a:cubicBezTo>
                    <a:pt x="109712" y="249031"/>
                    <a:pt x="103711" y="242554"/>
                    <a:pt x="98281" y="236744"/>
                  </a:cubicBezTo>
                  <a:lnTo>
                    <a:pt x="94567" y="232838"/>
                  </a:lnTo>
                  <a:lnTo>
                    <a:pt x="90948" y="228933"/>
                  </a:lnTo>
                  <a:cubicBezTo>
                    <a:pt x="85232" y="222932"/>
                    <a:pt x="80089" y="217694"/>
                    <a:pt x="75517" y="212645"/>
                  </a:cubicBezTo>
                  <a:lnTo>
                    <a:pt x="71516" y="208169"/>
                  </a:lnTo>
                  <a:lnTo>
                    <a:pt x="67706" y="203596"/>
                  </a:lnTo>
                  <a:cubicBezTo>
                    <a:pt x="62753" y="197710"/>
                    <a:pt x="58467" y="191328"/>
                    <a:pt x="54848" y="184546"/>
                  </a:cubicBezTo>
                  <a:lnTo>
                    <a:pt x="52085" y="179308"/>
                  </a:lnTo>
                  <a:cubicBezTo>
                    <a:pt x="51323" y="177593"/>
                    <a:pt x="50467" y="175688"/>
                    <a:pt x="49704" y="173783"/>
                  </a:cubicBezTo>
                  <a:lnTo>
                    <a:pt x="48656" y="171212"/>
                  </a:lnTo>
                  <a:cubicBezTo>
                    <a:pt x="47895" y="169306"/>
                    <a:pt x="45513" y="163115"/>
                    <a:pt x="43132" y="154733"/>
                  </a:cubicBezTo>
                  <a:cubicBezTo>
                    <a:pt x="42655" y="153019"/>
                    <a:pt x="42180" y="151209"/>
                    <a:pt x="41703" y="149304"/>
                  </a:cubicBezTo>
                  <a:cubicBezTo>
                    <a:pt x="41703" y="147589"/>
                    <a:pt x="40846" y="145685"/>
                    <a:pt x="40465" y="143780"/>
                  </a:cubicBezTo>
                  <a:cubicBezTo>
                    <a:pt x="36464" y="124729"/>
                    <a:pt x="35321" y="101107"/>
                    <a:pt x="49324" y="87868"/>
                  </a:cubicBezTo>
                  <a:cubicBezTo>
                    <a:pt x="65420" y="72628"/>
                    <a:pt x="94757" y="77676"/>
                    <a:pt x="114379" y="84439"/>
                  </a:cubicBezTo>
                  <a:cubicBezTo>
                    <a:pt x="116379" y="85105"/>
                    <a:pt x="118284" y="85772"/>
                    <a:pt x="120094" y="86534"/>
                  </a:cubicBezTo>
                  <a:lnTo>
                    <a:pt x="124761" y="88439"/>
                  </a:lnTo>
                  <a:lnTo>
                    <a:pt x="125428" y="88439"/>
                  </a:lnTo>
                  <a:cubicBezTo>
                    <a:pt x="131523" y="91249"/>
                    <a:pt x="137239" y="94697"/>
                    <a:pt x="142573" y="98726"/>
                  </a:cubicBezTo>
                  <a:cubicBezTo>
                    <a:pt x="144192" y="99812"/>
                    <a:pt x="145717" y="100993"/>
                    <a:pt x="147240" y="102251"/>
                  </a:cubicBezTo>
                  <a:lnTo>
                    <a:pt x="151717" y="106156"/>
                  </a:lnTo>
                  <a:cubicBezTo>
                    <a:pt x="156955" y="111042"/>
                    <a:pt x="161718" y="116367"/>
                    <a:pt x="166099" y="122063"/>
                  </a:cubicBezTo>
                  <a:cubicBezTo>
                    <a:pt x="167337" y="123587"/>
                    <a:pt x="168480" y="125177"/>
                    <a:pt x="169529" y="126825"/>
                  </a:cubicBezTo>
                  <a:cubicBezTo>
                    <a:pt x="170767" y="128425"/>
                    <a:pt x="171910" y="130111"/>
                    <a:pt x="172863" y="131873"/>
                  </a:cubicBezTo>
                  <a:cubicBezTo>
                    <a:pt x="176862" y="137979"/>
                    <a:pt x="180482" y="144341"/>
                    <a:pt x="183626" y="150923"/>
                  </a:cubicBezTo>
                  <a:lnTo>
                    <a:pt x="185912" y="155971"/>
                  </a:lnTo>
                  <a:cubicBezTo>
                    <a:pt x="186673" y="157686"/>
                    <a:pt x="187341" y="159401"/>
                    <a:pt x="188102" y="161020"/>
                  </a:cubicBezTo>
                  <a:cubicBezTo>
                    <a:pt x="195246" y="178822"/>
                    <a:pt x="200579" y="197300"/>
                    <a:pt x="204009" y="216170"/>
                  </a:cubicBezTo>
                  <a:lnTo>
                    <a:pt x="204009" y="216170"/>
                  </a:lnTo>
                  <a:cubicBezTo>
                    <a:pt x="204009" y="217979"/>
                    <a:pt x="204676" y="219694"/>
                    <a:pt x="205057" y="221504"/>
                  </a:cubicBezTo>
                  <a:lnTo>
                    <a:pt x="205914" y="226838"/>
                  </a:lnTo>
                  <a:cubicBezTo>
                    <a:pt x="208867" y="245021"/>
                    <a:pt x="210486" y="263385"/>
                    <a:pt x="210867" y="281797"/>
                  </a:cubicBezTo>
                  <a:cubicBezTo>
                    <a:pt x="210581" y="252755"/>
                    <a:pt x="212676" y="223732"/>
                    <a:pt x="217059" y="195024"/>
                  </a:cubicBezTo>
                  <a:cubicBezTo>
                    <a:pt x="217059" y="193214"/>
                    <a:pt x="217725" y="191405"/>
                    <a:pt x="218011" y="189595"/>
                  </a:cubicBezTo>
                  <a:cubicBezTo>
                    <a:pt x="218297" y="187785"/>
                    <a:pt x="218582" y="185975"/>
                    <a:pt x="218963" y="184261"/>
                  </a:cubicBezTo>
                  <a:cubicBezTo>
                    <a:pt x="220011" y="177974"/>
                    <a:pt x="221249" y="172069"/>
                    <a:pt x="222487" y="166544"/>
                  </a:cubicBezTo>
                  <a:lnTo>
                    <a:pt x="223630" y="161401"/>
                  </a:lnTo>
                  <a:cubicBezTo>
                    <a:pt x="223630" y="159591"/>
                    <a:pt x="224487" y="157877"/>
                    <a:pt x="224869" y="156257"/>
                  </a:cubicBezTo>
                  <a:cubicBezTo>
                    <a:pt x="225726" y="152923"/>
                    <a:pt x="226488" y="149685"/>
                    <a:pt x="227345" y="146732"/>
                  </a:cubicBezTo>
                  <a:lnTo>
                    <a:pt x="227917" y="144827"/>
                  </a:lnTo>
                  <a:lnTo>
                    <a:pt x="229345" y="139874"/>
                  </a:lnTo>
                  <a:cubicBezTo>
                    <a:pt x="229345" y="138064"/>
                    <a:pt x="230299" y="136445"/>
                    <a:pt x="230774" y="134826"/>
                  </a:cubicBezTo>
                  <a:cubicBezTo>
                    <a:pt x="232869" y="128359"/>
                    <a:pt x="235251" y="121996"/>
                    <a:pt x="237918" y="115776"/>
                  </a:cubicBezTo>
                  <a:cubicBezTo>
                    <a:pt x="252110" y="83629"/>
                    <a:pt x="274209" y="55635"/>
                    <a:pt x="302212" y="34432"/>
                  </a:cubicBezTo>
                  <a:lnTo>
                    <a:pt x="304307" y="32813"/>
                  </a:lnTo>
                  <a:lnTo>
                    <a:pt x="308212" y="29861"/>
                  </a:lnTo>
                  <a:lnTo>
                    <a:pt x="312118" y="26908"/>
                  </a:lnTo>
                  <a:cubicBezTo>
                    <a:pt x="316785" y="23479"/>
                    <a:pt x="321643" y="20050"/>
                    <a:pt x="326786" y="16906"/>
                  </a:cubicBezTo>
                  <a:lnTo>
                    <a:pt x="331073" y="14239"/>
                  </a:lnTo>
                  <a:lnTo>
                    <a:pt x="335549" y="11763"/>
                  </a:lnTo>
                  <a:cubicBezTo>
                    <a:pt x="350789" y="3133"/>
                    <a:pt x="368125" y="-962"/>
                    <a:pt x="385555" y="-48"/>
                  </a:cubicBezTo>
                  <a:cubicBezTo>
                    <a:pt x="399367" y="809"/>
                    <a:pt x="414130" y="1762"/>
                    <a:pt x="422608" y="11858"/>
                  </a:cubicBezTo>
                  <a:cubicBezTo>
                    <a:pt x="434800" y="25765"/>
                    <a:pt x="431561" y="51673"/>
                    <a:pt x="420703" y="80343"/>
                  </a:cubicBezTo>
                  <a:lnTo>
                    <a:pt x="418893" y="85010"/>
                  </a:lnTo>
                  <a:cubicBezTo>
                    <a:pt x="418322" y="86534"/>
                    <a:pt x="417655" y="88058"/>
                    <a:pt x="416988" y="89582"/>
                  </a:cubicBezTo>
                  <a:cubicBezTo>
                    <a:pt x="414798" y="94821"/>
                    <a:pt x="412321" y="100060"/>
                    <a:pt x="409654" y="105394"/>
                  </a:cubicBezTo>
                  <a:cubicBezTo>
                    <a:pt x="408987" y="106918"/>
                    <a:pt x="408225" y="108346"/>
                    <a:pt x="407463" y="109775"/>
                  </a:cubicBezTo>
                  <a:cubicBezTo>
                    <a:pt x="406701" y="111204"/>
                    <a:pt x="406034" y="112728"/>
                    <a:pt x="405273" y="114157"/>
                  </a:cubicBezTo>
                  <a:cubicBezTo>
                    <a:pt x="394223" y="134921"/>
                    <a:pt x="381460" y="154743"/>
                    <a:pt x="367173" y="173402"/>
                  </a:cubicBezTo>
                  <a:cubicBezTo>
                    <a:pt x="355456" y="187995"/>
                    <a:pt x="342693" y="201749"/>
                    <a:pt x="329073" y="214550"/>
                  </a:cubicBezTo>
                  <a:lnTo>
                    <a:pt x="325738" y="217979"/>
                  </a:lnTo>
                  <a:lnTo>
                    <a:pt x="322500" y="221504"/>
                  </a:lnTo>
                  <a:cubicBezTo>
                    <a:pt x="320119" y="224075"/>
                    <a:pt x="317737" y="226742"/>
                    <a:pt x="315356" y="229695"/>
                  </a:cubicBezTo>
                  <a:lnTo>
                    <a:pt x="312404" y="233314"/>
                  </a:lnTo>
                  <a:cubicBezTo>
                    <a:pt x="311451" y="234553"/>
                    <a:pt x="310403" y="235791"/>
                    <a:pt x="309451" y="237124"/>
                  </a:cubicBezTo>
                  <a:cubicBezTo>
                    <a:pt x="306499" y="241030"/>
                    <a:pt x="303450" y="245316"/>
                    <a:pt x="299926" y="250269"/>
                  </a:cubicBezTo>
                  <a:lnTo>
                    <a:pt x="298211" y="252841"/>
                  </a:lnTo>
                  <a:cubicBezTo>
                    <a:pt x="297926" y="253298"/>
                    <a:pt x="297640" y="253774"/>
                    <a:pt x="297354" y="254270"/>
                  </a:cubicBezTo>
                  <a:cubicBezTo>
                    <a:pt x="296402" y="255556"/>
                    <a:pt x="295545" y="256898"/>
                    <a:pt x="294782" y="258270"/>
                  </a:cubicBezTo>
                  <a:cubicBezTo>
                    <a:pt x="278971" y="283626"/>
                    <a:pt x="266493" y="310934"/>
                    <a:pt x="257825" y="339518"/>
                  </a:cubicBezTo>
                  <a:cubicBezTo>
                    <a:pt x="286400" y="320468"/>
                    <a:pt x="310117" y="304371"/>
                    <a:pt x="328691" y="292560"/>
                  </a:cubicBezTo>
                  <a:lnTo>
                    <a:pt x="344027" y="283035"/>
                  </a:lnTo>
                  <a:lnTo>
                    <a:pt x="348694" y="280082"/>
                  </a:lnTo>
                  <a:lnTo>
                    <a:pt x="353456" y="277225"/>
                  </a:lnTo>
                  <a:cubicBezTo>
                    <a:pt x="358505" y="274081"/>
                    <a:pt x="362981" y="271224"/>
                    <a:pt x="367839" y="268652"/>
                  </a:cubicBezTo>
                  <a:lnTo>
                    <a:pt x="372506" y="265890"/>
                  </a:lnTo>
                  <a:lnTo>
                    <a:pt x="377173" y="263318"/>
                  </a:lnTo>
                  <a:cubicBezTo>
                    <a:pt x="382031" y="260651"/>
                    <a:pt x="386794" y="258175"/>
                    <a:pt x="391461" y="255889"/>
                  </a:cubicBezTo>
                  <a:lnTo>
                    <a:pt x="396128" y="253507"/>
                  </a:lnTo>
                  <a:lnTo>
                    <a:pt x="400795" y="251317"/>
                  </a:lnTo>
                  <a:cubicBezTo>
                    <a:pt x="404987" y="249412"/>
                    <a:pt x="409082" y="247602"/>
                    <a:pt x="413273" y="245888"/>
                  </a:cubicBezTo>
                  <a:lnTo>
                    <a:pt x="418036" y="244078"/>
                  </a:lnTo>
                  <a:lnTo>
                    <a:pt x="422703" y="242268"/>
                  </a:lnTo>
                  <a:lnTo>
                    <a:pt x="432228" y="239125"/>
                  </a:lnTo>
                  <a:cubicBezTo>
                    <a:pt x="452707" y="231133"/>
                    <a:pt x="475091" y="229505"/>
                    <a:pt x="496427" y="234457"/>
                  </a:cubicBezTo>
                  <a:cubicBezTo>
                    <a:pt x="505952" y="237029"/>
                    <a:pt x="521477" y="241411"/>
                    <a:pt x="526906" y="254365"/>
                  </a:cubicBezTo>
                  <a:cubicBezTo>
                    <a:pt x="533479" y="270367"/>
                    <a:pt x="521287" y="289988"/>
                    <a:pt x="510523" y="30056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3" name="Google Shape;143;p5"/>
            <p:cNvSpPr/>
            <p:nvPr/>
          </p:nvSpPr>
          <p:spPr>
            <a:xfrm>
              <a:off x="3723890" y="631718"/>
              <a:ext cx="1320298" cy="1211958"/>
            </a:xfrm>
            <a:custGeom>
              <a:rect b="b" l="l" r="r" t="t"/>
              <a:pathLst>
                <a:path extrusionOk="0" h="1211958" w="1320298">
                  <a:moveTo>
                    <a:pt x="223205" y="992670"/>
                  </a:moveTo>
                  <a:lnTo>
                    <a:pt x="238543" y="998871"/>
                  </a:lnTo>
                  <a:lnTo>
                    <a:pt x="241540" y="1000146"/>
                  </a:lnTo>
                  <a:lnTo>
                    <a:pt x="253881" y="1005397"/>
                  </a:lnTo>
                  <a:lnTo>
                    <a:pt x="133791" y="1211958"/>
                  </a:lnTo>
                  <a:lnTo>
                    <a:pt x="119614" y="1209857"/>
                  </a:lnTo>
                  <a:lnTo>
                    <a:pt x="116175" y="1209347"/>
                  </a:lnTo>
                  <a:lnTo>
                    <a:pt x="98877" y="1206411"/>
                  </a:lnTo>
                  <a:close/>
                  <a:moveTo>
                    <a:pt x="153374" y="966893"/>
                  </a:moveTo>
                  <a:lnTo>
                    <a:pt x="168709" y="972443"/>
                  </a:lnTo>
                  <a:lnTo>
                    <a:pt x="184047" y="977989"/>
                  </a:lnTo>
                  <a:lnTo>
                    <a:pt x="55799" y="1198257"/>
                  </a:lnTo>
                  <a:lnTo>
                    <a:pt x="39485" y="1194342"/>
                  </a:lnTo>
                  <a:lnTo>
                    <a:pt x="22845" y="1190426"/>
                  </a:lnTo>
                  <a:close/>
                  <a:moveTo>
                    <a:pt x="1074581" y="908806"/>
                  </a:moveTo>
                  <a:lnTo>
                    <a:pt x="1081105" y="1126464"/>
                  </a:lnTo>
                  <a:lnTo>
                    <a:pt x="1065116" y="1131685"/>
                  </a:lnTo>
                  <a:lnTo>
                    <a:pt x="1048801" y="1136906"/>
                  </a:lnTo>
                  <a:lnTo>
                    <a:pt x="1042275" y="928714"/>
                  </a:lnTo>
                  <a:lnTo>
                    <a:pt x="1058264" y="918597"/>
                  </a:lnTo>
                  <a:close/>
                  <a:moveTo>
                    <a:pt x="1155181" y="861165"/>
                  </a:moveTo>
                  <a:lnTo>
                    <a:pt x="1163013" y="1101338"/>
                  </a:lnTo>
                  <a:lnTo>
                    <a:pt x="1146698" y="1106234"/>
                  </a:lnTo>
                  <a:lnTo>
                    <a:pt x="1130380" y="1111129"/>
                  </a:lnTo>
                  <a:lnTo>
                    <a:pt x="1123203" y="879439"/>
                  </a:lnTo>
                  <a:lnTo>
                    <a:pt x="1139192" y="869976"/>
                  </a:lnTo>
                  <a:close/>
                  <a:moveTo>
                    <a:pt x="1236759" y="820047"/>
                  </a:moveTo>
                  <a:lnTo>
                    <a:pt x="1244920" y="1080129"/>
                  </a:lnTo>
                  <a:lnTo>
                    <a:pt x="1228602" y="1084045"/>
                  </a:lnTo>
                  <a:lnTo>
                    <a:pt x="1212613" y="1087960"/>
                  </a:lnTo>
                  <a:lnTo>
                    <a:pt x="1204782" y="835714"/>
                  </a:lnTo>
                  <a:lnTo>
                    <a:pt x="1220770" y="827553"/>
                  </a:lnTo>
                  <a:close/>
                  <a:moveTo>
                    <a:pt x="1311818" y="789045"/>
                  </a:moveTo>
                  <a:lnTo>
                    <a:pt x="1320298" y="1065440"/>
                  </a:lnTo>
                  <a:lnTo>
                    <a:pt x="1304309" y="1068376"/>
                  </a:lnTo>
                  <a:lnTo>
                    <a:pt x="1288320" y="1070990"/>
                  </a:lnTo>
                  <a:lnTo>
                    <a:pt x="1279509" y="801447"/>
                  </a:lnTo>
                  <a:lnTo>
                    <a:pt x="1295823" y="795246"/>
                  </a:lnTo>
                  <a:close/>
                  <a:moveTo>
                    <a:pt x="560298" y="700940"/>
                  </a:moveTo>
                  <a:cubicBezTo>
                    <a:pt x="560298" y="707141"/>
                    <a:pt x="562579" y="713016"/>
                    <a:pt x="563885" y="719214"/>
                  </a:cubicBezTo>
                  <a:lnTo>
                    <a:pt x="566821" y="737488"/>
                  </a:lnTo>
                  <a:lnTo>
                    <a:pt x="330564" y="924470"/>
                  </a:lnTo>
                  <a:cubicBezTo>
                    <a:pt x="327631" y="919903"/>
                    <a:pt x="324041" y="915531"/>
                    <a:pt x="320450" y="911420"/>
                  </a:cubicBezTo>
                  <a:lnTo>
                    <a:pt x="310333" y="898693"/>
                  </a:lnTo>
                  <a:close/>
                  <a:moveTo>
                    <a:pt x="611530" y="591621"/>
                  </a:moveTo>
                  <a:lnTo>
                    <a:pt x="891187" y="817110"/>
                  </a:lnTo>
                  <a:lnTo>
                    <a:pt x="885311" y="825922"/>
                  </a:lnTo>
                  <a:cubicBezTo>
                    <a:pt x="884331" y="827487"/>
                    <a:pt x="883358" y="829118"/>
                    <a:pt x="882375" y="830817"/>
                  </a:cubicBezTo>
                  <a:cubicBezTo>
                    <a:pt x="879114" y="835223"/>
                    <a:pt x="876174" y="839821"/>
                    <a:pt x="873567" y="844521"/>
                  </a:cubicBezTo>
                  <a:lnTo>
                    <a:pt x="605004" y="628498"/>
                  </a:lnTo>
                  <a:cubicBezTo>
                    <a:pt x="605004" y="622297"/>
                    <a:pt x="607285" y="616096"/>
                    <a:pt x="608265" y="609895"/>
                  </a:cubicBezTo>
                  <a:cubicBezTo>
                    <a:pt x="609245" y="603697"/>
                    <a:pt x="610225" y="597496"/>
                    <a:pt x="611530" y="591621"/>
                  </a:cubicBezTo>
                  <a:close/>
                  <a:moveTo>
                    <a:pt x="631757" y="495684"/>
                  </a:moveTo>
                  <a:lnTo>
                    <a:pt x="943070" y="746628"/>
                  </a:lnTo>
                  <a:lnTo>
                    <a:pt x="932953" y="759026"/>
                  </a:lnTo>
                  <a:cubicBezTo>
                    <a:pt x="929691" y="763271"/>
                    <a:pt x="926101" y="767512"/>
                    <a:pt x="922839" y="772079"/>
                  </a:cubicBezTo>
                  <a:lnTo>
                    <a:pt x="623600" y="530927"/>
                  </a:lnTo>
                  <a:lnTo>
                    <a:pt x="627515" y="513307"/>
                  </a:lnTo>
                  <a:cubicBezTo>
                    <a:pt x="627515" y="507106"/>
                    <a:pt x="630455" y="501234"/>
                    <a:pt x="631757" y="495684"/>
                  </a:cubicBezTo>
                  <a:close/>
                  <a:moveTo>
                    <a:pt x="490464" y="477081"/>
                  </a:moveTo>
                  <a:lnTo>
                    <a:pt x="498296" y="494378"/>
                  </a:lnTo>
                  <a:cubicBezTo>
                    <a:pt x="500906" y="500251"/>
                    <a:pt x="503191" y="506126"/>
                    <a:pt x="505802" y="511673"/>
                  </a:cubicBezTo>
                  <a:lnTo>
                    <a:pt x="198079" y="769465"/>
                  </a:lnTo>
                  <a:lnTo>
                    <a:pt x="185355" y="756087"/>
                  </a:lnTo>
                  <a:lnTo>
                    <a:pt x="172953" y="742709"/>
                  </a:lnTo>
                  <a:close/>
                  <a:moveTo>
                    <a:pt x="651990" y="423239"/>
                  </a:moveTo>
                  <a:lnTo>
                    <a:pt x="990060" y="695719"/>
                  </a:lnTo>
                  <a:lnTo>
                    <a:pt x="978638" y="707466"/>
                  </a:lnTo>
                  <a:lnTo>
                    <a:pt x="967545" y="719539"/>
                  </a:lnTo>
                  <a:lnTo>
                    <a:pt x="641223" y="458482"/>
                  </a:lnTo>
                  <a:lnTo>
                    <a:pt x="646118" y="441513"/>
                  </a:lnTo>
                  <a:cubicBezTo>
                    <a:pt x="648729" y="433356"/>
                    <a:pt x="650360" y="427809"/>
                    <a:pt x="651990" y="423239"/>
                  </a:cubicBezTo>
                  <a:close/>
                  <a:moveTo>
                    <a:pt x="429115" y="377228"/>
                  </a:moveTo>
                  <a:cubicBezTo>
                    <a:pt x="433356" y="382449"/>
                    <a:pt x="437272" y="387900"/>
                    <a:pt x="440862" y="393546"/>
                  </a:cubicBezTo>
                  <a:cubicBezTo>
                    <a:pt x="445429" y="398996"/>
                    <a:pt x="449674" y="404773"/>
                    <a:pt x="453590" y="410840"/>
                  </a:cubicBezTo>
                  <a:lnTo>
                    <a:pt x="118782" y="686910"/>
                  </a:lnTo>
                  <a:lnTo>
                    <a:pt x="105075" y="671572"/>
                  </a:lnTo>
                  <a:lnTo>
                    <a:pt x="92025" y="655909"/>
                  </a:lnTo>
                  <a:close/>
                  <a:moveTo>
                    <a:pt x="348516" y="297280"/>
                  </a:moveTo>
                  <a:cubicBezTo>
                    <a:pt x="354059" y="301000"/>
                    <a:pt x="359284" y="305046"/>
                    <a:pt x="364505" y="309356"/>
                  </a:cubicBezTo>
                  <a:lnTo>
                    <a:pt x="379839" y="322735"/>
                  </a:lnTo>
                  <a:lnTo>
                    <a:pt x="47971" y="590318"/>
                  </a:lnTo>
                  <a:lnTo>
                    <a:pt x="38508" y="572370"/>
                  </a:lnTo>
                  <a:cubicBezTo>
                    <a:pt x="35894" y="566498"/>
                    <a:pt x="32962" y="559971"/>
                    <a:pt x="30351" y="553441"/>
                  </a:cubicBezTo>
                  <a:close/>
                  <a:moveTo>
                    <a:pt x="253226" y="247351"/>
                  </a:moveTo>
                  <a:cubicBezTo>
                    <a:pt x="260078" y="249636"/>
                    <a:pt x="266608" y="251921"/>
                    <a:pt x="272805" y="254532"/>
                  </a:cubicBezTo>
                  <a:lnTo>
                    <a:pt x="288794" y="261058"/>
                  </a:lnTo>
                  <a:lnTo>
                    <a:pt x="291079" y="262038"/>
                  </a:lnTo>
                  <a:lnTo>
                    <a:pt x="9137" y="488178"/>
                  </a:lnTo>
                  <a:cubicBezTo>
                    <a:pt x="7506" y="482306"/>
                    <a:pt x="5876" y="476105"/>
                    <a:pt x="4242" y="469579"/>
                  </a:cubicBezTo>
                  <a:cubicBezTo>
                    <a:pt x="4242" y="463703"/>
                    <a:pt x="1305" y="457177"/>
                    <a:pt x="0" y="450650"/>
                  </a:cubicBezTo>
                  <a:close/>
                  <a:moveTo>
                    <a:pt x="930671" y="51883"/>
                  </a:moveTo>
                  <a:lnTo>
                    <a:pt x="1264825" y="320772"/>
                  </a:lnTo>
                  <a:cubicBezTo>
                    <a:pt x="1262543" y="325993"/>
                    <a:pt x="1259929" y="330889"/>
                    <a:pt x="1257319" y="335785"/>
                  </a:cubicBezTo>
                  <a:cubicBezTo>
                    <a:pt x="1254712" y="340680"/>
                    <a:pt x="1252423" y="345902"/>
                    <a:pt x="1249816" y="350794"/>
                  </a:cubicBezTo>
                  <a:lnTo>
                    <a:pt x="903915" y="72117"/>
                  </a:lnTo>
                  <a:lnTo>
                    <a:pt x="917289" y="62000"/>
                  </a:lnTo>
                  <a:close/>
                  <a:moveTo>
                    <a:pt x="1010945" y="0"/>
                  </a:moveTo>
                  <a:lnTo>
                    <a:pt x="1302679" y="234955"/>
                  </a:lnTo>
                  <a:lnTo>
                    <a:pt x="1296478" y="250944"/>
                  </a:lnTo>
                  <a:cubicBezTo>
                    <a:pt x="1294521" y="256165"/>
                    <a:pt x="1292236" y="261386"/>
                    <a:pt x="1289951" y="266607"/>
                  </a:cubicBezTo>
                  <a:lnTo>
                    <a:pt x="980927" y="17623"/>
                  </a:lnTo>
                  <a:lnTo>
                    <a:pt x="995610" y="8486"/>
                  </a:ln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44" name="Google Shape;144;p5"/>
          <p:cNvGrpSpPr/>
          <p:nvPr/>
        </p:nvGrpSpPr>
        <p:grpSpPr>
          <a:xfrm flipH="1">
            <a:off x="11479439" y="6104421"/>
            <a:ext cx="624738" cy="743656"/>
            <a:chOff x="2281200" y="3282245"/>
            <a:chExt cx="1632023" cy="1942675"/>
          </a:xfrm>
        </p:grpSpPr>
        <p:sp>
          <p:nvSpPr>
            <p:cNvPr id="145" name="Google Shape;145;p5"/>
            <p:cNvSpPr/>
            <p:nvPr/>
          </p:nvSpPr>
          <p:spPr>
            <a:xfrm>
              <a:off x="2317689" y="3340720"/>
              <a:ext cx="1595534" cy="1884200"/>
            </a:xfrm>
            <a:custGeom>
              <a:rect b="b" l="l" r="r" t="t"/>
              <a:pathLst>
                <a:path extrusionOk="0" h="965019" w="817175">
                  <a:moveTo>
                    <a:pt x="169690" y="964977"/>
                  </a:moveTo>
                  <a:cubicBezTo>
                    <a:pt x="135260" y="891906"/>
                    <a:pt x="169128" y="817338"/>
                    <a:pt x="173151" y="808917"/>
                  </a:cubicBezTo>
                  <a:cubicBezTo>
                    <a:pt x="196317" y="761444"/>
                    <a:pt x="237521" y="725227"/>
                    <a:pt x="287576" y="708339"/>
                  </a:cubicBezTo>
                  <a:cubicBezTo>
                    <a:pt x="219492" y="607200"/>
                    <a:pt x="204008" y="479546"/>
                    <a:pt x="245942" y="365065"/>
                  </a:cubicBezTo>
                  <a:cubicBezTo>
                    <a:pt x="231347" y="367778"/>
                    <a:pt x="144522" y="382842"/>
                    <a:pt x="76035" y="326892"/>
                  </a:cubicBezTo>
                  <a:cubicBezTo>
                    <a:pt x="2590" y="266920"/>
                    <a:pt x="-31747" y="139771"/>
                    <a:pt x="37862" y="59870"/>
                  </a:cubicBezTo>
                  <a:cubicBezTo>
                    <a:pt x="101110" y="-12920"/>
                    <a:pt x="229288" y="-22931"/>
                    <a:pt x="294500" y="49485"/>
                  </a:cubicBezTo>
                  <a:cubicBezTo>
                    <a:pt x="339128" y="98885"/>
                    <a:pt x="346520" y="178131"/>
                    <a:pt x="311809" y="247085"/>
                  </a:cubicBezTo>
                  <a:cubicBezTo>
                    <a:pt x="394806" y="220111"/>
                    <a:pt x="485766" y="235680"/>
                    <a:pt x="555066" y="288720"/>
                  </a:cubicBezTo>
                  <a:cubicBezTo>
                    <a:pt x="556283" y="278521"/>
                    <a:pt x="564422" y="213871"/>
                    <a:pt x="620559" y="177757"/>
                  </a:cubicBezTo>
                  <a:cubicBezTo>
                    <a:pt x="670895" y="145384"/>
                    <a:pt x="752105" y="140332"/>
                    <a:pt x="793927" y="191603"/>
                  </a:cubicBezTo>
                  <a:cubicBezTo>
                    <a:pt x="837900" y="244840"/>
                    <a:pt x="814323" y="329044"/>
                    <a:pt x="765858" y="371989"/>
                  </a:cubicBezTo>
                  <a:cubicBezTo>
                    <a:pt x="711687" y="420266"/>
                    <a:pt x="638897" y="405015"/>
                    <a:pt x="630570" y="403144"/>
                  </a:cubicBezTo>
                  <a:cubicBezTo>
                    <a:pt x="632030" y="514201"/>
                    <a:pt x="589684" y="621365"/>
                    <a:pt x="512683" y="701416"/>
                  </a:cubicBezTo>
                  <a:cubicBezTo>
                    <a:pt x="542913" y="726154"/>
                    <a:pt x="567725" y="756860"/>
                    <a:pt x="585567" y="791608"/>
                  </a:cubicBezTo>
                  <a:cubicBezTo>
                    <a:pt x="598946" y="817899"/>
                    <a:pt x="638429" y="895274"/>
                    <a:pt x="609799" y="964977"/>
                  </a:cubicBezTo>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6" name="Google Shape;146;p5"/>
            <p:cNvSpPr/>
            <p:nvPr/>
          </p:nvSpPr>
          <p:spPr>
            <a:xfrm>
              <a:off x="2281200" y="3282245"/>
              <a:ext cx="1577942" cy="1770094"/>
            </a:xfrm>
            <a:custGeom>
              <a:rect b="b" l="l" r="r" t="t"/>
              <a:pathLst>
                <a:path extrusionOk="0" h="1770094" w="1577942">
                  <a:moveTo>
                    <a:pt x="895471" y="1579625"/>
                  </a:moveTo>
                  <a:cubicBezTo>
                    <a:pt x="900142" y="1579780"/>
                    <a:pt x="904753" y="1581716"/>
                    <a:pt x="908196" y="1585396"/>
                  </a:cubicBezTo>
                  <a:cubicBezTo>
                    <a:pt x="915100" y="1592775"/>
                    <a:pt x="914696" y="1604335"/>
                    <a:pt x="907337" y="1611222"/>
                  </a:cubicBezTo>
                  <a:cubicBezTo>
                    <a:pt x="906789" y="1611733"/>
                    <a:pt x="906205" y="1612225"/>
                    <a:pt x="905584" y="1612664"/>
                  </a:cubicBezTo>
                  <a:lnTo>
                    <a:pt x="736099" y="1752011"/>
                  </a:lnTo>
                  <a:lnTo>
                    <a:pt x="710350" y="1749454"/>
                  </a:lnTo>
                  <a:cubicBezTo>
                    <a:pt x="703939" y="1741656"/>
                    <a:pt x="705071" y="1730151"/>
                    <a:pt x="712850" y="1723740"/>
                  </a:cubicBezTo>
                  <a:cubicBezTo>
                    <a:pt x="712870" y="1723740"/>
                    <a:pt x="712887" y="1723723"/>
                    <a:pt x="712907" y="1723705"/>
                  </a:cubicBezTo>
                  <a:lnTo>
                    <a:pt x="882390" y="1584537"/>
                  </a:lnTo>
                  <a:cubicBezTo>
                    <a:pt x="886070" y="1581095"/>
                    <a:pt x="890800" y="1579470"/>
                    <a:pt x="895471" y="1579625"/>
                  </a:cubicBezTo>
                  <a:close/>
                  <a:moveTo>
                    <a:pt x="1275769" y="1575744"/>
                  </a:moveTo>
                  <a:cubicBezTo>
                    <a:pt x="1280440" y="1575950"/>
                    <a:pt x="1285033" y="1577936"/>
                    <a:pt x="1288440" y="1581653"/>
                  </a:cubicBezTo>
                  <a:cubicBezTo>
                    <a:pt x="1288475" y="1581707"/>
                    <a:pt x="1288532" y="1581744"/>
                    <a:pt x="1288567" y="1581799"/>
                  </a:cubicBezTo>
                  <a:cubicBezTo>
                    <a:pt x="1295307" y="1589268"/>
                    <a:pt x="1294741" y="1600794"/>
                    <a:pt x="1287288" y="1607550"/>
                  </a:cubicBezTo>
                  <a:lnTo>
                    <a:pt x="1124015" y="1756031"/>
                  </a:lnTo>
                  <a:lnTo>
                    <a:pt x="1098263" y="1754753"/>
                  </a:lnTo>
                  <a:cubicBezTo>
                    <a:pt x="1091523" y="1747284"/>
                    <a:pt x="1092091" y="1735757"/>
                    <a:pt x="1099542" y="1729002"/>
                  </a:cubicBezTo>
                  <a:lnTo>
                    <a:pt x="1262634" y="1580520"/>
                  </a:lnTo>
                  <a:cubicBezTo>
                    <a:pt x="1266350" y="1577114"/>
                    <a:pt x="1271098" y="1575538"/>
                    <a:pt x="1275769" y="1575744"/>
                  </a:cubicBezTo>
                  <a:close/>
                  <a:moveTo>
                    <a:pt x="383451" y="1501940"/>
                  </a:moveTo>
                  <a:cubicBezTo>
                    <a:pt x="388047" y="1502833"/>
                    <a:pt x="392302" y="1505477"/>
                    <a:pt x="395124" y="1509658"/>
                  </a:cubicBezTo>
                  <a:lnTo>
                    <a:pt x="557484" y="1749639"/>
                  </a:lnTo>
                  <a:lnTo>
                    <a:pt x="527350" y="1770094"/>
                  </a:lnTo>
                  <a:lnTo>
                    <a:pt x="364807" y="1530115"/>
                  </a:lnTo>
                  <a:cubicBezTo>
                    <a:pt x="359164" y="1521749"/>
                    <a:pt x="361373" y="1510370"/>
                    <a:pt x="369738" y="1504727"/>
                  </a:cubicBezTo>
                  <a:cubicBezTo>
                    <a:pt x="373920" y="1501906"/>
                    <a:pt x="378856" y="1501048"/>
                    <a:pt x="383451" y="1501940"/>
                  </a:cubicBezTo>
                  <a:close/>
                  <a:moveTo>
                    <a:pt x="811019" y="1370805"/>
                  </a:moveTo>
                  <a:cubicBezTo>
                    <a:pt x="815674" y="1371259"/>
                    <a:pt x="820158" y="1373488"/>
                    <a:pt x="823363" y="1377378"/>
                  </a:cubicBezTo>
                  <a:cubicBezTo>
                    <a:pt x="823363" y="1377396"/>
                    <a:pt x="823380" y="1377415"/>
                    <a:pt x="823400" y="1377433"/>
                  </a:cubicBezTo>
                  <a:cubicBezTo>
                    <a:pt x="829699" y="1385214"/>
                    <a:pt x="828567" y="1396627"/>
                    <a:pt x="820843" y="1403000"/>
                  </a:cubicBezTo>
                  <a:lnTo>
                    <a:pt x="706149" y="1497605"/>
                  </a:lnTo>
                  <a:cubicBezTo>
                    <a:pt x="702862" y="1500162"/>
                    <a:pt x="698808" y="1501513"/>
                    <a:pt x="694644" y="1501441"/>
                  </a:cubicBezTo>
                  <a:cubicBezTo>
                    <a:pt x="684562" y="1501458"/>
                    <a:pt x="676361" y="1493295"/>
                    <a:pt x="676344" y="1483213"/>
                  </a:cubicBezTo>
                  <a:cubicBezTo>
                    <a:pt x="676324" y="1477771"/>
                    <a:pt x="678755" y="1472584"/>
                    <a:pt x="682955" y="1469113"/>
                  </a:cubicBezTo>
                  <a:lnTo>
                    <a:pt x="797649" y="1374876"/>
                  </a:lnTo>
                  <a:cubicBezTo>
                    <a:pt x="801538" y="1371671"/>
                    <a:pt x="806364" y="1370351"/>
                    <a:pt x="811019" y="1370805"/>
                  </a:cubicBezTo>
                  <a:close/>
                  <a:moveTo>
                    <a:pt x="941744" y="1292659"/>
                  </a:moveTo>
                  <a:cubicBezTo>
                    <a:pt x="946403" y="1292262"/>
                    <a:pt x="951215" y="1293641"/>
                    <a:pt x="955077" y="1296892"/>
                  </a:cubicBezTo>
                  <a:lnTo>
                    <a:pt x="1122554" y="1438615"/>
                  </a:lnTo>
                  <a:cubicBezTo>
                    <a:pt x="1130278" y="1445115"/>
                    <a:pt x="1131264" y="1456640"/>
                    <a:pt x="1124762" y="1464348"/>
                  </a:cubicBezTo>
                  <a:cubicBezTo>
                    <a:pt x="1124762" y="1464348"/>
                    <a:pt x="1124744" y="1464366"/>
                    <a:pt x="1124744" y="1464366"/>
                  </a:cubicBezTo>
                  <a:cubicBezTo>
                    <a:pt x="1121275" y="1468420"/>
                    <a:pt x="1116196" y="1470759"/>
                    <a:pt x="1110865" y="1470759"/>
                  </a:cubicBezTo>
                  <a:cubicBezTo>
                    <a:pt x="1106518" y="1470759"/>
                    <a:pt x="1102300" y="1469205"/>
                    <a:pt x="1098993" y="1466375"/>
                  </a:cubicBezTo>
                  <a:lnTo>
                    <a:pt x="931518" y="1324833"/>
                  </a:lnTo>
                  <a:cubicBezTo>
                    <a:pt x="923812" y="1318333"/>
                    <a:pt x="922824" y="1306791"/>
                    <a:pt x="929326" y="1299082"/>
                  </a:cubicBezTo>
                  <a:cubicBezTo>
                    <a:pt x="932577" y="1295229"/>
                    <a:pt x="937084" y="1293056"/>
                    <a:pt x="941744" y="1292659"/>
                  </a:cubicBezTo>
                  <a:close/>
                  <a:moveTo>
                    <a:pt x="651541" y="1212879"/>
                  </a:moveTo>
                  <a:cubicBezTo>
                    <a:pt x="661567" y="1212149"/>
                    <a:pt x="670298" y="1219656"/>
                    <a:pt x="671083" y="1229682"/>
                  </a:cubicBezTo>
                  <a:cubicBezTo>
                    <a:pt x="671813" y="1239709"/>
                    <a:pt x="664308" y="1248439"/>
                    <a:pt x="654280" y="1249225"/>
                  </a:cubicBezTo>
                  <a:lnTo>
                    <a:pt x="488084" y="1261277"/>
                  </a:lnTo>
                  <a:lnTo>
                    <a:pt x="486805" y="1261277"/>
                  </a:lnTo>
                  <a:cubicBezTo>
                    <a:pt x="476725" y="1261625"/>
                    <a:pt x="468251" y="1253734"/>
                    <a:pt x="467902" y="1243652"/>
                  </a:cubicBezTo>
                  <a:cubicBezTo>
                    <a:pt x="467556" y="1233572"/>
                    <a:pt x="475446" y="1225098"/>
                    <a:pt x="485527" y="1224751"/>
                  </a:cubicBezTo>
                  <a:close/>
                  <a:moveTo>
                    <a:pt x="1058081" y="1040809"/>
                  </a:moveTo>
                  <a:cubicBezTo>
                    <a:pt x="1062740" y="1040411"/>
                    <a:pt x="1067553" y="1041790"/>
                    <a:pt x="1071416" y="1045040"/>
                  </a:cubicBezTo>
                  <a:lnTo>
                    <a:pt x="1239072" y="1186763"/>
                  </a:lnTo>
                  <a:cubicBezTo>
                    <a:pt x="1246744" y="1193320"/>
                    <a:pt x="1247638" y="1204844"/>
                    <a:pt x="1241081" y="1212516"/>
                  </a:cubicBezTo>
                  <a:cubicBezTo>
                    <a:pt x="1237612" y="1216570"/>
                    <a:pt x="1232533" y="1218907"/>
                    <a:pt x="1227202" y="1218907"/>
                  </a:cubicBezTo>
                  <a:cubicBezTo>
                    <a:pt x="1222927" y="1218907"/>
                    <a:pt x="1218800" y="1217427"/>
                    <a:pt x="1215513" y="1214708"/>
                  </a:cubicBezTo>
                  <a:lnTo>
                    <a:pt x="1047855" y="1072983"/>
                  </a:lnTo>
                  <a:cubicBezTo>
                    <a:pt x="1040149" y="1066481"/>
                    <a:pt x="1039161" y="1054958"/>
                    <a:pt x="1045663" y="1047234"/>
                  </a:cubicBezTo>
                  <a:cubicBezTo>
                    <a:pt x="1048914" y="1043380"/>
                    <a:pt x="1053421" y="1041206"/>
                    <a:pt x="1058081" y="1040809"/>
                  </a:cubicBezTo>
                  <a:close/>
                  <a:moveTo>
                    <a:pt x="794846" y="945086"/>
                  </a:moveTo>
                  <a:cubicBezTo>
                    <a:pt x="799325" y="946424"/>
                    <a:pt x="803293" y="949469"/>
                    <a:pt x="805685" y="953907"/>
                  </a:cubicBezTo>
                  <a:lnTo>
                    <a:pt x="909968" y="1146767"/>
                  </a:lnTo>
                  <a:cubicBezTo>
                    <a:pt x="914807" y="1155606"/>
                    <a:pt x="911557" y="1166711"/>
                    <a:pt x="902718" y="1171550"/>
                  </a:cubicBezTo>
                  <a:cubicBezTo>
                    <a:pt x="900069" y="1173010"/>
                    <a:pt x="897092" y="1173777"/>
                    <a:pt x="894078" y="1173797"/>
                  </a:cubicBezTo>
                  <a:cubicBezTo>
                    <a:pt x="887395" y="1173814"/>
                    <a:pt x="881222" y="1170162"/>
                    <a:pt x="878007" y="1164300"/>
                  </a:cubicBezTo>
                  <a:lnTo>
                    <a:pt x="773541" y="971257"/>
                  </a:lnTo>
                  <a:cubicBezTo>
                    <a:pt x="768757" y="962381"/>
                    <a:pt x="772061" y="951295"/>
                    <a:pt x="780937" y="946511"/>
                  </a:cubicBezTo>
                  <a:cubicBezTo>
                    <a:pt x="785376" y="944118"/>
                    <a:pt x="790367" y="943748"/>
                    <a:pt x="794846" y="945086"/>
                  </a:cubicBezTo>
                  <a:close/>
                  <a:moveTo>
                    <a:pt x="511660" y="840261"/>
                  </a:moveTo>
                  <a:cubicBezTo>
                    <a:pt x="516256" y="841154"/>
                    <a:pt x="520511" y="843797"/>
                    <a:pt x="523333" y="847979"/>
                  </a:cubicBezTo>
                  <a:lnTo>
                    <a:pt x="616476" y="986050"/>
                  </a:lnTo>
                  <a:cubicBezTo>
                    <a:pt x="622119" y="994397"/>
                    <a:pt x="619945" y="1005756"/>
                    <a:pt x="611580" y="1011419"/>
                  </a:cubicBezTo>
                  <a:cubicBezTo>
                    <a:pt x="611563" y="1011419"/>
                    <a:pt x="611563" y="1011436"/>
                    <a:pt x="611543" y="1011436"/>
                  </a:cubicBezTo>
                  <a:cubicBezTo>
                    <a:pt x="608514" y="1013464"/>
                    <a:pt x="604951" y="1014542"/>
                    <a:pt x="601316" y="1014542"/>
                  </a:cubicBezTo>
                  <a:cubicBezTo>
                    <a:pt x="595234" y="1014542"/>
                    <a:pt x="589556" y="1011545"/>
                    <a:pt x="586159" y="1006505"/>
                  </a:cubicBezTo>
                  <a:lnTo>
                    <a:pt x="493016" y="868434"/>
                  </a:lnTo>
                  <a:cubicBezTo>
                    <a:pt x="487373" y="860070"/>
                    <a:pt x="489582" y="848691"/>
                    <a:pt x="497947" y="843048"/>
                  </a:cubicBezTo>
                  <a:cubicBezTo>
                    <a:pt x="502129" y="840228"/>
                    <a:pt x="507065" y="839369"/>
                    <a:pt x="511660" y="840261"/>
                  </a:cubicBezTo>
                  <a:close/>
                  <a:moveTo>
                    <a:pt x="1351465" y="742892"/>
                  </a:moveTo>
                  <a:cubicBezTo>
                    <a:pt x="1359756" y="740007"/>
                    <a:pt x="1368924" y="743403"/>
                    <a:pt x="1373309" y="751001"/>
                  </a:cubicBezTo>
                  <a:lnTo>
                    <a:pt x="1464625" y="950072"/>
                  </a:lnTo>
                  <a:cubicBezTo>
                    <a:pt x="1468880" y="959221"/>
                    <a:pt x="1464898" y="970088"/>
                    <a:pt x="1455749" y="974326"/>
                  </a:cubicBezTo>
                  <a:cubicBezTo>
                    <a:pt x="1455732" y="974344"/>
                    <a:pt x="1455694" y="974344"/>
                    <a:pt x="1455677" y="974361"/>
                  </a:cubicBezTo>
                  <a:cubicBezTo>
                    <a:pt x="1453319" y="975402"/>
                    <a:pt x="1450764" y="975968"/>
                    <a:pt x="1448187" y="976005"/>
                  </a:cubicBezTo>
                  <a:cubicBezTo>
                    <a:pt x="1441046" y="976022"/>
                    <a:pt x="1434564" y="971876"/>
                    <a:pt x="1431569" y="965411"/>
                  </a:cubicBezTo>
                  <a:lnTo>
                    <a:pt x="1340251" y="766160"/>
                  </a:lnTo>
                  <a:cubicBezTo>
                    <a:pt x="1336927" y="756644"/>
                    <a:pt x="1341949" y="746216"/>
                    <a:pt x="1351465" y="742892"/>
                  </a:cubicBezTo>
                  <a:close/>
                  <a:moveTo>
                    <a:pt x="377226" y="626992"/>
                  </a:moveTo>
                  <a:cubicBezTo>
                    <a:pt x="387306" y="626992"/>
                    <a:pt x="395489" y="635175"/>
                    <a:pt x="395489" y="645255"/>
                  </a:cubicBezTo>
                  <a:lnTo>
                    <a:pt x="400969" y="864415"/>
                  </a:lnTo>
                  <a:cubicBezTo>
                    <a:pt x="400969" y="874497"/>
                    <a:pt x="392786" y="882678"/>
                    <a:pt x="382705" y="882678"/>
                  </a:cubicBezTo>
                  <a:cubicBezTo>
                    <a:pt x="372623" y="882678"/>
                    <a:pt x="364440" y="874497"/>
                    <a:pt x="364440" y="864415"/>
                  </a:cubicBezTo>
                  <a:lnTo>
                    <a:pt x="358963" y="645255"/>
                  </a:lnTo>
                  <a:cubicBezTo>
                    <a:pt x="358963" y="635175"/>
                    <a:pt x="367144" y="626992"/>
                    <a:pt x="377226" y="626992"/>
                  </a:cubicBezTo>
                  <a:close/>
                  <a:moveTo>
                    <a:pt x="231030" y="577605"/>
                  </a:moveTo>
                  <a:cubicBezTo>
                    <a:pt x="235404" y="579253"/>
                    <a:pt x="239148" y="582568"/>
                    <a:pt x="241221" y="587161"/>
                  </a:cubicBezTo>
                  <a:cubicBezTo>
                    <a:pt x="244781" y="595051"/>
                    <a:pt x="242316" y="604366"/>
                    <a:pt x="235322" y="609461"/>
                  </a:cubicBezTo>
                  <a:lnTo>
                    <a:pt x="45930" y="720137"/>
                  </a:lnTo>
                  <a:cubicBezTo>
                    <a:pt x="43007" y="721433"/>
                    <a:pt x="39794" y="721927"/>
                    <a:pt x="36616" y="721597"/>
                  </a:cubicBezTo>
                  <a:cubicBezTo>
                    <a:pt x="26534" y="721488"/>
                    <a:pt x="18443" y="713233"/>
                    <a:pt x="18535" y="703151"/>
                  </a:cubicBezTo>
                  <a:cubicBezTo>
                    <a:pt x="18607" y="696777"/>
                    <a:pt x="21986" y="690878"/>
                    <a:pt x="27485" y="687628"/>
                  </a:cubicBezTo>
                  <a:lnTo>
                    <a:pt x="217058" y="578049"/>
                  </a:lnTo>
                  <a:cubicBezTo>
                    <a:pt x="221652" y="575975"/>
                    <a:pt x="226656" y="575956"/>
                    <a:pt x="231030" y="577605"/>
                  </a:cubicBezTo>
                  <a:close/>
                  <a:moveTo>
                    <a:pt x="728731" y="560054"/>
                  </a:moveTo>
                  <a:cubicBezTo>
                    <a:pt x="733356" y="559361"/>
                    <a:pt x="738246" y="560434"/>
                    <a:pt x="742310" y="563438"/>
                  </a:cubicBezTo>
                  <a:cubicBezTo>
                    <a:pt x="750437" y="569446"/>
                    <a:pt x="752154" y="580879"/>
                    <a:pt x="746144" y="589005"/>
                  </a:cubicBezTo>
                  <a:lnTo>
                    <a:pt x="616109" y="765611"/>
                  </a:lnTo>
                  <a:cubicBezTo>
                    <a:pt x="612658" y="770323"/>
                    <a:pt x="607161" y="773118"/>
                    <a:pt x="601317" y="773101"/>
                  </a:cubicBezTo>
                  <a:cubicBezTo>
                    <a:pt x="597426" y="773064"/>
                    <a:pt x="593645" y="771785"/>
                    <a:pt x="590541" y="769447"/>
                  </a:cubicBezTo>
                  <a:cubicBezTo>
                    <a:pt x="582413" y="763456"/>
                    <a:pt x="580697" y="752025"/>
                    <a:pt x="586688" y="743914"/>
                  </a:cubicBezTo>
                  <a:cubicBezTo>
                    <a:pt x="586688" y="743897"/>
                    <a:pt x="586706" y="743897"/>
                    <a:pt x="586706" y="743879"/>
                  </a:cubicBezTo>
                  <a:lnTo>
                    <a:pt x="716740" y="567272"/>
                  </a:lnTo>
                  <a:cubicBezTo>
                    <a:pt x="719746" y="563209"/>
                    <a:pt x="724106" y="560748"/>
                    <a:pt x="728731" y="560054"/>
                  </a:cubicBezTo>
                  <a:close/>
                  <a:moveTo>
                    <a:pt x="993066" y="559965"/>
                  </a:moveTo>
                  <a:cubicBezTo>
                    <a:pt x="1003146" y="559965"/>
                    <a:pt x="1011329" y="568148"/>
                    <a:pt x="1011329" y="578228"/>
                  </a:cubicBezTo>
                  <a:lnTo>
                    <a:pt x="1016260" y="797388"/>
                  </a:lnTo>
                  <a:cubicBezTo>
                    <a:pt x="1016260" y="807470"/>
                    <a:pt x="1008079" y="815651"/>
                    <a:pt x="997997" y="815651"/>
                  </a:cubicBezTo>
                  <a:cubicBezTo>
                    <a:pt x="987917" y="815651"/>
                    <a:pt x="979734" y="807470"/>
                    <a:pt x="979734" y="797388"/>
                  </a:cubicBezTo>
                  <a:lnTo>
                    <a:pt x="974803" y="578228"/>
                  </a:lnTo>
                  <a:cubicBezTo>
                    <a:pt x="974803" y="568148"/>
                    <a:pt x="982984" y="559965"/>
                    <a:pt x="993066" y="559965"/>
                  </a:cubicBezTo>
                  <a:close/>
                  <a:moveTo>
                    <a:pt x="1148579" y="491388"/>
                  </a:moveTo>
                  <a:cubicBezTo>
                    <a:pt x="1158057" y="487900"/>
                    <a:pt x="1168558" y="492776"/>
                    <a:pt x="1172047" y="502255"/>
                  </a:cubicBezTo>
                  <a:lnTo>
                    <a:pt x="1247292" y="708447"/>
                  </a:lnTo>
                  <a:cubicBezTo>
                    <a:pt x="1250726" y="717926"/>
                    <a:pt x="1245812" y="728391"/>
                    <a:pt x="1236333" y="731825"/>
                  </a:cubicBezTo>
                  <a:cubicBezTo>
                    <a:pt x="1234344" y="732555"/>
                    <a:pt x="1232244" y="732920"/>
                    <a:pt x="1230124" y="732920"/>
                  </a:cubicBezTo>
                  <a:cubicBezTo>
                    <a:pt x="1222437" y="732920"/>
                    <a:pt x="1215567" y="728098"/>
                    <a:pt x="1212958" y="720866"/>
                  </a:cubicBezTo>
                  <a:lnTo>
                    <a:pt x="1137710" y="514857"/>
                  </a:lnTo>
                  <a:cubicBezTo>
                    <a:pt x="1134224" y="505378"/>
                    <a:pt x="1139100" y="494876"/>
                    <a:pt x="1148579" y="491388"/>
                  </a:cubicBezTo>
                  <a:close/>
                  <a:moveTo>
                    <a:pt x="1562606" y="432184"/>
                  </a:moveTo>
                  <a:cubicBezTo>
                    <a:pt x="1567219" y="432927"/>
                    <a:pt x="1571548" y="435429"/>
                    <a:pt x="1574498" y="439519"/>
                  </a:cubicBezTo>
                  <a:cubicBezTo>
                    <a:pt x="1574535" y="439556"/>
                    <a:pt x="1574552" y="439574"/>
                    <a:pt x="1574570" y="439611"/>
                  </a:cubicBezTo>
                  <a:cubicBezTo>
                    <a:pt x="1580379" y="447792"/>
                    <a:pt x="1578497" y="459115"/>
                    <a:pt x="1570369" y="464997"/>
                  </a:cubicBezTo>
                  <a:lnTo>
                    <a:pt x="1392668" y="592841"/>
                  </a:lnTo>
                  <a:cubicBezTo>
                    <a:pt x="1389580" y="595068"/>
                    <a:pt x="1385873" y="596292"/>
                    <a:pt x="1382074" y="596310"/>
                  </a:cubicBezTo>
                  <a:cubicBezTo>
                    <a:pt x="1371992" y="596347"/>
                    <a:pt x="1363776" y="588201"/>
                    <a:pt x="1363739" y="578119"/>
                  </a:cubicBezTo>
                  <a:cubicBezTo>
                    <a:pt x="1363720" y="572237"/>
                    <a:pt x="1366532" y="566705"/>
                    <a:pt x="1371299" y="563254"/>
                  </a:cubicBezTo>
                  <a:lnTo>
                    <a:pt x="1549002" y="435410"/>
                  </a:lnTo>
                  <a:cubicBezTo>
                    <a:pt x="1553093" y="432460"/>
                    <a:pt x="1557992" y="431442"/>
                    <a:pt x="1562606" y="432184"/>
                  </a:cubicBezTo>
                  <a:close/>
                  <a:moveTo>
                    <a:pt x="381590" y="400024"/>
                  </a:moveTo>
                  <a:cubicBezTo>
                    <a:pt x="386101" y="401250"/>
                    <a:pt x="390147" y="404200"/>
                    <a:pt x="392658" y="408582"/>
                  </a:cubicBezTo>
                  <a:cubicBezTo>
                    <a:pt x="392693" y="408638"/>
                    <a:pt x="392713" y="408693"/>
                    <a:pt x="392748" y="408748"/>
                  </a:cubicBezTo>
                  <a:lnTo>
                    <a:pt x="501234" y="599416"/>
                  </a:lnTo>
                  <a:cubicBezTo>
                    <a:pt x="506183" y="608145"/>
                    <a:pt x="503169" y="619233"/>
                    <a:pt x="494476" y="624253"/>
                  </a:cubicBezTo>
                  <a:cubicBezTo>
                    <a:pt x="491865" y="626026"/>
                    <a:pt x="488851" y="627103"/>
                    <a:pt x="485710" y="627359"/>
                  </a:cubicBezTo>
                  <a:cubicBezTo>
                    <a:pt x="479153" y="627376"/>
                    <a:pt x="473090" y="623908"/>
                    <a:pt x="469820" y="618227"/>
                  </a:cubicBezTo>
                  <a:lnTo>
                    <a:pt x="361336" y="427557"/>
                  </a:lnTo>
                  <a:cubicBezTo>
                    <a:pt x="355894" y="419066"/>
                    <a:pt x="358377" y="407760"/>
                    <a:pt x="366870" y="402337"/>
                  </a:cubicBezTo>
                  <a:cubicBezTo>
                    <a:pt x="367143" y="402154"/>
                    <a:pt x="367436" y="401970"/>
                    <a:pt x="367729" y="401806"/>
                  </a:cubicBezTo>
                  <a:cubicBezTo>
                    <a:pt x="372102" y="399295"/>
                    <a:pt x="377079" y="398798"/>
                    <a:pt x="381590" y="400024"/>
                  </a:cubicBezTo>
                  <a:close/>
                  <a:moveTo>
                    <a:pt x="704467" y="198041"/>
                  </a:moveTo>
                  <a:cubicBezTo>
                    <a:pt x="709126" y="198404"/>
                    <a:pt x="713646" y="200545"/>
                    <a:pt x="716925" y="204380"/>
                  </a:cubicBezTo>
                  <a:cubicBezTo>
                    <a:pt x="723481" y="212051"/>
                    <a:pt x="722587" y="223576"/>
                    <a:pt x="714916" y="230131"/>
                  </a:cubicBezTo>
                  <a:lnTo>
                    <a:pt x="548538" y="373132"/>
                  </a:lnTo>
                  <a:cubicBezTo>
                    <a:pt x="545249" y="376037"/>
                    <a:pt x="541048" y="377643"/>
                    <a:pt x="536666" y="377698"/>
                  </a:cubicBezTo>
                  <a:cubicBezTo>
                    <a:pt x="526584" y="377698"/>
                    <a:pt x="518403" y="369517"/>
                    <a:pt x="518403" y="359435"/>
                  </a:cubicBezTo>
                  <a:cubicBezTo>
                    <a:pt x="518403" y="354102"/>
                    <a:pt x="520739" y="349025"/>
                    <a:pt x="524794" y="345556"/>
                  </a:cubicBezTo>
                  <a:lnTo>
                    <a:pt x="691173" y="202371"/>
                  </a:lnTo>
                  <a:cubicBezTo>
                    <a:pt x="695009" y="199093"/>
                    <a:pt x="699808" y="197678"/>
                    <a:pt x="704467" y="198041"/>
                  </a:cubicBezTo>
                  <a:close/>
                  <a:moveTo>
                    <a:pt x="20233" y="148160"/>
                  </a:moveTo>
                  <a:cubicBezTo>
                    <a:pt x="24858" y="148687"/>
                    <a:pt x="29282" y="150970"/>
                    <a:pt x="32415" y="154887"/>
                  </a:cubicBezTo>
                  <a:lnTo>
                    <a:pt x="169024" y="326564"/>
                  </a:lnTo>
                  <a:cubicBezTo>
                    <a:pt x="175234" y="334435"/>
                    <a:pt x="173938" y="345868"/>
                    <a:pt x="166102" y="352132"/>
                  </a:cubicBezTo>
                  <a:cubicBezTo>
                    <a:pt x="162887" y="354708"/>
                    <a:pt x="158907" y="356131"/>
                    <a:pt x="154778" y="356149"/>
                  </a:cubicBezTo>
                  <a:cubicBezTo>
                    <a:pt x="149227" y="356131"/>
                    <a:pt x="143986" y="353574"/>
                    <a:pt x="140532" y="349209"/>
                  </a:cubicBezTo>
                  <a:lnTo>
                    <a:pt x="3923" y="177534"/>
                  </a:lnTo>
                  <a:cubicBezTo>
                    <a:pt x="-2286" y="169664"/>
                    <a:pt x="-990" y="158231"/>
                    <a:pt x="6846" y="151966"/>
                  </a:cubicBezTo>
                  <a:cubicBezTo>
                    <a:pt x="10782" y="148861"/>
                    <a:pt x="15608" y="147632"/>
                    <a:pt x="20233" y="148160"/>
                  </a:cubicBezTo>
                  <a:close/>
                  <a:moveTo>
                    <a:pt x="310199" y="380"/>
                  </a:moveTo>
                  <a:cubicBezTo>
                    <a:pt x="320025" y="-1649"/>
                    <a:pt x="329649" y="4635"/>
                    <a:pt x="331749" y="14442"/>
                  </a:cubicBezTo>
                  <a:lnTo>
                    <a:pt x="377409" y="229036"/>
                  </a:lnTo>
                  <a:cubicBezTo>
                    <a:pt x="379545" y="238898"/>
                    <a:pt x="373281" y="248615"/>
                    <a:pt x="363417" y="250750"/>
                  </a:cubicBezTo>
                  <a:cubicBezTo>
                    <a:pt x="363399" y="250750"/>
                    <a:pt x="363362" y="250768"/>
                    <a:pt x="363345" y="250768"/>
                  </a:cubicBezTo>
                  <a:lnTo>
                    <a:pt x="360058" y="251135"/>
                  </a:lnTo>
                  <a:cubicBezTo>
                    <a:pt x="351291" y="251336"/>
                    <a:pt x="343639" y="245273"/>
                    <a:pt x="341794" y="236708"/>
                  </a:cubicBezTo>
                  <a:lnTo>
                    <a:pt x="296137" y="22113"/>
                  </a:lnTo>
                  <a:cubicBezTo>
                    <a:pt x="293999" y="12250"/>
                    <a:pt x="300265" y="2535"/>
                    <a:pt x="310127" y="397"/>
                  </a:cubicBezTo>
                  <a:cubicBezTo>
                    <a:pt x="310144" y="397"/>
                    <a:pt x="310181" y="380"/>
                    <a:pt x="310199" y="38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47" name="Google Shape;147;p5"/>
          <p:cNvSpPr/>
          <p:nvPr/>
        </p:nvSpPr>
        <p:spPr>
          <a:xfrm rot="2516575">
            <a:off x="9855440" y="-1109711"/>
            <a:ext cx="3043999" cy="2419521"/>
          </a:xfrm>
          <a:custGeom>
            <a:rect b="b" l="l" r="r" t="t"/>
            <a:pathLst>
              <a:path extrusionOk="0" h="3460146" w="3166658">
                <a:moveTo>
                  <a:pt x="1558766" y="1240"/>
                </a:moveTo>
                <a:cubicBezTo>
                  <a:pt x="1452658" y="9051"/>
                  <a:pt x="1309497" y="51628"/>
                  <a:pt x="1087374" y="266035"/>
                </a:cubicBezTo>
                <a:cubicBezTo>
                  <a:pt x="818388" y="525687"/>
                  <a:pt x="659511" y="905449"/>
                  <a:pt x="513207" y="1240919"/>
                </a:cubicBezTo>
                <a:cubicBezTo>
                  <a:pt x="429672" y="1432658"/>
                  <a:pt x="344424" y="1624110"/>
                  <a:pt x="281559" y="1823944"/>
                </a:cubicBezTo>
                <a:cubicBezTo>
                  <a:pt x="221932" y="2013492"/>
                  <a:pt x="174783" y="2206754"/>
                  <a:pt x="116681" y="2396873"/>
                </a:cubicBezTo>
                <a:cubicBezTo>
                  <a:pt x="60102" y="2581754"/>
                  <a:pt x="-26194" y="2772349"/>
                  <a:pt x="6763" y="2970183"/>
                </a:cubicBezTo>
                <a:cubicBezTo>
                  <a:pt x="32956" y="3128870"/>
                  <a:pt x="143827" y="3270221"/>
                  <a:pt x="286893" y="3341658"/>
                </a:cubicBezTo>
                <a:cubicBezTo>
                  <a:pt x="417766" y="3407190"/>
                  <a:pt x="563118" y="3398808"/>
                  <a:pt x="704564" y="3403571"/>
                </a:cubicBezTo>
                <a:cubicBezTo>
                  <a:pt x="1207389" y="3421478"/>
                  <a:pt x="1707261" y="3501488"/>
                  <a:pt x="2210086" y="3432146"/>
                </a:cubicBezTo>
                <a:cubicBezTo>
                  <a:pt x="2519458" y="3389759"/>
                  <a:pt x="2678049" y="3365471"/>
                  <a:pt x="2840355" y="3236216"/>
                </a:cubicBezTo>
                <a:cubicBezTo>
                  <a:pt x="3049905" y="3069148"/>
                  <a:pt x="3120961" y="2841310"/>
                  <a:pt x="3142202" y="2759966"/>
                </a:cubicBezTo>
                <a:cubicBezTo>
                  <a:pt x="3178016" y="2621854"/>
                  <a:pt x="3178397" y="2484979"/>
                  <a:pt x="3110389" y="2172179"/>
                </a:cubicBezTo>
                <a:cubicBezTo>
                  <a:pt x="3049047" y="1889858"/>
                  <a:pt x="2988564" y="1611251"/>
                  <a:pt x="2813875" y="1234823"/>
                </a:cubicBezTo>
                <a:cubicBezTo>
                  <a:pt x="2667857" y="920498"/>
                  <a:pt x="2518600" y="598744"/>
                  <a:pt x="2188940" y="308041"/>
                </a:cubicBezTo>
                <a:cubicBezTo>
                  <a:pt x="2012347" y="152688"/>
                  <a:pt x="1813560" y="-17619"/>
                  <a:pt x="1558766" y="1240"/>
                </a:cubicBezTo>
                <a:close/>
              </a:path>
            </a:pathLst>
          </a:custGeom>
          <a:solidFill>
            <a:srgbClr val="171717">
              <a:alpha val="111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sz="1800">
              <a:latin typeface="Calibri"/>
              <a:ea typeface="Calibri"/>
              <a:cs typeface="Calibri"/>
              <a:sym typeface="Calibri"/>
            </a:endParaRPr>
          </a:p>
        </p:txBody>
      </p:sp>
      <p:sp>
        <p:nvSpPr>
          <p:cNvPr id="148" name="Google Shape;148;p5"/>
          <p:cNvSpPr/>
          <p:nvPr/>
        </p:nvSpPr>
        <p:spPr>
          <a:xfrm rot="-8283425">
            <a:off x="-615435" y="5266489"/>
            <a:ext cx="3043999" cy="2419521"/>
          </a:xfrm>
          <a:custGeom>
            <a:rect b="b" l="l" r="r" t="t"/>
            <a:pathLst>
              <a:path extrusionOk="0" h="3460146" w="3166658">
                <a:moveTo>
                  <a:pt x="1558766" y="1240"/>
                </a:moveTo>
                <a:cubicBezTo>
                  <a:pt x="1452658" y="9051"/>
                  <a:pt x="1309497" y="51628"/>
                  <a:pt x="1087374" y="266035"/>
                </a:cubicBezTo>
                <a:cubicBezTo>
                  <a:pt x="818388" y="525687"/>
                  <a:pt x="659511" y="905449"/>
                  <a:pt x="513207" y="1240919"/>
                </a:cubicBezTo>
                <a:cubicBezTo>
                  <a:pt x="429672" y="1432658"/>
                  <a:pt x="344424" y="1624110"/>
                  <a:pt x="281559" y="1823944"/>
                </a:cubicBezTo>
                <a:cubicBezTo>
                  <a:pt x="221932" y="2013492"/>
                  <a:pt x="174783" y="2206754"/>
                  <a:pt x="116681" y="2396873"/>
                </a:cubicBezTo>
                <a:cubicBezTo>
                  <a:pt x="60102" y="2581754"/>
                  <a:pt x="-26194" y="2772349"/>
                  <a:pt x="6763" y="2970183"/>
                </a:cubicBezTo>
                <a:cubicBezTo>
                  <a:pt x="32956" y="3128870"/>
                  <a:pt x="143827" y="3270221"/>
                  <a:pt x="286893" y="3341658"/>
                </a:cubicBezTo>
                <a:cubicBezTo>
                  <a:pt x="417766" y="3407190"/>
                  <a:pt x="563118" y="3398808"/>
                  <a:pt x="704564" y="3403571"/>
                </a:cubicBezTo>
                <a:cubicBezTo>
                  <a:pt x="1207389" y="3421478"/>
                  <a:pt x="1707261" y="3501488"/>
                  <a:pt x="2210086" y="3432146"/>
                </a:cubicBezTo>
                <a:cubicBezTo>
                  <a:pt x="2519458" y="3389759"/>
                  <a:pt x="2678049" y="3365471"/>
                  <a:pt x="2840355" y="3236216"/>
                </a:cubicBezTo>
                <a:cubicBezTo>
                  <a:pt x="3049905" y="3069148"/>
                  <a:pt x="3120961" y="2841310"/>
                  <a:pt x="3142202" y="2759966"/>
                </a:cubicBezTo>
                <a:cubicBezTo>
                  <a:pt x="3178016" y="2621854"/>
                  <a:pt x="3178397" y="2484979"/>
                  <a:pt x="3110389" y="2172179"/>
                </a:cubicBezTo>
                <a:cubicBezTo>
                  <a:pt x="3049047" y="1889858"/>
                  <a:pt x="2988564" y="1611251"/>
                  <a:pt x="2813875" y="1234823"/>
                </a:cubicBezTo>
                <a:cubicBezTo>
                  <a:pt x="2667857" y="920498"/>
                  <a:pt x="2518600" y="598744"/>
                  <a:pt x="2188940" y="308041"/>
                </a:cubicBezTo>
                <a:cubicBezTo>
                  <a:pt x="2012347" y="152688"/>
                  <a:pt x="1813560" y="-17619"/>
                  <a:pt x="1558766" y="1240"/>
                </a:cubicBezTo>
                <a:close/>
              </a:path>
            </a:pathLst>
          </a:custGeom>
          <a:solidFill>
            <a:srgbClr val="171717">
              <a:alpha val="111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sz="1800">
              <a:latin typeface="Calibri"/>
              <a:ea typeface="Calibri"/>
              <a:cs typeface="Calibri"/>
              <a:sym typeface="Calibri"/>
            </a:endParaRPr>
          </a:p>
        </p:txBody>
      </p:sp>
      <p:grpSp>
        <p:nvGrpSpPr>
          <p:cNvPr id="149" name="Google Shape;149;p5"/>
          <p:cNvGrpSpPr/>
          <p:nvPr/>
        </p:nvGrpSpPr>
        <p:grpSpPr>
          <a:xfrm flipH="1" rot="284374">
            <a:off x="10306006" y="488809"/>
            <a:ext cx="1438674" cy="825405"/>
            <a:chOff x="-428213" y="-379272"/>
            <a:chExt cx="4043302" cy="2319748"/>
          </a:xfrm>
        </p:grpSpPr>
        <p:sp>
          <p:nvSpPr>
            <p:cNvPr id="150" name="Google Shape;150;p5"/>
            <p:cNvSpPr/>
            <p:nvPr/>
          </p:nvSpPr>
          <p:spPr>
            <a:xfrm flipH="1">
              <a:off x="1261939" y="-379272"/>
              <a:ext cx="1268020" cy="1796335"/>
            </a:xfrm>
            <a:custGeom>
              <a:rect b="b" l="l" r="r" t="t"/>
              <a:pathLst>
                <a:path extrusionOk="0" h="695580" w="491005">
                  <a:moveTo>
                    <a:pt x="-990" y="557771"/>
                  </a:moveTo>
                  <a:cubicBezTo>
                    <a:pt x="19965" y="480552"/>
                    <a:pt x="50825" y="406362"/>
                    <a:pt x="90831" y="337077"/>
                  </a:cubicBezTo>
                  <a:cubicBezTo>
                    <a:pt x="128931" y="271735"/>
                    <a:pt x="191225" y="166198"/>
                    <a:pt x="315050" y="81140"/>
                  </a:cubicBezTo>
                  <a:cubicBezTo>
                    <a:pt x="364580" y="47164"/>
                    <a:pt x="418396" y="20027"/>
                    <a:pt x="475165" y="463"/>
                  </a:cubicBezTo>
                  <a:cubicBezTo>
                    <a:pt x="480975" y="-1585"/>
                    <a:pt x="487357" y="1473"/>
                    <a:pt x="489357" y="7273"/>
                  </a:cubicBezTo>
                  <a:cubicBezTo>
                    <a:pt x="490309" y="9864"/>
                    <a:pt x="490214" y="12693"/>
                    <a:pt x="489166" y="15227"/>
                  </a:cubicBezTo>
                  <a:cubicBezTo>
                    <a:pt x="479641" y="37992"/>
                    <a:pt x="469545" y="66186"/>
                    <a:pt x="459734" y="98761"/>
                  </a:cubicBezTo>
                  <a:cubicBezTo>
                    <a:pt x="442399" y="156864"/>
                    <a:pt x="412966" y="258305"/>
                    <a:pt x="420968" y="381177"/>
                  </a:cubicBezTo>
                  <a:cubicBezTo>
                    <a:pt x="426111" y="460997"/>
                    <a:pt x="442209" y="475379"/>
                    <a:pt x="447447" y="584250"/>
                  </a:cubicBezTo>
                  <a:cubicBezTo>
                    <a:pt x="449638" y="631018"/>
                    <a:pt x="448685" y="669975"/>
                    <a:pt x="447447" y="69540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51" name="Google Shape;151;p5"/>
            <p:cNvSpPr/>
            <p:nvPr/>
          </p:nvSpPr>
          <p:spPr>
            <a:xfrm flipH="1">
              <a:off x="-428213" y="-160868"/>
              <a:ext cx="4043302" cy="2101344"/>
            </a:xfrm>
            <a:custGeom>
              <a:rect b="b" l="l" r="r" t="t"/>
              <a:pathLst>
                <a:path extrusionOk="0" h="2101344" w="4043302">
                  <a:moveTo>
                    <a:pt x="982909" y="1282"/>
                  </a:moveTo>
                  <a:cubicBezTo>
                    <a:pt x="971097" y="-2874"/>
                    <a:pt x="958056" y="3401"/>
                    <a:pt x="953873" y="15334"/>
                  </a:cubicBezTo>
                  <a:cubicBezTo>
                    <a:pt x="923607" y="106237"/>
                    <a:pt x="868238" y="186654"/>
                    <a:pt x="793923" y="247141"/>
                  </a:cubicBezTo>
                  <a:cubicBezTo>
                    <a:pt x="741261" y="288237"/>
                    <a:pt x="707549" y="294879"/>
                    <a:pt x="616008" y="333761"/>
                  </a:cubicBezTo>
                  <a:cubicBezTo>
                    <a:pt x="469591" y="396509"/>
                    <a:pt x="325387" y="458275"/>
                    <a:pt x="210225" y="570980"/>
                  </a:cubicBezTo>
                  <a:cubicBezTo>
                    <a:pt x="117700" y="661070"/>
                    <a:pt x="51503" y="774635"/>
                    <a:pt x="18530" y="899496"/>
                  </a:cubicBezTo>
                  <a:cubicBezTo>
                    <a:pt x="-10509" y="1016875"/>
                    <a:pt x="-172" y="1114076"/>
                    <a:pt x="14099" y="1241543"/>
                  </a:cubicBezTo>
                  <a:cubicBezTo>
                    <a:pt x="29109" y="1344305"/>
                    <a:pt x="53226" y="1445591"/>
                    <a:pt x="85708" y="1544219"/>
                  </a:cubicBezTo>
                  <a:cubicBezTo>
                    <a:pt x="86941" y="1548427"/>
                    <a:pt x="89400" y="1552243"/>
                    <a:pt x="92599" y="1555245"/>
                  </a:cubicBezTo>
                  <a:cubicBezTo>
                    <a:pt x="102442" y="1564522"/>
                    <a:pt x="117945" y="1564006"/>
                    <a:pt x="127298" y="1554064"/>
                  </a:cubicBezTo>
                  <a:cubicBezTo>
                    <a:pt x="166177" y="1503446"/>
                    <a:pt x="220066" y="1466336"/>
                    <a:pt x="281096" y="1448004"/>
                  </a:cubicBezTo>
                  <a:cubicBezTo>
                    <a:pt x="350489" y="1427899"/>
                    <a:pt x="422835" y="1419580"/>
                    <a:pt x="494937" y="1423396"/>
                  </a:cubicBezTo>
                  <a:cubicBezTo>
                    <a:pt x="643814" y="1433707"/>
                    <a:pt x="791709" y="1395933"/>
                    <a:pt x="917453" y="1315612"/>
                  </a:cubicBezTo>
                  <a:cubicBezTo>
                    <a:pt x="950181" y="1401372"/>
                    <a:pt x="992013" y="1483364"/>
                    <a:pt x="1042216" y="1560216"/>
                  </a:cubicBezTo>
                  <a:cubicBezTo>
                    <a:pt x="1125635" y="1686993"/>
                    <a:pt x="1230465" y="1798370"/>
                    <a:pt x="1351781" y="1889467"/>
                  </a:cubicBezTo>
                  <a:cubicBezTo>
                    <a:pt x="1447505" y="1961322"/>
                    <a:pt x="1549628" y="2038346"/>
                    <a:pt x="1707612" y="2075748"/>
                  </a:cubicBezTo>
                  <a:cubicBezTo>
                    <a:pt x="1782663" y="2093713"/>
                    <a:pt x="1893154" y="2119797"/>
                    <a:pt x="2016193" y="2081902"/>
                  </a:cubicBezTo>
                  <a:cubicBezTo>
                    <a:pt x="2095677" y="2057539"/>
                    <a:pt x="2168271" y="1993313"/>
                    <a:pt x="2310257" y="1866337"/>
                  </a:cubicBezTo>
                  <a:cubicBezTo>
                    <a:pt x="2478821" y="1715492"/>
                    <a:pt x="2476361" y="1694082"/>
                    <a:pt x="2569380" y="1632807"/>
                  </a:cubicBezTo>
                  <a:cubicBezTo>
                    <a:pt x="2589802" y="1619520"/>
                    <a:pt x="2675190" y="1579163"/>
                    <a:pt x="2844739" y="1499434"/>
                  </a:cubicBezTo>
                  <a:cubicBezTo>
                    <a:pt x="3031023" y="1412075"/>
                    <a:pt x="3068915" y="1394851"/>
                    <a:pt x="3129454" y="1371964"/>
                  </a:cubicBezTo>
                  <a:cubicBezTo>
                    <a:pt x="3205983" y="1339851"/>
                    <a:pt x="3285712" y="1315760"/>
                    <a:pt x="3367162" y="1300111"/>
                  </a:cubicBezTo>
                  <a:cubicBezTo>
                    <a:pt x="3451077" y="1285837"/>
                    <a:pt x="3556153" y="1269350"/>
                    <a:pt x="3676733" y="1308722"/>
                  </a:cubicBezTo>
                  <a:cubicBezTo>
                    <a:pt x="3722256" y="1323686"/>
                    <a:pt x="3765566" y="1344994"/>
                    <a:pt x="3805184" y="1371964"/>
                  </a:cubicBezTo>
                  <a:cubicBezTo>
                    <a:pt x="3802477" y="1382791"/>
                    <a:pt x="3794354" y="1441359"/>
                    <a:pt x="3822163" y="1470395"/>
                  </a:cubicBezTo>
                  <a:cubicBezTo>
                    <a:pt x="3849969" y="1499434"/>
                    <a:pt x="3895986" y="1494512"/>
                    <a:pt x="3945202" y="1489345"/>
                  </a:cubicBezTo>
                  <a:cubicBezTo>
                    <a:pt x="3978666" y="1485948"/>
                    <a:pt x="4011151" y="1477655"/>
                    <a:pt x="4042158" y="1464737"/>
                  </a:cubicBezTo>
                  <a:cubicBezTo>
                    <a:pt x="4052001" y="1366306"/>
                    <a:pt x="3996880" y="1288545"/>
                    <a:pt x="3932651" y="1277718"/>
                  </a:cubicBezTo>
                  <a:cubicBezTo>
                    <a:pt x="3894263" y="1274592"/>
                    <a:pt x="3856120" y="1287806"/>
                    <a:pt x="3827823" y="1314137"/>
                  </a:cubicBezTo>
                  <a:cubicBezTo>
                    <a:pt x="3541143" y="1220134"/>
                    <a:pt x="3346246" y="1248434"/>
                    <a:pt x="3221241" y="1291498"/>
                  </a:cubicBezTo>
                  <a:cubicBezTo>
                    <a:pt x="3127976" y="1324471"/>
                    <a:pt x="3015026" y="1385008"/>
                    <a:pt x="2729084" y="1488361"/>
                  </a:cubicBezTo>
                  <a:cubicBezTo>
                    <a:pt x="2638524" y="1521334"/>
                    <a:pt x="2527052" y="1559477"/>
                    <a:pt x="2450766" y="1506815"/>
                  </a:cubicBezTo>
                  <a:cubicBezTo>
                    <a:pt x="2408689" y="1478269"/>
                    <a:pt x="2399339" y="1437915"/>
                    <a:pt x="2376943" y="1386728"/>
                  </a:cubicBezTo>
                  <a:cubicBezTo>
                    <a:pt x="2376943" y="1386728"/>
                    <a:pt x="2365624" y="1351785"/>
                    <a:pt x="2331450" y="1298971"/>
                  </a:cubicBezTo>
                  <a:lnTo>
                    <a:pt x="2306143" y="1266182"/>
                  </a:lnTo>
                  <a:lnTo>
                    <a:pt x="2310996" y="1166490"/>
                  </a:lnTo>
                  <a:cubicBezTo>
                    <a:pt x="2327236" y="1033362"/>
                    <a:pt x="2365872" y="903923"/>
                    <a:pt x="2425176" y="783592"/>
                  </a:cubicBezTo>
                  <a:cubicBezTo>
                    <a:pt x="2492109" y="651694"/>
                    <a:pt x="2538866" y="632746"/>
                    <a:pt x="2739663" y="386668"/>
                  </a:cubicBezTo>
                  <a:cubicBezTo>
                    <a:pt x="2804628" y="306939"/>
                    <a:pt x="2858274" y="237791"/>
                    <a:pt x="2898879" y="183900"/>
                  </a:cubicBezTo>
                  <a:cubicBezTo>
                    <a:pt x="2902320" y="179200"/>
                    <a:pt x="2904537" y="173540"/>
                    <a:pt x="2904785" y="167683"/>
                  </a:cubicBezTo>
                  <a:cubicBezTo>
                    <a:pt x="2905519" y="151640"/>
                    <a:pt x="2892971" y="138105"/>
                    <a:pt x="2876976" y="137392"/>
                  </a:cubicBezTo>
                  <a:cubicBezTo>
                    <a:pt x="2834403" y="135914"/>
                    <a:pt x="2783466" y="134439"/>
                    <a:pt x="2726131" y="135914"/>
                  </a:cubicBezTo>
                  <a:cubicBezTo>
                    <a:pt x="2574792" y="140590"/>
                    <a:pt x="2333387" y="148710"/>
                    <a:pt x="2060241" y="263629"/>
                  </a:cubicBezTo>
                  <a:cubicBezTo>
                    <a:pt x="1855504" y="350003"/>
                    <a:pt x="1527480" y="487559"/>
                    <a:pt x="1412563" y="765383"/>
                  </a:cubicBezTo>
                  <a:cubicBezTo>
                    <a:pt x="1400751" y="794174"/>
                    <a:pt x="1386664" y="835268"/>
                    <a:pt x="1362641" y="879378"/>
                  </a:cubicBezTo>
                  <a:lnTo>
                    <a:pt x="1341166" y="911879"/>
                  </a:lnTo>
                  <a:lnTo>
                    <a:pt x="1288508" y="911697"/>
                  </a:lnTo>
                  <a:cubicBezTo>
                    <a:pt x="1231450" y="913995"/>
                    <a:pt x="1174483" y="918787"/>
                    <a:pt x="1117763" y="926070"/>
                  </a:cubicBezTo>
                  <a:cubicBezTo>
                    <a:pt x="1152705" y="821487"/>
                    <a:pt x="1226528" y="555231"/>
                    <a:pt x="1122191" y="255507"/>
                  </a:cubicBezTo>
                  <a:cubicBezTo>
                    <a:pt x="1091432" y="167732"/>
                    <a:pt x="1048367" y="84851"/>
                    <a:pt x="993984" y="9428"/>
                  </a:cubicBezTo>
                  <a:cubicBezTo>
                    <a:pt x="991277" y="5664"/>
                    <a:pt x="987340" y="2833"/>
                    <a:pt x="982909" y="128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52" name="Google Shape;152;p5"/>
            <p:cNvSpPr/>
            <p:nvPr/>
          </p:nvSpPr>
          <p:spPr>
            <a:xfrm flipH="1">
              <a:off x="700874" y="-32871"/>
              <a:ext cx="1872888" cy="1224503"/>
            </a:xfrm>
            <a:custGeom>
              <a:rect b="b" l="l" r="r" t="t"/>
              <a:pathLst>
                <a:path extrusionOk="0" h="474154" w="725223">
                  <a:moveTo>
                    <a:pt x="-990" y="377302"/>
                  </a:moveTo>
                  <a:cubicBezTo>
                    <a:pt x="57875" y="368558"/>
                    <a:pt x="107786" y="329525"/>
                    <a:pt x="130455" y="274527"/>
                  </a:cubicBezTo>
                  <a:cubicBezTo>
                    <a:pt x="139980" y="246686"/>
                    <a:pt x="153411" y="220349"/>
                    <a:pt x="170365" y="196327"/>
                  </a:cubicBezTo>
                  <a:cubicBezTo>
                    <a:pt x="223990" y="124985"/>
                    <a:pt x="307906" y="85456"/>
                    <a:pt x="387916" y="51642"/>
                  </a:cubicBezTo>
                  <a:cubicBezTo>
                    <a:pt x="469355" y="17457"/>
                    <a:pt x="556795" y="-155"/>
                    <a:pt x="645092" y="-174"/>
                  </a:cubicBezTo>
                  <a:cubicBezTo>
                    <a:pt x="659664" y="-174"/>
                    <a:pt x="674428" y="-174"/>
                    <a:pt x="689097" y="-174"/>
                  </a:cubicBezTo>
                  <a:lnTo>
                    <a:pt x="711290" y="-174"/>
                  </a:lnTo>
                  <a:cubicBezTo>
                    <a:pt x="719290" y="722"/>
                    <a:pt x="725005" y="7932"/>
                    <a:pt x="724148" y="15933"/>
                  </a:cubicBezTo>
                  <a:cubicBezTo>
                    <a:pt x="723958" y="17695"/>
                    <a:pt x="723387" y="19400"/>
                    <a:pt x="722624" y="20972"/>
                  </a:cubicBezTo>
                  <a:cubicBezTo>
                    <a:pt x="686048" y="67930"/>
                    <a:pt x="650902" y="113936"/>
                    <a:pt x="611563" y="157655"/>
                  </a:cubicBezTo>
                  <a:cubicBezTo>
                    <a:pt x="592513" y="179754"/>
                    <a:pt x="571653" y="200518"/>
                    <a:pt x="554984" y="224330"/>
                  </a:cubicBezTo>
                  <a:cubicBezTo>
                    <a:pt x="507359" y="297673"/>
                    <a:pt x="486786" y="387113"/>
                    <a:pt x="487643" y="473981"/>
                  </a:cubicBezTo>
                  <a:cubicBezTo>
                    <a:pt x="485071" y="386827"/>
                    <a:pt x="503930" y="296149"/>
                    <a:pt x="551269" y="221854"/>
                  </a:cubicBezTo>
                  <a:cubicBezTo>
                    <a:pt x="568796" y="198346"/>
                    <a:pt x="587560" y="175772"/>
                    <a:pt x="607467" y="154227"/>
                  </a:cubicBezTo>
                  <a:cubicBezTo>
                    <a:pt x="641377" y="116127"/>
                    <a:pt x="685096" y="58977"/>
                    <a:pt x="716909" y="18114"/>
                  </a:cubicBezTo>
                  <a:cubicBezTo>
                    <a:pt x="718624" y="14047"/>
                    <a:pt x="716719" y="9351"/>
                    <a:pt x="712719" y="7618"/>
                  </a:cubicBezTo>
                  <a:cubicBezTo>
                    <a:pt x="712242" y="7418"/>
                    <a:pt x="711767" y="7265"/>
                    <a:pt x="711290" y="7161"/>
                  </a:cubicBezTo>
                  <a:lnTo>
                    <a:pt x="689668" y="7161"/>
                  </a:lnTo>
                  <a:cubicBezTo>
                    <a:pt x="675094" y="7161"/>
                    <a:pt x="660522" y="7161"/>
                    <a:pt x="645948" y="7161"/>
                  </a:cubicBezTo>
                  <a:cubicBezTo>
                    <a:pt x="558413" y="7437"/>
                    <a:pt x="471736" y="24744"/>
                    <a:pt x="390869" y="58119"/>
                  </a:cubicBezTo>
                  <a:cubicBezTo>
                    <a:pt x="305144" y="94314"/>
                    <a:pt x="213609" y="136320"/>
                    <a:pt x="162269" y="217377"/>
                  </a:cubicBezTo>
                  <a:cubicBezTo>
                    <a:pt x="151315" y="236246"/>
                    <a:pt x="141885" y="256001"/>
                    <a:pt x="134266" y="276432"/>
                  </a:cubicBezTo>
                  <a:cubicBezTo>
                    <a:pt x="110358" y="331554"/>
                    <a:pt x="59304" y="370054"/>
                    <a:pt x="-323" y="377778"/>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53" name="Google Shape;153;p5"/>
            <p:cNvSpPr/>
            <p:nvPr/>
          </p:nvSpPr>
          <p:spPr>
            <a:xfrm flipH="1">
              <a:off x="3049265" y="953163"/>
              <a:ext cx="232464" cy="201512"/>
            </a:xfrm>
            <a:custGeom>
              <a:rect b="b" l="l" r="r" t="t"/>
              <a:pathLst>
                <a:path extrusionOk="0" h="78030" w="90015">
                  <a:moveTo>
                    <a:pt x="85307" y="44594"/>
                  </a:moveTo>
                  <a:lnTo>
                    <a:pt x="40634" y="36784"/>
                  </a:lnTo>
                  <a:lnTo>
                    <a:pt x="38159" y="72883"/>
                  </a:lnTo>
                  <a:cubicBezTo>
                    <a:pt x="37777" y="76017"/>
                    <a:pt x="34919" y="78217"/>
                    <a:pt x="31777" y="77808"/>
                  </a:cubicBezTo>
                  <a:cubicBezTo>
                    <a:pt x="31109" y="77722"/>
                    <a:pt x="30538" y="77541"/>
                    <a:pt x="29966" y="77265"/>
                  </a:cubicBezTo>
                  <a:lnTo>
                    <a:pt x="-990" y="62025"/>
                  </a:lnTo>
                  <a:lnTo>
                    <a:pt x="725" y="60787"/>
                  </a:lnTo>
                  <a:lnTo>
                    <a:pt x="725" y="60787"/>
                  </a:lnTo>
                  <a:lnTo>
                    <a:pt x="32347" y="37831"/>
                  </a:lnTo>
                  <a:lnTo>
                    <a:pt x="33586" y="37355"/>
                  </a:lnTo>
                  <a:cubicBezTo>
                    <a:pt x="43206" y="34231"/>
                    <a:pt x="51970" y="29097"/>
                    <a:pt x="59399" y="22306"/>
                  </a:cubicBezTo>
                  <a:cubicBezTo>
                    <a:pt x="63208" y="18819"/>
                    <a:pt x="66638" y="14990"/>
                    <a:pt x="69686" y="10875"/>
                  </a:cubicBezTo>
                  <a:lnTo>
                    <a:pt x="69686" y="10875"/>
                  </a:lnTo>
                  <a:lnTo>
                    <a:pt x="84926" y="-174"/>
                  </a:lnTo>
                  <a:lnTo>
                    <a:pt x="84926" y="-174"/>
                  </a:lnTo>
                  <a:cubicBezTo>
                    <a:pt x="84926" y="2493"/>
                    <a:pt x="87879" y="29354"/>
                    <a:pt x="89022" y="40403"/>
                  </a:cubicBezTo>
                  <a:cubicBezTo>
                    <a:pt x="89117" y="42575"/>
                    <a:pt x="87498" y="44442"/>
                    <a:pt x="85307" y="44594"/>
                  </a:cubicBez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54" name="Google Shape;154;p5"/>
            <p:cNvSpPr/>
            <p:nvPr/>
          </p:nvSpPr>
          <p:spPr>
            <a:xfrm flipH="1">
              <a:off x="2854839" y="425715"/>
              <a:ext cx="147998" cy="150890"/>
            </a:xfrm>
            <a:custGeom>
              <a:rect b="b" l="l" r="r" t="t"/>
              <a:pathLst>
                <a:path extrusionOk="0" h="58428" w="57308">
                  <a:moveTo>
                    <a:pt x="7264" y="58255"/>
                  </a:moveTo>
                  <a:cubicBezTo>
                    <a:pt x="-5309" y="43148"/>
                    <a:pt x="-3308" y="20688"/>
                    <a:pt x="11836" y="8077"/>
                  </a:cubicBezTo>
                  <a:cubicBezTo>
                    <a:pt x="17646" y="3181"/>
                    <a:pt x="24981" y="295"/>
                    <a:pt x="32601" y="-134"/>
                  </a:cubicBezTo>
                  <a:cubicBezTo>
                    <a:pt x="41268" y="-553"/>
                    <a:pt x="49745" y="2343"/>
                    <a:pt x="56318" y="7963"/>
                  </a:cubicBezTo>
                  <a:cubicBezTo>
                    <a:pt x="37648" y="-686"/>
                    <a:pt x="15551" y="7420"/>
                    <a:pt x="6883" y="26079"/>
                  </a:cubicBezTo>
                  <a:cubicBezTo>
                    <a:pt x="2120" y="36309"/>
                    <a:pt x="2311" y="48149"/>
                    <a:pt x="7264" y="58255"/>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55" name="Google Shape;155;p5"/>
            <p:cNvSpPr/>
            <p:nvPr/>
          </p:nvSpPr>
          <p:spPr>
            <a:xfrm flipH="1">
              <a:off x="3498289" y="1115497"/>
              <a:ext cx="28227" cy="54932"/>
            </a:xfrm>
            <a:custGeom>
              <a:rect b="b" l="l" r="r" t="t"/>
              <a:pathLst>
                <a:path extrusionOk="0" h="21271" w="10930">
                  <a:moveTo>
                    <a:pt x="4225" y="21098"/>
                  </a:moveTo>
                  <a:cubicBezTo>
                    <a:pt x="1749" y="21098"/>
                    <a:pt x="-442" y="17764"/>
                    <a:pt x="-919" y="13097"/>
                  </a:cubicBezTo>
                  <a:cubicBezTo>
                    <a:pt x="-1014" y="12240"/>
                    <a:pt x="-1014" y="11382"/>
                    <a:pt x="-919" y="10525"/>
                  </a:cubicBezTo>
                  <a:cubicBezTo>
                    <a:pt x="-1014" y="9639"/>
                    <a:pt x="-1014" y="8744"/>
                    <a:pt x="-919" y="7858"/>
                  </a:cubicBezTo>
                  <a:cubicBezTo>
                    <a:pt x="-919" y="2715"/>
                    <a:pt x="2129" y="-905"/>
                    <a:pt x="5082" y="-48"/>
                  </a:cubicBezTo>
                  <a:cubicBezTo>
                    <a:pt x="8034" y="810"/>
                    <a:pt x="9940" y="5096"/>
                    <a:pt x="9940" y="10430"/>
                  </a:cubicBezTo>
                  <a:cubicBezTo>
                    <a:pt x="9940" y="15764"/>
                    <a:pt x="7939" y="19955"/>
                    <a:pt x="5082" y="21002"/>
                  </a:cubicBezTo>
                  <a:close/>
                  <a:moveTo>
                    <a:pt x="3463" y="18621"/>
                  </a:moveTo>
                  <a:lnTo>
                    <a:pt x="3463" y="18621"/>
                  </a:ln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56" name="Google Shape;156;p5"/>
            <p:cNvSpPr/>
            <p:nvPr/>
          </p:nvSpPr>
          <p:spPr>
            <a:xfrm flipH="1">
              <a:off x="1837330" y="353747"/>
              <a:ext cx="1747662" cy="1502075"/>
            </a:xfrm>
            <a:custGeom>
              <a:rect b="b" l="l" r="r" t="t"/>
              <a:pathLst>
                <a:path extrusionOk="0" h="1502075" w="1747662">
                  <a:moveTo>
                    <a:pt x="1602708" y="1438340"/>
                  </a:moveTo>
                  <a:cubicBezTo>
                    <a:pt x="1596802" y="1434920"/>
                    <a:pt x="1589175" y="1436398"/>
                    <a:pt x="1584990" y="1441787"/>
                  </a:cubicBezTo>
                  <a:cubicBezTo>
                    <a:pt x="1584990" y="1441810"/>
                    <a:pt x="1584990" y="1441859"/>
                    <a:pt x="1584990" y="1441885"/>
                  </a:cubicBezTo>
                  <a:cubicBezTo>
                    <a:pt x="1581298" y="1447520"/>
                    <a:pt x="1583021" y="1454952"/>
                    <a:pt x="1588682" y="1458520"/>
                  </a:cubicBezTo>
                  <a:cubicBezTo>
                    <a:pt x="1613783" y="1479878"/>
                    <a:pt x="1643558" y="1494841"/>
                    <a:pt x="1675792" y="1502075"/>
                  </a:cubicBezTo>
                  <a:cubicBezTo>
                    <a:pt x="1675792" y="1502075"/>
                    <a:pt x="1676038" y="1502075"/>
                    <a:pt x="1676038" y="1502049"/>
                  </a:cubicBezTo>
                  <a:cubicBezTo>
                    <a:pt x="1682928" y="1501657"/>
                    <a:pt x="1688095" y="1495826"/>
                    <a:pt x="1687606" y="1489034"/>
                  </a:cubicBezTo>
                  <a:cubicBezTo>
                    <a:pt x="1687606" y="1488910"/>
                    <a:pt x="1687606" y="1488811"/>
                    <a:pt x="1687606" y="1488687"/>
                  </a:cubicBezTo>
                  <a:cubicBezTo>
                    <a:pt x="1688095" y="1482045"/>
                    <a:pt x="1683176" y="1476261"/>
                    <a:pt x="1676531" y="1475744"/>
                  </a:cubicBezTo>
                  <a:cubicBezTo>
                    <a:pt x="1649216" y="1469371"/>
                    <a:pt x="1623869" y="1456526"/>
                    <a:pt x="1602708" y="1438340"/>
                  </a:cubicBezTo>
                  <a:close/>
                  <a:moveTo>
                    <a:pt x="1711475" y="1368701"/>
                  </a:moveTo>
                  <a:cubicBezTo>
                    <a:pt x="1706551" y="1364002"/>
                    <a:pt x="1698679" y="1364222"/>
                    <a:pt x="1694000" y="1369192"/>
                  </a:cubicBezTo>
                  <a:cubicBezTo>
                    <a:pt x="1689327" y="1374163"/>
                    <a:pt x="1689575" y="1381965"/>
                    <a:pt x="1694494" y="1386665"/>
                  </a:cubicBezTo>
                  <a:cubicBezTo>
                    <a:pt x="1705076" y="1396508"/>
                    <a:pt x="1716887" y="1404801"/>
                    <a:pt x="1729684" y="1411272"/>
                  </a:cubicBezTo>
                  <a:cubicBezTo>
                    <a:pt x="1731407" y="1412257"/>
                    <a:pt x="1733375" y="1412750"/>
                    <a:pt x="1735344" y="1412750"/>
                  </a:cubicBezTo>
                  <a:cubicBezTo>
                    <a:pt x="1740017" y="1412773"/>
                    <a:pt x="1744448" y="1410066"/>
                    <a:pt x="1746417" y="1405811"/>
                  </a:cubicBezTo>
                  <a:cubicBezTo>
                    <a:pt x="1749370" y="1399683"/>
                    <a:pt x="1746908" y="1392325"/>
                    <a:pt x="1740756" y="1389372"/>
                  </a:cubicBezTo>
                  <a:cubicBezTo>
                    <a:pt x="1729932" y="1383957"/>
                    <a:pt x="1720086" y="1376995"/>
                    <a:pt x="1711475" y="1368701"/>
                  </a:cubicBezTo>
                  <a:close/>
                  <a:moveTo>
                    <a:pt x="1402891" y="1334744"/>
                  </a:moveTo>
                  <a:cubicBezTo>
                    <a:pt x="1398218" y="1330879"/>
                    <a:pt x="1391325" y="1331127"/>
                    <a:pt x="1386649" y="1335310"/>
                  </a:cubicBezTo>
                  <a:cubicBezTo>
                    <a:pt x="1381727" y="1339960"/>
                    <a:pt x="1381482" y="1347737"/>
                    <a:pt x="1386158" y="1352707"/>
                  </a:cubicBezTo>
                  <a:cubicBezTo>
                    <a:pt x="1409536" y="1374731"/>
                    <a:pt x="1436358" y="1392694"/>
                    <a:pt x="1465642" y="1405860"/>
                  </a:cubicBezTo>
                  <a:cubicBezTo>
                    <a:pt x="1467363" y="1406206"/>
                    <a:pt x="1469089" y="1406206"/>
                    <a:pt x="1470809" y="1405860"/>
                  </a:cubicBezTo>
                  <a:cubicBezTo>
                    <a:pt x="1475483" y="1406573"/>
                    <a:pt x="1480407" y="1404336"/>
                    <a:pt x="1482866" y="1400199"/>
                  </a:cubicBezTo>
                  <a:cubicBezTo>
                    <a:pt x="1482866" y="1400052"/>
                    <a:pt x="1482866" y="1399931"/>
                    <a:pt x="1483112" y="1399781"/>
                  </a:cubicBezTo>
                  <a:cubicBezTo>
                    <a:pt x="1485574" y="1393679"/>
                    <a:pt x="1482866" y="1386592"/>
                    <a:pt x="1476715" y="1383960"/>
                  </a:cubicBezTo>
                  <a:cubicBezTo>
                    <a:pt x="1449400" y="1372024"/>
                    <a:pt x="1424298" y="1355366"/>
                    <a:pt x="1402891" y="1334744"/>
                  </a:cubicBezTo>
                  <a:close/>
                  <a:moveTo>
                    <a:pt x="1498000" y="1276368"/>
                  </a:moveTo>
                  <a:cubicBezTo>
                    <a:pt x="1494924" y="1276993"/>
                    <a:pt x="1492095" y="1278783"/>
                    <a:pt x="1490250" y="1281589"/>
                  </a:cubicBezTo>
                  <a:cubicBezTo>
                    <a:pt x="1490250" y="1281687"/>
                    <a:pt x="1490250" y="1281762"/>
                    <a:pt x="1490005" y="1281860"/>
                  </a:cubicBezTo>
                  <a:cubicBezTo>
                    <a:pt x="1486313" y="1287397"/>
                    <a:pt x="1487788" y="1294876"/>
                    <a:pt x="1493451" y="1298568"/>
                  </a:cubicBezTo>
                  <a:lnTo>
                    <a:pt x="1565549" y="1347783"/>
                  </a:lnTo>
                  <a:cubicBezTo>
                    <a:pt x="1567763" y="1348990"/>
                    <a:pt x="1569979" y="1349680"/>
                    <a:pt x="1572442" y="1349752"/>
                  </a:cubicBezTo>
                  <a:cubicBezTo>
                    <a:pt x="1576624" y="1349703"/>
                    <a:pt x="1580313" y="1347711"/>
                    <a:pt x="1582776" y="1344340"/>
                  </a:cubicBezTo>
                  <a:cubicBezTo>
                    <a:pt x="1586465" y="1338702"/>
                    <a:pt x="1584990" y="1331125"/>
                    <a:pt x="1579332" y="1327358"/>
                  </a:cubicBezTo>
                  <a:lnTo>
                    <a:pt x="1507229" y="1278142"/>
                  </a:lnTo>
                  <a:cubicBezTo>
                    <a:pt x="1504399" y="1276285"/>
                    <a:pt x="1501076" y="1275744"/>
                    <a:pt x="1498000" y="1276368"/>
                  </a:cubicBezTo>
                  <a:close/>
                  <a:moveTo>
                    <a:pt x="1622148" y="1251493"/>
                  </a:moveTo>
                  <a:cubicBezTo>
                    <a:pt x="1617227" y="1246719"/>
                    <a:pt x="1609352" y="1246745"/>
                    <a:pt x="1604676" y="1251568"/>
                  </a:cubicBezTo>
                  <a:cubicBezTo>
                    <a:pt x="1600003" y="1256441"/>
                    <a:pt x="1600003" y="1264168"/>
                    <a:pt x="1604676" y="1269040"/>
                  </a:cubicBezTo>
                  <a:cubicBezTo>
                    <a:pt x="1621658" y="1284345"/>
                    <a:pt x="1641098" y="1296575"/>
                    <a:pt x="1662260" y="1305212"/>
                  </a:cubicBezTo>
                  <a:cubicBezTo>
                    <a:pt x="1663980" y="1306000"/>
                    <a:pt x="1665706" y="1306418"/>
                    <a:pt x="1667672" y="1306444"/>
                  </a:cubicBezTo>
                  <a:cubicBezTo>
                    <a:pt x="1671612" y="1306984"/>
                    <a:pt x="1675792" y="1305826"/>
                    <a:pt x="1678745" y="1303246"/>
                  </a:cubicBezTo>
                  <a:cubicBezTo>
                    <a:pt x="1682685" y="1299872"/>
                    <a:pt x="1683915" y="1294557"/>
                    <a:pt x="1682437" y="1289711"/>
                  </a:cubicBezTo>
                  <a:cubicBezTo>
                    <a:pt x="1680716" y="1285035"/>
                    <a:pt x="1676531" y="1281712"/>
                    <a:pt x="1671612" y="1281097"/>
                  </a:cubicBezTo>
                  <a:cubicBezTo>
                    <a:pt x="1670134" y="1280728"/>
                    <a:pt x="1668905" y="1280728"/>
                    <a:pt x="1667427" y="1281097"/>
                  </a:cubicBezTo>
                  <a:cubicBezTo>
                    <a:pt x="1650939" y="1273543"/>
                    <a:pt x="1635681" y="1263576"/>
                    <a:pt x="1622148" y="1251568"/>
                  </a:cubicBezTo>
                  <a:cubicBezTo>
                    <a:pt x="1622148" y="1251542"/>
                    <a:pt x="1622148" y="1251519"/>
                    <a:pt x="1622148" y="1251493"/>
                  </a:cubicBezTo>
                  <a:close/>
                  <a:moveTo>
                    <a:pt x="1331037" y="1187761"/>
                  </a:moveTo>
                  <a:cubicBezTo>
                    <a:pt x="1325376" y="1191525"/>
                    <a:pt x="1323901" y="1199154"/>
                    <a:pt x="1327593" y="1204815"/>
                  </a:cubicBezTo>
                  <a:cubicBezTo>
                    <a:pt x="1346050" y="1228095"/>
                    <a:pt x="1369919" y="1246450"/>
                    <a:pt x="1397231" y="1258213"/>
                  </a:cubicBezTo>
                  <a:cubicBezTo>
                    <a:pt x="1398955" y="1258582"/>
                    <a:pt x="1400432" y="1258582"/>
                    <a:pt x="1402153" y="1258213"/>
                  </a:cubicBezTo>
                  <a:lnTo>
                    <a:pt x="1402153" y="1260182"/>
                  </a:lnTo>
                  <a:cubicBezTo>
                    <a:pt x="1409043" y="1261460"/>
                    <a:pt x="1415443" y="1257006"/>
                    <a:pt x="1416920" y="1250217"/>
                  </a:cubicBezTo>
                  <a:cubicBezTo>
                    <a:pt x="1418148" y="1243425"/>
                    <a:pt x="1413722" y="1236853"/>
                    <a:pt x="1406829" y="1235574"/>
                  </a:cubicBezTo>
                  <a:cubicBezTo>
                    <a:pt x="1383451" y="1225410"/>
                    <a:pt x="1362780" y="1209612"/>
                    <a:pt x="1346786" y="1189557"/>
                  </a:cubicBezTo>
                  <a:cubicBezTo>
                    <a:pt x="1342603" y="1185201"/>
                    <a:pt x="1335958" y="1184439"/>
                    <a:pt x="1331037" y="1187761"/>
                  </a:cubicBezTo>
                  <a:close/>
                  <a:moveTo>
                    <a:pt x="1161241" y="1146247"/>
                  </a:moveTo>
                  <a:cubicBezTo>
                    <a:pt x="1156072" y="1141842"/>
                    <a:pt x="1148200" y="1142434"/>
                    <a:pt x="1143769" y="1147601"/>
                  </a:cubicBezTo>
                  <a:cubicBezTo>
                    <a:pt x="1139586" y="1152768"/>
                    <a:pt x="1140080" y="1160521"/>
                    <a:pt x="1145247" y="1164949"/>
                  </a:cubicBezTo>
                  <a:cubicBezTo>
                    <a:pt x="1171575" y="1187588"/>
                    <a:pt x="1199384" y="1208998"/>
                    <a:pt x="1227929" y="1229177"/>
                  </a:cubicBezTo>
                  <a:cubicBezTo>
                    <a:pt x="1229895" y="1230627"/>
                    <a:pt x="1232360" y="1231415"/>
                    <a:pt x="1234819" y="1231392"/>
                  </a:cubicBezTo>
                  <a:cubicBezTo>
                    <a:pt x="1238754" y="1231490"/>
                    <a:pt x="1242694" y="1229544"/>
                    <a:pt x="1244908" y="1226225"/>
                  </a:cubicBezTo>
                  <a:cubicBezTo>
                    <a:pt x="1244908" y="1226199"/>
                    <a:pt x="1244908" y="1226173"/>
                    <a:pt x="1244908" y="1226126"/>
                  </a:cubicBezTo>
                  <a:cubicBezTo>
                    <a:pt x="1248845" y="1220564"/>
                    <a:pt x="1247615" y="1212886"/>
                    <a:pt x="1241955" y="1208998"/>
                  </a:cubicBezTo>
                  <a:cubicBezTo>
                    <a:pt x="1214146" y="1189557"/>
                    <a:pt x="1185849" y="1168395"/>
                    <a:pt x="1161241" y="1146247"/>
                  </a:cubicBezTo>
                  <a:close/>
                  <a:moveTo>
                    <a:pt x="1348232" y="1058298"/>
                  </a:moveTo>
                  <a:cubicBezTo>
                    <a:pt x="1345125" y="1057941"/>
                    <a:pt x="1341864" y="1058766"/>
                    <a:pt x="1339157" y="1060857"/>
                  </a:cubicBezTo>
                  <a:cubicBezTo>
                    <a:pt x="1339157" y="1060906"/>
                    <a:pt x="1338912" y="1060955"/>
                    <a:pt x="1338912" y="1061030"/>
                  </a:cubicBezTo>
                  <a:cubicBezTo>
                    <a:pt x="1333745" y="1065311"/>
                    <a:pt x="1333006" y="1073064"/>
                    <a:pt x="1337188" y="1078329"/>
                  </a:cubicBezTo>
                  <a:cubicBezTo>
                    <a:pt x="1355890" y="1098902"/>
                    <a:pt x="1378284" y="1115635"/>
                    <a:pt x="1403385" y="1127545"/>
                  </a:cubicBezTo>
                  <a:cubicBezTo>
                    <a:pt x="1405106" y="1128677"/>
                    <a:pt x="1407077" y="1129268"/>
                    <a:pt x="1409288" y="1129268"/>
                  </a:cubicBezTo>
                  <a:cubicBezTo>
                    <a:pt x="1413719" y="1129439"/>
                    <a:pt x="1417902" y="1127176"/>
                    <a:pt x="1420116" y="1123362"/>
                  </a:cubicBezTo>
                  <a:cubicBezTo>
                    <a:pt x="1423314" y="1117457"/>
                    <a:pt x="1421348" y="1109975"/>
                    <a:pt x="1415442" y="1106629"/>
                  </a:cubicBezTo>
                  <a:cubicBezTo>
                    <a:pt x="1393049" y="1096073"/>
                    <a:pt x="1372872" y="1081184"/>
                    <a:pt x="1356381" y="1062826"/>
                  </a:cubicBezTo>
                  <a:cubicBezTo>
                    <a:pt x="1354291" y="1060193"/>
                    <a:pt x="1351339" y="1058655"/>
                    <a:pt x="1348232" y="1058298"/>
                  </a:cubicBezTo>
                  <a:close/>
                  <a:moveTo>
                    <a:pt x="1170409" y="991690"/>
                  </a:moveTo>
                  <a:cubicBezTo>
                    <a:pt x="1167272" y="991210"/>
                    <a:pt x="1163950" y="991918"/>
                    <a:pt x="1161244" y="993924"/>
                  </a:cubicBezTo>
                  <a:cubicBezTo>
                    <a:pt x="1155829" y="998008"/>
                    <a:pt x="1154599" y="1005612"/>
                    <a:pt x="1158539" y="1011148"/>
                  </a:cubicBezTo>
                  <a:cubicBezTo>
                    <a:pt x="1178962" y="1039523"/>
                    <a:pt x="1204063" y="1064449"/>
                    <a:pt x="1232363" y="1084972"/>
                  </a:cubicBezTo>
                  <a:cubicBezTo>
                    <a:pt x="1234329" y="1086597"/>
                    <a:pt x="1236788" y="1087457"/>
                    <a:pt x="1239496" y="1087434"/>
                  </a:cubicBezTo>
                  <a:cubicBezTo>
                    <a:pt x="1243926" y="1087804"/>
                    <a:pt x="1248109" y="1085835"/>
                    <a:pt x="1250571" y="1082267"/>
                  </a:cubicBezTo>
                  <a:cubicBezTo>
                    <a:pt x="1250571" y="1082241"/>
                    <a:pt x="1250571" y="1082241"/>
                    <a:pt x="1250571" y="1082216"/>
                  </a:cubicBezTo>
                  <a:cubicBezTo>
                    <a:pt x="1254506" y="1076728"/>
                    <a:pt x="1253278" y="1069027"/>
                    <a:pt x="1247861" y="1065040"/>
                  </a:cubicBezTo>
                  <a:cubicBezTo>
                    <a:pt x="1221287" y="1046093"/>
                    <a:pt x="1197664" y="1023009"/>
                    <a:pt x="1178468" y="996629"/>
                  </a:cubicBezTo>
                  <a:cubicBezTo>
                    <a:pt x="1178468" y="996606"/>
                    <a:pt x="1178468" y="996606"/>
                    <a:pt x="1178468" y="996582"/>
                  </a:cubicBezTo>
                  <a:cubicBezTo>
                    <a:pt x="1176500" y="993837"/>
                    <a:pt x="1173547" y="992170"/>
                    <a:pt x="1170409" y="991690"/>
                  </a:cubicBezTo>
                  <a:close/>
                  <a:moveTo>
                    <a:pt x="1014672" y="936505"/>
                  </a:moveTo>
                  <a:cubicBezTo>
                    <a:pt x="1011503" y="936170"/>
                    <a:pt x="1008181" y="937032"/>
                    <a:pt x="1005473" y="939172"/>
                  </a:cubicBezTo>
                  <a:cubicBezTo>
                    <a:pt x="1000306" y="943453"/>
                    <a:pt x="999567" y="951229"/>
                    <a:pt x="1003753" y="956520"/>
                  </a:cubicBezTo>
                  <a:cubicBezTo>
                    <a:pt x="1021961" y="979506"/>
                    <a:pt x="1042384" y="1000766"/>
                    <a:pt x="1064532" y="1020010"/>
                  </a:cubicBezTo>
                  <a:cubicBezTo>
                    <a:pt x="1066746" y="1022126"/>
                    <a:pt x="1069699" y="1023281"/>
                    <a:pt x="1072652" y="1023209"/>
                  </a:cubicBezTo>
                  <a:cubicBezTo>
                    <a:pt x="1075851" y="1022865"/>
                    <a:pt x="1078561" y="1021361"/>
                    <a:pt x="1080775" y="1019026"/>
                  </a:cubicBezTo>
                  <a:cubicBezTo>
                    <a:pt x="1085449" y="1014153"/>
                    <a:pt x="1085449" y="1006426"/>
                    <a:pt x="1080775" y="1001554"/>
                  </a:cubicBezTo>
                  <a:cubicBezTo>
                    <a:pt x="1059613" y="983146"/>
                    <a:pt x="1040418" y="962894"/>
                    <a:pt x="1022946" y="941017"/>
                  </a:cubicBezTo>
                  <a:cubicBezTo>
                    <a:pt x="1020854" y="938371"/>
                    <a:pt x="1017840" y="936840"/>
                    <a:pt x="1014672" y="936505"/>
                  </a:cubicBezTo>
                  <a:close/>
                  <a:moveTo>
                    <a:pt x="1172963" y="878416"/>
                  </a:moveTo>
                  <a:cubicBezTo>
                    <a:pt x="1169918" y="877819"/>
                    <a:pt x="1166658" y="878379"/>
                    <a:pt x="1163952" y="880237"/>
                  </a:cubicBezTo>
                  <a:cubicBezTo>
                    <a:pt x="1158291" y="883903"/>
                    <a:pt x="1156568" y="891506"/>
                    <a:pt x="1160260" y="897215"/>
                  </a:cubicBezTo>
                  <a:cubicBezTo>
                    <a:pt x="1176502" y="921996"/>
                    <a:pt x="1197170" y="943599"/>
                    <a:pt x="1221039" y="960950"/>
                  </a:cubicBezTo>
                  <a:cubicBezTo>
                    <a:pt x="1223253" y="962376"/>
                    <a:pt x="1225718" y="963164"/>
                    <a:pt x="1228177" y="963164"/>
                  </a:cubicBezTo>
                  <a:cubicBezTo>
                    <a:pt x="1232115" y="963138"/>
                    <a:pt x="1235804" y="961317"/>
                    <a:pt x="1238269" y="958243"/>
                  </a:cubicBezTo>
                  <a:cubicBezTo>
                    <a:pt x="1238269" y="958217"/>
                    <a:pt x="1238269" y="958193"/>
                    <a:pt x="1238269" y="958144"/>
                  </a:cubicBezTo>
                  <a:cubicBezTo>
                    <a:pt x="1242203" y="952582"/>
                    <a:pt x="1240973" y="944930"/>
                    <a:pt x="1235316" y="941018"/>
                  </a:cubicBezTo>
                  <a:cubicBezTo>
                    <a:pt x="1213906" y="925391"/>
                    <a:pt x="1195450" y="906048"/>
                    <a:pt x="1180931" y="883926"/>
                  </a:cubicBezTo>
                  <a:cubicBezTo>
                    <a:pt x="1180931" y="883805"/>
                    <a:pt x="1180682" y="883657"/>
                    <a:pt x="1180682" y="883533"/>
                  </a:cubicBezTo>
                  <a:cubicBezTo>
                    <a:pt x="1178838" y="880765"/>
                    <a:pt x="1176008" y="879012"/>
                    <a:pt x="1172963" y="878416"/>
                  </a:cubicBezTo>
                  <a:close/>
                  <a:moveTo>
                    <a:pt x="12303" y="496601"/>
                  </a:moveTo>
                  <a:cubicBezTo>
                    <a:pt x="5413" y="496601"/>
                    <a:pt x="0" y="502111"/>
                    <a:pt x="0" y="508903"/>
                  </a:cubicBezTo>
                  <a:cubicBezTo>
                    <a:pt x="246" y="533659"/>
                    <a:pt x="2460" y="558341"/>
                    <a:pt x="6645" y="582727"/>
                  </a:cubicBezTo>
                  <a:cubicBezTo>
                    <a:pt x="6645" y="583538"/>
                    <a:pt x="6645" y="584375"/>
                    <a:pt x="6645" y="585187"/>
                  </a:cubicBezTo>
                  <a:cubicBezTo>
                    <a:pt x="6890" y="587083"/>
                    <a:pt x="7629" y="588879"/>
                    <a:pt x="8859" y="590356"/>
                  </a:cubicBezTo>
                  <a:cubicBezTo>
                    <a:pt x="11318" y="593531"/>
                    <a:pt x="15010" y="595350"/>
                    <a:pt x="18947" y="595278"/>
                  </a:cubicBezTo>
                  <a:cubicBezTo>
                    <a:pt x="21409" y="595350"/>
                    <a:pt x="23869" y="594663"/>
                    <a:pt x="26086" y="593309"/>
                  </a:cubicBezTo>
                  <a:cubicBezTo>
                    <a:pt x="31746" y="589568"/>
                    <a:pt x="33467" y="582234"/>
                    <a:pt x="30268" y="576330"/>
                  </a:cubicBezTo>
                  <a:cubicBezTo>
                    <a:pt x="30268" y="575837"/>
                    <a:pt x="30268" y="575344"/>
                    <a:pt x="30268" y="574853"/>
                  </a:cubicBezTo>
                  <a:cubicBezTo>
                    <a:pt x="26579" y="552975"/>
                    <a:pt x="24853" y="530830"/>
                    <a:pt x="24608" y="508658"/>
                  </a:cubicBezTo>
                  <a:cubicBezTo>
                    <a:pt x="24608" y="508583"/>
                    <a:pt x="24608" y="508485"/>
                    <a:pt x="24608" y="508410"/>
                  </a:cubicBezTo>
                  <a:cubicBezTo>
                    <a:pt x="24362" y="501742"/>
                    <a:pt x="18947" y="496451"/>
                    <a:pt x="12303" y="496601"/>
                  </a:cubicBezTo>
                  <a:close/>
                  <a:moveTo>
                    <a:pt x="103814" y="375547"/>
                  </a:moveTo>
                  <a:cubicBezTo>
                    <a:pt x="100893" y="376458"/>
                    <a:pt x="98310" y="378494"/>
                    <a:pt x="96711" y="381435"/>
                  </a:cubicBezTo>
                  <a:cubicBezTo>
                    <a:pt x="83666" y="405772"/>
                    <a:pt x="76037" y="432643"/>
                    <a:pt x="74317" y="460180"/>
                  </a:cubicBezTo>
                  <a:cubicBezTo>
                    <a:pt x="74317" y="460279"/>
                    <a:pt x="74317" y="460377"/>
                    <a:pt x="74317" y="460501"/>
                  </a:cubicBezTo>
                  <a:cubicBezTo>
                    <a:pt x="73823" y="467143"/>
                    <a:pt x="78990" y="472829"/>
                    <a:pt x="85635" y="473222"/>
                  </a:cubicBezTo>
                  <a:cubicBezTo>
                    <a:pt x="92525" y="473739"/>
                    <a:pt x="98431" y="468670"/>
                    <a:pt x="98925" y="461904"/>
                  </a:cubicBezTo>
                  <a:cubicBezTo>
                    <a:pt x="100402" y="437812"/>
                    <a:pt x="107042" y="414310"/>
                    <a:pt x="118365" y="392999"/>
                  </a:cubicBezTo>
                  <a:cubicBezTo>
                    <a:pt x="118365" y="392901"/>
                    <a:pt x="118365" y="392803"/>
                    <a:pt x="118611" y="392704"/>
                  </a:cubicBezTo>
                  <a:cubicBezTo>
                    <a:pt x="121564" y="386775"/>
                    <a:pt x="119102" y="379516"/>
                    <a:pt x="113196" y="376514"/>
                  </a:cubicBezTo>
                  <a:cubicBezTo>
                    <a:pt x="113196" y="376488"/>
                    <a:pt x="112948" y="376439"/>
                    <a:pt x="112948" y="376416"/>
                  </a:cubicBezTo>
                  <a:cubicBezTo>
                    <a:pt x="109995" y="374853"/>
                    <a:pt x="106735" y="374637"/>
                    <a:pt x="103814" y="375547"/>
                  </a:cubicBezTo>
                  <a:close/>
                  <a:moveTo>
                    <a:pt x="66443" y="270650"/>
                  </a:moveTo>
                  <a:cubicBezTo>
                    <a:pt x="60291" y="268263"/>
                    <a:pt x="53153" y="271464"/>
                    <a:pt x="50694" y="277837"/>
                  </a:cubicBezTo>
                  <a:cubicBezTo>
                    <a:pt x="37159" y="315290"/>
                    <a:pt x="25592" y="353505"/>
                    <a:pt x="16488" y="392263"/>
                  </a:cubicBezTo>
                  <a:cubicBezTo>
                    <a:pt x="14517" y="399300"/>
                    <a:pt x="18208" y="406658"/>
                    <a:pt x="24853" y="409487"/>
                  </a:cubicBezTo>
                  <a:cubicBezTo>
                    <a:pt x="26331" y="409735"/>
                    <a:pt x="27561" y="409735"/>
                    <a:pt x="29039" y="409487"/>
                  </a:cubicBezTo>
                  <a:cubicBezTo>
                    <a:pt x="33958" y="410030"/>
                    <a:pt x="38636" y="407865"/>
                    <a:pt x="41589" y="403829"/>
                  </a:cubicBezTo>
                  <a:cubicBezTo>
                    <a:pt x="42816" y="400507"/>
                    <a:pt x="42816" y="396815"/>
                    <a:pt x="41589" y="393493"/>
                  </a:cubicBezTo>
                  <a:cubicBezTo>
                    <a:pt x="50200" y="357197"/>
                    <a:pt x="61028" y="321467"/>
                    <a:pt x="73824" y="286448"/>
                  </a:cubicBezTo>
                  <a:cubicBezTo>
                    <a:pt x="73824" y="286350"/>
                    <a:pt x="73824" y="286229"/>
                    <a:pt x="73824" y="286130"/>
                  </a:cubicBezTo>
                  <a:cubicBezTo>
                    <a:pt x="76283" y="279878"/>
                    <a:pt x="72837" y="272965"/>
                    <a:pt x="66686" y="270699"/>
                  </a:cubicBezTo>
                  <a:cubicBezTo>
                    <a:pt x="66686" y="270676"/>
                    <a:pt x="66686" y="270650"/>
                    <a:pt x="66443" y="270650"/>
                  </a:cubicBezTo>
                  <a:close/>
                  <a:moveTo>
                    <a:pt x="321379" y="242968"/>
                  </a:moveTo>
                  <a:cubicBezTo>
                    <a:pt x="316210" y="238491"/>
                    <a:pt x="308335" y="239008"/>
                    <a:pt x="303905" y="244125"/>
                  </a:cubicBezTo>
                  <a:cubicBezTo>
                    <a:pt x="290127" y="261869"/>
                    <a:pt x="279052" y="281504"/>
                    <a:pt x="270932" y="302446"/>
                  </a:cubicBezTo>
                  <a:cubicBezTo>
                    <a:pt x="268718" y="308770"/>
                    <a:pt x="271671" y="315784"/>
                    <a:pt x="278070" y="318195"/>
                  </a:cubicBezTo>
                  <a:cubicBezTo>
                    <a:pt x="279545" y="318564"/>
                    <a:pt x="281023" y="318564"/>
                    <a:pt x="282498" y="318195"/>
                  </a:cubicBezTo>
                  <a:cubicBezTo>
                    <a:pt x="287420" y="318440"/>
                    <a:pt x="291848" y="315709"/>
                    <a:pt x="293819" y="311304"/>
                  </a:cubicBezTo>
                  <a:cubicBezTo>
                    <a:pt x="301200" y="292602"/>
                    <a:pt x="311043" y="275032"/>
                    <a:pt x="323348" y="259136"/>
                  </a:cubicBezTo>
                  <a:cubicBezTo>
                    <a:pt x="326792" y="253992"/>
                    <a:pt x="326053" y="247078"/>
                    <a:pt x="321379" y="242968"/>
                  </a:cubicBezTo>
                  <a:close/>
                  <a:moveTo>
                    <a:pt x="213596" y="220502"/>
                  </a:moveTo>
                  <a:cubicBezTo>
                    <a:pt x="208181" y="216368"/>
                    <a:pt x="200555" y="217105"/>
                    <a:pt x="196124" y="222222"/>
                  </a:cubicBezTo>
                  <a:cubicBezTo>
                    <a:pt x="178652" y="244027"/>
                    <a:pt x="166104" y="269152"/>
                    <a:pt x="158723" y="296046"/>
                  </a:cubicBezTo>
                  <a:cubicBezTo>
                    <a:pt x="158723" y="296072"/>
                    <a:pt x="158723" y="296072"/>
                    <a:pt x="158723" y="296098"/>
                  </a:cubicBezTo>
                  <a:cubicBezTo>
                    <a:pt x="156997" y="302668"/>
                    <a:pt x="160937" y="309385"/>
                    <a:pt x="167582" y="311059"/>
                  </a:cubicBezTo>
                  <a:lnTo>
                    <a:pt x="170780" y="311059"/>
                  </a:lnTo>
                  <a:cubicBezTo>
                    <a:pt x="176192" y="311033"/>
                    <a:pt x="181114" y="307292"/>
                    <a:pt x="182592" y="301955"/>
                  </a:cubicBezTo>
                  <a:cubicBezTo>
                    <a:pt x="188988" y="278551"/>
                    <a:pt x="200061" y="256699"/>
                    <a:pt x="215319" y="237726"/>
                  </a:cubicBezTo>
                  <a:cubicBezTo>
                    <a:pt x="215319" y="237628"/>
                    <a:pt x="215565" y="237530"/>
                    <a:pt x="215565" y="237432"/>
                  </a:cubicBezTo>
                  <a:cubicBezTo>
                    <a:pt x="219750" y="232215"/>
                    <a:pt x="218763" y="224635"/>
                    <a:pt x="213596" y="220502"/>
                  </a:cubicBezTo>
                  <a:close/>
                  <a:moveTo>
                    <a:pt x="153920" y="128273"/>
                  </a:moveTo>
                  <a:cubicBezTo>
                    <a:pt x="150844" y="128940"/>
                    <a:pt x="148014" y="130780"/>
                    <a:pt x="146169" y="133634"/>
                  </a:cubicBezTo>
                  <a:cubicBezTo>
                    <a:pt x="131159" y="157405"/>
                    <a:pt x="117379" y="182062"/>
                    <a:pt x="105322" y="207458"/>
                  </a:cubicBezTo>
                  <a:cubicBezTo>
                    <a:pt x="105322" y="208023"/>
                    <a:pt x="105322" y="208615"/>
                    <a:pt x="105322" y="209178"/>
                  </a:cubicBezTo>
                  <a:cubicBezTo>
                    <a:pt x="102121" y="213363"/>
                    <a:pt x="100400" y="218455"/>
                    <a:pt x="100400" y="223697"/>
                  </a:cubicBezTo>
                  <a:cubicBezTo>
                    <a:pt x="100643" y="229430"/>
                    <a:pt x="104580" y="234279"/>
                    <a:pt x="110241" y="235509"/>
                  </a:cubicBezTo>
                  <a:lnTo>
                    <a:pt x="112703" y="235509"/>
                  </a:lnTo>
                  <a:cubicBezTo>
                    <a:pt x="117131" y="234871"/>
                    <a:pt x="121071" y="231866"/>
                    <a:pt x="122791" y="227635"/>
                  </a:cubicBezTo>
                  <a:cubicBezTo>
                    <a:pt x="135587" y="199754"/>
                    <a:pt x="150352" y="172785"/>
                    <a:pt x="166840" y="146921"/>
                  </a:cubicBezTo>
                  <a:cubicBezTo>
                    <a:pt x="166840" y="146800"/>
                    <a:pt x="167086" y="146676"/>
                    <a:pt x="167086" y="146529"/>
                  </a:cubicBezTo>
                  <a:cubicBezTo>
                    <a:pt x="170532" y="140868"/>
                    <a:pt x="168809" y="133435"/>
                    <a:pt x="163148" y="129943"/>
                  </a:cubicBezTo>
                  <a:cubicBezTo>
                    <a:pt x="160318" y="128110"/>
                    <a:pt x="156996" y="127606"/>
                    <a:pt x="153920" y="128273"/>
                  </a:cubicBezTo>
                  <a:close/>
                  <a:moveTo>
                    <a:pt x="421284" y="31511"/>
                  </a:moveTo>
                  <a:lnTo>
                    <a:pt x="411196" y="39876"/>
                  </a:lnTo>
                  <a:cubicBezTo>
                    <a:pt x="397170" y="50704"/>
                    <a:pt x="383389" y="63009"/>
                    <a:pt x="369609" y="75312"/>
                  </a:cubicBezTo>
                  <a:cubicBezTo>
                    <a:pt x="366901" y="76790"/>
                    <a:pt x="364687" y="79226"/>
                    <a:pt x="363457" y="82202"/>
                  </a:cubicBezTo>
                  <a:cubicBezTo>
                    <a:pt x="361243" y="88477"/>
                    <a:pt x="363209" y="95466"/>
                    <a:pt x="368377" y="99674"/>
                  </a:cubicBezTo>
                  <a:cubicBezTo>
                    <a:pt x="370102" y="100462"/>
                    <a:pt x="371823" y="100881"/>
                    <a:pt x="373546" y="100904"/>
                  </a:cubicBezTo>
                  <a:cubicBezTo>
                    <a:pt x="377729" y="100734"/>
                    <a:pt x="381912" y="98765"/>
                    <a:pt x="384619" y="95492"/>
                  </a:cubicBezTo>
                  <a:cubicBezTo>
                    <a:pt x="385112" y="94779"/>
                    <a:pt x="385603" y="94115"/>
                    <a:pt x="386342" y="93523"/>
                  </a:cubicBezTo>
                  <a:cubicBezTo>
                    <a:pt x="399629" y="81466"/>
                    <a:pt x="413164" y="70145"/>
                    <a:pt x="426945" y="58827"/>
                  </a:cubicBezTo>
                  <a:lnTo>
                    <a:pt x="437033" y="50459"/>
                  </a:lnTo>
                  <a:cubicBezTo>
                    <a:pt x="442200" y="46005"/>
                    <a:pt x="442939" y="38254"/>
                    <a:pt x="438511" y="32986"/>
                  </a:cubicBezTo>
                  <a:cubicBezTo>
                    <a:pt x="438511" y="32888"/>
                    <a:pt x="438266" y="32816"/>
                    <a:pt x="438266" y="32741"/>
                  </a:cubicBezTo>
                  <a:cubicBezTo>
                    <a:pt x="433835" y="27698"/>
                    <a:pt x="426208" y="27155"/>
                    <a:pt x="421284" y="31511"/>
                  </a:cubicBezTo>
                  <a:close/>
                  <a:moveTo>
                    <a:pt x="347306" y="107"/>
                  </a:moveTo>
                  <a:cubicBezTo>
                    <a:pt x="344261" y="-302"/>
                    <a:pt x="341062" y="454"/>
                    <a:pt x="338355" y="2472"/>
                  </a:cubicBezTo>
                  <a:cubicBezTo>
                    <a:pt x="310794" y="19453"/>
                    <a:pt x="287664" y="42511"/>
                    <a:pt x="270438" y="69898"/>
                  </a:cubicBezTo>
                  <a:cubicBezTo>
                    <a:pt x="263547" y="70909"/>
                    <a:pt x="258874" y="77256"/>
                    <a:pt x="260104" y="84048"/>
                  </a:cubicBezTo>
                  <a:cubicBezTo>
                    <a:pt x="261085" y="90840"/>
                    <a:pt x="267239" y="95516"/>
                    <a:pt x="274129" y="94506"/>
                  </a:cubicBezTo>
                  <a:cubicBezTo>
                    <a:pt x="282249" y="94483"/>
                    <a:pt x="289633" y="89241"/>
                    <a:pt x="292093" y="81465"/>
                  </a:cubicBezTo>
                  <a:cubicBezTo>
                    <a:pt x="307596" y="57472"/>
                    <a:pt x="328512" y="37292"/>
                    <a:pt x="352875" y="22406"/>
                  </a:cubicBezTo>
                  <a:cubicBezTo>
                    <a:pt x="358290" y="18322"/>
                    <a:pt x="359517" y="10716"/>
                    <a:pt x="355582" y="5179"/>
                  </a:cubicBezTo>
                  <a:cubicBezTo>
                    <a:pt x="355582" y="5032"/>
                    <a:pt x="355337" y="4885"/>
                    <a:pt x="355337" y="4738"/>
                  </a:cubicBezTo>
                  <a:cubicBezTo>
                    <a:pt x="353244" y="2093"/>
                    <a:pt x="350352" y="517"/>
                    <a:pt x="347306" y="10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57" name="Google Shape;157;p5"/>
            <p:cNvSpPr/>
            <p:nvPr/>
          </p:nvSpPr>
          <p:spPr>
            <a:xfrm flipH="1">
              <a:off x="3007054" y="780417"/>
              <a:ext cx="499902" cy="600935"/>
            </a:xfrm>
            <a:custGeom>
              <a:rect b="b" l="l" r="r" t="t"/>
              <a:pathLst>
                <a:path extrusionOk="0" h="232695" w="193573">
                  <a:moveTo>
                    <a:pt x="274" y="232141"/>
                  </a:moveTo>
                  <a:cubicBezTo>
                    <a:pt x="-6394" y="182326"/>
                    <a:pt x="13418" y="154227"/>
                    <a:pt x="57424" y="133462"/>
                  </a:cubicBezTo>
                  <a:cubicBezTo>
                    <a:pt x="80378" y="120127"/>
                    <a:pt x="124099" y="98791"/>
                    <a:pt x="144958" y="84885"/>
                  </a:cubicBezTo>
                  <a:cubicBezTo>
                    <a:pt x="170675" y="63549"/>
                    <a:pt x="184201" y="32211"/>
                    <a:pt x="192583" y="-174"/>
                  </a:cubicBezTo>
                  <a:cubicBezTo>
                    <a:pt x="190011" y="27315"/>
                    <a:pt x="180106" y="53624"/>
                    <a:pt x="164008" y="76026"/>
                  </a:cubicBezTo>
                  <a:cubicBezTo>
                    <a:pt x="147625" y="99077"/>
                    <a:pt x="120384" y="108888"/>
                    <a:pt x="97333" y="122699"/>
                  </a:cubicBezTo>
                  <a:lnTo>
                    <a:pt x="61614" y="141749"/>
                  </a:lnTo>
                  <a:cubicBezTo>
                    <a:pt x="17514" y="161275"/>
                    <a:pt x="654" y="183373"/>
                    <a:pt x="179" y="232522"/>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58" name="Google Shape;158;p5"/>
            <p:cNvSpPr/>
            <p:nvPr/>
          </p:nvSpPr>
          <p:spPr>
            <a:xfrm flipH="1">
              <a:off x="2684910" y="620788"/>
              <a:ext cx="210262" cy="318226"/>
            </a:xfrm>
            <a:custGeom>
              <a:rect b="b" l="l" r="r" t="t"/>
              <a:pathLst>
                <a:path extrusionOk="0" h="123224" w="81418">
                  <a:moveTo>
                    <a:pt x="-977" y="74855"/>
                  </a:moveTo>
                  <a:cubicBezTo>
                    <a:pt x="-977" y="39612"/>
                    <a:pt x="-311" y="21991"/>
                    <a:pt x="9596" y="12180"/>
                  </a:cubicBezTo>
                  <a:cubicBezTo>
                    <a:pt x="23120" y="-679"/>
                    <a:pt x="43219" y="-3822"/>
                    <a:pt x="59983" y="4275"/>
                  </a:cubicBezTo>
                  <a:cubicBezTo>
                    <a:pt x="81985" y="16467"/>
                    <a:pt x="80652" y="47518"/>
                    <a:pt x="80270" y="56376"/>
                  </a:cubicBezTo>
                  <a:cubicBezTo>
                    <a:pt x="78938" y="86475"/>
                    <a:pt x="59220" y="122480"/>
                    <a:pt x="34360" y="123051"/>
                  </a:cubicBezTo>
                  <a:cubicBezTo>
                    <a:pt x="22835" y="122956"/>
                    <a:pt x="11977" y="117412"/>
                    <a:pt x="5214" y="108097"/>
                  </a:cubicBezTo>
                  <a:cubicBezTo>
                    <a:pt x="737" y="102287"/>
                    <a:pt x="-1168" y="95143"/>
                    <a:pt x="-977" y="74855"/>
                  </a:cubicBezTo>
                  <a:close/>
                </a:path>
              </a:pathLst>
            </a:custGeom>
            <a:solidFill>
              <a:srgbClr val="CFB6A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
        <p:nvSpPr>
          <p:cNvPr id="159" name="Google Shape;159;p5"/>
          <p:cNvSpPr txBox="1"/>
          <p:nvPr>
            <p:ph idx="1" type="body"/>
          </p:nvPr>
        </p:nvSpPr>
        <p:spPr>
          <a:xfrm>
            <a:off x="4386975" y="2965625"/>
            <a:ext cx="7389300" cy="2075100"/>
          </a:xfrm>
          <a:prstGeom prst="rect">
            <a:avLst/>
          </a:prstGeom>
          <a:noFill/>
          <a:ln>
            <a:noFill/>
          </a:ln>
        </p:spPr>
        <p:txBody>
          <a:bodyPr anchorCtr="0" anchor="t" bIns="121900" lIns="121900" spcFirstLastPara="1" rIns="121900" wrap="square" tIns="121900">
            <a:noAutofit/>
          </a:bodyPr>
          <a:lstStyle>
            <a:lvl1pPr indent="-349250" lvl="0" marL="457200" algn="l">
              <a:lnSpc>
                <a:spcPct val="115000"/>
              </a:lnSpc>
              <a:spcBef>
                <a:spcPts val="0"/>
              </a:spcBef>
              <a:spcAft>
                <a:spcPts val="0"/>
              </a:spcAft>
              <a:buSzPts val="1900"/>
              <a:buChar char="●"/>
              <a:defRPr/>
            </a:lvl1pPr>
            <a:lvl2pPr indent="-349250" lvl="1" marL="914400" algn="l">
              <a:lnSpc>
                <a:spcPct val="115000"/>
              </a:lnSpc>
              <a:spcBef>
                <a:spcPts val="2100"/>
              </a:spcBef>
              <a:spcAft>
                <a:spcPts val="0"/>
              </a:spcAft>
              <a:buSzPts val="1900"/>
              <a:buChar char="○"/>
              <a:defRPr/>
            </a:lvl2pPr>
            <a:lvl3pPr indent="-349250" lvl="2" marL="1371600" algn="l">
              <a:lnSpc>
                <a:spcPct val="115000"/>
              </a:lnSpc>
              <a:spcBef>
                <a:spcPts val="2100"/>
              </a:spcBef>
              <a:spcAft>
                <a:spcPts val="0"/>
              </a:spcAft>
              <a:buSzPts val="1900"/>
              <a:buChar char="■"/>
              <a:defRPr/>
            </a:lvl3pPr>
            <a:lvl4pPr indent="-349250" lvl="3" marL="1828800" algn="l">
              <a:lnSpc>
                <a:spcPct val="115000"/>
              </a:lnSpc>
              <a:spcBef>
                <a:spcPts val="2100"/>
              </a:spcBef>
              <a:spcAft>
                <a:spcPts val="0"/>
              </a:spcAft>
              <a:buSzPts val="1900"/>
              <a:buChar char="●"/>
              <a:defRPr/>
            </a:lvl4pPr>
            <a:lvl5pPr indent="-349250" lvl="4" marL="2286000" algn="l">
              <a:lnSpc>
                <a:spcPct val="115000"/>
              </a:lnSpc>
              <a:spcBef>
                <a:spcPts val="2100"/>
              </a:spcBef>
              <a:spcAft>
                <a:spcPts val="0"/>
              </a:spcAft>
              <a:buSzPts val="1900"/>
              <a:buChar char="○"/>
              <a:defRPr/>
            </a:lvl5pPr>
            <a:lvl6pPr indent="-349250" lvl="5" marL="2743200" algn="l">
              <a:lnSpc>
                <a:spcPct val="115000"/>
              </a:lnSpc>
              <a:spcBef>
                <a:spcPts val="2100"/>
              </a:spcBef>
              <a:spcAft>
                <a:spcPts val="0"/>
              </a:spcAft>
              <a:buSzPts val="1900"/>
              <a:buChar char="■"/>
              <a:defRPr/>
            </a:lvl6pPr>
            <a:lvl7pPr indent="-349250" lvl="6" marL="3200400" algn="l">
              <a:lnSpc>
                <a:spcPct val="115000"/>
              </a:lnSpc>
              <a:spcBef>
                <a:spcPts val="2100"/>
              </a:spcBef>
              <a:spcAft>
                <a:spcPts val="0"/>
              </a:spcAft>
              <a:buSzPts val="1900"/>
              <a:buChar char="●"/>
              <a:defRPr/>
            </a:lvl7pPr>
            <a:lvl8pPr indent="-349250" lvl="7" marL="3657600" algn="l">
              <a:lnSpc>
                <a:spcPct val="115000"/>
              </a:lnSpc>
              <a:spcBef>
                <a:spcPts val="2100"/>
              </a:spcBef>
              <a:spcAft>
                <a:spcPts val="0"/>
              </a:spcAft>
              <a:buSzPts val="1900"/>
              <a:buChar char="○"/>
              <a:defRPr/>
            </a:lvl8pPr>
            <a:lvl9pPr indent="-349250" lvl="8" marL="4114800" algn="l">
              <a:lnSpc>
                <a:spcPct val="115000"/>
              </a:lnSpc>
              <a:spcBef>
                <a:spcPts val="2100"/>
              </a:spcBef>
              <a:spcAft>
                <a:spcPts val="2100"/>
              </a:spcAft>
              <a:buSzPts val="1900"/>
              <a:buChar char="■"/>
              <a:defRPr/>
            </a:lvl9pPr>
          </a:lstStyle>
          <a:p/>
        </p:txBody>
      </p:sp>
      <p:sp>
        <p:nvSpPr>
          <p:cNvPr id="160" name="Google Shape;160;p5"/>
          <p:cNvSpPr txBox="1"/>
          <p:nvPr>
            <p:ph type="title"/>
          </p:nvPr>
        </p:nvSpPr>
        <p:spPr>
          <a:xfrm>
            <a:off x="4386975" y="2041175"/>
            <a:ext cx="7389300" cy="763500"/>
          </a:xfrm>
          <a:prstGeom prst="rect">
            <a:avLst/>
          </a:prstGeom>
          <a:noFill/>
          <a:ln>
            <a:noFill/>
          </a:ln>
        </p:spPr>
        <p:txBody>
          <a:bodyPr anchorCtr="0" anchor="t" bIns="121900" lIns="121900" spcFirstLastPara="1" rIns="121900" wrap="square" tIns="121900">
            <a:noAutofit/>
          </a:bodyPr>
          <a:lstStyle>
            <a:lvl1pPr lvl="0" marR="0" algn="l">
              <a:lnSpc>
                <a:spcPct val="100000"/>
              </a:lnSpc>
              <a:spcBef>
                <a:spcPts val="0"/>
              </a:spcBef>
              <a:spcAft>
                <a:spcPts val="0"/>
              </a:spcAft>
              <a:buClr>
                <a:schemeClr val="dk1"/>
              </a:buClr>
              <a:buSzPts val="4000"/>
              <a:buFont typeface="Aldrich"/>
              <a:buNone/>
              <a:defRPr/>
            </a:lvl1pPr>
            <a:lvl2pPr lvl="1"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5 One column">
  <p:cSld name="CUSTOM_5">
    <p:spTree>
      <p:nvGrpSpPr>
        <p:cNvPr id="161" name="Shape 161"/>
        <p:cNvGrpSpPr/>
        <p:nvPr/>
      </p:nvGrpSpPr>
      <p:grpSpPr>
        <a:xfrm>
          <a:off x="0" y="0"/>
          <a:ext cx="0" cy="0"/>
          <a:chOff x="0" y="0"/>
          <a:chExt cx="0" cy="0"/>
        </a:xfrm>
      </p:grpSpPr>
      <p:sp>
        <p:nvSpPr>
          <p:cNvPr id="162" name="Google Shape;162;p6"/>
          <p:cNvSpPr/>
          <p:nvPr/>
        </p:nvSpPr>
        <p:spPr>
          <a:xfrm rot="-8283425">
            <a:off x="-615435" y="5266489"/>
            <a:ext cx="3043999" cy="2419521"/>
          </a:xfrm>
          <a:custGeom>
            <a:rect b="b" l="l" r="r" t="t"/>
            <a:pathLst>
              <a:path extrusionOk="0" h="3460146" w="3166658">
                <a:moveTo>
                  <a:pt x="1558766" y="1240"/>
                </a:moveTo>
                <a:cubicBezTo>
                  <a:pt x="1452658" y="9051"/>
                  <a:pt x="1309497" y="51628"/>
                  <a:pt x="1087374" y="266035"/>
                </a:cubicBezTo>
                <a:cubicBezTo>
                  <a:pt x="818388" y="525687"/>
                  <a:pt x="659511" y="905449"/>
                  <a:pt x="513207" y="1240919"/>
                </a:cubicBezTo>
                <a:cubicBezTo>
                  <a:pt x="429672" y="1432658"/>
                  <a:pt x="344424" y="1624110"/>
                  <a:pt x="281559" y="1823944"/>
                </a:cubicBezTo>
                <a:cubicBezTo>
                  <a:pt x="221932" y="2013492"/>
                  <a:pt x="174783" y="2206754"/>
                  <a:pt x="116681" y="2396873"/>
                </a:cubicBezTo>
                <a:cubicBezTo>
                  <a:pt x="60102" y="2581754"/>
                  <a:pt x="-26194" y="2772349"/>
                  <a:pt x="6763" y="2970183"/>
                </a:cubicBezTo>
                <a:cubicBezTo>
                  <a:pt x="32956" y="3128870"/>
                  <a:pt x="143827" y="3270221"/>
                  <a:pt x="286893" y="3341658"/>
                </a:cubicBezTo>
                <a:cubicBezTo>
                  <a:pt x="417766" y="3407190"/>
                  <a:pt x="563118" y="3398808"/>
                  <a:pt x="704564" y="3403571"/>
                </a:cubicBezTo>
                <a:cubicBezTo>
                  <a:pt x="1207389" y="3421478"/>
                  <a:pt x="1707261" y="3501488"/>
                  <a:pt x="2210086" y="3432146"/>
                </a:cubicBezTo>
                <a:cubicBezTo>
                  <a:pt x="2519458" y="3389759"/>
                  <a:pt x="2678049" y="3365471"/>
                  <a:pt x="2840355" y="3236216"/>
                </a:cubicBezTo>
                <a:cubicBezTo>
                  <a:pt x="3049905" y="3069148"/>
                  <a:pt x="3120961" y="2841310"/>
                  <a:pt x="3142202" y="2759966"/>
                </a:cubicBezTo>
                <a:cubicBezTo>
                  <a:pt x="3178016" y="2621854"/>
                  <a:pt x="3178397" y="2484979"/>
                  <a:pt x="3110389" y="2172179"/>
                </a:cubicBezTo>
                <a:cubicBezTo>
                  <a:pt x="3049047" y="1889858"/>
                  <a:pt x="2988564" y="1611251"/>
                  <a:pt x="2813875" y="1234823"/>
                </a:cubicBezTo>
                <a:cubicBezTo>
                  <a:pt x="2667857" y="920498"/>
                  <a:pt x="2518600" y="598744"/>
                  <a:pt x="2188940" y="308041"/>
                </a:cubicBezTo>
                <a:cubicBezTo>
                  <a:pt x="2012347" y="152688"/>
                  <a:pt x="1813560" y="-17619"/>
                  <a:pt x="1558766" y="1240"/>
                </a:cubicBezTo>
                <a:close/>
              </a:path>
            </a:pathLst>
          </a:custGeom>
          <a:solidFill>
            <a:srgbClr val="171717">
              <a:alpha val="111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sz="1800">
              <a:latin typeface="Calibri"/>
              <a:ea typeface="Calibri"/>
              <a:cs typeface="Calibri"/>
              <a:sym typeface="Calibri"/>
            </a:endParaRPr>
          </a:p>
        </p:txBody>
      </p:sp>
      <p:sp>
        <p:nvSpPr>
          <p:cNvPr id="163" name="Google Shape;163;p6"/>
          <p:cNvSpPr/>
          <p:nvPr/>
        </p:nvSpPr>
        <p:spPr>
          <a:xfrm rot="2516575">
            <a:off x="9855440" y="-1109711"/>
            <a:ext cx="3043999" cy="2419521"/>
          </a:xfrm>
          <a:custGeom>
            <a:rect b="b" l="l" r="r" t="t"/>
            <a:pathLst>
              <a:path extrusionOk="0" h="3460146" w="3166658">
                <a:moveTo>
                  <a:pt x="1558766" y="1240"/>
                </a:moveTo>
                <a:cubicBezTo>
                  <a:pt x="1452658" y="9051"/>
                  <a:pt x="1309497" y="51628"/>
                  <a:pt x="1087374" y="266035"/>
                </a:cubicBezTo>
                <a:cubicBezTo>
                  <a:pt x="818388" y="525687"/>
                  <a:pt x="659511" y="905449"/>
                  <a:pt x="513207" y="1240919"/>
                </a:cubicBezTo>
                <a:cubicBezTo>
                  <a:pt x="429672" y="1432658"/>
                  <a:pt x="344424" y="1624110"/>
                  <a:pt x="281559" y="1823944"/>
                </a:cubicBezTo>
                <a:cubicBezTo>
                  <a:pt x="221932" y="2013492"/>
                  <a:pt x="174783" y="2206754"/>
                  <a:pt x="116681" y="2396873"/>
                </a:cubicBezTo>
                <a:cubicBezTo>
                  <a:pt x="60102" y="2581754"/>
                  <a:pt x="-26194" y="2772349"/>
                  <a:pt x="6763" y="2970183"/>
                </a:cubicBezTo>
                <a:cubicBezTo>
                  <a:pt x="32956" y="3128870"/>
                  <a:pt x="143827" y="3270221"/>
                  <a:pt x="286893" y="3341658"/>
                </a:cubicBezTo>
                <a:cubicBezTo>
                  <a:pt x="417766" y="3407190"/>
                  <a:pt x="563118" y="3398808"/>
                  <a:pt x="704564" y="3403571"/>
                </a:cubicBezTo>
                <a:cubicBezTo>
                  <a:pt x="1207389" y="3421478"/>
                  <a:pt x="1707261" y="3501488"/>
                  <a:pt x="2210086" y="3432146"/>
                </a:cubicBezTo>
                <a:cubicBezTo>
                  <a:pt x="2519458" y="3389759"/>
                  <a:pt x="2678049" y="3365471"/>
                  <a:pt x="2840355" y="3236216"/>
                </a:cubicBezTo>
                <a:cubicBezTo>
                  <a:pt x="3049905" y="3069148"/>
                  <a:pt x="3120961" y="2841310"/>
                  <a:pt x="3142202" y="2759966"/>
                </a:cubicBezTo>
                <a:cubicBezTo>
                  <a:pt x="3178016" y="2621854"/>
                  <a:pt x="3178397" y="2484979"/>
                  <a:pt x="3110389" y="2172179"/>
                </a:cubicBezTo>
                <a:cubicBezTo>
                  <a:pt x="3049047" y="1889858"/>
                  <a:pt x="2988564" y="1611251"/>
                  <a:pt x="2813875" y="1234823"/>
                </a:cubicBezTo>
                <a:cubicBezTo>
                  <a:pt x="2667857" y="920498"/>
                  <a:pt x="2518600" y="598744"/>
                  <a:pt x="2188940" y="308041"/>
                </a:cubicBezTo>
                <a:cubicBezTo>
                  <a:pt x="2012347" y="152688"/>
                  <a:pt x="1813560" y="-17619"/>
                  <a:pt x="1558766" y="1240"/>
                </a:cubicBezTo>
                <a:close/>
              </a:path>
            </a:pathLst>
          </a:custGeom>
          <a:solidFill>
            <a:srgbClr val="171717">
              <a:alpha val="111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sz="1800">
              <a:latin typeface="Calibri"/>
              <a:ea typeface="Calibri"/>
              <a:cs typeface="Calibri"/>
              <a:sym typeface="Calibri"/>
            </a:endParaRPr>
          </a:p>
        </p:txBody>
      </p:sp>
      <p:grpSp>
        <p:nvGrpSpPr>
          <p:cNvPr id="164" name="Google Shape;164;p6"/>
          <p:cNvGrpSpPr/>
          <p:nvPr/>
        </p:nvGrpSpPr>
        <p:grpSpPr>
          <a:xfrm flipH="1">
            <a:off x="9197990" y="4316816"/>
            <a:ext cx="1712074" cy="2541465"/>
            <a:chOff x="336042" y="1748680"/>
            <a:chExt cx="3442739" cy="5110527"/>
          </a:xfrm>
        </p:grpSpPr>
        <p:sp>
          <p:nvSpPr>
            <p:cNvPr id="165" name="Google Shape;165;p6"/>
            <p:cNvSpPr/>
            <p:nvPr/>
          </p:nvSpPr>
          <p:spPr>
            <a:xfrm flipH="1">
              <a:off x="1135921" y="1748680"/>
              <a:ext cx="1404282" cy="3440986"/>
            </a:xfrm>
            <a:custGeom>
              <a:rect b="b" l="l" r="r" t="t"/>
              <a:pathLst>
                <a:path extrusionOk="0" h="1222375" w="498857">
                  <a:moveTo>
                    <a:pt x="3901" y="157417"/>
                  </a:moveTo>
                  <a:cubicBezTo>
                    <a:pt x="-3053" y="134452"/>
                    <a:pt x="-2576" y="109897"/>
                    <a:pt x="5234" y="87218"/>
                  </a:cubicBezTo>
                  <a:cubicBezTo>
                    <a:pt x="9044" y="76645"/>
                    <a:pt x="24284" y="58643"/>
                    <a:pt x="55526" y="23686"/>
                  </a:cubicBezTo>
                  <a:cubicBezTo>
                    <a:pt x="71528" y="5493"/>
                    <a:pt x="77815" y="-793"/>
                    <a:pt x="86007" y="-126"/>
                  </a:cubicBezTo>
                  <a:cubicBezTo>
                    <a:pt x="94198" y="541"/>
                    <a:pt x="101246" y="10160"/>
                    <a:pt x="116486" y="35593"/>
                  </a:cubicBezTo>
                  <a:cubicBezTo>
                    <a:pt x="149728" y="90838"/>
                    <a:pt x="149633" y="89599"/>
                    <a:pt x="150871" y="93790"/>
                  </a:cubicBezTo>
                  <a:cubicBezTo>
                    <a:pt x="160396" y="127318"/>
                    <a:pt x="149062" y="159798"/>
                    <a:pt x="138965" y="179515"/>
                  </a:cubicBezTo>
                  <a:cubicBezTo>
                    <a:pt x="149442" y="163551"/>
                    <a:pt x="164111" y="150740"/>
                    <a:pt x="181352" y="142463"/>
                  </a:cubicBezTo>
                  <a:cubicBezTo>
                    <a:pt x="204974" y="131604"/>
                    <a:pt x="231834" y="129709"/>
                    <a:pt x="256789" y="137129"/>
                  </a:cubicBezTo>
                  <a:cubicBezTo>
                    <a:pt x="268029" y="140082"/>
                    <a:pt x="277934" y="142844"/>
                    <a:pt x="283269" y="151702"/>
                  </a:cubicBezTo>
                  <a:cubicBezTo>
                    <a:pt x="286032" y="156274"/>
                    <a:pt x="288888" y="164752"/>
                    <a:pt x="279268" y="192755"/>
                  </a:cubicBezTo>
                  <a:cubicBezTo>
                    <a:pt x="271172" y="216405"/>
                    <a:pt x="259552" y="238713"/>
                    <a:pt x="244883" y="258953"/>
                  </a:cubicBezTo>
                  <a:cubicBezTo>
                    <a:pt x="234978" y="272575"/>
                    <a:pt x="223833" y="285319"/>
                    <a:pt x="211736" y="297053"/>
                  </a:cubicBezTo>
                  <a:cubicBezTo>
                    <a:pt x="227262" y="295187"/>
                    <a:pt x="242978" y="296092"/>
                    <a:pt x="258123" y="299721"/>
                  </a:cubicBezTo>
                  <a:cubicBezTo>
                    <a:pt x="278125" y="304674"/>
                    <a:pt x="296700" y="314189"/>
                    <a:pt x="312415" y="327534"/>
                  </a:cubicBezTo>
                  <a:cubicBezTo>
                    <a:pt x="330417" y="342202"/>
                    <a:pt x="343182" y="352584"/>
                    <a:pt x="344134" y="368586"/>
                  </a:cubicBezTo>
                  <a:cubicBezTo>
                    <a:pt x="345086" y="384588"/>
                    <a:pt x="333371" y="398019"/>
                    <a:pt x="322989" y="409544"/>
                  </a:cubicBezTo>
                  <a:cubicBezTo>
                    <a:pt x="313559" y="419793"/>
                    <a:pt x="302319" y="428308"/>
                    <a:pt x="289936" y="434690"/>
                  </a:cubicBezTo>
                  <a:cubicBezTo>
                    <a:pt x="266505" y="447539"/>
                    <a:pt x="240883" y="456093"/>
                    <a:pt x="214403" y="459931"/>
                  </a:cubicBezTo>
                  <a:cubicBezTo>
                    <a:pt x="235644" y="470218"/>
                    <a:pt x="253074" y="479934"/>
                    <a:pt x="266028" y="487649"/>
                  </a:cubicBezTo>
                  <a:cubicBezTo>
                    <a:pt x="297080" y="506127"/>
                    <a:pt x="306415" y="514985"/>
                    <a:pt x="313653" y="524797"/>
                  </a:cubicBezTo>
                  <a:cubicBezTo>
                    <a:pt x="322035" y="533874"/>
                    <a:pt x="327179" y="545513"/>
                    <a:pt x="328227" y="557848"/>
                  </a:cubicBezTo>
                  <a:cubicBezTo>
                    <a:pt x="328227" y="576898"/>
                    <a:pt x="312892" y="590614"/>
                    <a:pt x="297747" y="604235"/>
                  </a:cubicBezTo>
                  <a:cubicBezTo>
                    <a:pt x="279077" y="620104"/>
                    <a:pt x="257457" y="632229"/>
                    <a:pt x="234215" y="639953"/>
                  </a:cubicBezTo>
                  <a:cubicBezTo>
                    <a:pt x="213736" y="646993"/>
                    <a:pt x="192305" y="651003"/>
                    <a:pt x="170684" y="651860"/>
                  </a:cubicBezTo>
                  <a:cubicBezTo>
                    <a:pt x="195163" y="649498"/>
                    <a:pt x="219737" y="653603"/>
                    <a:pt x="242121" y="663766"/>
                  </a:cubicBezTo>
                  <a:cubicBezTo>
                    <a:pt x="258980" y="671996"/>
                    <a:pt x="274315" y="683226"/>
                    <a:pt x="287175" y="696913"/>
                  </a:cubicBezTo>
                  <a:cubicBezTo>
                    <a:pt x="306891" y="715963"/>
                    <a:pt x="318035" y="724917"/>
                    <a:pt x="318892" y="737966"/>
                  </a:cubicBezTo>
                  <a:cubicBezTo>
                    <a:pt x="319749" y="751015"/>
                    <a:pt x="311178" y="761112"/>
                    <a:pt x="295080" y="778923"/>
                  </a:cubicBezTo>
                  <a:cubicBezTo>
                    <a:pt x="276316" y="799821"/>
                    <a:pt x="253646" y="816928"/>
                    <a:pt x="228405" y="829311"/>
                  </a:cubicBezTo>
                  <a:cubicBezTo>
                    <a:pt x="209546" y="838302"/>
                    <a:pt x="189543" y="844522"/>
                    <a:pt x="168874" y="847789"/>
                  </a:cubicBezTo>
                  <a:cubicBezTo>
                    <a:pt x="196401" y="846141"/>
                    <a:pt x="223928" y="849361"/>
                    <a:pt x="250313" y="857314"/>
                  </a:cubicBezTo>
                  <a:cubicBezTo>
                    <a:pt x="264410" y="862010"/>
                    <a:pt x="277745" y="868716"/>
                    <a:pt x="289936" y="877222"/>
                  </a:cubicBezTo>
                  <a:cubicBezTo>
                    <a:pt x="302890" y="885508"/>
                    <a:pt x="305652" y="889413"/>
                    <a:pt x="307177" y="893128"/>
                  </a:cubicBezTo>
                  <a:cubicBezTo>
                    <a:pt x="312606" y="905987"/>
                    <a:pt x="304605" y="920560"/>
                    <a:pt x="299271" y="930181"/>
                  </a:cubicBezTo>
                  <a:cubicBezTo>
                    <a:pt x="292699" y="941677"/>
                    <a:pt x="284126" y="951983"/>
                    <a:pt x="274125" y="960661"/>
                  </a:cubicBezTo>
                  <a:cubicBezTo>
                    <a:pt x="259838" y="973805"/>
                    <a:pt x="243074" y="989236"/>
                    <a:pt x="223833" y="1005618"/>
                  </a:cubicBezTo>
                  <a:cubicBezTo>
                    <a:pt x="248884" y="1001332"/>
                    <a:pt x="269172" y="996093"/>
                    <a:pt x="283364" y="992378"/>
                  </a:cubicBezTo>
                  <a:cubicBezTo>
                    <a:pt x="315845" y="983520"/>
                    <a:pt x="330989" y="976472"/>
                    <a:pt x="344229" y="984473"/>
                  </a:cubicBezTo>
                  <a:cubicBezTo>
                    <a:pt x="352896" y="990816"/>
                    <a:pt x="358612" y="1000351"/>
                    <a:pt x="360135" y="1010952"/>
                  </a:cubicBezTo>
                  <a:cubicBezTo>
                    <a:pt x="371375" y="1051148"/>
                    <a:pt x="362327" y="1091820"/>
                    <a:pt x="353563" y="1118204"/>
                  </a:cubicBezTo>
                  <a:cubicBezTo>
                    <a:pt x="367946" y="1094630"/>
                    <a:pt x="387949" y="1074989"/>
                    <a:pt x="411761" y="1061054"/>
                  </a:cubicBezTo>
                  <a:cubicBezTo>
                    <a:pt x="423572" y="1054386"/>
                    <a:pt x="429573" y="1051053"/>
                    <a:pt x="436907" y="1051529"/>
                  </a:cubicBezTo>
                  <a:cubicBezTo>
                    <a:pt x="473578" y="1055339"/>
                    <a:pt x="497867" y="1142874"/>
                    <a:pt x="497867" y="1142874"/>
                  </a:cubicBezTo>
                  <a:lnTo>
                    <a:pt x="497867" y="1142874"/>
                  </a:lnTo>
                  <a:cubicBezTo>
                    <a:pt x="477293" y="1176306"/>
                    <a:pt x="447098" y="1210311"/>
                    <a:pt x="405189" y="1219645"/>
                  </a:cubicBezTo>
                  <a:cubicBezTo>
                    <a:pt x="303081" y="1242410"/>
                    <a:pt x="176589" y="1109155"/>
                    <a:pt x="124487" y="979996"/>
                  </a:cubicBezTo>
                  <a:cubicBezTo>
                    <a:pt x="60098" y="820072"/>
                    <a:pt x="136774" y="732346"/>
                    <a:pt x="114962" y="511366"/>
                  </a:cubicBezTo>
                  <a:cubicBezTo>
                    <a:pt x="102008" y="387132"/>
                    <a:pt x="64289" y="266764"/>
                    <a:pt x="3901" y="15741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66" name="Google Shape;166;p6"/>
            <p:cNvSpPr/>
            <p:nvPr/>
          </p:nvSpPr>
          <p:spPr>
            <a:xfrm flipH="1">
              <a:off x="412415" y="2009728"/>
              <a:ext cx="3366366" cy="4849479"/>
            </a:xfrm>
            <a:custGeom>
              <a:rect b="b" l="l" r="r" t="t"/>
              <a:pathLst>
                <a:path extrusionOk="0" h="1722728" w="1195867">
                  <a:moveTo>
                    <a:pt x="1158011" y="1403109"/>
                  </a:moveTo>
                  <a:cubicBezTo>
                    <a:pt x="1132579" y="1487120"/>
                    <a:pt x="1096956" y="1567720"/>
                    <a:pt x="1052093" y="1643139"/>
                  </a:cubicBezTo>
                  <a:cubicBezTo>
                    <a:pt x="1038949" y="1665714"/>
                    <a:pt x="1013993" y="1706290"/>
                    <a:pt x="974369" y="1712005"/>
                  </a:cubicBezTo>
                  <a:cubicBezTo>
                    <a:pt x="968177" y="1712862"/>
                    <a:pt x="949890" y="1715529"/>
                    <a:pt x="939127" y="1704957"/>
                  </a:cubicBezTo>
                  <a:cubicBezTo>
                    <a:pt x="925125" y="1691241"/>
                    <a:pt x="937984" y="1669142"/>
                    <a:pt x="936460" y="1620184"/>
                  </a:cubicBezTo>
                  <a:cubicBezTo>
                    <a:pt x="935507" y="1588465"/>
                    <a:pt x="934840" y="1567606"/>
                    <a:pt x="920552" y="1553509"/>
                  </a:cubicBezTo>
                  <a:cubicBezTo>
                    <a:pt x="900075" y="1532744"/>
                    <a:pt x="864450" y="1537983"/>
                    <a:pt x="842925" y="1541126"/>
                  </a:cubicBezTo>
                  <a:cubicBezTo>
                    <a:pt x="826256" y="1543603"/>
                    <a:pt x="776916" y="1550651"/>
                    <a:pt x="751104" y="1588751"/>
                  </a:cubicBezTo>
                  <a:cubicBezTo>
                    <a:pt x="734149" y="1613707"/>
                    <a:pt x="745198" y="1625709"/>
                    <a:pt x="721100" y="1678858"/>
                  </a:cubicBezTo>
                  <a:cubicBezTo>
                    <a:pt x="713004" y="1696765"/>
                    <a:pt x="700430" y="1728674"/>
                    <a:pt x="675188" y="1721530"/>
                  </a:cubicBezTo>
                  <a:cubicBezTo>
                    <a:pt x="664997" y="1717958"/>
                    <a:pt x="656234" y="1710957"/>
                    <a:pt x="650614" y="1701718"/>
                  </a:cubicBezTo>
                  <a:cubicBezTo>
                    <a:pt x="624039" y="1663618"/>
                    <a:pt x="632993" y="1610659"/>
                    <a:pt x="618706" y="1567606"/>
                  </a:cubicBezTo>
                  <a:cubicBezTo>
                    <a:pt x="606323" y="1530268"/>
                    <a:pt x="579177" y="1508265"/>
                    <a:pt x="562794" y="1561033"/>
                  </a:cubicBezTo>
                  <a:cubicBezTo>
                    <a:pt x="553269" y="1592466"/>
                    <a:pt x="560984" y="1628566"/>
                    <a:pt x="556889" y="1661141"/>
                  </a:cubicBezTo>
                  <a:cubicBezTo>
                    <a:pt x="554126" y="1683620"/>
                    <a:pt x="550031" y="1716863"/>
                    <a:pt x="533933" y="1721149"/>
                  </a:cubicBezTo>
                  <a:cubicBezTo>
                    <a:pt x="522788" y="1724197"/>
                    <a:pt x="509930" y="1711624"/>
                    <a:pt x="502215" y="1703528"/>
                  </a:cubicBezTo>
                  <a:cubicBezTo>
                    <a:pt x="443636" y="1639615"/>
                    <a:pt x="397440" y="1490644"/>
                    <a:pt x="394487" y="1481119"/>
                  </a:cubicBezTo>
                  <a:cubicBezTo>
                    <a:pt x="362769" y="1378820"/>
                    <a:pt x="355339" y="1378154"/>
                    <a:pt x="311525" y="1235755"/>
                  </a:cubicBezTo>
                  <a:cubicBezTo>
                    <a:pt x="289046" y="1162603"/>
                    <a:pt x="281330" y="1130980"/>
                    <a:pt x="281521" y="1089260"/>
                  </a:cubicBezTo>
                  <a:cubicBezTo>
                    <a:pt x="281521" y="1043254"/>
                    <a:pt x="291046" y="1014299"/>
                    <a:pt x="315049" y="939146"/>
                  </a:cubicBezTo>
                  <a:cubicBezTo>
                    <a:pt x="362674" y="788842"/>
                    <a:pt x="407727" y="640728"/>
                    <a:pt x="443922" y="487280"/>
                  </a:cubicBezTo>
                  <a:cubicBezTo>
                    <a:pt x="452400" y="451848"/>
                    <a:pt x="454209" y="422987"/>
                    <a:pt x="412203" y="412223"/>
                  </a:cubicBezTo>
                  <a:cubicBezTo>
                    <a:pt x="376771" y="402698"/>
                    <a:pt x="349148" y="425939"/>
                    <a:pt x="318573" y="438703"/>
                  </a:cubicBezTo>
                  <a:cubicBezTo>
                    <a:pt x="231610" y="475279"/>
                    <a:pt x="135407" y="425844"/>
                    <a:pt x="129693" y="422891"/>
                  </a:cubicBezTo>
                  <a:cubicBezTo>
                    <a:pt x="55969" y="383744"/>
                    <a:pt x="28346" y="312878"/>
                    <a:pt x="20250" y="292208"/>
                  </a:cubicBezTo>
                  <a:cubicBezTo>
                    <a:pt x="7963" y="260585"/>
                    <a:pt x="-14325" y="203531"/>
                    <a:pt x="9677" y="150953"/>
                  </a:cubicBezTo>
                  <a:cubicBezTo>
                    <a:pt x="17963" y="132950"/>
                    <a:pt x="36061" y="105899"/>
                    <a:pt x="127978" y="66275"/>
                  </a:cubicBezTo>
                  <a:cubicBezTo>
                    <a:pt x="210940" y="30556"/>
                    <a:pt x="308953" y="-11735"/>
                    <a:pt x="440398" y="2744"/>
                  </a:cubicBezTo>
                  <a:cubicBezTo>
                    <a:pt x="484308" y="7601"/>
                    <a:pt x="523551" y="12269"/>
                    <a:pt x="558698" y="28080"/>
                  </a:cubicBezTo>
                  <a:cubicBezTo>
                    <a:pt x="574891" y="35424"/>
                    <a:pt x="589749" y="45330"/>
                    <a:pt x="602799" y="57417"/>
                  </a:cubicBezTo>
                  <a:cubicBezTo>
                    <a:pt x="619944" y="73286"/>
                    <a:pt x="633946" y="92297"/>
                    <a:pt x="643947" y="113424"/>
                  </a:cubicBezTo>
                  <a:cubicBezTo>
                    <a:pt x="662997" y="153715"/>
                    <a:pt x="669093" y="198101"/>
                    <a:pt x="673475" y="235725"/>
                  </a:cubicBezTo>
                  <a:cubicBezTo>
                    <a:pt x="681761" y="308020"/>
                    <a:pt x="667855" y="327927"/>
                    <a:pt x="651376" y="464325"/>
                  </a:cubicBezTo>
                  <a:cubicBezTo>
                    <a:pt x="640423" y="555003"/>
                    <a:pt x="631183" y="637871"/>
                    <a:pt x="638994" y="739693"/>
                  </a:cubicBezTo>
                  <a:cubicBezTo>
                    <a:pt x="646804" y="841515"/>
                    <a:pt x="651471" y="892093"/>
                    <a:pt x="691952" y="942671"/>
                  </a:cubicBezTo>
                  <a:cubicBezTo>
                    <a:pt x="759581" y="1027443"/>
                    <a:pt x="866260" y="1033825"/>
                    <a:pt x="880834" y="1034492"/>
                  </a:cubicBezTo>
                  <a:cubicBezTo>
                    <a:pt x="914456" y="1036015"/>
                    <a:pt x="967321" y="1040016"/>
                    <a:pt x="983513" y="1001630"/>
                  </a:cubicBezTo>
                  <a:cubicBezTo>
                    <a:pt x="990847" y="984390"/>
                    <a:pt x="985800" y="964769"/>
                    <a:pt x="981608" y="946576"/>
                  </a:cubicBezTo>
                  <a:cubicBezTo>
                    <a:pt x="958557" y="845515"/>
                    <a:pt x="992943" y="776650"/>
                    <a:pt x="1052093" y="697306"/>
                  </a:cubicBezTo>
                  <a:cubicBezTo>
                    <a:pt x="1077049" y="663874"/>
                    <a:pt x="1105433" y="633137"/>
                    <a:pt x="1136771" y="605581"/>
                  </a:cubicBezTo>
                  <a:cubicBezTo>
                    <a:pt x="1091622" y="702164"/>
                    <a:pt x="1088003" y="780174"/>
                    <a:pt x="1090955" y="827990"/>
                  </a:cubicBezTo>
                  <a:cubicBezTo>
                    <a:pt x="1093908" y="875805"/>
                    <a:pt x="1104671" y="912000"/>
                    <a:pt x="1126198" y="985057"/>
                  </a:cubicBezTo>
                  <a:cubicBezTo>
                    <a:pt x="1162774" y="1108882"/>
                    <a:pt x="1185348" y="1125741"/>
                    <a:pt x="1192873" y="1188130"/>
                  </a:cubicBezTo>
                  <a:cubicBezTo>
                    <a:pt x="1200397" y="1243756"/>
                    <a:pt x="1186300" y="1296810"/>
                    <a:pt x="1158011" y="140310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67" name="Google Shape;167;p6"/>
            <p:cNvSpPr/>
            <p:nvPr/>
          </p:nvSpPr>
          <p:spPr>
            <a:xfrm flipH="1" rot="1801764">
              <a:off x="1938434" y="1927726"/>
              <a:ext cx="482317" cy="1014556"/>
            </a:xfrm>
            <a:custGeom>
              <a:rect b="b" l="l" r="r" t="t"/>
              <a:pathLst>
                <a:path extrusionOk="0" h="1015458" w="482746">
                  <a:moveTo>
                    <a:pt x="230798" y="943546"/>
                  </a:moveTo>
                  <a:cubicBezTo>
                    <a:pt x="216713" y="934487"/>
                    <a:pt x="195481" y="942400"/>
                    <a:pt x="183374" y="961224"/>
                  </a:cubicBezTo>
                  <a:cubicBezTo>
                    <a:pt x="171267" y="980047"/>
                    <a:pt x="172872" y="1002649"/>
                    <a:pt x="186956" y="1011708"/>
                  </a:cubicBezTo>
                  <a:cubicBezTo>
                    <a:pt x="201041" y="1020767"/>
                    <a:pt x="222273" y="1012854"/>
                    <a:pt x="234380" y="994031"/>
                  </a:cubicBezTo>
                  <a:cubicBezTo>
                    <a:pt x="246487" y="975207"/>
                    <a:pt x="244882" y="952605"/>
                    <a:pt x="230798" y="943546"/>
                  </a:cubicBezTo>
                  <a:close/>
                  <a:moveTo>
                    <a:pt x="121253" y="822792"/>
                  </a:moveTo>
                  <a:cubicBezTo>
                    <a:pt x="104876" y="819364"/>
                    <a:pt x="87888" y="834326"/>
                    <a:pt x="83308" y="856207"/>
                  </a:cubicBezTo>
                  <a:cubicBezTo>
                    <a:pt x="78729" y="878090"/>
                    <a:pt x="88294" y="898606"/>
                    <a:pt x="104669" y="902033"/>
                  </a:cubicBezTo>
                  <a:cubicBezTo>
                    <a:pt x="121046" y="905461"/>
                    <a:pt x="138031" y="890498"/>
                    <a:pt x="142610" y="868618"/>
                  </a:cubicBezTo>
                  <a:cubicBezTo>
                    <a:pt x="147190" y="846737"/>
                    <a:pt x="137625" y="826218"/>
                    <a:pt x="121253" y="822792"/>
                  </a:cubicBezTo>
                  <a:close/>
                  <a:moveTo>
                    <a:pt x="355836" y="749622"/>
                  </a:moveTo>
                  <a:cubicBezTo>
                    <a:pt x="338882" y="738717"/>
                    <a:pt x="312726" y="749181"/>
                    <a:pt x="297414" y="772988"/>
                  </a:cubicBezTo>
                  <a:cubicBezTo>
                    <a:pt x="282100" y="796797"/>
                    <a:pt x="283427" y="824935"/>
                    <a:pt x="300381" y="835840"/>
                  </a:cubicBezTo>
                  <a:cubicBezTo>
                    <a:pt x="317333" y="846743"/>
                    <a:pt x="343489" y="836279"/>
                    <a:pt x="358801" y="812472"/>
                  </a:cubicBezTo>
                  <a:cubicBezTo>
                    <a:pt x="374115" y="788663"/>
                    <a:pt x="372788" y="760525"/>
                    <a:pt x="355836" y="749622"/>
                  </a:cubicBezTo>
                  <a:close/>
                  <a:moveTo>
                    <a:pt x="200917" y="617551"/>
                  </a:moveTo>
                  <a:cubicBezTo>
                    <a:pt x="195440" y="610233"/>
                    <a:pt x="187875" y="605707"/>
                    <a:pt x="179520" y="605707"/>
                  </a:cubicBezTo>
                  <a:cubicBezTo>
                    <a:pt x="162804" y="605707"/>
                    <a:pt x="149254" y="623814"/>
                    <a:pt x="149254" y="646147"/>
                  </a:cubicBezTo>
                  <a:cubicBezTo>
                    <a:pt x="149254" y="668483"/>
                    <a:pt x="162807" y="686587"/>
                    <a:pt x="179520" y="686587"/>
                  </a:cubicBezTo>
                  <a:cubicBezTo>
                    <a:pt x="196235" y="686587"/>
                    <a:pt x="209782" y="668480"/>
                    <a:pt x="209782" y="646147"/>
                  </a:cubicBezTo>
                  <a:cubicBezTo>
                    <a:pt x="209782" y="634979"/>
                    <a:pt x="206394" y="624870"/>
                    <a:pt x="200917" y="617551"/>
                  </a:cubicBezTo>
                  <a:close/>
                  <a:moveTo>
                    <a:pt x="73942" y="484277"/>
                  </a:moveTo>
                  <a:cubicBezTo>
                    <a:pt x="67319" y="477970"/>
                    <a:pt x="59100" y="474766"/>
                    <a:pt x="50856" y="476160"/>
                  </a:cubicBezTo>
                  <a:cubicBezTo>
                    <a:pt x="34365" y="478947"/>
                    <a:pt x="24019" y="499069"/>
                    <a:pt x="27743" y="521102"/>
                  </a:cubicBezTo>
                  <a:cubicBezTo>
                    <a:pt x="31467" y="543138"/>
                    <a:pt x="47853" y="558740"/>
                    <a:pt x="64342" y="555953"/>
                  </a:cubicBezTo>
                  <a:cubicBezTo>
                    <a:pt x="80833" y="553166"/>
                    <a:pt x="91178" y="533043"/>
                    <a:pt x="87455" y="511010"/>
                  </a:cubicBezTo>
                  <a:cubicBezTo>
                    <a:pt x="85593" y="499993"/>
                    <a:pt x="80565" y="490583"/>
                    <a:pt x="73942" y="484277"/>
                  </a:cubicBezTo>
                  <a:close/>
                  <a:moveTo>
                    <a:pt x="367770" y="535641"/>
                  </a:moveTo>
                  <a:cubicBezTo>
                    <a:pt x="361304" y="531672"/>
                    <a:pt x="354118" y="529339"/>
                    <a:pt x="346494" y="529048"/>
                  </a:cubicBezTo>
                  <a:cubicBezTo>
                    <a:pt x="315988" y="527885"/>
                    <a:pt x="290010" y="559831"/>
                    <a:pt x="288463" y="600401"/>
                  </a:cubicBezTo>
                  <a:cubicBezTo>
                    <a:pt x="286915" y="640968"/>
                    <a:pt x="310388" y="674800"/>
                    <a:pt x="340890" y="675964"/>
                  </a:cubicBezTo>
                  <a:cubicBezTo>
                    <a:pt x="371395" y="677127"/>
                    <a:pt x="397374" y="645181"/>
                    <a:pt x="398921" y="604614"/>
                  </a:cubicBezTo>
                  <a:cubicBezTo>
                    <a:pt x="400082" y="574186"/>
                    <a:pt x="387167" y="547549"/>
                    <a:pt x="367770" y="535641"/>
                  </a:cubicBezTo>
                  <a:close/>
                  <a:moveTo>
                    <a:pt x="224886" y="269654"/>
                  </a:moveTo>
                  <a:cubicBezTo>
                    <a:pt x="217164" y="265304"/>
                    <a:pt x="208674" y="262899"/>
                    <a:pt x="199763" y="262899"/>
                  </a:cubicBezTo>
                  <a:cubicBezTo>
                    <a:pt x="164113" y="262899"/>
                    <a:pt x="135217" y="301388"/>
                    <a:pt x="135217" y="348869"/>
                  </a:cubicBezTo>
                  <a:cubicBezTo>
                    <a:pt x="135217" y="396348"/>
                    <a:pt x="164113" y="434837"/>
                    <a:pt x="199763" y="434837"/>
                  </a:cubicBezTo>
                  <a:cubicBezTo>
                    <a:pt x="235409" y="434837"/>
                    <a:pt x="264305" y="396348"/>
                    <a:pt x="264305" y="348869"/>
                  </a:cubicBezTo>
                  <a:cubicBezTo>
                    <a:pt x="264305" y="313258"/>
                    <a:pt x="248051" y="282705"/>
                    <a:pt x="224886" y="269654"/>
                  </a:cubicBezTo>
                  <a:close/>
                  <a:moveTo>
                    <a:pt x="51662" y="11845"/>
                  </a:moveTo>
                  <a:cubicBezTo>
                    <a:pt x="46186" y="4526"/>
                    <a:pt x="38620" y="0"/>
                    <a:pt x="30265" y="0"/>
                  </a:cubicBezTo>
                  <a:cubicBezTo>
                    <a:pt x="13549" y="0"/>
                    <a:pt x="0" y="18107"/>
                    <a:pt x="0" y="40440"/>
                  </a:cubicBezTo>
                  <a:cubicBezTo>
                    <a:pt x="0" y="62775"/>
                    <a:pt x="13552" y="80880"/>
                    <a:pt x="30265" y="80879"/>
                  </a:cubicBezTo>
                  <a:cubicBezTo>
                    <a:pt x="46981" y="80880"/>
                    <a:pt x="60527" y="62773"/>
                    <a:pt x="60527" y="40440"/>
                  </a:cubicBezTo>
                  <a:cubicBezTo>
                    <a:pt x="60527" y="29273"/>
                    <a:pt x="57139" y="19163"/>
                    <a:pt x="51662" y="11845"/>
                  </a:cubicBezTo>
                  <a:close/>
                  <a:moveTo>
                    <a:pt x="393522" y="198509"/>
                  </a:moveTo>
                  <a:cubicBezTo>
                    <a:pt x="344748" y="238434"/>
                    <a:pt x="332807" y="326580"/>
                    <a:pt x="369566" y="409750"/>
                  </a:cubicBezTo>
                  <a:cubicBezTo>
                    <a:pt x="390388" y="461572"/>
                    <a:pt x="430310" y="503378"/>
                    <a:pt x="481030" y="526504"/>
                  </a:cubicBezTo>
                  <a:cubicBezTo>
                    <a:pt x="486418" y="460948"/>
                    <a:pt x="479079" y="394906"/>
                    <a:pt x="459654" y="332099"/>
                  </a:cubicBezTo>
                  <a:cubicBezTo>
                    <a:pt x="444884" y="284269"/>
                    <a:pt x="422630" y="239206"/>
                    <a:pt x="393522" y="198509"/>
                  </a:cubicBezTo>
                  <a:close/>
                  <a:moveTo>
                    <a:pt x="223108" y="84551"/>
                  </a:moveTo>
                  <a:cubicBezTo>
                    <a:pt x="215916" y="78888"/>
                    <a:pt x="207426" y="76465"/>
                    <a:pt x="199343" y="78627"/>
                  </a:cubicBezTo>
                  <a:cubicBezTo>
                    <a:pt x="183171" y="82951"/>
                    <a:pt x="174747" y="103974"/>
                    <a:pt x="180525" y="125580"/>
                  </a:cubicBezTo>
                  <a:cubicBezTo>
                    <a:pt x="186303" y="147190"/>
                    <a:pt x="204098" y="161199"/>
                    <a:pt x="220267" y="156875"/>
                  </a:cubicBezTo>
                  <a:cubicBezTo>
                    <a:pt x="236438" y="152551"/>
                    <a:pt x="244860" y="131529"/>
                    <a:pt x="239082" y="109922"/>
                  </a:cubicBezTo>
                  <a:cubicBezTo>
                    <a:pt x="236193" y="99119"/>
                    <a:pt x="230300" y="90214"/>
                    <a:pt x="223108" y="8455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68" name="Google Shape;168;p6"/>
            <p:cNvSpPr/>
            <p:nvPr/>
          </p:nvSpPr>
          <p:spPr>
            <a:xfrm flipH="1" rot="4672513">
              <a:off x="462138" y="4637317"/>
              <a:ext cx="1378168" cy="1371482"/>
            </a:xfrm>
            <a:custGeom>
              <a:rect b="b" l="l" r="r" t="t"/>
              <a:pathLst>
                <a:path extrusionOk="0" h="1371752" w="1378439">
                  <a:moveTo>
                    <a:pt x="83619" y="1190029"/>
                  </a:moveTo>
                  <a:cubicBezTo>
                    <a:pt x="83619" y="1169160"/>
                    <a:pt x="64900" y="1152242"/>
                    <a:pt x="41808" y="1152242"/>
                  </a:cubicBezTo>
                  <a:cubicBezTo>
                    <a:pt x="18719" y="1152242"/>
                    <a:pt x="0" y="1169157"/>
                    <a:pt x="0" y="1190029"/>
                  </a:cubicBezTo>
                  <a:cubicBezTo>
                    <a:pt x="1" y="1210898"/>
                    <a:pt x="18720" y="1227817"/>
                    <a:pt x="41808" y="1227817"/>
                  </a:cubicBezTo>
                  <a:cubicBezTo>
                    <a:pt x="64900" y="1227817"/>
                    <a:pt x="83619" y="1210898"/>
                    <a:pt x="83619" y="1190029"/>
                  </a:cubicBezTo>
                  <a:close/>
                  <a:moveTo>
                    <a:pt x="370444" y="615263"/>
                  </a:moveTo>
                  <a:cubicBezTo>
                    <a:pt x="370444" y="594394"/>
                    <a:pt x="351725" y="577476"/>
                    <a:pt x="328633" y="577476"/>
                  </a:cubicBezTo>
                  <a:cubicBezTo>
                    <a:pt x="305544" y="577476"/>
                    <a:pt x="286825" y="594392"/>
                    <a:pt x="286825" y="615263"/>
                  </a:cubicBezTo>
                  <a:cubicBezTo>
                    <a:pt x="286825" y="636132"/>
                    <a:pt x="305545" y="653051"/>
                    <a:pt x="328633" y="653051"/>
                  </a:cubicBezTo>
                  <a:cubicBezTo>
                    <a:pt x="351725" y="653051"/>
                    <a:pt x="370444" y="636132"/>
                    <a:pt x="370444" y="615263"/>
                  </a:cubicBezTo>
                  <a:close/>
                  <a:moveTo>
                    <a:pt x="512325" y="1121898"/>
                  </a:moveTo>
                  <a:cubicBezTo>
                    <a:pt x="510137" y="1086488"/>
                    <a:pt x="480664" y="1045354"/>
                    <a:pt x="434165" y="1018241"/>
                  </a:cubicBezTo>
                  <a:cubicBezTo>
                    <a:pt x="372169" y="982093"/>
                    <a:pt x="303380" y="984562"/>
                    <a:pt x="280524" y="1023762"/>
                  </a:cubicBezTo>
                  <a:cubicBezTo>
                    <a:pt x="257669" y="1062959"/>
                    <a:pt x="289400" y="1124037"/>
                    <a:pt x="351401" y="1160188"/>
                  </a:cubicBezTo>
                  <a:cubicBezTo>
                    <a:pt x="413397" y="1196336"/>
                    <a:pt x="482184" y="1193866"/>
                    <a:pt x="505038" y="1154669"/>
                  </a:cubicBezTo>
                  <a:cubicBezTo>
                    <a:pt x="510752" y="1144869"/>
                    <a:pt x="513055" y="1133702"/>
                    <a:pt x="512325" y="1121898"/>
                  </a:cubicBezTo>
                  <a:close/>
                  <a:moveTo>
                    <a:pt x="669016" y="1333965"/>
                  </a:moveTo>
                  <a:cubicBezTo>
                    <a:pt x="669016" y="1313096"/>
                    <a:pt x="650294" y="1296177"/>
                    <a:pt x="627205" y="1296177"/>
                  </a:cubicBezTo>
                  <a:cubicBezTo>
                    <a:pt x="604117" y="1296177"/>
                    <a:pt x="585395" y="1313093"/>
                    <a:pt x="585394" y="1333965"/>
                  </a:cubicBezTo>
                  <a:cubicBezTo>
                    <a:pt x="585395" y="1354834"/>
                    <a:pt x="604117" y="1371752"/>
                    <a:pt x="627206" y="1371752"/>
                  </a:cubicBezTo>
                  <a:cubicBezTo>
                    <a:pt x="650294" y="1371752"/>
                    <a:pt x="669016" y="1354834"/>
                    <a:pt x="669016" y="1333965"/>
                  </a:cubicBezTo>
                  <a:close/>
                  <a:moveTo>
                    <a:pt x="587285" y="860759"/>
                  </a:moveTo>
                  <a:cubicBezTo>
                    <a:pt x="587285" y="839890"/>
                    <a:pt x="568566" y="822972"/>
                    <a:pt x="545477" y="822972"/>
                  </a:cubicBezTo>
                  <a:cubicBezTo>
                    <a:pt x="522386" y="822972"/>
                    <a:pt x="503667" y="839887"/>
                    <a:pt x="503666" y="860759"/>
                  </a:cubicBezTo>
                  <a:cubicBezTo>
                    <a:pt x="503667" y="881628"/>
                    <a:pt x="522386" y="898547"/>
                    <a:pt x="545478" y="898547"/>
                  </a:cubicBezTo>
                  <a:cubicBezTo>
                    <a:pt x="568566" y="898547"/>
                    <a:pt x="587285" y="881628"/>
                    <a:pt x="587285" y="860759"/>
                  </a:cubicBezTo>
                  <a:close/>
                  <a:moveTo>
                    <a:pt x="731622" y="626553"/>
                  </a:moveTo>
                  <a:cubicBezTo>
                    <a:pt x="731622" y="605684"/>
                    <a:pt x="712903" y="588765"/>
                    <a:pt x="689814" y="588765"/>
                  </a:cubicBezTo>
                  <a:cubicBezTo>
                    <a:pt x="666722" y="588765"/>
                    <a:pt x="648003" y="605681"/>
                    <a:pt x="648003" y="626553"/>
                  </a:cubicBezTo>
                  <a:cubicBezTo>
                    <a:pt x="648004" y="647419"/>
                    <a:pt x="666723" y="664337"/>
                    <a:pt x="689814" y="664337"/>
                  </a:cubicBezTo>
                  <a:cubicBezTo>
                    <a:pt x="712903" y="664338"/>
                    <a:pt x="731622" y="647422"/>
                    <a:pt x="731622" y="626553"/>
                  </a:cubicBezTo>
                  <a:close/>
                  <a:moveTo>
                    <a:pt x="872674" y="1083615"/>
                  </a:moveTo>
                  <a:cubicBezTo>
                    <a:pt x="867406" y="1066990"/>
                    <a:pt x="855629" y="1051740"/>
                    <a:pt x="838593" y="1041806"/>
                  </a:cubicBezTo>
                  <a:cubicBezTo>
                    <a:pt x="804516" y="1021937"/>
                    <a:pt x="762304" y="1030857"/>
                    <a:pt x="744304" y="1061729"/>
                  </a:cubicBezTo>
                  <a:cubicBezTo>
                    <a:pt x="726304" y="1092600"/>
                    <a:pt x="739333" y="1133730"/>
                    <a:pt x="773410" y="1153599"/>
                  </a:cubicBezTo>
                  <a:cubicBezTo>
                    <a:pt x="807484" y="1173466"/>
                    <a:pt x="849698" y="1164548"/>
                    <a:pt x="867699" y="1133676"/>
                  </a:cubicBezTo>
                  <a:cubicBezTo>
                    <a:pt x="876699" y="1118241"/>
                    <a:pt x="877941" y="1100240"/>
                    <a:pt x="872674" y="1083615"/>
                  </a:cubicBezTo>
                  <a:close/>
                  <a:moveTo>
                    <a:pt x="963242" y="510724"/>
                  </a:moveTo>
                  <a:cubicBezTo>
                    <a:pt x="963242" y="475053"/>
                    <a:pt x="931324" y="446137"/>
                    <a:pt x="891952" y="446137"/>
                  </a:cubicBezTo>
                  <a:cubicBezTo>
                    <a:pt x="852578" y="446137"/>
                    <a:pt x="820663" y="475053"/>
                    <a:pt x="820663" y="510724"/>
                  </a:cubicBezTo>
                  <a:cubicBezTo>
                    <a:pt x="820663" y="546396"/>
                    <a:pt x="852578" y="575312"/>
                    <a:pt x="891952" y="575312"/>
                  </a:cubicBezTo>
                  <a:cubicBezTo>
                    <a:pt x="931324" y="575312"/>
                    <a:pt x="963242" y="546396"/>
                    <a:pt x="963242" y="510724"/>
                  </a:cubicBezTo>
                  <a:close/>
                  <a:moveTo>
                    <a:pt x="1087727" y="826222"/>
                  </a:moveTo>
                  <a:cubicBezTo>
                    <a:pt x="1076800" y="794709"/>
                    <a:pt x="1050682" y="763454"/>
                    <a:pt x="1013647" y="741860"/>
                  </a:cubicBezTo>
                  <a:cubicBezTo>
                    <a:pt x="947805" y="703470"/>
                    <a:pt x="872392" y="710148"/>
                    <a:pt x="845205" y="756775"/>
                  </a:cubicBezTo>
                  <a:cubicBezTo>
                    <a:pt x="818018" y="803403"/>
                    <a:pt x="849352" y="872323"/>
                    <a:pt x="915194" y="910713"/>
                  </a:cubicBezTo>
                  <a:cubicBezTo>
                    <a:pt x="981035" y="949103"/>
                    <a:pt x="1056451" y="942426"/>
                    <a:pt x="1083638" y="895797"/>
                  </a:cubicBezTo>
                  <a:cubicBezTo>
                    <a:pt x="1090435" y="884141"/>
                    <a:pt x="1093574" y="871091"/>
                    <a:pt x="1093430" y="857473"/>
                  </a:cubicBezTo>
                  <a:cubicBezTo>
                    <a:pt x="1093323" y="847259"/>
                    <a:pt x="1091369" y="836726"/>
                    <a:pt x="1087727" y="826222"/>
                  </a:cubicBezTo>
                  <a:close/>
                  <a:moveTo>
                    <a:pt x="995223" y="37788"/>
                  </a:moveTo>
                  <a:cubicBezTo>
                    <a:pt x="995223" y="16919"/>
                    <a:pt x="976504" y="0"/>
                    <a:pt x="953413" y="0"/>
                  </a:cubicBezTo>
                  <a:cubicBezTo>
                    <a:pt x="930324" y="0"/>
                    <a:pt x="911605" y="16916"/>
                    <a:pt x="911604" y="37788"/>
                  </a:cubicBezTo>
                  <a:cubicBezTo>
                    <a:pt x="911605" y="58657"/>
                    <a:pt x="930324" y="75575"/>
                    <a:pt x="953413" y="75575"/>
                  </a:cubicBezTo>
                  <a:cubicBezTo>
                    <a:pt x="976504" y="75575"/>
                    <a:pt x="995223" y="58657"/>
                    <a:pt x="995223" y="37788"/>
                  </a:cubicBezTo>
                  <a:close/>
                  <a:moveTo>
                    <a:pt x="1224131" y="1019959"/>
                  </a:moveTo>
                  <a:cubicBezTo>
                    <a:pt x="1224132" y="999090"/>
                    <a:pt x="1205412" y="982172"/>
                    <a:pt x="1182321" y="982172"/>
                  </a:cubicBezTo>
                  <a:cubicBezTo>
                    <a:pt x="1159232" y="982172"/>
                    <a:pt x="1140513" y="999088"/>
                    <a:pt x="1140513" y="1019959"/>
                  </a:cubicBezTo>
                  <a:cubicBezTo>
                    <a:pt x="1140513" y="1040828"/>
                    <a:pt x="1159232" y="1057747"/>
                    <a:pt x="1182321" y="1057747"/>
                  </a:cubicBezTo>
                  <a:cubicBezTo>
                    <a:pt x="1205412" y="1057747"/>
                    <a:pt x="1224131" y="1040831"/>
                    <a:pt x="1224131" y="1019959"/>
                  </a:cubicBezTo>
                  <a:close/>
                  <a:moveTo>
                    <a:pt x="1378439" y="804110"/>
                  </a:moveTo>
                  <a:cubicBezTo>
                    <a:pt x="1378440" y="783241"/>
                    <a:pt x="1359720" y="766323"/>
                    <a:pt x="1336631" y="766323"/>
                  </a:cubicBezTo>
                  <a:cubicBezTo>
                    <a:pt x="1313540" y="766323"/>
                    <a:pt x="1294821" y="783239"/>
                    <a:pt x="1294821" y="804110"/>
                  </a:cubicBezTo>
                  <a:cubicBezTo>
                    <a:pt x="1294821" y="824979"/>
                    <a:pt x="1313540" y="841898"/>
                    <a:pt x="1336632" y="841898"/>
                  </a:cubicBezTo>
                  <a:cubicBezTo>
                    <a:pt x="1359720" y="841898"/>
                    <a:pt x="1378439" y="824982"/>
                    <a:pt x="1378439" y="80411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69" name="Google Shape;169;p6"/>
            <p:cNvSpPr/>
            <p:nvPr/>
          </p:nvSpPr>
          <p:spPr>
            <a:xfrm flipH="1">
              <a:off x="2555591" y="2323765"/>
              <a:ext cx="251143" cy="155805"/>
            </a:xfrm>
            <a:custGeom>
              <a:rect b="b" l="l" r="r" t="t"/>
              <a:pathLst>
                <a:path extrusionOk="0" h="55348" w="89216">
                  <a:moveTo>
                    <a:pt x="-260" y="55175"/>
                  </a:moveTo>
                  <a:cubicBezTo>
                    <a:pt x="-9118" y="978"/>
                    <a:pt x="65082" y="-22835"/>
                    <a:pt x="88227" y="27457"/>
                  </a:cubicBezTo>
                  <a:cubicBezTo>
                    <a:pt x="72796" y="5464"/>
                    <a:pt x="42412" y="177"/>
                    <a:pt x="20409" y="15636"/>
                  </a:cubicBezTo>
                  <a:cubicBezTo>
                    <a:pt x="7550" y="24695"/>
                    <a:pt x="-164" y="39430"/>
                    <a:pt x="-260" y="55175"/>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70" name="Google Shape;170;p6"/>
            <p:cNvSpPr/>
            <p:nvPr/>
          </p:nvSpPr>
          <p:spPr>
            <a:xfrm flipH="1">
              <a:off x="2680016" y="2683782"/>
              <a:ext cx="76962" cy="76177"/>
            </a:xfrm>
            <a:custGeom>
              <a:rect b="b" l="l" r="r" t="t"/>
              <a:pathLst>
                <a:path extrusionOk="0" h="27061" w="27340">
                  <a:moveTo>
                    <a:pt x="26351" y="22686"/>
                  </a:moveTo>
                  <a:cubicBezTo>
                    <a:pt x="19589" y="28735"/>
                    <a:pt x="9302" y="28192"/>
                    <a:pt x="3206" y="21458"/>
                  </a:cubicBezTo>
                  <a:cubicBezTo>
                    <a:pt x="539" y="18524"/>
                    <a:pt x="-890" y="14733"/>
                    <a:pt x="-986" y="10780"/>
                  </a:cubicBezTo>
                  <a:cubicBezTo>
                    <a:pt x="-1081" y="6675"/>
                    <a:pt x="443" y="2703"/>
                    <a:pt x="3396" y="-174"/>
                  </a:cubicBezTo>
                  <a:cubicBezTo>
                    <a:pt x="-318" y="8770"/>
                    <a:pt x="3967" y="19019"/>
                    <a:pt x="12921" y="22715"/>
                  </a:cubicBezTo>
                  <a:cubicBezTo>
                    <a:pt x="17207" y="24496"/>
                    <a:pt x="22065" y="24487"/>
                    <a:pt x="26351" y="22686"/>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71" name="Google Shape;171;p6"/>
            <p:cNvSpPr/>
            <p:nvPr/>
          </p:nvSpPr>
          <p:spPr>
            <a:xfrm flipH="1">
              <a:off x="2978605" y="2958536"/>
              <a:ext cx="139697" cy="107049"/>
            </a:xfrm>
            <a:custGeom>
              <a:rect b="b" l="l" r="r" t="t"/>
              <a:pathLst>
                <a:path extrusionOk="0" h="38028" w="49626">
                  <a:moveTo>
                    <a:pt x="-990" y="26306"/>
                  </a:moveTo>
                  <a:lnTo>
                    <a:pt x="40730" y="37640"/>
                  </a:lnTo>
                  <a:cubicBezTo>
                    <a:pt x="43683" y="38479"/>
                    <a:pt x="46730" y="36783"/>
                    <a:pt x="47587" y="33859"/>
                  </a:cubicBezTo>
                  <a:cubicBezTo>
                    <a:pt x="47683" y="33383"/>
                    <a:pt x="47778" y="32897"/>
                    <a:pt x="47778" y="32402"/>
                  </a:cubicBezTo>
                  <a:lnTo>
                    <a:pt x="48636" y="-174"/>
                  </a:ln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72" name="Google Shape;172;p6"/>
            <p:cNvSpPr/>
            <p:nvPr/>
          </p:nvSpPr>
          <p:spPr>
            <a:xfrm flipH="1">
              <a:off x="2978605" y="2958536"/>
              <a:ext cx="139697" cy="107049"/>
            </a:xfrm>
            <a:custGeom>
              <a:rect b="b" l="l" r="r" t="t"/>
              <a:pathLst>
                <a:path extrusionOk="0" h="38028" w="49626">
                  <a:moveTo>
                    <a:pt x="-990" y="26306"/>
                  </a:moveTo>
                  <a:lnTo>
                    <a:pt x="40730" y="37640"/>
                  </a:lnTo>
                  <a:cubicBezTo>
                    <a:pt x="43683" y="38479"/>
                    <a:pt x="46730" y="36783"/>
                    <a:pt x="47587" y="33859"/>
                  </a:cubicBezTo>
                  <a:cubicBezTo>
                    <a:pt x="47683" y="33383"/>
                    <a:pt x="47778" y="32897"/>
                    <a:pt x="47778" y="32402"/>
                  </a:cubicBezTo>
                  <a:lnTo>
                    <a:pt x="48636" y="-174"/>
                  </a:ln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73" name="Google Shape;173;p6"/>
            <p:cNvSpPr/>
            <p:nvPr/>
          </p:nvSpPr>
          <p:spPr>
            <a:xfrm flipH="1">
              <a:off x="2814557" y="2847026"/>
              <a:ext cx="138622" cy="108929"/>
            </a:xfrm>
            <a:custGeom>
              <a:rect b="b" l="l" r="r" t="t"/>
              <a:pathLst>
                <a:path extrusionOk="0" h="38696" w="49244">
                  <a:moveTo>
                    <a:pt x="-990" y="33831"/>
                  </a:moveTo>
                  <a:lnTo>
                    <a:pt x="42349" y="38498"/>
                  </a:lnTo>
                  <a:cubicBezTo>
                    <a:pt x="45301" y="38784"/>
                    <a:pt x="47969" y="36584"/>
                    <a:pt x="48255" y="33602"/>
                  </a:cubicBezTo>
                  <a:cubicBezTo>
                    <a:pt x="48255" y="33231"/>
                    <a:pt x="48255" y="32859"/>
                    <a:pt x="48255" y="32497"/>
                  </a:cubicBezTo>
                  <a:lnTo>
                    <a:pt x="43968" y="-174"/>
                  </a:ln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74" name="Google Shape;174;p6"/>
            <p:cNvSpPr/>
            <p:nvPr/>
          </p:nvSpPr>
          <p:spPr>
            <a:xfrm flipH="1">
              <a:off x="2814557" y="2847026"/>
              <a:ext cx="138622" cy="108929"/>
            </a:xfrm>
            <a:custGeom>
              <a:rect b="b" l="l" r="r" t="t"/>
              <a:pathLst>
                <a:path extrusionOk="0" h="38696" w="49244">
                  <a:moveTo>
                    <a:pt x="-990" y="33831"/>
                  </a:moveTo>
                  <a:lnTo>
                    <a:pt x="42349" y="38498"/>
                  </a:lnTo>
                  <a:cubicBezTo>
                    <a:pt x="45301" y="38784"/>
                    <a:pt x="47969" y="36584"/>
                    <a:pt x="48255" y="33602"/>
                  </a:cubicBezTo>
                  <a:cubicBezTo>
                    <a:pt x="48255" y="33231"/>
                    <a:pt x="48255" y="32859"/>
                    <a:pt x="48255" y="32497"/>
                  </a:cubicBezTo>
                  <a:lnTo>
                    <a:pt x="43968" y="-174"/>
                  </a:ln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75" name="Google Shape;175;p6"/>
            <p:cNvSpPr/>
            <p:nvPr/>
          </p:nvSpPr>
          <p:spPr>
            <a:xfrm flipH="1">
              <a:off x="2741718" y="2738732"/>
              <a:ext cx="841119" cy="362806"/>
            </a:xfrm>
            <a:custGeom>
              <a:rect b="b" l="l" r="r" t="t"/>
              <a:pathLst>
                <a:path extrusionOk="0" h="128883" w="298799">
                  <a:moveTo>
                    <a:pt x="-990" y="120508"/>
                  </a:moveTo>
                  <a:cubicBezTo>
                    <a:pt x="112167" y="139558"/>
                    <a:pt x="227610" y="89171"/>
                    <a:pt x="297809" y="-174"/>
                  </a:cubicBezTo>
                  <a:cubicBezTo>
                    <a:pt x="235420" y="96315"/>
                    <a:pt x="111310" y="150321"/>
                    <a:pt x="-990" y="120508"/>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76" name="Google Shape;176;p6"/>
            <p:cNvSpPr/>
            <p:nvPr/>
          </p:nvSpPr>
          <p:spPr>
            <a:xfrm flipH="1">
              <a:off x="3687103" y="2495586"/>
              <a:ext cx="30565" cy="59813"/>
            </a:xfrm>
            <a:custGeom>
              <a:rect b="b" l="l" r="r" t="t"/>
              <a:pathLst>
                <a:path extrusionOk="0" h="21248" w="10858">
                  <a:moveTo>
                    <a:pt x="4154" y="21075"/>
                  </a:moveTo>
                  <a:cubicBezTo>
                    <a:pt x="1582" y="21075"/>
                    <a:pt x="-609" y="17837"/>
                    <a:pt x="-990" y="13169"/>
                  </a:cubicBezTo>
                  <a:cubicBezTo>
                    <a:pt x="-990" y="12284"/>
                    <a:pt x="-990" y="11389"/>
                    <a:pt x="-990" y="10503"/>
                  </a:cubicBezTo>
                  <a:lnTo>
                    <a:pt x="-990" y="7931"/>
                  </a:lnTo>
                  <a:cubicBezTo>
                    <a:pt x="-513" y="2692"/>
                    <a:pt x="2153" y="-832"/>
                    <a:pt x="5011" y="-70"/>
                  </a:cubicBezTo>
                  <a:cubicBezTo>
                    <a:pt x="7869" y="692"/>
                    <a:pt x="9869" y="5169"/>
                    <a:pt x="9869" y="10407"/>
                  </a:cubicBezTo>
                  <a:cubicBezTo>
                    <a:pt x="9869" y="15646"/>
                    <a:pt x="7869" y="19932"/>
                    <a:pt x="5011" y="20980"/>
                  </a:cubicBezTo>
                  <a:close/>
                  <a:moveTo>
                    <a:pt x="3297" y="18694"/>
                  </a:moveTo>
                  <a:lnTo>
                    <a:pt x="3297" y="18694"/>
                  </a:ln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177" name="Google Shape;177;p6"/>
          <p:cNvGrpSpPr/>
          <p:nvPr/>
        </p:nvGrpSpPr>
        <p:grpSpPr>
          <a:xfrm flipH="1">
            <a:off x="9343480" y="1608902"/>
            <a:ext cx="2848482" cy="5249195"/>
            <a:chOff x="1978022" y="104554"/>
            <a:chExt cx="2044561" cy="3767726"/>
          </a:xfrm>
        </p:grpSpPr>
        <p:sp>
          <p:nvSpPr>
            <p:cNvPr id="178" name="Google Shape;178;p6"/>
            <p:cNvSpPr/>
            <p:nvPr/>
          </p:nvSpPr>
          <p:spPr>
            <a:xfrm>
              <a:off x="2633061" y="1215781"/>
              <a:ext cx="291649" cy="2656499"/>
            </a:xfrm>
            <a:custGeom>
              <a:rect b="b" l="l" r="r" t="t"/>
              <a:pathLst>
                <a:path extrusionOk="0" h="775620" w="85153">
                  <a:moveTo>
                    <a:pt x="84164" y="5160"/>
                  </a:moveTo>
                  <a:cubicBezTo>
                    <a:pt x="80449" y="46023"/>
                    <a:pt x="76638" y="94314"/>
                    <a:pt x="72925" y="148702"/>
                  </a:cubicBezTo>
                  <a:cubicBezTo>
                    <a:pt x="72925" y="151845"/>
                    <a:pt x="72925" y="155084"/>
                    <a:pt x="72353" y="158227"/>
                  </a:cubicBezTo>
                  <a:cubicBezTo>
                    <a:pt x="71686" y="167752"/>
                    <a:pt x="71114" y="176801"/>
                    <a:pt x="70543" y="186326"/>
                  </a:cubicBezTo>
                  <a:cubicBezTo>
                    <a:pt x="70543" y="189469"/>
                    <a:pt x="70543" y="192612"/>
                    <a:pt x="69876" y="195851"/>
                  </a:cubicBezTo>
                  <a:cubicBezTo>
                    <a:pt x="69876" y="202233"/>
                    <a:pt x="69210" y="208900"/>
                    <a:pt x="68828" y="215472"/>
                  </a:cubicBezTo>
                  <a:lnTo>
                    <a:pt x="68258" y="224997"/>
                  </a:lnTo>
                  <a:cubicBezTo>
                    <a:pt x="68258" y="225569"/>
                    <a:pt x="68258" y="226141"/>
                    <a:pt x="68258" y="226807"/>
                  </a:cubicBezTo>
                  <a:cubicBezTo>
                    <a:pt x="67019" y="251477"/>
                    <a:pt x="63209" y="322914"/>
                    <a:pt x="60732" y="421308"/>
                  </a:cubicBezTo>
                  <a:lnTo>
                    <a:pt x="60732" y="430833"/>
                  </a:lnTo>
                  <a:cubicBezTo>
                    <a:pt x="60732" y="440358"/>
                    <a:pt x="60732" y="449883"/>
                    <a:pt x="60065" y="459408"/>
                  </a:cubicBezTo>
                  <a:lnTo>
                    <a:pt x="60065" y="468933"/>
                  </a:lnTo>
                  <a:cubicBezTo>
                    <a:pt x="60065" y="474457"/>
                    <a:pt x="60065" y="479981"/>
                    <a:pt x="60065" y="485506"/>
                  </a:cubicBezTo>
                  <a:cubicBezTo>
                    <a:pt x="60065" y="488745"/>
                    <a:pt x="60065" y="491888"/>
                    <a:pt x="60065" y="495031"/>
                  </a:cubicBezTo>
                  <a:cubicBezTo>
                    <a:pt x="60065" y="499794"/>
                    <a:pt x="60065" y="504556"/>
                    <a:pt x="60065" y="509699"/>
                  </a:cubicBezTo>
                  <a:cubicBezTo>
                    <a:pt x="60065" y="545609"/>
                    <a:pt x="59303" y="584662"/>
                    <a:pt x="59494" y="626953"/>
                  </a:cubicBezTo>
                  <a:lnTo>
                    <a:pt x="59494" y="636478"/>
                  </a:lnTo>
                  <a:cubicBezTo>
                    <a:pt x="59494" y="648860"/>
                    <a:pt x="59494" y="661528"/>
                    <a:pt x="59494" y="674578"/>
                  </a:cubicBezTo>
                  <a:cubicBezTo>
                    <a:pt x="59494" y="677816"/>
                    <a:pt x="59494" y="680959"/>
                    <a:pt x="59494" y="684103"/>
                  </a:cubicBezTo>
                  <a:cubicBezTo>
                    <a:pt x="59494" y="690389"/>
                    <a:pt x="59494" y="696771"/>
                    <a:pt x="59494" y="703153"/>
                  </a:cubicBezTo>
                  <a:cubicBezTo>
                    <a:pt x="59494" y="706391"/>
                    <a:pt x="59494" y="709534"/>
                    <a:pt x="59494" y="712678"/>
                  </a:cubicBezTo>
                  <a:cubicBezTo>
                    <a:pt x="59494" y="722774"/>
                    <a:pt x="59685" y="732965"/>
                    <a:pt x="60065" y="743253"/>
                  </a:cubicBezTo>
                  <a:lnTo>
                    <a:pt x="60065" y="752778"/>
                  </a:lnTo>
                  <a:cubicBezTo>
                    <a:pt x="60065" y="760207"/>
                    <a:pt x="60065" y="767732"/>
                    <a:pt x="60065" y="775447"/>
                  </a:cubicBezTo>
                  <a:lnTo>
                    <a:pt x="-990" y="772780"/>
                  </a:lnTo>
                  <a:cubicBezTo>
                    <a:pt x="-990" y="766113"/>
                    <a:pt x="-990" y="759445"/>
                    <a:pt x="-990" y="752778"/>
                  </a:cubicBezTo>
                  <a:cubicBezTo>
                    <a:pt x="-990" y="749539"/>
                    <a:pt x="-990" y="746396"/>
                    <a:pt x="-990" y="743253"/>
                  </a:cubicBezTo>
                  <a:cubicBezTo>
                    <a:pt x="-990" y="733156"/>
                    <a:pt x="-990" y="722964"/>
                    <a:pt x="-990" y="712678"/>
                  </a:cubicBezTo>
                  <a:cubicBezTo>
                    <a:pt x="-990" y="709534"/>
                    <a:pt x="-990" y="706391"/>
                    <a:pt x="-990" y="703153"/>
                  </a:cubicBezTo>
                  <a:lnTo>
                    <a:pt x="-990" y="684103"/>
                  </a:lnTo>
                  <a:cubicBezTo>
                    <a:pt x="-990" y="680864"/>
                    <a:pt x="-990" y="677721"/>
                    <a:pt x="-990" y="674578"/>
                  </a:cubicBezTo>
                  <a:cubicBezTo>
                    <a:pt x="-990" y="662099"/>
                    <a:pt x="-419" y="649432"/>
                    <a:pt x="58" y="636478"/>
                  </a:cubicBezTo>
                  <a:cubicBezTo>
                    <a:pt x="58" y="633334"/>
                    <a:pt x="58" y="630096"/>
                    <a:pt x="58" y="626953"/>
                  </a:cubicBezTo>
                  <a:cubicBezTo>
                    <a:pt x="1391" y="583709"/>
                    <a:pt x="3392" y="539732"/>
                    <a:pt x="5964" y="495031"/>
                  </a:cubicBezTo>
                  <a:cubicBezTo>
                    <a:pt x="5964" y="491793"/>
                    <a:pt x="5964" y="488650"/>
                    <a:pt x="6535" y="485506"/>
                  </a:cubicBezTo>
                  <a:cubicBezTo>
                    <a:pt x="6535" y="480077"/>
                    <a:pt x="7202" y="474553"/>
                    <a:pt x="7583" y="468933"/>
                  </a:cubicBezTo>
                  <a:cubicBezTo>
                    <a:pt x="7583" y="465789"/>
                    <a:pt x="7583" y="462551"/>
                    <a:pt x="8154" y="459408"/>
                  </a:cubicBezTo>
                  <a:cubicBezTo>
                    <a:pt x="8726" y="449883"/>
                    <a:pt x="9392" y="440358"/>
                    <a:pt x="10059" y="430833"/>
                  </a:cubicBezTo>
                  <a:cubicBezTo>
                    <a:pt x="10059" y="427594"/>
                    <a:pt x="10059" y="424451"/>
                    <a:pt x="10726" y="421308"/>
                  </a:cubicBezTo>
                  <a:cubicBezTo>
                    <a:pt x="14631" y="367301"/>
                    <a:pt x="19298" y="312151"/>
                    <a:pt x="25204" y="256049"/>
                  </a:cubicBezTo>
                  <a:cubicBezTo>
                    <a:pt x="26252" y="245667"/>
                    <a:pt x="27395" y="235284"/>
                    <a:pt x="28538" y="224997"/>
                  </a:cubicBezTo>
                  <a:lnTo>
                    <a:pt x="29681" y="215472"/>
                  </a:lnTo>
                  <a:cubicBezTo>
                    <a:pt x="30348" y="208900"/>
                    <a:pt x="31109" y="202328"/>
                    <a:pt x="31871" y="195851"/>
                  </a:cubicBezTo>
                  <a:lnTo>
                    <a:pt x="33014" y="186326"/>
                  </a:lnTo>
                  <a:cubicBezTo>
                    <a:pt x="34157" y="176801"/>
                    <a:pt x="35300" y="167276"/>
                    <a:pt x="36348" y="158227"/>
                  </a:cubicBezTo>
                  <a:cubicBezTo>
                    <a:pt x="36348" y="155084"/>
                    <a:pt x="37111" y="151845"/>
                    <a:pt x="37586" y="148702"/>
                  </a:cubicBezTo>
                  <a:cubicBezTo>
                    <a:pt x="43968" y="97839"/>
                    <a:pt x="50921" y="48309"/>
                    <a:pt x="58446" y="-174"/>
                  </a:cubicBezTo>
                  <a:close/>
                </a:path>
              </a:pathLst>
            </a:custGeom>
            <a:solidFill>
              <a:srgbClr val="AFADA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9" name="Google Shape;179;p6"/>
            <p:cNvSpPr/>
            <p:nvPr/>
          </p:nvSpPr>
          <p:spPr>
            <a:xfrm>
              <a:off x="2633064" y="798477"/>
              <a:ext cx="291649" cy="3073394"/>
            </a:xfrm>
            <a:custGeom>
              <a:rect b="b" l="l" r="r" t="t"/>
              <a:pathLst>
                <a:path extrusionOk="0" h="775620" w="85153">
                  <a:moveTo>
                    <a:pt x="84164" y="5160"/>
                  </a:moveTo>
                  <a:cubicBezTo>
                    <a:pt x="80449" y="46023"/>
                    <a:pt x="76638" y="94314"/>
                    <a:pt x="72925" y="148702"/>
                  </a:cubicBezTo>
                  <a:cubicBezTo>
                    <a:pt x="72925" y="151845"/>
                    <a:pt x="72925" y="155084"/>
                    <a:pt x="72353" y="158227"/>
                  </a:cubicBezTo>
                  <a:cubicBezTo>
                    <a:pt x="71686" y="167752"/>
                    <a:pt x="71114" y="176801"/>
                    <a:pt x="70543" y="186326"/>
                  </a:cubicBezTo>
                  <a:cubicBezTo>
                    <a:pt x="70543" y="189469"/>
                    <a:pt x="70543" y="192612"/>
                    <a:pt x="69876" y="195851"/>
                  </a:cubicBezTo>
                  <a:cubicBezTo>
                    <a:pt x="69876" y="202233"/>
                    <a:pt x="69210" y="208900"/>
                    <a:pt x="68828" y="215472"/>
                  </a:cubicBezTo>
                  <a:lnTo>
                    <a:pt x="68258" y="224997"/>
                  </a:lnTo>
                  <a:cubicBezTo>
                    <a:pt x="68258" y="225569"/>
                    <a:pt x="68258" y="226141"/>
                    <a:pt x="68258" y="226807"/>
                  </a:cubicBezTo>
                  <a:cubicBezTo>
                    <a:pt x="67019" y="251477"/>
                    <a:pt x="63209" y="322914"/>
                    <a:pt x="60732" y="421308"/>
                  </a:cubicBezTo>
                  <a:lnTo>
                    <a:pt x="60732" y="430833"/>
                  </a:lnTo>
                  <a:cubicBezTo>
                    <a:pt x="60732" y="440358"/>
                    <a:pt x="60732" y="449883"/>
                    <a:pt x="60065" y="459408"/>
                  </a:cubicBezTo>
                  <a:lnTo>
                    <a:pt x="60065" y="468933"/>
                  </a:lnTo>
                  <a:cubicBezTo>
                    <a:pt x="60065" y="474457"/>
                    <a:pt x="60065" y="479981"/>
                    <a:pt x="60065" y="485506"/>
                  </a:cubicBezTo>
                  <a:cubicBezTo>
                    <a:pt x="60065" y="488745"/>
                    <a:pt x="60065" y="491888"/>
                    <a:pt x="60065" y="495031"/>
                  </a:cubicBezTo>
                  <a:cubicBezTo>
                    <a:pt x="60065" y="499794"/>
                    <a:pt x="60065" y="504556"/>
                    <a:pt x="60065" y="509699"/>
                  </a:cubicBezTo>
                  <a:cubicBezTo>
                    <a:pt x="60065" y="545609"/>
                    <a:pt x="59303" y="584662"/>
                    <a:pt x="59494" y="626953"/>
                  </a:cubicBezTo>
                  <a:lnTo>
                    <a:pt x="59494" y="636478"/>
                  </a:lnTo>
                  <a:cubicBezTo>
                    <a:pt x="59494" y="648860"/>
                    <a:pt x="59494" y="661528"/>
                    <a:pt x="59494" y="674578"/>
                  </a:cubicBezTo>
                  <a:cubicBezTo>
                    <a:pt x="59494" y="677816"/>
                    <a:pt x="59494" y="680959"/>
                    <a:pt x="59494" y="684103"/>
                  </a:cubicBezTo>
                  <a:cubicBezTo>
                    <a:pt x="59494" y="690389"/>
                    <a:pt x="59494" y="696771"/>
                    <a:pt x="59494" y="703153"/>
                  </a:cubicBezTo>
                  <a:cubicBezTo>
                    <a:pt x="59494" y="706391"/>
                    <a:pt x="59494" y="709534"/>
                    <a:pt x="59494" y="712678"/>
                  </a:cubicBezTo>
                  <a:cubicBezTo>
                    <a:pt x="59494" y="722774"/>
                    <a:pt x="59685" y="732965"/>
                    <a:pt x="60065" y="743253"/>
                  </a:cubicBezTo>
                  <a:lnTo>
                    <a:pt x="60065" y="752778"/>
                  </a:lnTo>
                  <a:cubicBezTo>
                    <a:pt x="60065" y="760207"/>
                    <a:pt x="60065" y="767732"/>
                    <a:pt x="60065" y="775447"/>
                  </a:cubicBezTo>
                  <a:lnTo>
                    <a:pt x="-990" y="772780"/>
                  </a:lnTo>
                  <a:cubicBezTo>
                    <a:pt x="-990" y="766113"/>
                    <a:pt x="-990" y="759445"/>
                    <a:pt x="-990" y="752778"/>
                  </a:cubicBezTo>
                  <a:cubicBezTo>
                    <a:pt x="-990" y="749539"/>
                    <a:pt x="-990" y="746396"/>
                    <a:pt x="-990" y="743253"/>
                  </a:cubicBezTo>
                  <a:cubicBezTo>
                    <a:pt x="-990" y="733156"/>
                    <a:pt x="-990" y="722964"/>
                    <a:pt x="-990" y="712678"/>
                  </a:cubicBezTo>
                  <a:cubicBezTo>
                    <a:pt x="-990" y="709534"/>
                    <a:pt x="-990" y="706391"/>
                    <a:pt x="-990" y="703153"/>
                  </a:cubicBezTo>
                  <a:lnTo>
                    <a:pt x="-990" y="684103"/>
                  </a:lnTo>
                  <a:cubicBezTo>
                    <a:pt x="-990" y="680864"/>
                    <a:pt x="-990" y="677721"/>
                    <a:pt x="-990" y="674578"/>
                  </a:cubicBezTo>
                  <a:cubicBezTo>
                    <a:pt x="-990" y="662099"/>
                    <a:pt x="-419" y="649432"/>
                    <a:pt x="58" y="636478"/>
                  </a:cubicBezTo>
                  <a:cubicBezTo>
                    <a:pt x="58" y="633334"/>
                    <a:pt x="58" y="630096"/>
                    <a:pt x="58" y="626953"/>
                  </a:cubicBezTo>
                  <a:cubicBezTo>
                    <a:pt x="1391" y="583709"/>
                    <a:pt x="3392" y="539732"/>
                    <a:pt x="5964" y="495031"/>
                  </a:cubicBezTo>
                  <a:cubicBezTo>
                    <a:pt x="5964" y="491793"/>
                    <a:pt x="5964" y="488650"/>
                    <a:pt x="6535" y="485506"/>
                  </a:cubicBezTo>
                  <a:cubicBezTo>
                    <a:pt x="6535" y="480077"/>
                    <a:pt x="7202" y="474553"/>
                    <a:pt x="7583" y="468933"/>
                  </a:cubicBezTo>
                  <a:cubicBezTo>
                    <a:pt x="7583" y="465789"/>
                    <a:pt x="7583" y="462551"/>
                    <a:pt x="8154" y="459408"/>
                  </a:cubicBezTo>
                  <a:cubicBezTo>
                    <a:pt x="8726" y="449883"/>
                    <a:pt x="9392" y="440358"/>
                    <a:pt x="10059" y="430833"/>
                  </a:cubicBezTo>
                  <a:cubicBezTo>
                    <a:pt x="10059" y="427594"/>
                    <a:pt x="10059" y="424451"/>
                    <a:pt x="10726" y="421308"/>
                  </a:cubicBezTo>
                  <a:cubicBezTo>
                    <a:pt x="14631" y="367301"/>
                    <a:pt x="19298" y="312151"/>
                    <a:pt x="25204" y="256049"/>
                  </a:cubicBezTo>
                  <a:cubicBezTo>
                    <a:pt x="26252" y="245667"/>
                    <a:pt x="27395" y="235284"/>
                    <a:pt x="28538" y="224997"/>
                  </a:cubicBezTo>
                  <a:lnTo>
                    <a:pt x="29681" y="215472"/>
                  </a:lnTo>
                  <a:cubicBezTo>
                    <a:pt x="30348" y="208900"/>
                    <a:pt x="31109" y="202328"/>
                    <a:pt x="31871" y="195851"/>
                  </a:cubicBezTo>
                  <a:lnTo>
                    <a:pt x="33014" y="186326"/>
                  </a:lnTo>
                  <a:cubicBezTo>
                    <a:pt x="34157" y="176801"/>
                    <a:pt x="35300" y="167276"/>
                    <a:pt x="36348" y="158227"/>
                  </a:cubicBezTo>
                  <a:cubicBezTo>
                    <a:pt x="36348" y="155084"/>
                    <a:pt x="37111" y="151845"/>
                    <a:pt x="37586" y="148702"/>
                  </a:cubicBezTo>
                  <a:cubicBezTo>
                    <a:pt x="43968" y="97839"/>
                    <a:pt x="50921" y="48309"/>
                    <a:pt x="58446" y="-174"/>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0" name="Google Shape;180;p6"/>
            <p:cNvSpPr/>
            <p:nvPr/>
          </p:nvSpPr>
          <p:spPr>
            <a:xfrm>
              <a:off x="2630651" y="1387951"/>
              <a:ext cx="252246" cy="2396619"/>
            </a:xfrm>
            <a:custGeom>
              <a:rect b="b" l="l" r="r" t="t"/>
              <a:pathLst>
                <a:path extrusionOk="0" h="2070513" w="252246">
                  <a:moveTo>
                    <a:pt x="0" y="2037881"/>
                  </a:moveTo>
                  <a:lnTo>
                    <a:pt x="206236" y="2037881"/>
                  </a:lnTo>
                  <a:lnTo>
                    <a:pt x="207215" y="2070513"/>
                  </a:lnTo>
                  <a:lnTo>
                    <a:pt x="0" y="2070513"/>
                  </a:lnTo>
                  <a:cubicBezTo>
                    <a:pt x="0" y="2059420"/>
                    <a:pt x="0" y="2048649"/>
                    <a:pt x="0" y="2037881"/>
                  </a:cubicBezTo>
                  <a:close/>
                  <a:moveTo>
                    <a:pt x="1630" y="1900174"/>
                  </a:moveTo>
                  <a:lnTo>
                    <a:pt x="203625" y="1900174"/>
                  </a:lnTo>
                  <a:cubicBezTo>
                    <a:pt x="204601" y="1911271"/>
                    <a:pt x="204601" y="1922038"/>
                    <a:pt x="204601" y="1932806"/>
                  </a:cubicBezTo>
                  <a:lnTo>
                    <a:pt x="1630" y="1932806"/>
                  </a:lnTo>
                  <a:cubicBezTo>
                    <a:pt x="1630" y="1922038"/>
                    <a:pt x="1630" y="1911271"/>
                    <a:pt x="1630" y="1900174"/>
                  </a:cubicBezTo>
                  <a:close/>
                  <a:moveTo>
                    <a:pt x="3265" y="1801949"/>
                  </a:moveTo>
                  <a:lnTo>
                    <a:pt x="201994" y="1801949"/>
                  </a:lnTo>
                  <a:cubicBezTo>
                    <a:pt x="203303" y="1812720"/>
                    <a:pt x="203303" y="1823488"/>
                    <a:pt x="203628" y="1834581"/>
                  </a:cubicBezTo>
                  <a:lnTo>
                    <a:pt x="3265" y="1834581"/>
                  </a:lnTo>
                  <a:cubicBezTo>
                    <a:pt x="3265" y="1823488"/>
                    <a:pt x="3265" y="1812720"/>
                    <a:pt x="3265" y="1801949"/>
                  </a:cubicBezTo>
                  <a:close/>
                  <a:moveTo>
                    <a:pt x="6526" y="1639442"/>
                  </a:moveTo>
                  <a:lnTo>
                    <a:pt x="202319" y="1639442"/>
                  </a:lnTo>
                  <a:lnTo>
                    <a:pt x="202319" y="1672074"/>
                  </a:lnTo>
                  <a:lnTo>
                    <a:pt x="6526" y="1672074"/>
                  </a:lnTo>
                  <a:cubicBezTo>
                    <a:pt x="6526" y="1661306"/>
                    <a:pt x="6526" y="1650213"/>
                    <a:pt x="6526" y="1639442"/>
                  </a:cubicBezTo>
                  <a:close/>
                  <a:moveTo>
                    <a:pt x="31652" y="1154529"/>
                  </a:moveTo>
                  <a:lnTo>
                    <a:pt x="205259" y="1154529"/>
                  </a:lnTo>
                  <a:cubicBezTo>
                    <a:pt x="205259" y="1165626"/>
                    <a:pt x="205259" y="1176393"/>
                    <a:pt x="205259" y="1187161"/>
                  </a:cubicBezTo>
                  <a:lnTo>
                    <a:pt x="29696" y="1187161"/>
                  </a:lnTo>
                  <a:cubicBezTo>
                    <a:pt x="29696" y="1176068"/>
                    <a:pt x="29696" y="1165300"/>
                    <a:pt x="31652" y="1154529"/>
                  </a:cubicBezTo>
                  <a:close/>
                  <a:moveTo>
                    <a:pt x="37198" y="1066421"/>
                  </a:moveTo>
                  <a:lnTo>
                    <a:pt x="207215" y="1066421"/>
                  </a:lnTo>
                  <a:lnTo>
                    <a:pt x="207215" y="1099053"/>
                  </a:lnTo>
                  <a:lnTo>
                    <a:pt x="35242" y="1099053"/>
                  </a:lnTo>
                  <a:cubicBezTo>
                    <a:pt x="35242" y="1088285"/>
                    <a:pt x="35242" y="1077192"/>
                    <a:pt x="37198" y="1066421"/>
                  </a:cubicBezTo>
                  <a:close/>
                  <a:moveTo>
                    <a:pt x="46664" y="935892"/>
                  </a:moveTo>
                  <a:lnTo>
                    <a:pt x="209825" y="935892"/>
                  </a:lnTo>
                  <a:lnTo>
                    <a:pt x="210805" y="968524"/>
                  </a:lnTo>
                  <a:lnTo>
                    <a:pt x="44379" y="968524"/>
                  </a:lnTo>
                  <a:cubicBezTo>
                    <a:pt x="44705" y="957756"/>
                    <a:pt x="46664" y="946989"/>
                    <a:pt x="46664" y="935892"/>
                  </a:cubicBezTo>
                  <a:close/>
                  <a:moveTo>
                    <a:pt x="111929" y="229076"/>
                  </a:moveTo>
                  <a:lnTo>
                    <a:pt x="238217" y="229076"/>
                  </a:lnTo>
                  <a:lnTo>
                    <a:pt x="238542" y="261708"/>
                  </a:lnTo>
                  <a:lnTo>
                    <a:pt x="108013" y="261708"/>
                  </a:lnTo>
                  <a:close/>
                  <a:moveTo>
                    <a:pt x="121720" y="128898"/>
                  </a:moveTo>
                  <a:lnTo>
                    <a:pt x="244092" y="128898"/>
                  </a:lnTo>
                  <a:cubicBezTo>
                    <a:pt x="244092" y="139669"/>
                    <a:pt x="244092" y="150437"/>
                    <a:pt x="241803" y="161530"/>
                  </a:cubicBezTo>
                  <a:lnTo>
                    <a:pt x="117804" y="161530"/>
                  </a:lnTo>
                  <a:close/>
                  <a:moveTo>
                    <a:pt x="137381" y="0"/>
                  </a:moveTo>
                  <a:lnTo>
                    <a:pt x="252246" y="0"/>
                  </a:lnTo>
                  <a:cubicBezTo>
                    <a:pt x="252246" y="10771"/>
                    <a:pt x="252246" y="21864"/>
                    <a:pt x="250287" y="32632"/>
                  </a:cubicBezTo>
                  <a:lnTo>
                    <a:pt x="133139" y="32632"/>
                  </a:lnTo>
                  <a:cubicBezTo>
                    <a:pt x="133139" y="21864"/>
                    <a:pt x="135750" y="10771"/>
                    <a:pt x="137381" y="0"/>
                  </a:cubicBezTo>
                  <a:close/>
                </a:path>
              </a:pathLst>
            </a:custGeom>
            <a:solidFill>
              <a:srgbClr val="6F6B6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1" name="Google Shape;181;p6"/>
            <p:cNvSpPr/>
            <p:nvPr/>
          </p:nvSpPr>
          <p:spPr>
            <a:xfrm>
              <a:off x="1978022" y="546558"/>
              <a:ext cx="2044561" cy="1613631"/>
            </a:xfrm>
            <a:custGeom>
              <a:rect b="b" l="l" r="r" t="t"/>
              <a:pathLst>
                <a:path extrusionOk="0" h="471133" w="596952">
                  <a:moveTo>
                    <a:pt x="262950" y="10774"/>
                  </a:moveTo>
                  <a:cubicBezTo>
                    <a:pt x="199990" y="26738"/>
                    <a:pt x="141982" y="58247"/>
                    <a:pt x="94262" y="102404"/>
                  </a:cubicBezTo>
                  <a:cubicBezTo>
                    <a:pt x="70831" y="124217"/>
                    <a:pt x="-321" y="190320"/>
                    <a:pt x="-988" y="277760"/>
                  </a:cubicBezTo>
                  <a:cubicBezTo>
                    <a:pt x="-988" y="290047"/>
                    <a:pt x="-1560" y="321099"/>
                    <a:pt x="14919" y="329576"/>
                  </a:cubicBezTo>
                  <a:cubicBezTo>
                    <a:pt x="29683" y="337196"/>
                    <a:pt x="54447" y="325099"/>
                    <a:pt x="97310" y="285761"/>
                  </a:cubicBezTo>
                  <a:cubicBezTo>
                    <a:pt x="160556" y="226239"/>
                    <a:pt x="213516" y="156649"/>
                    <a:pt x="254092" y="79830"/>
                  </a:cubicBezTo>
                  <a:cubicBezTo>
                    <a:pt x="255235" y="128312"/>
                    <a:pt x="257235" y="206418"/>
                    <a:pt x="260664" y="307002"/>
                  </a:cubicBezTo>
                  <a:cubicBezTo>
                    <a:pt x="263236" y="381201"/>
                    <a:pt x="265522" y="427112"/>
                    <a:pt x="298764" y="453115"/>
                  </a:cubicBezTo>
                  <a:cubicBezTo>
                    <a:pt x="318861" y="468641"/>
                    <a:pt x="350770" y="477499"/>
                    <a:pt x="371821" y="465116"/>
                  </a:cubicBezTo>
                  <a:cubicBezTo>
                    <a:pt x="400396" y="448353"/>
                    <a:pt x="397824" y="399489"/>
                    <a:pt x="395729" y="357484"/>
                  </a:cubicBezTo>
                  <a:cubicBezTo>
                    <a:pt x="392585" y="298467"/>
                    <a:pt x="377631" y="240670"/>
                    <a:pt x="351913" y="187463"/>
                  </a:cubicBezTo>
                  <a:cubicBezTo>
                    <a:pt x="372583" y="227601"/>
                    <a:pt x="401062" y="263215"/>
                    <a:pt x="435638" y="292238"/>
                  </a:cubicBezTo>
                  <a:cubicBezTo>
                    <a:pt x="464213" y="315765"/>
                    <a:pt x="515076" y="358913"/>
                    <a:pt x="548509" y="341387"/>
                  </a:cubicBezTo>
                  <a:cubicBezTo>
                    <a:pt x="575561" y="327480"/>
                    <a:pt x="576418" y="282237"/>
                    <a:pt x="576418" y="277569"/>
                  </a:cubicBezTo>
                  <a:cubicBezTo>
                    <a:pt x="577084" y="191844"/>
                    <a:pt x="462118" y="139076"/>
                    <a:pt x="456879" y="136790"/>
                  </a:cubicBezTo>
                  <a:cubicBezTo>
                    <a:pt x="459451" y="138504"/>
                    <a:pt x="505837" y="168699"/>
                    <a:pt x="552129" y="146315"/>
                  </a:cubicBezTo>
                  <a:cubicBezTo>
                    <a:pt x="567845" y="138695"/>
                    <a:pt x="596802" y="118692"/>
                    <a:pt x="595943" y="94499"/>
                  </a:cubicBezTo>
                  <a:cubicBezTo>
                    <a:pt x="594516" y="52589"/>
                    <a:pt x="504313" y="26967"/>
                    <a:pt x="471071" y="17442"/>
                  </a:cubicBezTo>
                  <a:cubicBezTo>
                    <a:pt x="403539" y="-3513"/>
                    <a:pt x="331625" y="-5819"/>
                    <a:pt x="262950" y="1077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2" name="Google Shape;182;p6"/>
            <p:cNvSpPr/>
            <p:nvPr/>
          </p:nvSpPr>
          <p:spPr>
            <a:xfrm rot="-439219">
              <a:off x="2394251" y="165699"/>
              <a:ext cx="1028423" cy="1073323"/>
            </a:xfrm>
            <a:custGeom>
              <a:rect b="b" l="l" r="r" t="t"/>
              <a:pathLst>
                <a:path extrusionOk="0" h="1072619" w="1027749">
                  <a:moveTo>
                    <a:pt x="867724" y="651164"/>
                  </a:moveTo>
                  <a:cubicBezTo>
                    <a:pt x="969964" y="664351"/>
                    <a:pt x="1040716" y="769083"/>
                    <a:pt x="1025753" y="885084"/>
                  </a:cubicBezTo>
                  <a:cubicBezTo>
                    <a:pt x="1010790" y="1001089"/>
                    <a:pt x="915777" y="1084435"/>
                    <a:pt x="813538" y="1071247"/>
                  </a:cubicBezTo>
                  <a:cubicBezTo>
                    <a:pt x="711298" y="1058059"/>
                    <a:pt x="640545" y="953331"/>
                    <a:pt x="655508" y="837326"/>
                  </a:cubicBezTo>
                  <a:cubicBezTo>
                    <a:pt x="670471" y="721325"/>
                    <a:pt x="765484" y="637976"/>
                    <a:pt x="867724" y="651164"/>
                  </a:cubicBezTo>
                  <a:close/>
                  <a:moveTo>
                    <a:pt x="204280" y="79374"/>
                  </a:moveTo>
                  <a:cubicBezTo>
                    <a:pt x="281752" y="97084"/>
                    <a:pt x="340029" y="173659"/>
                    <a:pt x="340029" y="265437"/>
                  </a:cubicBezTo>
                  <a:cubicBezTo>
                    <a:pt x="340029" y="370326"/>
                    <a:pt x="263911" y="455355"/>
                    <a:pt x="170016" y="455355"/>
                  </a:cubicBezTo>
                  <a:cubicBezTo>
                    <a:pt x="76121" y="455355"/>
                    <a:pt x="0" y="370326"/>
                    <a:pt x="0" y="265437"/>
                  </a:cubicBezTo>
                  <a:cubicBezTo>
                    <a:pt x="0" y="160548"/>
                    <a:pt x="76118" y="75516"/>
                    <a:pt x="170016" y="75516"/>
                  </a:cubicBezTo>
                  <a:cubicBezTo>
                    <a:pt x="181753" y="75516"/>
                    <a:pt x="193212" y="76844"/>
                    <a:pt x="204280" y="79374"/>
                  </a:cubicBezTo>
                  <a:close/>
                  <a:moveTo>
                    <a:pt x="719261" y="1269"/>
                  </a:moveTo>
                  <a:cubicBezTo>
                    <a:pt x="812388" y="13281"/>
                    <a:pt x="877003" y="107349"/>
                    <a:pt x="863584" y="211380"/>
                  </a:cubicBezTo>
                  <a:cubicBezTo>
                    <a:pt x="850165" y="315407"/>
                    <a:pt x="763795" y="389999"/>
                    <a:pt x="670668" y="377987"/>
                  </a:cubicBezTo>
                  <a:cubicBezTo>
                    <a:pt x="577544" y="365975"/>
                    <a:pt x="512930" y="271907"/>
                    <a:pt x="526348" y="167880"/>
                  </a:cubicBezTo>
                  <a:cubicBezTo>
                    <a:pt x="539767" y="63849"/>
                    <a:pt x="626137" y="-10743"/>
                    <a:pt x="719261" y="126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83" name="Google Shape;183;p6"/>
          <p:cNvGrpSpPr/>
          <p:nvPr/>
        </p:nvGrpSpPr>
        <p:grpSpPr>
          <a:xfrm flipH="1">
            <a:off x="7981239" y="5294111"/>
            <a:ext cx="1942647" cy="1564153"/>
            <a:chOff x="8015873" y="3767706"/>
            <a:chExt cx="3906388" cy="3145291"/>
          </a:xfrm>
        </p:grpSpPr>
        <p:sp>
          <p:nvSpPr>
            <p:cNvPr id="184" name="Google Shape;184;p6"/>
            <p:cNvSpPr/>
            <p:nvPr/>
          </p:nvSpPr>
          <p:spPr>
            <a:xfrm flipH="1">
              <a:off x="9908122" y="4371995"/>
              <a:ext cx="1664668" cy="1302553"/>
            </a:xfrm>
            <a:custGeom>
              <a:rect b="b" l="l" r="r" t="t"/>
              <a:pathLst>
                <a:path extrusionOk="0" h="1302553" w="1664668">
                  <a:moveTo>
                    <a:pt x="29723" y="841545"/>
                  </a:moveTo>
                  <a:cubicBezTo>
                    <a:pt x="25092" y="841081"/>
                    <a:pt x="20201" y="841854"/>
                    <a:pt x="15829" y="843834"/>
                  </a:cubicBezTo>
                  <a:cubicBezTo>
                    <a:pt x="2186" y="850038"/>
                    <a:pt x="-3732" y="866048"/>
                    <a:pt x="2443" y="879637"/>
                  </a:cubicBezTo>
                  <a:lnTo>
                    <a:pt x="171281" y="1267499"/>
                  </a:lnTo>
                  <a:cubicBezTo>
                    <a:pt x="175142" y="1277308"/>
                    <a:pt x="184664" y="1283715"/>
                    <a:pt x="195219" y="1283715"/>
                  </a:cubicBezTo>
                  <a:lnTo>
                    <a:pt x="652830" y="1302502"/>
                  </a:lnTo>
                  <a:cubicBezTo>
                    <a:pt x="657977" y="1302813"/>
                    <a:pt x="662866" y="1301705"/>
                    <a:pt x="667500" y="1299311"/>
                  </a:cubicBezTo>
                  <a:cubicBezTo>
                    <a:pt x="680626" y="1292156"/>
                    <a:pt x="685774" y="1275633"/>
                    <a:pt x="678567" y="1262352"/>
                  </a:cubicBezTo>
                  <a:lnTo>
                    <a:pt x="472667" y="874746"/>
                  </a:lnTo>
                  <a:cubicBezTo>
                    <a:pt x="468033" y="866226"/>
                    <a:pt x="459284" y="860744"/>
                    <a:pt x="449762" y="860333"/>
                  </a:cubicBezTo>
                  <a:close/>
                  <a:moveTo>
                    <a:pt x="585402" y="88595"/>
                  </a:moveTo>
                  <a:cubicBezTo>
                    <a:pt x="570213" y="87309"/>
                    <a:pt x="557086" y="98428"/>
                    <a:pt x="555803" y="113432"/>
                  </a:cubicBezTo>
                  <a:lnTo>
                    <a:pt x="499178" y="660867"/>
                  </a:lnTo>
                  <a:cubicBezTo>
                    <a:pt x="497894" y="671214"/>
                    <a:pt x="502782" y="681382"/>
                    <a:pt x="511788" y="686605"/>
                  </a:cubicBezTo>
                  <a:lnTo>
                    <a:pt x="1018045" y="1000602"/>
                  </a:lnTo>
                  <a:cubicBezTo>
                    <a:pt x="1022166" y="1003202"/>
                    <a:pt x="1027054" y="1004618"/>
                    <a:pt x="1031945" y="1004720"/>
                  </a:cubicBezTo>
                  <a:cubicBezTo>
                    <a:pt x="1047131" y="1005004"/>
                    <a:pt x="1059485" y="993009"/>
                    <a:pt x="1059742" y="977953"/>
                  </a:cubicBezTo>
                  <a:lnTo>
                    <a:pt x="1073898" y="406581"/>
                  </a:lnTo>
                  <a:cubicBezTo>
                    <a:pt x="1074154" y="396877"/>
                    <a:pt x="1069264" y="387769"/>
                    <a:pt x="1061030" y="382645"/>
                  </a:cubicBezTo>
                  <a:lnTo>
                    <a:pt x="597756" y="92842"/>
                  </a:lnTo>
                  <a:cubicBezTo>
                    <a:pt x="593894" y="90448"/>
                    <a:pt x="589774" y="88981"/>
                    <a:pt x="585402" y="88595"/>
                  </a:cubicBezTo>
                  <a:close/>
                  <a:moveTo>
                    <a:pt x="1451273" y="73"/>
                  </a:moveTo>
                  <a:cubicBezTo>
                    <a:pt x="1444323" y="585"/>
                    <a:pt x="1437566" y="3751"/>
                    <a:pt x="1432677" y="9453"/>
                  </a:cubicBezTo>
                  <a:lnTo>
                    <a:pt x="1156771" y="350474"/>
                  </a:lnTo>
                  <a:cubicBezTo>
                    <a:pt x="1150337" y="358683"/>
                    <a:pt x="1149049" y="369829"/>
                    <a:pt x="1153426" y="379300"/>
                  </a:cubicBezTo>
                  <a:lnTo>
                    <a:pt x="1355465" y="809115"/>
                  </a:lnTo>
                  <a:cubicBezTo>
                    <a:pt x="1357526" y="813438"/>
                    <a:pt x="1360615" y="817172"/>
                    <a:pt x="1364730" y="819899"/>
                  </a:cubicBezTo>
                  <a:cubicBezTo>
                    <a:pt x="1377084" y="828470"/>
                    <a:pt x="1394070" y="825354"/>
                    <a:pt x="1402565" y="812976"/>
                  </a:cubicBezTo>
                  <a:lnTo>
                    <a:pt x="1659940" y="437208"/>
                  </a:lnTo>
                  <a:cubicBezTo>
                    <a:pt x="1665344" y="429667"/>
                    <a:pt x="1666117" y="419837"/>
                    <a:pt x="1662256" y="411471"/>
                  </a:cubicBezTo>
                  <a:lnTo>
                    <a:pt x="1478232" y="16143"/>
                  </a:lnTo>
                  <a:cubicBezTo>
                    <a:pt x="1476686" y="12487"/>
                    <a:pt x="1474114" y="9245"/>
                    <a:pt x="1471026" y="6621"/>
                  </a:cubicBezTo>
                  <a:cubicBezTo>
                    <a:pt x="1465365" y="1704"/>
                    <a:pt x="1458222" y="-439"/>
                    <a:pt x="1451273" y="7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85" name="Google Shape;185;p6"/>
            <p:cNvSpPr/>
            <p:nvPr/>
          </p:nvSpPr>
          <p:spPr>
            <a:xfrm flipH="1">
              <a:off x="8015873" y="3767706"/>
              <a:ext cx="3906388" cy="3145291"/>
            </a:xfrm>
            <a:custGeom>
              <a:rect b="b" l="l" r="r" t="t"/>
              <a:pathLst>
                <a:path extrusionOk="0" h="1163845" w="1445472">
                  <a:moveTo>
                    <a:pt x="-826" y="662999"/>
                  </a:moveTo>
                  <a:cubicBezTo>
                    <a:pt x="19653" y="698432"/>
                    <a:pt x="36797" y="735580"/>
                    <a:pt x="59753" y="769584"/>
                  </a:cubicBezTo>
                  <a:cubicBezTo>
                    <a:pt x="82708" y="803588"/>
                    <a:pt x="106616" y="837211"/>
                    <a:pt x="138334" y="862357"/>
                  </a:cubicBezTo>
                  <a:cubicBezTo>
                    <a:pt x="194627" y="907220"/>
                    <a:pt x="279114" y="897695"/>
                    <a:pt x="331501" y="948940"/>
                  </a:cubicBezTo>
                  <a:cubicBezTo>
                    <a:pt x="345217" y="962370"/>
                    <a:pt x="349027" y="972466"/>
                    <a:pt x="377888" y="1045618"/>
                  </a:cubicBezTo>
                  <a:cubicBezTo>
                    <a:pt x="401605" y="1105912"/>
                    <a:pt x="413987" y="1136296"/>
                    <a:pt x="435038" y="1146202"/>
                  </a:cubicBezTo>
                  <a:cubicBezTo>
                    <a:pt x="436656" y="1146964"/>
                    <a:pt x="463136" y="1159061"/>
                    <a:pt x="485424" y="1147536"/>
                  </a:cubicBezTo>
                  <a:cubicBezTo>
                    <a:pt x="504474" y="1137535"/>
                    <a:pt x="506856" y="1116961"/>
                    <a:pt x="521143" y="1080861"/>
                  </a:cubicBezTo>
                  <a:cubicBezTo>
                    <a:pt x="536479" y="1042761"/>
                    <a:pt x="542956" y="1003994"/>
                    <a:pt x="570102" y="995136"/>
                  </a:cubicBezTo>
                  <a:cubicBezTo>
                    <a:pt x="633825" y="973514"/>
                    <a:pt x="676306" y="979134"/>
                    <a:pt x="714406" y="992564"/>
                  </a:cubicBezTo>
                  <a:cubicBezTo>
                    <a:pt x="740504" y="1002089"/>
                    <a:pt x="744791" y="1037427"/>
                    <a:pt x="756792" y="1073241"/>
                  </a:cubicBezTo>
                  <a:cubicBezTo>
                    <a:pt x="770127" y="1112960"/>
                    <a:pt x="767746" y="1132201"/>
                    <a:pt x="787272" y="1148774"/>
                  </a:cubicBezTo>
                  <a:cubicBezTo>
                    <a:pt x="801655" y="1161614"/>
                    <a:pt x="821467" y="1166567"/>
                    <a:pt x="840231" y="1162014"/>
                  </a:cubicBezTo>
                  <a:cubicBezTo>
                    <a:pt x="868806" y="1152489"/>
                    <a:pt x="874617" y="1117723"/>
                    <a:pt x="888523" y="1095339"/>
                  </a:cubicBezTo>
                  <a:cubicBezTo>
                    <a:pt x="913669" y="1054572"/>
                    <a:pt x="949959" y="1023806"/>
                    <a:pt x="974248" y="982087"/>
                  </a:cubicBezTo>
                  <a:cubicBezTo>
                    <a:pt x="998536" y="940367"/>
                    <a:pt x="1035018" y="876454"/>
                    <a:pt x="1041685" y="790158"/>
                  </a:cubicBezTo>
                  <a:cubicBezTo>
                    <a:pt x="1045781" y="738342"/>
                    <a:pt x="1037399" y="697765"/>
                    <a:pt x="1024540" y="635281"/>
                  </a:cubicBezTo>
                  <a:cubicBezTo>
                    <a:pt x="1010253" y="566130"/>
                    <a:pt x="997775" y="547556"/>
                    <a:pt x="988726" y="489644"/>
                  </a:cubicBezTo>
                  <a:cubicBezTo>
                    <a:pt x="981583" y="443638"/>
                    <a:pt x="980249" y="396918"/>
                    <a:pt x="984821" y="350579"/>
                  </a:cubicBezTo>
                  <a:cubicBezTo>
                    <a:pt x="1013682" y="383859"/>
                    <a:pt x="1045590" y="414435"/>
                    <a:pt x="1080071" y="441924"/>
                  </a:cubicBezTo>
                  <a:cubicBezTo>
                    <a:pt x="1121600" y="474976"/>
                    <a:pt x="1143126" y="491740"/>
                    <a:pt x="1178083" y="502884"/>
                  </a:cubicBezTo>
                  <a:cubicBezTo>
                    <a:pt x="1217897" y="516314"/>
                    <a:pt x="1260855" y="517247"/>
                    <a:pt x="1301241" y="505551"/>
                  </a:cubicBezTo>
                  <a:cubicBezTo>
                    <a:pt x="1343247" y="492797"/>
                    <a:pt x="1380013" y="466756"/>
                    <a:pt x="1406016" y="431351"/>
                  </a:cubicBezTo>
                  <a:cubicBezTo>
                    <a:pt x="1435829" y="389003"/>
                    <a:pt x="1449069" y="337168"/>
                    <a:pt x="1443068" y="285714"/>
                  </a:cubicBezTo>
                  <a:cubicBezTo>
                    <a:pt x="1435639" y="211228"/>
                    <a:pt x="1391633" y="163508"/>
                    <a:pt x="1367630" y="137410"/>
                  </a:cubicBezTo>
                  <a:cubicBezTo>
                    <a:pt x="1300955" y="65115"/>
                    <a:pt x="1221421" y="43874"/>
                    <a:pt x="1135887" y="20919"/>
                  </a:cubicBezTo>
                  <a:cubicBezTo>
                    <a:pt x="1065022" y="1869"/>
                    <a:pt x="1021587" y="-8990"/>
                    <a:pt x="969104" y="9013"/>
                  </a:cubicBezTo>
                  <a:cubicBezTo>
                    <a:pt x="925289" y="24662"/>
                    <a:pt x="888046" y="54504"/>
                    <a:pt x="863186" y="93785"/>
                  </a:cubicBezTo>
                  <a:cubicBezTo>
                    <a:pt x="841469" y="129313"/>
                    <a:pt x="838612" y="168652"/>
                    <a:pt x="832707" y="247328"/>
                  </a:cubicBezTo>
                  <a:cubicBezTo>
                    <a:pt x="828801" y="300478"/>
                    <a:pt x="831373" y="323528"/>
                    <a:pt x="824800" y="402205"/>
                  </a:cubicBezTo>
                  <a:cubicBezTo>
                    <a:pt x="819372" y="434294"/>
                    <a:pt x="812323" y="466079"/>
                    <a:pt x="803655" y="497455"/>
                  </a:cubicBezTo>
                  <a:cubicBezTo>
                    <a:pt x="797940" y="520696"/>
                    <a:pt x="794130" y="534697"/>
                    <a:pt x="782414" y="539841"/>
                  </a:cubicBezTo>
                  <a:cubicBezTo>
                    <a:pt x="769175" y="545746"/>
                    <a:pt x="753839" y="536412"/>
                    <a:pt x="728122" y="520791"/>
                  </a:cubicBezTo>
                  <a:cubicBezTo>
                    <a:pt x="695928" y="501741"/>
                    <a:pt x="662018" y="473166"/>
                    <a:pt x="623347" y="471070"/>
                  </a:cubicBezTo>
                  <a:cubicBezTo>
                    <a:pt x="598677" y="469832"/>
                    <a:pt x="574960" y="479738"/>
                    <a:pt x="552767" y="490692"/>
                  </a:cubicBezTo>
                  <a:cubicBezTo>
                    <a:pt x="496474" y="518581"/>
                    <a:pt x="444468" y="554300"/>
                    <a:pt x="398272" y="596800"/>
                  </a:cubicBezTo>
                  <a:cubicBezTo>
                    <a:pt x="355123" y="636520"/>
                    <a:pt x="325214" y="687193"/>
                    <a:pt x="276065" y="720625"/>
                  </a:cubicBezTo>
                  <a:cubicBezTo>
                    <a:pt x="247490" y="739675"/>
                    <a:pt x="232917" y="743390"/>
                    <a:pt x="227106" y="744438"/>
                  </a:cubicBezTo>
                  <a:cubicBezTo>
                    <a:pt x="193769" y="750915"/>
                    <a:pt x="167290" y="737675"/>
                    <a:pt x="121189" y="715387"/>
                  </a:cubicBezTo>
                  <a:cubicBezTo>
                    <a:pt x="5841" y="660427"/>
                    <a:pt x="-2446" y="660046"/>
                    <a:pt x="-826" y="66299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86" name="Google Shape;186;p6"/>
            <p:cNvSpPr/>
            <p:nvPr/>
          </p:nvSpPr>
          <p:spPr>
            <a:xfrm flipH="1">
              <a:off x="8706788" y="4186110"/>
              <a:ext cx="226907" cy="176271"/>
            </a:xfrm>
            <a:custGeom>
              <a:rect b="b" l="l" r="r" t="t"/>
              <a:pathLst>
                <a:path extrusionOk="0" h="65225" w="83962">
                  <a:moveTo>
                    <a:pt x="-990" y="17808"/>
                  </a:moveTo>
                  <a:cubicBezTo>
                    <a:pt x="20537" y="-11720"/>
                    <a:pt x="71304" y="-3528"/>
                    <a:pt x="80925" y="32476"/>
                  </a:cubicBezTo>
                  <a:cubicBezTo>
                    <a:pt x="84258" y="43230"/>
                    <a:pt x="83497" y="54812"/>
                    <a:pt x="78830" y="65052"/>
                  </a:cubicBezTo>
                  <a:cubicBezTo>
                    <a:pt x="85116" y="38915"/>
                    <a:pt x="69019" y="12626"/>
                    <a:pt x="42920" y="6340"/>
                  </a:cubicBezTo>
                  <a:cubicBezTo>
                    <a:pt x="27299" y="2596"/>
                    <a:pt x="10916" y="6740"/>
                    <a:pt x="-990" y="17427"/>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87" name="Google Shape;187;p6"/>
            <p:cNvSpPr/>
            <p:nvPr/>
          </p:nvSpPr>
          <p:spPr>
            <a:xfrm flipH="1">
              <a:off x="8271884" y="4543290"/>
              <a:ext cx="689348" cy="532330"/>
            </a:xfrm>
            <a:custGeom>
              <a:rect b="b" l="l" r="r" t="t"/>
              <a:pathLst>
                <a:path extrusionOk="0" h="196977" w="255078">
                  <a:moveTo>
                    <a:pt x="-990" y="-174"/>
                  </a:moveTo>
                  <a:cubicBezTo>
                    <a:pt x="39776" y="107554"/>
                    <a:pt x="141218" y="180801"/>
                    <a:pt x="254089" y="196804"/>
                  </a:cubicBezTo>
                  <a:cubicBezTo>
                    <a:pt x="139789" y="191660"/>
                    <a:pt x="30060" y="111841"/>
                    <a:pt x="-990" y="-174"/>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88" name="Google Shape;188;p6"/>
            <p:cNvSpPr/>
            <p:nvPr/>
          </p:nvSpPr>
          <p:spPr>
            <a:xfrm flipH="1" rot="710374">
              <a:off x="9072793" y="4297314"/>
              <a:ext cx="262806" cy="334436"/>
            </a:xfrm>
            <a:custGeom>
              <a:rect b="b" l="l" r="r" t="t"/>
              <a:pathLst>
                <a:path extrusionOk="0" h="123634" w="97154">
                  <a:moveTo>
                    <a:pt x="96165" y="61644"/>
                  </a:moveTo>
                  <a:cubicBezTo>
                    <a:pt x="96165" y="95785"/>
                    <a:pt x="74416" y="123461"/>
                    <a:pt x="47587" y="123461"/>
                  </a:cubicBezTo>
                  <a:cubicBezTo>
                    <a:pt x="20759" y="123461"/>
                    <a:pt x="-990" y="95785"/>
                    <a:pt x="-990" y="61644"/>
                  </a:cubicBezTo>
                  <a:cubicBezTo>
                    <a:pt x="-990" y="27503"/>
                    <a:pt x="20759" y="-174"/>
                    <a:pt x="47587" y="-174"/>
                  </a:cubicBezTo>
                  <a:cubicBezTo>
                    <a:pt x="74416" y="-174"/>
                    <a:pt x="96165" y="27503"/>
                    <a:pt x="96165" y="61644"/>
                  </a:cubicBezTo>
                  <a:close/>
                </a:path>
              </a:pathLst>
            </a:custGeom>
            <a:solidFill>
              <a:srgbClr val="CFB6A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89" name="Google Shape;189;p6"/>
            <p:cNvSpPr/>
            <p:nvPr/>
          </p:nvSpPr>
          <p:spPr>
            <a:xfrm flipH="1" rot="240851">
              <a:off x="8142624" y="4019859"/>
              <a:ext cx="435880" cy="556013"/>
            </a:xfrm>
            <a:custGeom>
              <a:rect b="b" l="l" r="r" t="t"/>
              <a:pathLst>
                <a:path extrusionOk="0" h="556039" w="435900">
                  <a:moveTo>
                    <a:pt x="218705" y="496185"/>
                  </a:moveTo>
                  <a:cubicBezTo>
                    <a:pt x="205879" y="496185"/>
                    <a:pt x="195485" y="509584"/>
                    <a:pt x="195485" y="526112"/>
                  </a:cubicBezTo>
                  <a:cubicBezTo>
                    <a:pt x="195485" y="542640"/>
                    <a:pt x="205879" y="556039"/>
                    <a:pt x="218705" y="556039"/>
                  </a:cubicBezTo>
                  <a:cubicBezTo>
                    <a:pt x="231529" y="556039"/>
                    <a:pt x="241923" y="542640"/>
                    <a:pt x="241923" y="526112"/>
                  </a:cubicBezTo>
                  <a:cubicBezTo>
                    <a:pt x="241923" y="509584"/>
                    <a:pt x="231528" y="496185"/>
                    <a:pt x="218705" y="496185"/>
                  </a:cubicBezTo>
                  <a:close/>
                  <a:moveTo>
                    <a:pt x="408001" y="269170"/>
                  </a:moveTo>
                  <a:cubicBezTo>
                    <a:pt x="398746" y="269021"/>
                    <a:pt x="388564" y="272281"/>
                    <a:pt x="379648" y="278982"/>
                  </a:cubicBezTo>
                  <a:cubicBezTo>
                    <a:pt x="361820" y="292382"/>
                    <a:pt x="355807" y="314478"/>
                    <a:pt x="366221" y="328334"/>
                  </a:cubicBezTo>
                  <a:cubicBezTo>
                    <a:pt x="376636" y="342190"/>
                    <a:pt x="399533" y="342559"/>
                    <a:pt x="417362" y="329158"/>
                  </a:cubicBezTo>
                  <a:cubicBezTo>
                    <a:pt x="435193" y="315756"/>
                    <a:pt x="441205" y="293659"/>
                    <a:pt x="430790" y="279802"/>
                  </a:cubicBezTo>
                  <a:cubicBezTo>
                    <a:pt x="425583" y="272874"/>
                    <a:pt x="417256" y="269318"/>
                    <a:pt x="408001" y="269170"/>
                  </a:cubicBezTo>
                  <a:close/>
                  <a:moveTo>
                    <a:pt x="42224" y="165414"/>
                  </a:moveTo>
                  <a:cubicBezTo>
                    <a:pt x="29429" y="165478"/>
                    <a:pt x="19119" y="178901"/>
                    <a:pt x="19202" y="195394"/>
                  </a:cubicBezTo>
                  <a:cubicBezTo>
                    <a:pt x="19284" y="211890"/>
                    <a:pt x="29727" y="225206"/>
                    <a:pt x="42523" y="225143"/>
                  </a:cubicBezTo>
                  <a:cubicBezTo>
                    <a:pt x="55321" y="225079"/>
                    <a:pt x="65627" y="211659"/>
                    <a:pt x="65545" y="195163"/>
                  </a:cubicBezTo>
                  <a:cubicBezTo>
                    <a:pt x="65462" y="178669"/>
                    <a:pt x="55022" y="165350"/>
                    <a:pt x="42224" y="165414"/>
                  </a:cubicBezTo>
                  <a:close/>
                  <a:moveTo>
                    <a:pt x="217505" y="49526"/>
                  </a:moveTo>
                  <a:cubicBezTo>
                    <a:pt x="188011" y="47456"/>
                    <a:pt x="161956" y="76356"/>
                    <a:pt x="159310" y="114071"/>
                  </a:cubicBezTo>
                  <a:cubicBezTo>
                    <a:pt x="156663" y="151789"/>
                    <a:pt x="178426" y="184044"/>
                    <a:pt x="207920" y="186114"/>
                  </a:cubicBezTo>
                  <a:cubicBezTo>
                    <a:pt x="237414" y="188184"/>
                    <a:pt x="263468" y="159284"/>
                    <a:pt x="266115" y="121566"/>
                  </a:cubicBezTo>
                  <a:cubicBezTo>
                    <a:pt x="268762" y="83851"/>
                    <a:pt x="246999" y="51596"/>
                    <a:pt x="217505" y="49526"/>
                  </a:cubicBezTo>
                  <a:close/>
                  <a:moveTo>
                    <a:pt x="46889" y="4"/>
                  </a:moveTo>
                  <a:cubicBezTo>
                    <a:pt x="37635" y="-145"/>
                    <a:pt x="27454" y="3113"/>
                    <a:pt x="18539" y="9814"/>
                  </a:cubicBezTo>
                  <a:cubicBezTo>
                    <a:pt x="707" y="23216"/>
                    <a:pt x="-5306" y="45311"/>
                    <a:pt x="5109" y="59167"/>
                  </a:cubicBezTo>
                  <a:cubicBezTo>
                    <a:pt x="15523" y="73023"/>
                    <a:pt x="38421" y="73393"/>
                    <a:pt x="56252" y="59990"/>
                  </a:cubicBezTo>
                  <a:cubicBezTo>
                    <a:pt x="74081" y="46590"/>
                    <a:pt x="80092" y="24492"/>
                    <a:pt x="69678" y="10636"/>
                  </a:cubicBezTo>
                  <a:cubicBezTo>
                    <a:pt x="64471" y="3708"/>
                    <a:pt x="56143" y="152"/>
                    <a:pt x="46889" y="4"/>
                  </a:cubicBezTo>
                  <a:close/>
                </a:path>
              </a:pathLst>
            </a:custGeom>
            <a:solidFill>
              <a:srgbClr val="A49B9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90" name="Google Shape;190;p6"/>
            <p:cNvSpPr/>
            <p:nvPr/>
          </p:nvSpPr>
          <p:spPr>
            <a:xfrm flipH="1">
              <a:off x="9825242" y="5179008"/>
              <a:ext cx="1372581" cy="835954"/>
            </a:xfrm>
            <a:custGeom>
              <a:rect b="b" l="l" r="r" t="t"/>
              <a:pathLst>
                <a:path extrusionOk="0" h="835954" w="1372581">
                  <a:moveTo>
                    <a:pt x="418493" y="744328"/>
                  </a:moveTo>
                  <a:cubicBezTo>
                    <a:pt x="398876" y="744328"/>
                    <a:pt x="382974" y="764840"/>
                    <a:pt x="382974" y="790143"/>
                  </a:cubicBezTo>
                  <a:cubicBezTo>
                    <a:pt x="382974" y="815442"/>
                    <a:pt x="398876" y="835954"/>
                    <a:pt x="418493" y="835954"/>
                  </a:cubicBezTo>
                  <a:cubicBezTo>
                    <a:pt x="438108" y="835954"/>
                    <a:pt x="454010" y="815442"/>
                    <a:pt x="454010" y="790143"/>
                  </a:cubicBezTo>
                  <a:cubicBezTo>
                    <a:pt x="454010" y="764840"/>
                    <a:pt x="438108" y="744328"/>
                    <a:pt x="418493" y="744328"/>
                  </a:cubicBezTo>
                  <a:close/>
                  <a:moveTo>
                    <a:pt x="893350" y="698514"/>
                  </a:moveTo>
                  <a:cubicBezTo>
                    <a:pt x="873733" y="698514"/>
                    <a:pt x="857831" y="719026"/>
                    <a:pt x="857831" y="744329"/>
                  </a:cubicBezTo>
                  <a:cubicBezTo>
                    <a:pt x="857831" y="769628"/>
                    <a:pt x="873733" y="790140"/>
                    <a:pt x="893350" y="790140"/>
                  </a:cubicBezTo>
                  <a:cubicBezTo>
                    <a:pt x="912965" y="790140"/>
                    <a:pt x="928867" y="769628"/>
                    <a:pt x="928867" y="744329"/>
                  </a:cubicBezTo>
                  <a:cubicBezTo>
                    <a:pt x="928867" y="719026"/>
                    <a:pt x="912965" y="698514"/>
                    <a:pt x="893350" y="698514"/>
                  </a:cubicBezTo>
                  <a:close/>
                  <a:moveTo>
                    <a:pt x="35517" y="605859"/>
                  </a:moveTo>
                  <a:cubicBezTo>
                    <a:pt x="15902" y="605859"/>
                    <a:pt x="0" y="626371"/>
                    <a:pt x="0" y="651674"/>
                  </a:cubicBezTo>
                  <a:cubicBezTo>
                    <a:pt x="0" y="676973"/>
                    <a:pt x="15902" y="697485"/>
                    <a:pt x="35517" y="697485"/>
                  </a:cubicBezTo>
                  <a:cubicBezTo>
                    <a:pt x="55134" y="697485"/>
                    <a:pt x="71036" y="676973"/>
                    <a:pt x="71036" y="651674"/>
                  </a:cubicBezTo>
                  <a:cubicBezTo>
                    <a:pt x="71036" y="626371"/>
                    <a:pt x="55134" y="605859"/>
                    <a:pt x="35517" y="605859"/>
                  </a:cubicBezTo>
                  <a:close/>
                  <a:moveTo>
                    <a:pt x="587588" y="490298"/>
                  </a:moveTo>
                  <a:cubicBezTo>
                    <a:pt x="552904" y="490298"/>
                    <a:pt x="524789" y="526479"/>
                    <a:pt x="524789" y="571113"/>
                  </a:cubicBezTo>
                  <a:cubicBezTo>
                    <a:pt x="524789" y="615749"/>
                    <a:pt x="552904" y="651930"/>
                    <a:pt x="587588" y="651930"/>
                  </a:cubicBezTo>
                  <a:cubicBezTo>
                    <a:pt x="622272" y="651930"/>
                    <a:pt x="650388" y="615749"/>
                    <a:pt x="650388" y="571113"/>
                  </a:cubicBezTo>
                  <a:cubicBezTo>
                    <a:pt x="650388" y="526479"/>
                    <a:pt x="622272" y="490298"/>
                    <a:pt x="587588" y="490298"/>
                  </a:cubicBezTo>
                  <a:close/>
                  <a:moveTo>
                    <a:pt x="857833" y="312195"/>
                  </a:moveTo>
                  <a:cubicBezTo>
                    <a:pt x="838216" y="312195"/>
                    <a:pt x="822314" y="332707"/>
                    <a:pt x="822314" y="358010"/>
                  </a:cubicBezTo>
                  <a:cubicBezTo>
                    <a:pt x="822314" y="383309"/>
                    <a:pt x="838216" y="403821"/>
                    <a:pt x="857833" y="403821"/>
                  </a:cubicBezTo>
                  <a:cubicBezTo>
                    <a:pt x="877448" y="403821"/>
                    <a:pt x="893350" y="383309"/>
                    <a:pt x="893350" y="358010"/>
                  </a:cubicBezTo>
                  <a:cubicBezTo>
                    <a:pt x="893350" y="332707"/>
                    <a:pt x="877448" y="312195"/>
                    <a:pt x="857833" y="312195"/>
                  </a:cubicBezTo>
                  <a:close/>
                  <a:moveTo>
                    <a:pt x="353632" y="288000"/>
                  </a:moveTo>
                  <a:cubicBezTo>
                    <a:pt x="307578" y="288000"/>
                    <a:pt x="270243" y="336052"/>
                    <a:pt x="270243" y="395325"/>
                  </a:cubicBezTo>
                  <a:cubicBezTo>
                    <a:pt x="270243" y="454601"/>
                    <a:pt x="307578" y="502649"/>
                    <a:pt x="353632" y="502649"/>
                  </a:cubicBezTo>
                  <a:cubicBezTo>
                    <a:pt x="399687" y="502649"/>
                    <a:pt x="437022" y="454601"/>
                    <a:pt x="437022" y="395325"/>
                  </a:cubicBezTo>
                  <a:cubicBezTo>
                    <a:pt x="437022" y="336052"/>
                    <a:pt x="399687" y="288000"/>
                    <a:pt x="353632" y="288000"/>
                  </a:cubicBezTo>
                  <a:close/>
                  <a:moveTo>
                    <a:pt x="607405" y="288000"/>
                  </a:moveTo>
                  <a:cubicBezTo>
                    <a:pt x="587788" y="288000"/>
                    <a:pt x="571886" y="308512"/>
                    <a:pt x="571886" y="333812"/>
                  </a:cubicBezTo>
                  <a:cubicBezTo>
                    <a:pt x="571886" y="359114"/>
                    <a:pt x="587788" y="379626"/>
                    <a:pt x="607405" y="379626"/>
                  </a:cubicBezTo>
                  <a:cubicBezTo>
                    <a:pt x="627020" y="379626"/>
                    <a:pt x="642922" y="359114"/>
                    <a:pt x="642922" y="333812"/>
                  </a:cubicBezTo>
                  <a:cubicBezTo>
                    <a:pt x="642922" y="308512"/>
                    <a:pt x="627020" y="288000"/>
                    <a:pt x="607405" y="288000"/>
                  </a:cubicBezTo>
                  <a:close/>
                  <a:moveTo>
                    <a:pt x="1104654" y="256859"/>
                  </a:moveTo>
                  <a:cubicBezTo>
                    <a:pt x="1085037" y="256859"/>
                    <a:pt x="1069135" y="277371"/>
                    <a:pt x="1069135" y="302671"/>
                  </a:cubicBezTo>
                  <a:cubicBezTo>
                    <a:pt x="1069135" y="327973"/>
                    <a:pt x="1085037" y="348485"/>
                    <a:pt x="1104654" y="348485"/>
                  </a:cubicBezTo>
                  <a:cubicBezTo>
                    <a:pt x="1124269" y="348485"/>
                    <a:pt x="1140171" y="327973"/>
                    <a:pt x="1140171" y="302671"/>
                  </a:cubicBezTo>
                  <a:cubicBezTo>
                    <a:pt x="1140171" y="277371"/>
                    <a:pt x="1124269" y="256859"/>
                    <a:pt x="1104654" y="256859"/>
                  </a:cubicBezTo>
                  <a:close/>
                  <a:moveTo>
                    <a:pt x="1337061" y="129717"/>
                  </a:moveTo>
                  <a:cubicBezTo>
                    <a:pt x="1317447" y="129717"/>
                    <a:pt x="1301545" y="150229"/>
                    <a:pt x="1301545" y="175528"/>
                  </a:cubicBezTo>
                  <a:cubicBezTo>
                    <a:pt x="1301545" y="200831"/>
                    <a:pt x="1317447" y="221343"/>
                    <a:pt x="1337061" y="221343"/>
                  </a:cubicBezTo>
                  <a:cubicBezTo>
                    <a:pt x="1356679" y="221343"/>
                    <a:pt x="1372581" y="200831"/>
                    <a:pt x="1372581" y="175528"/>
                  </a:cubicBezTo>
                  <a:cubicBezTo>
                    <a:pt x="1372581" y="150229"/>
                    <a:pt x="1356679" y="129717"/>
                    <a:pt x="1337061" y="129717"/>
                  </a:cubicBezTo>
                  <a:close/>
                  <a:moveTo>
                    <a:pt x="759255" y="0"/>
                  </a:moveTo>
                  <a:cubicBezTo>
                    <a:pt x="724571" y="0"/>
                    <a:pt x="696456" y="36184"/>
                    <a:pt x="696456" y="80814"/>
                  </a:cubicBezTo>
                  <a:cubicBezTo>
                    <a:pt x="696456" y="125448"/>
                    <a:pt x="724571" y="161632"/>
                    <a:pt x="759255" y="161632"/>
                  </a:cubicBezTo>
                  <a:cubicBezTo>
                    <a:pt x="793939" y="161632"/>
                    <a:pt x="822055" y="125448"/>
                    <a:pt x="822055" y="80814"/>
                  </a:cubicBezTo>
                  <a:cubicBezTo>
                    <a:pt x="822055" y="36184"/>
                    <a:pt x="793939" y="0"/>
                    <a:pt x="759255" y="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191" name="Google Shape;191;p6"/>
          <p:cNvGrpSpPr/>
          <p:nvPr/>
        </p:nvGrpSpPr>
        <p:grpSpPr>
          <a:xfrm>
            <a:off x="129034" y="133650"/>
            <a:ext cx="1555054" cy="892175"/>
            <a:chOff x="-428213" y="-379272"/>
            <a:chExt cx="4043302" cy="2319748"/>
          </a:xfrm>
        </p:grpSpPr>
        <p:sp>
          <p:nvSpPr>
            <p:cNvPr id="192" name="Google Shape;192;p6"/>
            <p:cNvSpPr/>
            <p:nvPr/>
          </p:nvSpPr>
          <p:spPr>
            <a:xfrm flipH="1">
              <a:off x="1261939" y="-379272"/>
              <a:ext cx="1268020" cy="1796335"/>
            </a:xfrm>
            <a:custGeom>
              <a:rect b="b" l="l" r="r" t="t"/>
              <a:pathLst>
                <a:path extrusionOk="0" h="695580" w="491005">
                  <a:moveTo>
                    <a:pt x="-990" y="557771"/>
                  </a:moveTo>
                  <a:cubicBezTo>
                    <a:pt x="19965" y="480552"/>
                    <a:pt x="50825" y="406362"/>
                    <a:pt x="90831" y="337077"/>
                  </a:cubicBezTo>
                  <a:cubicBezTo>
                    <a:pt x="128931" y="271735"/>
                    <a:pt x="191225" y="166198"/>
                    <a:pt x="315050" y="81140"/>
                  </a:cubicBezTo>
                  <a:cubicBezTo>
                    <a:pt x="364580" y="47164"/>
                    <a:pt x="418396" y="20027"/>
                    <a:pt x="475165" y="463"/>
                  </a:cubicBezTo>
                  <a:cubicBezTo>
                    <a:pt x="480975" y="-1585"/>
                    <a:pt x="487357" y="1473"/>
                    <a:pt x="489357" y="7273"/>
                  </a:cubicBezTo>
                  <a:cubicBezTo>
                    <a:pt x="490309" y="9864"/>
                    <a:pt x="490214" y="12693"/>
                    <a:pt x="489166" y="15227"/>
                  </a:cubicBezTo>
                  <a:cubicBezTo>
                    <a:pt x="479641" y="37992"/>
                    <a:pt x="469545" y="66186"/>
                    <a:pt x="459734" y="98761"/>
                  </a:cubicBezTo>
                  <a:cubicBezTo>
                    <a:pt x="442399" y="156864"/>
                    <a:pt x="412966" y="258305"/>
                    <a:pt x="420968" y="381177"/>
                  </a:cubicBezTo>
                  <a:cubicBezTo>
                    <a:pt x="426111" y="460997"/>
                    <a:pt x="442209" y="475379"/>
                    <a:pt x="447447" y="584250"/>
                  </a:cubicBezTo>
                  <a:cubicBezTo>
                    <a:pt x="449638" y="631018"/>
                    <a:pt x="448685" y="669975"/>
                    <a:pt x="447447" y="69540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93" name="Google Shape;193;p6"/>
            <p:cNvSpPr/>
            <p:nvPr/>
          </p:nvSpPr>
          <p:spPr>
            <a:xfrm flipH="1">
              <a:off x="-428213" y="-160868"/>
              <a:ext cx="4043302" cy="2101344"/>
            </a:xfrm>
            <a:custGeom>
              <a:rect b="b" l="l" r="r" t="t"/>
              <a:pathLst>
                <a:path extrusionOk="0" h="2101344" w="4043302">
                  <a:moveTo>
                    <a:pt x="982909" y="1282"/>
                  </a:moveTo>
                  <a:cubicBezTo>
                    <a:pt x="971097" y="-2874"/>
                    <a:pt x="958056" y="3401"/>
                    <a:pt x="953873" y="15334"/>
                  </a:cubicBezTo>
                  <a:cubicBezTo>
                    <a:pt x="923607" y="106237"/>
                    <a:pt x="868238" y="186654"/>
                    <a:pt x="793923" y="247141"/>
                  </a:cubicBezTo>
                  <a:cubicBezTo>
                    <a:pt x="741261" y="288237"/>
                    <a:pt x="707549" y="294879"/>
                    <a:pt x="616008" y="333761"/>
                  </a:cubicBezTo>
                  <a:cubicBezTo>
                    <a:pt x="469591" y="396509"/>
                    <a:pt x="325387" y="458275"/>
                    <a:pt x="210225" y="570980"/>
                  </a:cubicBezTo>
                  <a:cubicBezTo>
                    <a:pt x="117700" y="661070"/>
                    <a:pt x="51503" y="774635"/>
                    <a:pt x="18530" y="899496"/>
                  </a:cubicBezTo>
                  <a:cubicBezTo>
                    <a:pt x="-10509" y="1016875"/>
                    <a:pt x="-172" y="1114076"/>
                    <a:pt x="14099" y="1241543"/>
                  </a:cubicBezTo>
                  <a:cubicBezTo>
                    <a:pt x="29109" y="1344305"/>
                    <a:pt x="53226" y="1445591"/>
                    <a:pt x="85708" y="1544219"/>
                  </a:cubicBezTo>
                  <a:cubicBezTo>
                    <a:pt x="86941" y="1548427"/>
                    <a:pt x="89400" y="1552243"/>
                    <a:pt x="92599" y="1555245"/>
                  </a:cubicBezTo>
                  <a:cubicBezTo>
                    <a:pt x="102442" y="1564522"/>
                    <a:pt x="117945" y="1564006"/>
                    <a:pt x="127298" y="1554064"/>
                  </a:cubicBezTo>
                  <a:cubicBezTo>
                    <a:pt x="166177" y="1503446"/>
                    <a:pt x="220066" y="1466336"/>
                    <a:pt x="281096" y="1448004"/>
                  </a:cubicBezTo>
                  <a:cubicBezTo>
                    <a:pt x="350489" y="1427899"/>
                    <a:pt x="422835" y="1419580"/>
                    <a:pt x="494937" y="1423396"/>
                  </a:cubicBezTo>
                  <a:cubicBezTo>
                    <a:pt x="643814" y="1433707"/>
                    <a:pt x="791709" y="1395933"/>
                    <a:pt x="917453" y="1315612"/>
                  </a:cubicBezTo>
                  <a:cubicBezTo>
                    <a:pt x="950181" y="1401372"/>
                    <a:pt x="992013" y="1483364"/>
                    <a:pt x="1042216" y="1560216"/>
                  </a:cubicBezTo>
                  <a:cubicBezTo>
                    <a:pt x="1125635" y="1686993"/>
                    <a:pt x="1230465" y="1798370"/>
                    <a:pt x="1351781" y="1889467"/>
                  </a:cubicBezTo>
                  <a:cubicBezTo>
                    <a:pt x="1447505" y="1961322"/>
                    <a:pt x="1549628" y="2038346"/>
                    <a:pt x="1707612" y="2075748"/>
                  </a:cubicBezTo>
                  <a:cubicBezTo>
                    <a:pt x="1782663" y="2093713"/>
                    <a:pt x="1893154" y="2119797"/>
                    <a:pt x="2016193" y="2081902"/>
                  </a:cubicBezTo>
                  <a:cubicBezTo>
                    <a:pt x="2095677" y="2057539"/>
                    <a:pt x="2168271" y="1993313"/>
                    <a:pt x="2310257" y="1866337"/>
                  </a:cubicBezTo>
                  <a:cubicBezTo>
                    <a:pt x="2478821" y="1715492"/>
                    <a:pt x="2476361" y="1694082"/>
                    <a:pt x="2569380" y="1632807"/>
                  </a:cubicBezTo>
                  <a:cubicBezTo>
                    <a:pt x="2589802" y="1619520"/>
                    <a:pt x="2675190" y="1579163"/>
                    <a:pt x="2844739" y="1499434"/>
                  </a:cubicBezTo>
                  <a:cubicBezTo>
                    <a:pt x="3031023" y="1412075"/>
                    <a:pt x="3068915" y="1394851"/>
                    <a:pt x="3129454" y="1371964"/>
                  </a:cubicBezTo>
                  <a:cubicBezTo>
                    <a:pt x="3205983" y="1339851"/>
                    <a:pt x="3285712" y="1315760"/>
                    <a:pt x="3367162" y="1300111"/>
                  </a:cubicBezTo>
                  <a:cubicBezTo>
                    <a:pt x="3451077" y="1285837"/>
                    <a:pt x="3556153" y="1269350"/>
                    <a:pt x="3676733" y="1308722"/>
                  </a:cubicBezTo>
                  <a:cubicBezTo>
                    <a:pt x="3722256" y="1323686"/>
                    <a:pt x="3765566" y="1344994"/>
                    <a:pt x="3805184" y="1371964"/>
                  </a:cubicBezTo>
                  <a:cubicBezTo>
                    <a:pt x="3802477" y="1382791"/>
                    <a:pt x="3794354" y="1441359"/>
                    <a:pt x="3822163" y="1470395"/>
                  </a:cubicBezTo>
                  <a:cubicBezTo>
                    <a:pt x="3849969" y="1499434"/>
                    <a:pt x="3895986" y="1494512"/>
                    <a:pt x="3945202" y="1489345"/>
                  </a:cubicBezTo>
                  <a:cubicBezTo>
                    <a:pt x="3978666" y="1485948"/>
                    <a:pt x="4011151" y="1477655"/>
                    <a:pt x="4042158" y="1464737"/>
                  </a:cubicBezTo>
                  <a:cubicBezTo>
                    <a:pt x="4052001" y="1366306"/>
                    <a:pt x="3996880" y="1288545"/>
                    <a:pt x="3932651" y="1277718"/>
                  </a:cubicBezTo>
                  <a:cubicBezTo>
                    <a:pt x="3894263" y="1274592"/>
                    <a:pt x="3856120" y="1287806"/>
                    <a:pt x="3827823" y="1314137"/>
                  </a:cubicBezTo>
                  <a:cubicBezTo>
                    <a:pt x="3541143" y="1220134"/>
                    <a:pt x="3346246" y="1248434"/>
                    <a:pt x="3221241" y="1291498"/>
                  </a:cubicBezTo>
                  <a:cubicBezTo>
                    <a:pt x="3127976" y="1324471"/>
                    <a:pt x="3015026" y="1385008"/>
                    <a:pt x="2729084" y="1488361"/>
                  </a:cubicBezTo>
                  <a:cubicBezTo>
                    <a:pt x="2638524" y="1521334"/>
                    <a:pt x="2527052" y="1559477"/>
                    <a:pt x="2450766" y="1506815"/>
                  </a:cubicBezTo>
                  <a:cubicBezTo>
                    <a:pt x="2408689" y="1478269"/>
                    <a:pt x="2399339" y="1437915"/>
                    <a:pt x="2376943" y="1386728"/>
                  </a:cubicBezTo>
                  <a:cubicBezTo>
                    <a:pt x="2376943" y="1386728"/>
                    <a:pt x="2365624" y="1351785"/>
                    <a:pt x="2331450" y="1298971"/>
                  </a:cubicBezTo>
                  <a:lnTo>
                    <a:pt x="2306143" y="1266182"/>
                  </a:lnTo>
                  <a:lnTo>
                    <a:pt x="2310996" y="1166490"/>
                  </a:lnTo>
                  <a:cubicBezTo>
                    <a:pt x="2327236" y="1033362"/>
                    <a:pt x="2365872" y="903923"/>
                    <a:pt x="2425176" y="783592"/>
                  </a:cubicBezTo>
                  <a:cubicBezTo>
                    <a:pt x="2492109" y="651694"/>
                    <a:pt x="2538866" y="632746"/>
                    <a:pt x="2739663" y="386668"/>
                  </a:cubicBezTo>
                  <a:cubicBezTo>
                    <a:pt x="2804628" y="306939"/>
                    <a:pt x="2858274" y="237791"/>
                    <a:pt x="2898879" y="183900"/>
                  </a:cubicBezTo>
                  <a:cubicBezTo>
                    <a:pt x="2902320" y="179200"/>
                    <a:pt x="2904537" y="173540"/>
                    <a:pt x="2904785" y="167683"/>
                  </a:cubicBezTo>
                  <a:cubicBezTo>
                    <a:pt x="2905519" y="151640"/>
                    <a:pt x="2892971" y="138105"/>
                    <a:pt x="2876976" y="137392"/>
                  </a:cubicBezTo>
                  <a:cubicBezTo>
                    <a:pt x="2834403" y="135914"/>
                    <a:pt x="2783466" y="134439"/>
                    <a:pt x="2726131" y="135914"/>
                  </a:cubicBezTo>
                  <a:cubicBezTo>
                    <a:pt x="2574792" y="140590"/>
                    <a:pt x="2333387" y="148710"/>
                    <a:pt x="2060241" y="263629"/>
                  </a:cubicBezTo>
                  <a:cubicBezTo>
                    <a:pt x="1855504" y="350003"/>
                    <a:pt x="1527480" y="487559"/>
                    <a:pt x="1412563" y="765383"/>
                  </a:cubicBezTo>
                  <a:cubicBezTo>
                    <a:pt x="1400751" y="794174"/>
                    <a:pt x="1386664" y="835268"/>
                    <a:pt x="1362641" y="879378"/>
                  </a:cubicBezTo>
                  <a:lnTo>
                    <a:pt x="1341166" y="911879"/>
                  </a:lnTo>
                  <a:lnTo>
                    <a:pt x="1288508" y="911697"/>
                  </a:lnTo>
                  <a:cubicBezTo>
                    <a:pt x="1231450" y="913995"/>
                    <a:pt x="1174483" y="918787"/>
                    <a:pt x="1117763" y="926070"/>
                  </a:cubicBezTo>
                  <a:cubicBezTo>
                    <a:pt x="1152705" y="821487"/>
                    <a:pt x="1226528" y="555231"/>
                    <a:pt x="1122191" y="255507"/>
                  </a:cubicBezTo>
                  <a:cubicBezTo>
                    <a:pt x="1091432" y="167732"/>
                    <a:pt x="1048367" y="84851"/>
                    <a:pt x="993984" y="9428"/>
                  </a:cubicBezTo>
                  <a:cubicBezTo>
                    <a:pt x="991277" y="5664"/>
                    <a:pt x="987340" y="2833"/>
                    <a:pt x="982909" y="1282"/>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94" name="Google Shape;194;p6"/>
            <p:cNvSpPr/>
            <p:nvPr/>
          </p:nvSpPr>
          <p:spPr>
            <a:xfrm flipH="1">
              <a:off x="700874" y="-32871"/>
              <a:ext cx="1872888" cy="1224503"/>
            </a:xfrm>
            <a:custGeom>
              <a:rect b="b" l="l" r="r" t="t"/>
              <a:pathLst>
                <a:path extrusionOk="0" h="474154" w="725223">
                  <a:moveTo>
                    <a:pt x="-990" y="377302"/>
                  </a:moveTo>
                  <a:cubicBezTo>
                    <a:pt x="57875" y="368558"/>
                    <a:pt x="107786" y="329525"/>
                    <a:pt x="130455" y="274527"/>
                  </a:cubicBezTo>
                  <a:cubicBezTo>
                    <a:pt x="139980" y="246686"/>
                    <a:pt x="153411" y="220349"/>
                    <a:pt x="170365" y="196327"/>
                  </a:cubicBezTo>
                  <a:cubicBezTo>
                    <a:pt x="223990" y="124985"/>
                    <a:pt x="307906" y="85456"/>
                    <a:pt x="387916" y="51642"/>
                  </a:cubicBezTo>
                  <a:cubicBezTo>
                    <a:pt x="469355" y="17457"/>
                    <a:pt x="556795" y="-155"/>
                    <a:pt x="645092" y="-174"/>
                  </a:cubicBezTo>
                  <a:cubicBezTo>
                    <a:pt x="659664" y="-174"/>
                    <a:pt x="674428" y="-174"/>
                    <a:pt x="689097" y="-174"/>
                  </a:cubicBezTo>
                  <a:lnTo>
                    <a:pt x="711290" y="-174"/>
                  </a:lnTo>
                  <a:cubicBezTo>
                    <a:pt x="719290" y="722"/>
                    <a:pt x="725005" y="7932"/>
                    <a:pt x="724148" y="15933"/>
                  </a:cubicBezTo>
                  <a:cubicBezTo>
                    <a:pt x="723958" y="17695"/>
                    <a:pt x="723387" y="19400"/>
                    <a:pt x="722624" y="20972"/>
                  </a:cubicBezTo>
                  <a:cubicBezTo>
                    <a:pt x="686048" y="67930"/>
                    <a:pt x="650902" y="113936"/>
                    <a:pt x="611563" y="157655"/>
                  </a:cubicBezTo>
                  <a:cubicBezTo>
                    <a:pt x="592513" y="179754"/>
                    <a:pt x="571653" y="200518"/>
                    <a:pt x="554984" y="224330"/>
                  </a:cubicBezTo>
                  <a:cubicBezTo>
                    <a:pt x="507359" y="297673"/>
                    <a:pt x="486786" y="387113"/>
                    <a:pt x="487643" y="473981"/>
                  </a:cubicBezTo>
                  <a:cubicBezTo>
                    <a:pt x="485071" y="386827"/>
                    <a:pt x="503930" y="296149"/>
                    <a:pt x="551269" y="221854"/>
                  </a:cubicBezTo>
                  <a:cubicBezTo>
                    <a:pt x="568796" y="198346"/>
                    <a:pt x="587560" y="175772"/>
                    <a:pt x="607467" y="154227"/>
                  </a:cubicBezTo>
                  <a:cubicBezTo>
                    <a:pt x="641377" y="116127"/>
                    <a:pt x="685096" y="58977"/>
                    <a:pt x="716909" y="18114"/>
                  </a:cubicBezTo>
                  <a:cubicBezTo>
                    <a:pt x="718624" y="14047"/>
                    <a:pt x="716719" y="9351"/>
                    <a:pt x="712719" y="7618"/>
                  </a:cubicBezTo>
                  <a:cubicBezTo>
                    <a:pt x="712242" y="7418"/>
                    <a:pt x="711767" y="7265"/>
                    <a:pt x="711290" y="7161"/>
                  </a:cubicBezTo>
                  <a:lnTo>
                    <a:pt x="689668" y="7161"/>
                  </a:lnTo>
                  <a:cubicBezTo>
                    <a:pt x="675094" y="7161"/>
                    <a:pt x="660522" y="7161"/>
                    <a:pt x="645948" y="7161"/>
                  </a:cubicBezTo>
                  <a:cubicBezTo>
                    <a:pt x="558413" y="7437"/>
                    <a:pt x="471736" y="24744"/>
                    <a:pt x="390869" y="58119"/>
                  </a:cubicBezTo>
                  <a:cubicBezTo>
                    <a:pt x="305144" y="94314"/>
                    <a:pt x="213609" y="136320"/>
                    <a:pt x="162269" y="217377"/>
                  </a:cubicBezTo>
                  <a:cubicBezTo>
                    <a:pt x="151315" y="236246"/>
                    <a:pt x="141885" y="256001"/>
                    <a:pt x="134266" y="276432"/>
                  </a:cubicBezTo>
                  <a:cubicBezTo>
                    <a:pt x="110358" y="331554"/>
                    <a:pt x="59304" y="370054"/>
                    <a:pt x="-323" y="377778"/>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95" name="Google Shape;195;p6"/>
            <p:cNvSpPr/>
            <p:nvPr/>
          </p:nvSpPr>
          <p:spPr>
            <a:xfrm flipH="1">
              <a:off x="3049265" y="953163"/>
              <a:ext cx="232464" cy="201512"/>
            </a:xfrm>
            <a:custGeom>
              <a:rect b="b" l="l" r="r" t="t"/>
              <a:pathLst>
                <a:path extrusionOk="0" h="78030" w="90015">
                  <a:moveTo>
                    <a:pt x="85307" y="44594"/>
                  </a:moveTo>
                  <a:lnTo>
                    <a:pt x="40634" y="36784"/>
                  </a:lnTo>
                  <a:lnTo>
                    <a:pt x="38159" y="72883"/>
                  </a:lnTo>
                  <a:cubicBezTo>
                    <a:pt x="37777" y="76017"/>
                    <a:pt x="34919" y="78217"/>
                    <a:pt x="31777" y="77808"/>
                  </a:cubicBezTo>
                  <a:cubicBezTo>
                    <a:pt x="31109" y="77722"/>
                    <a:pt x="30538" y="77541"/>
                    <a:pt x="29966" y="77265"/>
                  </a:cubicBezTo>
                  <a:lnTo>
                    <a:pt x="-990" y="62025"/>
                  </a:lnTo>
                  <a:lnTo>
                    <a:pt x="725" y="60787"/>
                  </a:lnTo>
                  <a:lnTo>
                    <a:pt x="725" y="60787"/>
                  </a:lnTo>
                  <a:lnTo>
                    <a:pt x="32347" y="37831"/>
                  </a:lnTo>
                  <a:lnTo>
                    <a:pt x="33586" y="37355"/>
                  </a:lnTo>
                  <a:cubicBezTo>
                    <a:pt x="43206" y="34231"/>
                    <a:pt x="51970" y="29097"/>
                    <a:pt x="59399" y="22306"/>
                  </a:cubicBezTo>
                  <a:cubicBezTo>
                    <a:pt x="63208" y="18819"/>
                    <a:pt x="66638" y="14990"/>
                    <a:pt x="69686" y="10875"/>
                  </a:cubicBezTo>
                  <a:lnTo>
                    <a:pt x="69686" y="10875"/>
                  </a:lnTo>
                  <a:lnTo>
                    <a:pt x="84926" y="-174"/>
                  </a:lnTo>
                  <a:lnTo>
                    <a:pt x="84926" y="-174"/>
                  </a:lnTo>
                  <a:cubicBezTo>
                    <a:pt x="84926" y="2493"/>
                    <a:pt x="87879" y="29354"/>
                    <a:pt x="89022" y="40403"/>
                  </a:cubicBezTo>
                  <a:cubicBezTo>
                    <a:pt x="89117" y="42575"/>
                    <a:pt x="87498" y="44442"/>
                    <a:pt x="85307" y="44594"/>
                  </a:cubicBez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96" name="Google Shape;196;p6"/>
            <p:cNvSpPr/>
            <p:nvPr/>
          </p:nvSpPr>
          <p:spPr>
            <a:xfrm flipH="1">
              <a:off x="2854839" y="425715"/>
              <a:ext cx="147998" cy="150890"/>
            </a:xfrm>
            <a:custGeom>
              <a:rect b="b" l="l" r="r" t="t"/>
              <a:pathLst>
                <a:path extrusionOk="0" h="58428" w="57308">
                  <a:moveTo>
                    <a:pt x="7264" y="58255"/>
                  </a:moveTo>
                  <a:cubicBezTo>
                    <a:pt x="-5309" y="43148"/>
                    <a:pt x="-3308" y="20688"/>
                    <a:pt x="11836" y="8077"/>
                  </a:cubicBezTo>
                  <a:cubicBezTo>
                    <a:pt x="17646" y="3181"/>
                    <a:pt x="24981" y="295"/>
                    <a:pt x="32601" y="-134"/>
                  </a:cubicBezTo>
                  <a:cubicBezTo>
                    <a:pt x="41268" y="-553"/>
                    <a:pt x="49745" y="2343"/>
                    <a:pt x="56318" y="7963"/>
                  </a:cubicBezTo>
                  <a:cubicBezTo>
                    <a:pt x="37648" y="-686"/>
                    <a:pt x="15551" y="7420"/>
                    <a:pt x="6883" y="26079"/>
                  </a:cubicBezTo>
                  <a:cubicBezTo>
                    <a:pt x="2120" y="36309"/>
                    <a:pt x="2311" y="48149"/>
                    <a:pt x="7264" y="58255"/>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97" name="Google Shape;197;p6"/>
            <p:cNvSpPr/>
            <p:nvPr/>
          </p:nvSpPr>
          <p:spPr>
            <a:xfrm flipH="1">
              <a:off x="3498289" y="1115497"/>
              <a:ext cx="28227" cy="54932"/>
            </a:xfrm>
            <a:custGeom>
              <a:rect b="b" l="l" r="r" t="t"/>
              <a:pathLst>
                <a:path extrusionOk="0" h="21271" w="10930">
                  <a:moveTo>
                    <a:pt x="4225" y="21098"/>
                  </a:moveTo>
                  <a:cubicBezTo>
                    <a:pt x="1749" y="21098"/>
                    <a:pt x="-442" y="17764"/>
                    <a:pt x="-919" y="13097"/>
                  </a:cubicBezTo>
                  <a:cubicBezTo>
                    <a:pt x="-1014" y="12240"/>
                    <a:pt x="-1014" y="11382"/>
                    <a:pt x="-919" y="10525"/>
                  </a:cubicBezTo>
                  <a:cubicBezTo>
                    <a:pt x="-1014" y="9639"/>
                    <a:pt x="-1014" y="8744"/>
                    <a:pt x="-919" y="7858"/>
                  </a:cubicBezTo>
                  <a:cubicBezTo>
                    <a:pt x="-919" y="2715"/>
                    <a:pt x="2129" y="-905"/>
                    <a:pt x="5082" y="-48"/>
                  </a:cubicBezTo>
                  <a:cubicBezTo>
                    <a:pt x="8034" y="810"/>
                    <a:pt x="9940" y="5096"/>
                    <a:pt x="9940" y="10430"/>
                  </a:cubicBezTo>
                  <a:cubicBezTo>
                    <a:pt x="9940" y="15764"/>
                    <a:pt x="7939" y="19955"/>
                    <a:pt x="5082" y="21002"/>
                  </a:cubicBezTo>
                  <a:close/>
                  <a:moveTo>
                    <a:pt x="3463" y="18621"/>
                  </a:moveTo>
                  <a:lnTo>
                    <a:pt x="3463" y="18621"/>
                  </a:ln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98" name="Google Shape;198;p6"/>
            <p:cNvSpPr/>
            <p:nvPr/>
          </p:nvSpPr>
          <p:spPr>
            <a:xfrm flipH="1">
              <a:off x="1837330" y="353747"/>
              <a:ext cx="1747662" cy="1502075"/>
            </a:xfrm>
            <a:custGeom>
              <a:rect b="b" l="l" r="r" t="t"/>
              <a:pathLst>
                <a:path extrusionOk="0" h="1502075" w="1747662">
                  <a:moveTo>
                    <a:pt x="1602708" y="1438340"/>
                  </a:moveTo>
                  <a:cubicBezTo>
                    <a:pt x="1596802" y="1434920"/>
                    <a:pt x="1589175" y="1436398"/>
                    <a:pt x="1584990" y="1441787"/>
                  </a:cubicBezTo>
                  <a:cubicBezTo>
                    <a:pt x="1584990" y="1441810"/>
                    <a:pt x="1584990" y="1441859"/>
                    <a:pt x="1584990" y="1441885"/>
                  </a:cubicBezTo>
                  <a:cubicBezTo>
                    <a:pt x="1581298" y="1447520"/>
                    <a:pt x="1583021" y="1454952"/>
                    <a:pt x="1588682" y="1458520"/>
                  </a:cubicBezTo>
                  <a:cubicBezTo>
                    <a:pt x="1613783" y="1479878"/>
                    <a:pt x="1643558" y="1494841"/>
                    <a:pt x="1675792" y="1502075"/>
                  </a:cubicBezTo>
                  <a:cubicBezTo>
                    <a:pt x="1675792" y="1502075"/>
                    <a:pt x="1676038" y="1502075"/>
                    <a:pt x="1676038" y="1502049"/>
                  </a:cubicBezTo>
                  <a:cubicBezTo>
                    <a:pt x="1682928" y="1501657"/>
                    <a:pt x="1688095" y="1495826"/>
                    <a:pt x="1687606" y="1489034"/>
                  </a:cubicBezTo>
                  <a:cubicBezTo>
                    <a:pt x="1687606" y="1488910"/>
                    <a:pt x="1687606" y="1488811"/>
                    <a:pt x="1687606" y="1488687"/>
                  </a:cubicBezTo>
                  <a:cubicBezTo>
                    <a:pt x="1688095" y="1482045"/>
                    <a:pt x="1683176" y="1476261"/>
                    <a:pt x="1676531" y="1475744"/>
                  </a:cubicBezTo>
                  <a:cubicBezTo>
                    <a:pt x="1649216" y="1469371"/>
                    <a:pt x="1623869" y="1456526"/>
                    <a:pt x="1602708" y="1438340"/>
                  </a:cubicBezTo>
                  <a:close/>
                  <a:moveTo>
                    <a:pt x="1711475" y="1368701"/>
                  </a:moveTo>
                  <a:cubicBezTo>
                    <a:pt x="1706551" y="1364002"/>
                    <a:pt x="1698679" y="1364222"/>
                    <a:pt x="1694000" y="1369192"/>
                  </a:cubicBezTo>
                  <a:cubicBezTo>
                    <a:pt x="1689327" y="1374163"/>
                    <a:pt x="1689575" y="1381965"/>
                    <a:pt x="1694494" y="1386665"/>
                  </a:cubicBezTo>
                  <a:cubicBezTo>
                    <a:pt x="1705076" y="1396508"/>
                    <a:pt x="1716887" y="1404801"/>
                    <a:pt x="1729684" y="1411272"/>
                  </a:cubicBezTo>
                  <a:cubicBezTo>
                    <a:pt x="1731407" y="1412257"/>
                    <a:pt x="1733375" y="1412750"/>
                    <a:pt x="1735344" y="1412750"/>
                  </a:cubicBezTo>
                  <a:cubicBezTo>
                    <a:pt x="1740017" y="1412773"/>
                    <a:pt x="1744448" y="1410066"/>
                    <a:pt x="1746417" y="1405811"/>
                  </a:cubicBezTo>
                  <a:cubicBezTo>
                    <a:pt x="1749370" y="1399683"/>
                    <a:pt x="1746908" y="1392325"/>
                    <a:pt x="1740756" y="1389372"/>
                  </a:cubicBezTo>
                  <a:cubicBezTo>
                    <a:pt x="1729932" y="1383957"/>
                    <a:pt x="1720086" y="1376995"/>
                    <a:pt x="1711475" y="1368701"/>
                  </a:cubicBezTo>
                  <a:close/>
                  <a:moveTo>
                    <a:pt x="1402891" y="1334744"/>
                  </a:moveTo>
                  <a:cubicBezTo>
                    <a:pt x="1398218" y="1330879"/>
                    <a:pt x="1391325" y="1331127"/>
                    <a:pt x="1386649" y="1335310"/>
                  </a:cubicBezTo>
                  <a:cubicBezTo>
                    <a:pt x="1381727" y="1339960"/>
                    <a:pt x="1381482" y="1347737"/>
                    <a:pt x="1386158" y="1352707"/>
                  </a:cubicBezTo>
                  <a:cubicBezTo>
                    <a:pt x="1409536" y="1374731"/>
                    <a:pt x="1436358" y="1392694"/>
                    <a:pt x="1465642" y="1405860"/>
                  </a:cubicBezTo>
                  <a:cubicBezTo>
                    <a:pt x="1467363" y="1406206"/>
                    <a:pt x="1469089" y="1406206"/>
                    <a:pt x="1470809" y="1405860"/>
                  </a:cubicBezTo>
                  <a:cubicBezTo>
                    <a:pt x="1475483" y="1406573"/>
                    <a:pt x="1480407" y="1404336"/>
                    <a:pt x="1482866" y="1400199"/>
                  </a:cubicBezTo>
                  <a:cubicBezTo>
                    <a:pt x="1482866" y="1400052"/>
                    <a:pt x="1482866" y="1399931"/>
                    <a:pt x="1483112" y="1399781"/>
                  </a:cubicBezTo>
                  <a:cubicBezTo>
                    <a:pt x="1485574" y="1393679"/>
                    <a:pt x="1482866" y="1386592"/>
                    <a:pt x="1476715" y="1383960"/>
                  </a:cubicBezTo>
                  <a:cubicBezTo>
                    <a:pt x="1449400" y="1372024"/>
                    <a:pt x="1424298" y="1355366"/>
                    <a:pt x="1402891" y="1334744"/>
                  </a:cubicBezTo>
                  <a:close/>
                  <a:moveTo>
                    <a:pt x="1498000" y="1276368"/>
                  </a:moveTo>
                  <a:cubicBezTo>
                    <a:pt x="1494924" y="1276993"/>
                    <a:pt x="1492095" y="1278783"/>
                    <a:pt x="1490250" y="1281589"/>
                  </a:cubicBezTo>
                  <a:cubicBezTo>
                    <a:pt x="1490250" y="1281687"/>
                    <a:pt x="1490250" y="1281762"/>
                    <a:pt x="1490005" y="1281860"/>
                  </a:cubicBezTo>
                  <a:cubicBezTo>
                    <a:pt x="1486313" y="1287397"/>
                    <a:pt x="1487788" y="1294876"/>
                    <a:pt x="1493451" y="1298568"/>
                  </a:cubicBezTo>
                  <a:lnTo>
                    <a:pt x="1565549" y="1347783"/>
                  </a:lnTo>
                  <a:cubicBezTo>
                    <a:pt x="1567763" y="1348990"/>
                    <a:pt x="1569979" y="1349680"/>
                    <a:pt x="1572442" y="1349752"/>
                  </a:cubicBezTo>
                  <a:cubicBezTo>
                    <a:pt x="1576624" y="1349703"/>
                    <a:pt x="1580313" y="1347711"/>
                    <a:pt x="1582776" y="1344340"/>
                  </a:cubicBezTo>
                  <a:cubicBezTo>
                    <a:pt x="1586465" y="1338702"/>
                    <a:pt x="1584990" y="1331125"/>
                    <a:pt x="1579332" y="1327358"/>
                  </a:cubicBezTo>
                  <a:lnTo>
                    <a:pt x="1507229" y="1278142"/>
                  </a:lnTo>
                  <a:cubicBezTo>
                    <a:pt x="1504399" y="1276285"/>
                    <a:pt x="1501076" y="1275744"/>
                    <a:pt x="1498000" y="1276368"/>
                  </a:cubicBezTo>
                  <a:close/>
                  <a:moveTo>
                    <a:pt x="1622148" y="1251493"/>
                  </a:moveTo>
                  <a:cubicBezTo>
                    <a:pt x="1617227" y="1246719"/>
                    <a:pt x="1609352" y="1246745"/>
                    <a:pt x="1604676" y="1251568"/>
                  </a:cubicBezTo>
                  <a:cubicBezTo>
                    <a:pt x="1600003" y="1256441"/>
                    <a:pt x="1600003" y="1264168"/>
                    <a:pt x="1604676" y="1269040"/>
                  </a:cubicBezTo>
                  <a:cubicBezTo>
                    <a:pt x="1621658" y="1284345"/>
                    <a:pt x="1641098" y="1296575"/>
                    <a:pt x="1662260" y="1305212"/>
                  </a:cubicBezTo>
                  <a:cubicBezTo>
                    <a:pt x="1663980" y="1306000"/>
                    <a:pt x="1665706" y="1306418"/>
                    <a:pt x="1667672" y="1306444"/>
                  </a:cubicBezTo>
                  <a:cubicBezTo>
                    <a:pt x="1671612" y="1306984"/>
                    <a:pt x="1675792" y="1305826"/>
                    <a:pt x="1678745" y="1303246"/>
                  </a:cubicBezTo>
                  <a:cubicBezTo>
                    <a:pt x="1682685" y="1299872"/>
                    <a:pt x="1683915" y="1294557"/>
                    <a:pt x="1682437" y="1289711"/>
                  </a:cubicBezTo>
                  <a:cubicBezTo>
                    <a:pt x="1680716" y="1285035"/>
                    <a:pt x="1676531" y="1281712"/>
                    <a:pt x="1671612" y="1281097"/>
                  </a:cubicBezTo>
                  <a:cubicBezTo>
                    <a:pt x="1670134" y="1280728"/>
                    <a:pt x="1668905" y="1280728"/>
                    <a:pt x="1667427" y="1281097"/>
                  </a:cubicBezTo>
                  <a:cubicBezTo>
                    <a:pt x="1650939" y="1273543"/>
                    <a:pt x="1635681" y="1263576"/>
                    <a:pt x="1622148" y="1251568"/>
                  </a:cubicBezTo>
                  <a:cubicBezTo>
                    <a:pt x="1622148" y="1251542"/>
                    <a:pt x="1622148" y="1251519"/>
                    <a:pt x="1622148" y="1251493"/>
                  </a:cubicBezTo>
                  <a:close/>
                  <a:moveTo>
                    <a:pt x="1331037" y="1187761"/>
                  </a:moveTo>
                  <a:cubicBezTo>
                    <a:pt x="1325376" y="1191525"/>
                    <a:pt x="1323901" y="1199154"/>
                    <a:pt x="1327593" y="1204815"/>
                  </a:cubicBezTo>
                  <a:cubicBezTo>
                    <a:pt x="1346050" y="1228095"/>
                    <a:pt x="1369919" y="1246450"/>
                    <a:pt x="1397231" y="1258213"/>
                  </a:cubicBezTo>
                  <a:cubicBezTo>
                    <a:pt x="1398955" y="1258582"/>
                    <a:pt x="1400432" y="1258582"/>
                    <a:pt x="1402153" y="1258213"/>
                  </a:cubicBezTo>
                  <a:lnTo>
                    <a:pt x="1402153" y="1260182"/>
                  </a:lnTo>
                  <a:cubicBezTo>
                    <a:pt x="1409043" y="1261460"/>
                    <a:pt x="1415443" y="1257006"/>
                    <a:pt x="1416920" y="1250217"/>
                  </a:cubicBezTo>
                  <a:cubicBezTo>
                    <a:pt x="1418148" y="1243425"/>
                    <a:pt x="1413722" y="1236853"/>
                    <a:pt x="1406829" y="1235574"/>
                  </a:cubicBezTo>
                  <a:cubicBezTo>
                    <a:pt x="1383451" y="1225410"/>
                    <a:pt x="1362780" y="1209612"/>
                    <a:pt x="1346786" y="1189557"/>
                  </a:cubicBezTo>
                  <a:cubicBezTo>
                    <a:pt x="1342603" y="1185201"/>
                    <a:pt x="1335958" y="1184439"/>
                    <a:pt x="1331037" y="1187761"/>
                  </a:cubicBezTo>
                  <a:close/>
                  <a:moveTo>
                    <a:pt x="1161241" y="1146247"/>
                  </a:moveTo>
                  <a:cubicBezTo>
                    <a:pt x="1156072" y="1141842"/>
                    <a:pt x="1148200" y="1142434"/>
                    <a:pt x="1143769" y="1147601"/>
                  </a:cubicBezTo>
                  <a:cubicBezTo>
                    <a:pt x="1139586" y="1152768"/>
                    <a:pt x="1140080" y="1160521"/>
                    <a:pt x="1145247" y="1164949"/>
                  </a:cubicBezTo>
                  <a:cubicBezTo>
                    <a:pt x="1171575" y="1187588"/>
                    <a:pt x="1199384" y="1208998"/>
                    <a:pt x="1227929" y="1229177"/>
                  </a:cubicBezTo>
                  <a:cubicBezTo>
                    <a:pt x="1229895" y="1230627"/>
                    <a:pt x="1232360" y="1231415"/>
                    <a:pt x="1234819" y="1231392"/>
                  </a:cubicBezTo>
                  <a:cubicBezTo>
                    <a:pt x="1238754" y="1231490"/>
                    <a:pt x="1242694" y="1229544"/>
                    <a:pt x="1244908" y="1226225"/>
                  </a:cubicBezTo>
                  <a:cubicBezTo>
                    <a:pt x="1244908" y="1226199"/>
                    <a:pt x="1244908" y="1226173"/>
                    <a:pt x="1244908" y="1226126"/>
                  </a:cubicBezTo>
                  <a:cubicBezTo>
                    <a:pt x="1248845" y="1220564"/>
                    <a:pt x="1247615" y="1212886"/>
                    <a:pt x="1241955" y="1208998"/>
                  </a:cubicBezTo>
                  <a:cubicBezTo>
                    <a:pt x="1214146" y="1189557"/>
                    <a:pt x="1185849" y="1168395"/>
                    <a:pt x="1161241" y="1146247"/>
                  </a:cubicBezTo>
                  <a:close/>
                  <a:moveTo>
                    <a:pt x="1348232" y="1058298"/>
                  </a:moveTo>
                  <a:cubicBezTo>
                    <a:pt x="1345125" y="1057941"/>
                    <a:pt x="1341864" y="1058766"/>
                    <a:pt x="1339157" y="1060857"/>
                  </a:cubicBezTo>
                  <a:cubicBezTo>
                    <a:pt x="1339157" y="1060906"/>
                    <a:pt x="1338912" y="1060955"/>
                    <a:pt x="1338912" y="1061030"/>
                  </a:cubicBezTo>
                  <a:cubicBezTo>
                    <a:pt x="1333745" y="1065311"/>
                    <a:pt x="1333006" y="1073064"/>
                    <a:pt x="1337188" y="1078329"/>
                  </a:cubicBezTo>
                  <a:cubicBezTo>
                    <a:pt x="1355890" y="1098902"/>
                    <a:pt x="1378284" y="1115635"/>
                    <a:pt x="1403385" y="1127545"/>
                  </a:cubicBezTo>
                  <a:cubicBezTo>
                    <a:pt x="1405106" y="1128677"/>
                    <a:pt x="1407077" y="1129268"/>
                    <a:pt x="1409288" y="1129268"/>
                  </a:cubicBezTo>
                  <a:cubicBezTo>
                    <a:pt x="1413719" y="1129439"/>
                    <a:pt x="1417902" y="1127176"/>
                    <a:pt x="1420116" y="1123362"/>
                  </a:cubicBezTo>
                  <a:cubicBezTo>
                    <a:pt x="1423314" y="1117457"/>
                    <a:pt x="1421348" y="1109975"/>
                    <a:pt x="1415442" y="1106629"/>
                  </a:cubicBezTo>
                  <a:cubicBezTo>
                    <a:pt x="1393049" y="1096073"/>
                    <a:pt x="1372872" y="1081184"/>
                    <a:pt x="1356381" y="1062826"/>
                  </a:cubicBezTo>
                  <a:cubicBezTo>
                    <a:pt x="1354291" y="1060193"/>
                    <a:pt x="1351339" y="1058655"/>
                    <a:pt x="1348232" y="1058298"/>
                  </a:cubicBezTo>
                  <a:close/>
                  <a:moveTo>
                    <a:pt x="1170409" y="991690"/>
                  </a:moveTo>
                  <a:cubicBezTo>
                    <a:pt x="1167272" y="991210"/>
                    <a:pt x="1163950" y="991918"/>
                    <a:pt x="1161244" y="993924"/>
                  </a:cubicBezTo>
                  <a:cubicBezTo>
                    <a:pt x="1155829" y="998008"/>
                    <a:pt x="1154599" y="1005612"/>
                    <a:pt x="1158539" y="1011148"/>
                  </a:cubicBezTo>
                  <a:cubicBezTo>
                    <a:pt x="1178962" y="1039523"/>
                    <a:pt x="1204063" y="1064449"/>
                    <a:pt x="1232363" y="1084972"/>
                  </a:cubicBezTo>
                  <a:cubicBezTo>
                    <a:pt x="1234329" y="1086597"/>
                    <a:pt x="1236788" y="1087457"/>
                    <a:pt x="1239496" y="1087434"/>
                  </a:cubicBezTo>
                  <a:cubicBezTo>
                    <a:pt x="1243926" y="1087804"/>
                    <a:pt x="1248109" y="1085835"/>
                    <a:pt x="1250571" y="1082267"/>
                  </a:cubicBezTo>
                  <a:cubicBezTo>
                    <a:pt x="1250571" y="1082241"/>
                    <a:pt x="1250571" y="1082241"/>
                    <a:pt x="1250571" y="1082216"/>
                  </a:cubicBezTo>
                  <a:cubicBezTo>
                    <a:pt x="1254506" y="1076728"/>
                    <a:pt x="1253278" y="1069027"/>
                    <a:pt x="1247861" y="1065040"/>
                  </a:cubicBezTo>
                  <a:cubicBezTo>
                    <a:pt x="1221287" y="1046093"/>
                    <a:pt x="1197664" y="1023009"/>
                    <a:pt x="1178468" y="996629"/>
                  </a:cubicBezTo>
                  <a:cubicBezTo>
                    <a:pt x="1178468" y="996606"/>
                    <a:pt x="1178468" y="996606"/>
                    <a:pt x="1178468" y="996582"/>
                  </a:cubicBezTo>
                  <a:cubicBezTo>
                    <a:pt x="1176500" y="993837"/>
                    <a:pt x="1173547" y="992170"/>
                    <a:pt x="1170409" y="991690"/>
                  </a:cubicBezTo>
                  <a:close/>
                  <a:moveTo>
                    <a:pt x="1014672" y="936505"/>
                  </a:moveTo>
                  <a:cubicBezTo>
                    <a:pt x="1011503" y="936170"/>
                    <a:pt x="1008181" y="937032"/>
                    <a:pt x="1005473" y="939172"/>
                  </a:cubicBezTo>
                  <a:cubicBezTo>
                    <a:pt x="1000306" y="943453"/>
                    <a:pt x="999567" y="951229"/>
                    <a:pt x="1003753" y="956520"/>
                  </a:cubicBezTo>
                  <a:cubicBezTo>
                    <a:pt x="1021961" y="979506"/>
                    <a:pt x="1042384" y="1000766"/>
                    <a:pt x="1064532" y="1020010"/>
                  </a:cubicBezTo>
                  <a:cubicBezTo>
                    <a:pt x="1066746" y="1022126"/>
                    <a:pt x="1069699" y="1023281"/>
                    <a:pt x="1072652" y="1023209"/>
                  </a:cubicBezTo>
                  <a:cubicBezTo>
                    <a:pt x="1075851" y="1022865"/>
                    <a:pt x="1078561" y="1021361"/>
                    <a:pt x="1080775" y="1019026"/>
                  </a:cubicBezTo>
                  <a:cubicBezTo>
                    <a:pt x="1085449" y="1014153"/>
                    <a:pt x="1085449" y="1006426"/>
                    <a:pt x="1080775" y="1001554"/>
                  </a:cubicBezTo>
                  <a:cubicBezTo>
                    <a:pt x="1059613" y="983146"/>
                    <a:pt x="1040418" y="962894"/>
                    <a:pt x="1022946" y="941017"/>
                  </a:cubicBezTo>
                  <a:cubicBezTo>
                    <a:pt x="1020854" y="938371"/>
                    <a:pt x="1017840" y="936840"/>
                    <a:pt x="1014672" y="936505"/>
                  </a:cubicBezTo>
                  <a:close/>
                  <a:moveTo>
                    <a:pt x="1172963" y="878416"/>
                  </a:moveTo>
                  <a:cubicBezTo>
                    <a:pt x="1169918" y="877819"/>
                    <a:pt x="1166658" y="878379"/>
                    <a:pt x="1163952" y="880237"/>
                  </a:cubicBezTo>
                  <a:cubicBezTo>
                    <a:pt x="1158291" y="883903"/>
                    <a:pt x="1156568" y="891506"/>
                    <a:pt x="1160260" y="897215"/>
                  </a:cubicBezTo>
                  <a:cubicBezTo>
                    <a:pt x="1176502" y="921996"/>
                    <a:pt x="1197170" y="943599"/>
                    <a:pt x="1221039" y="960950"/>
                  </a:cubicBezTo>
                  <a:cubicBezTo>
                    <a:pt x="1223253" y="962376"/>
                    <a:pt x="1225718" y="963164"/>
                    <a:pt x="1228177" y="963164"/>
                  </a:cubicBezTo>
                  <a:cubicBezTo>
                    <a:pt x="1232115" y="963138"/>
                    <a:pt x="1235804" y="961317"/>
                    <a:pt x="1238269" y="958243"/>
                  </a:cubicBezTo>
                  <a:cubicBezTo>
                    <a:pt x="1238269" y="958217"/>
                    <a:pt x="1238269" y="958193"/>
                    <a:pt x="1238269" y="958144"/>
                  </a:cubicBezTo>
                  <a:cubicBezTo>
                    <a:pt x="1242203" y="952582"/>
                    <a:pt x="1240973" y="944930"/>
                    <a:pt x="1235316" y="941018"/>
                  </a:cubicBezTo>
                  <a:cubicBezTo>
                    <a:pt x="1213906" y="925391"/>
                    <a:pt x="1195450" y="906048"/>
                    <a:pt x="1180931" y="883926"/>
                  </a:cubicBezTo>
                  <a:cubicBezTo>
                    <a:pt x="1180931" y="883805"/>
                    <a:pt x="1180682" y="883657"/>
                    <a:pt x="1180682" y="883533"/>
                  </a:cubicBezTo>
                  <a:cubicBezTo>
                    <a:pt x="1178838" y="880765"/>
                    <a:pt x="1176008" y="879012"/>
                    <a:pt x="1172963" y="878416"/>
                  </a:cubicBezTo>
                  <a:close/>
                  <a:moveTo>
                    <a:pt x="12303" y="496601"/>
                  </a:moveTo>
                  <a:cubicBezTo>
                    <a:pt x="5413" y="496601"/>
                    <a:pt x="0" y="502111"/>
                    <a:pt x="0" y="508903"/>
                  </a:cubicBezTo>
                  <a:cubicBezTo>
                    <a:pt x="246" y="533659"/>
                    <a:pt x="2460" y="558341"/>
                    <a:pt x="6645" y="582727"/>
                  </a:cubicBezTo>
                  <a:cubicBezTo>
                    <a:pt x="6645" y="583538"/>
                    <a:pt x="6645" y="584375"/>
                    <a:pt x="6645" y="585187"/>
                  </a:cubicBezTo>
                  <a:cubicBezTo>
                    <a:pt x="6890" y="587083"/>
                    <a:pt x="7629" y="588879"/>
                    <a:pt x="8859" y="590356"/>
                  </a:cubicBezTo>
                  <a:cubicBezTo>
                    <a:pt x="11318" y="593531"/>
                    <a:pt x="15010" y="595350"/>
                    <a:pt x="18947" y="595278"/>
                  </a:cubicBezTo>
                  <a:cubicBezTo>
                    <a:pt x="21409" y="595350"/>
                    <a:pt x="23869" y="594663"/>
                    <a:pt x="26086" y="593309"/>
                  </a:cubicBezTo>
                  <a:cubicBezTo>
                    <a:pt x="31746" y="589568"/>
                    <a:pt x="33467" y="582234"/>
                    <a:pt x="30268" y="576330"/>
                  </a:cubicBezTo>
                  <a:cubicBezTo>
                    <a:pt x="30268" y="575837"/>
                    <a:pt x="30268" y="575344"/>
                    <a:pt x="30268" y="574853"/>
                  </a:cubicBezTo>
                  <a:cubicBezTo>
                    <a:pt x="26579" y="552975"/>
                    <a:pt x="24853" y="530830"/>
                    <a:pt x="24608" y="508658"/>
                  </a:cubicBezTo>
                  <a:cubicBezTo>
                    <a:pt x="24608" y="508583"/>
                    <a:pt x="24608" y="508485"/>
                    <a:pt x="24608" y="508410"/>
                  </a:cubicBezTo>
                  <a:cubicBezTo>
                    <a:pt x="24362" y="501742"/>
                    <a:pt x="18947" y="496451"/>
                    <a:pt x="12303" y="496601"/>
                  </a:cubicBezTo>
                  <a:close/>
                  <a:moveTo>
                    <a:pt x="103814" y="375547"/>
                  </a:moveTo>
                  <a:cubicBezTo>
                    <a:pt x="100893" y="376458"/>
                    <a:pt x="98310" y="378494"/>
                    <a:pt x="96711" y="381435"/>
                  </a:cubicBezTo>
                  <a:cubicBezTo>
                    <a:pt x="83666" y="405772"/>
                    <a:pt x="76037" y="432643"/>
                    <a:pt x="74317" y="460180"/>
                  </a:cubicBezTo>
                  <a:cubicBezTo>
                    <a:pt x="74317" y="460279"/>
                    <a:pt x="74317" y="460377"/>
                    <a:pt x="74317" y="460501"/>
                  </a:cubicBezTo>
                  <a:cubicBezTo>
                    <a:pt x="73823" y="467143"/>
                    <a:pt x="78990" y="472829"/>
                    <a:pt x="85635" y="473222"/>
                  </a:cubicBezTo>
                  <a:cubicBezTo>
                    <a:pt x="92525" y="473739"/>
                    <a:pt x="98431" y="468670"/>
                    <a:pt x="98925" y="461904"/>
                  </a:cubicBezTo>
                  <a:cubicBezTo>
                    <a:pt x="100402" y="437812"/>
                    <a:pt x="107042" y="414310"/>
                    <a:pt x="118365" y="392999"/>
                  </a:cubicBezTo>
                  <a:cubicBezTo>
                    <a:pt x="118365" y="392901"/>
                    <a:pt x="118365" y="392803"/>
                    <a:pt x="118611" y="392704"/>
                  </a:cubicBezTo>
                  <a:cubicBezTo>
                    <a:pt x="121564" y="386775"/>
                    <a:pt x="119102" y="379516"/>
                    <a:pt x="113196" y="376514"/>
                  </a:cubicBezTo>
                  <a:cubicBezTo>
                    <a:pt x="113196" y="376488"/>
                    <a:pt x="112948" y="376439"/>
                    <a:pt x="112948" y="376416"/>
                  </a:cubicBezTo>
                  <a:cubicBezTo>
                    <a:pt x="109995" y="374853"/>
                    <a:pt x="106735" y="374637"/>
                    <a:pt x="103814" y="375547"/>
                  </a:cubicBezTo>
                  <a:close/>
                  <a:moveTo>
                    <a:pt x="66443" y="270650"/>
                  </a:moveTo>
                  <a:cubicBezTo>
                    <a:pt x="60291" y="268263"/>
                    <a:pt x="53153" y="271464"/>
                    <a:pt x="50694" y="277837"/>
                  </a:cubicBezTo>
                  <a:cubicBezTo>
                    <a:pt x="37159" y="315290"/>
                    <a:pt x="25592" y="353505"/>
                    <a:pt x="16488" y="392263"/>
                  </a:cubicBezTo>
                  <a:cubicBezTo>
                    <a:pt x="14517" y="399300"/>
                    <a:pt x="18208" y="406658"/>
                    <a:pt x="24853" y="409487"/>
                  </a:cubicBezTo>
                  <a:cubicBezTo>
                    <a:pt x="26331" y="409735"/>
                    <a:pt x="27561" y="409735"/>
                    <a:pt x="29039" y="409487"/>
                  </a:cubicBezTo>
                  <a:cubicBezTo>
                    <a:pt x="33958" y="410030"/>
                    <a:pt x="38636" y="407865"/>
                    <a:pt x="41589" y="403829"/>
                  </a:cubicBezTo>
                  <a:cubicBezTo>
                    <a:pt x="42816" y="400507"/>
                    <a:pt x="42816" y="396815"/>
                    <a:pt x="41589" y="393493"/>
                  </a:cubicBezTo>
                  <a:cubicBezTo>
                    <a:pt x="50200" y="357197"/>
                    <a:pt x="61028" y="321467"/>
                    <a:pt x="73824" y="286448"/>
                  </a:cubicBezTo>
                  <a:cubicBezTo>
                    <a:pt x="73824" y="286350"/>
                    <a:pt x="73824" y="286229"/>
                    <a:pt x="73824" y="286130"/>
                  </a:cubicBezTo>
                  <a:cubicBezTo>
                    <a:pt x="76283" y="279878"/>
                    <a:pt x="72837" y="272965"/>
                    <a:pt x="66686" y="270699"/>
                  </a:cubicBezTo>
                  <a:cubicBezTo>
                    <a:pt x="66686" y="270676"/>
                    <a:pt x="66686" y="270650"/>
                    <a:pt x="66443" y="270650"/>
                  </a:cubicBezTo>
                  <a:close/>
                  <a:moveTo>
                    <a:pt x="321379" y="242968"/>
                  </a:moveTo>
                  <a:cubicBezTo>
                    <a:pt x="316210" y="238491"/>
                    <a:pt x="308335" y="239008"/>
                    <a:pt x="303905" y="244125"/>
                  </a:cubicBezTo>
                  <a:cubicBezTo>
                    <a:pt x="290127" y="261869"/>
                    <a:pt x="279052" y="281504"/>
                    <a:pt x="270932" y="302446"/>
                  </a:cubicBezTo>
                  <a:cubicBezTo>
                    <a:pt x="268718" y="308770"/>
                    <a:pt x="271671" y="315784"/>
                    <a:pt x="278070" y="318195"/>
                  </a:cubicBezTo>
                  <a:cubicBezTo>
                    <a:pt x="279545" y="318564"/>
                    <a:pt x="281023" y="318564"/>
                    <a:pt x="282498" y="318195"/>
                  </a:cubicBezTo>
                  <a:cubicBezTo>
                    <a:pt x="287420" y="318440"/>
                    <a:pt x="291848" y="315709"/>
                    <a:pt x="293819" y="311304"/>
                  </a:cubicBezTo>
                  <a:cubicBezTo>
                    <a:pt x="301200" y="292602"/>
                    <a:pt x="311043" y="275032"/>
                    <a:pt x="323348" y="259136"/>
                  </a:cubicBezTo>
                  <a:cubicBezTo>
                    <a:pt x="326792" y="253992"/>
                    <a:pt x="326053" y="247078"/>
                    <a:pt x="321379" y="242968"/>
                  </a:cubicBezTo>
                  <a:close/>
                  <a:moveTo>
                    <a:pt x="213596" y="220502"/>
                  </a:moveTo>
                  <a:cubicBezTo>
                    <a:pt x="208181" y="216368"/>
                    <a:pt x="200555" y="217105"/>
                    <a:pt x="196124" y="222222"/>
                  </a:cubicBezTo>
                  <a:cubicBezTo>
                    <a:pt x="178652" y="244027"/>
                    <a:pt x="166104" y="269152"/>
                    <a:pt x="158723" y="296046"/>
                  </a:cubicBezTo>
                  <a:cubicBezTo>
                    <a:pt x="158723" y="296072"/>
                    <a:pt x="158723" y="296072"/>
                    <a:pt x="158723" y="296098"/>
                  </a:cubicBezTo>
                  <a:cubicBezTo>
                    <a:pt x="156997" y="302668"/>
                    <a:pt x="160937" y="309385"/>
                    <a:pt x="167582" y="311059"/>
                  </a:cubicBezTo>
                  <a:lnTo>
                    <a:pt x="170780" y="311059"/>
                  </a:lnTo>
                  <a:cubicBezTo>
                    <a:pt x="176192" y="311033"/>
                    <a:pt x="181114" y="307292"/>
                    <a:pt x="182592" y="301955"/>
                  </a:cubicBezTo>
                  <a:cubicBezTo>
                    <a:pt x="188988" y="278551"/>
                    <a:pt x="200061" y="256699"/>
                    <a:pt x="215319" y="237726"/>
                  </a:cubicBezTo>
                  <a:cubicBezTo>
                    <a:pt x="215319" y="237628"/>
                    <a:pt x="215565" y="237530"/>
                    <a:pt x="215565" y="237432"/>
                  </a:cubicBezTo>
                  <a:cubicBezTo>
                    <a:pt x="219750" y="232215"/>
                    <a:pt x="218763" y="224635"/>
                    <a:pt x="213596" y="220502"/>
                  </a:cubicBezTo>
                  <a:close/>
                  <a:moveTo>
                    <a:pt x="153920" y="128273"/>
                  </a:moveTo>
                  <a:cubicBezTo>
                    <a:pt x="150844" y="128940"/>
                    <a:pt x="148014" y="130780"/>
                    <a:pt x="146169" y="133634"/>
                  </a:cubicBezTo>
                  <a:cubicBezTo>
                    <a:pt x="131159" y="157405"/>
                    <a:pt x="117379" y="182062"/>
                    <a:pt x="105322" y="207458"/>
                  </a:cubicBezTo>
                  <a:cubicBezTo>
                    <a:pt x="105322" y="208023"/>
                    <a:pt x="105322" y="208615"/>
                    <a:pt x="105322" y="209178"/>
                  </a:cubicBezTo>
                  <a:cubicBezTo>
                    <a:pt x="102121" y="213363"/>
                    <a:pt x="100400" y="218455"/>
                    <a:pt x="100400" y="223697"/>
                  </a:cubicBezTo>
                  <a:cubicBezTo>
                    <a:pt x="100643" y="229430"/>
                    <a:pt x="104580" y="234279"/>
                    <a:pt x="110241" y="235509"/>
                  </a:cubicBezTo>
                  <a:lnTo>
                    <a:pt x="112703" y="235509"/>
                  </a:lnTo>
                  <a:cubicBezTo>
                    <a:pt x="117131" y="234871"/>
                    <a:pt x="121071" y="231866"/>
                    <a:pt x="122791" y="227635"/>
                  </a:cubicBezTo>
                  <a:cubicBezTo>
                    <a:pt x="135587" y="199754"/>
                    <a:pt x="150352" y="172785"/>
                    <a:pt x="166840" y="146921"/>
                  </a:cubicBezTo>
                  <a:cubicBezTo>
                    <a:pt x="166840" y="146800"/>
                    <a:pt x="167086" y="146676"/>
                    <a:pt x="167086" y="146529"/>
                  </a:cubicBezTo>
                  <a:cubicBezTo>
                    <a:pt x="170532" y="140868"/>
                    <a:pt x="168809" y="133435"/>
                    <a:pt x="163148" y="129943"/>
                  </a:cubicBezTo>
                  <a:cubicBezTo>
                    <a:pt x="160318" y="128110"/>
                    <a:pt x="156996" y="127606"/>
                    <a:pt x="153920" y="128273"/>
                  </a:cubicBezTo>
                  <a:close/>
                  <a:moveTo>
                    <a:pt x="421284" y="31511"/>
                  </a:moveTo>
                  <a:lnTo>
                    <a:pt x="411196" y="39876"/>
                  </a:lnTo>
                  <a:cubicBezTo>
                    <a:pt x="397170" y="50704"/>
                    <a:pt x="383389" y="63009"/>
                    <a:pt x="369609" y="75312"/>
                  </a:cubicBezTo>
                  <a:cubicBezTo>
                    <a:pt x="366901" y="76790"/>
                    <a:pt x="364687" y="79226"/>
                    <a:pt x="363457" y="82202"/>
                  </a:cubicBezTo>
                  <a:cubicBezTo>
                    <a:pt x="361243" y="88477"/>
                    <a:pt x="363209" y="95466"/>
                    <a:pt x="368377" y="99674"/>
                  </a:cubicBezTo>
                  <a:cubicBezTo>
                    <a:pt x="370102" y="100462"/>
                    <a:pt x="371823" y="100881"/>
                    <a:pt x="373546" y="100904"/>
                  </a:cubicBezTo>
                  <a:cubicBezTo>
                    <a:pt x="377729" y="100734"/>
                    <a:pt x="381912" y="98765"/>
                    <a:pt x="384619" y="95492"/>
                  </a:cubicBezTo>
                  <a:cubicBezTo>
                    <a:pt x="385112" y="94779"/>
                    <a:pt x="385603" y="94115"/>
                    <a:pt x="386342" y="93523"/>
                  </a:cubicBezTo>
                  <a:cubicBezTo>
                    <a:pt x="399629" y="81466"/>
                    <a:pt x="413164" y="70145"/>
                    <a:pt x="426945" y="58827"/>
                  </a:cubicBezTo>
                  <a:lnTo>
                    <a:pt x="437033" y="50459"/>
                  </a:lnTo>
                  <a:cubicBezTo>
                    <a:pt x="442200" y="46005"/>
                    <a:pt x="442939" y="38254"/>
                    <a:pt x="438511" y="32986"/>
                  </a:cubicBezTo>
                  <a:cubicBezTo>
                    <a:pt x="438511" y="32888"/>
                    <a:pt x="438266" y="32816"/>
                    <a:pt x="438266" y="32741"/>
                  </a:cubicBezTo>
                  <a:cubicBezTo>
                    <a:pt x="433835" y="27698"/>
                    <a:pt x="426208" y="27155"/>
                    <a:pt x="421284" y="31511"/>
                  </a:cubicBezTo>
                  <a:close/>
                  <a:moveTo>
                    <a:pt x="347306" y="107"/>
                  </a:moveTo>
                  <a:cubicBezTo>
                    <a:pt x="344261" y="-302"/>
                    <a:pt x="341062" y="454"/>
                    <a:pt x="338355" y="2472"/>
                  </a:cubicBezTo>
                  <a:cubicBezTo>
                    <a:pt x="310794" y="19453"/>
                    <a:pt x="287664" y="42511"/>
                    <a:pt x="270438" y="69898"/>
                  </a:cubicBezTo>
                  <a:cubicBezTo>
                    <a:pt x="263547" y="70909"/>
                    <a:pt x="258874" y="77256"/>
                    <a:pt x="260104" y="84048"/>
                  </a:cubicBezTo>
                  <a:cubicBezTo>
                    <a:pt x="261085" y="90840"/>
                    <a:pt x="267239" y="95516"/>
                    <a:pt x="274129" y="94506"/>
                  </a:cubicBezTo>
                  <a:cubicBezTo>
                    <a:pt x="282249" y="94483"/>
                    <a:pt x="289633" y="89241"/>
                    <a:pt x="292093" y="81465"/>
                  </a:cubicBezTo>
                  <a:cubicBezTo>
                    <a:pt x="307596" y="57472"/>
                    <a:pt x="328512" y="37292"/>
                    <a:pt x="352875" y="22406"/>
                  </a:cubicBezTo>
                  <a:cubicBezTo>
                    <a:pt x="358290" y="18322"/>
                    <a:pt x="359517" y="10716"/>
                    <a:pt x="355582" y="5179"/>
                  </a:cubicBezTo>
                  <a:cubicBezTo>
                    <a:pt x="355582" y="5032"/>
                    <a:pt x="355337" y="4885"/>
                    <a:pt x="355337" y="4738"/>
                  </a:cubicBezTo>
                  <a:cubicBezTo>
                    <a:pt x="353244" y="2093"/>
                    <a:pt x="350352" y="517"/>
                    <a:pt x="347306" y="107"/>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99" name="Google Shape;199;p6"/>
            <p:cNvSpPr/>
            <p:nvPr/>
          </p:nvSpPr>
          <p:spPr>
            <a:xfrm flipH="1">
              <a:off x="3007054" y="780417"/>
              <a:ext cx="499902" cy="600935"/>
            </a:xfrm>
            <a:custGeom>
              <a:rect b="b" l="l" r="r" t="t"/>
              <a:pathLst>
                <a:path extrusionOk="0" h="232695" w="193573">
                  <a:moveTo>
                    <a:pt x="274" y="232141"/>
                  </a:moveTo>
                  <a:cubicBezTo>
                    <a:pt x="-6394" y="182326"/>
                    <a:pt x="13418" y="154227"/>
                    <a:pt x="57424" y="133462"/>
                  </a:cubicBezTo>
                  <a:cubicBezTo>
                    <a:pt x="80378" y="120127"/>
                    <a:pt x="124099" y="98791"/>
                    <a:pt x="144958" y="84885"/>
                  </a:cubicBezTo>
                  <a:cubicBezTo>
                    <a:pt x="170675" y="63549"/>
                    <a:pt x="184201" y="32211"/>
                    <a:pt x="192583" y="-174"/>
                  </a:cubicBezTo>
                  <a:cubicBezTo>
                    <a:pt x="190011" y="27315"/>
                    <a:pt x="180106" y="53624"/>
                    <a:pt x="164008" y="76026"/>
                  </a:cubicBezTo>
                  <a:cubicBezTo>
                    <a:pt x="147625" y="99077"/>
                    <a:pt x="120384" y="108888"/>
                    <a:pt x="97333" y="122699"/>
                  </a:cubicBezTo>
                  <a:lnTo>
                    <a:pt x="61614" y="141749"/>
                  </a:lnTo>
                  <a:cubicBezTo>
                    <a:pt x="17514" y="161275"/>
                    <a:pt x="654" y="183373"/>
                    <a:pt x="179" y="232522"/>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00" name="Google Shape;200;p6"/>
            <p:cNvSpPr/>
            <p:nvPr/>
          </p:nvSpPr>
          <p:spPr>
            <a:xfrm flipH="1">
              <a:off x="2684910" y="620788"/>
              <a:ext cx="210262" cy="318226"/>
            </a:xfrm>
            <a:custGeom>
              <a:rect b="b" l="l" r="r" t="t"/>
              <a:pathLst>
                <a:path extrusionOk="0" h="123224" w="81418">
                  <a:moveTo>
                    <a:pt x="-977" y="74855"/>
                  </a:moveTo>
                  <a:cubicBezTo>
                    <a:pt x="-977" y="39612"/>
                    <a:pt x="-311" y="21991"/>
                    <a:pt x="9596" y="12180"/>
                  </a:cubicBezTo>
                  <a:cubicBezTo>
                    <a:pt x="23120" y="-679"/>
                    <a:pt x="43219" y="-3822"/>
                    <a:pt x="59983" y="4275"/>
                  </a:cubicBezTo>
                  <a:cubicBezTo>
                    <a:pt x="81985" y="16467"/>
                    <a:pt x="80652" y="47518"/>
                    <a:pt x="80270" y="56376"/>
                  </a:cubicBezTo>
                  <a:cubicBezTo>
                    <a:pt x="78938" y="86475"/>
                    <a:pt x="59220" y="122480"/>
                    <a:pt x="34360" y="123051"/>
                  </a:cubicBezTo>
                  <a:cubicBezTo>
                    <a:pt x="22835" y="122956"/>
                    <a:pt x="11977" y="117412"/>
                    <a:pt x="5214" y="108097"/>
                  </a:cubicBezTo>
                  <a:cubicBezTo>
                    <a:pt x="737" y="102287"/>
                    <a:pt x="-1168" y="95143"/>
                    <a:pt x="-977" y="74855"/>
                  </a:cubicBezTo>
                  <a:close/>
                </a:path>
              </a:pathLst>
            </a:custGeom>
            <a:solidFill>
              <a:srgbClr val="CFB6A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
        <p:nvSpPr>
          <p:cNvPr id="201" name="Google Shape;201;p6"/>
          <p:cNvSpPr txBox="1"/>
          <p:nvPr>
            <p:ph type="title"/>
          </p:nvPr>
        </p:nvSpPr>
        <p:spPr>
          <a:xfrm>
            <a:off x="720400" y="669575"/>
            <a:ext cx="6902400" cy="763500"/>
          </a:xfrm>
          <a:prstGeom prst="rect">
            <a:avLst/>
          </a:prstGeom>
          <a:noFill/>
          <a:ln>
            <a:noFill/>
          </a:ln>
        </p:spPr>
        <p:txBody>
          <a:bodyPr anchorCtr="0" anchor="t" bIns="121900" lIns="121900" spcFirstLastPara="1" rIns="121900" wrap="square" tIns="121900">
            <a:noAutofit/>
          </a:bodyPr>
          <a:lstStyle>
            <a:lvl1pPr lvl="0" marR="0" algn="l">
              <a:lnSpc>
                <a:spcPct val="100000"/>
              </a:lnSpc>
              <a:spcBef>
                <a:spcPts val="0"/>
              </a:spcBef>
              <a:spcAft>
                <a:spcPts val="0"/>
              </a:spcAft>
              <a:buClr>
                <a:schemeClr val="dk1"/>
              </a:buClr>
              <a:buSzPts val="4000"/>
              <a:buFont typeface="Aldrich"/>
              <a:buNone/>
              <a:defRPr/>
            </a:lvl1pPr>
            <a:lvl2pPr lvl="1"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202" name="Google Shape;202;p6"/>
          <p:cNvSpPr txBox="1"/>
          <p:nvPr>
            <p:ph idx="1" type="body"/>
          </p:nvPr>
        </p:nvSpPr>
        <p:spPr>
          <a:xfrm>
            <a:off x="767203" y="1732725"/>
            <a:ext cx="6902400" cy="4464300"/>
          </a:xfrm>
          <a:prstGeom prst="rect">
            <a:avLst/>
          </a:prstGeom>
          <a:noFill/>
          <a:ln>
            <a:noFill/>
          </a:ln>
        </p:spPr>
        <p:txBody>
          <a:bodyPr anchorCtr="0" anchor="t" bIns="121900" lIns="121900" spcFirstLastPara="1" rIns="121900" wrap="square" tIns="121900">
            <a:noAutofit/>
          </a:bodyPr>
          <a:lstStyle>
            <a:lvl1pPr indent="-349250" lvl="0" marL="457200" algn="l">
              <a:lnSpc>
                <a:spcPct val="115000"/>
              </a:lnSpc>
              <a:spcBef>
                <a:spcPts val="0"/>
              </a:spcBef>
              <a:spcAft>
                <a:spcPts val="0"/>
              </a:spcAft>
              <a:buSzPts val="1900"/>
              <a:buChar char="●"/>
              <a:defRPr/>
            </a:lvl1pPr>
            <a:lvl2pPr indent="-349250" lvl="1" marL="914400" algn="l">
              <a:lnSpc>
                <a:spcPct val="115000"/>
              </a:lnSpc>
              <a:spcBef>
                <a:spcPts val="2100"/>
              </a:spcBef>
              <a:spcAft>
                <a:spcPts val="0"/>
              </a:spcAft>
              <a:buSzPts val="1900"/>
              <a:buChar char="○"/>
              <a:defRPr/>
            </a:lvl2pPr>
            <a:lvl3pPr indent="-349250" lvl="2" marL="1371600" algn="l">
              <a:lnSpc>
                <a:spcPct val="115000"/>
              </a:lnSpc>
              <a:spcBef>
                <a:spcPts val="2100"/>
              </a:spcBef>
              <a:spcAft>
                <a:spcPts val="0"/>
              </a:spcAft>
              <a:buSzPts val="1900"/>
              <a:buChar char="■"/>
              <a:defRPr/>
            </a:lvl3pPr>
            <a:lvl4pPr indent="-349250" lvl="3" marL="1828800" algn="l">
              <a:lnSpc>
                <a:spcPct val="115000"/>
              </a:lnSpc>
              <a:spcBef>
                <a:spcPts val="2100"/>
              </a:spcBef>
              <a:spcAft>
                <a:spcPts val="0"/>
              </a:spcAft>
              <a:buSzPts val="1900"/>
              <a:buChar char="●"/>
              <a:defRPr/>
            </a:lvl4pPr>
            <a:lvl5pPr indent="-349250" lvl="4" marL="2286000" algn="l">
              <a:lnSpc>
                <a:spcPct val="115000"/>
              </a:lnSpc>
              <a:spcBef>
                <a:spcPts val="2100"/>
              </a:spcBef>
              <a:spcAft>
                <a:spcPts val="0"/>
              </a:spcAft>
              <a:buSzPts val="1900"/>
              <a:buChar char="○"/>
              <a:defRPr/>
            </a:lvl5pPr>
            <a:lvl6pPr indent="-349250" lvl="5" marL="2743200" algn="l">
              <a:lnSpc>
                <a:spcPct val="115000"/>
              </a:lnSpc>
              <a:spcBef>
                <a:spcPts val="2100"/>
              </a:spcBef>
              <a:spcAft>
                <a:spcPts val="0"/>
              </a:spcAft>
              <a:buSzPts val="1900"/>
              <a:buChar char="■"/>
              <a:defRPr/>
            </a:lvl6pPr>
            <a:lvl7pPr indent="-349250" lvl="6" marL="3200400" algn="l">
              <a:lnSpc>
                <a:spcPct val="115000"/>
              </a:lnSpc>
              <a:spcBef>
                <a:spcPts val="2100"/>
              </a:spcBef>
              <a:spcAft>
                <a:spcPts val="0"/>
              </a:spcAft>
              <a:buSzPts val="1900"/>
              <a:buChar char="●"/>
              <a:defRPr/>
            </a:lvl7pPr>
            <a:lvl8pPr indent="-349250" lvl="7" marL="3657600" algn="l">
              <a:lnSpc>
                <a:spcPct val="115000"/>
              </a:lnSpc>
              <a:spcBef>
                <a:spcPts val="2100"/>
              </a:spcBef>
              <a:spcAft>
                <a:spcPts val="0"/>
              </a:spcAft>
              <a:buSzPts val="1900"/>
              <a:buChar char="○"/>
              <a:defRPr/>
            </a:lvl8pPr>
            <a:lvl9pPr indent="-349250" lvl="8" marL="4114800" algn="l">
              <a:lnSpc>
                <a:spcPct val="115000"/>
              </a:lnSpc>
              <a:spcBef>
                <a:spcPts val="2100"/>
              </a:spcBef>
              <a:spcAft>
                <a:spcPts val="2100"/>
              </a:spcAft>
              <a:buSzPts val="1900"/>
              <a:buChar char="■"/>
              <a:defRPr/>
            </a:lvl9pPr>
          </a:lstStyle>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6 Two columns">
  <p:cSld name="CUSTOM_4">
    <p:spTree>
      <p:nvGrpSpPr>
        <p:cNvPr id="203" name="Shape 203"/>
        <p:cNvGrpSpPr/>
        <p:nvPr/>
      </p:nvGrpSpPr>
      <p:grpSpPr>
        <a:xfrm>
          <a:off x="0" y="0"/>
          <a:ext cx="0" cy="0"/>
          <a:chOff x="0" y="0"/>
          <a:chExt cx="0" cy="0"/>
        </a:xfrm>
      </p:grpSpPr>
      <p:sp>
        <p:nvSpPr>
          <p:cNvPr id="204" name="Google Shape;204;p7"/>
          <p:cNvSpPr/>
          <p:nvPr/>
        </p:nvSpPr>
        <p:spPr>
          <a:xfrm>
            <a:off x="678230" y="357280"/>
            <a:ext cx="11002838" cy="5948779"/>
          </a:xfrm>
          <a:custGeom>
            <a:rect b="b" l="l" r="r" t="t"/>
            <a:pathLst>
              <a:path extrusionOk="0" h="6857382" w="11002838">
                <a:moveTo>
                  <a:pt x="991429" y="6394477"/>
                </a:moveTo>
                <a:cubicBezTo>
                  <a:pt x="4501539" y="7179648"/>
                  <a:pt x="8697448" y="6859741"/>
                  <a:pt x="10010599" y="6238856"/>
                </a:cubicBezTo>
                <a:cubicBezTo>
                  <a:pt x="11647254" y="5465015"/>
                  <a:pt x="11067224" y="1232982"/>
                  <a:pt x="9662300" y="754721"/>
                </a:cubicBezTo>
                <a:cubicBezTo>
                  <a:pt x="7572377" y="43262"/>
                  <a:pt x="4498206" y="-327230"/>
                  <a:pt x="1910494" y="384163"/>
                </a:cubicBezTo>
                <a:cubicBezTo>
                  <a:pt x="-246144" y="977056"/>
                  <a:pt x="-611304" y="6035848"/>
                  <a:pt x="991429" y="6394477"/>
                </a:cubicBezTo>
                <a:close/>
              </a:path>
            </a:pathLst>
          </a:custGeom>
          <a:solidFill>
            <a:srgbClr val="171717">
              <a:alpha val="111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sz="1800">
              <a:latin typeface="Calibri"/>
              <a:ea typeface="Calibri"/>
              <a:cs typeface="Calibri"/>
              <a:sym typeface="Calibri"/>
            </a:endParaRPr>
          </a:p>
        </p:txBody>
      </p:sp>
      <p:sp>
        <p:nvSpPr>
          <p:cNvPr id="205" name="Google Shape;205;p7"/>
          <p:cNvSpPr txBox="1"/>
          <p:nvPr>
            <p:ph type="title"/>
          </p:nvPr>
        </p:nvSpPr>
        <p:spPr>
          <a:xfrm>
            <a:off x="1342600" y="815113"/>
            <a:ext cx="9674100" cy="763500"/>
          </a:xfrm>
          <a:prstGeom prst="rect">
            <a:avLst/>
          </a:prstGeom>
          <a:noFill/>
          <a:ln>
            <a:noFill/>
          </a:ln>
        </p:spPr>
        <p:txBody>
          <a:bodyPr anchorCtr="0" anchor="t" bIns="121900" lIns="121900" spcFirstLastPara="1" rIns="121900" wrap="square" tIns="121900">
            <a:noAutofit/>
          </a:bodyPr>
          <a:lstStyle>
            <a:lvl1pPr lvl="0" marR="0" algn="ctr">
              <a:lnSpc>
                <a:spcPct val="100000"/>
              </a:lnSpc>
              <a:spcBef>
                <a:spcPts val="0"/>
              </a:spcBef>
              <a:spcAft>
                <a:spcPts val="0"/>
              </a:spcAft>
              <a:buClr>
                <a:schemeClr val="dk1"/>
              </a:buClr>
              <a:buSzPts val="4000"/>
              <a:buFont typeface="Aldrich"/>
              <a:buNone/>
              <a:defRPr/>
            </a:lvl1pPr>
            <a:lvl2pPr lvl="1"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206" name="Google Shape;206;p7"/>
          <p:cNvSpPr txBox="1"/>
          <p:nvPr>
            <p:ph idx="1" type="body"/>
          </p:nvPr>
        </p:nvSpPr>
        <p:spPr>
          <a:xfrm>
            <a:off x="1342600" y="1915209"/>
            <a:ext cx="4548300" cy="3933000"/>
          </a:xfrm>
          <a:prstGeom prst="rect">
            <a:avLst/>
          </a:prstGeom>
          <a:noFill/>
          <a:ln>
            <a:noFill/>
          </a:ln>
        </p:spPr>
        <p:txBody>
          <a:bodyPr anchorCtr="0" anchor="t" bIns="121900" lIns="121900" spcFirstLastPara="1" rIns="121900" wrap="square" tIns="121900">
            <a:noAutofit/>
          </a:bodyPr>
          <a:lstStyle>
            <a:lvl1pPr indent="-349250" lvl="0" marL="457200" algn="l">
              <a:lnSpc>
                <a:spcPct val="115000"/>
              </a:lnSpc>
              <a:spcBef>
                <a:spcPts val="0"/>
              </a:spcBef>
              <a:spcAft>
                <a:spcPts val="0"/>
              </a:spcAft>
              <a:buSzPts val="1900"/>
              <a:buChar char="●"/>
              <a:defRPr/>
            </a:lvl1pPr>
            <a:lvl2pPr indent="-349250" lvl="1" marL="914400" algn="l">
              <a:lnSpc>
                <a:spcPct val="115000"/>
              </a:lnSpc>
              <a:spcBef>
                <a:spcPts val="2100"/>
              </a:spcBef>
              <a:spcAft>
                <a:spcPts val="0"/>
              </a:spcAft>
              <a:buSzPts val="1900"/>
              <a:buChar char="○"/>
              <a:defRPr/>
            </a:lvl2pPr>
            <a:lvl3pPr indent="-349250" lvl="2" marL="1371600" algn="l">
              <a:lnSpc>
                <a:spcPct val="115000"/>
              </a:lnSpc>
              <a:spcBef>
                <a:spcPts val="2100"/>
              </a:spcBef>
              <a:spcAft>
                <a:spcPts val="0"/>
              </a:spcAft>
              <a:buSzPts val="1900"/>
              <a:buChar char="■"/>
              <a:defRPr/>
            </a:lvl3pPr>
            <a:lvl4pPr indent="-349250" lvl="3" marL="1828800" algn="l">
              <a:lnSpc>
                <a:spcPct val="115000"/>
              </a:lnSpc>
              <a:spcBef>
                <a:spcPts val="2100"/>
              </a:spcBef>
              <a:spcAft>
                <a:spcPts val="0"/>
              </a:spcAft>
              <a:buSzPts val="1900"/>
              <a:buChar char="●"/>
              <a:defRPr/>
            </a:lvl4pPr>
            <a:lvl5pPr indent="-349250" lvl="4" marL="2286000" algn="l">
              <a:lnSpc>
                <a:spcPct val="115000"/>
              </a:lnSpc>
              <a:spcBef>
                <a:spcPts val="2100"/>
              </a:spcBef>
              <a:spcAft>
                <a:spcPts val="0"/>
              </a:spcAft>
              <a:buSzPts val="1900"/>
              <a:buChar char="○"/>
              <a:defRPr/>
            </a:lvl5pPr>
            <a:lvl6pPr indent="-349250" lvl="5" marL="2743200" algn="l">
              <a:lnSpc>
                <a:spcPct val="115000"/>
              </a:lnSpc>
              <a:spcBef>
                <a:spcPts val="2100"/>
              </a:spcBef>
              <a:spcAft>
                <a:spcPts val="0"/>
              </a:spcAft>
              <a:buSzPts val="1900"/>
              <a:buChar char="■"/>
              <a:defRPr/>
            </a:lvl6pPr>
            <a:lvl7pPr indent="-349250" lvl="6" marL="3200400" algn="l">
              <a:lnSpc>
                <a:spcPct val="115000"/>
              </a:lnSpc>
              <a:spcBef>
                <a:spcPts val="2100"/>
              </a:spcBef>
              <a:spcAft>
                <a:spcPts val="0"/>
              </a:spcAft>
              <a:buSzPts val="1900"/>
              <a:buChar char="●"/>
              <a:defRPr/>
            </a:lvl7pPr>
            <a:lvl8pPr indent="-349250" lvl="7" marL="3657600" algn="l">
              <a:lnSpc>
                <a:spcPct val="115000"/>
              </a:lnSpc>
              <a:spcBef>
                <a:spcPts val="2100"/>
              </a:spcBef>
              <a:spcAft>
                <a:spcPts val="0"/>
              </a:spcAft>
              <a:buSzPts val="1900"/>
              <a:buChar char="○"/>
              <a:defRPr/>
            </a:lvl8pPr>
            <a:lvl9pPr indent="-349250" lvl="8" marL="4114800" algn="l">
              <a:lnSpc>
                <a:spcPct val="115000"/>
              </a:lnSpc>
              <a:spcBef>
                <a:spcPts val="2100"/>
              </a:spcBef>
              <a:spcAft>
                <a:spcPts val="2100"/>
              </a:spcAft>
              <a:buSzPts val="1900"/>
              <a:buChar char="■"/>
              <a:defRPr/>
            </a:lvl9pPr>
          </a:lstStyle>
          <a:p/>
        </p:txBody>
      </p:sp>
      <p:sp>
        <p:nvSpPr>
          <p:cNvPr id="207" name="Google Shape;207;p7"/>
          <p:cNvSpPr txBox="1"/>
          <p:nvPr>
            <p:ph idx="2" type="body"/>
          </p:nvPr>
        </p:nvSpPr>
        <p:spPr>
          <a:xfrm>
            <a:off x="6468237" y="1900390"/>
            <a:ext cx="4548300" cy="3933000"/>
          </a:xfrm>
          <a:prstGeom prst="rect">
            <a:avLst/>
          </a:prstGeom>
          <a:noFill/>
          <a:ln>
            <a:noFill/>
          </a:ln>
        </p:spPr>
        <p:txBody>
          <a:bodyPr anchorCtr="0" anchor="t" bIns="121900" lIns="121900" spcFirstLastPara="1" rIns="121900" wrap="square" tIns="121900">
            <a:noAutofit/>
          </a:bodyPr>
          <a:lstStyle>
            <a:lvl1pPr indent="-349250" lvl="0" marL="457200" algn="l">
              <a:lnSpc>
                <a:spcPct val="115000"/>
              </a:lnSpc>
              <a:spcBef>
                <a:spcPts val="0"/>
              </a:spcBef>
              <a:spcAft>
                <a:spcPts val="0"/>
              </a:spcAft>
              <a:buSzPts val="1900"/>
              <a:buChar char="●"/>
              <a:defRPr/>
            </a:lvl1pPr>
            <a:lvl2pPr indent="-349250" lvl="1" marL="914400" algn="l">
              <a:lnSpc>
                <a:spcPct val="115000"/>
              </a:lnSpc>
              <a:spcBef>
                <a:spcPts val="2100"/>
              </a:spcBef>
              <a:spcAft>
                <a:spcPts val="0"/>
              </a:spcAft>
              <a:buSzPts val="1900"/>
              <a:buChar char="○"/>
              <a:defRPr/>
            </a:lvl2pPr>
            <a:lvl3pPr indent="-349250" lvl="2" marL="1371600" algn="l">
              <a:lnSpc>
                <a:spcPct val="115000"/>
              </a:lnSpc>
              <a:spcBef>
                <a:spcPts val="2100"/>
              </a:spcBef>
              <a:spcAft>
                <a:spcPts val="0"/>
              </a:spcAft>
              <a:buSzPts val="1900"/>
              <a:buChar char="■"/>
              <a:defRPr/>
            </a:lvl3pPr>
            <a:lvl4pPr indent="-349250" lvl="3" marL="1828800" algn="l">
              <a:lnSpc>
                <a:spcPct val="115000"/>
              </a:lnSpc>
              <a:spcBef>
                <a:spcPts val="2100"/>
              </a:spcBef>
              <a:spcAft>
                <a:spcPts val="0"/>
              </a:spcAft>
              <a:buSzPts val="1900"/>
              <a:buChar char="●"/>
              <a:defRPr/>
            </a:lvl4pPr>
            <a:lvl5pPr indent="-349250" lvl="4" marL="2286000" algn="l">
              <a:lnSpc>
                <a:spcPct val="115000"/>
              </a:lnSpc>
              <a:spcBef>
                <a:spcPts val="2100"/>
              </a:spcBef>
              <a:spcAft>
                <a:spcPts val="0"/>
              </a:spcAft>
              <a:buSzPts val="1900"/>
              <a:buChar char="○"/>
              <a:defRPr/>
            </a:lvl5pPr>
            <a:lvl6pPr indent="-349250" lvl="5" marL="2743200" algn="l">
              <a:lnSpc>
                <a:spcPct val="115000"/>
              </a:lnSpc>
              <a:spcBef>
                <a:spcPts val="2100"/>
              </a:spcBef>
              <a:spcAft>
                <a:spcPts val="0"/>
              </a:spcAft>
              <a:buSzPts val="1900"/>
              <a:buChar char="■"/>
              <a:defRPr/>
            </a:lvl6pPr>
            <a:lvl7pPr indent="-349250" lvl="6" marL="3200400" algn="l">
              <a:lnSpc>
                <a:spcPct val="115000"/>
              </a:lnSpc>
              <a:spcBef>
                <a:spcPts val="2100"/>
              </a:spcBef>
              <a:spcAft>
                <a:spcPts val="0"/>
              </a:spcAft>
              <a:buSzPts val="1900"/>
              <a:buChar char="●"/>
              <a:defRPr/>
            </a:lvl7pPr>
            <a:lvl8pPr indent="-349250" lvl="7" marL="3657600" algn="l">
              <a:lnSpc>
                <a:spcPct val="115000"/>
              </a:lnSpc>
              <a:spcBef>
                <a:spcPts val="2100"/>
              </a:spcBef>
              <a:spcAft>
                <a:spcPts val="0"/>
              </a:spcAft>
              <a:buSzPts val="1900"/>
              <a:buChar char="○"/>
              <a:defRPr/>
            </a:lvl8pPr>
            <a:lvl9pPr indent="-349250" lvl="8" marL="4114800" algn="l">
              <a:lnSpc>
                <a:spcPct val="115000"/>
              </a:lnSpc>
              <a:spcBef>
                <a:spcPts val="2100"/>
              </a:spcBef>
              <a:spcAft>
                <a:spcPts val="2100"/>
              </a:spcAft>
              <a:buSzPts val="1900"/>
              <a:buChar char="■"/>
              <a:defRPr/>
            </a:lvl9pPr>
          </a:lstStyle>
          <a:p/>
        </p:txBody>
      </p:sp>
      <p:grpSp>
        <p:nvGrpSpPr>
          <p:cNvPr id="208" name="Google Shape;208;p7"/>
          <p:cNvGrpSpPr/>
          <p:nvPr/>
        </p:nvGrpSpPr>
        <p:grpSpPr>
          <a:xfrm>
            <a:off x="248573" y="4220199"/>
            <a:ext cx="1444891" cy="2662652"/>
            <a:chOff x="1978022" y="104554"/>
            <a:chExt cx="2044561" cy="3767726"/>
          </a:xfrm>
        </p:grpSpPr>
        <p:sp>
          <p:nvSpPr>
            <p:cNvPr id="209" name="Google Shape;209;p7"/>
            <p:cNvSpPr/>
            <p:nvPr/>
          </p:nvSpPr>
          <p:spPr>
            <a:xfrm>
              <a:off x="2633061" y="1215781"/>
              <a:ext cx="291649" cy="2656499"/>
            </a:xfrm>
            <a:custGeom>
              <a:rect b="b" l="l" r="r" t="t"/>
              <a:pathLst>
                <a:path extrusionOk="0" h="775620" w="85153">
                  <a:moveTo>
                    <a:pt x="84164" y="5160"/>
                  </a:moveTo>
                  <a:cubicBezTo>
                    <a:pt x="80449" y="46023"/>
                    <a:pt x="76638" y="94314"/>
                    <a:pt x="72925" y="148702"/>
                  </a:cubicBezTo>
                  <a:cubicBezTo>
                    <a:pt x="72925" y="151845"/>
                    <a:pt x="72925" y="155084"/>
                    <a:pt x="72353" y="158227"/>
                  </a:cubicBezTo>
                  <a:cubicBezTo>
                    <a:pt x="71686" y="167752"/>
                    <a:pt x="71114" y="176801"/>
                    <a:pt x="70543" y="186326"/>
                  </a:cubicBezTo>
                  <a:cubicBezTo>
                    <a:pt x="70543" y="189469"/>
                    <a:pt x="70543" y="192612"/>
                    <a:pt x="69876" y="195851"/>
                  </a:cubicBezTo>
                  <a:cubicBezTo>
                    <a:pt x="69876" y="202233"/>
                    <a:pt x="69210" y="208900"/>
                    <a:pt x="68828" y="215472"/>
                  </a:cubicBezTo>
                  <a:lnTo>
                    <a:pt x="68258" y="224997"/>
                  </a:lnTo>
                  <a:cubicBezTo>
                    <a:pt x="68258" y="225569"/>
                    <a:pt x="68258" y="226141"/>
                    <a:pt x="68258" y="226807"/>
                  </a:cubicBezTo>
                  <a:cubicBezTo>
                    <a:pt x="67019" y="251477"/>
                    <a:pt x="63209" y="322914"/>
                    <a:pt x="60732" y="421308"/>
                  </a:cubicBezTo>
                  <a:lnTo>
                    <a:pt x="60732" y="430833"/>
                  </a:lnTo>
                  <a:cubicBezTo>
                    <a:pt x="60732" y="440358"/>
                    <a:pt x="60732" y="449883"/>
                    <a:pt x="60065" y="459408"/>
                  </a:cubicBezTo>
                  <a:lnTo>
                    <a:pt x="60065" y="468933"/>
                  </a:lnTo>
                  <a:cubicBezTo>
                    <a:pt x="60065" y="474457"/>
                    <a:pt x="60065" y="479981"/>
                    <a:pt x="60065" y="485506"/>
                  </a:cubicBezTo>
                  <a:cubicBezTo>
                    <a:pt x="60065" y="488745"/>
                    <a:pt x="60065" y="491888"/>
                    <a:pt x="60065" y="495031"/>
                  </a:cubicBezTo>
                  <a:cubicBezTo>
                    <a:pt x="60065" y="499794"/>
                    <a:pt x="60065" y="504556"/>
                    <a:pt x="60065" y="509699"/>
                  </a:cubicBezTo>
                  <a:cubicBezTo>
                    <a:pt x="60065" y="545609"/>
                    <a:pt x="59303" y="584662"/>
                    <a:pt x="59494" y="626953"/>
                  </a:cubicBezTo>
                  <a:lnTo>
                    <a:pt x="59494" y="636478"/>
                  </a:lnTo>
                  <a:cubicBezTo>
                    <a:pt x="59494" y="648860"/>
                    <a:pt x="59494" y="661528"/>
                    <a:pt x="59494" y="674578"/>
                  </a:cubicBezTo>
                  <a:cubicBezTo>
                    <a:pt x="59494" y="677816"/>
                    <a:pt x="59494" y="680959"/>
                    <a:pt x="59494" y="684103"/>
                  </a:cubicBezTo>
                  <a:cubicBezTo>
                    <a:pt x="59494" y="690389"/>
                    <a:pt x="59494" y="696771"/>
                    <a:pt x="59494" y="703153"/>
                  </a:cubicBezTo>
                  <a:cubicBezTo>
                    <a:pt x="59494" y="706391"/>
                    <a:pt x="59494" y="709534"/>
                    <a:pt x="59494" y="712678"/>
                  </a:cubicBezTo>
                  <a:cubicBezTo>
                    <a:pt x="59494" y="722774"/>
                    <a:pt x="59685" y="732965"/>
                    <a:pt x="60065" y="743253"/>
                  </a:cubicBezTo>
                  <a:lnTo>
                    <a:pt x="60065" y="752778"/>
                  </a:lnTo>
                  <a:cubicBezTo>
                    <a:pt x="60065" y="760207"/>
                    <a:pt x="60065" y="767732"/>
                    <a:pt x="60065" y="775447"/>
                  </a:cubicBezTo>
                  <a:lnTo>
                    <a:pt x="-990" y="772780"/>
                  </a:lnTo>
                  <a:cubicBezTo>
                    <a:pt x="-990" y="766113"/>
                    <a:pt x="-990" y="759445"/>
                    <a:pt x="-990" y="752778"/>
                  </a:cubicBezTo>
                  <a:cubicBezTo>
                    <a:pt x="-990" y="749539"/>
                    <a:pt x="-990" y="746396"/>
                    <a:pt x="-990" y="743253"/>
                  </a:cubicBezTo>
                  <a:cubicBezTo>
                    <a:pt x="-990" y="733156"/>
                    <a:pt x="-990" y="722964"/>
                    <a:pt x="-990" y="712678"/>
                  </a:cubicBezTo>
                  <a:cubicBezTo>
                    <a:pt x="-990" y="709534"/>
                    <a:pt x="-990" y="706391"/>
                    <a:pt x="-990" y="703153"/>
                  </a:cubicBezTo>
                  <a:lnTo>
                    <a:pt x="-990" y="684103"/>
                  </a:lnTo>
                  <a:cubicBezTo>
                    <a:pt x="-990" y="680864"/>
                    <a:pt x="-990" y="677721"/>
                    <a:pt x="-990" y="674578"/>
                  </a:cubicBezTo>
                  <a:cubicBezTo>
                    <a:pt x="-990" y="662099"/>
                    <a:pt x="-419" y="649432"/>
                    <a:pt x="58" y="636478"/>
                  </a:cubicBezTo>
                  <a:cubicBezTo>
                    <a:pt x="58" y="633334"/>
                    <a:pt x="58" y="630096"/>
                    <a:pt x="58" y="626953"/>
                  </a:cubicBezTo>
                  <a:cubicBezTo>
                    <a:pt x="1391" y="583709"/>
                    <a:pt x="3392" y="539732"/>
                    <a:pt x="5964" y="495031"/>
                  </a:cubicBezTo>
                  <a:cubicBezTo>
                    <a:pt x="5964" y="491793"/>
                    <a:pt x="5964" y="488650"/>
                    <a:pt x="6535" y="485506"/>
                  </a:cubicBezTo>
                  <a:cubicBezTo>
                    <a:pt x="6535" y="480077"/>
                    <a:pt x="7202" y="474553"/>
                    <a:pt x="7583" y="468933"/>
                  </a:cubicBezTo>
                  <a:cubicBezTo>
                    <a:pt x="7583" y="465789"/>
                    <a:pt x="7583" y="462551"/>
                    <a:pt x="8154" y="459408"/>
                  </a:cubicBezTo>
                  <a:cubicBezTo>
                    <a:pt x="8726" y="449883"/>
                    <a:pt x="9392" y="440358"/>
                    <a:pt x="10059" y="430833"/>
                  </a:cubicBezTo>
                  <a:cubicBezTo>
                    <a:pt x="10059" y="427594"/>
                    <a:pt x="10059" y="424451"/>
                    <a:pt x="10726" y="421308"/>
                  </a:cubicBezTo>
                  <a:cubicBezTo>
                    <a:pt x="14631" y="367301"/>
                    <a:pt x="19298" y="312151"/>
                    <a:pt x="25204" y="256049"/>
                  </a:cubicBezTo>
                  <a:cubicBezTo>
                    <a:pt x="26252" y="245667"/>
                    <a:pt x="27395" y="235284"/>
                    <a:pt x="28538" y="224997"/>
                  </a:cubicBezTo>
                  <a:lnTo>
                    <a:pt x="29681" y="215472"/>
                  </a:lnTo>
                  <a:cubicBezTo>
                    <a:pt x="30348" y="208900"/>
                    <a:pt x="31109" y="202328"/>
                    <a:pt x="31871" y="195851"/>
                  </a:cubicBezTo>
                  <a:lnTo>
                    <a:pt x="33014" y="186326"/>
                  </a:lnTo>
                  <a:cubicBezTo>
                    <a:pt x="34157" y="176801"/>
                    <a:pt x="35300" y="167276"/>
                    <a:pt x="36348" y="158227"/>
                  </a:cubicBezTo>
                  <a:cubicBezTo>
                    <a:pt x="36348" y="155084"/>
                    <a:pt x="37111" y="151845"/>
                    <a:pt x="37586" y="148702"/>
                  </a:cubicBezTo>
                  <a:cubicBezTo>
                    <a:pt x="43968" y="97839"/>
                    <a:pt x="50921" y="48309"/>
                    <a:pt x="58446" y="-174"/>
                  </a:cubicBezTo>
                  <a:close/>
                </a:path>
              </a:pathLst>
            </a:custGeom>
            <a:solidFill>
              <a:srgbClr val="AFADA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0" name="Google Shape;210;p7"/>
            <p:cNvSpPr/>
            <p:nvPr/>
          </p:nvSpPr>
          <p:spPr>
            <a:xfrm>
              <a:off x="2633064" y="798477"/>
              <a:ext cx="291649" cy="3073394"/>
            </a:xfrm>
            <a:custGeom>
              <a:rect b="b" l="l" r="r" t="t"/>
              <a:pathLst>
                <a:path extrusionOk="0" h="775620" w="85153">
                  <a:moveTo>
                    <a:pt x="84164" y="5160"/>
                  </a:moveTo>
                  <a:cubicBezTo>
                    <a:pt x="80449" y="46023"/>
                    <a:pt x="76638" y="94314"/>
                    <a:pt x="72925" y="148702"/>
                  </a:cubicBezTo>
                  <a:cubicBezTo>
                    <a:pt x="72925" y="151845"/>
                    <a:pt x="72925" y="155084"/>
                    <a:pt x="72353" y="158227"/>
                  </a:cubicBezTo>
                  <a:cubicBezTo>
                    <a:pt x="71686" y="167752"/>
                    <a:pt x="71114" y="176801"/>
                    <a:pt x="70543" y="186326"/>
                  </a:cubicBezTo>
                  <a:cubicBezTo>
                    <a:pt x="70543" y="189469"/>
                    <a:pt x="70543" y="192612"/>
                    <a:pt x="69876" y="195851"/>
                  </a:cubicBezTo>
                  <a:cubicBezTo>
                    <a:pt x="69876" y="202233"/>
                    <a:pt x="69210" y="208900"/>
                    <a:pt x="68828" y="215472"/>
                  </a:cubicBezTo>
                  <a:lnTo>
                    <a:pt x="68258" y="224997"/>
                  </a:lnTo>
                  <a:cubicBezTo>
                    <a:pt x="68258" y="225569"/>
                    <a:pt x="68258" y="226141"/>
                    <a:pt x="68258" y="226807"/>
                  </a:cubicBezTo>
                  <a:cubicBezTo>
                    <a:pt x="67019" y="251477"/>
                    <a:pt x="63209" y="322914"/>
                    <a:pt x="60732" y="421308"/>
                  </a:cubicBezTo>
                  <a:lnTo>
                    <a:pt x="60732" y="430833"/>
                  </a:lnTo>
                  <a:cubicBezTo>
                    <a:pt x="60732" y="440358"/>
                    <a:pt x="60732" y="449883"/>
                    <a:pt x="60065" y="459408"/>
                  </a:cubicBezTo>
                  <a:lnTo>
                    <a:pt x="60065" y="468933"/>
                  </a:lnTo>
                  <a:cubicBezTo>
                    <a:pt x="60065" y="474457"/>
                    <a:pt x="60065" y="479981"/>
                    <a:pt x="60065" y="485506"/>
                  </a:cubicBezTo>
                  <a:cubicBezTo>
                    <a:pt x="60065" y="488745"/>
                    <a:pt x="60065" y="491888"/>
                    <a:pt x="60065" y="495031"/>
                  </a:cubicBezTo>
                  <a:cubicBezTo>
                    <a:pt x="60065" y="499794"/>
                    <a:pt x="60065" y="504556"/>
                    <a:pt x="60065" y="509699"/>
                  </a:cubicBezTo>
                  <a:cubicBezTo>
                    <a:pt x="60065" y="545609"/>
                    <a:pt x="59303" y="584662"/>
                    <a:pt x="59494" y="626953"/>
                  </a:cubicBezTo>
                  <a:lnTo>
                    <a:pt x="59494" y="636478"/>
                  </a:lnTo>
                  <a:cubicBezTo>
                    <a:pt x="59494" y="648860"/>
                    <a:pt x="59494" y="661528"/>
                    <a:pt x="59494" y="674578"/>
                  </a:cubicBezTo>
                  <a:cubicBezTo>
                    <a:pt x="59494" y="677816"/>
                    <a:pt x="59494" y="680959"/>
                    <a:pt x="59494" y="684103"/>
                  </a:cubicBezTo>
                  <a:cubicBezTo>
                    <a:pt x="59494" y="690389"/>
                    <a:pt x="59494" y="696771"/>
                    <a:pt x="59494" y="703153"/>
                  </a:cubicBezTo>
                  <a:cubicBezTo>
                    <a:pt x="59494" y="706391"/>
                    <a:pt x="59494" y="709534"/>
                    <a:pt x="59494" y="712678"/>
                  </a:cubicBezTo>
                  <a:cubicBezTo>
                    <a:pt x="59494" y="722774"/>
                    <a:pt x="59685" y="732965"/>
                    <a:pt x="60065" y="743253"/>
                  </a:cubicBezTo>
                  <a:lnTo>
                    <a:pt x="60065" y="752778"/>
                  </a:lnTo>
                  <a:cubicBezTo>
                    <a:pt x="60065" y="760207"/>
                    <a:pt x="60065" y="767732"/>
                    <a:pt x="60065" y="775447"/>
                  </a:cubicBezTo>
                  <a:lnTo>
                    <a:pt x="-990" y="772780"/>
                  </a:lnTo>
                  <a:cubicBezTo>
                    <a:pt x="-990" y="766113"/>
                    <a:pt x="-990" y="759445"/>
                    <a:pt x="-990" y="752778"/>
                  </a:cubicBezTo>
                  <a:cubicBezTo>
                    <a:pt x="-990" y="749539"/>
                    <a:pt x="-990" y="746396"/>
                    <a:pt x="-990" y="743253"/>
                  </a:cubicBezTo>
                  <a:cubicBezTo>
                    <a:pt x="-990" y="733156"/>
                    <a:pt x="-990" y="722964"/>
                    <a:pt x="-990" y="712678"/>
                  </a:cubicBezTo>
                  <a:cubicBezTo>
                    <a:pt x="-990" y="709534"/>
                    <a:pt x="-990" y="706391"/>
                    <a:pt x="-990" y="703153"/>
                  </a:cubicBezTo>
                  <a:lnTo>
                    <a:pt x="-990" y="684103"/>
                  </a:lnTo>
                  <a:cubicBezTo>
                    <a:pt x="-990" y="680864"/>
                    <a:pt x="-990" y="677721"/>
                    <a:pt x="-990" y="674578"/>
                  </a:cubicBezTo>
                  <a:cubicBezTo>
                    <a:pt x="-990" y="662099"/>
                    <a:pt x="-419" y="649432"/>
                    <a:pt x="58" y="636478"/>
                  </a:cubicBezTo>
                  <a:cubicBezTo>
                    <a:pt x="58" y="633334"/>
                    <a:pt x="58" y="630096"/>
                    <a:pt x="58" y="626953"/>
                  </a:cubicBezTo>
                  <a:cubicBezTo>
                    <a:pt x="1391" y="583709"/>
                    <a:pt x="3392" y="539732"/>
                    <a:pt x="5964" y="495031"/>
                  </a:cubicBezTo>
                  <a:cubicBezTo>
                    <a:pt x="5964" y="491793"/>
                    <a:pt x="5964" y="488650"/>
                    <a:pt x="6535" y="485506"/>
                  </a:cubicBezTo>
                  <a:cubicBezTo>
                    <a:pt x="6535" y="480077"/>
                    <a:pt x="7202" y="474553"/>
                    <a:pt x="7583" y="468933"/>
                  </a:cubicBezTo>
                  <a:cubicBezTo>
                    <a:pt x="7583" y="465789"/>
                    <a:pt x="7583" y="462551"/>
                    <a:pt x="8154" y="459408"/>
                  </a:cubicBezTo>
                  <a:cubicBezTo>
                    <a:pt x="8726" y="449883"/>
                    <a:pt x="9392" y="440358"/>
                    <a:pt x="10059" y="430833"/>
                  </a:cubicBezTo>
                  <a:cubicBezTo>
                    <a:pt x="10059" y="427594"/>
                    <a:pt x="10059" y="424451"/>
                    <a:pt x="10726" y="421308"/>
                  </a:cubicBezTo>
                  <a:cubicBezTo>
                    <a:pt x="14631" y="367301"/>
                    <a:pt x="19298" y="312151"/>
                    <a:pt x="25204" y="256049"/>
                  </a:cubicBezTo>
                  <a:cubicBezTo>
                    <a:pt x="26252" y="245667"/>
                    <a:pt x="27395" y="235284"/>
                    <a:pt x="28538" y="224997"/>
                  </a:cubicBezTo>
                  <a:lnTo>
                    <a:pt x="29681" y="215472"/>
                  </a:lnTo>
                  <a:cubicBezTo>
                    <a:pt x="30348" y="208900"/>
                    <a:pt x="31109" y="202328"/>
                    <a:pt x="31871" y="195851"/>
                  </a:cubicBezTo>
                  <a:lnTo>
                    <a:pt x="33014" y="186326"/>
                  </a:lnTo>
                  <a:cubicBezTo>
                    <a:pt x="34157" y="176801"/>
                    <a:pt x="35300" y="167276"/>
                    <a:pt x="36348" y="158227"/>
                  </a:cubicBezTo>
                  <a:cubicBezTo>
                    <a:pt x="36348" y="155084"/>
                    <a:pt x="37111" y="151845"/>
                    <a:pt x="37586" y="148702"/>
                  </a:cubicBezTo>
                  <a:cubicBezTo>
                    <a:pt x="43968" y="97839"/>
                    <a:pt x="50921" y="48309"/>
                    <a:pt x="58446" y="-174"/>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1" name="Google Shape;211;p7"/>
            <p:cNvSpPr/>
            <p:nvPr/>
          </p:nvSpPr>
          <p:spPr>
            <a:xfrm>
              <a:off x="2630651" y="1387951"/>
              <a:ext cx="252246" cy="2396619"/>
            </a:xfrm>
            <a:custGeom>
              <a:rect b="b" l="l" r="r" t="t"/>
              <a:pathLst>
                <a:path extrusionOk="0" h="2070513" w="252246">
                  <a:moveTo>
                    <a:pt x="0" y="2037881"/>
                  </a:moveTo>
                  <a:lnTo>
                    <a:pt x="206236" y="2037881"/>
                  </a:lnTo>
                  <a:lnTo>
                    <a:pt x="207215" y="2070513"/>
                  </a:lnTo>
                  <a:lnTo>
                    <a:pt x="0" y="2070513"/>
                  </a:lnTo>
                  <a:cubicBezTo>
                    <a:pt x="0" y="2059420"/>
                    <a:pt x="0" y="2048649"/>
                    <a:pt x="0" y="2037881"/>
                  </a:cubicBezTo>
                  <a:close/>
                  <a:moveTo>
                    <a:pt x="1630" y="1900174"/>
                  </a:moveTo>
                  <a:lnTo>
                    <a:pt x="203625" y="1900174"/>
                  </a:lnTo>
                  <a:cubicBezTo>
                    <a:pt x="204601" y="1911271"/>
                    <a:pt x="204601" y="1922038"/>
                    <a:pt x="204601" y="1932806"/>
                  </a:cubicBezTo>
                  <a:lnTo>
                    <a:pt x="1630" y="1932806"/>
                  </a:lnTo>
                  <a:cubicBezTo>
                    <a:pt x="1630" y="1922038"/>
                    <a:pt x="1630" y="1911271"/>
                    <a:pt x="1630" y="1900174"/>
                  </a:cubicBezTo>
                  <a:close/>
                  <a:moveTo>
                    <a:pt x="3265" y="1801949"/>
                  </a:moveTo>
                  <a:lnTo>
                    <a:pt x="201994" y="1801949"/>
                  </a:lnTo>
                  <a:cubicBezTo>
                    <a:pt x="203303" y="1812720"/>
                    <a:pt x="203303" y="1823488"/>
                    <a:pt x="203628" y="1834581"/>
                  </a:cubicBezTo>
                  <a:lnTo>
                    <a:pt x="3265" y="1834581"/>
                  </a:lnTo>
                  <a:cubicBezTo>
                    <a:pt x="3265" y="1823488"/>
                    <a:pt x="3265" y="1812720"/>
                    <a:pt x="3265" y="1801949"/>
                  </a:cubicBezTo>
                  <a:close/>
                  <a:moveTo>
                    <a:pt x="6526" y="1639442"/>
                  </a:moveTo>
                  <a:lnTo>
                    <a:pt x="202319" y="1639442"/>
                  </a:lnTo>
                  <a:lnTo>
                    <a:pt x="202319" y="1672074"/>
                  </a:lnTo>
                  <a:lnTo>
                    <a:pt x="6526" y="1672074"/>
                  </a:lnTo>
                  <a:cubicBezTo>
                    <a:pt x="6526" y="1661306"/>
                    <a:pt x="6526" y="1650213"/>
                    <a:pt x="6526" y="1639442"/>
                  </a:cubicBezTo>
                  <a:close/>
                  <a:moveTo>
                    <a:pt x="31652" y="1154529"/>
                  </a:moveTo>
                  <a:lnTo>
                    <a:pt x="205259" y="1154529"/>
                  </a:lnTo>
                  <a:cubicBezTo>
                    <a:pt x="205259" y="1165626"/>
                    <a:pt x="205259" y="1176393"/>
                    <a:pt x="205259" y="1187161"/>
                  </a:cubicBezTo>
                  <a:lnTo>
                    <a:pt x="29696" y="1187161"/>
                  </a:lnTo>
                  <a:cubicBezTo>
                    <a:pt x="29696" y="1176068"/>
                    <a:pt x="29696" y="1165300"/>
                    <a:pt x="31652" y="1154529"/>
                  </a:cubicBezTo>
                  <a:close/>
                  <a:moveTo>
                    <a:pt x="37198" y="1066421"/>
                  </a:moveTo>
                  <a:lnTo>
                    <a:pt x="207215" y="1066421"/>
                  </a:lnTo>
                  <a:lnTo>
                    <a:pt x="207215" y="1099053"/>
                  </a:lnTo>
                  <a:lnTo>
                    <a:pt x="35242" y="1099053"/>
                  </a:lnTo>
                  <a:cubicBezTo>
                    <a:pt x="35242" y="1088285"/>
                    <a:pt x="35242" y="1077192"/>
                    <a:pt x="37198" y="1066421"/>
                  </a:cubicBezTo>
                  <a:close/>
                  <a:moveTo>
                    <a:pt x="46664" y="935892"/>
                  </a:moveTo>
                  <a:lnTo>
                    <a:pt x="209825" y="935892"/>
                  </a:lnTo>
                  <a:lnTo>
                    <a:pt x="210805" y="968524"/>
                  </a:lnTo>
                  <a:lnTo>
                    <a:pt x="44379" y="968524"/>
                  </a:lnTo>
                  <a:cubicBezTo>
                    <a:pt x="44705" y="957756"/>
                    <a:pt x="46664" y="946989"/>
                    <a:pt x="46664" y="935892"/>
                  </a:cubicBezTo>
                  <a:close/>
                  <a:moveTo>
                    <a:pt x="111929" y="229076"/>
                  </a:moveTo>
                  <a:lnTo>
                    <a:pt x="238217" y="229076"/>
                  </a:lnTo>
                  <a:lnTo>
                    <a:pt x="238542" y="261708"/>
                  </a:lnTo>
                  <a:lnTo>
                    <a:pt x="108013" y="261708"/>
                  </a:lnTo>
                  <a:close/>
                  <a:moveTo>
                    <a:pt x="121720" y="128898"/>
                  </a:moveTo>
                  <a:lnTo>
                    <a:pt x="244092" y="128898"/>
                  </a:lnTo>
                  <a:cubicBezTo>
                    <a:pt x="244092" y="139669"/>
                    <a:pt x="244092" y="150437"/>
                    <a:pt x="241803" y="161530"/>
                  </a:cubicBezTo>
                  <a:lnTo>
                    <a:pt x="117804" y="161530"/>
                  </a:lnTo>
                  <a:close/>
                  <a:moveTo>
                    <a:pt x="137381" y="0"/>
                  </a:moveTo>
                  <a:lnTo>
                    <a:pt x="252246" y="0"/>
                  </a:lnTo>
                  <a:cubicBezTo>
                    <a:pt x="252246" y="10771"/>
                    <a:pt x="252246" y="21864"/>
                    <a:pt x="250287" y="32632"/>
                  </a:cubicBezTo>
                  <a:lnTo>
                    <a:pt x="133139" y="32632"/>
                  </a:lnTo>
                  <a:cubicBezTo>
                    <a:pt x="133139" y="21864"/>
                    <a:pt x="135750" y="10771"/>
                    <a:pt x="137381" y="0"/>
                  </a:cubicBezTo>
                  <a:close/>
                </a:path>
              </a:pathLst>
            </a:custGeom>
            <a:solidFill>
              <a:srgbClr val="6F6B6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2" name="Google Shape;212;p7"/>
            <p:cNvSpPr/>
            <p:nvPr/>
          </p:nvSpPr>
          <p:spPr>
            <a:xfrm>
              <a:off x="1978022" y="546558"/>
              <a:ext cx="2044561" cy="1613631"/>
            </a:xfrm>
            <a:custGeom>
              <a:rect b="b" l="l" r="r" t="t"/>
              <a:pathLst>
                <a:path extrusionOk="0" h="471133" w="596952">
                  <a:moveTo>
                    <a:pt x="262950" y="10774"/>
                  </a:moveTo>
                  <a:cubicBezTo>
                    <a:pt x="199990" y="26738"/>
                    <a:pt x="141982" y="58247"/>
                    <a:pt x="94262" y="102404"/>
                  </a:cubicBezTo>
                  <a:cubicBezTo>
                    <a:pt x="70831" y="124217"/>
                    <a:pt x="-321" y="190320"/>
                    <a:pt x="-988" y="277760"/>
                  </a:cubicBezTo>
                  <a:cubicBezTo>
                    <a:pt x="-988" y="290047"/>
                    <a:pt x="-1560" y="321099"/>
                    <a:pt x="14919" y="329576"/>
                  </a:cubicBezTo>
                  <a:cubicBezTo>
                    <a:pt x="29683" y="337196"/>
                    <a:pt x="54447" y="325099"/>
                    <a:pt x="97310" y="285761"/>
                  </a:cubicBezTo>
                  <a:cubicBezTo>
                    <a:pt x="160556" y="226239"/>
                    <a:pt x="213516" y="156649"/>
                    <a:pt x="254092" y="79830"/>
                  </a:cubicBezTo>
                  <a:cubicBezTo>
                    <a:pt x="255235" y="128312"/>
                    <a:pt x="257235" y="206418"/>
                    <a:pt x="260664" y="307002"/>
                  </a:cubicBezTo>
                  <a:cubicBezTo>
                    <a:pt x="263236" y="381201"/>
                    <a:pt x="265522" y="427112"/>
                    <a:pt x="298764" y="453115"/>
                  </a:cubicBezTo>
                  <a:cubicBezTo>
                    <a:pt x="318861" y="468641"/>
                    <a:pt x="350770" y="477499"/>
                    <a:pt x="371821" y="465116"/>
                  </a:cubicBezTo>
                  <a:cubicBezTo>
                    <a:pt x="400396" y="448353"/>
                    <a:pt x="397824" y="399489"/>
                    <a:pt x="395729" y="357484"/>
                  </a:cubicBezTo>
                  <a:cubicBezTo>
                    <a:pt x="392585" y="298467"/>
                    <a:pt x="377631" y="240670"/>
                    <a:pt x="351913" y="187463"/>
                  </a:cubicBezTo>
                  <a:cubicBezTo>
                    <a:pt x="372583" y="227601"/>
                    <a:pt x="401062" y="263215"/>
                    <a:pt x="435638" y="292238"/>
                  </a:cubicBezTo>
                  <a:cubicBezTo>
                    <a:pt x="464213" y="315765"/>
                    <a:pt x="515076" y="358913"/>
                    <a:pt x="548509" y="341387"/>
                  </a:cubicBezTo>
                  <a:cubicBezTo>
                    <a:pt x="575561" y="327480"/>
                    <a:pt x="576418" y="282237"/>
                    <a:pt x="576418" y="277569"/>
                  </a:cubicBezTo>
                  <a:cubicBezTo>
                    <a:pt x="577084" y="191844"/>
                    <a:pt x="462118" y="139076"/>
                    <a:pt x="456879" y="136790"/>
                  </a:cubicBezTo>
                  <a:cubicBezTo>
                    <a:pt x="459451" y="138504"/>
                    <a:pt x="505837" y="168699"/>
                    <a:pt x="552129" y="146315"/>
                  </a:cubicBezTo>
                  <a:cubicBezTo>
                    <a:pt x="567845" y="138695"/>
                    <a:pt x="596802" y="118692"/>
                    <a:pt x="595943" y="94499"/>
                  </a:cubicBezTo>
                  <a:cubicBezTo>
                    <a:pt x="594516" y="52589"/>
                    <a:pt x="504313" y="26967"/>
                    <a:pt x="471071" y="17442"/>
                  </a:cubicBezTo>
                  <a:cubicBezTo>
                    <a:pt x="403539" y="-3513"/>
                    <a:pt x="331625" y="-5819"/>
                    <a:pt x="262950" y="10774"/>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3" name="Google Shape;213;p7"/>
            <p:cNvSpPr/>
            <p:nvPr/>
          </p:nvSpPr>
          <p:spPr>
            <a:xfrm rot="-439219">
              <a:off x="2394251" y="165699"/>
              <a:ext cx="1028423" cy="1073323"/>
            </a:xfrm>
            <a:custGeom>
              <a:rect b="b" l="l" r="r" t="t"/>
              <a:pathLst>
                <a:path extrusionOk="0" h="1072619" w="1027749">
                  <a:moveTo>
                    <a:pt x="867724" y="651164"/>
                  </a:moveTo>
                  <a:cubicBezTo>
                    <a:pt x="969964" y="664351"/>
                    <a:pt x="1040716" y="769083"/>
                    <a:pt x="1025753" y="885084"/>
                  </a:cubicBezTo>
                  <a:cubicBezTo>
                    <a:pt x="1010790" y="1001089"/>
                    <a:pt x="915777" y="1084435"/>
                    <a:pt x="813538" y="1071247"/>
                  </a:cubicBezTo>
                  <a:cubicBezTo>
                    <a:pt x="711298" y="1058059"/>
                    <a:pt x="640545" y="953331"/>
                    <a:pt x="655508" y="837326"/>
                  </a:cubicBezTo>
                  <a:cubicBezTo>
                    <a:pt x="670471" y="721325"/>
                    <a:pt x="765484" y="637976"/>
                    <a:pt x="867724" y="651164"/>
                  </a:cubicBezTo>
                  <a:close/>
                  <a:moveTo>
                    <a:pt x="204280" y="79374"/>
                  </a:moveTo>
                  <a:cubicBezTo>
                    <a:pt x="281752" y="97084"/>
                    <a:pt x="340029" y="173659"/>
                    <a:pt x="340029" y="265437"/>
                  </a:cubicBezTo>
                  <a:cubicBezTo>
                    <a:pt x="340029" y="370326"/>
                    <a:pt x="263911" y="455355"/>
                    <a:pt x="170016" y="455355"/>
                  </a:cubicBezTo>
                  <a:cubicBezTo>
                    <a:pt x="76121" y="455355"/>
                    <a:pt x="0" y="370326"/>
                    <a:pt x="0" y="265437"/>
                  </a:cubicBezTo>
                  <a:cubicBezTo>
                    <a:pt x="0" y="160548"/>
                    <a:pt x="76118" y="75516"/>
                    <a:pt x="170016" y="75516"/>
                  </a:cubicBezTo>
                  <a:cubicBezTo>
                    <a:pt x="181753" y="75516"/>
                    <a:pt x="193212" y="76844"/>
                    <a:pt x="204280" y="79374"/>
                  </a:cubicBezTo>
                  <a:close/>
                  <a:moveTo>
                    <a:pt x="719261" y="1269"/>
                  </a:moveTo>
                  <a:cubicBezTo>
                    <a:pt x="812388" y="13281"/>
                    <a:pt x="877003" y="107349"/>
                    <a:pt x="863584" y="211380"/>
                  </a:cubicBezTo>
                  <a:cubicBezTo>
                    <a:pt x="850165" y="315407"/>
                    <a:pt x="763795" y="389999"/>
                    <a:pt x="670668" y="377987"/>
                  </a:cubicBezTo>
                  <a:cubicBezTo>
                    <a:pt x="577544" y="365975"/>
                    <a:pt x="512930" y="271907"/>
                    <a:pt x="526348" y="167880"/>
                  </a:cubicBezTo>
                  <a:cubicBezTo>
                    <a:pt x="539767" y="63849"/>
                    <a:pt x="626137" y="-10743"/>
                    <a:pt x="719261" y="126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14" name="Google Shape;214;p7"/>
          <p:cNvGrpSpPr/>
          <p:nvPr/>
        </p:nvGrpSpPr>
        <p:grpSpPr>
          <a:xfrm flipH="1">
            <a:off x="957385" y="6094499"/>
            <a:ext cx="624717" cy="763505"/>
            <a:chOff x="7676818" y="1639994"/>
            <a:chExt cx="1729561" cy="2113802"/>
          </a:xfrm>
        </p:grpSpPr>
        <p:sp>
          <p:nvSpPr>
            <p:cNvPr id="215" name="Google Shape;215;p7"/>
            <p:cNvSpPr/>
            <p:nvPr/>
          </p:nvSpPr>
          <p:spPr>
            <a:xfrm>
              <a:off x="7742402" y="1639994"/>
              <a:ext cx="1601281" cy="2103001"/>
            </a:xfrm>
            <a:custGeom>
              <a:rect b="b" l="l" r="r" t="t"/>
              <a:pathLst>
                <a:path extrusionOk="0" h="1630233" w="1241303">
                  <a:moveTo>
                    <a:pt x="349889" y="1630191"/>
                  </a:moveTo>
                  <a:cubicBezTo>
                    <a:pt x="317704" y="1575832"/>
                    <a:pt x="272233" y="1496306"/>
                    <a:pt x="221617" y="1397880"/>
                  </a:cubicBezTo>
                  <a:cubicBezTo>
                    <a:pt x="112993" y="1186619"/>
                    <a:pt x="70048" y="1061061"/>
                    <a:pt x="55172" y="1016339"/>
                  </a:cubicBezTo>
                  <a:cubicBezTo>
                    <a:pt x="-12753" y="810505"/>
                    <a:pt x="-4613" y="726301"/>
                    <a:pt x="10076" y="669603"/>
                  </a:cubicBezTo>
                  <a:cubicBezTo>
                    <a:pt x="18403" y="636950"/>
                    <a:pt x="43290" y="540209"/>
                    <a:pt x="103637" y="527391"/>
                  </a:cubicBezTo>
                  <a:cubicBezTo>
                    <a:pt x="170720" y="513263"/>
                    <a:pt x="240235" y="611034"/>
                    <a:pt x="259696" y="638354"/>
                  </a:cubicBezTo>
                  <a:cubicBezTo>
                    <a:pt x="343901" y="757269"/>
                    <a:pt x="349046" y="892558"/>
                    <a:pt x="353257" y="1016339"/>
                  </a:cubicBezTo>
                  <a:cubicBezTo>
                    <a:pt x="359619" y="1197379"/>
                    <a:pt x="362613" y="1287665"/>
                    <a:pt x="356718" y="1318072"/>
                  </a:cubicBezTo>
                  <a:cubicBezTo>
                    <a:pt x="352415" y="1340153"/>
                    <a:pt x="339504" y="1398628"/>
                    <a:pt x="370659" y="1442976"/>
                  </a:cubicBezTo>
                  <a:cubicBezTo>
                    <a:pt x="373373" y="1446905"/>
                    <a:pt x="399288" y="1482739"/>
                    <a:pt x="433064" y="1481055"/>
                  </a:cubicBezTo>
                  <a:cubicBezTo>
                    <a:pt x="537197" y="1475816"/>
                    <a:pt x="526625" y="1316669"/>
                    <a:pt x="528309" y="1246311"/>
                  </a:cubicBezTo>
                  <a:cubicBezTo>
                    <a:pt x="532482" y="1115382"/>
                    <a:pt x="527888" y="984322"/>
                    <a:pt x="514555" y="854011"/>
                  </a:cubicBezTo>
                  <a:cubicBezTo>
                    <a:pt x="501176" y="735095"/>
                    <a:pt x="465904" y="620109"/>
                    <a:pt x="439707" y="503158"/>
                  </a:cubicBezTo>
                  <a:cubicBezTo>
                    <a:pt x="415381" y="393599"/>
                    <a:pt x="397885" y="306681"/>
                    <a:pt x="401534" y="191040"/>
                  </a:cubicBezTo>
                  <a:cubicBezTo>
                    <a:pt x="405370" y="69411"/>
                    <a:pt x="429041" y="37039"/>
                    <a:pt x="450092" y="21133"/>
                  </a:cubicBezTo>
                  <a:cubicBezTo>
                    <a:pt x="521198" y="-32851"/>
                    <a:pt x="647412" y="32735"/>
                    <a:pt x="658171" y="38443"/>
                  </a:cubicBezTo>
                  <a:cubicBezTo>
                    <a:pt x="817973" y="123864"/>
                    <a:pt x="858017" y="328481"/>
                    <a:pt x="876635" y="423351"/>
                  </a:cubicBezTo>
                  <a:cubicBezTo>
                    <a:pt x="894225" y="513170"/>
                    <a:pt x="936514" y="729201"/>
                    <a:pt x="838462" y="953934"/>
                  </a:cubicBezTo>
                  <a:cubicBezTo>
                    <a:pt x="802816" y="1035706"/>
                    <a:pt x="663597" y="1313394"/>
                    <a:pt x="672018" y="1408265"/>
                  </a:cubicBezTo>
                  <a:cubicBezTo>
                    <a:pt x="672767" y="1416124"/>
                    <a:pt x="674825" y="1439608"/>
                    <a:pt x="685959" y="1442976"/>
                  </a:cubicBezTo>
                  <a:cubicBezTo>
                    <a:pt x="694847" y="1445595"/>
                    <a:pt x="710659" y="1435304"/>
                    <a:pt x="741440" y="1383939"/>
                  </a:cubicBezTo>
                  <a:cubicBezTo>
                    <a:pt x="780782" y="1316875"/>
                    <a:pt x="809973" y="1244365"/>
                    <a:pt x="828077" y="1168750"/>
                  </a:cubicBezTo>
                  <a:cubicBezTo>
                    <a:pt x="881407" y="947198"/>
                    <a:pt x="875793" y="933819"/>
                    <a:pt x="904423" y="888067"/>
                  </a:cubicBezTo>
                  <a:cubicBezTo>
                    <a:pt x="929029" y="848584"/>
                    <a:pt x="977681" y="770368"/>
                    <a:pt x="1060482" y="763257"/>
                  </a:cubicBezTo>
                  <a:cubicBezTo>
                    <a:pt x="1127659" y="757363"/>
                    <a:pt x="1197829" y="800120"/>
                    <a:pt x="1226927" y="856818"/>
                  </a:cubicBezTo>
                  <a:cubicBezTo>
                    <a:pt x="1257240" y="916136"/>
                    <a:pt x="1244048" y="993136"/>
                    <a:pt x="1143657" y="1172399"/>
                  </a:cubicBezTo>
                  <a:cubicBezTo>
                    <a:pt x="1052053" y="1335371"/>
                    <a:pt x="942736" y="1487744"/>
                    <a:pt x="817692" y="162672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6" name="Google Shape;216;p7"/>
            <p:cNvSpPr/>
            <p:nvPr/>
          </p:nvSpPr>
          <p:spPr>
            <a:xfrm>
              <a:off x="7676818" y="1642876"/>
              <a:ext cx="1729561" cy="2110920"/>
            </a:xfrm>
            <a:custGeom>
              <a:rect b="b" l="l" r="r" t="t"/>
              <a:pathLst>
                <a:path extrusionOk="0" h="2110920" w="1729561">
                  <a:moveTo>
                    <a:pt x="787756" y="2043421"/>
                  </a:moveTo>
                  <a:lnTo>
                    <a:pt x="738764" y="2110876"/>
                  </a:lnTo>
                  <a:cubicBezTo>
                    <a:pt x="735868" y="2112927"/>
                    <a:pt x="787756" y="2043421"/>
                    <a:pt x="787756" y="2043421"/>
                  </a:cubicBezTo>
                  <a:close/>
                  <a:moveTo>
                    <a:pt x="1054798" y="2015547"/>
                  </a:moveTo>
                  <a:lnTo>
                    <a:pt x="1085809" y="2093017"/>
                  </a:lnTo>
                  <a:cubicBezTo>
                    <a:pt x="1085809" y="2096517"/>
                    <a:pt x="1054798" y="2015547"/>
                    <a:pt x="1054798" y="2015547"/>
                  </a:cubicBezTo>
                  <a:close/>
                  <a:moveTo>
                    <a:pt x="441313" y="1879915"/>
                  </a:moveTo>
                  <a:lnTo>
                    <a:pt x="388821" y="1984778"/>
                  </a:lnTo>
                  <a:cubicBezTo>
                    <a:pt x="385321" y="1988518"/>
                    <a:pt x="441313" y="1879915"/>
                    <a:pt x="441313" y="1879915"/>
                  </a:cubicBezTo>
                  <a:close/>
                  <a:moveTo>
                    <a:pt x="1313453" y="1704522"/>
                  </a:moveTo>
                  <a:cubicBezTo>
                    <a:pt x="1318920" y="1700684"/>
                    <a:pt x="1326449" y="1702012"/>
                    <a:pt x="1330287" y="1707478"/>
                  </a:cubicBezTo>
                  <a:cubicBezTo>
                    <a:pt x="1356955" y="1745368"/>
                    <a:pt x="1400516" y="1806548"/>
                    <a:pt x="1408480" y="1816081"/>
                  </a:cubicBezTo>
                  <a:cubicBezTo>
                    <a:pt x="1410375" y="1817576"/>
                    <a:pt x="1411799" y="1819592"/>
                    <a:pt x="1412583" y="1821872"/>
                  </a:cubicBezTo>
                  <a:cubicBezTo>
                    <a:pt x="1414466" y="1827592"/>
                    <a:pt x="1411835" y="1833819"/>
                    <a:pt x="1406428" y="1836474"/>
                  </a:cubicBezTo>
                  <a:cubicBezTo>
                    <a:pt x="1404957" y="1837620"/>
                    <a:pt x="1403208" y="1838368"/>
                    <a:pt x="1401361" y="1838646"/>
                  </a:cubicBezTo>
                  <a:cubicBezTo>
                    <a:pt x="1393156" y="1838646"/>
                    <a:pt x="1380967" y="1821390"/>
                    <a:pt x="1310497" y="1721354"/>
                  </a:cubicBezTo>
                  <a:cubicBezTo>
                    <a:pt x="1306659" y="1715888"/>
                    <a:pt x="1307987" y="1708359"/>
                    <a:pt x="1313453" y="1704522"/>
                  </a:cubicBezTo>
                  <a:close/>
                  <a:moveTo>
                    <a:pt x="676982" y="1635076"/>
                  </a:moveTo>
                  <a:cubicBezTo>
                    <a:pt x="726335" y="1671277"/>
                    <a:pt x="806219" y="1730284"/>
                    <a:pt x="819493" y="1738730"/>
                  </a:cubicBezTo>
                  <a:cubicBezTo>
                    <a:pt x="821870" y="1739575"/>
                    <a:pt x="823969" y="1741084"/>
                    <a:pt x="825526" y="1743074"/>
                  </a:cubicBezTo>
                  <a:cubicBezTo>
                    <a:pt x="829194" y="1747926"/>
                    <a:pt x="828687" y="1754755"/>
                    <a:pt x="824319" y="1759003"/>
                  </a:cubicBezTo>
                  <a:cubicBezTo>
                    <a:pt x="822882" y="1760995"/>
                    <a:pt x="820615" y="1762237"/>
                    <a:pt x="818164" y="1762382"/>
                  </a:cubicBezTo>
                  <a:cubicBezTo>
                    <a:pt x="808269" y="1762382"/>
                    <a:pt x="781964" y="1743074"/>
                    <a:pt x="662622" y="1654504"/>
                  </a:cubicBezTo>
                  <a:cubicBezTo>
                    <a:pt x="657251" y="1650534"/>
                    <a:pt x="656117" y="1642980"/>
                    <a:pt x="660087" y="1637609"/>
                  </a:cubicBezTo>
                  <a:cubicBezTo>
                    <a:pt x="664057" y="1632240"/>
                    <a:pt x="671611" y="1631105"/>
                    <a:pt x="676982" y="1635076"/>
                  </a:cubicBezTo>
                  <a:close/>
                  <a:moveTo>
                    <a:pt x="1146266" y="1464930"/>
                  </a:moveTo>
                  <a:cubicBezTo>
                    <a:pt x="1152927" y="1464930"/>
                    <a:pt x="1158333" y="1470336"/>
                    <a:pt x="1158333" y="1476997"/>
                  </a:cubicBezTo>
                  <a:cubicBezTo>
                    <a:pt x="1159299" y="1536125"/>
                    <a:pt x="1161229" y="1631696"/>
                    <a:pt x="1162557" y="1647022"/>
                  </a:cubicBezTo>
                  <a:cubicBezTo>
                    <a:pt x="1163281" y="1649422"/>
                    <a:pt x="1163281" y="1651981"/>
                    <a:pt x="1162557" y="1654382"/>
                  </a:cubicBezTo>
                  <a:cubicBezTo>
                    <a:pt x="1160928" y="1659389"/>
                    <a:pt x="1156234" y="1662757"/>
                    <a:pt x="1150973" y="1662708"/>
                  </a:cubicBezTo>
                  <a:lnTo>
                    <a:pt x="1149404" y="1662708"/>
                  </a:lnTo>
                  <a:cubicBezTo>
                    <a:pt x="1137336" y="1661018"/>
                    <a:pt x="1137336" y="1661018"/>
                    <a:pt x="1134199" y="1476997"/>
                  </a:cubicBezTo>
                  <a:cubicBezTo>
                    <a:pt x="1134199" y="1470336"/>
                    <a:pt x="1139605" y="1464930"/>
                    <a:pt x="1146266" y="1464930"/>
                  </a:cubicBezTo>
                  <a:close/>
                  <a:moveTo>
                    <a:pt x="1527266" y="1464759"/>
                  </a:moveTo>
                  <a:cubicBezTo>
                    <a:pt x="1549776" y="1464724"/>
                    <a:pt x="1585610" y="1465685"/>
                    <a:pt x="1642943" y="1467224"/>
                  </a:cubicBezTo>
                  <a:cubicBezTo>
                    <a:pt x="1649604" y="1467224"/>
                    <a:pt x="1655010" y="1472629"/>
                    <a:pt x="1655010" y="1479290"/>
                  </a:cubicBezTo>
                  <a:cubicBezTo>
                    <a:pt x="1655010" y="1485952"/>
                    <a:pt x="1649604" y="1491357"/>
                    <a:pt x="1642943" y="1491357"/>
                  </a:cubicBezTo>
                  <a:lnTo>
                    <a:pt x="1642340" y="1491116"/>
                  </a:lnTo>
                  <a:cubicBezTo>
                    <a:pt x="1594072" y="1489909"/>
                    <a:pt x="1516240" y="1488340"/>
                    <a:pt x="1503087" y="1488824"/>
                  </a:cubicBezTo>
                  <a:cubicBezTo>
                    <a:pt x="1500769" y="1489535"/>
                    <a:pt x="1498284" y="1489535"/>
                    <a:pt x="1495967" y="1488824"/>
                  </a:cubicBezTo>
                  <a:cubicBezTo>
                    <a:pt x="1490247" y="1486928"/>
                    <a:pt x="1486796" y="1481113"/>
                    <a:pt x="1487882" y="1475188"/>
                  </a:cubicBezTo>
                  <a:cubicBezTo>
                    <a:pt x="1489239" y="1467646"/>
                    <a:pt x="1489749" y="1464818"/>
                    <a:pt x="1527266" y="1464759"/>
                  </a:cubicBezTo>
                  <a:close/>
                  <a:moveTo>
                    <a:pt x="181993" y="1384686"/>
                  </a:moveTo>
                  <a:cubicBezTo>
                    <a:pt x="187351" y="1381887"/>
                    <a:pt x="193951" y="1383491"/>
                    <a:pt x="197438" y="1388427"/>
                  </a:cubicBezTo>
                  <a:cubicBezTo>
                    <a:pt x="204076" y="1397960"/>
                    <a:pt x="204076" y="1397960"/>
                    <a:pt x="125640" y="1471931"/>
                  </a:cubicBezTo>
                  <a:cubicBezTo>
                    <a:pt x="123408" y="1474091"/>
                    <a:pt x="120415" y="1475297"/>
                    <a:pt x="117315" y="1475309"/>
                  </a:cubicBezTo>
                  <a:cubicBezTo>
                    <a:pt x="110653" y="1475358"/>
                    <a:pt x="105211" y="1469987"/>
                    <a:pt x="105163" y="1463327"/>
                  </a:cubicBezTo>
                  <a:cubicBezTo>
                    <a:pt x="105151" y="1459959"/>
                    <a:pt x="106526" y="1456739"/>
                    <a:pt x="108988" y="1454433"/>
                  </a:cubicBezTo>
                  <a:cubicBezTo>
                    <a:pt x="132518" y="1432230"/>
                    <a:pt x="170409" y="1396149"/>
                    <a:pt x="177165" y="1389031"/>
                  </a:cubicBezTo>
                  <a:cubicBezTo>
                    <a:pt x="178348" y="1387172"/>
                    <a:pt x="180015" y="1385663"/>
                    <a:pt x="181993" y="1384686"/>
                  </a:cubicBezTo>
                  <a:close/>
                  <a:moveTo>
                    <a:pt x="402699" y="1371653"/>
                  </a:moveTo>
                  <a:cubicBezTo>
                    <a:pt x="412835" y="1378410"/>
                    <a:pt x="412835" y="1378410"/>
                    <a:pt x="337417" y="1541797"/>
                  </a:cubicBezTo>
                  <a:cubicBezTo>
                    <a:pt x="335438" y="1546069"/>
                    <a:pt x="331154" y="1548808"/>
                    <a:pt x="326436" y="1548796"/>
                  </a:cubicBezTo>
                  <a:cubicBezTo>
                    <a:pt x="324686" y="1548784"/>
                    <a:pt x="322961" y="1548410"/>
                    <a:pt x="321368" y="1547710"/>
                  </a:cubicBezTo>
                  <a:cubicBezTo>
                    <a:pt x="315310" y="1544934"/>
                    <a:pt x="312656" y="1537767"/>
                    <a:pt x="315431" y="1531709"/>
                  </a:cubicBezTo>
                  <a:cubicBezTo>
                    <a:pt x="315443" y="1531698"/>
                    <a:pt x="315443" y="1531673"/>
                    <a:pt x="315456" y="1531662"/>
                  </a:cubicBezTo>
                  <a:cubicBezTo>
                    <a:pt x="339589" y="1479169"/>
                    <a:pt x="378565" y="1394097"/>
                    <a:pt x="383754" y="1380221"/>
                  </a:cubicBezTo>
                  <a:cubicBezTo>
                    <a:pt x="384141" y="1377723"/>
                    <a:pt x="385226" y="1375370"/>
                    <a:pt x="386892" y="1373464"/>
                  </a:cubicBezTo>
                  <a:cubicBezTo>
                    <a:pt x="390959" y="1368974"/>
                    <a:pt x="397727" y="1368202"/>
                    <a:pt x="402699" y="1371653"/>
                  </a:cubicBezTo>
                  <a:close/>
                  <a:moveTo>
                    <a:pt x="1314766" y="1334677"/>
                  </a:moveTo>
                  <a:cubicBezTo>
                    <a:pt x="1337276" y="1334642"/>
                    <a:pt x="1373109" y="1335603"/>
                    <a:pt x="1430442" y="1337142"/>
                  </a:cubicBezTo>
                  <a:cubicBezTo>
                    <a:pt x="1437104" y="1337142"/>
                    <a:pt x="1442509" y="1342548"/>
                    <a:pt x="1442509" y="1349209"/>
                  </a:cubicBezTo>
                  <a:cubicBezTo>
                    <a:pt x="1442509" y="1355870"/>
                    <a:pt x="1437104" y="1361276"/>
                    <a:pt x="1430442" y="1361276"/>
                  </a:cubicBezTo>
                  <a:lnTo>
                    <a:pt x="1429840" y="1361034"/>
                  </a:lnTo>
                  <a:cubicBezTo>
                    <a:pt x="1381571" y="1359829"/>
                    <a:pt x="1303860" y="1358139"/>
                    <a:pt x="1290588" y="1358741"/>
                  </a:cubicBezTo>
                  <a:cubicBezTo>
                    <a:pt x="1288270" y="1359455"/>
                    <a:pt x="1285785" y="1359455"/>
                    <a:pt x="1283467" y="1358741"/>
                  </a:cubicBezTo>
                  <a:cubicBezTo>
                    <a:pt x="1277748" y="1356848"/>
                    <a:pt x="1274297" y="1351031"/>
                    <a:pt x="1275383" y="1345106"/>
                  </a:cubicBezTo>
                  <a:cubicBezTo>
                    <a:pt x="1276741" y="1337564"/>
                    <a:pt x="1277250" y="1334736"/>
                    <a:pt x="1314766" y="1334677"/>
                  </a:cubicBezTo>
                  <a:close/>
                  <a:moveTo>
                    <a:pt x="888756" y="1303476"/>
                  </a:moveTo>
                  <a:cubicBezTo>
                    <a:pt x="895321" y="1302390"/>
                    <a:pt x="901523" y="1306806"/>
                    <a:pt x="902632" y="1313371"/>
                  </a:cubicBezTo>
                  <a:cubicBezTo>
                    <a:pt x="912890" y="1373705"/>
                    <a:pt x="929663" y="1471569"/>
                    <a:pt x="933404" y="1486894"/>
                  </a:cubicBezTo>
                  <a:cubicBezTo>
                    <a:pt x="934598" y="1489102"/>
                    <a:pt x="935020" y="1491648"/>
                    <a:pt x="934610" y="1494134"/>
                  </a:cubicBezTo>
                  <a:cubicBezTo>
                    <a:pt x="933874" y="1500227"/>
                    <a:pt x="928685" y="1504801"/>
                    <a:pt x="922543" y="1504753"/>
                  </a:cubicBezTo>
                  <a:lnTo>
                    <a:pt x="921698" y="1504753"/>
                  </a:lnTo>
                  <a:cubicBezTo>
                    <a:pt x="910355" y="1504753"/>
                    <a:pt x="909632" y="1499323"/>
                    <a:pt x="878861" y="1317352"/>
                  </a:cubicBezTo>
                  <a:cubicBezTo>
                    <a:pt x="877775" y="1310787"/>
                    <a:pt x="882191" y="1304586"/>
                    <a:pt x="888756" y="1303476"/>
                  </a:cubicBezTo>
                  <a:close/>
                  <a:moveTo>
                    <a:pt x="414610" y="1164062"/>
                  </a:moveTo>
                  <a:cubicBezTo>
                    <a:pt x="424955" y="1166273"/>
                    <a:pt x="450454" y="1188356"/>
                    <a:pt x="552450" y="1276686"/>
                  </a:cubicBezTo>
                  <a:cubicBezTo>
                    <a:pt x="557445" y="1281090"/>
                    <a:pt x="557928" y="1288717"/>
                    <a:pt x="553523" y="1293713"/>
                  </a:cubicBezTo>
                  <a:cubicBezTo>
                    <a:pt x="551267" y="1296282"/>
                    <a:pt x="548021" y="1297767"/>
                    <a:pt x="544606" y="1297803"/>
                  </a:cubicBezTo>
                  <a:cubicBezTo>
                    <a:pt x="541735" y="1297803"/>
                    <a:pt x="538946" y="1296778"/>
                    <a:pt x="536762" y="1294907"/>
                  </a:cubicBezTo>
                  <a:cubicBezTo>
                    <a:pt x="492959" y="1257017"/>
                    <a:pt x="422127" y="1196199"/>
                    <a:pt x="410180" y="1187269"/>
                  </a:cubicBezTo>
                  <a:cubicBezTo>
                    <a:pt x="407827" y="1186304"/>
                    <a:pt x="405847" y="1184615"/>
                    <a:pt x="404509" y="1182443"/>
                  </a:cubicBezTo>
                  <a:cubicBezTo>
                    <a:pt x="401311" y="1177315"/>
                    <a:pt x="402384" y="1170617"/>
                    <a:pt x="407043" y="1166757"/>
                  </a:cubicBezTo>
                  <a:cubicBezTo>
                    <a:pt x="409396" y="1164796"/>
                    <a:pt x="411161" y="1163325"/>
                    <a:pt x="414610" y="1164062"/>
                  </a:cubicBezTo>
                  <a:close/>
                  <a:moveTo>
                    <a:pt x="1714379" y="1130435"/>
                  </a:moveTo>
                  <a:cubicBezTo>
                    <a:pt x="1720846" y="1128734"/>
                    <a:pt x="1727459" y="1132594"/>
                    <a:pt x="1729160" y="1139062"/>
                  </a:cubicBezTo>
                  <a:cubicBezTo>
                    <a:pt x="1730862" y="1145530"/>
                    <a:pt x="1727001" y="1152143"/>
                    <a:pt x="1720533" y="1153844"/>
                  </a:cubicBezTo>
                  <a:cubicBezTo>
                    <a:pt x="1661043" y="1169169"/>
                    <a:pt x="1564989" y="1194509"/>
                    <a:pt x="1550148" y="1199457"/>
                  </a:cubicBezTo>
                  <a:cubicBezTo>
                    <a:pt x="1548446" y="1200784"/>
                    <a:pt x="1546382" y="1201581"/>
                    <a:pt x="1544235" y="1201750"/>
                  </a:cubicBezTo>
                  <a:lnTo>
                    <a:pt x="1543511" y="1201750"/>
                  </a:lnTo>
                  <a:cubicBezTo>
                    <a:pt x="1537248" y="1201774"/>
                    <a:pt x="1532011" y="1197008"/>
                    <a:pt x="1531444" y="1190769"/>
                  </a:cubicBezTo>
                  <a:cubicBezTo>
                    <a:pt x="1530237" y="1178702"/>
                    <a:pt x="1530237" y="1178702"/>
                    <a:pt x="1714379" y="1130435"/>
                  </a:cubicBezTo>
                  <a:close/>
                  <a:moveTo>
                    <a:pt x="8039" y="1037050"/>
                  </a:moveTo>
                  <a:cubicBezTo>
                    <a:pt x="10953" y="1036014"/>
                    <a:pt x="14262" y="1036089"/>
                    <a:pt x="17279" y="1037519"/>
                  </a:cubicBezTo>
                  <a:cubicBezTo>
                    <a:pt x="72063" y="1063704"/>
                    <a:pt x="160393" y="1105456"/>
                    <a:pt x="174994" y="1111248"/>
                  </a:cubicBezTo>
                  <a:cubicBezTo>
                    <a:pt x="177323" y="1111501"/>
                    <a:pt x="179520" y="1112467"/>
                    <a:pt x="181270" y="1114024"/>
                  </a:cubicBezTo>
                  <a:cubicBezTo>
                    <a:pt x="186024" y="1117945"/>
                    <a:pt x="187061" y="1124799"/>
                    <a:pt x="183683" y="1129951"/>
                  </a:cubicBezTo>
                  <a:cubicBezTo>
                    <a:pt x="182115" y="1133089"/>
                    <a:pt x="180666" y="1135261"/>
                    <a:pt x="176684" y="1135261"/>
                  </a:cubicBezTo>
                  <a:cubicBezTo>
                    <a:pt x="168237" y="1135261"/>
                    <a:pt x="148569" y="1125970"/>
                    <a:pt x="87750" y="1097371"/>
                  </a:cubicBezTo>
                  <a:cubicBezTo>
                    <a:pt x="47567" y="1078426"/>
                    <a:pt x="6901" y="1059361"/>
                    <a:pt x="6901" y="1059361"/>
                  </a:cubicBezTo>
                  <a:cubicBezTo>
                    <a:pt x="868" y="1056500"/>
                    <a:pt x="-1690" y="1049284"/>
                    <a:pt x="1170" y="1043250"/>
                  </a:cubicBezTo>
                  <a:cubicBezTo>
                    <a:pt x="2606" y="1040234"/>
                    <a:pt x="5125" y="1038086"/>
                    <a:pt x="8039" y="1037050"/>
                  </a:cubicBezTo>
                  <a:close/>
                  <a:moveTo>
                    <a:pt x="945895" y="947921"/>
                  </a:moveTo>
                  <a:cubicBezTo>
                    <a:pt x="952555" y="946558"/>
                    <a:pt x="959071" y="950854"/>
                    <a:pt x="960436" y="957515"/>
                  </a:cubicBezTo>
                  <a:cubicBezTo>
                    <a:pt x="970331" y="1005782"/>
                    <a:pt x="986742" y="1082770"/>
                    <a:pt x="990241" y="1095682"/>
                  </a:cubicBezTo>
                  <a:cubicBezTo>
                    <a:pt x="991399" y="1097781"/>
                    <a:pt x="991894" y="1100171"/>
                    <a:pt x="991689" y="1102560"/>
                  </a:cubicBezTo>
                  <a:cubicBezTo>
                    <a:pt x="991182" y="1108847"/>
                    <a:pt x="985933" y="1113686"/>
                    <a:pt x="979622" y="1113662"/>
                  </a:cubicBezTo>
                  <a:lnTo>
                    <a:pt x="977691" y="1113662"/>
                  </a:lnTo>
                  <a:cubicBezTo>
                    <a:pt x="967555" y="1113662"/>
                    <a:pt x="965624" y="1105094"/>
                    <a:pt x="936302" y="962462"/>
                  </a:cubicBezTo>
                  <a:cubicBezTo>
                    <a:pt x="934937" y="955802"/>
                    <a:pt x="939234" y="949285"/>
                    <a:pt x="945895" y="947921"/>
                  </a:cubicBezTo>
                  <a:close/>
                  <a:moveTo>
                    <a:pt x="771465" y="942189"/>
                  </a:moveTo>
                  <a:cubicBezTo>
                    <a:pt x="776340" y="937677"/>
                    <a:pt x="783942" y="937941"/>
                    <a:pt x="788480" y="942793"/>
                  </a:cubicBezTo>
                  <a:cubicBezTo>
                    <a:pt x="793161" y="947498"/>
                    <a:pt x="793161" y="955101"/>
                    <a:pt x="788480" y="959808"/>
                  </a:cubicBezTo>
                  <a:cubicBezTo>
                    <a:pt x="743832" y="1001800"/>
                    <a:pt x="671912" y="1069979"/>
                    <a:pt x="661172" y="1081684"/>
                  </a:cubicBezTo>
                  <a:cubicBezTo>
                    <a:pt x="659966" y="1083880"/>
                    <a:pt x="658119" y="1085653"/>
                    <a:pt x="655863" y="1086752"/>
                  </a:cubicBezTo>
                  <a:cubicBezTo>
                    <a:pt x="654029" y="1087645"/>
                    <a:pt x="651989" y="1088068"/>
                    <a:pt x="649950" y="1087958"/>
                  </a:cubicBezTo>
                  <a:cubicBezTo>
                    <a:pt x="645919" y="1088030"/>
                    <a:pt x="642119" y="1086088"/>
                    <a:pt x="639814" y="1082770"/>
                  </a:cubicBezTo>
                  <a:cubicBezTo>
                    <a:pt x="632816" y="1072513"/>
                    <a:pt x="632816" y="1072513"/>
                    <a:pt x="771465" y="942189"/>
                  </a:cubicBezTo>
                  <a:close/>
                  <a:moveTo>
                    <a:pt x="442158" y="920228"/>
                  </a:moveTo>
                  <a:cubicBezTo>
                    <a:pt x="446961" y="924898"/>
                    <a:pt x="447069" y="932560"/>
                    <a:pt x="442399" y="937363"/>
                  </a:cubicBezTo>
                  <a:cubicBezTo>
                    <a:pt x="415127" y="965359"/>
                    <a:pt x="371204" y="1010729"/>
                    <a:pt x="363843" y="1019297"/>
                  </a:cubicBezTo>
                  <a:cubicBezTo>
                    <a:pt x="362793" y="1021205"/>
                    <a:pt x="361248" y="1022784"/>
                    <a:pt x="359378" y="1023883"/>
                  </a:cubicBezTo>
                  <a:cubicBezTo>
                    <a:pt x="357508" y="1024945"/>
                    <a:pt x="355385" y="1025488"/>
                    <a:pt x="353225" y="1025452"/>
                  </a:cubicBezTo>
                  <a:cubicBezTo>
                    <a:pt x="349508" y="1025476"/>
                    <a:pt x="345996" y="1023787"/>
                    <a:pt x="343691" y="1020867"/>
                  </a:cubicBezTo>
                  <a:cubicBezTo>
                    <a:pt x="336330" y="1011574"/>
                    <a:pt x="336330" y="1011574"/>
                    <a:pt x="425022" y="920469"/>
                  </a:cubicBezTo>
                  <a:cubicBezTo>
                    <a:pt x="429692" y="915666"/>
                    <a:pt x="437355" y="915558"/>
                    <a:pt x="442158" y="920228"/>
                  </a:cubicBezTo>
                  <a:close/>
                  <a:moveTo>
                    <a:pt x="1390984" y="911297"/>
                  </a:moveTo>
                  <a:cubicBezTo>
                    <a:pt x="1397645" y="911297"/>
                    <a:pt x="1403051" y="916704"/>
                    <a:pt x="1403051" y="923364"/>
                  </a:cubicBezTo>
                  <a:cubicBezTo>
                    <a:pt x="1402207" y="984786"/>
                    <a:pt x="1401119" y="1084096"/>
                    <a:pt x="1401964" y="1099664"/>
                  </a:cubicBezTo>
                  <a:cubicBezTo>
                    <a:pt x="1404100" y="1105974"/>
                    <a:pt x="1400722" y="1112829"/>
                    <a:pt x="1394411" y="1114964"/>
                  </a:cubicBezTo>
                  <a:cubicBezTo>
                    <a:pt x="1392963" y="1115459"/>
                    <a:pt x="1391431" y="1115676"/>
                    <a:pt x="1389897" y="1115592"/>
                  </a:cubicBezTo>
                  <a:lnTo>
                    <a:pt x="1390260" y="1115712"/>
                  </a:lnTo>
                  <a:lnTo>
                    <a:pt x="1388329" y="1115712"/>
                  </a:lnTo>
                  <a:cubicBezTo>
                    <a:pt x="1376262" y="1113661"/>
                    <a:pt x="1376262" y="1113661"/>
                    <a:pt x="1378917" y="923364"/>
                  </a:cubicBezTo>
                  <a:cubicBezTo>
                    <a:pt x="1378917" y="916704"/>
                    <a:pt x="1384323" y="911297"/>
                    <a:pt x="1390984" y="911297"/>
                  </a:cubicBezTo>
                  <a:close/>
                  <a:moveTo>
                    <a:pt x="167755" y="647876"/>
                  </a:moveTo>
                  <a:cubicBezTo>
                    <a:pt x="174415" y="647346"/>
                    <a:pt x="180256" y="652317"/>
                    <a:pt x="180787" y="658978"/>
                  </a:cubicBezTo>
                  <a:cubicBezTo>
                    <a:pt x="183925" y="697833"/>
                    <a:pt x="189113" y="760823"/>
                    <a:pt x="190803" y="772045"/>
                  </a:cubicBezTo>
                  <a:cubicBezTo>
                    <a:pt x="191285" y="774109"/>
                    <a:pt x="191285" y="776256"/>
                    <a:pt x="190803" y="778321"/>
                  </a:cubicBezTo>
                  <a:cubicBezTo>
                    <a:pt x="189837" y="783956"/>
                    <a:pt x="185047" y="788131"/>
                    <a:pt x="179338" y="788336"/>
                  </a:cubicBezTo>
                  <a:lnTo>
                    <a:pt x="178615" y="788336"/>
                  </a:lnTo>
                  <a:cubicBezTo>
                    <a:pt x="166548" y="787611"/>
                    <a:pt x="166548" y="787611"/>
                    <a:pt x="156653" y="660909"/>
                  </a:cubicBezTo>
                  <a:cubicBezTo>
                    <a:pt x="156123" y="654247"/>
                    <a:pt x="161093" y="648407"/>
                    <a:pt x="167755" y="647876"/>
                  </a:cubicBezTo>
                  <a:close/>
                  <a:moveTo>
                    <a:pt x="497038" y="634337"/>
                  </a:moveTo>
                  <a:cubicBezTo>
                    <a:pt x="497218" y="634421"/>
                    <a:pt x="497376" y="634505"/>
                    <a:pt x="497545" y="634601"/>
                  </a:cubicBezTo>
                  <a:cubicBezTo>
                    <a:pt x="551846" y="663079"/>
                    <a:pt x="639815" y="708694"/>
                    <a:pt x="654416" y="714968"/>
                  </a:cubicBezTo>
                  <a:cubicBezTo>
                    <a:pt x="656926" y="715365"/>
                    <a:pt x="659254" y="716548"/>
                    <a:pt x="661053" y="718346"/>
                  </a:cubicBezTo>
                  <a:cubicBezTo>
                    <a:pt x="665408" y="722595"/>
                    <a:pt x="665928" y="729425"/>
                    <a:pt x="662259" y="734275"/>
                  </a:cubicBezTo>
                  <a:cubicBezTo>
                    <a:pt x="660956" y="736953"/>
                    <a:pt x="658241" y="738643"/>
                    <a:pt x="655261" y="738618"/>
                  </a:cubicBezTo>
                  <a:cubicBezTo>
                    <a:pt x="644280" y="738618"/>
                    <a:pt x="612423" y="721966"/>
                    <a:pt x="486323" y="655961"/>
                  </a:cubicBezTo>
                  <a:cubicBezTo>
                    <a:pt x="480348" y="653003"/>
                    <a:pt x="477912" y="645763"/>
                    <a:pt x="480868" y="639790"/>
                  </a:cubicBezTo>
                  <a:cubicBezTo>
                    <a:pt x="483836" y="633817"/>
                    <a:pt x="491077" y="631380"/>
                    <a:pt x="497038" y="634337"/>
                  </a:cubicBezTo>
                  <a:close/>
                  <a:moveTo>
                    <a:pt x="1296621" y="623260"/>
                  </a:moveTo>
                  <a:cubicBezTo>
                    <a:pt x="1302353" y="619856"/>
                    <a:pt x="1309750" y="621751"/>
                    <a:pt x="1313152" y="627483"/>
                  </a:cubicBezTo>
                  <a:cubicBezTo>
                    <a:pt x="1316520" y="633227"/>
                    <a:pt x="1314589" y="640623"/>
                    <a:pt x="1308844" y="643991"/>
                  </a:cubicBezTo>
                  <a:cubicBezTo>
                    <a:pt x="1308833" y="644003"/>
                    <a:pt x="1308821" y="644003"/>
                    <a:pt x="1308808" y="644014"/>
                  </a:cubicBezTo>
                  <a:cubicBezTo>
                    <a:pt x="1255956" y="675267"/>
                    <a:pt x="1170763" y="726191"/>
                    <a:pt x="1157971" y="735121"/>
                  </a:cubicBezTo>
                  <a:cubicBezTo>
                    <a:pt x="1156270" y="737075"/>
                    <a:pt x="1153989" y="738426"/>
                    <a:pt x="1151455" y="738982"/>
                  </a:cubicBezTo>
                  <a:cubicBezTo>
                    <a:pt x="1150599" y="739271"/>
                    <a:pt x="1149706" y="739429"/>
                    <a:pt x="1148801" y="739465"/>
                  </a:cubicBezTo>
                  <a:cubicBezTo>
                    <a:pt x="1143816" y="739524"/>
                    <a:pt x="1139304" y="736496"/>
                    <a:pt x="1137457" y="731862"/>
                  </a:cubicBezTo>
                  <a:cubicBezTo>
                    <a:pt x="1132872" y="719795"/>
                    <a:pt x="1132872" y="719795"/>
                    <a:pt x="1296621" y="623260"/>
                  </a:cubicBezTo>
                  <a:close/>
                  <a:moveTo>
                    <a:pt x="1038141" y="497102"/>
                  </a:moveTo>
                  <a:cubicBezTo>
                    <a:pt x="1056639" y="497208"/>
                    <a:pt x="1086052" y="498396"/>
                    <a:pt x="1133113" y="500296"/>
                  </a:cubicBezTo>
                  <a:cubicBezTo>
                    <a:pt x="1139775" y="500296"/>
                    <a:pt x="1145180" y="505703"/>
                    <a:pt x="1145180" y="512363"/>
                  </a:cubicBezTo>
                  <a:cubicBezTo>
                    <a:pt x="1145180" y="519024"/>
                    <a:pt x="1139775" y="524430"/>
                    <a:pt x="1133113" y="524430"/>
                  </a:cubicBezTo>
                  <a:lnTo>
                    <a:pt x="1132269" y="524189"/>
                  </a:lnTo>
                  <a:cubicBezTo>
                    <a:pt x="1093775" y="522741"/>
                    <a:pt x="1031509" y="520931"/>
                    <a:pt x="1020166" y="521052"/>
                  </a:cubicBezTo>
                  <a:cubicBezTo>
                    <a:pt x="1017958" y="521690"/>
                    <a:pt x="1015617" y="521690"/>
                    <a:pt x="1013409" y="521052"/>
                  </a:cubicBezTo>
                  <a:cubicBezTo>
                    <a:pt x="1007677" y="519108"/>
                    <a:pt x="1004274" y="513232"/>
                    <a:pt x="1005445" y="507295"/>
                  </a:cubicBezTo>
                  <a:cubicBezTo>
                    <a:pt x="1006802" y="499754"/>
                    <a:pt x="1007312" y="496925"/>
                    <a:pt x="1038141" y="497102"/>
                  </a:cubicBezTo>
                  <a:close/>
                  <a:moveTo>
                    <a:pt x="826007" y="426446"/>
                  </a:moveTo>
                  <a:cubicBezTo>
                    <a:pt x="832669" y="426446"/>
                    <a:pt x="838074" y="431853"/>
                    <a:pt x="838074" y="438513"/>
                  </a:cubicBezTo>
                  <a:cubicBezTo>
                    <a:pt x="837229" y="499935"/>
                    <a:pt x="836385" y="599005"/>
                    <a:pt x="837351" y="614812"/>
                  </a:cubicBezTo>
                  <a:cubicBezTo>
                    <a:pt x="838122" y="617202"/>
                    <a:pt x="838122" y="619785"/>
                    <a:pt x="837351" y="622174"/>
                  </a:cubicBezTo>
                  <a:cubicBezTo>
                    <a:pt x="835794" y="627313"/>
                    <a:pt x="831015" y="630814"/>
                    <a:pt x="825645" y="630741"/>
                  </a:cubicBezTo>
                  <a:lnTo>
                    <a:pt x="823715" y="630741"/>
                  </a:lnTo>
                  <a:cubicBezTo>
                    <a:pt x="811648" y="628689"/>
                    <a:pt x="811648" y="628689"/>
                    <a:pt x="813940" y="438513"/>
                  </a:cubicBezTo>
                  <a:cubicBezTo>
                    <a:pt x="813940" y="431853"/>
                    <a:pt x="819347" y="426446"/>
                    <a:pt x="826007" y="426446"/>
                  </a:cubicBezTo>
                  <a:close/>
                  <a:moveTo>
                    <a:pt x="677584" y="290091"/>
                  </a:moveTo>
                  <a:cubicBezTo>
                    <a:pt x="683485" y="289994"/>
                    <a:pt x="688590" y="294181"/>
                    <a:pt x="689651" y="299986"/>
                  </a:cubicBezTo>
                  <a:cubicBezTo>
                    <a:pt x="691823" y="312053"/>
                    <a:pt x="691823" y="312053"/>
                    <a:pt x="544002" y="363699"/>
                  </a:cubicBezTo>
                  <a:cubicBezTo>
                    <a:pt x="542833" y="364038"/>
                    <a:pt x="541601" y="364207"/>
                    <a:pt x="540383" y="364182"/>
                  </a:cubicBezTo>
                  <a:cubicBezTo>
                    <a:pt x="533722" y="364109"/>
                    <a:pt x="528376" y="358644"/>
                    <a:pt x="528448" y="351982"/>
                  </a:cubicBezTo>
                  <a:cubicBezTo>
                    <a:pt x="528509" y="346950"/>
                    <a:pt x="531670" y="342485"/>
                    <a:pt x="536401" y="340772"/>
                  </a:cubicBezTo>
                  <a:cubicBezTo>
                    <a:pt x="583100" y="324361"/>
                    <a:pt x="658518" y="297572"/>
                    <a:pt x="670827" y="292504"/>
                  </a:cubicBezTo>
                  <a:cubicBezTo>
                    <a:pt x="672781" y="291031"/>
                    <a:pt x="675135" y="290186"/>
                    <a:pt x="677584" y="290091"/>
                  </a:cubicBezTo>
                  <a:close/>
                  <a:moveTo>
                    <a:pt x="1092688" y="146614"/>
                  </a:moveTo>
                  <a:cubicBezTo>
                    <a:pt x="1098482" y="143284"/>
                    <a:pt x="1105890" y="145287"/>
                    <a:pt x="1109220" y="151079"/>
                  </a:cubicBezTo>
                  <a:cubicBezTo>
                    <a:pt x="1112552" y="156872"/>
                    <a:pt x="1110549" y="164280"/>
                    <a:pt x="1104756" y="167610"/>
                  </a:cubicBezTo>
                  <a:cubicBezTo>
                    <a:pt x="1071089" y="186435"/>
                    <a:pt x="1016788" y="217206"/>
                    <a:pt x="1007375" y="223240"/>
                  </a:cubicBezTo>
                  <a:cubicBezTo>
                    <a:pt x="1005734" y="224821"/>
                    <a:pt x="1003694" y="225907"/>
                    <a:pt x="1001463" y="226376"/>
                  </a:cubicBezTo>
                  <a:cubicBezTo>
                    <a:pt x="1000751" y="226583"/>
                    <a:pt x="1000027" y="226703"/>
                    <a:pt x="999291" y="226739"/>
                  </a:cubicBezTo>
                  <a:cubicBezTo>
                    <a:pt x="994005" y="227089"/>
                    <a:pt x="989117" y="223964"/>
                    <a:pt x="987224" y="219016"/>
                  </a:cubicBezTo>
                  <a:cubicBezTo>
                    <a:pt x="983121" y="208035"/>
                    <a:pt x="983121" y="208035"/>
                    <a:pt x="1092688" y="146614"/>
                  </a:cubicBezTo>
                  <a:close/>
                  <a:moveTo>
                    <a:pt x="583582" y="41512"/>
                  </a:moveTo>
                  <a:cubicBezTo>
                    <a:pt x="588651" y="37179"/>
                    <a:pt x="596264" y="37771"/>
                    <a:pt x="600597" y="42839"/>
                  </a:cubicBezTo>
                  <a:cubicBezTo>
                    <a:pt x="647296" y="96778"/>
                    <a:pt x="723077" y="183540"/>
                    <a:pt x="735627" y="195969"/>
                  </a:cubicBezTo>
                  <a:cubicBezTo>
                    <a:pt x="737883" y="197260"/>
                    <a:pt x="739656" y="199251"/>
                    <a:pt x="740695" y="201640"/>
                  </a:cubicBezTo>
                  <a:cubicBezTo>
                    <a:pt x="743252" y="207179"/>
                    <a:pt x="741287" y="213743"/>
                    <a:pt x="736110" y="216965"/>
                  </a:cubicBezTo>
                  <a:cubicBezTo>
                    <a:pt x="734613" y="218124"/>
                    <a:pt x="732814" y="218835"/>
                    <a:pt x="730921" y="219017"/>
                  </a:cubicBezTo>
                  <a:cubicBezTo>
                    <a:pt x="721267" y="219017"/>
                    <a:pt x="701236" y="195848"/>
                    <a:pt x="582255" y="58526"/>
                  </a:cubicBezTo>
                  <a:cubicBezTo>
                    <a:pt x="577923" y="53458"/>
                    <a:pt x="578513" y="45844"/>
                    <a:pt x="583582" y="41512"/>
                  </a:cubicBezTo>
                  <a:close/>
                  <a:moveTo>
                    <a:pt x="867277" y="0"/>
                  </a:moveTo>
                  <a:cubicBezTo>
                    <a:pt x="873939" y="0"/>
                    <a:pt x="879344" y="5407"/>
                    <a:pt x="879344" y="12067"/>
                  </a:cubicBezTo>
                  <a:cubicBezTo>
                    <a:pt x="878621" y="60336"/>
                    <a:pt x="877897" y="139736"/>
                    <a:pt x="878621" y="153010"/>
                  </a:cubicBezTo>
                  <a:cubicBezTo>
                    <a:pt x="879405" y="155279"/>
                    <a:pt x="879405" y="157741"/>
                    <a:pt x="878621" y="160008"/>
                  </a:cubicBezTo>
                  <a:cubicBezTo>
                    <a:pt x="877197" y="165295"/>
                    <a:pt x="872394" y="168963"/>
                    <a:pt x="866916" y="168938"/>
                  </a:cubicBezTo>
                  <a:lnTo>
                    <a:pt x="864985" y="168938"/>
                  </a:lnTo>
                  <a:cubicBezTo>
                    <a:pt x="852918" y="167008"/>
                    <a:pt x="852918" y="167008"/>
                    <a:pt x="855210" y="12067"/>
                  </a:cubicBezTo>
                  <a:cubicBezTo>
                    <a:pt x="855210" y="5407"/>
                    <a:pt x="860617" y="0"/>
                    <a:pt x="867277"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17" name="Google Shape;217;p7"/>
          <p:cNvGrpSpPr/>
          <p:nvPr/>
        </p:nvGrpSpPr>
        <p:grpSpPr>
          <a:xfrm>
            <a:off x="10735389" y="4360341"/>
            <a:ext cx="1444983" cy="2522507"/>
            <a:chOff x="3585914" y="588808"/>
            <a:chExt cx="1814394" cy="3167387"/>
          </a:xfrm>
        </p:grpSpPr>
        <p:sp>
          <p:nvSpPr>
            <p:cNvPr id="218" name="Google Shape;218;p7"/>
            <p:cNvSpPr/>
            <p:nvPr/>
          </p:nvSpPr>
          <p:spPr>
            <a:xfrm>
              <a:off x="4226553" y="1938908"/>
              <a:ext cx="211782" cy="1817287"/>
            </a:xfrm>
            <a:custGeom>
              <a:rect b="b" l="l" r="r" t="t"/>
              <a:pathLst>
                <a:path extrusionOk="0" h="1817287" w="211782">
                  <a:moveTo>
                    <a:pt x="78643" y="0"/>
                  </a:moveTo>
                  <a:lnTo>
                    <a:pt x="148152" y="0"/>
                  </a:lnTo>
                  <a:lnTo>
                    <a:pt x="211782" y="235931"/>
                  </a:lnTo>
                  <a:lnTo>
                    <a:pt x="164435" y="235931"/>
                  </a:lnTo>
                  <a:lnTo>
                    <a:pt x="211782" y="411490"/>
                  </a:lnTo>
                  <a:lnTo>
                    <a:pt x="164346" y="411490"/>
                  </a:lnTo>
                  <a:lnTo>
                    <a:pt x="211782" y="587379"/>
                  </a:lnTo>
                  <a:lnTo>
                    <a:pt x="164435" y="587379"/>
                  </a:lnTo>
                  <a:lnTo>
                    <a:pt x="211782" y="762938"/>
                  </a:lnTo>
                  <a:lnTo>
                    <a:pt x="164346" y="762938"/>
                  </a:lnTo>
                  <a:lnTo>
                    <a:pt x="211782" y="938827"/>
                  </a:lnTo>
                  <a:lnTo>
                    <a:pt x="164433" y="938827"/>
                  </a:lnTo>
                  <a:lnTo>
                    <a:pt x="211782" y="1114390"/>
                  </a:lnTo>
                  <a:lnTo>
                    <a:pt x="164347" y="1114390"/>
                  </a:lnTo>
                  <a:lnTo>
                    <a:pt x="211782" y="1290275"/>
                  </a:lnTo>
                  <a:lnTo>
                    <a:pt x="164433" y="1290275"/>
                  </a:lnTo>
                  <a:lnTo>
                    <a:pt x="211782" y="1465839"/>
                  </a:lnTo>
                  <a:lnTo>
                    <a:pt x="164346" y="1465839"/>
                  </a:lnTo>
                  <a:lnTo>
                    <a:pt x="211782" y="1641727"/>
                  </a:lnTo>
                  <a:lnTo>
                    <a:pt x="164434" y="1641727"/>
                  </a:lnTo>
                  <a:lnTo>
                    <a:pt x="211782" y="1817287"/>
                  </a:lnTo>
                  <a:lnTo>
                    <a:pt x="0" y="1817287"/>
                  </a:lnTo>
                  <a:lnTo>
                    <a:pt x="58519" y="1641727"/>
                  </a:lnTo>
                  <a:lnTo>
                    <a:pt x="0" y="1641727"/>
                  </a:lnTo>
                  <a:lnTo>
                    <a:pt x="58629" y="1465839"/>
                  </a:lnTo>
                  <a:lnTo>
                    <a:pt x="0" y="1465839"/>
                  </a:lnTo>
                  <a:lnTo>
                    <a:pt x="58520" y="1290275"/>
                  </a:lnTo>
                  <a:lnTo>
                    <a:pt x="0" y="1290275"/>
                  </a:lnTo>
                  <a:lnTo>
                    <a:pt x="58628" y="1114390"/>
                  </a:lnTo>
                  <a:lnTo>
                    <a:pt x="0" y="1114390"/>
                  </a:lnTo>
                  <a:lnTo>
                    <a:pt x="58520" y="938827"/>
                  </a:lnTo>
                  <a:lnTo>
                    <a:pt x="0" y="938827"/>
                  </a:lnTo>
                  <a:lnTo>
                    <a:pt x="58629" y="762938"/>
                  </a:lnTo>
                  <a:lnTo>
                    <a:pt x="0" y="762938"/>
                  </a:lnTo>
                  <a:lnTo>
                    <a:pt x="58519" y="587379"/>
                  </a:lnTo>
                  <a:lnTo>
                    <a:pt x="0" y="587379"/>
                  </a:lnTo>
                  <a:lnTo>
                    <a:pt x="58629" y="411490"/>
                  </a:lnTo>
                  <a:lnTo>
                    <a:pt x="0" y="411490"/>
                  </a:lnTo>
                  <a:lnTo>
                    <a:pt x="58519" y="235931"/>
                  </a:lnTo>
                  <a:lnTo>
                    <a:pt x="0" y="235931"/>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9" name="Google Shape;219;p7"/>
            <p:cNvSpPr/>
            <p:nvPr/>
          </p:nvSpPr>
          <p:spPr>
            <a:xfrm>
              <a:off x="3585914" y="588808"/>
              <a:ext cx="1814394" cy="1378104"/>
            </a:xfrm>
            <a:custGeom>
              <a:rect b="b" l="l" r="r" t="t"/>
              <a:pathLst>
                <a:path extrusionOk="0" h="402366" w="529750">
                  <a:moveTo>
                    <a:pt x="510523" y="300561"/>
                  </a:moveTo>
                  <a:cubicBezTo>
                    <a:pt x="491473" y="319611"/>
                    <a:pt x="468042" y="317230"/>
                    <a:pt x="428418" y="323135"/>
                  </a:cubicBezTo>
                  <a:lnTo>
                    <a:pt x="425655" y="323135"/>
                  </a:lnTo>
                  <a:lnTo>
                    <a:pt x="420988" y="323993"/>
                  </a:lnTo>
                  <a:lnTo>
                    <a:pt x="416321" y="324755"/>
                  </a:lnTo>
                  <a:cubicBezTo>
                    <a:pt x="412035" y="325517"/>
                    <a:pt x="407844" y="326469"/>
                    <a:pt x="403653" y="327422"/>
                  </a:cubicBezTo>
                  <a:lnTo>
                    <a:pt x="398891" y="328564"/>
                  </a:lnTo>
                  <a:lnTo>
                    <a:pt x="394223" y="329707"/>
                  </a:lnTo>
                  <a:cubicBezTo>
                    <a:pt x="389652" y="330851"/>
                    <a:pt x="384698" y="332184"/>
                    <a:pt x="379936" y="333613"/>
                  </a:cubicBezTo>
                  <a:lnTo>
                    <a:pt x="375173" y="335042"/>
                  </a:lnTo>
                  <a:lnTo>
                    <a:pt x="370411" y="336470"/>
                  </a:lnTo>
                  <a:lnTo>
                    <a:pt x="355837" y="340947"/>
                  </a:lnTo>
                  <a:lnTo>
                    <a:pt x="351170" y="342471"/>
                  </a:lnTo>
                  <a:lnTo>
                    <a:pt x="346408" y="343995"/>
                  </a:lnTo>
                  <a:lnTo>
                    <a:pt x="330405" y="349234"/>
                  </a:lnTo>
                  <a:cubicBezTo>
                    <a:pt x="290401" y="362331"/>
                    <a:pt x="252015" y="380104"/>
                    <a:pt x="216105" y="402193"/>
                  </a:cubicBezTo>
                  <a:cubicBezTo>
                    <a:pt x="197913" y="386886"/>
                    <a:pt x="176387" y="375999"/>
                    <a:pt x="153241" y="370379"/>
                  </a:cubicBezTo>
                  <a:cubicBezTo>
                    <a:pt x="124666" y="363712"/>
                    <a:pt x="110664" y="370379"/>
                    <a:pt x="79517" y="365903"/>
                  </a:cubicBezTo>
                  <a:lnTo>
                    <a:pt x="74373" y="365140"/>
                  </a:lnTo>
                  <a:lnTo>
                    <a:pt x="69326" y="364283"/>
                  </a:lnTo>
                  <a:lnTo>
                    <a:pt x="63896" y="363140"/>
                  </a:lnTo>
                  <a:lnTo>
                    <a:pt x="56467" y="361521"/>
                  </a:lnTo>
                  <a:lnTo>
                    <a:pt x="51705" y="360378"/>
                  </a:lnTo>
                  <a:lnTo>
                    <a:pt x="46847" y="359235"/>
                  </a:lnTo>
                  <a:cubicBezTo>
                    <a:pt x="29797" y="354758"/>
                    <a:pt x="15414" y="348567"/>
                    <a:pt x="6937" y="334661"/>
                  </a:cubicBezTo>
                  <a:cubicBezTo>
                    <a:pt x="-1541" y="320754"/>
                    <a:pt x="-4398" y="299418"/>
                    <a:pt x="4269" y="288940"/>
                  </a:cubicBezTo>
                  <a:cubicBezTo>
                    <a:pt x="12937" y="278463"/>
                    <a:pt x="33892" y="275987"/>
                    <a:pt x="84852" y="293989"/>
                  </a:cubicBezTo>
                  <a:lnTo>
                    <a:pt x="89328" y="295608"/>
                  </a:lnTo>
                  <a:lnTo>
                    <a:pt x="93900" y="297227"/>
                  </a:lnTo>
                  <a:lnTo>
                    <a:pt x="105616" y="301895"/>
                  </a:lnTo>
                  <a:lnTo>
                    <a:pt x="110092" y="303704"/>
                  </a:lnTo>
                  <a:cubicBezTo>
                    <a:pt x="111616" y="304257"/>
                    <a:pt x="113141" y="304895"/>
                    <a:pt x="114570" y="305609"/>
                  </a:cubicBezTo>
                  <a:cubicBezTo>
                    <a:pt x="131334" y="312467"/>
                    <a:pt x="150479" y="321230"/>
                    <a:pt x="172386" y="331994"/>
                  </a:cubicBezTo>
                  <a:cubicBezTo>
                    <a:pt x="160098" y="312944"/>
                    <a:pt x="148098" y="296180"/>
                    <a:pt x="136953" y="281987"/>
                  </a:cubicBezTo>
                  <a:cubicBezTo>
                    <a:pt x="136096" y="280654"/>
                    <a:pt x="135049" y="279377"/>
                    <a:pt x="134000" y="278177"/>
                  </a:cubicBezTo>
                  <a:lnTo>
                    <a:pt x="131048" y="274463"/>
                  </a:lnTo>
                  <a:cubicBezTo>
                    <a:pt x="125904" y="267890"/>
                    <a:pt x="120855" y="261985"/>
                    <a:pt x="116188" y="256555"/>
                  </a:cubicBezTo>
                  <a:cubicBezTo>
                    <a:pt x="109712" y="249031"/>
                    <a:pt x="103711" y="242554"/>
                    <a:pt x="98281" y="236744"/>
                  </a:cubicBezTo>
                  <a:lnTo>
                    <a:pt x="94567" y="232838"/>
                  </a:lnTo>
                  <a:lnTo>
                    <a:pt x="90948" y="228933"/>
                  </a:lnTo>
                  <a:cubicBezTo>
                    <a:pt x="85232" y="222932"/>
                    <a:pt x="80089" y="217694"/>
                    <a:pt x="75517" y="212645"/>
                  </a:cubicBezTo>
                  <a:lnTo>
                    <a:pt x="71516" y="208169"/>
                  </a:lnTo>
                  <a:lnTo>
                    <a:pt x="67706" y="203596"/>
                  </a:lnTo>
                  <a:cubicBezTo>
                    <a:pt x="62753" y="197710"/>
                    <a:pt x="58467" y="191328"/>
                    <a:pt x="54848" y="184546"/>
                  </a:cubicBezTo>
                  <a:lnTo>
                    <a:pt x="52085" y="179308"/>
                  </a:lnTo>
                  <a:cubicBezTo>
                    <a:pt x="51323" y="177593"/>
                    <a:pt x="50467" y="175688"/>
                    <a:pt x="49704" y="173783"/>
                  </a:cubicBezTo>
                  <a:lnTo>
                    <a:pt x="48656" y="171212"/>
                  </a:lnTo>
                  <a:cubicBezTo>
                    <a:pt x="47895" y="169306"/>
                    <a:pt x="45513" y="163115"/>
                    <a:pt x="43132" y="154733"/>
                  </a:cubicBezTo>
                  <a:cubicBezTo>
                    <a:pt x="42655" y="153019"/>
                    <a:pt x="42180" y="151209"/>
                    <a:pt x="41703" y="149304"/>
                  </a:cubicBezTo>
                  <a:cubicBezTo>
                    <a:pt x="41703" y="147589"/>
                    <a:pt x="40846" y="145685"/>
                    <a:pt x="40465" y="143780"/>
                  </a:cubicBezTo>
                  <a:cubicBezTo>
                    <a:pt x="36464" y="124729"/>
                    <a:pt x="35321" y="101107"/>
                    <a:pt x="49324" y="87868"/>
                  </a:cubicBezTo>
                  <a:cubicBezTo>
                    <a:pt x="65420" y="72628"/>
                    <a:pt x="94757" y="77676"/>
                    <a:pt x="114379" y="84439"/>
                  </a:cubicBezTo>
                  <a:cubicBezTo>
                    <a:pt x="116379" y="85105"/>
                    <a:pt x="118284" y="85772"/>
                    <a:pt x="120094" y="86534"/>
                  </a:cubicBezTo>
                  <a:lnTo>
                    <a:pt x="124761" y="88439"/>
                  </a:lnTo>
                  <a:lnTo>
                    <a:pt x="125428" y="88439"/>
                  </a:lnTo>
                  <a:cubicBezTo>
                    <a:pt x="131523" y="91249"/>
                    <a:pt x="137239" y="94697"/>
                    <a:pt x="142573" y="98726"/>
                  </a:cubicBezTo>
                  <a:cubicBezTo>
                    <a:pt x="144192" y="99812"/>
                    <a:pt x="145717" y="100993"/>
                    <a:pt x="147240" y="102251"/>
                  </a:cubicBezTo>
                  <a:lnTo>
                    <a:pt x="151717" y="106156"/>
                  </a:lnTo>
                  <a:cubicBezTo>
                    <a:pt x="156955" y="111042"/>
                    <a:pt x="161718" y="116367"/>
                    <a:pt x="166099" y="122063"/>
                  </a:cubicBezTo>
                  <a:cubicBezTo>
                    <a:pt x="167337" y="123587"/>
                    <a:pt x="168480" y="125177"/>
                    <a:pt x="169529" y="126825"/>
                  </a:cubicBezTo>
                  <a:cubicBezTo>
                    <a:pt x="170767" y="128425"/>
                    <a:pt x="171910" y="130111"/>
                    <a:pt x="172863" y="131873"/>
                  </a:cubicBezTo>
                  <a:cubicBezTo>
                    <a:pt x="176862" y="137979"/>
                    <a:pt x="180482" y="144341"/>
                    <a:pt x="183626" y="150923"/>
                  </a:cubicBezTo>
                  <a:lnTo>
                    <a:pt x="185912" y="155971"/>
                  </a:lnTo>
                  <a:cubicBezTo>
                    <a:pt x="186673" y="157686"/>
                    <a:pt x="187341" y="159401"/>
                    <a:pt x="188102" y="161020"/>
                  </a:cubicBezTo>
                  <a:cubicBezTo>
                    <a:pt x="195246" y="178822"/>
                    <a:pt x="200579" y="197300"/>
                    <a:pt x="204009" y="216170"/>
                  </a:cubicBezTo>
                  <a:lnTo>
                    <a:pt x="204009" y="216170"/>
                  </a:lnTo>
                  <a:cubicBezTo>
                    <a:pt x="204009" y="217979"/>
                    <a:pt x="204676" y="219694"/>
                    <a:pt x="205057" y="221504"/>
                  </a:cubicBezTo>
                  <a:lnTo>
                    <a:pt x="205914" y="226838"/>
                  </a:lnTo>
                  <a:cubicBezTo>
                    <a:pt x="208867" y="245021"/>
                    <a:pt x="210486" y="263385"/>
                    <a:pt x="210867" y="281797"/>
                  </a:cubicBezTo>
                  <a:cubicBezTo>
                    <a:pt x="210581" y="252755"/>
                    <a:pt x="212676" y="223732"/>
                    <a:pt x="217059" y="195024"/>
                  </a:cubicBezTo>
                  <a:cubicBezTo>
                    <a:pt x="217059" y="193214"/>
                    <a:pt x="217725" y="191405"/>
                    <a:pt x="218011" y="189595"/>
                  </a:cubicBezTo>
                  <a:cubicBezTo>
                    <a:pt x="218297" y="187785"/>
                    <a:pt x="218582" y="185975"/>
                    <a:pt x="218963" y="184261"/>
                  </a:cubicBezTo>
                  <a:cubicBezTo>
                    <a:pt x="220011" y="177974"/>
                    <a:pt x="221249" y="172069"/>
                    <a:pt x="222487" y="166544"/>
                  </a:cubicBezTo>
                  <a:lnTo>
                    <a:pt x="223630" y="161401"/>
                  </a:lnTo>
                  <a:cubicBezTo>
                    <a:pt x="223630" y="159591"/>
                    <a:pt x="224487" y="157877"/>
                    <a:pt x="224869" y="156257"/>
                  </a:cubicBezTo>
                  <a:cubicBezTo>
                    <a:pt x="225726" y="152923"/>
                    <a:pt x="226488" y="149685"/>
                    <a:pt x="227345" y="146732"/>
                  </a:cubicBezTo>
                  <a:lnTo>
                    <a:pt x="227917" y="144827"/>
                  </a:lnTo>
                  <a:lnTo>
                    <a:pt x="229345" y="139874"/>
                  </a:lnTo>
                  <a:cubicBezTo>
                    <a:pt x="229345" y="138064"/>
                    <a:pt x="230299" y="136445"/>
                    <a:pt x="230774" y="134826"/>
                  </a:cubicBezTo>
                  <a:cubicBezTo>
                    <a:pt x="232869" y="128359"/>
                    <a:pt x="235251" y="121996"/>
                    <a:pt x="237918" y="115776"/>
                  </a:cubicBezTo>
                  <a:cubicBezTo>
                    <a:pt x="252110" y="83629"/>
                    <a:pt x="274209" y="55635"/>
                    <a:pt x="302212" y="34432"/>
                  </a:cubicBezTo>
                  <a:lnTo>
                    <a:pt x="304307" y="32813"/>
                  </a:lnTo>
                  <a:lnTo>
                    <a:pt x="308212" y="29861"/>
                  </a:lnTo>
                  <a:lnTo>
                    <a:pt x="312118" y="26908"/>
                  </a:lnTo>
                  <a:cubicBezTo>
                    <a:pt x="316785" y="23479"/>
                    <a:pt x="321643" y="20050"/>
                    <a:pt x="326786" y="16906"/>
                  </a:cubicBezTo>
                  <a:lnTo>
                    <a:pt x="331073" y="14239"/>
                  </a:lnTo>
                  <a:lnTo>
                    <a:pt x="335549" y="11763"/>
                  </a:lnTo>
                  <a:cubicBezTo>
                    <a:pt x="350789" y="3133"/>
                    <a:pt x="368125" y="-962"/>
                    <a:pt x="385555" y="-48"/>
                  </a:cubicBezTo>
                  <a:cubicBezTo>
                    <a:pt x="399367" y="809"/>
                    <a:pt x="414130" y="1762"/>
                    <a:pt x="422608" y="11858"/>
                  </a:cubicBezTo>
                  <a:cubicBezTo>
                    <a:pt x="434800" y="25765"/>
                    <a:pt x="431561" y="51673"/>
                    <a:pt x="420703" y="80343"/>
                  </a:cubicBezTo>
                  <a:lnTo>
                    <a:pt x="418893" y="85010"/>
                  </a:lnTo>
                  <a:cubicBezTo>
                    <a:pt x="418322" y="86534"/>
                    <a:pt x="417655" y="88058"/>
                    <a:pt x="416988" y="89582"/>
                  </a:cubicBezTo>
                  <a:cubicBezTo>
                    <a:pt x="414798" y="94821"/>
                    <a:pt x="412321" y="100060"/>
                    <a:pt x="409654" y="105394"/>
                  </a:cubicBezTo>
                  <a:cubicBezTo>
                    <a:pt x="408987" y="106918"/>
                    <a:pt x="408225" y="108346"/>
                    <a:pt x="407463" y="109775"/>
                  </a:cubicBezTo>
                  <a:cubicBezTo>
                    <a:pt x="406701" y="111204"/>
                    <a:pt x="406034" y="112728"/>
                    <a:pt x="405273" y="114157"/>
                  </a:cubicBezTo>
                  <a:cubicBezTo>
                    <a:pt x="394223" y="134921"/>
                    <a:pt x="381460" y="154743"/>
                    <a:pt x="367173" y="173402"/>
                  </a:cubicBezTo>
                  <a:cubicBezTo>
                    <a:pt x="355456" y="187995"/>
                    <a:pt x="342693" y="201749"/>
                    <a:pt x="329073" y="214550"/>
                  </a:cubicBezTo>
                  <a:lnTo>
                    <a:pt x="325738" y="217979"/>
                  </a:lnTo>
                  <a:lnTo>
                    <a:pt x="322500" y="221504"/>
                  </a:lnTo>
                  <a:cubicBezTo>
                    <a:pt x="320119" y="224075"/>
                    <a:pt x="317737" y="226742"/>
                    <a:pt x="315356" y="229695"/>
                  </a:cubicBezTo>
                  <a:lnTo>
                    <a:pt x="312404" y="233314"/>
                  </a:lnTo>
                  <a:cubicBezTo>
                    <a:pt x="311451" y="234553"/>
                    <a:pt x="310403" y="235791"/>
                    <a:pt x="309451" y="237124"/>
                  </a:cubicBezTo>
                  <a:cubicBezTo>
                    <a:pt x="306499" y="241030"/>
                    <a:pt x="303450" y="245316"/>
                    <a:pt x="299926" y="250269"/>
                  </a:cubicBezTo>
                  <a:lnTo>
                    <a:pt x="298211" y="252841"/>
                  </a:lnTo>
                  <a:cubicBezTo>
                    <a:pt x="297926" y="253298"/>
                    <a:pt x="297640" y="253774"/>
                    <a:pt x="297354" y="254270"/>
                  </a:cubicBezTo>
                  <a:cubicBezTo>
                    <a:pt x="296402" y="255556"/>
                    <a:pt x="295545" y="256898"/>
                    <a:pt x="294782" y="258270"/>
                  </a:cubicBezTo>
                  <a:cubicBezTo>
                    <a:pt x="278971" y="283626"/>
                    <a:pt x="266493" y="310934"/>
                    <a:pt x="257825" y="339518"/>
                  </a:cubicBezTo>
                  <a:cubicBezTo>
                    <a:pt x="286400" y="320468"/>
                    <a:pt x="310117" y="304371"/>
                    <a:pt x="328691" y="292560"/>
                  </a:cubicBezTo>
                  <a:lnTo>
                    <a:pt x="344027" y="283035"/>
                  </a:lnTo>
                  <a:lnTo>
                    <a:pt x="348694" y="280082"/>
                  </a:lnTo>
                  <a:lnTo>
                    <a:pt x="353456" y="277225"/>
                  </a:lnTo>
                  <a:cubicBezTo>
                    <a:pt x="358505" y="274081"/>
                    <a:pt x="362981" y="271224"/>
                    <a:pt x="367839" y="268652"/>
                  </a:cubicBezTo>
                  <a:lnTo>
                    <a:pt x="372506" y="265890"/>
                  </a:lnTo>
                  <a:lnTo>
                    <a:pt x="377173" y="263318"/>
                  </a:lnTo>
                  <a:cubicBezTo>
                    <a:pt x="382031" y="260651"/>
                    <a:pt x="386794" y="258175"/>
                    <a:pt x="391461" y="255889"/>
                  </a:cubicBezTo>
                  <a:lnTo>
                    <a:pt x="396128" y="253507"/>
                  </a:lnTo>
                  <a:lnTo>
                    <a:pt x="400795" y="251317"/>
                  </a:lnTo>
                  <a:cubicBezTo>
                    <a:pt x="404987" y="249412"/>
                    <a:pt x="409082" y="247602"/>
                    <a:pt x="413273" y="245888"/>
                  </a:cubicBezTo>
                  <a:lnTo>
                    <a:pt x="418036" y="244078"/>
                  </a:lnTo>
                  <a:lnTo>
                    <a:pt x="422703" y="242268"/>
                  </a:lnTo>
                  <a:lnTo>
                    <a:pt x="432228" y="239125"/>
                  </a:lnTo>
                  <a:cubicBezTo>
                    <a:pt x="452707" y="231133"/>
                    <a:pt x="475091" y="229505"/>
                    <a:pt x="496427" y="234457"/>
                  </a:cubicBezTo>
                  <a:cubicBezTo>
                    <a:pt x="505952" y="237029"/>
                    <a:pt x="521477" y="241411"/>
                    <a:pt x="526906" y="254365"/>
                  </a:cubicBezTo>
                  <a:cubicBezTo>
                    <a:pt x="533479" y="270367"/>
                    <a:pt x="521287" y="289988"/>
                    <a:pt x="510523" y="30056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0" name="Google Shape;220;p7"/>
            <p:cNvSpPr/>
            <p:nvPr/>
          </p:nvSpPr>
          <p:spPr>
            <a:xfrm>
              <a:off x="3723890" y="631718"/>
              <a:ext cx="1320298" cy="1211958"/>
            </a:xfrm>
            <a:custGeom>
              <a:rect b="b" l="l" r="r" t="t"/>
              <a:pathLst>
                <a:path extrusionOk="0" h="1211958" w="1320298">
                  <a:moveTo>
                    <a:pt x="223205" y="992670"/>
                  </a:moveTo>
                  <a:lnTo>
                    <a:pt x="238543" y="998871"/>
                  </a:lnTo>
                  <a:lnTo>
                    <a:pt x="241540" y="1000146"/>
                  </a:lnTo>
                  <a:lnTo>
                    <a:pt x="253881" y="1005397"/>
                  </a:lnTo>
                  <a:lnTo>
                    <a:pt x="133791" y="1211958"/>
                  </a:lnTo>
                  <a:lnTo>
                    <a:pt x="119614" y="1209857"/>
                  </a:lnTo>
                  <a:lnTo>
                    <a:pt x="116175" y="1209347"/>
                  </a:lnTo>
                  <a:lnTo>
                    <a:pt x="98877" y="1206411"/>
                  </a:lnTo>
                  <a:close/>
                  <a:moveTo>
                    <a:pt x="153374" y="966893"/>
                  </a:moveTo>
                  <a:lnTo>
                    <a:pt x="168709" y="972443"/>
                  </a:lnTo>
                  <a:lnTo>
                    <a:pt x="184047" y="977989"/>
                  </a:lnTo>
                  <a:lnTo>
                    <a:pt x="55799" y="1198257"/>
                  </a:lnTo>
                  <a:lnTo>
                    <a:pt x="39485" y="1194342"/>
                  </a:lnTo>
                  <a:lnTo>
                    <a:pt x="22845" y="1190426"/>
                  </a:lnTo>
                  <a:close/>
                  <a:moveTo>
                    <a:pt x="1074581" y="908806"/>
                  </a:moveTo>
                  <a:lnTo>
                    <a:pt x="1081105" y="1126464"/>
                  </a:lnTo>
                  <a:lnTo>
                    <a:pt x="1065116" y="1131685"/>
                  </a:lnTo>
                  <a:lnTo>
                    <a:pt x="1048801" y="1136906"/>
                  </a:lnTo>
                  <a:lnTo>
                    <a:pt x="1042275" y="928714"/>
                  </a:lnTo>
                  <a:lnTo>
                    <a:pt x="1058264" y="918597"/>
                  </a:lnTo>
                  <a:close/>
                  <a:moveTo>
                    <a:pt x="1155181" y="861165"/>
                  </a:moveTo>
                  <a:lnTo>
                    <a:pt x="1163013" y="1101338"/>
                  </a:lnTo>
                  <a:lnTo>
                    <a:pt x="1146698" y="1106234"/>
                  </a:lnTo>
                  <a:lnTo>
                    <a:pt x="1130380" y="1111129"/>
                  </a:lnTo>
                  <a:lnTo>
                    <a:pt x="1123203" y="879439"/>
                  </a:lnTo>
                  <a:lnTo>
                    <a:pt x="1139192" y="869976"/>
                  </a:lnTo>
                  <a:close/>
                  <a:moveTo>
                    <a:pt x="1236759" y="820047"/>
                  </a:moveTo>
                  <a:lnTo>
                    <a:pt x="1244920" y="1080129"/>
                  </a:lnTo>
                  <a:lnTo>
                    <a:pt x="1228602" y="1084045"/>
                  </a:lnTo>
                  <a:lnTo>
                    <a:pt x="1212613" y="1087960"/>
                  </a:lnTo>
                  <a:lnTo>
                    <a:pt x="1204782" y="835714"/>
                  </a:lnTo>
                  <a:lnTo>
                    <a:pt x="1220770" y="827553"/>
                  </a:lnTo>
                  <a:close/>
                  <a:moveTo>
                    <a:pt x="1311818" y="789045"/>
                  </a:moveTo>
                  <a:lnTo>
                    <a:pt x="1320298" y="1065440"/>
                  </a:lnTo>
                  <a:lnTo>
                    <a:pt x="1304309" y="1068376"/>
                  </a:lnTo>
                  <a:lnTo>
                    <a:pt x="1288320" y="1070990"/>
                  </a:lnTo>
                  <a:lnTo>
                    <a:pt x="1279509" y="801447"/>
                  </a:lnTo>
                  <a:lnTo>
                    <a:pt x="1295823" y="795246"/>
                  </a:lnTo>
                  <a:close/>
                  <a:moveTo>
                    <a:pt x="560298" y="700940"/>
                  </a:moveTo>
                  <a:cubicBezTo>
                    <a:pt x="560298" y="707141"/>
                    <a:pt x="562579" y="713016"/>
                    <a:pt x="563885" y="719214"/>
                  </a:cubicBezTo>
                  <a:lnTo>
                    <a:pt x="566821" y="737488"/>
                  </a:lnTo>
                  <a:lnTo>
                    <a:pt x="330564" y="924470"/>
                  </a:lnTo>
                  <a:cubicBezTo>
                    <a:pt x="327631" y="919903"/>
                    <a:pt x="324041" y="915531"/>
                    <a:pt x="320450" y="911420"/>
                  </a:cubicBezTo>
                  <a:lnTo>
                    <a:pt x="310333" y="898693"/>
                  </a:lnTo>
                  <a:close/>
                  <a:moveTo>
                    <a:pt x="611530" y="591621"/>
                  </a:moveTo>
                  <a:lnTo>
                    <a:pt x="891187" y="817110"/>
                  </a:lnTo>
                  <a:lnTo>
                    <a:pt x="885311" y="825922"/>
                  </a:lnTo>
                  <a:cubicBezTo>
                    <a:pt x="884331" y="827487"/>
                    <a:pt x="883358" y="829118"/>
                    <a:pt x="882375" y="830817"/>
                  </a:cubicBezTo>
                  <a:cubicBezTo>
                    <a:pt x="879114" y="835223"/>
                    <a:pt x="876174" y="839821"/>
                    <a:pt x="873567" y="844521"/>
                  </a:cubicBezTo>
                  <a:lnTo>
                    <a:pt x="605004" y="628498"/>
                  </a:lnTo>
                  <a:cubicBezTo>
                    <a:pt x="605004" y="622297"/>
                    <a:pt x="607285" y="616096"/>
                    <a:pt x="608265" y="609895"/>
                  </a:cubicBezTo>
                  <a:cubicBezTo>
                    <a:pt x="609245" y="603697"/>
                    <a:pt x="610225" y="597496"/>
                    <a:pt x="611530" y="591621"/>
                  </a:cubicBezTo>
                  <a:close/>
                  <a:moveTo>
                    <a:pt x="631757" y="495684"/>
                  </a:moveTo>
                  <a:lnTo>
                    <a:pt x="943070" y="746628"/>
                  </a:lnTo>
                  <a:lnTo>
                    <a:pt x="932953" y="759026"/>
                  </a:lnTo>
                  <a:cubicBezTo>
                    <a:pt x="929691" y="763271"/>
                    <a:pt x="926101" y="767512"/>
                    <a:pt x="922839" y="772079"/>
                  </a:cubicBezTo>
                  <a:lnTo>
                    <a:pt x="623600" y="530927"/>
                  </a:lnTo>
                  <a:lnTo>
                    <a:pt x="627515" y="513307"/>
                  </a:lnTo>
                  <a:cubicBezTo>
                    <a:pt x="627515" y="507106"/>
                    <a:pt x="630455" y="501234"/>
                    <a:pt x="631757" y="495684"/>
                  </a:cubicBezTo>
                  <a:close/>
                  <a:moveTo>
                    <a:pt x="490464" y="477081"/>
                  </a:moveTo>
                  <a:lnTo>
                    <a:pt x="498296" y="494378"/>
                  </a:lnTo>
                  <a:cubicBezTo>
                    <a:pt x="500906" y="500251"/>
                    <a:pt x="503191" y="506126"/>
                    <a:pt x="505802" y="511673"/>
                  </a:cubicBezTo>
                  <a:lnTo>
                    <a:pt x="198079" y="769465"/>
                  </a:lnTo>
                  <a:lnTo>
                    <a:pt x="185355" y="756087"/>
                  </a:lnTo>
                  <a:lnTo>
                    <a:pt x="172953" y="742709"/>
                  </a:lnTo>
                  <a:close/>
                  <a:moveTo>
                    <a:pt x="651990" y="423239"/>
                  </a:moveTo>
                  <a:lnTo>
                    <a:pt x="990060" y="695719"/>
                  </a:lnTo>
                  <a:lnTo>
                    <a:pt x="978638" y="707466"/>
                  </a:lnTo>
                  <a:lnTo>
                    <a:pt x="967545" y="719539"/>
                  </a:lnTo>
                  <a:lnTo>
                    <a:pt x="641223" y="458482"/>
                  </a:lnTo>
                  <a:lnTo>
                    <a:pt x="646118" y="441513"/>
                  </a:lnTo>
                  <a:cubicBezTo>
                    <a:pt x="648729" y="433356"/>
                    <a:pt x="650360" y="427809"/>
                    <a:pt x="651990" y="423239"/>
                  </a:cubicBezTo>
                  <a:close/>
                  <a:moveTo>
                    <a:pt x="429115" y="377228"/>
                  </a:moveTo>
                  <a:cubicBezTo>
                    <a:pt x="433356" y="382449"/>
                    <a:pt x="437272" y="387900"/>
                    <a:pt x="440862" y="393546"/>
                  </a:cubicBezTo>
                  <a:cubicBezTo>
                    <a:pt x="445429" y="398996"/>
                    <a:pt x="449674" y="404773"/>
                    <a:pt x="453590" y="410840"/>
                  </a:cubicBezTo>
                  <a:lnTo>
                    <a:pt x="118782" y="686910"/>
                  </a:lnTo>
                  <a:lnTo>
                    <a:pt x="105075" y="671572"/>
                  </a:lnTo>
                  <a:lnTo>
                    <a:pt x="92025" y="655909"/>
                  </a:lnTo>
                  <a:close/>
                  <a:moveTo>
                    <a:pt x="348516" y="297280"/>
                  </a:moveTo>
                  <a:cubicBezTo>
                    <a:pt x="354059" y="301000"/>
                    <a:pt x="359284" y="305046"/>
                    <a:pt x="364505" y="309356"/>
                  </a:cubicBezTo>
                  <a:lnTo>
                    <a:pt x="379839" y="322735"/>
                  </a:lnTo>
                  <a:lnTo>
                    <a:pt x="47971" y="590318"/>
                  </a:lnTo>
                  <a:lnTo>
                    <a:pt x="38508" y="572370"/>
                  </a:lnTo>
                  <a:cubicBezTo>
                    <a:pt x="35894" y="566498"/>
                    <a:pt x="32962" y="559971"/>
                    <a:pt x="30351" y="553441"/>
                  </a:cubicBezTo>
                  <a:close/>
                  <a:moveTo>
                    <a:pt x="253226" y="247351"/>
                  </a:moveTo>
                  <a:cubicBezTo>
                    <a:pt x="260078" y="249636"/>
                    <a:pt x="266608" y="251921"/>
                    <a:pt x="272805" y="254532"/>
                  </a:cubicBezTo>
                  <a:lnTo>
                    <a:pt x="288794" y="261058"/>
                  </a:lnTo>
                  <a:lnTo>
                    <a:pt x="291079" y="262038"/>
                  </a:lnTo>
                  <a:lnTo>
                    <a:pt x="9137" y="488178"/>
                  </a:lnTo>
                  <a:cubicBezTo>
                    <a:pt x="7506" y="482306"/>
                    <a:pt x="5876" y="476105"/>
                    <a:pt x="4242" y="469579"/>
                  </a:cubicBezTo>
                  <a:cubicBezTo>
                    <a:pt x="4242" y="463703"/>
                    <a:pt x="1305" y="457177"/>
                    <a:pt x="0" y="450650"/>
                  </a:cubicBezTo>
                  <a:close/>
                  <a:moveTo>
                    <a:pt x="930671" y="51883"/>
                  </a:moveTo>
                  <a:lnTo>
                    <a:pt x="1264825" y="320772"/>
                  </a:lnTo>
                  <a:cubicBezTo>
                    <a:pt x="1262543" y="325993"/>
                    <a:pt x="1259929" y="330889"/>
                    <a:pt x="1257319" y="335785"/>
                  </a:cubicBezTo>
                  <a:cubicBezTo>
                    <a:pt x="1254712" y="340680"/>
                    <a:pt x="1252423" y="345902"/>
                    <a:pt x="1249816" y="350794"/>
                  </a:cubicBezTo>
                  <a:lnTo>
                    <a:pt x="903915" y="72117"/>
                  </a:lnTo>
                  <a:lnTo>
                    <a:pt x="917289" y="62000"/>
                  </a:lnTo>
                  <a:close/>
                  <a:moveTo>
                    <a:pt x="1010945" y="0"/>
                  </a:moveTo>
                  <a:lnTo>
                    <a:pt x="1302679" y="234955"/>
                  </a:lnTo>
                  <a:lnTo>
                    <a:pt x="1296478" y="250944"/>
                  </a:lnTo>
                  <a:cubicBezTo>
                    <a:pt x="1294521" y="256165"/>
                    <a:pt x="1292236" y="261386"/>
                    <a:pt x="1289951" y="266607"/>
                  </a:cubicBezTo>
                  <a:lnTo>
                    <a:pt x="980927" y="17623"/>
                  </a:lnTo>
                  <a:lnTo>
                    <a:pt x="995610" y="8486"/>
                  </a:ln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21" name="Google Shape;221;p7"/>
          <p:cNvGrpSpPr/>
          <p:nvPr/>
        </p:nvGrpSpPr>
        <p:grpSpPr>
          <a:xfrm flipH="1">
            <a:off x="11479439" y="6104421"/>
            <a:ext cx="624738" cy="743656"/>
            <a:chOff x="2281200" y="3282245"/>
            <a:chExt cx="1632023" cy="1942675"/>
          </a:xfrm>
        </p:grpSpPr>
        <p:sp>
          <p:nvSpPr>
            <p:cNvPr id="222" name="Google Shape;222;p7"/>
            <p:cNvSpPr/>
            <p:nvPr/>
          </p:nvSpPr>
          <p:spPr>
            <a:xfrm>
              <a:off x="2317689" y="3340720"/>
              <a:ext cx="1595534" cy="1884200"/>
            </a:xfrm>
            <a:custGeom>
              <a:rect b="b" l="l" r="r" t="t"/>
              <a:pathLst>
                <a:path extrusionOk="0" h="965019" w="817175">
                  <a:moveTo>
                    <a:pt x="169690" y="964977"/>
                  </a:moveTo>
                  <a:cubicBezTo>
                    <a:pt x="135260" y="891906"/>
                    <a:pt x="169128" y="817338"/>
                    <a:pt x="173151" y="808917"/>
                  </a:cubicBezTo>
                  <a:cubicBezTo>
                    <a:pt x="196317" y="761444"/>
                    <a:pt x="237521" y="725227"/>
                    <a:pt x="287576" y="708339"/>
                  </a:cubicBezTo>
                  <a:cubicBezTo>
                    <a:pt x="219492" y="607200"/>
                    <a:pt x="204008" y="479546"/>
                    <a:pt x="245942" y="365065"/>
                  </a:cubicBezTo>
                  <a:cubicBezTo>
                    <a:pt x="231347" y="367778"/>
                    <a:pt x="144522" y="382842"/>
                    <a:pt x="76035" y="326892"/>
                  </a:cubicBezTo>
                  <a:cubicBezTo>
                    <a:pt x="2590" y="266920"/>
                    <a:pt x="-31747" y="139771"/>
                    <a:pt x="37862" y="59870"/>
                  </a:cubicBezTo>
                  <a:cubicBezTo>
                    <a:pt x="101110" y="-12920"/>
                    <a:pt x="229288" y="-22931"/>
                    <a:pt x="294500" y="49485"/>
                  </a:cubicBezTo>
                  <a:cubicBezTo>
                    <a:pt x="339128" y="98885"/>
                    <a:pt x="346520" y="178131"/>
                    <a:pt x="311809" y="247085"/>
                  </a:cubicBezTo>
                  <a:cubicBezTo>
                    <a:pt x="394806" y="220111"/>
                    <a:pt x="485766" y="235680"/>
                    <a:pt x="555066" y="288720"/>
                  </a:cubicBezTo>
                  <a:cubicBezTo>
                    <a:pt x="556283" y="278521"/>
                    <a:pt x="564422" y="213871"/>
                    <a:pt x="620559" y="177757"/>
                  </a:cubicBezTo>
                  <a:cubicBezTo>
                    <a:pt x="670895" y="145384"/>
                    <a:pt x="752105" y="140332"/>
                    <a:pt x="793927" y="191603"/>
                  </a:cubicBezTo>
                  <a:cubicBezTo>
                    <a:pt x="837900" y="244840"/>
                    <a:pt x="814323" y="329044"/>
                    <a:pt x="765858" y="371989"/>
                  </a:cubicBezTo>
                  <a:cubicBezTo>
                    <a:pt x="711687" y="420266"/>
                    <a:pt x="638897" y="405015"/>
                    <a:pt x="630570" y="403144"/>
                  </a:cubicBezTo>
                  <a:cubicBezTo>
                    <a:pt x="632030" y="514201"/>
                    <a:pt x="589684" y="621365"/>
                    <a:pt x="512683" y="701416"/>
                  </a:cubicBezTo>
                  <a:cubicBezTo>
                    <a:pt x="542913" y="726154"/>
                    <a:pt x="567725" y="756860"/>
                    <a:pt x="585567" y="791608"/>
                  </a:cubicBezTo>
                  <a:cubicBezTo>
                    <a:pt x="598946" y="817899"/>
                    <a:pt x="638429" y="895274"/>
                    <a:pt x="609799" y="964977"/>
                  </a:cubicBezTo>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3" name="Google Shape;223;p7"/>
            <p:cNvSpPr/>
            <p:nvPr/>
          </p:nvSpPr>
          <p:spPr>
            <a:xfrm>
              <a:off x="2281200" y="3282245"/>
              <a:ext cx="1577942" cy="1770094"/>
            </a:xfrm>
            <a:custGeom>
              <a:rect b="b" l="l" r="r" t="t"/>
              <a:pathLst>
                <a:path extrusionOk="0" h="1770094" w="1577942">
                  <a:moveTo>
                    <a:pt x="895471" y="1579625"/>
                  </a:moveTo>
                  <a:cubicBezTo>
                    <a:pt x="900142" y="1579780"/>
                    <a:pt x="904753" y="1581716"/>
                    <a:pt x="908196" y="1585396"/>
                  </a:cubicBezTo>
                  <a:cubicBezTo>
                    <a:pt x="915100" y="1592775"/>
                    <a:pt x="914696" y="1604335"/>
                    <a:pt x="907337" y="1611222"/>
                  </a:cubicBezTo>
                  <a:cubicBezTo>
                    <a:pt x="906789" y="1611733"/>
                    <a:pt x="906205" y="1612225"/>
                    <a:pt x="905584" y="1612664"/>
                  </a:cubicBezTo>
                  <a:lnTo>
                    <a:pt x="736099" y="1752011"/>
                  </a:lnTo>
                  <a:lnTo>
                    <a:pt x="710350" y="1749454"/>
                  </a:lnTo>
                  <a:cubicBezTo>
                    <a:pt x="703939" y="1741656"/>
                    <a:pt x="705071" y="1730151"/>
                    <a:pt x="712850" y="1723740"/>
                  </a:cubicBezTo>
                  <a:cubicBezTo>
                    <a:pt x="712870" y="1723740"/>
                    <a:pt x="712887" y="1723723"/>
                    <a:pt x="712907" y="1723705"/>
                  </a:cubicBezTo>
                  <a:lnTo>
                    <a:pt x="882390" y="1584537"/>
                  </a:lnTo>
                  <a:cubicBezTo>
                    <a:pt x="886070" y="1581095"/>
                    <a:pt x="890800" y="1579470"/>
                    <a:pt x="895471" y="1579625"/>
                  </a:cubicBezTo>
                  <a:close/>
                  <a:moveTo>
                    <a:pt x="1275769" y="1575744"/>
                  </a:moveTo>
                  <a:cubicBezTo>
                    <a:pt x="1280440" y="1575950"/>
                    <a:pt x="1285033" y="1577936"/>
                    <a:pt x="1288440" y="1581653"/>
                  </a:cubicBezTo>
                  <a:cubicBezTo>
                    <a:pt x="1288475" y="1581707"/>
                    <a:pt x="1288532" y="1581744"/>
                    <a:pt x="1288567" y="1581799"/>
                  </a:cubicBezTo>
                  <a:cubicBezTo>
                    <a:pt x="1295307" y="1589268"/>
                    <a:pt x="1294741" y="1600794"/>
                    <a:pt x="1287288" y="1607550"/>
                  </a:cubicBezTo>
                  <a:lnTo>
                    <a:pt x="1124015" y="1756031"/>
                  </a:lnTo>
                  <a:lnTo>
                    <a:pt x="1098263" y="1754753"/>
                  </a:lnTo>
                  <a:cubicBezTo>
                    <a:pt x="1091523" y="1747284"/>
                    <a:pt x="1092091" y="1735757"/>
                    <a:pt x="1099542" y="1729002"/>
                  </a:cubicBezTo>
                  <a:lnTo>
                    <a:pt x="1262634" y="1580520"/>
                  </a:lnTo>
                  <a:cubicBezTo>
                    <a:pt x="1266350" y="1577114"/>
                    <a:pt x="1271098" y="1575538"/>
                    <a:pt x="1275769" y="1575744"/>
                  </a:cubicBezTo>
                  <a:close/>
                  <a:moveTo>
                    <a:pt x="383451" y="1501940"/>
                  </a:moveTo>
                  <a:cubicBezTo>
                    <a:pt x="388047" y="1502833"/>
                    <a:pt x="392302" y="1505477"/>
                    <a:pt x="395124" y="1509658"/>
                  </a:cubicBezTo>
                  <a:lnTo>
                    <a:pt x="557484" y="1749639"/>
                  </a:lnTo>
                  <a:lnTo>
                    <a:pt x="527350" y="1770094"/>
                  </a:lnTo>
                  <a:lnTo>
                    <a:pt x="364807" y="1530115"/>
                  </a:lnTo>
                  <a:cubicBezTo>
                    <a:pt x="359164" y="1521749"/>
                    <a:pt x="361373" y="1510370"/>
                    <a:pt x="369738" y="1504727"/>
                  </a:cubicBezTo>
                  <a:cubicBezTo>
                    <a:pt x="373920" y="1501906"/>
                    <a:pt x="378856" y="1501048"/>
                    <a:pt x="383451" y="1501940"/>
                  </a:cubicBezTo>
                  <a:close/>
                  <a:moveTo>
                    <a:pt x="811019" y="1370805"/>
                  </a:moveTo>
                  <a:cubicBezTo>
                    <a:pt x="815674" y="1371259"/>
                    <a:pt x="820158" y="1373488"/>
                    <a:pt x="823363" y="1377378"/>
                  </a:cubicBezTo>
                  <a:cubicBezTo>
                    <a:pt x="823363" y="1377396"/>
                    <a:pt x="823380" y="1377415"/>
                    <a:pt x="823400" y="1377433"/>
                  </a:cubicBezTo>
                  <a:cubicBezTo>
                    <a:pt x="829699" y="1385214"/>
                    <a:pt x="828567" y="1396627"/>
                    <a:pt x="820843" y="1403000"/>
                  </a:cubicBezTo>
                  <a:lnTo>
                    <a:pt x="706149" y="1497605"/>
                  </a:lnTo>
                  <a:cubicBezTo>
                    <a:pt x="702862" y="1500162"/>
                    <a:pt x="698808" y="1501513"/>
                    <a:pt x="694644" y="1501441"/>
                  </a:cubicBezTo>
                  <a:cubicBezTo>
                    <a:pt x="684562" y="1501458"/>
                    <a:pt x="676361" y="1493295"/>
                    <a:pt x="676344" y="1483213"/>
                  </a:cubicBezTo>
                  <a:cubicBezTo>
                    <a:pt x="676324" y="1477771"/>
                    <a:pt x="678755" y="1472584"/>
                    <a:pt x="682955" y="1469113"/>
                  </a:cubicBezTo>
                  <a:lnTo>
                    <a:pt x="797649" y="1374876"/>
                  </a:lnTo>
                  <a:cubicBezTo>
                    <a:pt x="801538" y="1371671"/>
                    <a:pt x="806364" y="1370351"/>
                    <a:pt x="811019" y="1370805"/>
                  </a:cubicBezTo>
                  <a:close/>
                  <a:moveTo>
                    <a:pt x="941744" y="1292659"/>
                  </a:moveTo>
                  <a:cubicBezTo>
                    <a:pt x="946403" y="1292262"/>
                    <a:pt x="951215" y="1293641"/>
                    <a:pt x="955077" y="1296892"/>
                  </a:cubicBezTo>
                  <a:lnTo>
                    <a:pt x="1122554" y="1438615"/>
                  </a:lnTo>
                  <a:cubicBezTo>
                    <a:pt x="1130278" y="1445115"/>
                    <a:pt x="1131264" y="1456640"/>
                    <a:pt x="1124762" y="1464348"/>
                  </a:cubicBezTo>
                  <a:cubicBezTo>
                    <a:pt x="1124762" y="1464348"/>
                    <a:pt x="1124744" y="1464366"/>
                    <a:pt x="1124744" y="1464366"/>
                  </a:cubicBezTo>
                  <a:cubicBezTo>
                    <a:pt x="1121275" y="1468420"/>
                    <a:pt x="1116196" y="1470759"/>
                    <a:pt x="1110865" y="1470759"/>
                  </a:cubicBezTo>
                  <a:cubicBezTo>
                    <a:pt x="1106518" y="1470759"/>
                    <a:pt x="1102300" y="1469205"/>
                    <a:pt x="1098993" y="1466375"/>
                  </a:cubicBezTo>
                  <a:lnTo>
                    <a:pt x="931518" y="1324833"/>
                  </a:lnTo>
                  <a:cubicBezTo>
                    <a:pt x="923812" y="1318333"/>
                    <a:pt x="922824" y="1306791"/>
                    <a:pt x="929326" y="1299082"/>
                  </a:cubicBezTo>
                  <a:cubicBezTo>
                    <a:pt x="932577" y="1295229"/>
                    <a:pt x="937084" y="1293056"/>
                    <a:pt x="941744" y="1292659"/>
                  </a:cubicBezTo>
                  <a:close/>
                  <a:moveTo>
                    <a:pt x="651541" y="1212879"/>
                  </a:moveTo>
                  <a:cubicBezTo>
                    <a:pt x="661567" y="1212149"/>
                    <a:pt x="670298" y="1219656"/>
                    <a:pt x="671083" y="1229682"/>
                  </a:cubicBezTo>
                  <a:cubicBezTo>
                    <a:pt x="671813" y="1239709"/>
                    <a:pt x="664308" y="1248439"/>
                    <a:pt x="654280" y="1249225"/>
                  </a:cubicBezTo>
                  <a:lnTo>
                    <a:pt x="488084" y="1261277"/>
                  </a:lnTo>
                  <a:lnTo>
                    <a:pt x="486805" y="1261277"/>
                  </a:lnTo>
                  <a:cubicBezTo>
                    <a:pt x="476725" y="1261625"/>
                    <a:pt x="468251" y="1253734"/>
                    <a:pt x="467902" y="1243652"/>
                  </a:cubicBezTo>
                  <a:cubicBezTo>
                    <a:pt x="467556" y="1233572"/>
                    <a:pt x="475446" y="1225098"/>
                    <a:pt x="485527" y="1224751"/>
                  </a:cubicBezTo>
                  <a:close/>
                  <a:moveTo>
                    <a:pt x="1058081" y="1040809"/>
                  </a:moveTo>
                  <a:cubicBezTo>
                    <a:pt x="1062740" y="1040411"/>
                    <a:pt x="1067553" y="1041790"/>
                    <a:pt x="1071416" y="1045040"/>
                  </a:cubicBezTo>
                  <a:lnTo>
                    <a:pt x="1239072" y="1186763"/>
                  </a:lnTo>
                  <a:cubicBezTo>
                    <a:pt x="1246744" y="1193320"/>
                    <a:pt x="1247638" y="1204844"/>
                    <a:pt x="1241081" y="1212516"/>
                  </a:cubicBezTo>
                  <a:cubicBezTo>
                    <a:pt x="1237612" y="1216570"/>
                    <a:pt x="1232533" y="1218907"/>
                    <a:pt x="1227202" y="1218907"/>
                  </a:cubicBezTo>
                  <a:cubicBezTo>
                    <a:pt x="1222927" y="1218907"/>
                    <a:pt x="1218800" y="1217427"/>
                    <a:pt x="1215513" y="1214708"/>
                  </a:cubicBezTo>
                  <a:lnTo>
                    <a:pt x="1047855" y="1072983"/>
                  </a:lnTo>
                  <a:cubicBezTo>
                    <a:pt x="1040149" y="1066481"/>
                    <a:pt x="1039161" y="1054958"/>
                    <a:pt x="1045663" y="1047234"/>
                  </a:cubicBezTo>
                  <a:cubicBezTo>
                    <a:pt x="1048914" y="1043380"/>
                    <a:pt x="1053421" y="1041206"/>
                    <a:pt x="1058081" y="1040809"/>
                  </a:cubicBezTo>
                  <a:close/>
                  <a:moveTo>
                    <a:pt x="794846" y="945086"/>
                  </a:moveTo>
                  <a:cubicBezTo>
                    <a:pt x="799325" y="946424"/>
                    <a:pt x="803293" y="949469"/>
                    <a:pt x="805685" y="953907"/>
                  </a:cubicBezTo>
                  <a:lnTo>
                    <a:pt x="909968" y="1146767"/>
                  </a:lnTo>
                  <a:cubicBezTo>
                    <a:pt x="914807" y="1155606"/>
                    <a:pt x="911557" y="1166711"/>
                    <a:pt x="902718" y="1171550"/>
                  </a:cubicBezTo>
                  <a:cubicBezTo>
                    <a:pt x="900069" y="1173010"/>
                    <a:pt x="897092" y="1173777"/>
                    <a:pt x="894078" y="1173797"/>
                  </a:cubicBezTo>
                  <a:cubicBezTo>
                    <a:pt x="887395" y="1173814"/>
                    <a:pt x="881222" y="1170162"/>
                    <a:pt x="878007" y="1164300"/>
                  </a:cubicBezTo>
                  <a:lnTo>
                    <a:pt x="773541" y="971257"/>
                  </a:lnTo>
                  <a:cubicBezTo>
                    <a:pt x="768757" y="962381"/>
                    <a:pt x="772061" y="951295"/>
                    <a:pt x="780937" y="946511"/>
                  </a:cubicBezTo>
                  <a:cubicBezTo>
                    <a:pt x="785376" y="944118"/>
                    <a:pt x="790367" y="943748"/>
                    <a:pt x="794846" y="945086"/>
                  </a:cubicBezTo>
                  <a:close/>
                  <a:moveTo>
                    <a:pt x="511660" y="840261"/>
                  </a:moveTo>
                  <a:cubicBezTo>
                    <a:pt x="516256" y="841154"/>
                    <a:pt x="520511" y="843797"/>
                    <a:pt x="523333" y="847979"/>
                  </a:cubicBezTo>
                  <a:lnTo>
                    <a:pt x="616476" y="986050"/>
                  </a:lnTo>
                  <a:cubicBezTo>
                    <a:pt x="622119" y="994397"/>
                    <a:pt x="619945" y="1005756"/>
                    <a:pt x="611580" y="1011419"/>
                  </a:cubicBezTo>
                  <a:cubicBezTo>
                    <a:pt x="611563" y="1011419"/>
                    <a:pt x="611563" y="1011436"/>
                    <a:pt x="611543" y="1011436"/>
                  </a:cubicBezTo>
                  <a:cubicBezTo>
                    <a:pt x="608514" y="1013464"/>
                    <a:pt x="604951" y="1014542"/>
                    <a:pt x="601316" y="1014542"/>
                  </a:cubicBezTo>
                  <a:cubicBezTo>
                    <a:pt x="595234" y="1014542"/>
                    <a:pt x="589556" y="1011545"/>
                    <a:pt x="586159" y="1006505"/>
                  </a:cubicBezTo>
                  <a:lnTo>
                    <a:pt x="493016" y="868434"/>
                  </a:lnTo>
                  <a:cubicBezTo>
                    <a:pt x="487373" y="860070"/>
                    <a:pt x="489582" y="848691"/>
                    <a:pt x="497947" y="843048"/>
                  </a:cubicBezTo>
                  <a:cubicBezTo>
                    <a:pt x="502129" y="840228"/>
                    <a:pt x="507065" y="839369"/>
                    <a:pt x="511660" y="840261"/>
                  </a:cubicBezTo>
                  <a:close/>
                  <a:moveTo>
                    <a:pt x="1351465" y="742892"/>
                  </a:moveTo>
                  <a:cubicBezTo>
                    <a:pt x="1359756" y="740007"/>
                    <a:pt x="1368924" y="743403"/>
                    <a:pt x="1373309" y="751001"/>
                  </a:cubicBezTo>
                  <a:lnTo>
                    <a:pt x="1464625" y="950072"/>
                  </a:lnTo>
                  <a:cubicBezTo>
                    <a:pt x="1468880" y="959221"/>
                    <a:pt x="1464898" y="970088"/>
                    <a:pt x="1455749" y="974326"/>
                  </a:cubicBezTo>
                  <a:cubicBezTo>
                    <a:pt x="1455732" y="974344"/>
                    <a:pt x="1455694" y="974344"/>
                    <a:pt x="1455677" y="974361"/>
                  </a:cubicBezTo>
                  <a:cubicBezTo>
                    <a:pt x="1453319" y="975402"/>
                    <a:pt x="1450764" y="975968"/>
                    <a:pt x="1448187" y="976005"/>
                  </a:cubicBezTo>
                  <a:cubicBezTo>
                    <a:pt x="1441046" y="976022"/>
                    <a:pt x="1434564" y="971876"/>
                    <a:pt x="1431569" y="965411"/>
                  </a:cubicBezTo>
                  <a:lnTo>
                    <a:pt x="1340251" y="766160"/>
                  </a:lnTo>
                  <a:cubicBezTo>
                    <a:pt x="1336927" y="756644"/>
                    <a:pt x="1341949" y="746216"/>
                    <a:pt x="1351465" y="742892"/>
                  </a:cubicBezTo>
                  <a:close/>
                  <a:moveTo>
                    <a:pt x="377226" y="626992"/>
                  </a:moveTo>
                  <a:cubicBezTo>
                    <a:pt x="387306" y="626992"/>
                    <a:pt x="395489" y="635175"/>
                    <a:pt x="395489" y="645255"/>
                  </a:cubicBezTo>
                  <a:lnTo>
                    <a:pt x="400969" y="864415"/>
                  </a:lnTo>
                  <a:cubicBezTo>
                    <a:pt x="400969" y="874497"/>
                    <a:pt x="392786" y="882678"/>
                    <a:pt x="382705" y="882678"/>
                  </a:cubicBezTo>
                  <a:cubicBezTo>
                    <a:pt x="372623" y="882678"/>
                    <a:pt x="364440" y="874497"/>
                    <a:pt x="364440" y="864415"/>
                  </a:cubicBezTo>
                  <a:lnTo>
                    <a:pt x="358963" y="645255"/>
                  </a:lnTo>
                  <a:cubicBezTo>
                    <a:pt x="358963" y="635175"/>
                    <a:pt x="367144" y="626992"/>
                    <a:pt x="377226" y="626992"/>
                  </a:cubicBezTo>
                  <a:close/>
                  <a:moveTo>
                    <a:pt x="231030" y="577605"/>
                  </a:moveTo>
                  <a:cubicBezTo>
                    <a:pt x="235404" y="579253"/>
                    <a:pt x="239148" y="582568"/>
                    <a:pt x="241221" y="587161"/>
                  </a:cubicBezTo>
                  <a:cubicBezTo>
                    <a:pt x="244781" y="595051"/>
                    <a:pt x="242316" y="604366"/>
                    <a:pt x="235322" y="609461"/>
                  </a:cubicBezTo>
                  <a:lnTo>
                    <a:pt x="45930" y="720137"/>
                  </a:lnTo>
                  <a:cubicBezTo>
                    <a:pt x="43007" y="721433"/>
                    <a:pt x="39794" y="721927"/>
                    <a:pt x="36616" y="721597"/>
                  </a:cubicBezTo>
                  <a:cubicBezTo>
                    <a:pt x="26534" y="721488"/>
                    <a:pt x="18443" y="713233"/>
                    <a:pt x="18535" y="703151"/>
                  </a:cubicBezTo>
                  <a:cubicBezTo>
                    <a:pt x="18607" y="696777"/>
                    <a:pt x="21986" y="690878"/>
                    <a:pt x="27485" y="687628"/>
                  </a:cubicBezTo>
                  <a:lnTo>
                    <a:pt x="217058" y="578049"/>
                  </a:lnTo>
                  <a:cubicBezTo>
                    <a:pt x="221652" y="575975"/>
                    <a:pt x="226656" y="575956"/>
                    <a:pt x="231030" y="577605"/>
                  </a:cubicBezTo>
                  <a:close/>
                  <a:moveTo>
                    <a:pt x="728731" y="560054"/>
                  </a:moveTo>
                  <a:cubicBezTo>
                    <a:pt x="733356" y="559361"/>
                    <a:pt x="738246" y="560434"/>
                    <a:pt x="742310" y="563438"/>
                  </a:cubicBezTo>
                  <a:cubicBezTo>
                    <a:pt x="750437" y="569446"/>
                    <a:pt x="752154" y="580879"/>
                    <a:pt x="746144" y="589005"/>
                  </a:cubicBezTo>
                  <a:lnTo>
                    <a:pt x="616109" y="765611"/>
                  </a:lnTo>
                  <a:cubicBezTo>
                    <a:pt x="612658" y="770323"/>
                    <a:pt x="607161" y="773118"/>
                    <a:pt x="601317" y="773101"/>
                  </a:cubicBezTo>
                  <a:cubicBezTo>
                    <a:pt x="597426" y="773064"/>
                    <a:pt x="593645" y="771785"/>
                    <a:pt x="590541" y="769447"/>
                  </a:cubicBezTo>
                  <a:cubicBezTo>
                    <a:pt x="582413" y="763456"/>
                    <a:pt x="580697" y="752025"/>
                    <a:pt x="586688" y="743914"/>
                  </a:cubicBezTo>
                  <a:cubicBezTo>
                    <a:pt x="586688" y="743897"/>
                    <a:pt x="586706" y="743897"/>
                    <a:pt x="586706" y="743879"/>
                  </a:cubicBezTo>
                  <a:lnTo>
                    <a:pt x="716740" y="567272"/>
                  </a:lnTo>
                  <a:cubicBezTo>
                    <a:pt x="719746" y="563209"/>
                    <a:pt x="724106" y="560748"/>
                    <a:pt x="728731" y="560054"/>
                  </a:cubicBezTo>
                  <a:close/>
                  <a:moveTo>
                    <a:pt x="993066" y="559965"/>
                  </a:moveTo>
                  <a:cubicBezTo>
                    <a:pt x="1003146" y="559965"/>
                    <a:pt x="1011329" y="568148"/>
                    <a:pt x="1011329" y="578228"/>
                  </a:cubicBezTo>
                  <a:lnTo>
                    <a:pt x="1016260" y="797388"/>
                  </a:lnTo>
                  <a:cubicBezTo>
                    <a:pt x="1016260" y="807470"/>
                    <a:pt x="1008079" y="815651"/>
                    <a:pt x="997997" y="815651"/>
                  </a:cubicBezTo>
                  <a:cubicBezTo>
                    <a:pt x="987917" y="815651"/>
                    <a:pt x="979734" y="807470"/>
                    <a:pt x="979734" y="797388"/>
                  </a:cubicBezTo>
                  <a:lnTo>
                    <a:pt x="974803" y="578228"/>
                  </a:lnTo>
                  <a:cubicBezTo>
                    <a:pt x="974803" y="568148"/>
                    <a:pt x="982984" y="559965"/>
                    <a:pt x="993066" y="559965"/>
                  </a:cubicBezTo>
                  <a:close/>
                  <a:moveTo>
                    <a:pt x="1148579" y="491388"/>
                  </a:moveTo>
                  <a:cubicBezTo>
                    <a:pt x="1158057" y="487900"/>
                    <a:pt x="1168558" y="492776"/>
                    <a:pt x="1172047" y="502255"/>
                  </a:cubicBezTo>
                  <a:lnTo>
                    <a:pt x="1247292" y="708447"/>
                  </a:lnTo>
                  <a:cubicBezTo>
                    <a:pt x="1250726" y="717926"/>
                    <a:pt x="1245812" y="728391"/>
                    <a:pt x="1236333" y="731825"/>
                  </a:cubicBezTo>
                  <a:cubicBezTo>
                    <a:pt x="1234344" y="732555"/>
                    <a:pt x="1232244" y="732920"/>
                    <a:pt x="1230124" y="732920"/>
                  </a:cubicBezTo>
                  <a:cubicBezTo>
                    <a:pt x="1222437" y="732920"/>
                    <a:pt x="1215567" y="728098"/>
                    <a:pt x="1212958" y="720866"/>
                  </a:cubicBezTo>
                  <a:lnTo>
                    <a:pt x="1137710" y="514857"/>
                  </a:lnTo>
                  <a:cubicBezTo>
                    <a:pt x="1134224" y="505378"/>
                    <a:pt x="1139100" y="494876"/>
                    <a:pt x="1148579" y="491388"/>
                  </a:cubicBezTo>
                  <a:close/>
                  <a:moveTo>
                    <a:pt x="1562606" y="432184"/>
                  </a:moveTo>
                  <a:cubicBezTo>
                    <a:pt x="1567219" y="432927"/>
                    <a:pt x="1571548" y="435429"/>
                    <a:pt x="1574498" y="439519"/>
                  </a:cubicBezTo>
                  <a:cubicBezTo>
                    <a:pt x="1574535" y="439556"/>
                    <a:pt x="1574552" y="439574"/>
                    <a:pt x="1574570" y="439611"/>
                  </a:cubicBezTo>
                  <a:cubicBezTo>
                    <a:pt x="1580379" y="447792"/>
                    <a:pt x="1578497" y="459115"/>
                    <a:pt x="1570369" y="464997"/>
                  </a:cubicBezTo>
                  <a:lnTo>
                    <a:pt x="1392668" y="592841"/>
                  </a:lnTo>
                  <a:cubicBezTo>
                    <a:pt x="1389580" y="595068"/>
                    <a:pt x="1385873" y="596292"/>
                    <a:pt x="1382074" y="596310"/>
                  </a:cubicBezTo>
                  <a:cubicBezTo>
                    <a:pt x="1371992" y="596347"/>
                    <a:pt x="1363776" y="588201"/>
                    <a:pt x="1363739" y="578119"/>
                  </a:cubicBezTo>
                  <a:cubicBezTo>
                    <a:pt x="1363720" y="572237"/>
                    <a:pt x="1366532" y="566705"/>
                    <a:pt x="1371299" y="563254"/>
                  </a:cubicBezTo>
                  <a:lnTo>
                    <a:pt x="1549002" y="435410"/>
                  </a:lnTo>
                  <a:cubicBezTo>
                    <a:pt x="1553093" y="432460"/>
                    <a:pt x="1557992" y="431442"/>
                    <a:pt x="1562606" y="432184"/>
                  </a:cubicBezTo>
                  <a:close/>
                  <a:moveTo>
                    <a:pt x="381590" y="400024"/>
                  </a:moveTo>
                  <a:cubicBezTo>
                    <a:pt x="386101" y="401250"/>
                    <a:pt x="390147" y="404200"/>
                    <a:pt x="392658" y="408582"/>
                  </a:cubicBezTo>
                  <a:cubicBezTo>
                    <a:pt x="392693" y="408638"/>
                    <a:pt x="392713" y="408693"/>
                    <a:pt x="392748" y="408748"/>
                  </a:cubicBezTo>
                  <a:lnTo>
                    <a:pt x="501234" y="599416"/>
                  </a:lnTo>
                  <a:cubicBezTo>
                    <a:pt x="506183" y="608145"/>
                    <a:pt x="503169" y="619233"/>
                    <a:pt x="494476" y="624253"/>
                  </a:cubicBezTo>
                  <a:cubicBezTo>
                    <a:pt x="491865" y="626026"/>
                    <a:pt x="488851" y="627103"/>
                    <a:pt x="485710" y="627359"/>
                  </a:cubicBezTo>
                  <a:cubicBezTo>
                    <a:pt x="479153" y="627376"/>
                    <a:pt x="473090" y="623908"/>
                    <a:pt x="469820" y="618227"/>
                  </a:cubicBezTo>
                  <a:lnTo>
                    <a:pt x="361336" y="427557"/>
                  </a:lnTo>
                  <a:cubicBezTo>
                    <a:pt x="355894" y="419066"/>
                    <a:pt x="358377" y="407760"/>
                    <a:pt x="366870" y="402337"/>
                  </a:cubicBezTo>
                  <a:cubicBezTo>
                    <a:pt x="367143" y="402154"/>
                    <a:pt x="367436" y="401970"/>
                    <a:pt x="367729" y="401806"/>
                  </a:cubicBezTo>
                  <a:cubicBezTo>
                    <a:pt x="372102" y="399295"/>
                    <a:pt x="377079" y="398798"/>
                    <a:pt x="381590" y="400024"/>
                  </a:cubicBezTo>
                  <a:close/>
                  <a:moveTo>
                    <a:pt x="704467" y="198041"/>
                  </a:moveTo>
                  <a:cubicBezTo>
                    <a:pt x="709126" y="198404"/>
                    <a:pt x="713646" y="200545"/>
                    <a:pt x="716925" y="204380"/>
                  </a:cubicBezTo>
                  <a:cubicBezTo>
                    <a:pt x="723481" y="212051"/>
                    <a:pt x="722587" y="223576"/>
                    <a:pt x="714916" y="230131"/>
                  </a:cubicBezTo>
                  <a:lnTo>
                    <a:pt x="548538" y="373132"/>
                  </a:lnTo>
                  <a:cubicBezTo>
                    <a:pt x="545249" y="376037"/>
                    <a:pt x="541048" y="377643"/>
                    <a:pt x="536666" y="377698"/>
                  </a:cubicBezTo>
                  <a:cubicBezTo>
                    <a:pt x="526584" y="377698"/>
                    <a:pt x="518403" y="369517"/>
                    <a:pt x="518403" y="359435"/>
                  </a:cubicBezTo>
                  <a:cubicBezTo>
                    <a:pt x="518403" y="354102"/>
                    <a:pt x="520739" y="349025"/>
                    <a:pt x="524794" y="345556"/>
                  </a:cubicBezTo>
                  <a:lnTo>
                    <a:pt x="691173" y="202371"/>
                  </a:lnTo>
                  <a:cubicBezTo>
                    <a:pt x="695009" y="199093"/>
                    <a:pt x="699808" y="197678"/>
                    <a:pt x="704467" y="198041"/>
                  </a:cubicBezTo>
                  <a:close/>
                  <a:moveTo>
                    <a:pt x="20233" y="148160"/>
                  </a:moveTo>
                  <a:cubicBezTo>
                    <a:pt x="24858" y="148687"/>
                    <a:pt x="29282" y="150970"/>
                    <a:pt x="32415" y="154887"/>
                  </a:cubicBezTo>
                  <a:lnTo>
                    <a:pt x="169024" y="326564"/>
                  </a:lnTo>
                  <a:cubicBezTo>
                    <a:pt x="175234" y="334435"/>
                    <a:pt x="173938" y="345868"/>
                    <a:pt x="166102" y="352132"/>
                  </a:cubicBezTo>
                  <a:cubicBezTo>
                    <a:pt x="162887" y="354708"/>
                    <a:pt x="158907" y="356131"/>
                    <a:pt x="154778" y="356149"/>
                  </a:cubicBezTo>
                  <a:cubicBezTo>
                    <a:pt x="149227" y="356131"/>
                    <a:pt x="143986" y="353574"/>
                    <a:pt x="140532" y="349209"/>
                  </a:cubicBezTo>
                  <a:lnTo>
                    <a:pt x="3923" y="177534"/>
                  </a:lnTo>
                  <a:cubicBezTo>
                    <a:pt x="-2286" y="169664"/>
                    <a:pt x="-990" y="158231"/>
                    <a:pt x="6846" y="151966"/>
                  </a:cubicBezTo>
                  <a:cubicBezTo>
                    <a:pt x="10782" y="148861"/>
                    <a:pt x="15608" y="147632"/>
                    <a:pt x="20233" y="148160"/>
                  </a:cubicBezTo>
                  <a:close/>
                  <a:moveTo>
                    <a:pt x="310199" y="380"/>
                  </a:moveTo>
                  <a:cubicBezTo>
                    <a:pt x="320025" y="-1649"/>
                    <a:pt x="329649" y="4635"/>
                    <a:pt x="331749" y="14442"/>
                  </a:cubicBezTo>
                  <a:lnTo>
                    <a:pt x="377409" y="229036"/>
                  </a:lnTo>
                  <a:cubicBezTo>
                    <a:pt x="379545" y="238898"/>
                    <a:pt x="373281" y="248615"/>
                    <a:pt x="363417" y="250750"/>
                  </a:cubicBezTo>
                  <a:cubicBezTo>
                    <a:pt x="363399" y="250750"/>
                    <a:pt x="363362" y="250768"/>
                    <a:pt x="363345" y="250768"/>
                  </a:cubicBezTo>
                  <a:lnTo>
                    <a:pt x="360058" y="251135"/>
                  </a:lnTo>
                  <a:cubicBezTo>
                    <a:pt x="351291" y="251336"/>
                    <a:pt x="343639" y="245273"/>
                    <a:pt x="341794" y="236708"/>
                  </a:cubicBezTo>
                  <a:lnTo>
                    <a:pt x="296137" y="22113"/>
                  </a:lnTo>
                  <a:cubicBezTo>
                    <a:pt x="293999" y="12250"/>
                    <a:pt x="300265" y="2535"/>
                    <a:pt x="310127" y="397"/>
                  </a:cubicBezTo>
                  <a:cubicBezTo>
                    <a:pt x="310144" y="397"/>
                    <a:pt x="310181" y="380"/>
                    <a:pt x="310199" y="38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24" name="Google Shape;224;p7"/>
          <p:cNvGrpSpPr/>
          <p:nvPr/>
        </p:nvGrpSpPr>
        <p:grpSpPr>
          <a:xfrm>
            <a:off x="10648356" y="6257839"/>
            <a:ext cx="463358" cy="625016"/>
            <a:chOff x="5399461" y="1997890"/>
            <a:chExt cx="1407527" cy="1898591"/>
          </a:xfrm>
        </p:grpSpPr>
        <p:sp>
          <p:nvSpPr>
            <p:cNvPr id="225" name="Google Shape;225;p7"/>
            <p:cNvSpPr/>
            <p:nvPr/>
          </p:nvSpPr>
          <p:spPr>
            <a:xfrm>
              <a:off x="5527411" y="2032082"/>
              <a:ext cx="1195808" cy="1864399"/>
            </a:xfrm>
            <a:custGeom>
              <a:rect b="b" l="l" r="r" t="t"/>
              <a:pathLst>
                <a:path extrusionOk="0" h="544350" w="349141">
                  <a:moveTo>
                    <a:pt x="97365" y="543990"/>
                  </a:moveTo>
                  <a:cubicBezTo>
                    <a:pt x="80506" y="541990"/>
                    <a:pt x="67361" y="524940"/>
                    <a:pt x="57551" y="510081"/>
                  </a:cubicBezTo>
                  <a:cubicBezTo>
                    <a:pt x="26500" y="461599"/>
                    <a:pt x="22975" y="400925"/>
                    <a:pt x="18879" y="345203"/>
                  </a:cubicBezTo>
                  <a:cubicBezTo>
                    <a:pt x="14307" y="281290"/>
                    <a:pt x="-7410" y="218806"/>
                    <a:pt x="877" y="154037"/>
                  </a:cubicBezTo>
                  <a:cubicBezTo>
                    <a:pt x="7259" y="104412"/>
                    <a:pt x="19927" y="49262"/>
                    <a:pt x="64218" y="20210"/>
                  </a:cubicBezTo>
                  <a:cubicBezTo>
                    <a:pt x="69742" y="16591"/>
                    <a:pt x="114891" y="-12270"/>
                    <a:pt x="160802" y="5637"/>
                  </a:cubicBezTo>
                  <a:cubicBezTo>
                    <a:pt x="194901" y="18972"/>
                    <a:pt x="210045" y="50500"/>
                    <a:pt x="217952" y="66597"/>
                  </a:cubicBezTo>
                  <a:cubicBezTo>
                    <a:pt x="244432" y="121747"/>
                    <a:pt x="234907" y="185374"/>
                    <a:pt x="211379" y="239666"/>
                  </a:cubicBezTo>
                  <a:cubicBezTo>
                    <a:pt x="218714" y="232809"/>
                    <a:pt x="227572" y="227475"/>
                    <a:pt x="235287" y="220616"/>
                  </a:cubicBezTo>
                  <a:cubicBezTo>
                    <a:pt x="260528" y="199376"/>
                    <a:pt x="259958" y="136987"/>
                    <a:pt x="305677" y="149750"/>
                  </a:cubicBezTo>
                  <a:cubicBezTo>
                    <a:pt x="369018" y="167372"/>
                    <a:pt x="349968" y="250430"/>
                    <a:pt x="322536" y="290054"/>
                  </a:cubicBezTo>
                  <a:cubicBezTo>
                    <a:pt x="297676" y="326058"/>
                    <a:pt x="255861" y="345584"/>
                    <a:pt x="213951" y="352347"/>
                  </a:cubicBezTo>
                  <a:cubicBezTo>
                    <a:pt x="207570" y="352423"/>
                    <a:pt x="201188" y="353157"/>
                    <a:pt x="194901" y="354538"/>
                  </a:cubicBezTo>
                  <a:cubicBezTo>
                    <a:pt x="183662" y="359396"/>
                    <a:pt x="187853" y="365301"/>
                    <a:pt x="187662" y="379017"/>
                  </a:cubicBezTo>
                  <a:cubicBezTo>
                    <a:pt x="186900" y="416917"/>
                    <a:pt x="177089" y="454084"/>
                    <a:pt x="159087" y="487412"/>
                  </a:cubicBezTo>
                  <a:cubicBezTo>
                    <a:pt x="149562" y="505795"/>
                    <a:pt x="136894" y="529322"/>
                    <a:pt x="117463" y="539609"/>
                  </a:cubicBezTo>
                  <a:cubicBezTo>
                    <a:pt x="111462" y="543209"/>
                    <a:pt x="104318" y="544743"/>
                    <a:pt x="97365" y="54399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6" name="Google Shape;226;p7"/>
            <p:cNvSpPr/>
            <p:nvPr/>
          </p:nvSpPr>
          <p:spPr>
            <a:xfrm>
              <a:off x="5399461" y="1997890"/>
              <a:ext cx="1407527" cy="1713180"/>
            </a:xfrm>
            <a:custGeom>
              <a:rect b="b" l="l" r="r" t="t"/>
              <a:pathLst>
                <a:path extrusionOk="0" h="1713180" w="1407527">
                  <a:moveTo>
                    <a:pt x="512792" y="1569656"/>
                  </a:moveTo>
                  <a:cubicBezTo>
                    <a:pt x="516830" y="1570864"/>
                    <a:pt x="520420" y="1573597"/>
                    <a:pt x="522540" y="1577561"/>
                  </a:cubicBezTo>
                  <a:cubicBezTo>
                    <a:pt x="522540" y="1577626"/>
                    <a:pt x="522540" y="1577691"/>
                    <a:pt x="522540" y="1577756"/>
                  </a:cubicBezTo>
                  <a:cubicBezTo>
                    <a:pt x="526782" y="1585783"/>
                    <a:pt x="523520" y="1595640"/>
                    <a:pt x="515689" y="1599946"/>
                  </a:cubicBezTo>
                  <a:lnTo>
                    <a:pt x="307823" y="1713180"/>
                  </a:lnTo>
                  <a:lnTo>
                    <a:pt x="292159" y="1684790"/>
                  </a:lnTo>
                  <a:lnTo>
                    <a:pt x="500354" y="1570904"/>
                  </a:lnTo>
                  <a:cubicBezTo>
                    <a:pt x="504268" y="1568767"/>
                    <a:pt x="508755" y="1568449"/>
                    <a:pt x="512792" y="1569656"/>
                  </a:cubicBezTo>
                  <a:close/>
                  <a:moveTo>
                    <a:pt x="610975" y="1480415"/>
                  </a:moveTo>
                  <a:cubicBezTo>
                    <a:pt x="617501" y="1476009"/>
                    <a:pt x="626313" y="1477020"/>
                    <a:pt x="631859" y="1482796"/>
                  </a:cubicBezTo>
                  <a:lnTo>
                    <a:pt x="781643" y="1666191"/>
                  </a:lnTo>
                  <a:lnTo>
                    <a:pt x="756188" y="1687075"/>
                  </a:lnTo>
                  <a:lnTo>
                    <a:pt x="606408" y="1503030"/>
                  </a:lnTo>
                  <a:cubicBezTo>
                    <a:pt x="601512" y="1495523"/>
                    <a:pt x="603469" y="1485407"/>
                    <a:pt x="610975" y="1480415"/>
                  </a:cubicBezTo>
                  <a:close/>
                  <a:moveTo>
                    <a:pt x="269644" y="1306777"/>
                  </a:moveTo>
                  <a:cubicBezTo>
                    <a:pt x="269969" y="1306811"/>
                    <a:pt x="269969" y="1306842"/>
                    <a:pt x="270295" y="1306907"/>
                  </a:cubicBezTo>
                  <a:cubicBezTo>
                    <a:pt x="279106" y="1308703"/>
                    <a:pt x="284978" y="1317319"/>
                    <a:pt x="283022" y="1326161"/>
                  </a:cubicBezTo>
                  <a:lnTo>
                    <a:pt x="251044" y="1511186"/>
                  </a:lnTo>
                  <a:lnTo>
                    <a:pt x="218412" y="1505311"/>
                  </a:lnTo>
                  <a:cubicBezTo>
                    <a:pt x="218412" y="1505311"/>
                    <a:pt x="251044" y="1325510"/>
                    <a:pt x="251044" y="1319635"/>
                  </a:cubicBezTo>
                  <a:cubicBezTo>
                    <a:pt x="252675" y="1310957"/>
                    <a:pt x="260832" y="1305181"/>
                    <a:pt x="269644" y="1306777"/>
                  </a:cubicBezTo>
                  <a:close/>
                  <a:moveTo>
                    <a:pt x="695613" y="1201397"/>
                  </a:moveTo>
                  <a:cubicBezTo>
                    <a:pt x="699815" y="1201841"/>
                    <a:pt x="703812" y="1203871"/>
                    <a:pt x="706587" y="1207380"/>
                  </a:cubicBezTo>
                  <a:lnTo>
                    <a:pt x="811336" y="1335627"/>
                  </a:lnTo>
                  <a:lnTo>
                    <a:pt x="785885" y="1356511"/>
                  </a:lnTo>
                  <a:lnTo>
                    <a:pt x="681132" y="1227939"/>
                  </a:lnTo>
                  <a:cubicBezTo>
                    <a:pt x="675589" y="1220922"/>
                    <a:pt x="676562" y="1210610"/>
                    <a:pt x="683417" y="1204934"/>
                  </a:cubicBezTo>
                  <a:cubicBezTo>
                    <a:pt x="687008" y="1202095"/>
                    <a:pt x="691412" y="1200953"/>
                    <a:pt x="695613" y="1201397"/>
                  </a:cubicBezTo>
                  <a:close/>
                  <a:moveTo>
                    <a:pt x="1031685" y="1077645"/>
                  </a:moveTo>
                  <a:cubicBezTo>
                    <a:pt x="1035682" y="1076524"/>
                    <a:pt x="1040087" y="1076933"/>
                    <a:pt x="1044002" y="1079136"/>
                  </a:cubicBezTo>
                  <a:lnTo>
                    <a:pt x="1223481" y="1177032"/>
                  </a:lnTo>
                  <a:lnTo>
                    <a:pt x="1207818" y="1205419"/>
                  </a:lnTo>
                  <a:lnTo>
                    <a:pt x="1028014" y="1107523"/>
                  </a:lnTo>
                  <a:cubicBezTo>
                    <a:pt x="1020182" y="1103347"/>
                    <a:pt x="1017246" y="1093655"/>
                    <a:pt x="1021487" y="1085857"/>
                  </a:cubicBezTo>
                  <a:cubicBezTo>
                    <a:pt x="1021487" y="1085693"/>
                    <a:pt x="1021816" y="1085498"/>
                    <a:pt x="1021816" y="1085333"/>
                  </a:cubicBezTo>
                  <a:cubicBezTo>
                    <a:pt x="1024099" y="1081417"/>
                    <a:pt x="1027688" y="1078767"/>
                    <a:pt x="1031685" y="1077645"/>
                  </a:cubicBezTo>
                  <a:close/>
                  <a:moveTo>
                    <a:pt x="315981" y="1033799"/>
                  </a:moveTo>
                  <a:cubicBezTo>
                    <a:pt x="320061" y="1034195"/>
                    <a:pt x="323977" y="1036144"/>
                    <a:pt x="326748" y="1039553"/>
                  </a:cubicBezTo>
                  <a:cubicBezTo>
                    <a:pt x="326748" y="1039683"/>
                    <a:pt x="327074" y="1039848"/>
                    <a:pt x="327074" y="1039978"/>
                  </a:cubicBezTo>
                  <a:lnTo>
                    <a:pt x="476856" y="1223372"/>
                  </a:lnTo>
                  <a:lnTo>
                    <a:pt x="451405" y="1243931"/>
                  </a:lnTo>
                  <a:lnTo>
                    <a:pt x="301622" y="1060211"/>
                  </a:lnTo>
                  <a:cubicBezTo>
                    <a:pt x="296076" y="1053161"/>
                    <a:pt x="297378" y="1042979"/>
                    <a:pt x="304233" y="1037367"/>
                  </a:cubicBezTo>
                  <a:cubicBezTo>
                    <a:pt x="307659" y="1034561"/>
                    <a:pt x="311902" y="1033403"/>
                    <a:pt x="315981" y="1033799"/>
                  </a:cubicBezTo>
                  <a:close/>
                  <a:moveTo>
                    <a:pt x="18374" y="978955"/>
                  </a:moveTo>
                  <a:lnTo>
                    <a:pt x="222979" y="1003755"/>
                  </a:lnTo>
                  <a:lnTo>
                    <a:pt x="219064" y="1036387"/>
                  </a:lnTo>
                  <a:lnTo>
                    <a:pt x="14459" y="1011587"/>
                  </a:lnTo>
                  <a:cubicBezTo>
                    <a:pt x="5647" y="1010412"/>
                    <a:pt x="-883" y="1002285"/>
                    <a:pt x="97" y="993313"/>
                  </a:cubicBezTo>
                  <a:cubicBezTo>
                    <a:pt x="1406" y="984436"/>
                    <a:pt x="9563" y="978170"/>
                    <a:pt x="18374" y="978955"/>
                  </a:cubicBezTo>
                  <a:close/>
                  <a:moveTo>
                    <a:pt x="863873" y="817095"/>
                  </a:moveTo>
                  <a:lnTo>
                    <a:pt x="885738" y="841245"/>
                  </a:lnTo>
                  <a:cubicBezTo>
                    <a:pt x="885738" y="841245"/>
                    <a:pt x="737914" y="974384"/>
                    <a:pt x="733022" y="978300"/>
                  </a:cubicBezTo>
                  <a:cubicBezTo>
                    <a:pt x="730083" y="981106"/>
                    <a:pt x="726167" y="982641"/>
                    <a:pt x="722251" y="982542"/>
                  </a:cubicBezTo>
                  <a:cubicBezTo>
                    <a:pt x="713114" y="982641"/>
                    <a:pt x="705933" y="975395"/>
                    <a:pt x="705607" y="966388"/>
                  </a:cubicBezTo>
                  <a:cubicBezTo>
                    <a:pt x="705607" y="961561"/>
                    <a:pt x="707892" y="956960"/>
                    <a:pt x="711483" y="953825"/>
                  </a:cubicBezTo>
                  <a:close/>
                  <a:moveTo>
                    <a:pt x="1392843" y="746284"/>
                  </a:moveTo>
                  <a:lnTo>
                    <a:pt x="1407527" y="775329"/>
                  </a:lnTo>
                  <a:lnTo>
                    <a:pt x="1223807" y="867025"/>
                  </a:lnTo>
                  <a:cubicBezTo>
                    <a:pt x="1221525" y="868036"/>
                    <a:pt x="1219237" y="868591"/>
                    <a:pt x="1216629" y="868656"/>
                  </a:cubicBezTo>
                  <a:cubicBezTo>
                    <a:pt x="1210432" y="868755"/>
                    <a:pt x="1204556" y="865165"/>
                    <a:pt x="1201946" y="859519"/>
                  </a:cubicBezTo>
                  <a:cubicBezTo>
                    <a:pt x="1198030" y="851427"/>
                    <a:pt x="1201292" y="841635"/>
                    <a:pt x="1209452" y="837689"/>
                  </a:cubicBezTo>
                  <a:cubicBezTo>
                    <a:pt x="1209452" y="837689"/>
                    <a:pt x="1209452" y="837654"/>
                    <a:pt x="1209452" y="837654"/>
                  </a:cubicBezTo>
                  <a:close/>
                  <a:moveTo>
                    <a:pt x="995056" y="703864"/>
                  </a:moveTo>
                  <a:lnTo>
                    <a:pt x="1027688" y="703864"/>
                  </a:lnTo>
                  <a:cubicBezTo>
                    <a:pt x="1027688" y="703864"/>
                    <a:pt x="1024423" y="902922"/>
                    <a:pt x="1024098" y="909123"/>
                  </a:cubicBezTo>
                  <a:cubicBezTo>
                    <a:pt x="1024423" y="917966"/>
                    <a:pt x="1017246" y="925273"/>
                    <a:pt x="1008434" y="925438"/>
                  </a:cubicBezTo>
                  <a:cubicBezTo>
                    <a:pt x="1008109" y="925469"/>
                    <a:pt x="1007780" y="925438"/>
                    <a:pt x="1007454" y="925438"/>
                  </a:cubicBezTo>
                  <a:cubicBezTo>
                    <a:pt x="998643" y="924917"/>
                    <a:pt x="991466" y="917671"/>
                    <a:pt x="991466" y="908794"/>
                  </a:cubicBezTo>
                  <a:cubicBezTo>
                    <a:pt x="991466" y="902268"/>
                    <a:pt x="995056" y="703864"/>
                    <a:pt x="995056" y="703864"/>
                  </a:cubicBezTo>
                  <a:close/>
                  <a:moveTo>
                    <a:pt x="78581" y="587571"/>
                  </a:moveTo>
                  <a:cubicBezTo>
                    <a:pt x="82741" y="587187"/>
                    <a:pt x="87065" y="588395"/>
                    <a:pt x="90491" y="591283"/>
                  </a:cubicBezTo>
                  <a:lnTo>
                    <a:pt x="279432" y="748243"/>
                  </a:lnTo>
                  <a:lnTo>
                    <a:pt x="258547" y="773372"/>
                  </a:lnTo>
                  <a:lnTo>
                    <a:pt x="69606" y="616412"/>
                  </a:lnTo>
                  <a:cubicBezTo>
                    <a:pt x="62754" y="610636"/>
                    <a:pt x="61774" y="600355"/>
                    <a:pt x="67650" y="593404"/>
                  </a:cubicBezTo>
                  <a:cubicBezTo>
                    <a:pt x="70423" y="589928"/>
                    <a:pt x="74420" y="587954"/>
                    <a:pt x="78581" y="587571"/>
                  </a:cubicBezTo>
                  <a:close/>
                  <a:moveTo>
                    <a:pt x="538205" y="509376"/>
                  </a:moveTo>
                  <a:cubicBezTo>
                    <a:pt x="547342" y="508296"/>
                    <a:pt x="555502" y="514727"/>
                    <a:pt x="556482" y="523734"/>
                  </a:cubicBezTo>
                  <a:cubicBezTo>
                    <a:pt x="556482" y="530911"/>
                    <a:pt x="586178" y="758686"/>
                    <a:pt x="586178" y="758686"/>
                  </a:cubicBezTo>
                  <a:lnTo>
                    <a:pt x="553546" y="762927"/>
                  </a:lnTo>
                  <a:cubicBezTo>
                    <a:pt x="553546" y="762927"/>
                    <a:pt x="524830" y="534502"/>
                    <a:pt x="523850" y="527650"/>
                  </a:cubicBezTo>
                  <a:cubicBezTo>
                    <a:pt x="522870" y="518643"/>
                    <a:pt x="529071" y="510451"/>
                    <a:pt x="538205" y="509376"/>
                  </a:cubicBezTo>
                  <a:close/>
                  <a:moveTo>
                    <a:pt x="1164743" y="464996"/>
                  </a:moveTo>
                  <a:lnTo>
                    <a:pt x="1197376" y="464996"/>
                  </a:lnTo>
                  <a:cubicBezTo>
                    <a:pt x="1197376" y="464996"/>
                    <a:pt x="1194114" y="663725"/>
                    <a:pt x="1194114" y="670255"/>
                  </a:cubicBezTo>
                  <a:cubicBezTo>
                    <a:pt x="1194114" y="679258"/>
                    <a:pt x="1186933" y="686569"/>
                    <a:pt x="1177800" y="686569"/>
                  </a:cubicBezTo>
                  <a:cubicBezTo>
                    <a:pt x="1177471" y="686569"/>
                    <a:pt x="1177471" y="686569"/>
                    <a:pt x="1177145" y="686569"/>
                  </a:cubicBezTo>
                  <a:cubicBezTo>
                    <a:pt x="1168334" y="686405"/>
                    <a:pt x="1161156" y="679097"/>
                    <a:pt x="1161482" y="670255"/>
                  </a:cubicBezTo>
                  <a:cubicBezTo>
                    <a:pt x="1161482" y="670155"/>
                    <a:pt x="1161482" y="670025"/>
                    <a:pt x="1161482" y="669926"/>
                  </a:cubicBezTo>
                  <a:cubicBezTo>
                    <a:pt x="1161482" y="663725"/>
                    <a:pt x="1164743" y="464996"/>
                    <a:pt x="1164743" y="464996"/>
                  </a:cubicBezTo>
                  <a:close/>
                  <a:moveTo>
                    <a:pt x="786700" y="381891"/>
                  </a:moveTo>
                  <a:cubicBezTo>
                    <a:pt x="790779" y="381851"/>
                    <a:pt x="794857" y="383369"/>
                    <a:pt x="797958" y="386452"/>
                  </a:cubicBezTo>
                  <a:cubicBezTo>
                    <a:pt x="798287" y="386517"/>
                    <a:pt x="798287" y="386613"/>
                    <a:pt x="798287" y="386678"/>
                  </a:cubicBezTo>
                  <a:lnTo>
                    <a:pt x="942191" y="514596"/>
                  </a:lnTo>
                  <a:lnTo>
                    <a:pt x="919350" y="537766"/>
                  </a:lnTo>
                  <a:lnTo>
                    <a:pt x="775439" y="409848"/>
                  </a:lnTo>
                  <a:cubicBezTo>
                    <a:pt x="768916" y="403517"/>
                    <a:pt x="768916" y="393174"/>
                    <a:pt x="775439" y="386778"/>
                  </a:cubicBezTo>
                  <a:cubicBezTo>
                    <a:pt x="775439" y="386747"/>
                    <a:pt x="775439" y="386713"/>
                    <a:pt x="775439" y="386678"/>
                  </a:cubicBezTo>
                  <a:cubicBezTo>
                    <a:pt x="778541" y="383530"/>
                    <a:pt x="782621" y="381932"/>
                    <a:pt x="786700" y="381891"/>
                  </a:cubicBezTo>
                  <a:close/>
                  <a:moveTo>
                    <a:pt x="310759" y="269203"/>
                  </a:moveTo>
                  <a:lnTo>
                    <a:pt x="324137" y="298899"/>
                  </a:lnTo>
                  <a:lnTo>
                    <a:pt x="100608" y="401036"/>
                  </a:lnTo>
                  <a:cubicBezTo>
                    <a:pt x="98648" y="401951"/>
                    <a:pt x="96366" y="402376"/>
                    <a:pt x="94081" y="402342"/>
                  </a:cubicBezTo>
                  <a:cubicBezTo>
                    <a:pt x="87555" y="402376"/>
                    <a:pt x="81679" y="398525"/>
                    <a:pt x="79072" y="392554"/>
                  </a:cubicBezTo>
                  <a:cubicBezTo>
                    <a:pt x="75482" y="384362"/>
                    <a:pt x="79072" y="374866"/>
                    <a:pt x="87229" y="371015"/>
                  </a:cubicBezTo>
                  <a:close/>
                  <a:moveTo>
                    <a:pt x="856409" y="48905"/>
                  </a:moveTo>
                  <a:cubicBezTo>
                    <a:pt x="860529" y="48317"/>
                    <a:pt x="864852" y="49263"/>
                    <a:pt x="868443" y="51874"/>
                  </a:cubicBezTo>
                  <a:cubicBezTo>
                    <a:pt x="875624" y="57290"/>
                    <a:pt x="877254" y="67507"/>
                    <a:pt x="871708" y="74718"/>
                  </a:cubicBezTo>
                  <a:lnTo>
                    <a:pt x="759778" y="228742"/>
                  </a:lnTo>
                  <a:lnTo>
                    <a:pt x="733344" y="209488"/>
                  </a:lnTo>
                  <a:lnTo>
                    <a:pt x="845602" y="55139"/>
                  </a:lnTo>
                  <a:cubicBezTo>
                    <a:pt x="848375" y="51614"/>
                    <a:pt x="852290" y="49492"/>
                    <a:pt x="856409" y="48905"/>
                  </a:cubicBezTo>
                  <a:close/>
                  <a:moveTo>
                    <a:pt x="495254" y="1022"/>
                  </a:moveTo>
                  <a:cubicBezTo>
                    <a:pt x="499129" y="2466"/>
                    <a:pt x="502474" y="5387"/>
                    <a:pt x="504267" y="9450"/>
                  </a:cubicBezTo>
                  <a:cubicBezTo>
                    <a:pt x="507532" y="15976"/>
                    <a:pt x="605428" y="223517"/>
                    <a:pt x="605428" y="223517"/>
                  </a:cubicBezTo>
                  <a:lnTo>
                    <a:pt x="575732" y="237546"/>
                  </a:lnTo>
                  <a:cubicBezTo>
                    <a:pt x="575732" y="237546"/>
                    <a:pt x="477836" y="29680"/>
                    <a:pt x="474900" y="22828"/>
                  </a:cubicBezTo>
                  <a:cubicBezTo>
                    <a:pt x="471310" y="14702"/>
                    <a:pt x="474900" y="5140"/>
                    <a:pt x="483057" y="1454"/>
                  </a:cubicBezTo>
                  <a:cubicBezTo>
                    <a:pt x="486973" y="-389"/>
                    <a:pt x="491379" y="-422"/>
                    <a:pt x="495254" y="1022"/>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27" name="Google Shape;227;p7"/>
          <p:cNvGrpSpPr/>
          <p:nvPr/>
        </p:nvGrpSpPr>
        <p:grpSpPr>
          <a:xfrm flipH="1" rot="730305">
            <a:off x="10548544" y="284960"/>
            <a:ext cx="1555243" cy="892284"/>
            <a:chOff x="-428213" y="-379272"/>
            <a:chExt cx="4043302" cy="2319748"/>
          </a:xfrm>
        </p:grpSpPr>
        <p:sp>
          <p:nvSpPr>
            <p:cNvPr id="228" name="Google Shape;228;p7"/>
            <p:cNvSpPr/>
            <p:nvPr/>
          </p:nvSpPr>
          <p:spPr>
            <a:xfrm flipH="1">
              <a:off x="1261939" y="-379272"/>
              <a:ext cx="1268020" cy="1796335"/>
            </a:xfrm>
            <a:custGeom>
              <a:rect b="b" l="l" r="r" t="t"/>
              <a:pathLst>
                <a:path extrusionOk="0" h="695580" w="491005">
                  <a:moveTo>
                    <a:pt x="-990" y="557771"/>
                  </a:moveTo>
                  <a:cubicBezTo>
                    <a:pt x="19965" y="480552"/>
                    <a:pt x="50825" y="406362"/>
                    <a:pt x="90831" y="337077"/>
                  </a:cubicBezTo>
                  <a:cubicBezTo>
                    <a:pt x="128931" y="271735"/>
                    <a:pt x="191225" y="166198"/>
                    <a:pt x="315050" y="81140"/>
                  </a:cubicBezTo>
                  <a:cubicBezTo>
                    <a:pt x="364580" y="47164"/>
                    <a:pt x="418396" y="20027"/>
                    <a:pt x="475165" y="463"/>
                  </a:cubicBezTo>
                  <a:cubicBezTo>
                    <a:pt x="480975" y="-1585"/>
                    <a:pt x="487357" y="1473"/>
                    <a:pt x="489357" y="7273"/>
                  </a:cubicBezTo>
                  <a:cubicBezTo>
                    <a:pt x="490309" y="9864"/>
                    <a:pt x="490214" y="12693"/>
                    <a:pt x="489166" y="15227"/>
                  </a:cubicBezTo>
                  <a:cubicBezTo>
                    <a:pt x="479641" y="37992"/>
                    <a:pt x="469545" y="66186"/>
                    <a:pt x="459734" y="98761"/>
                  </a:cubicBezTo>
                  <a:cubicBezTo>
                    <a:pt x="442399" y="156864"/>
                    <a:pt x="412966" y="258305"/>
                    <a:pt x="420968" y="381177"/>
                  </a:cubicBezTo>
                  <a:cubicBezTo>
                    <a:pt x="426111" y="460997"/>
                    <a:pt x="442209" y="475379"/>
                    <a:pt x="447447" y="584250"/>
                  </a:cubicBezTo>
                  <a:cubicBezTo>
                    <a:pt x="449638" y="631018"/>
                    <a:pt x="448685" y="669975"/>
                    <a:pt x="447447" y="69540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29" name="Google Shape;229;p7"/>
            <p:cNvSpPr/>
            <p:nvPr/>
          </p:nvSpPr>
          <p:spPr>
            <a:xfrm flipH="1">
              <a:off x="-428213" y="-160868"/>
              <a:ext cx="4043302" cy="2101344"/>
            </a:xfrm>
            <a:custGeom>
              <a:rect b="b" l="l" r="r" t="t"/>
              <a:pathLst>
                <a:path extrusionOk="0" h="2101344" w="4043302">
                  <a:moveTo>
                    <a:pt x="982909" y="1282"/>
                  </a:moveTo>
                  <a:cubicBezTo>
                    <a:pt x="971097" y="-2874"/>
                    <a:pt x="958056" y="3401"/>
                    <a:pt x="953873" y="15334"/>
                  </a:cubicBezTo>
                  <a:cubicBezTo>
                    <a:pt x="923607" y="106237"/>
                    <a:pt x="868238" y="186654"/>
                    <a:pt x="793923" y="247141"/>
                  </a:cubicBezTo>
                  <a:cubicBezTo>
                    <a:pt x="741261" y="288237"/>
                    <a:pt x="707549" y="294879"/>
                    <a:pt x="616008" y="333761"/>
                  </a:cubicBezTo>
                  <a:cubicBezTo>
                    <a:pt x="469591" y="396509"/>
                    <a:pt x="325387" y="458275"/>
                    <a:pt x="210225" y="570980"/>
                  </a:cubicBezTo>
                  <a:cubicBezTo>
                    <a:pt x="117700" y="661070"/>
                    <a:pt x="51503" y="774635"/>
                    <a:pt x="18530" y="899496"/>
                  </a:cubicBezTo>
                  <a:cubicBezTo>
                    <a:pt x="-10509" y="1016875"/>
                    <a:pt x="-172" y="1114076"/>
                    <a:pt x="14099" y="1241543"/>
                  </a:cubicBezTo>
                  <a:cubicBezTo>
                    <a:pt x="29109" y="1344305"/>
                    <a:pt x="53226" y="1445591"/>
                    <a:pt x="85708" y="1544219"/>
                  </a:cubicBezTo>
                  <a:cubicBezTo>
                    <a:pt x="86941" y="1548427"/>
                    <a:pt x="89400" y="1552243"/>
                    <a:pt x="92599" y="1555245"/>
                  </a:cubicBezTo>
                  <a:cubicBezTo>
                    <a:pt x="102442" y="1564522"/>
                    <a:pt x="117945" y="1564006"/>
                    <a:pt x="127298" y="1554064"/>
                  </a:cubicBezTo>
                  <a:cubicBezTo>
                    <a:pt x="166177" y="1503446"/>
                    <a:pt x="220066" y="1466336"/>
                    <a:pt x="281096" y="1448004"/>
                  </a:cubicBezTo>
                  <a:cubicBezTo>
                    <a:pt x="350489" y="1427899"/>
                    <a:pt x="422835" y="1419580"/>
                    <a:pt x="494937" y="1423396"/>
                  </a:cubicBezTo>
                  <a:cubicBezTo>
                    <a:pt x="643814" y="1433707"/>
                    <a:pt x="791709" y="1395933"/>
                    <a:pt x="917453" y="1315612"/>
                  </a:cubicBezTo>
                  <a:cubicBezTo>
                    <a:pt x="950181" y="1401372"/>
                    <a:pt x="992013" y="1483364"/>
                    <a:pt x="1042216" y="1560216"/>
                  </a:cubicBezTo>
                  <a:cubicBezTo>
                    <a:pt x="1125635" y="1686993"/>
                    <a:pt x="1230465" y="1798370"/>
                    <a:pt x="1351781" y="1889467"/>
                  </a:cubicBezTo>
                  <a:cubicBezTo>
                    <a:pt x="1447505" y="1961322"/>
                    <a:pt x="1549628" y="2038346"/>
                    <a:pt x="1707612" y="2075748"/>
                  </a:cubicBezTo>
                  <a:cubicBezTo>
                    <a:pt x="1782663" y="2093713"/>
                    <a:pt x="1893154" y="2119797"/>
                    <a:pt x="2016193" y="2081902"/>
                  </a:cubicBezTo>
                  <a:cubicBezTo>
                    <a:pt x="2095677" y="2057539"/>
                    <a:pt x="2168271" y="1993313"/>
                    <a:pt x="2310257" y="1866337"/>
                  </a:cubicBezTo>
                  <a:cubicBezTo>
                    <a:pt x="2478821" y="1715492"/>
                    <a:pt x="2476361" y="1694082"/>
                    <a:pt x="2569380" y="1632807"/>
                  </a:cubicBezTo>
                  <a:cubicBezTo>
                    <a:pt x="2589802" y="1619520"/>
                    <a:pt x="2675190" y="1579163"/>
                    <a:pt x="2844739" y="1499434"/>
                  </a:cubicBezTo>
                  <a:cubicBezTo>
                    <a:pt x="3031023" y="1412075"/>
                    <a:pt x="3068915" y="1394851"/>
                    <a:pt x="3129454" y="1371964"/>
                  </a:cubicBezTo>
                  <a:cubicBezTo>
                    <a:pt x="3205983" y="1339851"/>
                    <a:pt x="3285712" y="1315760"/>
                    <a:pt x="3367162" y="1300111"/>
                  </a:cubicBezTo>
                  <a:cubicBezTo>
                    <a:pt x="3451077" y="1285837"/>
                    <a:pt x="3556153" y="1269350"/>
                    <a:pt x="3676733" y="1308722"/>
                  </a:cubicBezTo>
                  <a:cubicBezTo>
                    <a:pt x="3722256" y="1323686"/>
                    <a:pt x="3765566" y="1344994"/>
                    <a:pt x="3805184" y="1371964"/>
                  </a:cubicBezTo>
                  <a:cubicBezTo>
                    <a:pt x="3802477" y="1382791"/>
                    <a:pt x="3794354" y="1441359"/>
                    <a:pt x="3822163" y="1470395"/>
                  </a:cubicBezTo>
                  <a:cubicBezTo>
                    <a:pt x="3849969" y="1499434"/>
                    <a:pt x="3895986" y="1494512"/>
                    <a:pt x="3945202" y="1489345"/>
                  </a:cubicBezTo>
                  <a:cubicBezTo>
                    <a:pt x="3978666" y="1485948"/>
                    <a:pt x="4011151" y="1477655"/>
                    <a:pt x="4042158" y="1464737"/>
                  </a:cubicBezTo>
                  <a:cubicBezTo>
                    <a:pt x="4052001" y="1366306"/>
                    <a:pt x="3996880" y="1288545"/>
                    <a:pt x="3932651" y="1277718"/>
                  </a:cubicBezTo>
                  <a:cubicBezTo>
                    <a:pt x="3894263" y="1274592"/>
                    <a:pt x="3856120" y="1287806"/>
                    <a:pt x="3827823" y="1314137"/>
                  </a:cubicBezTo>
                  <a:cubicBezTo>
                    <a:pt x="3541143" y="1220134"/>
                    <a:pt x="3346246" y="1248434"/>
                    <a:pt x="3221241" y="1291498"/>
                  </a:cubicBezTo>
                  <a:cubicBezTo>
                    <a:pt x="3127976" y="1324471"/>
                    <a:pt x="3015026" y="1385008"/>
                    <a:pt x="2729084" y="1488361"/>
                  </a:cubicBezTo>
                  <a:cubicBezTo>
                    <a:pt x="2638524" y="1521334"/>
                    <a:pt x="2527052" y="1559477"/>
                    <a:pt x="2450766" y="1506815"/>
                  </a:cubicBezTo>
                  <a:cubicBezTo>
                    <a:pt x="2408689" y="1478269"/>
                    <a:pt x="2399339" y="1437915"/>
                    <a:pt x="2376943" y="1386728"/>
                  </a:cubicBezTo>
                  <a:cubicBezTo>
                    <a:pt x="2376943" y="1386728"/>
                    <a:pt x="2365624" y="1351785"/>
                    <a:pt x="2331450" y="1298971"/>
                  </a:cubicBezTo>
                  <a:lnTo>
                    <a:pt x="2306143" y="1266182"/>
                  </a:lnTo>
                  <a:lnTo>
                    <a:pt x="2310996" y="1166490"/>
                  </a:lnTo>
                  <a:cubicBezTo>
                    <a:pt x="2327236" y="1033362"/>
                    <a:pt x="2365872" y="903923"/>
                    <a:pt x="2425176" y="783592"/>
                  </a:cubicBezTo>
                  <a:cubicBezTo>
                    <a:pt x="2492109" y="651694"/>
                    <a:pt x="2538866" y="632746"/>
                    <a:pt x="2739663" y="386668"/>
                  </a:cubicBezTo>
                  <a:cubicBezTo>
                    <a:pt x="2804628" y="306939"/>
                    <a:pt x="2858274" y="237791"/>
                    <a:pt x="2898879" y="183900"/>
                  </a:cubicBezTo>
                  <a:cubicBezTo>
                    <a:pt x="2902320" y="179200"/>
                    <a:pt x="2904537" y="173540"/>
                    <a:pt x="2904785" y="167683"/>
                  </a:cubicBezTo>
                  <a:cubicBezTo>
                    <a:pt x="2905519" y="151640"/>
                    <a:pt x="2892971" y="138105"/>
                    <a:pt x="2876976" y="137392"/>
                  </a:cubicBezTo>
                  <a:cubicBezTo>
                    <a:pt x="2834403" y="135914"/>
                    <a:pt x="2783466" y="134439"/>
                    <a:pt x="2726131" y="135914"/>
                  </a:cubicBezTo>
                  <a:cubicBezTo>
                    <a:pt x="2574792" y="140590"/>
                    <a:pt x="2333387" y="148710"/>
                    <a:pt x="2060241" y="263629"/>
                  </a:cubicBezTo>
                  <a:cubicBezTo>
                    <a:pt x="1855504" y="350003"/>
                    <a:pt x="1527480" y="487559"/>
                    <a:pt x="1412563" y="765383"/>
                  </a:cubicBezTo>
                  <a:cubicBezTo>
                    <a:pt x="1400751" y="794174"/>
                    <a:pt x="1386664" y="835268"/>
                    <a:pt x="1362641" y="879378"/>
                  </a:cubicBezTo>
                  <a:lnTo>
                    <a:pt x="1341166" y="911879"/>
                  </a:lnTo>
                  <a:lnTo>
                    <a:pt x="1288508" y="911697"/>
                  </a:lnTo>
                  <a:cubicBezTo>
                    <a:pt x="1231450" y="913995"/>
                    <a:pt x="1174483" y="918787"/>
                    <a:pt x="1117763" y="926070"/>
                  </a:cubicBezTo>
                  <a:cubicBezTo>
                    <a:pt x="1152705" y="821487"/>
                    <a:pt x="1226528" y="555231"/>
                    <a:pt x="1122191" y="255507"/>
                  </a:cubicBezTo>
                  <a:cubicBezTo>
                    <a:pt x="1091432" y="167732"/>
                    <a:pt x="1048367" y="84851"/>
                    <a:pt x="993984" y="9428"/>
                  </a:cubicBezTo>
                  <a:cubicBezTo>
                    <a:pt x="991277" y="5664"/>
                    <a:pt x="987340" y="2833"/>
                    <a:pt x="982909" y="1282"/>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30" name="Google Shape;230;p7"/>
            <p:cNvSpPr/>
            <p:nvPr/>
          </p:nvSpPr>
          <p:spPr>
            <a:xfrm flipH="1">
              <a:off x="700874" y="-32871"/>
              <a:ext cx="1872888" cy="1224503"/>
            </a:xfrm>
            <a:custGeom>
              <a:rect b="b" l="l" r="r" t="t"/>
              <a:pathLst>
                <a:path extrusionOk="0" h="474154" w="725223">
                  <a:moveTo>
                    <a:pt x="-990" y="377302"/>
                  </a:moveTo>
                  <a:cubicBezTo>
                    <a:pt x="57875" y="368558"/>
                    <a:pt x="107786" y="329525"/>
                    <a:pt x="130455" y="274527"/>
                  </a:cubicBezTo>
                  <a:cubicBezTo>
                    <a:pt x="139980" y="246686"/>
                    <a:pt x="153411" y="220349"/>
                    <a:pt x="170365" y="196327"/>
                  </a:cubicBezTo>
                  <a:cubicBezTo>
                    <a:pt x="223990" y="124985"/>
                    <a:pt x="307906" y="85456"/>
                    <a:pt x="387916" y="51642"/>
                  </a:cubicBezTo>
                  <a:cubicBezTo>
                    <a:pt x="469355" y="17457"/>
                    <a:pt x="556795" y="-155"/>
                    <a:pt x="645092" y="-174"/>
                  </a:cubicBezTo>
                  <a:cubicBezTo>
                    <a:pt x="659664" y="-174"/>
                    <a:pt x="674428" y="-174"/>
                    <a:pt x="689097" y="-174"/>
                  </a:cubicBezTo>
                  <a:lnTo>
                    <a:pt x="711290" y="-174"/>
                  </a:lnTo>
                  <a:cubicBezTo>
                    <a:pt x="719290" y="722"/>
                    <a:pt x="725005" y="7932"/>
                    <a:pt x="724148" y="15933"/>
                  </a:cubicBezTo>
                  <a:cubicBezTo>
                    <a:pt x="723958" y="17695"/>
                    <a:pt x="723387" y="19400"/>
                    <a:pt x="722624" y="20972"/>
                  </a:cubicBezTo>
                  <a:cubicBezTo>
                    <a:pt x="686048" y="67930"/>
                    <a:pt x="650902" y="113936"/>
                    <a:pt x="611563" y="157655"/>
                  </a:cubicBezTo>
                  <a:cubicBezTo>
                    <a:pt x="592513" y="179754"/>
                    <a:pt x="571653" y="200518"/>
                    <a:pt x="554984" y="224330"/>
                  </a:cubicBezTo>
                  <a:cubicBezTo>
                    <a:pt x="507359" y="297673"/>
                    <a:pt x="486786" y="387113"/>
                    <a:pt x="487643" y="473981"/>
                  </a:cubicBezTo>
                  <a:cubicBezTo>
                    <a:pt x="485071" y="386827"/>
                    <a:pt x="503930" y="296149"/>
                    <a:pt x="551269" y="221854"/>
                  </a:cubicBezTo>
                  <a:cubicBezTo>
                    <a:pt x="568796" y="198346"/>
                    <a:pt x="587560" y="175772"/>
                    <a:pt x="607467" y="154227"/>
                  </a:cubicBezTo>
                  <a:cubicBezTo>
                    <a:pt x="641377" y="116127"/>
                    <a:pt x="685096" y="58977"/>
                    <a:pt x="716909" y="18114"/>
                  </a:cubicBezTo>
                  <a:cubicBezTo>
                    <a:pt x="718624" y="14047"/>
                    <a:pt x="716719" y="9351"/>
                    <a:pt x="712719" y="7618"/>
                  </a:cubicBezTo>
                  <a:cubicBezTo>
                    <a:pt x="712242" y="7418"/>
                    <a:pt x="711767" y="7265"/>
                    <a:pt x="711290" y="7161"/>
                  </a:cubicBezTo>
                  <a:lnTo>
                    <a:pt x="689668" y="7161"/>
                  </a:lnTo>
                  <a:cubicBezTo>
                    <a:pt x="675094" y="7161"/>
                    <a:pt x="660522" y="7161"/>
                    <a:pt x="645948" y="7161"/>
                  </a:cubicBezTo>
                  <a:cubicBezTo>
                    <a:pt x="558413" y="7437"/>
                    <a:pt x="471736" y="24744"/>
                    <a:pt x="390869" y="58119"/>
                  </a:cubicBezTo>
                  <a:cubicBezTo>
                    <a:pt x="305144" y="94314"/>
                    <a:pt x="213609" y="136320"/>
                    <a:pt x="162269" y="217377"/>
                  </a:cubicBezTo>
                  <a:cubicBezTo>
                    <a:pt x="151315" y="236246"/>
                    <a:pt x="141885" y="256001"/>
                    <a:pt x="134266" y="276432"/>
                  </a:cubicBezTo>
                  <a:cubicBezTo>
                    <a:pt x="110358" y="331554"/>
                    <a:pt x="59304" y="370054"/>
                    <a:pt x="-323" y="377778"/>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31" name="Google Shape;231;p7"/>
            <p:cNvSpPr/>
            <p:nvPr/>
          </p:nvSpPr>
          <p:spPr>
            <a:xfrm flipH="1">
              <a:off x="3049265" y="953163"/>
              <a:ext cx="232464" cy="201512"/>
            </a:xfrm>
            <a:custGeom>
              <a:rect b="b" l="l" r="r" t="t"/>
              <a:pathLst>
                <a:path extrusionOk="0" h="78030" w="90015">
                  <a:moveTo>
                    <a:pt x="85307" y="44594"/>
                  </a:moveTo>
                  <a:lnTo>
                    <a:pt x="40634" y="36784"/>
                  </a:lnTo>
                  <a:lnTo>
                    <a:pt x="38159" y="72883"/>
                  </a:lnTo>
                  <a:cubicBezTo>
                    <a:pt x="37777" y="76017"/>
                    <a:pt x="34919" y="78217"/>
                    <a:pt x="31777" y="77808"/>
                  </a:cubicBezTo>
                  <a:cubicBezTo>
                    <a:pt x="31109" y="77722"/>
                    <a:pt x="30538" y="77541"/>
                    <a:pt x="29966" y="77265"/>
                  </a:cubicBezTo>
                  <a:lnTo>
                    <a:pt x="-990" y="62025"/>
                  </a:lnTo>
                  <a:lnTo>
                    <a:pt x="725" y="60787"/>
                  </a:lnTo>
                  <a:lnTo>
                    <a:pt x="725" y="60787"/>
                  </a:lnTo>
                  <a:lnTo>
                    <a:pt x="32347" y="37831"/>
                  </a:lnTo>
                  <a:lnTo>
                    <a:pt x="33586" y="37355"/>
                  </a:lnTo>
                  <a:cubicBezTo>
                    <a:pt x="43206" y="34231"/>
                    <a:pt x="51970" y="29097"/>
                    <a:pt x="59399" y="22306"/>
                  </a:cubicBezTo>
                  <a:cubicBezTo>
                    <a:pt x="63208" y="18819"/>
                    <a:pt x="66638" y="14990"/>
                    <a:pt x="69686" y="10875"/>
                  </a:cubicBezTo>
                  <a:lnTo>
                    <a:pt x="69686" y="10875"/>
                  </a:lnTo>
                  <a:lnTo>
                    <a:pt x="84926" y="-174"/>
                  </a:lnTo>
                  <a:lnTo>
                    <a:pt x="84926" y="-174"/>
                  </a:lnTo>
                  <a:cubicBezTo>
                    <a:pt x="84926" y="2493"/>
                    <a:pt x="87879" y="29354"/>
                    <a:pt x="89022" y="40403"/>
                  </a:cubicBezTo>
                  <a:cubicBezTo>
                    <a:pt x="89117" y="42575"/>
                    <a:pt x="87498" y="44442"/>
                    <a:pt x="85307" y="44594"/>
                  </a:cubicBez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32" name="Google Shape;232;p7"/>
            <p:cNvSpPr/>
            <p:nvPr/>
          </p:nvSpPr>
          <p:spPr>
            <a:xfrm flipH="1">
              <a:off x="2854839" y="425715"/>
              <a:ext cx="147998" cy="150890"/>
            </a:xfrm>
            <a:custGeom>
              <a:rect b="b" l="l" r="r" t="t"/>
              <a:pathLst>
                <a:path extrusionOk="0" h="58428" w="57308">
                  <a:moveTo>
                    <a:pt x="7264" y="58255"/>
                  </a:moveTo>
                  <a:cubicBezTo>
                    <a:pt x="-5309" y="43148"/>
                    <a:pt x="-3308" y="20688"/>
                    <a:pt x="11836" y="8077"/>
                  </a:cubicBezTo>
                  <a:cubicBezTo>
                    <a:pt x="17646" y="3181"/>
                    <a:pt x="24981" y="295"/>
                    <a:pt x="32601" y="-134"/>
                  </a:cubicBezTo>
                  <a:cubicBezTo>
                    <a:pt x="41268" y="-553"/>
                    <a:pt x="49745" y="2343"/>
                    <a:pt x="56318" y="7963"/>
                  </a:cubicBezTo>
                  <a:cubicBezTo>
                    <a:pt x="37648" y="-686"/>
                    <a:pt x="15551" y="7420"/>
                    <a:pt x="6883" y="26079"/>
                  </a:cubicBezTo>
                  <a:cubicBezTo>
                    <a:pt x="2120" y="36309"/>
                    <a:pt x="2311" y="48149"/>
                    <a:pt x="7264" y="58255"/>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33" name="Google Shape;233;p7"/>
            <p:cNvSpPr/>
            <p:nvPr/>
          </p:nvSpPr>
          <p:spPr>
            <a:xfrm flipH="1">
              <a:off x="3498289" y="1115497"/>
              <a:ext cx="28227" cy="54932"/>
            </a:xfrm>
            <a:custGeom>
              <a:rect b="b" l="l" r="r" t="t"/>
              <a:pathLst>
                <a:path extrusionOk="0" h="21271" w="10930">
                  <a:moveTo>
                    <a:pt x="4225" y="21098"/>
                  </a:moveTo>
                  <a:cubicBezTo>
                    <a:pt x="1749" y="21098"/>
                    <a:pt x="-442" y="17764"/>
                    <a:pt x="-919" y="13097"/>
                  </a:cubicBezTo>
                  <a:cubicBezTo>
                    <a:pt x="-1014" y="12240"/>
                    <a:pt x="-1014" y="11382"/>
                    <a:pt x="-919" y="10525"/>
                  </a:cubicBezTo>
                  <a:cubicBezTo>
                    <a:pt x="-1014" y="9639"/>
                    <a:pt x="-1014" y="8744"/>
                    <a:pt x="-919" y="7858"/>
                  </a:cubicBezTo>
                  <a:cubicBezTo>
                    <a:pt x="-919" y="2715"/>
                    <a:pt x="2129" y="-905"/>
                    <a:pt x="5082" y="-48"/>
                  </a:cubicBezTo>
                  <a:cubicBezTo>
                    <a:pt x="8034" y="810"/>
                    <a:pt x="9940" y="5096"/>
                    <a:pt x="9940" y="10430"/>
                  </a:cubicBezTo>
                  <a:cubicBezTo>
                    <a:pt x="9940" y="15764"/>
                    <a:pt x="7939" y="19955"/>
                    <a:pt x="5082" y="21002"/>
                  </a:cubicBezTo>
                  <a:close/>
                  <a:moveTo>
                    <a:pt x="3463" y="18621"/>
                  </a:moveTo>
                  <a:lnTo>
                    <a:pt x="3463" y="18621"/>
                  </a:ln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34" name="Google Shape;234;p7"/>
            <p:cNvSpPr/>
            <p:nvPr/>
          </p:nvSpPr>
          <p:spPr>
            <a:xfrm flipH="1">
              <a:off x="1837330" y="353747"/>
              <a:ext cx="1747662" cy="1502075"/>
            </a:xfrm>
            <a:custGeom>
              <a:rect b="b" l="l" r="r" t="t"/>
              <a:pathLst>
                <a:path extrusionOk="0" h="1502075" w="1747662">
                  <a:moveTo>
                    <a:pt x="1602708" y="1438340"/>
                  </a:moveTo>
                  <a:cubicBezTo>
                    <a:pt x="1596802" y="1434920"/>
                    <a:pt x="1589175" y="1436398"/>
                    <a:pt x="1584990" y="1441787"/>
                  </a:cubicBezTo>
                  <a:cubicBezTo>
                    <a:pt x="1584990" y="1441810"/>
                    <a:pt x="1584990" y="1441859"/>
                    <a:pt x="1584990" y="1441885"/>
                  </a:cubicBezTo>
                  <a:cubicBezTo>
                    <a:pt x="1581298" y="1447520"/>
                    <a:pt x="1583021" y="1454952"/>
                    <a:pt x="1588682" y="1458520"/>
                  </a:cubicBezTo>
                  <a:cubicBezTo>
                    <a:pt x="1613783" y="1479878"/>
                    <a:pt x="1643558" y="1494841"/>
                    <a:pt x="1675792" y="1502075"/>
                  </a:cubicBezTo>
                  <a:cubicBezTo>
                    <a:pt x="1675792" y="1502075"/>
                    <a:pt x="1676038" y="1502075"/>
                    <a:pt x="1676038" y="1502049"/>
                  </a:cubicBezTo>
                  <a:cubicBezTo>
                    <a:pt x="1682928" y="1501657"/>
                    <a:pt x="1688095" y="1495826"/>
                    <a:pt x="1687606" y="1489034"/>
                  </a:cubicBezTo>
                  <a:cubicBezTo>
                    <a:pt x="1687606" y="1488910"/>
                    <a:pt x="1687606" y="1488811"/>
                    <a:pt x="1687606" y="1488687"/>
                  </a:cubicBezTo>
                  <a:cubicBezTo>
                    <a:pt x="1688095" y="1482045"/>
                    <a:pt x="1683176" y="1476261"/>
                    <a:pt x="1676531" y="1475744"/>
                  </a:cubicBezTo>
                  <a:cubicBezTo>
                    <a:pt x="1649216" y="1469371"/>
                    <a:pt x="1623869" y="1456526"/>
                    <a:pt x="1602708" y="1438340"/>
                  </a:cubicBezTo>
                  <a:close/>
                  <a:moveTo>
                    <a:pt x="1711475" y="1368701"/>
                  </a:moveTo>
                  <a:cubicBezTo>
                    <a:pt x="1706551" y="1364002"/>
                    <a:pt x="1698679" y="1364222"/>
                    <a:pt x="1694000" y="1369192"/>
                  </a:cubicBezTo>
                  <a:cubicBezTo>
                    <a:pt x="1689327" y="1374163"/>
                    <a:pt x="1689575" y="1381965"/>
                    <a:pt x="1694494" y="1386665"/>
                  </a:cubicBezTo>
                  <a:cubicBezTo>
                    <a:pt x="1705076" y="1396508"/>
                    <a:pt x="1716887" y="1404801"/>
                    <a:pt x="1729684" y="1411272"/>
                  </a:cubicBezTo>
                  <a:cubicBezTo>
                    <a:pt x="1731407" y="1412257"/>
                    <a:pt x="1733375" y="1412750"/>
                    <a:pt x="1735344" y="1412750"/>
                  </a:cubicBezTo>
                  <a:cubicBezTo>
                    <a:pt x="1740017" y="1412773"/>
                    <a:pt x="1744448" y="1410066"/>
                    <a:pt x="1746417" y="1405811"/>
                  </a:cubicBezTo>
                  <a:cubicBezTo>
                    <a:pt x="1749370" y="1399683"/>
                    <a:pt x="1746908" y="1392325"/>
                    <a:pt x="1740756" y="1389372"/>
                  </a:cubicBezTo>
                  <a:cubicBezTo>
                    <a:pt x="1729932" y="1383957"/>
                    <a:pt x="1720086" y="1376995"/>
                    <a:pt x="1711475" y="1368701"/>
                  </a:cubicBezTo>
                  <a:close/>
                  <a:moveTo>
                    <a:pt x="1402891" y="1334744"/>
                  </a:moveTo>
                  <a:cubicBezTo>
                    <a:pt x="1398218" y="1330879"/>
                    <a:pt x="1391325" y="1331127"/>
                    <a:pt x="1386649" y="1335310"/>
                  </a:cubicBezTo>
                  <a:cubicBezTo>
                    <a:pt x="1381727" y="1339960"/>
                    <a:pt x="1381482" y="1347737"/>
                    <a:pt x="1386158" y="1352707"/>
                  </a:cubicBezTo>
                  <a:cubicBezTo>
                    <a:pt x="1409536" y="1374731"/>
                    <a:pt x="1436358" y="1392694"/>
                    <a:pt x="1465642" y="1405860"/>
                  </a:cubicBezTo>
                  <a:cubicBezTo>
                    <a:pt x="1467363" y="1406206"/>
                    <a:pt x="1469089" y="1406206"/>
                    <a:pt x="1470809" y="1405860"/>
                  </a:cubicBezTo>
                  <a:cubicBezTo>
                    <a:pt x="1475483" y="1406573"/>
                    <a:pt x="1480407" y="1404336"/>
                    <a:pt x="1482866" y="1400199"/>
                  </a:cubicBezTo>
                  <a:cubicBezTo>
                    <a:pt x="1482866" y="1400052"/>
                    <a:pt x="1482866" y="1399931"/>
                    <a:pt x="1483112" y="1399781"/>
                  </a:cubicBezTo>
                  <a:cubicBezTo>
                    <a:pt x="1485574" y="1393679"/>
                    <a:pt x="1482866" y="1386592"/>
                    <a:pt x="1476715" y="1383960"/>
                  </a:cubicBezTo>
                  <a:cubicBezTo>
                    <a:pt x="1449400" y="1372024"/>
                    <a:pt x="1424298" y="1355366"/>
                    <a:pt x="1402891" y="1334744"/>
                  </a:cubicBezTo>
                  <a:close/>
                  <a:moveTo>
                    <a:pt x="1498000" y="1276368"/>
                  </a:moveTo>
                  <a:cubicBezTo>
                    <a:pt x="1494924" y="1276993"/>
                    <a:pt x="1492095" y="1278783"/>
                    <a:pt x="1490250" y="1281589"/>
                  </a:cubicBezTo>
                  <a:cubicBezTo>
                    <a:pt x="1490250" y="1281687"/>
                    <a:pt x="1490250" y="1281762"/>
                    <a:pt x="1490005" y="1281860"/>
                  </a:cubicBezTo>
                  <a:cubicBezTo>
                    <a:pt x="1486313" y="1287397"/>
                    <a:pt x="1487788" y="1294876"/>
                    <a:pt x="1493451" y="1298568"/>
                  </a:cubicBezTo>
                  <a:lnTo>
                    <a:pt x="1565549" y="1347783"/>
                  </a:lnTo>
                  <a:cubicBezTo>
                    <a:pt x="1567763" y="1348990"/>
                    <a:pt x="1569979" y="1349680"/>
                    <a:pt x="1572442" y="1349752"/>
                  </a:cubicBezTo>
                  <a:cubicBezTo>
                    <a:pt x="1576624" y="1349703"/>
                    <a:pt x="1580313" y="1347711"/>
                    <a:pt x="1582776" y="1344340"/>
                  </a:cubicBezTo>
                  <a:cubicBezTo>
                    <a:pt x="1586465" y="1338702"/>
                    <a:pt x="1584990" y="1331125"/>
                    <a:pt x="1579332" y="1327358"/>
                  </a:cubicBezTo>
                  <a:lnTo>
                    <a:pt x="1507229" y="1278142"/>
                  </a:lnTo>
                  <a:cubicBezTo>
                    <a:pt x="1504399" y="1276285"/>
                    <a:pt x="1501076" y="1275744"/>
                    <a:pt x="1498000" y="1276368"/>
                  </a:cubicBezTo>
                  <a:close/>
                  <a:moveTo>
                    <a:pt x="1622148" y="1251493"/>
                  </a:moveTo>
                  <a:cubicBezTo>
                    <a:pt x="1617227" y="1246719"/>
                    <a:pt x="1609352" y="1246745"/>
                    <a:pt x="1604676" y="1251568"/>
                  </a:cubicBezTo>
                  <a:cubicBezTo>
                    <a:pt x="1600003" y="1256441"/>
                    <a:pt x="1600003" y="1264168"/>
                    <a:pt x="1604676" y="1269040"/>
                  </a:cubicBezTo>
                  <a:cubicBezTo>
                    <a:pt x="1621658" y="1284345"/>
                    <a:pt x="1641098" y="1296575"/>
                    <a:pt x="1662260" y="1305212"/>
                  </a:cubicBezTo>
                  <a:cubicBezTo>
                    <a:pt x="1663980" y="1306000"/>
                    <a:pt x="1665706" y="1306418"/>
                    <a:pt x="1667672" y="1306444"/>
                  </a:cubicBezTo>
                  <a:cubicBezTo>
                    <a:pt x="1671612" y="1306984"/>
                    <a:pt x="1675792" y="1305826"/>
                    <a:pt x="1678745" y="1303246"/>
                  </a:cubicBezTo>
                  <a:cubicBezTo>
                    <a:pt x="1682685" y="1299872"/>
                    <a:pt x="1683915" y="1294557"/>
                    <a:pt x="1682437" y="1289711"/>
                  </a:cubicBezTo>
                  <a:cubicBezTo>
                    <a:pt x="1680716" y="1285035"/>
                    <a:pt x="1676531" y="1281712"/>
                    <a:pt x="1671612" y="1281097"/>
                  </a:cubicBezTo>
                  <a:cubicBezTo>
                    <a:pt x="1670134" y="1280728"/>
                    <a:pt x="1668905" y="1280728"/>
                    <a:pt x="1667427" y="1281097"/>
                  </a:cubicBezTo>
                  <a:cubicBezTo>
                    <a:pt x="1650939" y="1273543"/>
                    <a:pt x="1635681" y="1263576"/>
                    <a:pt x="1622148" y="1251568"/>
                  </a:cubicBezTo>
                  <a:cubicBezTo>
                    <a:pt x="1622148" y="1251542"/>
                    <a:pt x="1622148" y="1251519"/>
                    <a:pt x="1622148" y="1251493"/>
                  </a:cubicBezTo>
                  <a:close/>
                  <a:moveTo>
                    <a:pt x="1331037" y="1187761"/>
                  </a:moveTo>
                  <a:cubicBezTo>
                    <a:pt x="1325376" y="1191525"/>
                    <a:pt x="1323901" y="1199154"/>
                    <a:pt x="1327593" y="1204815"/>
                  </a:cubicBezTo>
                  <a:cubicBezTo>
                    <a:pt x="1346050" y="1228095"/>
                    <a:pt x="1369919" y="1246450"/>
                    <a:pt x="1397231" y="1258213"/>
                  </a:cubicBezTo>
                  <a:cubicBezTo>
                    <a:pt x="1398955" y="1258582"/>
                    <a:pt x="1400432" y="1258582"/>
                    <a:pt x="1402153" y="1258213"/>
                  </a:cubicBezTo>
                  <a:lnTo>
                    <a:pt x="1402153" y="1260182"/>
                  </a:lnTo>
                  <a:cubicBezTo>
                    <a:pt x="1409043" y="1261460"/>
                    <a:pt x="1415443" y="1257006"/>
                    <a:pt x="1416920" y="1250217"/>
                  </a:cubicBezTo>
                  <a:cubicBezTo>
                    <a:pt x="1418148" y="1243425"/>
                    <a:pt x="1413722" y="1236853"/>
                    <a:pt x="1406829" y="1235574"/>
                  </a:cubicBezTo>
                  <a:cubicBezTo>
                    <a:pt x="1383451" y="1225410"/>
                    <a:pt x="1362780" y="1209612"/>
                    <a:pt x="1346786" y="1189557"/>
                  </a:cubicBezTo>
                  <a:cubicBezTo>
                    <a:pt x="1342603" y="1185201"/>
                    <a:pt x="1335958" y="1184439"/>
                    <a:pt x="1331037" y="1187761"/>
                  </a:cubicBezTo>
                  <a:close/>
                  <a:moveTo>
                    <a:pt x="1161241" y="1146247"/>
                  </a:moveTo>
                  <a:cubicBezTo>
                    <a:pt x="1156072" y="1141842"/>
                    <a:pt x="1148200" y="1142434"/>
                    <a:pt x="1143769" y="1147601"/>
                  </a:cubicBezTo>
                  <a:cubicBezTo>
                    <a:pt x="1139586" y="1152768"/>
                    <a:pt x="1140080" y="1160521"/>
                    <a:pt x="1145247" y="1164949"/>
                  </a:cubicBezTo>
                  <a:cubicBezTo>
                    <a:pt x="1171575" y="1187588"/>
                    <a:pt x="1199384" y="1208998"/>
                    <a:pt x="1227929" y="1229177"/>
                  </a:cubicBezTo>
                  <a:cubicBezTo>
                    <a:pt x="1229895" y="1230627"/>
                    <a:pt x="1232360" y="1231415"/>
                    <a:pt x="1234819" y="1231392"/>
                  </a:cubicBezTo>
                  <a:cubicBezTo>
                    <a:pt x="1238754" y="1231490"/>
                    <a:pt x="1242694" y="1229544"/>
                    <a:pt x="1244908" y="1226225"/>
                  </a:cubicBezTo>
                  <a:cubicBezTo>
                    <a:pt x="1244908" y="1226199"/>
                    <a:pt x="1244908" y="1226173"/>
                    <a:pt x="1244908" y="1226126"/>
                  </a:cubicBezTo>
                  <a:cubicBezTo>
                    <a:pt x="1248845" y="1220564"/>
                    <a:pt x="1247615" y="1212886"/>
                    <a:pt x="1241955" y="1208998"/>
                  </a:cubicBezTo>
                  <a:cubicBezTo>
                    <a:pt x="1214146" y="1189557"/>
                    <a:pt x="1185849" y="1168395"/>
                    <a:pt x="1161241" y="1146247"/>
                  </a:cubicBezTo>
                  <a:close/>
                  <a:moveTo>
                    <a:pt x="1348232" y="1058298"/>
                  </a:moveTo>
                  <a:cubicBezTo>
                    <a:pt x="1345125" y="1057941"/>
                    <a:pt x="1341864" y="1058766"/>
                    <a:pt x="1339157" y="1060857"/>
                  </a:cubicBezTo>
                  <a:cubicBezTo>
                    <a:pt x="1339157" y="1060906"/>
                    <a:pt x="1338912" y="1060955"/>
                    <a:pt x="1338912" y="1061030"/>
                  </a:cubicBezTo>
                  <a:cubicBezTo>
                    <a:pt x="1333745" y="1065311"/>
                    <a:pt x="1333006" y="1073064"/>
                    <a:pt x="1337188" y="1078329"/>
                  </a:cubicBezTo>
                  <a:cubicBezTo>
                    <a:pt x="1355890" y="1098902"/>
                    <a:pt x="1378284" y="1115635"/>
                    <a:pt x="1403385" y="1127545"/>
                  </a:cubicBezTo>
                  <a:cubicBezTo>
                    <a:pt x="1405106" y="1128677"/>
                    <a:pt x="1407077" y="1129268"/>
                    <a:pt x="1409288" y="1129268"/>
                  </a:cubicBezTo>
                  <a:cubicBezTo>
                    <a:pt x="1413719" y="1129439"/>
                    <a:pt x="1417902" y="1127176"/>
                    <a:pt x="1420116" y="1123362"/>
                  </a:cubicBezTo>
                  <a:cubicBezTo>
                    <a:pt x="1423314" y="1117457"/>
                    <a:pt x="1421348" y="1109975"/>
                    <a:pt x="1415442" y="1106629"/>
                  </a:cubicBezTo>
                  <a:cubicBezTo>
                    <a:pt x="1393049" y="1096073"/>
                    <a:pt x="1372872" y="1081184"/>
                    <a:pt x="1356381" y="1062826"/>
                  </a:cubicBezTo>
                  <a:cubicBezTo>
                    <a:pt x="1354291" y="1060193"/>
                    <a:pt x="1351339" y="1058655"/>
                    <a:pt x="1348232" y="1058298"/>
                  </a:cubicBezTo>
                  <a:close/>
                  <a:moveTo>
                    <a:pt x="1170409" y="991690"/>
                  </a:moveTo>
                  <a:cubicBezTo>
                    <a:pt x="1167272" y="991210"/>
                    <a:pt x="1163950" y="991918"/>
                    <a:pt x="1161244" y="993924"/>
                  </a:cubicBezTo>
                  <a:cubicBezTo>
                    <a:pt x="1155829" y="998008"/>
                    <a:pt x="1154599" y="1005612"/>
                    <a:pt x="1158539" y="1011148"/>
                  </a:cubicBezTo>
                  <a:cubicBezTo>
                    <a:pt x="1178962" y="1039523"/>
                    <a:pt x="1204063" y="1064449"/>
                    <a:pt x="1232363" y="1084972"/>
                  </a:cubicBezTo>
                  <a:cubicBezTo>
                    <a:pt x="1234329" y="1086597"/>
                    <a:pt x="1236788" y="1087457"/>
                    <a:pt x="1239496" y="1087434"/>
                  </a:cubicBezTo>
                  <a:cubicBezTo>
                    <a:pt x="1243926" y="1087804"/>
                    <a:pt x="1248109" y="1085835"/>
                    <a:pt x="1250571" y="1082267"/>
                  </a:cubicBezTo>
                  <a:cubicBezTo>
                    <a:pt x="1250571" y="1082241"/>
                    <a:pt x="1250571" y="1082241"/>
                    <a:pt x="1250571" y="1082216"/>
                  </a:cubicBezTo>
                  <a:cubicBezTo>
                    <a:pt x="1254506" y="1076728"/>
                    <a:pt x="1253278" y="1069027"/>
                    <a:pt x="1247861" y="1065040"/>
                  </a:cubicBezTo>
                  <a:cubicBezTo>
                    <a:pt x="1221287" y="1046093"/>
                    <a:pt x="1197664" y="1023009"/>
                    <a:pt x="1178468" y="996629"/>
                  </a:cubicBezTo>
                  <a:cubicBezTo>
                    <a:pt x="1178468" y="996606"/>
                    <a:pt x="1178468" y="996606"/>
                    <a:pt x="1178468" y="996582"/>
                  </a:cubicBezTo>
                  <a:cubicBezTo>
                    <a:pt x="1176500" y="993837"/>
                    <a:pt x="1173547" y="992170"/>
                    <a:pt x="1170409" y="991690"/>
                  </a:cubicBezTo>
                  <a:close/>
                  <a:moveTo>
                    <a:pt x="1014672" y="936505"/>
                  </a:moveTo>
                  <a:cubicBezTo>
                    <a:pt x="1011503" y="936170"/>
                    <a:pt x="1008181" y="937032"/>
                    <a:pt x="1005473" y="939172"/>
                  </a:cubicBezTo>
                  <a:cubicBezTo>
                    <a:pt x="1000306" y="943453"/>
                    <a:pt x="999567" y="951229"/>
                    <a:pt x="1003753" y="956520"/>
                  </a:cubicBezTo>
                  <a:cubicBezTo>
                    <a:pt x="1021961" y="979506"/>
                    <a:pt x="1042384" y="1000766"/>
                    <a:pt x="1064532" y="1020010"/>
                  </a:cubicBezTo>
                  <a:cubicBezTo>
                    <a:pt x="1066746" y="1022126"/>
                    <a:pt x="1069699" y="1023281"/>
                    <a:pt x="1072652" y="1023209"/>
                  </a:cubicBezTo>
                  <a:cubicBezTo>
                    <a:pt x="1075851" y="1022865"/>
                    <a:pt x="1078561" y="1021361"/>
                    <a:pt x="1080775" y="1019026"/>
                  </a:cubicBezTo>
                  <a:cubicBezTo>
                    <a:pt x="1085449" y="1014153"/>
                    <a:pt x="1085449" y="1006426"/>
                    <a:pt x="1080775" y="1001554"/>
                  </a:cubicBezTo>
                  <a:cubicBezTo>
                    <a:pt x="1059613" y="983146"/>
                    <a:pt x="1040418" y="962894"/>
                    <a:pt x="1022946" y="941017"/>
                  </a:cubicBezTo>
                  <a:cubicBezTo>
                    <a:pt x="1020854" y="938371"/>
                    <a:pt x="1017840" y="936840"/>
                    <a:pt x="1014672" y="936505"/>
                  </a:cubicBezTo>
                  <a:close/>
                  <a:moveTo>
                    <a:pt x="1172963" y="878416"/>
                  </a:moveTo>
                  <a:cubicBezTo>
                    <a:pt x="1169918" y="877819"/>
                    <a:pt x="1166658" y="878379"/>
                    <a:pt x="1163952" y="880237"/>
                  </a:cubicBezTo>
                  <a:cubicBezTo>
                    <a:pt x="1158291" y="883903"/>
                    <a:pt x="1156568" y="891506"/>
                    <a:pt x="1160260" y="897215"/>
                  </a:cubicBezTo>
                  <a:cubicBezTo>
                    <a:pt x="1176502" y="921996"/>
                    <a:pt x="1197170" y="943599"/>
                    <a:pt x="1221039" y="960950"/>
                  </a:cubicBezTo>
                  <a:cubicBezTo>
                    <a:pt x="1223253" y="962376"/>
                    <a:pt x="1225718" y="963164"/>
                    <a:pt x="1228177" y="963164"/>
                  </a:cubicBezTo>
                  <a:cubicBezTo>
                    <a:pt x="1232115" y="963138"/>
                    <a:pt x="1235804" y="961317"/>
                    <a:pt x="1238269" y="958243"/>
                  </a:cubicBezTo>
                  <a:cubicBezTo>
                    <a:pt x="1238269" y="958217"/>
                    <a:pt x="1238269" y="958193"/>
                    <a:pt x="1238269" y="958144"/>
                  </a:cubicBezTo>
                  <a:cubicBezTo>
                    <a:pt x="1242203" y="952582"/>
                    <a:pt x="1240973" y="944930"/>
                    <a:pt x="1235316" y="941018"/>
                  </a:cubicBezTo>
                  <a:cubicBezTo>
                    <a:pt x="1213906" y="925391"/>
                    <a:pt x="1195450" y="906048"/>
                    <a:pt x="1180931" y="883926"/>
                  </a:cubicBezTo>
                  <a:cubicBezTo>
                    <a:pt x="1180931" y="883805"/>
                    <a:pt x="1180682" y="883657"/>
                    <a:pt x="1180682" y="883533"/>
                  </a:cubicBezTo>
                  <a:cubicBezTo>
                    <a:pt x="1178838" y="880765"/>
                    <a:pt x="1176008" y="879012"/>
                    <a:pt x="1172963" y="878416"/>
                  </a:cubicBezTo>
                  <a:close/>
                  <a:moveTo>
                    <a:pt x="12303" y="496601"/>
                  </a:moveTo>
                  <a:cubicBezTo>
                    <a:pt x="5413" y="496601"/>
                    <a:pt x="0" y="502111"/>
                    <a:pt x="0" y="508903"/>
                  </a:cubicBezTo>
                  <a:cubicBezTo>
                    <a:pt x="246" y="533659"/>
                    <a:pt x="2460" y="558341"/>
                    <a:pt x="6645" y="582727"/>
                  </a:cubicBezTo>
                  <a:cubicBezTo>
                    <a:pt x="6645" y="583538"/>
                    <a:pt x="6645" y="584375"/>
                    <a:pt x="6645" y="585187"/>
                  </a:cubicBezTo>
                  <a:cubicBezTo>
                    <a:pt x="6890" y="587083"/>
                    <a:pt x="7629" y="588879"/>
                    <a:pt x="8859" y="590356"/>
                  </a:cubicBezTo>
                  <a:cubicBezTo>
                    <a:pt x="11318" y="593531"/>
                    <a:pt x="15010" y="595350"/>
                    <a:pt x="18947" y="595278"/>
                  </a:cubicBezTo>
                  <a:cubicBezTo>
                    <a:pt x="21409" y="595350"/>
                    <a:pt x="23869" y="594663"/>
                    <a:pt x="26086" y="593309"/>
                  </a:cubicBezTo>
                  <a:cubicBezTo>
                    <a:pt x="31746" y="589568"/>
                    <a:pt x="33467" y="582234"/>
                    <a:pt x="30268" y="576330"/>
                  </a:cubicBezTo>
                  <a:cubicBezTo>
                    <a:pt x="30268" y="575837"/>
                    <a:pt x="30268" y="575344"/>
                    <a:pt x="30268" y="574853"/>
                  </a:cubicBezTo>
                  <a:cubicBezTo>
                    <a:pt x="26579" y="552975"/>
                    <a:pt x="24853" y="530830"/>
                    <a:pt x="24608" y="508658"/>
                  </a:cubicBezTo>
                  <a:cubicBezTo>
                    <a:pt x="24608" y="508583"/>
                    <a:pt x="24608" y="508485"/>
                    <a:pt x="24608" y="508410"/>
                  </a:cubicBezTo>
                  <a:cubicBezTo>
                    <a:pt x="24362" y="501742"/>
                    <a:pt x="18947" y="496451"/>
                    <a:pt x="12303" y="496601"/>
                  </a:cubicBezTo>
                  <a:close/>
                  <a:moveTo>
                    <a:pt x="103814" y="375547"/>
                  </a:moveTo>
                  <a:cubicBezTo>
                    <a:pt x="100893" y="376458"/>
                    <a:pt x="98310" y="378494"/>
                    <a:pt x="96711" y="381435"/>
                  </a:cubicBezTo>
                  <a:cubicBezTo>
                    <a:pt x="83666" y="405772"/>
                    <a:pt x="76037" y="432643"/>
                    <a:pt x="74317" y="460180"/>
                  </a:cubicBezTo>
                  <a:cubicBezTo>
                    <a:pt x="74317" y="460279"/>
                    <a:pt x="74317" y="460377"/>
                    <a:pt x="74317" y="460501"/>
                  </a:cubicBezTo>
                  <a:cubicBezTo>
                    <a:pt x="73823" y="467143"/>
                    <a:pt x="78990" y="472829"/>
                    <a:pt x="85635" y="473222"/>
                  </a:cubicBezTo>
                  <a:cubicBezTo>
                    <a:pt x="92525" y="473739"/>
                    <a:pt x="98431" y="468670"/>
                    <a:pt x="98925" y="461904"/>
                  </a:cubicBezTo>
                  <a:cubicBezTo>
                    <a:pt x="100402" y="437812"/>
                    <a:pt x="107042" y="414310"/>
                    <a:pt x="118365" y="392999"/>
                  </a:cubicBezTo>
                  <a:cubicBezTo>
                    <a:pt x="118365" y="392901"/>
                    <a:pt x="118365" y="392803"/>
                    <a:pt x="118611" y="392704"/>
                  </a:cubicBezTo>
                  <a:cubicBezTo>
                    <a:pt x="121564" y="386775"/>
                    <a:pt x="119102" y="379516"/>
                    <a:pt x="113196" y="376514"/>
                  </a:cubicBezTo>
                  <a:cubicBezTo>
                    <a:pt x="113196" y="376488"/>
                    <a:pt x="112948" y="376439"/>
                    <a:pt x="112948" y="376416"/>
                  </a:cubicBezTo>
                  <a:cubicBezTo>
                    <a:pt x="109995" y="374853"/>
                    <a:pt x="106735" y="374637"/>
                    <a:pt x="103814" y="375547"/>
                  </a:cubicBezTo>
                  <a:close/>
                  <a:moveTo>
                    <a:pt x="66443" y="270650"/>
                  </a:moveTo>
                  <a:cubicBezTo>
                    <a:pt x="60291" y="268263"/>
                    <a:pt x="53153" y="271464"/>
                    <a:pt x="50694" y="277837"/>
                  </a:cubicBezTo>
                  <a:cubicBezTo>
                    <a:pt x="37159" y="315290"/>
                    <a:pt x="25592" y="353505"/>
                    <a:pt x="16488" y="392263"/>
                  </a:cubicBezTo>
                  <a:cubicBezTo>
                    <a:pt x="14517" y="399300"/>
                    <a:pt x="18208" y="406658"/>
                    <a:pt x="24853" y="409487"/>
                  </a:cubicBezTo>
                  <a:cubicBezTo>
                    <a:pt x="26331" y="409735"/>
                    <a:pt x="27561" y="409735"/>
                    <a:pt x="29039" y="409487"/>
                  </a:cubicBezTo>
                  <a:cubicBezTo>
                    <a:pt x="33958" y="410030"/>
                    <a:pt x="38636" y="407865"/>
                    <a:pt x="41589" y="403829"/>
                  </a:cubicBezTo>
                  <a:cubicBezTo>
                    <a:pt x="42816" y="400507"/>
                    <a:pt x="42816" y="396815"/>
                    <a:pt x="41589" y="393493"/>
                  </a:cubicBezTo>
                  <a:cubicBezTo>
                    <a:pt x="50200" y="357197"/>
                    <a:pt x="61028" y="321467"/>
                    <a:pt x="73824" y="286448"/>
                  </a:cubicBezTo>
                  <a:cubicBezTo>
                    <a:pt x="73824" y="286350"/>
                    <a:pt x="73824" y="286229"/>
                    <a:pt x="73824" y="286130"/>
                  </a:cubicBezTo>
                  <a:cubicBezTo>
                    <a:pt x="76283" y="279878"/>
                    <a:pt x="72837" y="272965"/>
                    <a:pt x="66686" y="270699"/>
                  </a:cubicBezTo>
                  <a:cubicBezTo>
                    <a:pt x="66686" y="270676"/>
                    <a:pt x="66686" y="270650"/>
                    <a:pt x="66443" y="270650"/>
                  </a:cubicBezTo>
                  <a:close/>
                  <a:moveTo>
                    <a:pt x="321379" y="242968"/>
                  </a:moveTo>
                  <a:cubicBezTo>
                    <a:pt x="316210" y="238491"/>
                    <a:pt x="308335" y="239008"/>
                    <a:pt x="303905" y="244125"/>
                  </a:cubicBezTo>
                  <a:cubicBezTo>
                    <a:pt x="290127" y="261869"/>
                    <a:pt x="279052" y="281504"/>
                    <a:pt x="270932" y="302446"/>
                  </a:cubicBezTo>
                  <a:cubicBezTo>
                    <a:pt x="268718" y="308770"/>
                    <a:pt x="271671" y="315784"/>
                    <a:pt x="278070" y="318195"/>
                  </a:cubicBezTo>
                  <a:cubicBezTo>
                    <a:pt x="279545" y="318564"/>
                    <a:pt x="281023" y="318564"/>
                    <a:pt x="282498" y="318195"/>
                  </a:cubicBezTo>
                  <a:cubicBezTo>
                    <a:pt x="287420" y="318440"/>
                    <a:pt x="291848" y="315709"/>
                    <a:pt x="293819" y="311304"/>
                  </a:cubicBezTo>
                  <a:cubicBezTo>
                    <a:pt x="301200" y="292602"/>
                    <a:pt x="311043" y="275032"/>
                    <a:pt x="323348" y="259136"/>
                  </a:cubicBezTo>
                  <a:cubicBezTo>
                    <a:pt x="326792" y="253992"/>
                    <a:pt x="326053" y="247078"/>
                    <a:pt x="321379" y="242968"/>
                  </a:cubicBezTo>
                  <a:close/>
                  <a:moveTo>
                    <a:pt x="213596" y="220502"/>
                  </a:moveTo>
                  <a:cubicBezTo>
                    <a:pt x="208181" y="216368"/>
                    <a:pt x="200555" y="217105"/>
                    <a:pt x="196124" y="222222"/>
                  </a:cubicBezTo>
                  <a:cubicBezTo>
                    <a:pt x="178652" y="244027"/>
                    <a:pt x="166104" y="269152"/>
                    <a:pt x="158723" y="296046"/>
                  </a:cubicBezTo>
                  <a:cubicBezTo>
                    <a:pt x="158723" y="296072"/>
                    <a:pt x="158723" y="296072"/>
                    <a:pt x="158723" y="296098"/>
                  </a:cubicBezTo>
                  <a:cubicBezTo>
                    <a:pt x="156997" y="302668"/>
                    <a:pt x="160937" y="309385"/>
                    <a:pt x="167582" y="311059"/>
                  </a:cubicBezTo>
                  <a:lnTo>
                    <a:pt x="170780" y="311059"/>
                  </a:lnTo>
                  <a:cubicBezTo>
                    <a:pt x="176192" y="311033"/>
                    <a:pt x="181114" y="307292"/>
                    <a:pt x="182592" y="301955"/>
                  </a:cubicBezTo>
                  <a:cubicBezTo>
                    <a:pt x="188988" y="278551"/>
                    <a:pt x="200061" y="256699"/>
                    <a:pt x="215319" y="237726"/>
                  </a:cubicBezTo>
                  <a:cubicBezTo>
                    <a:pt x="215319" y="237628"/>
                    <a:pt x="215565" y="237530"/>
                    <a:pt x="215565" y="237432"/>
                  </a:cubicBezTo>
                  <a:cubicBezTo>
                    <a:pt x="219750" y="232215"/>
                    <a:pt x="218763" y="224635"/>
                    <a:pt x="213596" y="220502"/>
                  </a:cubicBezTo>
                  <a:close/>
                  <a:moveTo>
                    <a:pt x="153920" y="128273"/>
                  </a:moveTo>
                  <a:cubicBezTo>
                    <a:pt x="150844" y="128940"/>
                    <a:pt x="148014" y="130780"/>
                    <a:pt x="146169" y="133634"/>
                  </a:cubicBezTo>
                  <a:cubicBezTo>
                    <a:pt x="131159" y="157405"/>
                    <a:pt x="117379" y="182062"/>
                    <a:pt x="105322" y="207458"/>
                  </a:cubicBezTo>
                  <a:cubicBezTo>
                    <a:pt x="105322" y="208023"/>
                    <a:pt x="105322" y="208615"/>
                    <a:pt x="105322" y="209178"/>
                  </a:cubicBezTo>
                  <a:cubicBezTo>
                    <a:pt x="102121" y="213363"/>
                    <a:pt x="100400" y="218455"/>
                    <a:pt x="100400" y="223697"/>
                  </a:cubicBezTo>
                  <a:cubicBezTo>
                    <a:pt x="100643" y="229430"/>
                    <a:pt x="104580" y="234279"/>
                    <a:pt x="110241" y="235509"/>
                  </a:cubicBezTo>
                  <a:lnTo>
                    <a:pt x="112703" y="235509"/>
                  </a:lnTo>
                  <a:cubicBezTo>
                    <a:pt x="117131" y="234871"/>
                    <a:pt x="121071" y="231866"/>
                    <a:pt x="122791" y="227635"/>
                  </a:cubicBezTo>
                  <a:cubicBezTo>
                    <a:pt x="135587" y="199754"/>
                    <a:pt x="150352" y="172785"/>
                    <a:pt x="166840" y="146921"/>
                  </a:cubicBezTo>
                  <a:cubicBezTo>
                    <a:pt x="166840" y="146800"/>
                    <a:pt x="167086" y="146676"/>
                    <a:pt x="167086" y="146529"/>
                  </a:cubicBezTo>
                  <a:cubicBezTo>
                    <a:pt x="170532" y="140868"/>
                    <a:pt x="168809" y="133435"/>
                    <a:pt x="163148" y="129943"/>
                  </a:cubicBezTo>
                  <a:cubicBezTo>
                    <a:pt x="160318" y="128110"/>
                    <a:pt x="156996" y="127606"/>
                    <a:pt x="153920" y="128273"/>
                  </a:cubicBezTo>
                  <a:close/>
                  <a:moveTo>
                    <a:pt x="421284" y="31511"/>
                  </a:moveTo>
                  <a:lnTo>
                    <a:pt x="411196" y="39876"/>
                  </a:lnTo>
                  <a:cubicBezTo>
                    <a:pt x="397170" y="50704"/>
                    <a:pt x="383389" y="63009"/>
                    <a:pt x="369609" y="75312"/>
                  </a:cubicBezTo>
                  <a:cubicBezTo>
                    <a:pt x="366901" y="76790"/>
                    <a:pt x="364687" y="79226"/>
                    <a:pt x="363457" y="82202"/>
                  </a:cubicBezTo>
                  <a:cubicBezTo>
                    <a:pt x="361243" y="88477"/>
                    <a:pt x="363209" y="95466"/>
                    <a:pt x="368377" y="99674"/>
                  </a:cubicBezTo>
                  <a:cubicBezTo>
                    <a:pt x="370102" y="100462"/>
                    <a:pt x="371823" y="100881"/>
                    <a:pt x="373546" y="100904"/>
                  </a:cubicBezTo>
                  <a:cubicBezTo>
                    <a:pt x="377729" y="100734"/>
                    <a:pt x="381912" y="98765"/>
                    <a:pt x="384619" y="95492"/>
                  </a:cubicBezTo>
                  <a:cubicBezTo>
                    <a:pt x="385112" y="94779"/>
                    <a:pt x="385603" y="94115"/>
                    <a:pt x="386342" y="93523"/>
                  </a:cubicBezTo>
                  <a:cubicBezTo>
                    <a:pt x="399629" y="81466"/>
                    <a:pt x="413164" y="70145"/>
                    <a:pt x="426945" y="58827"/>
                  </a:cubicBezTo>
                  <a:lnTo>
                    <a:pt x="437033" y="50459"/>
                  </a:lnTo>
                  <a:cubicBezTo>
                    <a:pt x="442200" y="46005"/>
                    <a:pt x="442939" y="38254"/>
                    <a:pt x="438511" y="32986"/>
                  </a:cubicBezTo>
                  <a:cubicBezTo>
                    <a:pt x="438511" y="32888"/>
                    <a:pt x="438266" y="32816"/>
                    <a:pt x="438266" y="32741"/>
                  </a:cubicBezTo>
                  <a:cubicBezTo>
                    <a:pt x="433835" y="27698"/>
                    <a:pt x="426208" y="27155"/>
                    <a:pt x="421284" y="31511"/>
                  </a:cubicBezTo>
                  <a:close/>
                  <a:moveTo>
                    <a:pt x="347306" y="107"/>
                  </a:moveTo>
                  <a:cubicBezTo>
                    <a:pt x="344261" y="-302"/>
                    <a:pt x="341062" y="454"/>
                    <a:pt x="338355" y="2472"/>
                  </a:cubicBezTo>
                  <a:cubicBezTo>
                    <a:pt x="310794" y="19453"/>
                    <a:pt x="287664" y="42511"/>
                    <a:pt x="270438" y="69898"/>
                  </a:cubicBezTo>
                  <a:cubicBezTo>
                    <a:pt x="263547" y="70909"/>
                    <a:pt x="258874" y="77256"/>
                    <a:pt x="260104" y="84048"/>
                  </a:cubicBezTo>
                  <a:cubicBezTo>
                    <a:pt x="261085" y="90840"/>
                    <a:pt x="267239" y="95516"/>
                    <a:pt x="274129" y="94506"/>
                  </a:cubicBezTo>
                  <a:cubicBezTo>
                    <a:pt x="282249" y="94483"/>
                    <a:pt x="289633" y="89241"/>
                    <a:pt x="292093" y="81465"/>
                  </a:cubicBezTo>
                  <a:cubicBezTo>
                    <a:pt x="307596" y="57472"/>
                    <a:pt x="328512" y="37292"/>
                    <a:pt x="352875" y="22406"/>
                  </a:cubicBezTo>
                  <a:cubicBezTo>
                    <a:pt x="358290" y="18322"/>
                    <a:pt x="359517" y="10716"/>
                    <a:pt x="355582" y="5179"/>
                  </a:cubicBezTo>
                  <a:cubicBezTo>
                    <a:pt x="355582" y="5032"/>
                    <a:pt x="355337" y="4885"/>
                    <a:pt x="355337" y="4738"/>
                  </a:cubicBezTo>
                  <a:cubicBezTo>
                    <a:pt x="353244" y="2093"/>
                    <a:pt x="350352" y="517"/>
                    <a:pt x="347306" y="107"/>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35" name="Google Shape;235;p7"/>
            <p:cNvSpPr/>
            <p:nvPr/>
          </p:nvSpPr>
          <p:spPr>
            <a:xfrm flipH="1">
              <a:off x="3007054" y="780417"/>
              <a:ext cx="499902" cy="600935"/>
            </a:xfrm>
            <a:custGeom>
              <a:rect b="b" l="l" r="r" t="t"/>
              <a:pathLst>
                <a:path extrusionOk="0" h="232695" w="193573">
                  <a:moveTo>
                    <a:pt x="274" y="232141"/>
                  </a:moveTo>
                  <a:cubicBezTo>
                    <a:pt x="-6394" y="182326"/>
                    <a:pt x="13418" y="154227"/>
                    <a:pt x="57424" y="133462"/>
                  </a:cubicBezTo>
                  <a:cubicBezTo>
                    <a:pt x="80378" y="120127"/>
                    <a:pt x="124099" y="98791"/>
                    <a:pt x="144958" y="84885"/>
                  </a:cubicBezTo>
                  <a:cubicBezTo>
                    <a:pt x="170675" y="63549"/>
                    <a:pt x="184201" y="32211"/>
                    <a:pt x="192583" y="-174"/>
                  </a:cubicBezTo>
                  <a:cubicBezTo>
                    <a:pt x="190011" y="27315"/>
                    <a:pt x="180106" y="53624"/>
                    <a:pt x="164008" y="76026"/>
                  </a:cubicBezTo>
                  <a:cubicBezTo>
                    <a:pt x="147625" y="99077"/>
                    <a:pt x="120384" y="108888"/>
                    <a:pt x="97333" y="122699"/>
                  </a:cubicBezTo>
                  <a:lnTo>
                    <a:pt x="61614" y="141749"/>
                  </a:lnTo>
                  <a:cubicBezTo>
                    <a:pt x="17514" y="161275"/>
                    <a:pt x="654" y="183373"/>
                    <a:pt x="179" y="232522"/>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36" name="Google Shape;236;p7"/>
            <p:cNvSpPr/>
            <p:nvPr/>
          </p:nvSpPr>
          <p:spPr>
            <a:xfrm flipH="1">
              <a:off x="2684910" y="620788"/>
              <a:ext cx="210262" cy="318226"/>
            </a:xfrm>
            <a:custGeom>
              <a:rect b="b" l="l" r="r" t="t"/>
              <a:pathLst>
                <a:path extrusionOk="0" h="123224" w="81418">
                  <a:moveTo>
                    <a:pt x="-977" y="74855"/>
                  </a:moveTo>
                  <a:cubicBezTo>
                    <a:pt x="-977" y="39612"/>
                    <a:pt x="-311" y="21991"/>
                    <a:pt x="9596" y="12180"/>
                  </a:cubicBezTo>
                  <a:cubicBezTo>
                    <a:pt x="23120" y="-679"/>
                    <a:pt x="43219" y="-3822"/>
                    <a:pt x="59983" y="4275"/>
                  </a:cubicBezTo>
                  <a:cubicBezTo>
                    <a:pt x="81985" y="16467"/>
                    <a:pt x="80652" y="47518"/>
                    <a:pt x="80270" y="56376"/>
                  </a:cubicBezTo>
                  <a:cubicBezTo>
                    <a:pt x="78938" y="86475"/>
                    <a:pt x="59220" y="122480"/>
                    <a:pt x="34360" y="123051"/>
                  </a:cubicBezTo>
                  <a:cubicBezTo>
                    <a:pt x="22835" y="122956"/>
                    <a:pt x="11977" y="117412"/>
                    <a:pt x="5214" y="108097"/>
                  </a:cubicBezTo>
                  <a:cubicBezTo>
                    <a:pt x="737" y="102287"/>
                    <a:pt x="-1168" y="95143"/>
                    <a:pt x="-977" y="74855"/>
                  </a:cubicBezTo>
                  <a:close/>
                </a:path>
              </a:pathLst>
            </a:custGeom>
            <a:solidFill>
              <a:srgbClr val="CFB6A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7 Quote">
  <p:cSld name="CUSTOM_6">
    <p:spTree>
      <p:nvGrpSpPr>
        <p:cNvPr id="237" name="Shape 237"/>
        <p:cNvGrpSpPr/>
        <p:nvPr/>
      </p:nvGrpSpPr>
      <p:grpSpPr>
        <a:xfrm>
          <a:off x="0" y="0"/>
          <a:ext cx="0" cy="0"/>
          <a:chOff x="0" y="0"/>
          <a:chExt cx="0" cy="0"/>
        </a:xfrm>
      </p:grpSpPr>
      <p:grpSp>
        <p:nvGrpSpPr>
          <p:cNvPr id="238" name="Google Shape;238;p8"/>
          <p:cNvGrpSpPr/>
          <p:nvPr/>
        </p:nvGrpSpPr>
        <p:grpSpPr>
          <a:xfrm flipH="1">
            <a:off x="2097267" y="46259"/>
            <a:ext cx="1177761" cy="1748311"/>
            <a:chOff x="336042" y="1748680"/>
            <a:chExt cx="3442739" cy="5110527"/>
          </a:xfrm>
        </p:grpSpPr>
        <p:sp>
          <p:nvSpPr>
            <p:cNvPr id="239" name="Google Shape;239;p8"/>
            <p:cNvSpPr/>
            <p:nvPr/>
          </p:nvSpPr>
          <p:spPr>
            <a:xfrm flipH="1">
              <a:off x="1135921" y="1748680"/>
              <a:ext cx="1404282" cy="3440986"/>
            </a:xfrm>
            <a:custGeom>
              <a:rect b="b" l="l" r="r" t="t"/>
              <a:pathLst>
                <a:path extrusionOk="0" h="1222375" w="498857">
                  <a:moveTo>
                    <a:pt x="3901" y="157417"/>
                  </a:moveTo>
                  <a:cubicBezTo>
                    <a:pt x="-3053" y="134452"/>
                    <a:pt x="-2576" y="109897"/>
                    <a:pt x="5234" y="87218"/>
                  </a:cubicBezTo>
                  <a:cubicBezTo>
                    <a:pt x="9044" y="76645"/>
                    <a:pt x="24284" y="58643"/>
                    <a:pt x="55526" y="23686"/>
                  </a:cubicBezTo>
                  <a:cubicBezTo>
                    <a:pt x="71528" y="5493"/>
                    <a:pt x="77815" y="-793"/>
                    <a:pt x="86007" y="-126"/>
                  </a:cubicBezTo>
                  <a:cubicBezTo>
                    <a:pt x="94198" y="541"/>
                    <a:pt x="101246" y="10160"/>
                    <a:pt x="116486" y="35593"/>
                  </a:cubicBezTo>
                  <a:cubicBezTo>
                    <a:pt x="149728" y="90838"/>
                    <a:pt x="149633" y="89599"/>
                    <a:pt x="150871" y="93790"/>
                  </a:cubicBezTo>
                  <a:cubicBezTo>
                    <a:pt x="160396" y="127318"/>
                    <a:pt x="149062" y="159798"/>
                    <a:pt x="138965" y="179515"/>
                  </a:cubicBezTo>
                  <a:cubicBezTo>
                    <a:pt x="149442" y="163551"/>
                    <a:pt x="164111" y="150740"/>
                    <a:pt x="181352" y="142463"/>
                  </a:cubicBezTo>
                  <a:cubicBezTo>
                    <a:pt x="204974" y="131604"/>
                    <a:pt x="231834" y="129709"/>
                    <a:pt x="256789" y="137129"/>
                  </a:cubicBezTo>
                  <a:cubicBezTo>
                    <a:pt x="268029" y="140082"/>
                    <a:pt x="277934" y="142844"/>
                    <a:pt x="283269" y="151702"/>
                  </a:cubicBezTo>
                  <a:cubicBezTo>
                    <a:pt x="286032" y="156274"/>
                    <a:pt x="288888" y="164752"/>
                    <a:pt x="279268" y="192755"/>
                  </a:cubicBezTo>
                  <a:cubicBezTo>
                    <a:pt x="271172" y="216405"/>
                    <a:pt x="259552" y="238713"/>
                    <a:pt x="244883" y="258953"/>
                  </a:cubicBezTo>
                  <a:cubicBezTo>
                    <a:pt x="234978" y="272575"/>
                    <a:pt x="223833" y="285319"/>
                    <a:pt x="211736" y="297053"/>
                  </a:cubicBezTo>
                  <a:cubicBezTo>
                    <a:pt x="227262" y="295187"/>
                    <a:pt x="242978" y="296092"/>
                    <a:pt x="258123" y="299721"/>
                  </a:cubicBezTo>
                  <a:cubicBezTo>
                    <a:pt x="278125" y="304674"/>
                    <a:pt x="296700" y="314189"/>
                    <a:pt x="312415" y="327534"/>
                  </a:cubicBezTo>
                  <a:cubicBezTo>
                    <a:pt x="330417" y="342202"/>
                    <a:pt x="343182" y="352584"/>
                    <a:pt x="344134" y="368586"/>
                  </a:cubicBezTo>
                  <a:cubicBezTo>
                    <a:pt x="345086" y="384588"/>
                    <a:pt x="333371" y="398019"/>
                    <a:pt x="322989" y="409544"/>
                  </a:cubicBezTo>
                  <a:cubicBezTo>
                    <a:pt x="313559" y="419793"/>
                    <a:pt x="302319" y="428308"/>
                    <a:pt x="289936" y="434690"/>
                  </a:cubicBezTo>
                  <a:cubicBezTo>
                    <a:pt x="266505" y="447539"/>
                    <a:pt x="240883" y="456093"/>
                    <a:pt x="214403" y="459931"/>
                  </a:cubicBezTo>
                  <a:cubicBezTo>
                    <a:pt x="235644" y="470218"/>
                    <a:pt x="253074" y="479934"/>
                    <a:pt x="266028" y="487649"/>
                  </a:cubicBezTo>
                  <a:cubicBezTo>
                    <a:pt x="297080" y="506127"/>
                    <a:pt x="306415" y="514985"/>
                    <a:pt x="313653" y="524797"/>
                  </a:cubicBezTo>
                  <a:cubicBezTo>
                    <a:pt x="322035" y="533874"/>
                    <a:pt x="327179" y="545513"/>
                    <a:pt x="328227" y="557848"/>
                  </a:cubicBezTo>
                  <a:cubicBezTo>
                    <a:pt x="328227" y="576898"/>
                    <a:pt x="312892" y="590614"/>
                    <a:pt x="297747" y="604235"/>
                  </a:cubicBezTo>
                  <a:cubicBezTo>
                    <a:pt x="279077" y="620104"/>
                    <a:pt x="257457" y="632229"/>
                    <a:pt x="234215" y="639953"/>
                  </a:cubicBezTo>
                  <a:cubicBezTo>
                    <a:pt x="213736" y="646993"/>
                    <a:pt x="192305" y="651003"/>
                    <a:pt x="170684" y="651860"/>
                  </a:cubicBezTo>
                  <a:cubicBezTo>
                    <a:pt x="195163" y="649498"/>
                    <a:pt x="219737" y="653603"/>
                    <a:pt x="242121" y="663766"/>
                  </a:cubicBezTo>
                  <a:cubicBezTo>
                    <a:pt x="258980" y="671996"/>
                    <a:pt x="274315" y="683226"/>
                    <a:pt x="287175" y="696913"/>
                  </a:cubicBezTo>
                  <a:cubicBezTo>
                    <a:pt x="306891" y="715963"/>
                    <a:pt x="318035" y="724917"/>
                    <a:pt x="318892" y="737966"/>
                  </a:cubicBezTo>
                  <a:cubicBezTo>
                    <a:pt x="319749" y="751015"/>
                    <a:pt x="311178" y="761112"/>
                    <a:pt x="295080" y="778923"/>
                  </a:cubicBezTo>
                  <a:cubicBezTo>
                    <a:pt x="276316" y="799821"/>
                    <a:pt x="253646" y="816928"/>
                    <a:pt x="228405" y="829311"/>
                  </a:cubicBezTo>
                  <a:cubicBezTo>
                    <a:pt x="209546" y="838302"/>
                    <a:pt x="189543" y="844522"/>
                    <a:pt x="168874" y="847789"/>
                  </a:cubicBezTo>
                  <a:cubicBezTo>
                    <a:pt x="196401" y="846141"/>
                    <a:pt x="223928" y="849361"/>
                    <a:pt x="250313" y="857314"/>
                  </a:cubicBezTo>
                  <a:cubicBezTo>
                    <a:pt x="264410" y="862010"/>
                    <a:pt x="277745" y="868716"/>
                    <a:pt x="289936" y="877222"/>
                  </a:cubicBezTo>
                  <a:cubicBezTo>
                    <a:pt x="302890" y="885508"/>
                    <a:pt x="305652" y="889413"/>
                    <a:pt x="307177" y="893128"/>
                  </a:cubicBezTo>
                  <a:cubicBezTo>
                    <a:pt x="312606" y="905987"/>
                    <a:pt x="304605" y="920560"/>
                    <a:pt x="299271" y="930181"/>
                  </a:cubicBezTo>
                  <a:cubicBezTo>
                    <a:pt x="292699" y="941677"/>
                    <a:pt x="284126" y="951983"/>
                    <a:pt x="274125" y="960661"/>
                  </a:cubicBezTo>
                  <a:cubicBezTo>
                    <a:pt x="259838" y="973805"/>
                    <a:pt x="243074" y="989236"/>
                    <a:pt x="223833" y="1005618"/>
                  </a:cubicBezTo>
                  <a:cubicBezTo>
                    <a:pt x="248884" y="1001332"/>
                    <a:pt x="269172" y="996093"/>
                    <a:pt x="283364" y="992378"/>
                  </a:cubicBezTo>
                  <a:cubicBezTo>
                    <a:pt x="315845" y="983520"/>
                    <a:pt x="330989" y="976472"/>
                    <a:pt x="344229" y="984473"/>
                  </a:cubicBezTo>
                  <a:cubicBezTo>
                    <a:pt x="352896" y="990816"/>
                    <a:pt x="358612" y="1000351"/>
                    <a:pt x="360135" y="1010952"/>
                  </a:cubicBezTo>
                  <a:cubicBezTo>
                    <a:pt x="371375" y="1051148"/>
                    <a:pt x="362327" y="1091820"/>
                    <a:pt x="353563" y="1118204"/>
                  </a:cubicBezTo>
                  <a:cubicBezTo>
                    <a:pt x="367946" y="1094630"/>
                    <a:pt x="387949" y="1074989"/>
                    <a:pt x="411761" y="1061054"/>
                  </a:cubicBezTo>
                  <a:cubicBezTo>
                    <a:pt x="423572" y="1054386"/>
                    <a:pt x="429573" y="1051053"/>
                    <a:pt x="436907" y="1051529"/>
                  </a:cubicBezTo>
                  <a:cubicBezTo>
                    <a:pt x="473578" y="1055339"/>
                    <a:pt x="497867" y="1142874"/>
                    <a:pt x="497867" y="1142874"/>
                  </a:cubicBezTo>
                  <a:lnTo>
                    <a:pt x="497867" y="1142874"/>
                  </a:lnTo>
                  <a:cubicBezTo>
                    <a:pt x="477293" y="1176306"/>
                    <a:pt x="447098" y="1210311"/>
                    <a:pt x="405189" y="1219645"/>
                  </a:cubicBezTo>
                  <a:cubicBezTo>
                    <a:pt x="303081" y="1242410"/>
                    <a:pt x="176589" y="1109155"/>
                    <a:pt x="124487" y="979996"/>
                  </a:cubicBezTo>
                  <a:cubicBezTo>
                    <a:pt x="60098" y="820072"/>
                    <a:pt x="136774" y="732346"/>
                    <a:pt x="114962" y="511366"/>
                  </a:cubicBezTo>
                  <a:cubicBezTo>
                    <a:pt x="102008" y="387132"/>
                    <a:pt x="64289" y="266764"/>
                    <a:pt x="3901" y="15741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40" name="Google Shape;240;p8"/>
            <p:cNvSpPr/>
            <p:nvPr/>
          </p:nvSpPr>
          <p:spPr>
            <a:xfrm flipH="1">
              <a:off x="412415" y="2009728"/>
              <a:ext cx="3366366" cy="4849479"/>
            </a:xfrm>
            <a:custGeom>
              <a:rect b="b" l="l" r="r" t="t"/>
              <a:pathLst>
                <a:path extrusionOk="0" h="1722728" w="1195867">
                  <a:moveTo>
                    <a:pt x="1158011" y="1403109"/>
                  </a:moveTo>
                  <a:cubicBezTo>
                    <a:pt x="1132579" y="1487120"/>
                    <a:pt x="1096956" y="1567720"/>
                    <a:pt x="1052093" y="1643139"/>
                  </a:cubicBezTo>
                  <a:cubicBezTo>
                    <a:pt x="1038949" y="1665714"/>
                    <a:pt x="1013993" y="1706290"/>
                    <a:pt x="974369" y="1712005"/>
                  </a:cubicBezTo>
                  <a:cubicBezTo>
                    <a:pt x="968177" y="1712862"/>
                    <a:pt x="949890" y="1715529"/>
                    <a:pt x="939127" y="1704957"/>
                  </a:cubicBezTo>
                  <a:cubicBezTo>
                    <a:pt x="925125" y="1691241"/>
                    <a:pt x="937984" y="1669142"/>
                    <a:pt x="936460" y="1620184"/>
                  </a:cubicBezTo>
                  <a:cubicBezTo>
                    <a:pt x="935507" y="1588465"/>
                    <a:pt x="934840" y="1567606"/>
                    <a:pt x="920552" y="1553509"/>
                  </a:cubicBezTo>
                  <a:cubicBezTo>
                    <a:pt x="900075" y="1532744"/>
                    <a:pt x="864450" y="1537983"/>
                    <a:pt x="842925" y="1541126"/>
                  </a:cubicBezTo>
                  <a:cubicBezTo>
                    <a:pt x="826256" y="1543603"/>
                    <a:pt x="776916" y="1550651"/>
                    <a:pt x="751104" y="1588751"/>
                  </a:cubicBezTo>
                  <a:cubicBezTo>
                    <a:pt x="734149" y="1613707"/>
                    <a:pt x="745198" y="1625709"/>
                    <a:pt x="721100" y="1678858"/>
                  </a:cubicBezTo>
                  <a:cubicBezTo>
                    <a:pt x="713004" y="1696765"/>
                    <a:pt x="700430" y="1728674"/>
                    <a:pt x="675188" y="1721530"/>
                  </a:cubicBezTo>
                  <a:cubicBezTo>
                    <a:pt x="664997" y="1717958"/>
                    <a:pt x="656234" y="1710957"/>
                    <a:pt x="650614" y="1701718"/>
                  </a:cubicBezTo>
                  <a:cubicBezTo>
                    <a:pt x="624039" y="1663618"/>
                    <a:pt x="632993" y="1610659"/>
                    <a:pt x="618706" y="1567606"/>
                  </a:cubicBezTo>
                  <a:cubicBezTo>
                    <a:pt x="606323" y="1530268"/>
                    <a:pt x="579177" y="1508265"/>
                    <a:pt x="562794" y="1561033"/>
                  </a:cubicBezTo>
                  <a:cubicBezTo>
                    <a:pt x="553269" y="1592466"/>
                    <a:pt x="560984" y="1628566"/>
                    <a:pt x="556889" y="1661141"/>
                  </a:cubicBezTo>
                  <a:cubicBezTo>
                    <a:pt x="554126" y="1683620"/>
                    <a:pt x="550031" y="1716863"/>
                    <a:pt x="533933" y="1721149"/>
                  </a:cubicBezTo>
                  <a:cubicBezTo>
                    <a:pt x="522788" y="1724197"/>
                    <a:pt x="509930" y="1711624"/>
                    <a:pt x="502215" y="1703528"/>
                  </a:cubicBezTo>
                  <a:cubicBezTo>
                    <a:pt x="443636" y="1639615"/>
                    <a:pt x="397440" y="1490644"/>
                    <a:pt x="394487" y="1481119"/>
                  </a:cubicBezTo>
                  <a:cubicBezTo>
                    <a:pt x="362769" y="1378820"/>
                    <a:pt x="355339" y="1378154"/>
                    <a:pt x="311525" y="1235755"/>
                  </a:cubicBezTo>
                  <a:cubicBezTo>
                    <a:pt x="289046" y="1162603"/>
                    <a:pt x="281330" y="1130980"/>
                    <a:pt x="281521" y="1089260"/>
                  </a:cubicBezTo>
                  <a:cubicBezTo>
                    <a:pt x="281521" y="1043254"/>
                    <a:pt x="291046" y="1014299"/>
                    <a:pt x="315049" y="939146"/>
                  </a:cubicBezTo>
                  <a:cubicBezTo>
                    <a:pt x="362674" y="788842"/>
                    <a:pt x="407727" y="640728"/>
                    <a:pt x="443922" y="487280"/>
                  </a:cubicBezTo>
                  <a:cubicBezTo>
                    <a:pt x="452400" y="451848"/>
                    <a:pt x="454209" y="422987"/>
                    <a:pt x="412203" y="412223"/>
                  </a:cubicBezTo>
                  <a:cubicBezTo>
                    <a:pt x="376771" y="402698"/>
                    <a:pt x="349148" y="425939"/>
                    <a:pt x="318573" y="438703"/>
                  </a:cubicBezTo>
                  <a:cubicBezTo>
                    <a:pt x="231610" y="475279"/>
                    <a:pt x="135407" y="425844"/>
                    <a:pt x="129693" y="422891"/>
                  </a:cubicBezTo>
                  <a:cubicBezTo>
                    <a:pt x="55969" y="383744"/>
                    <a:pt x="28346" y="312878"/>
                    <a:pt x="20250" y="292208"/>
                  </a:cubicBezTo>
                  <a:cubicBezTo>
                    <a:pt x="7963" y="260585"/>
                    <a:pt x="-14325" y="203531"/>
                    <a:pt x="9677" y="150953"/>
                  </a:cubicBezTo>
                  <a:cubicBezTo>
                    <a:pt x="17963" y="132950"/>
                    <a:pt x="36061" y="105899"/>
                    <a:pt x="127978" y="66275"/>
                  </a:cubicBezTo>
                  <a:cubicBezTo>
                    <a:pt x="210940" y="30556"/>
                    <a:pt x="308953" y="-11735"/>
                    <a:pt x="440398" y="2744"/>
                  </a:cubicBezTo>
                  <a:cubicBezTo>
                    <a:pt x="484308" y="7601"/>
                    <a:pt x="523551" y="12269"/>
                    <a:pt x="558698" y="28080"/>
                  </a:cubicBezTo>
                  <a:cubicBezTo>
                    <a:pt x="574891" y="35424"/>
                    <a:pt x="589749" y="45330"/>
                    <a:pt x="602799" y="57417"/>
                  </a:cubicBezTo>
                  <a:cubicBezTo>
                    <a:pt x="619944" y="73286"/>
                    <a:pt x="633946" y="92297"/>
                    <a:pt x="643947" y="113424"/>
                  </a:cubicBezTo>
                  <a:cubicBezTo>
                    <a:pt x="662997" y="153715"/>
                    <a:pt x="669093" y="198101"/>
                    <a:pt x="673475" y="235725"/>
                  </a:cubicBezTo>
                  <a:cubicBezTo>
                    <a:pt x="681761" y="308020"/>
                    <a:pt x="667855" y="327927"/>
                    <a:pt x="651376" y="464325"/>
                  </a:cubicBezTo>
                  <a:cubicBezTo>
                    <a:pt x="640423" y="555003"/>
                    <a:pt x="631183" y="637871"/>
                    <a:pt x="638994" y="739693"/>
                  </a:cubicBezTo>
                  <a:cubicBezTo>
                    <a:pt x="646804" y="841515"/>
                    <a:pt x="651471" y="892093"/>
                    <a:pt x="691952" y="942671"/>
                  </a:cubicBezTo>
                  <a:cubicBezTo>
                    <a:pt x="759581" y="1027443"/>
                    <a:pt x="866260" y="1033825"/>
                    <a:pt x="880834" y="1034492"/>
                  </a:cubicBezTo>
                  <a:cubicBezTo>
                    <a:pt x="914456" y="1036015"/>
                    <a:pt x="967321" y="1040016"/>
                    <a:pt x="983513" y="1001630"/>
                  </a:cubicBezTo>
                  <a:cubicBezTo>
                    <a:pt x="990847" y="984390"/>
                    <a:pt x="985800" y="964769"/>
                    <a:pt x="981608" y="946576"/>
                  </a:cubicBezTo>
                  <a:cubicBezTo>
                    <a:pt x="958557" y="845515"/>
                    <a:pt x="992943" y="776650"/>
                    <a:pt x="1052093" y="697306"/>
                  </a:cubicBezTo>
                  <a:cubicBezTo>
                    <a:pt x="1077049" y="663874"/>
                    <a:pt x="1105433" y="633137"/>
                    <a:pt x="1136771" y="605581"/>
                  </a:cubicBezTo>
                  <a:cubicBezTo>
                    <a:pt x="1091622" y="702164"/>
                    <a:pt x="1088003" y="780174"/>
                    <a:pt x="1090955" y="827990"/>
                  </a:cubicBezTo>
                  <a:cubicBezTo>
                    <a:pt x="1093908" y="875805"/>
                    <a:pt x="1104671" y="912000"/>
                    <a:pt x="1126198" y="985057"/>
                  </a:cubicBezTo>
                  <a:cubicBezTo>
                    <a:pt x="1162774" y="1108882"/>
                    <a:pt x="1185348" y="1125741"/>
                    <a:pt x="1192873" y="1188130"/>
                  </a:cubicBezTo>
                  <a:cubicBezTo>
                    <a:pt x="1200397" y="1243756"/>
                    <a:pt x="1186300" y="1296810"/>
                    <a:pt x="1158011" y="140310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41" name="Google Shape;241;p8"/>
            <p:cNvSpPr/>
            <p:nvPr/>
          </p:nvSpPr>
          <p:spPr>
            <a:xfrm flipH="1" rot="1801764">
              <a:off x="1938434" y="1927726"/>
              <a:ext cx="482317" cy="1014556"/>
            </a:xfrm>
            <a:custGeom>
              <a:rect b="b" l="l" r="r" t="t"/>
              <a:pathLst>
                <a:path extrusionOk="0" h="1015458" w="482746">
                  <a:moveTo>
                    <a:pt x="230798" y="943546"/>
                  </a:moveTo>
                  <a:cubicBezTo>
                    <a:pt x="216713" y="934487"/>
                    <a:pt x="195481" y="942400"/>
                    <a:pt x="183374" y="961224"/>
                  </a:cubicBezTo>
                  <a:cubicBezTo>
                    <a:pt x="171267" y="980047"/>
                    <a:pt x="172872" y="1002649"/>
                    <a:pt x="186956" y="1011708"/>
                  </a:cubicBezTo>
                  <a:cubicBezTo>
                    <a:pt x="201041" y="1020767"/>
                    <a:pt x="222273" y="1012854"/>
                    <a:pt x="234380" y="994031"/>
                  </a:cubicBezTo>
                  <a:cubicBezTo>
                    <a:pt x="246487" y="975207"/>
                    <a:pt x="244882" y="952605"/>
                    <a:pt x="230798" y="943546"/>
                  </a:cubicBezTo>
                  <a:close/>
                  <a:moveTo>
                    <a:pt x="121253" y="822792"/>
                  </a:moveTo>
                  <a:cubicBezTo>
                    <a:pt x="104876" y="819364"/>
                    <a:pt x="87888" y="834326"/>
                    <a:pt x="83308" y="856207"/>
                  </a:cubicBezTo>
                  <a:cubicBezTo>
                    <a:pt x="78729" y="878090"/>
                    <a:pt x="88294" y="898606"/>
                    <a:pt x="104669" y="902033"/>
                  </a:cubicBezTo>
                  <a:cubicBezTo>
                    <a:pt x="121046" y="905461"/>
                    <a:pt x="138031" y="890498"/>
                    <a:pt x="142610" y="868618"/>
                  </a:cubicBezTo>
                  <a:cubicBezTo>
                    <a:pt x="147190" y="846737"/>
                    <a:pt x="137625" y="826218"/>
                    <a:pt x="121253" y="822792"/>
                  </a:cubicBezTo>
                  <a:close/>
                  <a:moveTo>
                    <a:pt x="355836" y="749622"/>
                  </a:moveTo>
                  <a:cubicBezTo>
                    <a:pt x="338882" y="738717"/>
                    <a:pt x="312726" y="749181"/>
                    <a:pt x="297414" y="772988"/>
                  </a:cubicBezTo>
                  <a:cubicBezTo>
                    <a:pt x="282100" y="796797"/>
                    <a:pt x="283427" y="824935"/>
                    <a:pt x="300381" y="835840"/>
                  </a:cubicBezTo>
                  <a:cubicBezTo>
                    <a:pt x="317333" y="846743"/>
                    <a:pt x="343489" y="836279"/>
                    <a:pt x="358801" y="812472"/>
                  </a:cubicBezTo>
                  <a:cubicBezTo>
                    <a:pt x="374115" y="788663"/>
                    <a:pt x="372788" y="760525"/>
                    <a:pt x="355836" y="749622"/>
                  </a:cubicBezTo>
                  <a:close/>
                  <a:moveTo>
                    <a:pt x="200917" y="617551"/>
                  </a:moveTo>
                  <a:cubicBezTo>
                    <a:pt x="195440" y="610233"/>
                    <a:pt x="187875" y="605707"/>
                    <a:pt x="179520" y="605707"/>
                  </a:cubicBezTo>
                  <a:cubicBezTo>
                    <a:pt x="162804" y="605707"/>
                    <a:pt x="149254" y="623814"/>
                    <a:pt x="149254" y="646147"/>
                  </a:cubicBezTo>
                  <a:cubicBezTo>
                    <a:pt x="149254" y="668483"/>
                    <a:pt x="162807" y="686587"/>
                    <a:pt x="179520" y="686587"/>
                  </a:cubicBezTo>
                  <a:cubicBezTo>
                    <a:pt x="196235" y="686587"/>
                    <a:pt x="209782" y="668480"/>
                    <a:pt x="209782" y="646147"/>
                  </a:cubicBezTo>
                  <a:cubicBezTo>
                    <a:pt x="209782" y="634979"/>
                    <a:pt x="206394" y="624870"/>
                    <a:pt x="200917" y="617551"/>
                  </a:cubicBezTo>
                  <a:close/>
                  <a:moveTo>
                    <a:pt x="73942" y="484277"/>
                  </a:moveTo>
                  <a:cubicBezTo>
                    <a:pt x="67319" y="477970"/>
                    <a:pt x="59100" y="474766"/>
                    <a:pt x="50856" y="476160"/>
                  </a:cubicBezTo>
                  <a:cubicBezTo>
                    <a:pt x="34365" y="478947"/>
                    <a:pt x="24019" y="499069"/>
                    <a:pt x="27743" y="521102"/>
                  </a:cubicBezTo>
                  <a:cubicBezTo>
                    <a:pt x="31467" y="543138"/>
                    <a:pt x="47853" y="558740"/>
                    <a:pt x="64342" y="555953"/>
                  </a:cubicBezTo>
                  <a:cubicBezTo>
                    <a:pt x="80833" y="553166"/>
                    <a:pt x="91178" y="533043"/>
                    <a:pt x="87455" y="511010"/>
                  </a:cubicBezTo>
                  <a:cubicBezTo>
                    <a:pt x="85593" y="499993"/>
                    <a:pt x="80565" y="490583"/>
                    <a:pt x="73942" y="484277"/>
                  </a:cubicBezTo>
                  <a:close/>
                  <a:moveTo>
                    <a:pt x="367770" y="535641"/>
                  </a:moveTo>
                  <a:cubicBezTo>
                    <a:pt x="361304" y="531672"/>
                    <a:pt x="354118" y="529339"/>
                    <a:pt x="346494" y="529048"/>
                  </a:cubicBezTo>
                  <a:cubicBezTo>
                    <a:pt x="315988" y="527885"/>
                    <a:pt x="290010" y="559831"/>
                    <a:pt x="288463" y="600401"/>
                  </a:cubicBezTo>
                  <a:cubicBezTo>
                    <a:pt x="286915" y="640968"/>
                    <a:pt x="310388" y="674800"/>
                    <a:pt x="340890" y="675964"/>
                  </a:cubicBezTo>
                  <a:cubicBezTo>
                    <a:pt x="371395" y="677127"/>
                    <a:pt x="397374" y="645181"/>
                    <a:pt x="398921" y="604614"/>
                  </a:cubicBezTo>
                  <a:cubicBezTo>
                    <a:pt x="400082" y="574186"/>
                    <a:pt x="387167" y="547549"/>
                    <a:pt x="367770" y="535641"/>
                  </a:cubicBezTo>
                  <a:close/>
                  <a:moveTo>
                    <a:pt x="224886" y="269654"/>
                  </a:moveTo>
                  <a:cubicBezTo>
                    <a:pt x="217164" y="265304"/>
                    <a:pt x="208674" y="262899"/>
                    <a:pt x="199763" y="262899"/>
                  </a:cubicBezTo>
                  <a:cubicBezTo>
                    <a:pt x="164113" y="262899"/>
                    <a:pt x="135217" y="301388"/>
                    <a:pt x="135217" y="348869"/>
                  </a:cubicBezTo>
                  <a:cubicBezTo>
                    <a:pt x="135217" y="396348"/>
                    <a:pt x="164113" y="434837"/>
                    <a:pt x="199763" y="434837"/>
                  </a:cubicBezTo>
                  <a:cubicBezTo>
                    <a:pt x="235409" y="434837"/>
                    <a:pt x="264305" y="396348"/>
                    <a:pt x="264305" y="348869"/>
                  </a:cubicBezTo>
                  <a:cubicBezTo>
                    <a:pt x="264305" y="313258"/>
                    <a:pt x="248051" y="282705"/>
                    <a:pt x="224886" y="269654"/>
                  </a:cubicBezTo>
                  <a:close/>
                  <a:moveTo>
                    <a:pt x="51662" y="11845"/>
                  </a:moveTo>
                  <a:cubicBezTo>
                    <a:pt x="46186" y="4526"/>
                    <a:pt x="38620" y="0"/>
                    <a:pt x="30265" y="0"/>
                  </a:cubicBezTo>
                  <a:cubicBezTo>
                    <a:pt x="13549" y="0"/>
                    <a:pt x="0" y="18107"/>
                    <a:pt x="0" y="40440"/>
                  </a:cubicBezTo>
                  <a:cubicBezTo>
                    <a:pt x="0" y="62775"/>
                    <a:pt x="13552" y="80880"/>
                    <a:pt x="30265" y="80879"/>
                  </a:cubicBezTo>
                  <a:cubicBezTo>
                    <a:pt x="46981" y="80880"/>
                    <a:pt x="60527" y="62773"/>
                    <a:pt x="60527" y="40440"/>
                  </a:cubicBezTo>
                  <a:cubicBezTo>
                    <a:pt x="60527" y="29273"/>
                    <a:pt x="57139" y="19163"/>
                    <a:pt x="51662" y="11845"/>
                  </a:cubicBezTo>
                  <a:close/>
                  <a:moveTo>
                    <a:pt x="393522" y="198509"/>
                  </a:moveTo>
                  <a:cubicBezTo>
                    <a:pt x="344748" y="238434"/>
                    <a:pt x="332807" y="326580"/>
                    <a:pt x="369566" y="409750"/>
                  </a:cubicBezTo>
                  <a:cubicBezTo>
                    <a:pt x="390388" y="461572"/>
                    <a:pt x="430310" y="503378"/>
                    <a:pt x="481030" y="526504"/>
                  </a:cubicBezTo>
                  <a:cubicBezTo>
                    <a:pt x="486418" y="460948"/>
                    <a:pt x="479079" y="394906"/>
                    <a:pt x="459654" y="332099"/>
                  </a:cubicBezTo>
                  <a:cubicBezTo>
                    <a:pt x="444884" y="284269"/>
                    <a:pt x="422630" y="239206"/>
                    <a:pt x="393522" y="198509"/>
                  </a:cubicBezTo>
                  <a:close/>
                  <a:moveTo>
                    <a:pt x="223108" y="84551"/>
                  </a:moveTo>
                  <a:cubicBezTo>
                    <a:pt x="215916" y="78888"/>
                    <a:pt x="207426" y="76465"/>
                    <a:pt x="199343" y="78627"/>
                  </a:cubicBezTo>
                  <a:cubicBezTo>
                    <a:pt x="183171" y="82951"/>
                    <a:pt x="174747" y="103974"/>
                    <a:pt x="180525" y="125580"/>
                  </a:cubicBezTo>
                  <a:cubicBezTo>
                    <a:pt x="186303" y="147190"/>
                    <a:pt x="204098" y="161199"/>
                    <a:pt x="220267" y="156875"/>
                  </a:cubicBezTo>
                  <a:cubicBezTo>
                    <a:pt x="236438" y="152551"/>
                    <a:pt x="244860" y="131529"/>
                    <a:pt x="239082" y="109922"/>
                  </a:cubicBezTo>
                  <a:cubicBezTo>
                    <a:pt x="236193" y="99119"/>
                    <a:pt x="230300" y="90214"/>
                    <a:pt x="223108" y="8455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42" name="Google Shape;242;p8"/>
            <p:cNvSpPr/>
            <p:nvPr/>
          </p:nvSpPr>
          <p:spPr>
            <a:xfrm flipH="1" rot="4672513">
              <a:off x="462138" y="4637317"/>
              <a:ext cx="1378168" cy="1371482"/>
            </a:xfrm>
            <a:custGeom>
              <a:rect b="b" l="l" r="r" t="t"/>
              <a:pathLst>
                <a:path extrusionOk="0" h="1371752" w="1378439">
                  <a:moveTo>
                    <a:pt x="83619" y="1190029"/>
                  </a:moveTo>
                  <a:cubicBezTo>
                    <a:pt x="83619" y="1169160"/>
                    <a:pt x="64900" y="1152242"/>
                    <a:pt x="41808" y="1152242"/>
                  </a:cubicBezTo>
                  <a:cubicBezTo>
                    <a:pt x="18719" y="1152242"/>
                    <a:pt x="0" y="1169157"/>
                    <a:pt x="0" y="1190029"/>
                  </a:cubicBezTo>
                  <a:cubicBezTo>
                    <a:pt x="1" y="1210898"/>
                    <a:pt x="18720" y="1227817"/>
                    <a:pt x="41808" y="1227817"/>
                  </a:cubicBezTo>
                  <a:cubicBezTo>
                    <a:pt x="64900" y="1227817"/>
                    <a:pt x="83619" y="1210898"/>
                    <a:pt x="83619" y="1190029"/>
                  </a:cubicBezTo>
                  <a:close/>
                  <a:moveTo>
                    <a:pt x="370444" y="615263"/>
                  </a:moveTo>
                  <a:cubicBezTo>
                    <a:pt x="370444" y="594394"/>
                    <a:pt x="351725" y="577476"/>
                    <a:pt x="328633" y="577476"/>
                  </a:cubicBezTo>
                  <a:cubicBezTo>
                    <a:pt x="305544" y="577476"/>
                    <a:pt x="286825" y="594392"/>
                    <a:pt x="286825" y="615263"/>
                  </a:cubicBezTo>
                  <a:cubicBezTo>
                    <a:pt x="286825" y="636132"/>
                    <a:pt x="305545" y="653051"/>
                    <a:pt x="328633" y="653051"/>
                  </a:cubicBezTo>
                  <a:cubicBezTo>
                    <a:pt x="351725" y="653051"/>
                    <a:pt x="370444" y="636132"/>
                    <a:pt x="370444" y="615263"/>
                  </a:cubicBezTo>
                  <a:close/>
                  <a:moveTo>
                    <a:pt x="512325" y="1121898"/>
                  </a:moveTo>
                  <a:cubicBezTo>
                    <a:pt x="510137" y="1086488"/>
                    <a:pt x="480664" y="1045354"/>
                    <a:pt x="434165" y="1018241"/>
                  </a:cubicBezTo>
                  <a:cubicBezTo>
                    <a:pt x="372169" y="982093"/>
                    <a:pt x="303380" y="984562"/>
                    <a:pt x="280524" y="1023762"/>
                  </a:cubicBezTo>
                  <a:cubicBezTo>
                    <a:pt x="257669" y="1062959"/>
                    <a:pt x="289400" y="1124037"/>
                    <a:pt x="351401" y="1160188"/>
                  </a:cubicBezTo>
                  <a:cubicBezTo>
                    <a:pt x="413397" y="1196336"/>
                    <a:pt x="482184" y="1193866"/>
                    <a:pt x="505038" y="1154669"/>
                  </a:cubicBezTo>
                  <a:cubicBezTo>
                    <a:pt x="510752" y="1144869"/>
                    <a:pt x="513055" y="1133702"/>
                    <a:pt x="512325" y="1121898"/>
                  </a:cubicBezTo>
                  <a:close/>
                  <a:moveTo>
                    <a:pt x="669016" y="1333965"/>
                  </a:moveTo>
                  <a:cubicBezTo>
                    <a:pt x="669016" y="1313096"/>
                    <a:pt x="650294" y="1296177"/>
                    <a:pt x="627205" y="1296177"/>
                  </a:cubicBezTo>
                  <a:cubicBezTo>
                    <a:pt x="604117" y="1296177"/>
                    <a:pt x="585395" y="1313093"/>
                    <a:pt x="585394" y="1333965"/>
                  </a:cubicBezTo>
                  <a:cubicBezTo>
                    <a:pt x="585395" y="1354834"/>
                    <a:pt x="604117" y="1371752"/>
                    <a:pt x="627206" y="1371752"/>
                  </a:cubicBezTo>
                  <a:cubicBezTo>
                    <a:pt x="650294" y="1371752"/>
                    <a:pt x="669016" y="1354834"/>
                    <a:pt x="669016" y="1333965"/>
                  </a:cubicBezTo>
                  <a:close/>
                  <a:moveTo>
                    <a:pt x="587285" y="860759"/>
                  </a:moveTo>
                  <a:cubicBezTo>
                    <a:pt x="587285" y="839890"/>
                    <a:pt x="568566" y="822972"/>
                    <a:pt x="545477" y="822972"/>
                  </a:cubicBezTo>
                  <a:cubicBezTo>
                    <a:pt x="522386" y="822972"/>
                    <a:pt x="503667" y="839887"/>
                    <a:pt x="503666" y="860759"/>
                  </a:cubicBezTo>
                  <a:cubicBezTo>
                    <a:pt x="503667" y="881628"/>
                    <a:pt x="522386" y="898547"/>
                    <a:pt x="545478" y="898547"/>
                  </a:cubicBezTo>
                  <a:cubicBezTo>
                    <a:pt x="568566" y="898547"/>
                    <a:pt x="587285" y="881628"/>
                    <a:pt x="587285" y="860759"/>
                  </a:cubicBezTo>
                  <a:close/>
                  <a:moveTo>
                    <a:pt x="731622" y="626553"/>
                  </a:moveTo>
                  <a:cubicBezTo>
                    <a:pt x="731622" y="605684"/>
                    <a:pt x="712903" y="588765"/>
                    <a:pt x="689814" y="588765"/>
                  </a:cubicBezTo>
                  <a:cubicBezTo>
                    <a:pt x="666722" y="588765"/>
                    <a:pt x="648003" y="605681"/>
                    <a:pt x="648003" y="626553"/>
                  </a:cubicBezTo>
                  <a:cubicBezTo>
                    <a:pt x="648004" y="647419"/>
                    <a:pt x="666723" y="664337"/>
                    <a:pt x="689814" y="664337"/>
                  </a:cubicBezTo>
                  <a:cubicBezTo>
                    <a:pt x="712903" y="664338"/>
                    <a:pt x="731622" y="647422"/>
                    <a:pt x="731622" y="626553"/>
                  </a:cubicBezTo>
                  <a:close/>
                  <a:moveTo>
                    <a:pt x="872674" y="1083615"/>
                  </a:moveTo>
                  <a:cubicBezTo>
                    <a:pt x="867406" y="1066990"/>
                    <a:pt x="855629" y="1051740"/>
                    <a:pt x="838593" y="1041806"/>
                  </a:cubicBezTo>
                  <a:cubicBezTo>
                    <a:pt x="804516" y="1021937"/>
                    <a:pt x="762304" y="1030857"/>
                    <a:pt x="744304" y="1061729"/>
                  </a:cubicBezTo>
                  <a:cubicBezTo>
                    <a:pt x="726304" y="1092600"/>
                    <a:pt x="739333" y="1133730"/>
                    <a:pt x="773410" y="1153599"/>
                  </a:cubicBezTo>
                  <a:cubicBezTo>
                    <a:pt x="807484" y="1173466"/>
                    <a:pt x="849698" y="1164548"/>
                    <a:pt x="867699" y="1133676"/>
                  </a:cubicBezTo>
                  <a:cubicBezTo>
                    <a:pt x="876699" y="1118241"/>
                    <a:pt x="877941" y="1100240"/>
                    <a:pt x="872674" y="1083615"/>
                  </a:cubicBezTo>
                  <a:close/>
                  <a:moveTo>
                    <a:pt x="963242" y="510724"/>
                  </a:moveTo>
                  <a:cubicBezTo>
                    <a:pt x="963242" y="475053"/>
                    <a:pt x="931324" y="446137"/>
                    <a:pt x="891952" y="446137"/>
                  </a:cubicBezTo>
                  <a:cubicBezTo>
                    <a:pt x="852578" y="446137"/>
                    <a:pt x="820663" y="475053"/>
                    <a:pt x="820663" y="510724"/>
                  </a:cubicBezTo>
                  <a:cubicBezTo>
                    <a:pt x="820663" y="546396"/>
                    <a:pt x="852578" y="575312"/>
                    <a:pt x="891952" y="575312"/>
                  </a:cubicBezTo>
                  <a:cubicBezTo>
                    <a:pt x="931324" y="575312"/>
                    <a:pt x="963242" y="546396"/>
                    <a:pt x="963242" y="510724"/>
                  </a:cubicBezTo>
                  <a:close/>
                  <a:moveTo>
                    <a:pt x="1087727" y="826222"/>
                  </a:moveTo>
                  <a:cubicBezTo>
                    <a:pt x="1076800" y="794709"/>
                    <a:pt x="1050682" y="763454"/>
                    <a:pt x="1013647" y="741860"/>
                  </a:cubicBezTo>
                  <a:cubicBezTo>
                    <a:pt x="947805" y="703470"/>
                    <a:pt x="872392" y="710148"/>
                    <a:pt x="845205" y="756775"/>
                  </a:cubicBezTo>
                  <a:cubicBezTo>
                    <a:pt x="818018" y="803403"/>
                    <a:pt x="849352" y="872323"/>
                    <a:pt x="915194" y="910713"/>
                  </a:cubicBezTo>
                  <a:cubicBezTo>
                    <a:pt x="981035" y="949103"/>
                    <a:pt x="1056451" y="942426"/>
                    <a:pt x="1083638" y="895797"/>
                  </a:cubicBezTo>
                  <a:cubicBezTo>
                    <a:pt x="1090435" y="884141"/>
                    <a:pt x="1093574" y="871091"/>
                    <a:pt x="1093430" y="857473"/>
                  </a:cubicBezTo>
                  <a:cubicBezTo>
                    <a:pt x="1093323" y="847259"/>
                    <a:pt x="1091369" y="836726"/>
                    <a:pt x="1087727" y="826222"/>
                  </a:cubicBezTo>
                  <a:close/>
                  <a:moveTo>
                    <a:pt x="995223" y="37788"/>
                  </a:moveTo>
                  <a:cubicBezTo>
                    <a:pt x="995223" y="16919"/>
                    <a:pt x="976504" y="0"/>
                    <a:pt x="953413" y="0"/>
                  </a:cubicBezTo>
                  <a:cubicBezTo>
                    <a:pt x="930324" y="0"/>
                    <a:pt x="911605" y="16916"/>
                    <a:pt x="911604" y="37788"/>
                  </a:cubicBezTo>
                  <a:cubicBezTo>
                    <a:pt x="911605" y="58657"/>
                    <a:pt x="930324" y="75575"/>
                    <a:pt x="953413" y="75575"/>
                  </a:cubicBezTo>
                  <a:cubicBezTo>
                    <a:pt x="976504" y="75575"/>
                    <a:pt x="995223" y="58657"/>
                    <a:pt x="995223" y="37788"/>
                  </a:cubicBezTo>
                  <a:close/>
                  <a:moveTo>
                    <a:pt x="1224131" y="1019959"/>
                  </a:moveTo>
                  <a:cubicBezTo>
                    <a:pt x="1224132" y="999090"/>
                    <a:pt x="1205412" y="982172"/>
                    <a:pt x="1182321" y="982172"/>
                  </a:cubicBezTo>
                  <a:cubicBezTo>
                    <a:pt x="1159232" y="982172"/>
                    <a:pt x="1140513" y="999088"/>
                    <a:pt x="1140513" y="1019959"/>
                  </a:cubicBezTo>
                  <a:cubicBezTo>
                    <a:pt x="1140513" y="1040828"/>
                    <a:pt x="1159232" y="1057747"/>
                    <a:pt x="1182321" y="1057747"/>
                  </a:cubicBezTo>
                  <a:cubicBezTo>
                    <a:pt x="1205412" y="1057747"/>
                    <a:pt x="1224131" y="1040831"/>
                    <a:pt x="1224131" y="1019959"/>
                  </a:cubicBezTo>
                  <a:close/>
                  <a:moveTo>
                    <a:pt x="1378439" y="804110"/>
                  </a:moveTo>
                  <a:cubicBezTo>
                    <a:pt x="1378440" y="783241"/>
                    <a:pt x="1359720" y="766323"/>
                    <a:pt x="1336631" y="766323"/>
                  </a:cubicBezTo>
                  <a:cubicBezTo>
                    <a:pt x="1313540" y="766323"/>
                    <a:pt x="1294821" y="783239"/>
                    <a:pt x="1294821" y="804110"/>
                  </a:cubicBezTo>
                  <a:cubicBezTo>
                    <a:pt x="1294821" y="824979"/>
                    <a:pt x="1313540" y="841898"/>
                    <a:pt x="1336632" y="841898"/>
                  </a:cubicBezTo>
                  <a:cubicBezTo>
                    <a:pt x="1359720" y="841898"/>
                    <a:pt x="1378439" y="824982"/>
                    <a:pt x="1378439" y="80411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43" name="Google Shape;243;p8"/>
            <p:cNvSpPr/>
            <p:nvPr/>
          </p:nvSpPr>
          <p:spPr>
            <a:xfrm flipH="1">
              <a:off x="2555591" y="2323765"/>
              <a:ext cx="251143" cy="155805"/>
            </a:xfrm>
            <a:custGeom>
              <a:rect b="b" l="l" r="r" t="t"/>
              <a:pathLst>
                <a:path extrusionOk="0" h="55348" w="89216">
                  <a:moveTo>
                    <a:pt x="-260" y="55175"/>
                  </a:moveTo>
                  <a:cubicBezTo>
                    <a:pt x="-9118" y="978"/>
                    <a:pt x="65082" y="-22835"/>
                    <a:pt x="88227" y="27457"/>
                  </a:cubicBezTo>
                  <a:cubicBezTo>
                    <a:pt x="72796" y="5464"/>
                    <a:pt x="42412" y="177"/>
                    <a:pt x="20409" y="15636"/>
                  </a:cubicBezTo>
                  <a:cubicBezTo>
                    <a:pt x="7550" y="24695"/>
                    <a:pt x="-164" y="39430"/>
                    <a:pt x="-260" y="55175"/>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44" name="Google Shape;244;p8"/>
            <p:cNvSpPr/>
            <p:nvPr/>
          </p:nvSpPr>
          <p:spPr>
            <a:xfrm flipH="1">
              <a:off x="2680016" y="2683782"/>
              <a:ext cx="76962" cy="76177"/>
            </a:xfrm>
            <a:custGeom>
              <a:rect b="b" l="l" r="r" t="t"/>
              <a:pathLst>
                <a:path extrusionOk="0" h="27061" w="27340">
                  <a:moveTo>
                    <a:pt x="26351" y="22686"/>
                  </a:moveTo>
                  <a:cubicBezTo>
                    <a:pt x="19589" y="28735"/>
                    <a:pt x="9302" y="28192"/>
                    <a:pt x="3206" y="21458"/>
                  </a:cubicBezTo>
                  <a:cubicBezTo>
                    <a:pt x="539" y="18524"/>
                    <a:pt x="-890" y="14733"/>
                    <a:pt x="-986" y="10780"/>
                  </a:cubicBezTo>
                  <a:cubicBezTo>
                    <a:pt x="-1081" y="6675"/>
                    <a:pt x="443" y="2703"/>
                    <a:pt x="3396" y="-174"/>
                  </a:cubicBezTo>
                  <a:cubicBezTo>
                    <a:pt x="-318" y="8770"/>
                    <a:pt x="3967" y="19019"/>
                    <a:pt x="12921" y="22715"/>
                  </a:cubicBezTo>
                  <a:cubicBezTo>
                    <a:pt x="17207" y="24496"/>
                    <a:pt x="22065" y="24487"/>
                    <a:pt x="26351" y="22686"/>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45" name="Google Shape;245;p8"/>
            <p:cNvSpPr/>
            <p:nvPr/>
          </p:nvSpPr>
          <p:spPr>
            <a:xfrm flipH="1">
              <a:off x="2978605" y="2958536"/>
              <a:ext cx="139697" cy="107049"/>
            </a:xfrm>
            <a:custGeom>
              <a:rect b="b" l="l" r="r" t="t"/>
              <a:pathLst>
                <a:path extrusionOk="0" h="38028" w="49626">
                  <a:moveTo>
                    <a:pt x="-990" y="26306"/>
                  </a:moveTo>
                  <a:lnTo>
                    <a:pt x="40730" y="37640"/>
                  </a:lnTo>
                  <a:cubicBezTo>
                    <a:pt x="43683" y="38479"/>
                    <a:pt x="46730" y="36783"/>
                    <a:pt x="47587" y="33859"/>
                  </a:cubicBezTo>
                  <a:cubicBezTo>
                    <a:pt x="47683" y="33383"/>
                    <a:pt x="47778" y="32897"/>
                    <a:pt x="47778" y="32402"/>
                  </a:cubicBezTo>
                  <a:lnTo>
                    <a:pt x="48636" y="-174"/>
                  </a:ln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46" name="Google Shape;246;p8"/>
            <p:cNvSpPr/>
            <p:nvPr/>
          </p:nvSpPr>
          <p:spPr>
            <a:xfrm flipH="1">
              <a:off x="2978605" y="2958536"/>
              <a:ext cx="139697" cy="107049"/>
            </a:xfrm>
            <a:custGeom>
              <a:rect b="b" l="l" r="r" t="t"/>
              <a:pathLst>
                <a:path extrusionOk="0" h="38028" w="49626">
                  <a:moveTo>
                    <a:pt x="-990" y="26306"/>
                  </a:moveTo>
                  <a:lnTo>
                    <a:pt x="40730" y="37640"/>
                  </a:lnTo>
                  <a:cubicBezTo>
                    <a:pt x="43683" y="38479"/>
                    <a:pt x="46730" y="36783"/>
                    <a:pt x="47587" y="33859"/>
                  </a:cubicBezTo>
                  <a:cubicBezTo>
                    <a:pt x="47683" y="33383"/>
                    <a:pt x="47778" y="32897"/>
                    <a:pt x="47778" y="32402"/>
                  </a:cubicBezTo>
                  <a:lnTo>
                    <a:pt x="48636" y="-174"/>
                  </a:ln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47" name="Google Shape;247;p8"/>
            <p:cNvSpPr/>
            <p:nvPr/>
          </p:nvSpPr>
          <p:spPr>
            <a:xfrm flipH="1">
              <a:off x="2814557" y="2847026"/>
              <a:ext cx="138622" cy="108929"/>
            </a:xfrm>
            <a:custGeom>
              <a:rect b="b" l="l" r="r" t="t"/>
              <a:pathLst>
                <a:path extrusionOk="0" h="38696" w="49244">
                  <a:moveTo>
                    <a:pt x="-990" y="33831"/>
                  </a:moveTo>
                  <a:lnTo>
                    <a:pt x="42349" y="38498"/>
                  </a:lnTo>
                  <a:cubicBezTo>
                    <a:pt x="45301" y="38784"/>
                    <a:pt x="47969" y="36584"/>
                    <a:pt x="48255" y="33602"/>
                  </a:cubicBezTo>
                  <a:cubicBezTo>
                    <a:pt x="48255" y="33231"/>
                    <a:pt x="48255" y="32859"/>
                    <a:pt x="48255" y="32497"/>
                  </a:cubicBezTo>
                  <a:lnTo>
                    <a:pt x="43968" y="-174"/>
                  </a:ln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48" name="Google Shape;248;p8"/>
            <p:cNvSpPr/>
            <p:nvPr/>
          </p:nvSpPr>
          <p:spPr>
            <a:xfrm flipH="1">
              <a:off x="2814557" y="2847026"/>
              <a:ext cx="138622" cy="108929"/>
            </a:xfrm>
            <a:custGeom>
              <a:rect b="b" l="l" r="r" t="t"/>
              <a:pathLst>
                <a:path extrusionOk="0" h="38696" w="49244">
                  <a:moveTo>
                    <a:pt x="-990" y="33831"/>
                  </a:moveTo>
                  <a:lnTo>
                    <a:pt x="42349" y="38498"/>
                  </a:lnTo>
                  <a:cubicBezTo>
                    <a:pt x="45301" y="38784"/>
                    <a:pt x="47969" y="36584"/>
                    <a:pt x="48255" y="33602"/>
                  </a:cubicBezTo>
                  <a:cubicBezTo>
                    <a:pt x="48255" y="33231"/>
                    <a:pt x="48255" y="32859"/>
                    <a:pt x="48255" y="32497"/>
                  </a:cubicBezTo>
                  <a:lnTo>
                    <a:pt x="43968" y="-174"/>
                  </a:ln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49" name="Google Shape;249;p8"/>
            <p:cNvSpPr/>
            <p:nvPr/>
          </p:nvSpPr>
          <p:spPr>
            <a:xfrm flipH="1">
              <a:off x="2741718" y="2738732"/>
              <a:ext cx="841119" cy="362806"/>
            </a:xfrm>
            <a:custGeom>
              <a:rect b="b" l="l" r="r" t="t"/>
              <a:pathLst>
                <a:path extrusionOk="0" h="128883" w="298799">
                  <a:moveTo>
                    <a:pt x="-990" y="120508"/>
                  </a:moveTo>
                  <a:cubicBezTo>
                    <a:pt x="112167" y="139558"/>
                    <a:pt x="227610" y="89171"/>
                    <a:pt x="297809" y="-174"/>
                  </a:cubicBezTo>
                  <a:cubicBezTo>
                    <a:pt x="235420" y="96315"/>
                    <a:pt x="111310" y="150321"/>
                    <a:pt x="-990" y="120508"/>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50" name="Google Shape;250;p8"/>
            <p:cNvSpPr/>
            <p:nvPr/>
          </p:nvSpPr>
          <p:spPr>
            <a:xfrm flipH="1">
              <a:off x="3687103" y="2495586"/>
              <a:ext cx="30565" cy="59813"/>
            </a:xfrm>
            <a:custGeom>
              <a:rect b="b" l="l" r="r" t="t"/>
              <a:pathLst>
                <a:path extrusionOk="0" h="21248" w="10858">
                  <a:moveTo>
                    <a:pt x="4154" y="21075"/>
                  </a:moveTo>
                  <a:cubicBezTo>
                    <a:pt x="1582" y="21075"/>
                    <a:pt x="-609" y="17837"/>
                    <a:pt x="-990" y="13169"/>
                  </a:cubicBezTo>
                  <a:cubicBezTo>
                    <a:pt x="-990" y="12284"/>
                    <a:pt x="-990" y="11389"/>
                    <a:pt x="-990" y="10503"/>
                  </a:cubicBezTo>
                  <a:lnTo>
                    <a:pt x="-990" y="7931"/>
                  </a:lnTo>
                  <a:cubicBezTo>
                    <a:pt x="-513" y="2692"/>
                    <a:pt x="2153" y="-832"/>
                    <a:pt x="5011" y="-70"/>
                  </a:cubicBezTo>
                  <a:cubicBezTo>
                    <a:pt x="7869" y="692"/>
                    <a:pt x="9869" y="5169"/>
                    <a:pt x="9869" y="10407"/>
                  </a:cubicBezTo>
                  <a:cubicBezTo>
                    <a:pt x="9869" y="15646"/>
                    <a:pt x="7869" y="19932"/>
                    <a:pt x="5011" y="20980"/>
                  </a:cubicBezTo>
                  <a:close/>
                  <a:moveTo>
                    <a:pt x="3297" y="18694"/>
                  </a:moveTo>
                  <a:lnTo>
                    <a:pt x="3297" y="18694"/>
                  </a:ln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251" name="Google Shape;251;p8"/>
          <p:cNvGrpSpPr/>
          <p:nvPr/>
        </p:nvGrpSpPr>
        <p:grpSpPr>
          <a:xfrm>
            <a:off x="7437955" y="-18713"/>
            <a:ext cx="808174" cy="1015685"/>
            <a:chOff x="4196311" y="4158613"/>
            <a:chExt cx="2181305" cy="2741391"/>
          </a:xfrm>
        </p:grpSpPr>
        <p:sp>
          <p:nvSpPr>
            <p:cNvPr id="252" name="Google Shape;252;p8"/>
            <p:cNvSpPr/>
            <p:nvPr/>
          </p:nvSpPr>
          <p:spPr>
            <a:xfrm>
              <a:off x="4196311" y="4158613"/>
              <a:ext cx="2181305" cy="1553328"/>
            </a:xfrm>
            <a:custGeom>
              <a:rect b="b" l="l" r="r" t="t"/>
              <a:pathLst>
                <a:path extrusionOk="0" h="598009" w="839771">
                  <a:moveTo>
                    <a:pt x="293099" y="491480"/>
                  </a:moveTo>
                  <a:cubicBezTo>
                    <a:pt x="224043" y="511083"/>
                    <a:pt x="160225" y="545697"/>
                    <a:pt x="106123" y="592826"/>
                  </a:cubicBezTo>
                  <a:cubicBezTo>
                    <a:pt x="104885" y="593865"/>
                    <a:pt x="102980" y="593693"/>
                    <a:pt x="101932" y="592436"/>
                  </a:cubicBezTo>
                  <a:cubicBezTo>
                    <a:pt x="101646" y="592083"/>
                    <a:pt x="101456" y="591655"/>
                    <a:pt x="101361" y="591207"/>
                  </a:cubicBezTo>
                  <a:cubicBezTo>
                    <a:pt x="84453" y="520503"/>
                    <a:pt x="49506" y="455390"/>
                    <a:pt x="-81" y="402231"/>
                  </a:cubicBezTo>
                  <a:cubicBezTo>
                    <a:pt x="-1214" y="401212"/>
                    <a:pt x="-1300" y="399459"/>
                    <a:pt x="-271" y="398326"/>
                  </a:cubicBezTo>
                  <a:cubicBezTo>
                    <a:pt x="-214" y="398259"/>
                    <a:pt x="-147" y="398193"/>
                    <a:pt x="-81" y="398135"/>
                  </a:cubicBezTo>
                  <a:cubicBezTo>
                    <a:pt x="29780" y="370303"/>
                    <a:pt x="53021" y="336127"/>
                    <a:pt x="67928" y="298123"/>
                  </a:cubicBezTo>
                  <a:cubicBezTo>
                    <a:pt x="87045" y="248650"/>
                    <a:pt x="91502" y="194719"/>
                    <a:pt x="80786" y="142770"/>
                  </a:cubicBezTo>
                  <a:cubicBezTo>
                    <a:pt x="80415" y="141236"/>
                    <a:pt x="81358" y="139693"/>
                    <a:pt x="82891" y="139322"/>
                  </a:cubicBezTo>
                  <a:cubicBezTo>
                    <a:pt x="83168" y="139255"/>
                    <a:pt x="83454" y="139227"/>
                    <a:pt x="83739" y="139246"/>
                  </a:cubicBezTo>
                  <a:cubicBezTo>
                    <a:pt x="182037" y="142332"/>
                    <a:pt x="273477" y="88744"/>
                    <a:pt x="318817" y="1419"/>
                  </a:cubicBezTo>
                  <a:cubicBezTo>
                    <a:pt x="319578" y="-57"/>
                    <a:pt x="321483" y="-610"/>
                    <a:pt x="322912" y="200"/>
                  </a:cubicBezTo>
                  <a:cubicBezTo>
                    <a:pt x="323294" y="362"/>
                    <a:pt x="323578" y="581"/>
                    <a:pt x="323769" y="848"/>
                  </a:cubicBezTo>
                  <a:cubicBezTo>
                    <a:pt x="379395" y="67599"/>
                    <a:pt x="478646" y="76590"/>
                    <a:pt x="545416" y="20936"/>
                  </a:cubicBezTo>
                  <a:cubicBezTo>
                    <a:pt x="547321" y="19364"/>
                    <a:pt x="549131" y="17745"/>
                    <a:pt x="550940" y="16088"/>
                  </a:cubicBezTo>
                  <a:cubicBezTo>
                    <a:pt x="552178" y="15011"/>
                    <a:pt x="553989" y="15125"/>
                    <a:pt x="555132" y="16345"/>
                  </a:cubicBezTo>
                  <a:cubicBezTo>
                    <a:pt x="555322" y="16583"/>
                    <a:pt x="555512" y="16849"/>
                    <a:pt x="555607" y="17135"/>
                  </a:cubicBezTo>
                  <a:cubicBezTo>
                    <a:pt x="597613" y="108337"/>
                    <a:pt x="684958" y="170307"/>
                    <a:pt x="784970" y="179822"/>
                  </a:cubicBezTo>
                  <a:cubicBezTo>
                    <a:pt x="786589" y="179984"/>
                    <a:pt x="787732" y="181441"/>
                    <a:pt x="787637" y="183061"/>
                  </a:cubicBezTo>
                  <a:cubicBezTo>
                    <a:pt x="787637" y="183185"/>
                    <a:pt x="787542" y="183318"/>
                    <a:pt x="787542" y="183442"/>
                  </a:cubicBezTo>
                  <a:cubicBezTo>
                    <a:pt x="768587" y="269290"/>
                    <a:pt x="786970" y="359168"/>
                    <a:pt x="838214" y="430616"/>
                  </a:cubicBezTo>
                  <a:cubicBezTo>
                    <a:pt x="839167" y="431892"/>
                    <a:pt x="838881" y="433673"/>
                    <a:pt x="837644" y="434607"/>
                  </a:cubicBezTo>
                  <a:cubicBezTo>
                    <a:pt x="837548" y="434645"/>
                    <a:pt x="837548" y="434683"/>
                    <a:pt x="837453" y="434711"/>
                  </a:cubicBezTo>
                  <a:cubicBezTo>
                    <a:pt x="782875" y="473049"/>
                    <a:pt x="744584" y="530390"/>
                    <a:pt x="730106" y="595493"/>
                  </a:cubicBezTo>
                  <a:cubicBezTo>
                    <a:pt x="729725" y="597093"/>
                    <a:pt x="728200" y="598113"/>
                    <a:pt x="726582" y="597770"/>
                  </a:cubicBezTo>
                  <a:cubicBezTo>
                    <a:pt x="725819" y="597617"/>
                    <a:pt x="725248" y="597170"/>
                    <a:pt x="724771" y="596541"/>
                  </a:cubicBezTo>
                  <a:cubicBezTo>
                    <a:pt x="684862" y="537458"/>
                    <a:pt x="625236" y="494509"/>
                    <a:pt x="556561" y="475383"/>
                  </a:cubicBezTo>
                  <a:cubicBezTo>
                    <a:pt x="443308" y="441474"/>
                    <a:pt x="328818" y="478622"/>
                    <a:pt x="293099" y="49148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53" name="Google Shape;253;p8"/>
            <p:cNvSpPr/>
            <p:nvPr/>
          </p:nvSpPr>
          <p:spPr>
            <a:xfrm>
              <a:off x="4367830" y="4774141"/>
              <a:ext cx="1804225" cy="2117369"/>
            </a:xfrm>
            <a:custGeom>
              <a:rect b="b" l="l" r="r" t="t"/>
              <a:pathLst>
                <a:path extrusionOk="0" h="2117369" w="1804225">
                  <a:moveTo>
                    <a:pt x="881833" y="121"/>
                  </a:moveTo>
                  <a:cubicBezTo>
                    <a:pt x="1005641" y="-2229"/>
                    <a:pt x="1129604" y="29674"/>
                    <a:pt x="1232978" y="92490"/>
                  </a:cubicBezTo>
                  <a:cubicBezTo>
                    <a:pt x="1517133" y="265605"/>
                    <a:pt x="1656368" y="672178"/>
                    <a:pt x="1511447" y="866066"/>
                  </a:cubicBezTo>
                  <a:cubicBezTo>
                    <a:pt x="1456294" y="940259"/>
                    <a:pt x="1368749" y="970678"/>
                    <a:pt x="1297524" y="984527"/>
                  </a:cubicBezTo>
                  <a:cubicBezTo>
                    <a:pt x="1293568" y="985316"/>
                    <a:pt x="1290846" y="989201"/>
                    <a:pt x="1291589" y="993233"/>
                  </a:cubicBezTo>
                  <a:cubicBezTo>
                    <a:pt x="1291838" y="993900"/>
                    <a:pt x="1292085" y="994541"/>
                    <a:pt x="1292334" y="995162"/>
                  </a:cubicBezTo>
                  <a:cubicBezTo>
                    <a:pt x="1366030" y="1139390"/>
                    <a:pt x="1409803" y="1297025"/>
                    <a:pt x="1421178" y="1458615"/>
                  </a:cubicBezTo>
                  <a:cubicBezTo>
                    <a:pt x="1421427" y="1462844"/>
                    <a:pt x="1424888" y="1466108"/>
                    <a:pt x="1429092" y="1465885"/>
                  </a:cubicBezTo>
                  <a:cubicBezTo>
                    <a:pt x="1430577" y="1465835"/>
                    <a:pt x="1431810" y="1465464"/>
                    <a:pt x="1432802" y="1464797"/>
                  </a:cubicBezTo>
                  <a:cubicBezTo>
                    <a:pt x="1575993" y="1379798"/>
                    <a:pt x="1664528" y="1226245"/>
                    <a:pt x="1666260" y="1059709"/>
                  </a:cubicBezTo>
                  <a:cubicBezTo>
                    <a:pt x="1666260" y="1055479"/>
                    <a:pt x="1669721" y="1052114"/>
                    <a:pt x="1674174" y="1052190"/>
                  </a:cubicBezTo>
                  <a:cubicBezTo>
                    <a:pt x="1676399" y="1052239"/>
                    <a:pt x="1678380" y="1053278"/>
                    <a:pt x="1679862" y="1055009"/>
                  </a:cubicBezTo>
                  <a:cubicBezTo>
                    <a:pt x="1735999" y="1126852"/>
                    <a:pt x="1772850" y="1212074"/>
                    <a:pt x="1786203" y="1302317"/>
                  </a:cubicBezTo>
                  <a:cubicBezTo>
                    <a:pt x="1822311" y="1554817"/>
                    <a:pt x="1651668" y="1738320"/>
                    <a:pt x="1625455" y="1765769"/>
                  </a:cubicBezTo>
                  <a:lnTo>
                    <a:pt x="1625455" y="1767254"/>
                  </a:lnTo>
                  <a:cubicBezTo>
                    <a:pt x="1611110" y="1789908"/>
                    <a:pt x="1611110" y="1818793"/>
                    <a:pt x="1625455" y="1841446"/>
                  </a:cubicBezTo>
                  <a:cubicBezTo>
                    <a:pt x="1648454" y="1868402"/>
                    <a:pt x="1697175" y="1853810"/>
                    <a:pt x="1721657" y="1837983"/>
                  </a:cubicBezTo>
                  <a:cubicBezTo>
                    <a:pt x="1727841" y="1834176"/>
                    <a:pt x="1733777" y="1829500"/>
                    <a:pt x="1738720" y="1824133"/>
                  </a:cubicBezTo>
                  <a:cubicBezTo>
                    <a:pt x="1752323" y="1808654"/>
                    <a:pt x="1775818" y="1807119"/>
                    <a:pt x="1791396" y="1820748"/>
                  </a:cubicBezTo>
                  <a:cubicBezTo>
                    <a:pt x="1798074" y="1826657"/>
                    <a:pt x="1802524" y="1834794"/>
                    <a:pt x="1803763" y="1843671"/>
                  </a:cubicBezTo>
                  <a:cubicBezTo>
                    <a:pt x="1803763" y="1845157"/>
                    <a:pt x="1803763" y="1846886"/>
                    <a:pt x="1803763" y="1848371"/>
                  </a:cubicBezTo>
                  <a:cubicBezTo>
                    <a:pt x="1807720" y="1915366"/>
                    <a:pt x="1786203" y="1981421"/>
                    <a:pt x="1743420" y="2033110"/>
                  </a:cubicBezTo>
                  <a:cubicBezTo>
                    <a:pt x="1722646" y="2059596"/>
                    <a:pt x="1691237" y="2075325"/>
                    <a:pt x="1657603" y="2075893"/>
                  </a:cubicBezTo>
                  <a:lnTo>
                    <a:pt x="1216696" y="2080704"/>
                  </a:lnTo>
                  <a:lnTo>
                    <a:pt x="1213844" y="2082066"/>
                  </a:lnTo>
                  <a:cubicBezTo>
                    <a:pt x="1185319" y="2095131"/>
                    <a:pt x="1088888" y="2133947"/>
                    <a:pt x="1032410" y="2088503"/>
                  </a:cubicBezTo>
                  <a:lnTo>
                    <a:pt x="1028134" y="2082762"/>
                  </a:lnTo>
                  <a:lnTo>
                    <a:pt x="855759" y="2084643"/>
                  </a:lnTo>
                  <a:lnTo>
                    <a:pt x="849897" y="2092957"/>
                  </a:lnTo>
                  <a:cubicBezTo>
                    <a:pt x="796109" y="2138584"/>
                    <a:pt x="710046" y="2110206"/>
                    <a:pt x="662238" y="2088679"/>
                  </a:cubicBezTo>
                  <a:lnTo>
                    <a:pt x="658331" y="2086797"/>
                  </a:lnTo>
                  <a:lnTo>
                    <a:pt x="161890" y="2092214"/>
                  </a:lnTo>
                  <a:cubicBezTo>
                    <a:pt x="146556" y="2092464"/>
                    <a:pt x="130977" y="2089766"/>
                    <a:pt x="116635" y="2084301"/>
                  </a:cubicBezTo>
                  <a:cubicBezTo>
                    <a:pt x="69819" y="2067112"/>
                    <a:pt x="32202" y="2031303"/>
                    <a:pt x="12763" y="1985378"/>
                  </a:cubicBezTo>
                  <a:cubicBezTo>
                    <a:pt x="-1678" y="1949594"/>
                    <a:pt x="-3929" y="1910048"/>
                    <a:pt x="6335" y="1872855"/>
                  </a:cubicBezTo>
                  <a:cubicBezTo>
                    <a:pt x="9279" y="1863035"/>
                    <a:pt x="19615" y="1857471"/>
                    <a:pt x="29432" y="1860416"/>
                  </a:cubicBezTo>
                  <a:cubicBezTo>
                    <a:pt x="34947" y="1862072"/>
                    <a:pt x="39400" y="1866200"/>
                    <a:pt x="41451" y="1871616"/>
                  </a:cubicBezTo>
                  <a:cubicBezTo>
                    <a:pt x="47018" y="1884378"/>
                    <a:pt x="56217" y="1895210"/>
                    <a:pt x="67913" y="1902778"/>
                  </a:cubicBezTo>
                  <a:cubicBezTo>
                    <a:pt x="90172" y="1915070"/>
                    <a:pt x="116881" y="1916355"/>
                    <a:pt x="140127" y="1906242"/>
                  </a:cubicBezTo>
                  <a:cubicBezTo>
                    <a:pt x="180932" y="1888187"/>
                    <a:pt x="192063" y="1840704"/>
                    <a:pt x="205416" y="1810038"/>
                  </a:cubicBezTo>
                  <a:cubicBezTo>
                    <a:pt x="225943" y="1762555"/>
                    <a:pt x="274169" y="1703943"/>
                    <a:pt x="396090" y="1657450"/>
                  </a:cubicBezTo>
                  <a:cubicBezTo>
                    <a:pt x="399058" y="1656263"/>
                    <a:pt x="401037" y="1653270"/>
                    <a:pt x="400790" y="1650029"/>
                  </a:cubicBezTo>
                  <a:cubicBezTo>
                    <a:pt x="386691" y="1437345"/>
                    <a:pt x="435167" y="1225206"/>
                    <a:pt x="540025" y="1039675"/>
                  </a:cubicBezTo>
                  <a:lnTo>
                    <a:pt x="539776" y="1039181"/>
                  </a:lnTo>
                  <a:cubicBezTo>
                    <a:pt x="541754" y="1035793"/>
                    <a:pt x="540765" y="1031392"/>
                    <a:pt x="537304" y="1029338"/>
                  </a:cubicBezTo>
                  <a:cubicBezTo>
                    <a:pt x="536315" y="1028695"/>
                    <a:pt x="535076" y="1028323"/>
                    <a:pt x="533840" y="1028300"/>
                  </a:cubicBezTo>
                  <a:cubicBezTo>
                    <a:pt x="466819" y="1024738"/>
                    <a:pt x="403015" y="998597"/>
                    <a:pt x="352811" y="954108"/>
                  </a:cubicBezTo>
                  <a:cubicBezTo>
                    <a:pt x="177718" y="786681"/>
                    <a:pt x="240782" y="321495"/>
                    <a:pt x="531615" y="113263"/>
                  </a:cubicBezTo>
                  <a:cubicBezTo>
                    <a:pt x="634372" y="39071"/>
                    <a:pt x="758025" y="2470"/>
                    <a:pt x="881833" y="12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54" name="Google Shape;254;p8"/>
            <p:cNvSpPr/>
            <p:nvPr/>
          </p:nvSpPr>
          <p:spPr>
            <a:xfrm>
              <a:off x="4765293" y="5814554"/>
              <a:ext cx="1003480" cy="1085450"/>
            </a:xfrm>
            <a:custGeom>
              <a:rect b="b" l="l" r="r" t="t"/>
              <a:pathLst>
                <a:path extrusionOk="0" h="1085450" w="1003480">
                  <a:moveTo>
                    <a:pt x="714085" y="381349"/>
                  </a:moveTo>
                  <a:cubicBezTo>
                    <a:pt x="745244" y="496297"/>
                    <a:pt x="728921" y="619037"/>
                    <a:pt x="668334" y="721644"/>
                  </a:cubicBezTo>
                  <a:cubicBezTo>
                    <a:pt x="636183" y="769127"/>
                    <a:pt x="614913" y="823213"/>
                    <a:pt x="606506" y="879921"/>
                  </a:cubicBezTo>
                  <a:cubicBezTo>
                    <a:pt x="594388" y="960544"/>
                    <a:pt x="606506" y="1068370"/>
                    <a:pt x="711860" y="1060456"/>
                  </a:cubicBezTo>
                  <a:cubicBezTo>
                    <a:pt x="936661" y="1048090"/>
                    <a:pt x="1001701" y="788418"/>
                    <a:pt x="1002940" y="601208"/>
                  </a:cubicBezTo>
                  <a:cubicBezTo>
                    <a:pt x="1008379" y="768634"/>
                    <a:pt x="974995" y="986511"/>
                    <a:pt x="799899" y="1057489"/>
                  </a:cubicBezTo>
                  <a:cubicBezTo>
                    <a:pt x="584000" y="1143305"/>
                    <a:pt x="549871" y="954609"/>
                    <a:pt x="613184" y="791633"/>
                  </a:cubicBezTo>
                  <a:cubicBezTo>
                    <a:pt x="625797" y="765022"/>
                    <a:pt x="640140" y="739253"/>
                    <a:pt x="655967" y="714473"/>
                  </a:cubicBezTo>
                  <a:cubicBezTo>
                    <a:pt x="717546" y="615057"/>
                    <a:pt x="738320" y="495731"/>
                    <a:pt x="714085" y="381349"/>
                  </a:cubicBezTo>
                  <a:close/>
                  <a:moveTo>
                    <a:pt x="150718" y="0"/>
                  </a:moveTo>
                  <a:lnTo>
                    <a:pt x="150718" y="743"/>
                  </a:lnTo>
                  <a:cubicBezTo>
                    <a:pt x="27065" y="248050"/>
                    <a:pt x="-37236" y="543336"/>
                    <a:pt x="64655" y="807461"/>
                  </a:cubicBezTo>
                  <a:cubicBezTo>
                    <a:pt x="97549" y="892534"/>
                    <a:pt x="150471" y="973898"/>
                    <a:pt x="230106" y="1019156"/>
                  </a:cubicBezTo>
                  <a:cubicBezTo>
                    <a:pt x="298609" y="1059465"/>
                    <a:pt x="417316" y="1105712"/>
                    <a:pt x="468756" y="1019156"/>
                  </a:cubicBezTo>
                  <a:cubicBezTo>
                    <a:pt x="505604" y="936554"/>
                    <a:pt x="482109" y="834912"/>
                    <a:pt x="440318" y="757257"/>
                  </a:cubicBezTo>
                  <a:cubicBezTo>
                    <a:pt x="359944" y="591313"/>
                    <a:pt x="295392" y="396684"/>
                    <a:pt x="370576" y="216644"/>
                  </a:cubicBezTo>
                  <a:cubicBezTo>
                    <a:pt x="302566" y="397671"/>
                    <a:pt x="370576" y="587605"/>
                    <a:pt x="453422" y="751074"/>
                  </a:cubicBezTo>
                  <a:cubicBezTo>
                    <a:pt x="498929" y="833674"/>
                    <a:pt x="523164" y="936060"/>
                    <a:pt x="483597" y="1027069"/>
                  </a:cubicBezTo>
                  <a:cubicBezTo>
                    <a:pt x="402478" y="1161355"/>
                    <a:pt x="179159" y="1034983"/>
                    <a:pt x="115602" y="938039"/>
                  </a:cubicBezTo>
                  <a:cubicBezTo>
                    <a:pt x="-76555" y="657344"/>
                    <a:pt x="-4095" y="280695"/>
                    <a:pt x="150718"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55" name="Google Shape;255;p8"/>
            <p:cNvSpPr/>
            <p:nvPr/>
          </p:nvSpPr>
          <p:spPr>
            <a:xfrm>
              <a:off x="4854678" y="4633856"/>
              <a:ext cx="845064" cy="319393"/>
            </a:xfrm>
            <a:custGeom>
              <a:rect b="b" l="l" r="r" t="t"/>
              <a:pathLst>
                <a:path extrusionOk="0" h="319393" w="845064">
                  <a:moveTo>
                    <a:pt x="7915" y="109"/>
                  </a:moveTo>
                  <a:cubicBezTo>
                    <a:pt x="10142" y="132"/>
                    <a:pt x="12118" y="1000"/>
                    <a:pt x="13603" y="2532"/>
                  </a:cubicBezTo>
                  <a:lnTo>
                    <a:pt x="190426" y="188753"/>
                  </a:lnTo>
                  <a:cubicBezTo>
                    <a:pt x="191665" y="190015"/>
                    <a:pt x="192407" y="191550"/>
                    <a:pt x="192654" y="193206"/>
                  </a:cubicBezTo>
                  <a:cubicBezTo>
                    <a:pt x="203040" y="251571"/>
                    <a:pt x="164213" y="307313"/>
                    <a:pt x="105848" y="317725"/>
                  </a:cubicBezTo>
                  <a:cubicBezTo>
                    <a:pt x="70236" y="324081"/>
                    <a:pt x="33635" y="312036"/>
                    <a:pt x="8904" y="285698"/>
                  </a:cubicBezTo>
                  <a:cubicBezTo>
                    <a:pt x="7419" y="284189"/>
                    <a:pt x="6432" y="282162"/>
                    <a:pt x="6432" y="280009"/>
                  </a:cubicBezTo>
                  <a:lnTo>
                    <a:pt x="0" y="7971"/>
                  </a:lnTo>
                  <a:cubicBezTo>
                    <a:pt x="0" y="3593"/>
                    <a:pt x="3711" y="83"/>
                    <a:pt x="7915" y="109"/>
                  </a:cubicBezTo>
                  <a:close/>
                  <a:moveTo>
                    <a:pt x="837631" y="7"/>
                  </a:moveTo>
                  <a:cubicBezTo>
                    <a:pt x="841837" y="181"/>
                    <a:pt x="845301" y="3741"/>
                    <a:pt x="845052" y="7970"/>
                  </a:cubicBezTo>
                  <a:lnTo>
                    <a:pt x="838870" y="280008"/>
                  </a:lnTo>
                  <a:cubicBezTo>
                    <a:pt x="838870" y="282161"/>
                    <a:pt x="837881" y="284188"/>
                    <a:pt x="836398" y="285697"/>
                  </a:cubicBezTo>
                  <a:cubicBezTo>
                    <a:pt x="811667" y="312035"/>
                    <a:pt x="775063" y="324080"/>
                    <a:pt x="739451" y="317724"/>
                  </a:cubicBezTo>
                  <a:cubicBezTo>
                    <a:pt x="681087" y="307312"/>
                    <a:pt x="642260" y="251567"/>
                    <a:pt x="652646" y="193205"/>
                  </a:cubicBezTo>
                  <a:cubicBezTo>
                    <a:pt x="652895" y="191546"/>
                    <a:pt x="653638" y="190014"/>
                    <a:pt x="654871" y="188753"/>
                  </a:cubicBezTo>
                  <a:lnTo>
                    <a:pt x="831696" y="2531"/>
                  </a:lnTo>
                  <a:cubicBezTo>
                    <a:pt x="833181" y="848"/>
                    <a:pt x="835406" y="-92"/>
                    <a:pt x="837631" y="7"/>
                  </a:cubicBezTo>
                  <a:close/>
                </a:path>
              </a:pathLst>
            </a:custGeom>
            <a:solidFill>
              <a:srgbClr val="DFE4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56" name="Google Shape;256;p8"/>
            <p:cNvSpPr/>
            <p:nvPr/>
          </p:nvSpPr>
          <p:spPr>
            <a:xfrm>
              <a:off x="5052378" y="5140107"/>
              <a:ext cx="68779" cy="127168"/>
            </a:xfrm>
            <a:custGeom>
              <a:rect b="b" l="l" r="r" t="t"/>
              <a:pathLst>
                <a:path extrusionOk="0" h="48958" w="26479">
                  <a:moveTo>
                    <a:pt x="26479" y="24479"/>
                  </a:moveTo>
                  <a:cubicBezTo>
                    <a:pt x="26479" y="37999"/>
                    <a:pt x="20552" y="48959"/>
                    <a:pt x="13240" y="48959"/>
                  </a:cubicBezTo>
                  <a:cubicBezTo>
                    <a:pt x="5928" y="48959"/>
                    <a:pt x="0" y="37999"/>
                    <a:pt x="0" y="24479"/>
                  </a:cubicBezTo>
                  <a:cubicBezTo>
                    <a:pt x="0" y="10960"/>
                    <a:pt x="5928" y="0"/>
                    <a:pt x="13240" y="0"/>
                  </a:cubicBezTo>
                  <a:cubicBezTo>
                    <a:pt x="20552" y="0"/>
                    <a:pt x="26479" y="10960"/>
                    <a:pt x="26479" y="24479"/>
                  </a:cubicBezTo>
                  <a:close/>
                </a:path>
              </a:pathLst>
            </a:custGeom>
            <a:solidFill>
              <a:srgbClr val="3D44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57" name="Google Shape;257;p8"/>
            <p:cNvSpPr/>
            <p:nvPr/>
          </p:nvSpPr>
          <p:spPr>
            <a:xfrm>
              <a:off x="5428778" y="5140107"/>
              <a:ext cx="68779" cy="127168"/>
            </a:xfrm>
            <a:custGeom>
              <a:rect b="b" l="l" r="r" t="t"/>
              <a:pathLst>
                <a:path extrusionOk="0" h="48958" w="26479">
                  <a:moveTo>
                    <a:pt x="26480" y="24479"/>
                  </a:moveTo>
                  <a:cubicBezTo>
                    <a:pt x="26480" y="37999"/>
                    <a:pt x="20552" y="48959"/>
                    <a:pt x="13240" y="48959"/>
                  </a:cubicBezTo>
                  <a:cubicBezTo>
                    <a:pt x="5928" y="48959"/>
                    <a:pt x="0" y="37999"/>
                    <a:pt x="0" y="24479"/>
                  </a:cubicBezTo>
                  <a:cubicBezTo>
                    <a:pt x="0" y="10960"/>
                    <a:pt x="5928" y="0"/>
                    <a:pt x="13240" y="0"/>
                  </a:cubicBezTo>
                  <a:cubicBezTo>
                    <a:pt x="20552" y="0"/>
                    <a:pt x="26480" y="10960"/>
                    <a:pt x="26480" y="24479"/>
                  </a:cubicBezTo>
                  <a:close/>
                </a:path>
              </a:pathLst>
            </a:custGeom>
            <a:solidFill>
              <a:srgbClr val="3D44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58" name="Google Shape;258;p8"/>
            <p:cNvSpPr/>
            <p:nvPr/>
          </p:nvSpPr>
          <p:spPr>
            <a:xfrm>
              <a:off x="5212137" y="5489058"/>
              <a:ext cx="24741" cy="63831"/>
            </a:xfrm>
            <a:custGeom>
              <a:rect b="b" l="l" r="r" t="t"/>
              <a:pathLst>
                <a:path extrusionOk="0" h="24574" w="9525">
                  <a:moveTo>
                    <a:pt x="9525" y="12287"/>
                  </a:moveTo>
                  <a:cubicBezTo>
                    <a:pt x="9525" y="19073"/>
                    <a:pt x="7393" y="24574"/>
                    <a:pt x="4762" y="24574"/>
                  </a:cubicBezTo>
                  <a:cubicBezTo>
                    <a:pt x="2132" y="24574"/>
                    <a:pt x="0" y="19073"/>
                    <a:pt x="0" y="12287"/>
                  </a:cubicBezTo>
                  <a:cubicBezTo>
                    <a:pt x="0" y="5501"/>
                    <a:pt x="2132" y="0"/>
                    <a:pt x="4762" y="0"/>
                  </a:cubicBezTo>
                  <a:cubicBezTo>
                    <a:pt x="7393" y="0"/>
                    <a:pt x="9525" y="5501"/>
                    <a:pt x="9525" y="12287"/>
                  </a:cubicBezTo>
                  <a:close/>
                </a:path>
              </a:pathLst>
            </a:custGeom>
            <a:solidFill>
              <a:srgbClr val="3D44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59" name="Google Shape;259;p8"/>
            <p:cNvSpPr/>
            <p:nvPr/>
          </p:nvSpPr>
          <p:spPr>
            <a:xfrm>
              <a:off x="5348899" y="5489058"/>
              <a:ext cx="24741" cy="63831"/>
            </a:xfrm>
            <a:custGeom>
              <a:rect b="b" l="l" r="r" t="t"/>
              <a:pathLst>
                <a:path extrusionOk="0" h="24574" w="9525">
                  <a:moveTo>
                    <a:pt x="9525" y="12287"/>
                  </a:moveTo>
                  <a:cubicBezTo>
                    <a:pt x="9525" y="19073"/>
                    <a:pt x="7393" y="24574"/>
                    <a:pt x="4762" y="24574"/>
                  </a:cubicBezTo>
                  <a:cubicBezTo>
                    <a:pt x="2132" y="24574"/>
                    <a:pt x="0" y="19073"/>
                    <a:pt x="0" y="12287"/>
                  </a:cubicBezTo>
                  <a:cubicBezTo>
                    <a:pt x="0" y="5501"/>
                    <a:pt x="2132" y="0"/>
                    <a:pt x="4762" y="0"/>
                  </a:cubicBezTo>
                  <a:cubicBezTo>
                    <a:pt x="7393" y="0"/>
                    <a:pt x="9525" y="5501"/>
                    <a:pt x="9525" y="12287"/>
                  </a:cubicBezTo>
                  <a:close/>
                </a:path>
              </a:pathLst>
            </a:custGeom>
            <a:solidFill>
              <a:srgbClr val="3D44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60" name="Google Shape;260;p8"/>
            <p:cNvSpPr/>
            <p:nvPr/>
          </p:nvSpPr>
          <p:spPr>
            <a:xfrm>
              <a:off x="4677704" y="5447380"/>
              <a:ext cx="291190" cy="269566"/>
            </a:xfrm>
            <a:custGeom>
              <a:rect b="b" l="l" r="r" t="t"/>
              <a:pathLst>
                <a:path extrusionOk="0" h="103779" w="112104">
                  <a:moveTo>
                    <a:pt x="11108" y="7020"/>
                  </a:moveTo>
                  <a:cubicBezTo>
                    <a:pt x="31206" y="-9935"/>
                    <a:pt x="65496" y="7020"/>
                    <a:pt x="79974" y="17593"/>
                  </a:cubicBezTo>
                  <a:cubicBezTo>
                    <a:pt x="87308" y="22831"/>
                    <a:pt x="115788" y="43215"/>
                    <a:pt x="110454" y="69218"/>
                  </a:cubicBezTo>
                  <a:cubicBezTo>
                    <a:pt x="105977" y="90745"/>
                    <a:pt x="81117" y="102746"/>
                    <a:pt x="61495" y="103603"/>
                  </a:cubicBezTo>
                  <a:cubicBezTo>
                    <a:pt x="36444" y="103813"/>
                    <a:pt x="13775" y="88716"/>
                    <a:pt x="4345" y="65503"/>
                  </a:cubicBezTo>
                  <a:cubicBezTo>
                    <a:pt x="-2512" y="48549"/>
                    <a:pt x="-5084" y="20641"/>
                    <a:pt x="11108" y="7020"/>
                  </a:cubicBezTo>
                  <a:close/>
                </a:path>
              </a:pathLst>
            </a:custGeom>
            <a:solidFill>
              <a:srgbClr val="CFB6A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61" name="Google Shape;261;p8"/>
            <p:cNvSpPr/>
            <p:nvPr/>
          </p:nvSpPr>
          <p:spPr>
            <a:xfrm>
              <a:off x="5555905" y="5447380"/>
              <a:ext cx="291071" cy="269566"/>
            </a:xfrm>
            <a:custGeom>
              <a:rect b="b" l="l" r="r" t="t"/>
              <a:pathLst>
                <a:path extrusionOk="0" h="103779" w="112058">
                  <a:moveTo>
                    <a:pt x="98923" y="7020"/>
                  </a:moveTo>
                  <a:cubicBezTo>
                    <a:pt x="78825" y="-9935"/>
                    <a:pt x="44631" y="7020"/>
                    <a:pt x="30153" y="17593"/>
                  </a:cubicBezTo>
                  <a:cubicBezTo>
                    <a:pt x="22723" y="22831"/>
                    <a:pt x="-5662" y="43215"/>
                    <a:pt x="-327" y="69218"/>
                  </a:cubicBezTo>
                  <a:cubicBezTo>
                    <a:pt x="4149" y="90745"/>
                    <a:pt x="29010" y="102746"/>
                    <a:pt x="48630" y="103603"/>
                  </a:cubicBezTo>
                  <a:cubicBezTo>
                    <a:pt x="73681" y="103813"/>
                    <a:pt x="96351" y="88716"/>
                    <a:pt x="105780" y="65503"/>
                  </a:cubicBezTo>
                  <a:cubicBezTo>
                    <a:pt x="112544" y="48549"/>
                    <a:pt x="115210" y="20641"/>
                    <a:pt x="98923" y="7020"/>
                  </a:cubicBezTo>
                  <a:close/>
                </a:path>
              </a:pathLst>
            </a:custGeom>
            <a:solidFill>
              <a:srgbClr val="CFB6A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62" name="Google Shape;262;p8"/>
            <p:cNvSpPr/>
            <p:nvPr/>
          </p:nvSpPr>
          <p:spPr>
            <a:xfrm>
              <a:off x="4954195" y="5470013"/>
              <a:ext cx="616548" cy="270865"/>
            </a:xfrm>
            <a:custGeom>
              <a:rect b="b" l="l" r="r" t="t"/>
              <a:pathLst>
                <a:path extrusionOk="0" h="104279" w="237362">
                  <a:moveTo>
                    <a:pt x="-990" y="208"/>
                  </a:moveTo>
                  <a:cubicBezTo>
                    <a:pt x="37872" y="14305"/>
                    <a:pt x="56827" y="55357"/>
                    <a:pt x="87592" y="80027"/>
                  </a:cubicBezTo>
                  <a:cubicBezTo>
                    <a:pt x="125121" y="109364"/>
                    <a:pt x="159316" y="99077"/>
                    <a:pt x="185605" y="62120"/>
                  </a:cubicBezTo>
                  <a:cubicBezTo>
                    <a:pt x="202274" y="41165"/>
                    <a:pt x="219038" y="20210"/>
                    <a:pt x="236373" y="-174"/>
                  </a:cubicBezTo>
                  <a:cubicBezTo>
                    <a:pt x="221324" y="22020"/>
                    <a:pt x="205798" y="43737"/>
                    <a:pt x="189986" y="65454"/>
                  </a:cubicBezTo>
                  <a:cubicBezTo>
                    <a:pt x="163317" y="106792"/>
                    <a:pt x="123311" y="117556"/>
                    <a:pt x="83593" y="85075"/>
                  </a:cubicBezTo>
                  <a:cubicBezTo>
                    <a:pt x="52255" y="59453"/>
                    <a:pt x="35968" y="18400"/>
                    <a:pt x="-990" y="208"/>
                  </a:cubicBezTo>
                  <a:close/>
                </a:path>
              </a:pathLst>
            </a:custGeom>
            <a:solidFill>
              <a:srgbClr val="3D44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63" name="Google Shape;263;p8"/>
            <p:cNvSpPr/>
            <p:nvPr/>
          </p:nvSpPr>
          <p:spPr>
            <a:xfrm>
              <a:off x="4519114" y="4796393"/>
              <a:ext cx="1469889" cy="1933945"/>
            </a:xfrm>
            <a:custGeom>
              <a:rect b="b" l="l" r="r" t="t"/>
              <a:pathLst>
                <a:path extrusionOk="0" h="1933945" w="1469889">
                  <a:moveTo>
                    <a:pt x="14720" y="1933879"/>
                  </a:moveTo>
                  <a:lnTo>
                    <a:pt x="14812" y="1933945"/>
                  </a:lnTo>
                  <a:lnTo>
                    <a:pt x="14316" y="1933945"/>
                  </a:lnTo>
                  <a:close/>
                  <a:moveTo>
                    <a:pt x="16541" y="1883741"/>
                  </a:moveTo>
                  <a:cubicBezTo>
                    <a:pt x="23466" y="1885249"/>
                    <a:pt x="27669" y="1892000"/>
                    <a:pt x="26187" y="1898826"/>
                  </a:cubicBezTo>
                  <a:cubicBezTo>
                    <a:pt x="24208" y="1904961"/>
                    <a:pt x="24208" y="1911489"/>
                    <a:pt x="26187" y="1917621"/>
                  </a:cubicBezTo>
                  <a:cubicBezTo>
                    <a:pt x="28165" y="1924276"/>
                    <a:pt x="24455" y="1931349"/>
                    <a:pt x="17779" y="1933376"/>
                  </a:cubicBezTo>
                  <a:lnTo>
                    <a:pt x="14720" y="1933879"/>
                  </a:lnTo>
                  <a:lnTo>
                    <a:pt x="3188" y="1925535"/>
                  </a:lnTo>
                  <a:cubicBezTo>
                    <a:pt x="-276" y="1915173"/>
                    <a:pt x="-1018" y="1904071"/>
                    <a:pt x="1456" y="1893386"/>
                  </a:cubicBezTo>
                  <a:cubicBezTo>
                    <a:pt x="2938" y="1886560"/>
                    <a:pt x="9616" y="1882232"/>
                    <a:pt x="16541" y="1883741"/>
                  </a:cubicBezTo>
                  <a:close/>
                  <a:moveTo>
                    <a:pt x="48689" y="1849118"/>
                  </a:moveTo>
                  <a:cubicBezTo>
                    <a:pt x="55120" y="1846594"/>
                    <a:pt x="62292" y="1849686"/>
                    <a:pt x="64763" y="1856042"/>
                  </a:cubicBezTo>
                  <a:lnTo>
                    <a:pt x="76637" y="1885473"/>
                  </a:lnTo>
                  <a:cubicBezTo>
                    <a:pt x="79108" y="1891829"/>
                    <a:pt x="76141" y="1899072"/>
                    <a:pt x="69959" y="1901793"/>
                  </a:cubicBezTo>
                  <a:cubicBezTo>
                    <a:pt x="68474" y="1902289"/>
                    <a:pt x="66742" y="1902536"/>
                    <a:pt x="65259" y="1902536"/>
                  </a:cubicBezTo>
                  <a:cubicBezTo>
                    <a:pt x="60313" y="1902510"/>
                    <a:pt x="55860" y="1899493"/>
                    <a:pt x="53882" y="1894869"/>
                  </a:cubicBezTo>
                  <a:lnTo>
                    <a:pt x="41765" y="1865192"/>
                  </a:lnTo>
                  <a:cubicBezTo>
                    <a:pt x="39293" y="1858836"/>
                    <a:pt x="42260" y="1851639"/>
                    <a:pt x="48689" y="1849118"/>
                  </a:cubicBezTo>
                  <a:close/>
                  <a:moveTo>
                    <a:pt x="125107" y="1835958"/>
                  </a:moveTo>
                  <a:cubicBezTo>
                    <a:pt x="130796" y="1834946"/>
                    <a:pt x="136485" y="1837937"/>
                    <a:pt x="138710" y="1843179"/>
                  </a:cubicBezTo>
                  <a:lnTo>
                    <a:pt x="147367" y="1870878"/>
                  </a:lnTo>
                  <a:cubicBezTo>
                    <a:pt x="149345" y="1877359"/>
                    <a:pt x="145635" y="1884185"/>
                    <a:pt x="139203" y="1886213"/>
                  </a:cubicBezTo>
                  <a:cubicBezTo>
                    <a:pt x="137967" y="1886607"/>
                    <a:pt x="136732" y="1886781"/>
                    <a:pt x="135496" y="1886706"/>
                  </a:cubicBezTo>
                  <a:cubicBezTo>
                    <a:pt x="130054" y="1886732"/>
                    <a:pt x="125354" y="1883219"/>
                    <a:pt x="123625" y="1878049"/>
                  </a:cubicBezTo>
                  <a:lnTo>
                    <a:pt x="115214" y="1850353"/>
                  </a:lnTo>
                  <a:cubicBezTo>
                    <a:pt x="113978" y="1843626"/>
                    <a:pt x="118432" y="1837195"/>
                    <a:pt x="125107" y="1835958"/>
                  </a:cubicBezTo>
                  <a:close/>
                  <a:moveTo>
                    <a:pt x="1453347" y="1814445"/>
                  </a:moveTo>
                  <a:cubicBezTo>
                    <a:pt x="1460272" y="1812936"/>
                    <a:pt x="1466950" y="1817264"/>
                    <a:pt x="1468432" y="1824090"/>
                  </a:cubicBezTo>
                  <a:cubicBezTo>
                    <a:pt x="1470907" y="1834774"/>
                    <a:pt x="1470164" y="1845876"/>
                    <a:pt x="1466703" y="1856239"/>
                  </a:cubicBezTo>
                  <a:cubicBezTo>
                    <a:pt x="1464725" y="1860764"/>
                    <a:pt x="1460519" y="1863781"/>
                    <a:pt x="1455575" y="1863906"/>
                  </a:cubicBezTo>
                  <a:cubicBezTo>
                    <a:pt x="1454090" y="1864152"/>
                    <a:pt x="1452851" y="1864152"/>
                    <a:pt x="1451369" y="1863906"/>
                  </a:cubicBezTo>
                  <a:cubicBezTo>
                    <a:pt x="1444940" y="1861681"/>
                    <a:pt x="1441477" y="1854730"/>
                    <a:pt x="1443702" y="1848325"/>
                  </a:cubicBezTo>
                  <a:cubicBezTo>
                    <a:pt x="1445683" y="1842192"/>
                    <a:pt x="1445683" y="1835665"/>
                    <a:pt x="1443702" y="1829530"/>
                  </a:cubicBezTo>
                  <a:cubicBezTo>
                    <a:pt x="1442219" y="1822704"/>
                    <a:pt x="1446420" y="1815953"/>
                    <a:pt x="1453347" y="1814445"/>
                  </a:cubicBezTo>
                  <a:close/>
                  <a:moveTo>
                    <a:pt x="829438" y="1794957"/>
                  </a:moveTo>
                  <a:cubicBezTo>
                    <a:pt x="836362" y="1794684"/>
                    <a:pt x="842051" y="1799978"/>
                    <a:pt x="842298" y="1806804"/>
                  </a:cubicBezTo>
                  <a:cubicBezTo>
                    <a:pt x="842298" y="1806804"/>
                    <a:pt x="842298" y="1806828"/>
                    <a:pt x="842298" y="1806828"/>
                  </a:cubicBezTo>
                  <a:cubicBezTo>
                    <a:pt x="842794" y="1825501"/>
                    <a:pt x="840073" y="1844146"/>
                    <a:pt x="833644" y="1861731"/>
                  </a:cubicBezTo>
                  <a:cubicBezTo>
                    <a:pt x="831665" y="1866329"/>
                    <a:pt x="826966" y="1869274"/>
                    <a:pt x="822020" y="1869149"/>
                  </a:cubicBezTo>
                  <a:lnTo>
                    <a:pt x="817816" y="1869149"/>
                  </a:lnTo>
                  <a:cubicBezTo>
                    <a:pt x="811385" y="1866825"/>
                    <a:pt x="808170" y="1859753"/>
                    <a:pt x="810395" y="1853321"/>
                  </a:cubicBezTo>
                  <a:cubicBezTo>
                    <a:pt x="815591" y="1838730"/>
                    <a:pt x="818063" y="1823299"/>
                    <a:pt x="817567" y="1807817"/>
                  </a:cubicBezTo>
                  <a:cubicBezTo>
                    <a:pt x="817320" y="1800991"/>
                    <a:pt x="822516" y="1795229"/>
                    <a:pt x="829438" y="1794957"/>
                  </a:cubicBezTo>
                  <a:close/>
                  <a:moveTo>
                    <a:pt x="174569" y="1791492"/>
                  </a:moveTo>
                  <a:cubicBezTo>
                    <a:pt x="181247" y="1789911"/>
                    <a:pt x="187925" y="1793842"/>
                    <a:pt x="189656" y="1800396"/>
                  </a:cubicBezTo>
                  <a:lnTo>
                    <a:pt x="198313" y="1835019"/>
                  </a:lnTo>
                  <a:cubicBezTo>
                    <a:pt x="200042" y="1841500"/>
                    <a:pt x="196085" y="1848102"/>
                    <a:pt x="189656" y="1849808"/>
                  </a:cubicBezTo>
                  <a:cubicBezTo>
                    <a:pt x="189656" y="1849808"/>
                    <a:pt x="189410" y="1849834"/>
                    <a:pt x="189410" y="1849858"/>
                  </a:cubicBezTo>
                  <a:cubicBezTo>
                    <a:pt x="188418" y="1850255"/>
                    <a:pt x="187182" y="1850426"/>
                    <a:pt x="186193" y="1850353"/>
                  </a:cubicBezTo>
                  <a:cubicBezTo>
                    <a:pt x="180504" y="1850304"/>
                    <a:pt x="175561" y="1846420"/>
                    <a:pt x="174322" y="1840955"/>
                  </a:cubicBezTo>
                  <a:lnTo>
                    <a:pt x="165666" y="1806580"/>
                  </a:lnTo>
                  <a:cubicBezTo>
                    <a:pt x="163937" y="1799975"/>
                    <a:pt x="167894" y="1793224"/>
                    <a:pt x="174569" y="1791492"/>
                  </a:cubicBezTo>
                  <a:close/>
                  <a:moveTo>
                    <a:pt x="1421690" y="1779326"/>
                  </a:moveTo>
                  <a:cubicBezTo>
                    <a:pt x="1428121" y="1781847"/>
                    <a:pt x="1431089" y="1789044"/>
                    <a:pt x="1428617" y="1795400"/>
                  </a:cubicBezTo>
                  <a:lnTo>
                    <a:pt x="1416497" y="1825077"/>
                  </a:lnTo>
                  <a:cubicBezTo>
                    <a:pt x="1414272" y="1829405"/>
                    <a:pt x="1409819" y="1832100"/>
                    <a:pt x="1405122" y="1832001"/>
                  </a:cubicBezTo>
                  <a:cubicBezTo>
                    <a:pt x="1403637" y="1832250"/>
                    <a:pt x="1401908" y="1832250"/>
                    <a:pt x="1400423" y="1832001"/>
                  </a:cubicBezTo>
                  <a:cubicBezTo>
                    <a:pt x="1394240" y="1829280"/>
                    <a:pt x="1391023" y="1822086"/>
                    <a:pt x="1393500" y="1815680"/>
                  </a:cubicBezTo>
                  <a:lnTo>
                    <a:pt x="1405618" y="1786250"/>
                  </a:lnTo>
                  <a:cubicBezTo>
                    <a:pt x="1408090" y="1779894"/>
                    <a:pt x="1415264" y="1776802"/>
                    <a:pt x="1421690" y="1779326"/>
                  </a:cubicBezTo>
                  <a:close/>
                  <a:moveTo>
                    <a:pt x="83962" y="1769842"/>
                  </a:moveTo>
                  <a:cubicBezTo>
                    <a:pt x="86960" y="1768791"/>
                    <a:pt x="90360" y="1768878"/>
                    <a:pt x="93451" y="1770350"/>
                  </a:cubicBezTo>
                  <a:cubicBezTo>
                    <a:pt x="99636" y="1773292"/>
                    <a:pt x="102108" y="1780686"/>
                    <a:pt x="99140" y="1786845"/>
                  </a:cubicBezTo>
                  <a:cubicBezTo>
                    <a:pt x="98893" y="1787709"/>
                    <a:pt x="98151" y="1788525"/>
                    <a:pt x="97657" y="1789267"/>
                  </a:cubicBezTo>
                  <a:cubicBezTo>
                    <a:pt x="94690" y="1794881"/>
                    <a:pt x="94690" y="1801707"/>
                    <a:pt x="97657" y="1807320"/>
                  </a:cubicBezTo>
                  <a:cubicBezTo>
                    <a:pt x="100872" y="1813232"/>
                    <a:pt x="98400" y="1820577"/>
                    <a:pt x="92709" y="1823693"/>
                  </a:cubicBezTo>
                  <a:cubicBezTo>
                    <a:pt x="92462" y="1823768"/>
                    <a:pt x="92462" y="1823817"/>
                    <a:pt x="92215" y="1823890"/>
                  </a:cubicBezTo>
                  <a:cubicBezTo>
                    <a:pt x="90237" y="1825004"/>
                    <a:pt x="88012" y="1825523"/>
                    <a:pt x="85787" y="1825373"/>
                  </a:cubicBezTo>
                  <a:cubicBezTo>
                    <a:pt x="81087" y="1825349"/>
                    <a:pt x="76883" y="1822654"/>
                    <a:pt x="74905" y="1818448"/>
                  </a:cubicBezTo>
                  <a:cubicBezTo>
                    <a:pt x="68227" y="1804973"/>
                    <a:pt x="68970" y="1788945"/>
                    <a:pt x="76883" y="1776161"/>
                  </a:cubicBezTo>
                  <a:cubicBezTo>
                    <a:pt x="78367" y="1773082"/>
                    <a:pt x="80964" y="1770893"/>
                    <a:pt x="83962" y="1769842"/>
                  </a:cubicBezTo>
                  <a:close/>
                  <a:moveTo>
                    <a:pt x="1346264" y="1764982"/>
                  </a:moveTo>
                  <a:cubicBezTo>
                    <a:pt x="1346511" y="1765058"/>
                    <a:pt x="1346760" y="1765131"/>
                    <a:pt x="1347007" y="1765230"/>
                  </a:cubicBezTo>
                  <a:cubicBezTo>
                    <a:pt x="1353438" y="1767257"/>
                    <a:pt x="1357146" y="1774083"/>
                    <a:pt x="1355168" y="1780564"/>
                  </a:cubicBezTo>
                  <a:lnTo>
                    <a:pt x="1346760" y="1808262"/>
                  </a:lnTo>
                  <a:cubicBezTo>
                    <a:pt x="1344779" y="1813209"/>
                    <a:pt x="1340082" y="1816449"/>
                    <a:pt x="1334889" y="1816423"/>
                  </a:cubicBezTo>
                  <a:cubicBezTo>
                    <a:pt x="1333651" y="1816646"/>
                    <a:pt x="1332415" y="1816646"/>
                    <a:pt x="1331179" y="1816423"/>
                  </a:cubicBezTo>
                  <a:cubicBezTo>
                    <a:pt x="1324747" y="1814395"/>
                    <a:pt x="1321037" y="1807569"/>
                    <a:pt x="1323016" y="1801089"/>
                  </a:cubicBezTo>
                  <a:lnTo>
                    <a:pt x="1331675" y="1773393"/>
                  </a:lnTo>
                  <a:cubicBezTo>
                    <a:pt x="1333404" y="1767060"/>
                    <a:pt x="1339836" y="1763300"/>
                    <a:pt x="1346264" y="1764982"/>
                  </a:cubicBezTo>
                  <a:close/>
                  <a:moveTo>
                    <a:pt x="728786" y="1737579"/>
                  </a:moveTo>
                  <a:cubicBezTo>
                    <a:pt x="735217" y="1735255"/>
                    <a:pt x="742386" y="1738571"/>
                    <a:pt x="744614" y="1745000"/>
                  </a:cubicBezTo>
                  <a:lnTo>
                    <a:pt x="771323" y="1821170"/>
                  </a:lnTo>
                  <a:cubicBezTo>
                    <a:pt x="773548" y="1827648"/>
                    <a:pt x="770087" y="1834674"/>
                    <a:pt x="763659" y="1836998"/>
                  </a:cubicBezTo>
                  <a:lnTo>
                    <a:pt x="759699" y="1837493"/>
                  </a:lnTo>
                  <a:cubicBezTo>
                    <a:pt x="754509" y="1837639"/>
                    <a:pt x="749807" y="1834326"/>
                    <a:pt x="748078" y="1829330"/>
                  </a:cubicBezTo>
                  <a:lnTo>
                    <a:pt x="721118" y="1753409"/>
                  </a:lnTo>
                  <a:cubicBezTo>
                    <a:pt x="718893" y="1746929"/>
                    <a:pt x="722357" y="1739905"/>
                    <a:pt x="728786" y="1737579"/>
                  </a:cubicBezTo>
                  <a:close/>
                  <a:moveTo>
                    <a:pt x="124370" y="1731274"/>
                  </a:moveTo>
                  <a:cubicBezTo>
                    <a:pt x="131046" y="1729568"/>
                    <a:pt x="137970" y="1733723"/>
                    <a:pt x="139702" y="1740549"/>
                  </a:cubicBezTo>
                  <a:lnTo>
                    <a:pt x="148356" y="1775171"/>
                  </a:lnTo>
                  <a:cubicBezTo>
                    <a:pt x="150088" y="1781652"/>
                    <a:pt x="146134" y="1788255"/>
                    <a:pt x="139702" y="1789960"/>
                  </a:cubicBezTo>
                  <a:cubicBezTo>
                    <a:pt x="139702" y="1789960"/>
                    <a:pt x="139456" y="1789984"/>
                    <a:pt x="139456" y="1790010"/>
                  </a:cubicBezTo>
                  <a:lnTo>
                    <a:pt x="135745" y="1790506"/>
                  </a:lnTo>
                  <a:cubicBezTo>
                    <a:pt x="130057" y="1790552"/>
                    <a:pt x="125110" y="1786671"/>
                    <a:pt x="123625" y="1781107"/>
                  </a:cubicBezTo>
                  <a:lnTo>
                    <a:pt x="114971" y="1746731"/>
                  </a:lnTo>
                  <a:cubicBezTo>
                    <a:pt x="113239" y="1739905"/>
                    <a:pt x="117443" y="1732980"/>
                    <a:pt x="124370" y="1731274"/>
                  </a:cubicBezTo>
                  <a:close/>
                  <a:moveTo>
                    <a:pt x="1295810" y="1721207"/>
                  </a:moveTo>
                  <a:cubicBezTo>
                    <a:pt x="1302488" y="1722890"/>
                    <a:pt x="1306445" y="1729641"/>
                    <a:pt x="1304713" y="1736243"/>
                  </a:cubicBezTo>
                  <a:cubicBezTo>
                    <a:pt x="1304713" y="1736269"/>
                    <a:pt x="1304713" y="1736269"/>
                    <a:pt x="1304713" y="1736295"/>
                  </a:cubicBezTo>
                  <a:lnTo>
                    <a:pt x="1296057" y="1770670"/>
                  </a:lnTo>
                  <a:cubicBezTo>
                    <a:pt x="1294574" y="1776135"/>
                    <a:pt x="1289628" y="1779895"/>
                    <a:pt x="1283940" y="1779819"/>
                  </a:cubicBezTo>
                  <a:lnTo>
                    <a:pt x="1280972" y="1779819"/>
                  </a:lnTo>
                  <a:cubicBezTo>
                    <a:pt x="1274541" y="1778015"/>
                    <a:pt x="1270584" y="1771337"/>
                    <a:pt x="1272069" y="1764734"/>
                  </a:cubicBezTo>
                  <a:lnTo>
                    <a:pt x="1280725" y="1730111"/>
                  </a:lnTo>
                  <a:cubicBezTo>
                    <a:pt x="1282457" y="1723557"/>
                    <a:pt x="1289132" y="1719626"/>
                    <a:pt x="1295810" y="1721207"/>
                  </a:cubicBezTo>
                  <a:close/>
                  <a:moveTo>
                    <a:pt x="1383359" y="1698580"/>
                  </a:moveTo>
                  <a:cubicBezTo>
                    <a:pt x="1390037" y="1696599"/>
                    <a:pt x="1397208" y="1700533"/>
                    <a:pt x="1399187" y="1707359"/>
                  </a:cubicBezTo>
                  <a:cubicBezTo>
                    <a:pt x="1403886" y="1723409"/>
                    <a:pt x="1404875" y="1740325"/>
                    <a:pt x="1402154" y="1756820"/>
                  </a:cubicBezTo>
                  <a:cubicBezTo>
                    <a:pt x="1401165" y="1763225"/>
                    <a:pt x="1395476" y="1767801"/>
                    <a:pt x="1389048" y="1767206"/>
                  </a:cubicBezTo>
                  <a:lnTo>
                    <a:pt x="1386822" y="1767206"/>
                  </a:lnTo>
                  <a:cubicBezTo>
                    <a:pt x="1380144" y="1765947"/>
                    <a:pt x="1375692" y="1759590"/>
                    <a:pt x="1376681" y="1752863"/>
                  </a:cubicBezTo>
                  <a:cubicBezTo>
                    <a:pt x="1378906" y="1740076"/>
                    <a:pt x="1378166" y="1726969"/>
                    <a:pt x="1374456" y="1714530"/>
                  </a:cubicBezTo>
                  <a:cubicBezTo>
                    <a:pt x="1372477" y="1707704"/>
                    <a:pt x="1376434" y="1700559"/>
                    <a:pt x="1383359" y="1698580"/>
                  </a:cubicBezTo>
                  <a:close/>
                  <a:moveTo>
                    <a:pt x="165419" y="1698012"/>
                  </a:moveTo>
                  <a:cubicBezTo>
                    <a:pt x="172097" y="1697121"/>
                    <a:pt x="178279" y="1701696"/>
                    <a:pt x="179515" y="1708400"/>
                  </a:cubicBezTo>
                  <a:lnTo>
                    <a:pt x="184214" y="1740055"/>
                  </a:lnTo>
                  <a:cubicBezTo>
                    <a:pt x="185203" y="1746730"/>
                    <a:pt x="180504" y="1752889"/>
                    <a:pt x="173828" y="1753904"/>
                  </a:cubicBezTo>
                  <a:lnTo>
                    <a:pt x="171850" y="1754151"/>
                  </a:lnTo>
                  <a:cubicBezTo>
                    <a:pt x="165665" y="1754101"/>
                    <a:pt x="160473" y="1749576"/>
                    <a:pt x="159730" y="1743516"/>
                  </a:cubicBezTo>
                  <a:lnTo>
                    <a:pt x="155033" y="1712107"/>
                  </a:lnTo>
                  <a:cubicBezTo>
                    <a:pt x="154044" y="1705357"/>
                    <a:pt x="158743" y="1699050"/>
                    <a:pt x="165419" y="1698012"/>
                  </a:cubicBezTo>
                  <a:close/>
                  <a:moveTo>
                    <a:pt x="1347008" y="1661236"/>
                  </a:moveTo>
                  <a:cubicBezTo>
                    <a:pt x="1353683" y="1662942"/>
                    <a:pt x="1357887" y="1669867"/>
                    <a:pt x="1356157" y="1676693"/>
                  </a:cubicBezTo>
                  <a:lnTo>
                    <a:pt x="1347498" y="1711069"/>
                  </a:lnTo>
                  <a:cubicBezTo>
                    <a:pt x="1345769" y="1716708"/>
                    <a:pt x="1340576" y="1720442"/>
                    <a:pt x="1334641" y="1719972"/>
                  </a:cubicBezTo>
                  <a:lnTo>
                    <a:pt x="1331673" y="1719972"/>
                  </a:lnTo>
                  <a:cubicBezTo>
                    <a:pt x="1325244" y="1718414"/>
                    <a:pt x="1321038" y="1711861"/>
                    <a:pt x="1322767" y="1705357"/>
                  </a:cubicBezTo>
                  <a:cubicBezTo>
                    <a:pt x="1322767" y="1705281"/>
                    <a:pt x="1322767" y="1705206"/>
                    <a:pt x="1322767" y="1705133"/>
                  </a:cubicBezTo>
                  <a:lnTo>
                    <a:pt x="1331426" y="1670511"/>
                  </a:lnTo>
                  <a:cubicBezTo>
                    <a:pt x="1333156" y="1663685"/>
                    <a:pt x="1340083" y="1659530"/>
                    <a:pt x="1347008" y="1661236"/>
                  </a:cubicBezTo>
                  <a:close/>
                  <a:moveTo>
                    <a:pt x="868018" y="1654733"/>
                  </a:moveTo>
                  <a:cubicBezTo>
                    <a:pt x="874696" y="1654289"/>
                    <a:pt x="880631" y="1659159"/>
                    <a:pt x="881618" y="1665863"/>
                  </a:cubicBezTo>
                  <a:cubicBezTo>
                    <a:pt x="883848" y="1685671"/>
                    <a:pt x="883848" y="1705656"/>
                    <a:pt x="881618" y="1725464"/>
                  </a:cubicBezTo>
                  <a:cubicBezTo>
                    <a:pt x="880631" y="1731646"/>
                    <a:pt x="875192" y="1736171"/>
                    <a:pt x="869010" y="1736099"/>
                  </a:cubicBezTo>
                  <a:lnTo>
                    <a:pt x="867525" y="1736099"/>
                  </a:lnTo>
                  <a:cubicBezTo>
                    <a:pt x="860847" y="1735356"/>
                    <a:pt x="856150" y="1729345"/>
                    <a:pt x="856887" y="1722719"/>
                  </a:cubicBezTo>
                  <a:cubicBezTo>
                    <a:pt x="856887" y="1722545"/>
                    <a:pt x="856887" y="1722397"/>
                    <a:pt x="856887" y="1722249"/>
                  </a:cubicBezTo>
                  <a:cubicBezTo>
                    <a:pt x="858868" y="1704246"/>
                    <a:pt x="858868" y="1686092"/>
                    <a:pt x="856887" y="1668088"/>
                  </a:cubicBezTo>
                  <a:cubicBezTo>
                    <a:pt x="856396" y="1661335"/>
                    <a:pt x="861340" y="1655376"/>
                    <a:pt x="868018" y="1654733"/>
                  </a:cubicBezTo>
                  <a:close/>
                  <a:moveTo>
                    <a:pt x="801246" y="1641872"/>
                  </a:moveTo>
                  <a:cubicBezTo>
                    <a:pt x="807924" y="1641008"/>
                    <a:pt x="814106" y="1645806"/>
                    <a:pt x="815098" y="1652582"/>
                  </a:cubicBezTo>
                  <a:cubicBezTo>
                    <a:pt x="815098" y="1652632"/>
                    <a:pt x="815098" y="1652704"/>
                    <a:pt x="815098" y="1652754"/>
                  </a:cubicBezTo>
                  <a:cubicBezTo>
                    <a:pt x="818065" y="1677363"/>
                    <a:pt x="819794" y="1702143"/>
                    <a:pt x="819794" y="1726946"/>
                  </a:cubicBezTo>
                  <a:cubicBezTo>
                    <a:pt x="819794" y="1733674"/>
                    <a:pt x="814355" y="1739189"/>
                    <a:pt x="807677" y="1739313"/>
                  </a:cubicBezTo>
                  <a:lnTo>
                    <a:pt x="807428" y="1740056"/>
                  </a:lnTo>
                  <a:cubicBezTo>
                    <a:pt x="800506" y="1740056"/>
                    <a:pt x="795064" y="1734515"/>
                    <a:pt x="795064" y="1727689"/>
                  </a:cubicBezTo>
                  <a:cubicBezTo>
                    <a:pt x="794820" y="1703625"/>
                    <a:pt x="793334" y="1679614"/>
                    <a:pt x="790613" y="1655721"/>
                  </a:cubicBezTo>
                  <a:cubicBezTo>
                    <a:pt x="789624" y="1649095"/>
                    <a:pt x="794077" y="1642937"/>
                    <a:pt x="800755" y="1641922"/>
                  </a:cubicBezTo>
                  <a:cubicBezTo>
                    <a:pt x="801002" y="1641922"/>
                    <a:pt x="801002" y="1641898"/>
                    <a:pt x="801246" y="1641872"/>
                  </a:cubicBezTo>
                  <a:close/>
                  <a:moveTo>
                    <a:pt x="1304963" y="1627478"/>
                  </a:moveTo>
                  <a:cubicBezTo>
                    <a:pt x="1311641" y="1628490"/>
                    <a:pt x="1316341" y="1634797"/>
                    <a:pt x="1315349" y="1641550"/>
                  </a:cubicBezTo>
                  <a:cubicBezTo>
                    <a:pt x="1315349" y="1641550"/>
                    <a:pt x="1315349" y="1641573"/>
                    <a:pt x="1315349" y="1641573"/>
                  </a:cubicBezTo>
                  <a:lnTo>
                    <a:pt x="1310649" y="1672982"/>
                  </a:lnTo>
                  <a:cubicBezTo>
                    <a:pt x="1309909" y="1679042"/>
                    <a:pt x="1304714" y="1683567"/>
                    <a:pt x="1298532" y="1683617"/>
                  </a:cubicBezTo>
                  <a:lnTo>
                    <a:pt x="1296553" y="1683617"/>
                  </a:lnTo>
                  <a:cubicBezTo>
                    <a:pt x="1289875" y="1682479"/>
                    <a:pt x="1285178" y="1676245"/>
                    <a:pt x="1286165" y="1669518"/>
                  </a:cubicBezTo>
                  <a:lnTo>
                    <a:pt x="1290867" y="1637863"/>
                  </a:lnTo>
                  <a:cubicBezTo>
                    <a:pt x="1292101" y="1631162"/>
                    <a:pt x="1298285" y="1626587"/>
                    <a:pt x="1304963" y="1627478"/>
                  </a:cubicBezTo>
                  <a:close/>
                  <a:moveTo>
                    <a:pt x="699355" y="1617142"/>
                  </a:moveTo>
                  <a:cubicBezTo>
                    <a:pt x="705786" y="1615140"/>
                    <a:pt x="712462" y="1618676"/>
                    <a:pt x="714443" y="1625082"/>
                  </a:cubicBezTo>
                  <a:cubicBezTo>
                    <a:pt x="714687" y="1625230"/>
                    <a:pt x="714687" y="1625378"/>
                    <a:pt x="714687" y="1625552"/>
                  </a:cubicBezTo>
                  <a:cubicBezTo>
                    <a:pt x="719636" y="1642122"/>
                    <a:pt x="727054" y="1657825"/>
                    <a:pt x="736946" y="1672045"/>
                  </a:cubicBezTo>
                  <a:cubicBezTo>
                    <a:pt x="740656" y="1677708"/>
                    <a:pt x="739174" y="1685326"/>
                    <a:pt x="733483" y="1689108"/>
                  </a:cubicBezTo>
                  <a:cubicBezTo>
                    <a:pt x="731260" y="1690666"/>
                    <a:pt x="728786" y="1691458"/>
                    <a:pt x="726067" y="1691334"/>
                  </a:cubicBezTo>
                  <a:cubicBezTo>
                    <a:pt x="722107" y="1691310"/>
                    <a:pt x="718150" y="1689256"/>
                    <a:pt x="715925" y="1685894"/>
                  </a:cubicBezTo>
                  <a:cubicBezTo>
                    <a:pt x="704797" y="1669521"/>
                    <a:pt x="696634" y="1651492"/>
                    <a:pt x="691195" y="1632476"/>
                  </a:cubicBezTo>
                  <a:cubicBezTo>
                    <a:pt x="689219" y="1625995"/>
                    <a:pt x="692924" y="1619170"/>
                    <a:pt x="699355" y="1617142"/>
                  </a:cubicBezTo>
                  <a:close/>
                  <a:moveTo>
                    <a:pt x="778000" y="1489780"/>
                  </a:moveTo>
                  <a:cubicBezTo>
                    <a:pt x="784678" y="1489087"/>
                    <a:pt x="790614" y="1493911"/>
                    <a:pt x="791356" y="1500587"/>
                  </a:cubicBezTo>
                  <a:cubicBezTo>
                    <a:pt x="791356" y="1500761"/>
                    <a:pt x="791356" y="1500958"/>
                    <a:pt x="791356" y="1501155"/>
                  </a:cubicBezTo>
                  <a:cubicBezTo>
                    <a:pt x="792836" y="1525863"/>
                    <a:pt x="792836" y="1550643"/>
                    <a:pt x="791356" y="1575348"/>
                  </a:cubicBezTo>
                  <a:cubicBezTo>
                    <a:pt x="791356" y="1582174"/>
                    <a:pt x="785912" y="1587715"/>
                    <a:pt x="778990" y="1587715"/>
                  </a:cubicBezTo>
                  <a:cubicBezTo>
                    <a:pt x="778743" y="1587715"/>
                    <a:pt x="778743" y="1587715"/>
                    <a:pt x="778494" y="1587715"/>
                  </a:cubicBezTo>
                  <a:cubicBezTo>
                    <a:pt x="771569" y="1587442"/>
                    <a:pt x="766376" y="1581704"/>
                    <a:pt x="766626" y="1574878"/>
                  </a:cubicBezTo>
                  <a:cubicBezTo>
                    <a:pt x="766626" y="1574878"/>
                    <a:pt x="766626" y="1574855"/>
                    <a:pt x="766626" y="1574855"/>
                  </a:cubicBezTo>
                  <a:cubicBezTo>
                    <a:pt x="767859" y="1550890"/>
                    <a:pt x="767859" y="1526852"/>
                    <a:pt x="766626" y="1502887"/>
                  </a:cubicBezTo>
                  <a:cubicBezTo>
                    <a:pt x="766130" y="1496136"/>
                    <a:pt x="771322" y="1490300"/>
                    <a:pt x="778000" y="1489780"/>
                  </a:cubicBezTo>
                  <a:close/>
                  <a:moveTo>
                    <a:pt x="878404" y="1475682"/>
                  </a:moveTo>
                  <a:cubicBezTo>
                    <a:pt x="885082" y="1474545"/>
                    <a:pt x="891267" y="1478948"/>
                    <a:pt x="892502" y="1485551"/>
                  </a:cubicBezTo>
                  <a:cubicBezTo>
                    <a:pt x="892502" y="1485725"/>
                    <a:pt x="892502" y="1485896"/>
                    <a:pt x="892502" y="1486070"/>
                  </a:cubicBezTo>
                  <a:cubicBezTo>
                    <a:pt x="896953" y="1513893"/>
                    <a:pt x="899430" y="1541986"/>
                    <a:pt x="899676" y="1570154"/>
                  </a:cubicBezTo>
                  <a:cubicBezTo>
                    <a:pt x="899430" y="1576980"/>
                    <a:pt x="894234" y="1582495"/>
                    <a:pt x="887310" y="1582768"/>
                  </a:cubicBezTo>
                  <a:cubicBezTo>
                    <a:pt x="880385" y="1582768"/>
                    <a:pt x="874945" y="1577227"/>
                    <a:pt x="874945" y="1570401"/>
                  </a:cubicBezTo>
                  <a:cubicBezTo>
                    <a:pt x="874699" y="1543469"/>
                    <a:pt x="872468" y="1516612"/>
                    <a:pt x="868267" y="1490027"/>
                  </a:cubicBezTo>
                  <a:cubicBezTo>
                    <a:pt x="867278" y="1483300"/>
                    <a:pt x="871731" y="1476944"/>
                    <a:pt x="878404" y="1475682"/>
                  </a:cubicBezTo>
                  <a:close/>
                  <a:moveTo>
                    <a:pt x="692432" y="1475682"/>
                  </a:moveTo>
                  <a:cubicBezTo>
                    <a:pt x="699354" y="1477191"/>
                    <a:pt x="703558" y="1483941"/>
                    <a:pt x="702078" y="1490767"/>
                  </a:cubicBezTo>
                  <a:cubicBezTo>
                    <a:pt x="698368" y="1507561"/>
                    <a:pt x="697376" y="1524847"/>
                    <a:pt x="699105" y="1541960"/>
                  </a:cubicBezTo>
                  <a:cubicBezTo>
                    <a:pt x="699601" y="1548760"/>
                    <a:pt x="694658" y="1554797"/>
                    <a:pt x="687980" y="1555563"/>
                  </a:cubicBezTo>
                  <a:lnTo>
                    <a:pt x="686248" y="1555563"/>
                  </a:lnTo>
                  <a:cubicBezTo>
                    <a:pt x="679819" y="1555487"/>
                    <a:pt x="674624" y="1550715"/>
                    <a:pt x="673884" y="1544434"/>
                  </a:cubicBezTo>
                  <a:cubicBezTo>
                    <a:pt x="671903" y="1524673"/>
                    <a:pt x="673142" y="1504718"/>
                    <a:pt x="677348" y="1485328"/>
                  </a:cubicBezTo>
                  <a:cubicBezTo>
                    <a:pt x="678828" y="1478502"/>
                    <a:pt x="685505" y="1474174"/>
                    <a:pt x="692432" y="1475682"/>
                  </a:cubicBezTo>
                  <a:close/>
                  <a:moveTo>
                    <a:pt x="927624" y="1409157"/>
                  </a:moveTo>
                  <a:cubicBezTo>
                    <a:pt x="934296" y="1408437"/>
                    <a:pt x="940481" y="1413285"/>
                    <a:pt x="941224" y="1420038"/>
                  </a:cubicBezTo>
                  <a:cubicBezTo>
                    <a:pt x="943942" y="1443284"/>
                    <a:pt x="943942" y="1466779"/>
                    <a:pt x="941224" y="1490024"/>
                  </a:cubicBezTo>
                  <a:cubicBezTo>
                    <a:pt x="940232" y="1496084"/>
                    <a:pt x="935039" y="1500485"/>
                    <a:pt x="928857" y="1500413"/>
                  </a:cubicBezTo>
                  <a:lnTo>
                    <a:pt x="927128" y="1500413"/>
                  </a:lnTo>
                  <a:cubicBezTo>
                    <a:pt x="920450" y="1499670"/>
                    <a:pt x="915750" y="1493659"/>
                    <a:pt x="916493" y="1487033"/>
                  </a:cubicBezTo>
                  <a:cubicBezTo>
                    <a:pt x="916493" y="1486859"/>
                    <a:pt x="916493" y="1486711"/>
                    <a:pt x="916493" y="1486563"/>
                  </a:cubicBezTo>
                  <a:cubicBezTo>
                    <a:pt x="918964" y="1465369"/>
                    <a:pt x="918964" y="1443951"/>
                    <a:pt x="916493" y="1422757"/>
                  </a:cubicBezTo>
                  <a:cubicBezTo>
                    <a:pt x="915750" y="1416131"/>
                    <a:pt x="920450" y="1410047"/>
                    <a:pt x="926881" y="1409229"/>
                  </a:cubicBezTo>
                  <a:cubicBezTo>
                    <a:pt x="927128" y="1409180"/>
                    <a:pt x="927374" y="1409180"/>
                    <a:pt x="927624" y="1409157"/>
                  </a:cubicBezTo>
                  <a:close/>
                  <a:moveTo>
                    <a:pt x="630358" y="1393823"/>
                  </a:moveTo>
                  <a:cubicBezTo>
                    <a:pt x="637036" y="1393379"/>
                    <a:pt x="642972" y="1398275"/>
                    <a:pt x="643712" y="1404951"/>
                  </a:cubicBezTo>
                  <a:cubicBezTo>
                    <a:pt x="645197" y="1424265"/>
                    <a:pt x="647669" y="1443507"/>
                    <a:pt x="651132" y="1462575"/>
                  </a:cubicBezTo>
                  <a:cubicBezTo>
                    <a:pt x="652122" y="1469302"/>
                    <a:pt x="647669" y="1475655"/>
                    <a:pt x="640991" y="1476917"/>
                  </a:cubicBezTo>
                  <a:lnTo>
                    <a:pt x="638766" y="1477164"/>
                  </a:lnTo>
                  <a:cubicBezTo>
                    <a:pt x="632584" y="1477239"/>
                    <a:pt x="627640" y="1472789"/>
                    <a:pt x="626648" y="1466778"/>
                  </a:cubicBezTo>
                  <a:cubicBezTo>
                    <a:pt x="623187" y="1447241"/>
                    <a:pt x="620713" y="1427209"/>
                    <a:pt x="618981" y="1407178"/>
                  </a:cubicBezTo>
                  <a:cubicBezTo>
                    <a:pt x="618488" y="1400376"/>
                    <a:pt x="623434" y="1394391"/>
                    <a:pt x="630358" y="1393823"/>
                  </a:cubicBezTo>
                  <a:close/>
                  <a:moveTo>
                    <a:pt x="814106" y="1336697"/>
                  </a:moveTo>
                  <a:cubicBezTo>
                    <a:pt x="821034" y="1336151"/>
                    <a:pt x="826967" y="1341245"/>
                    <a:pt x="827462" y="1348071"/>
                  </a:cubicBezTo>
                  <a:lnTo>
                    <a:pt x="832409" y="1413856"/>
                  </a:lnTo>
                  <a:cubicBezTo>
                    <a:pt x="832902" y="1420656"/>
                    <a:pt x="827958" y="1426641"/>
                    <a:pt x="821034" y="1427210"/>
                  </a:cubicBezTo>
                  <a:lnTo>
                    <a:pt x="820042" y="1427210"/>
                  </a:lnTo>
                  <a:cubicBezTo>
                    <a:pt x="813613" y="1427236"/>
                    <a:pt x="808171" y="1422263"/>
                    <a:pt x="807678" y="1415835"/>
                  </a:cubicBezTo>
                  <a:lnTo>
                    <a:pt x="802732" y="1350050"/>
                  </a:lnTo>
                  <a:cubicBezTo>
                    <a:pt x="802236" y="1343224"/>
                    <a:pt x="807184" y="1337239"/>
                    <a:pt x="814106" y="1336697"/>
                  </a:cubicBezTo>
                  <a:close/>
                  <a:moveTo>
                    <a:pt x="696881" y="1306277"/>
                  </a:moveTo>
                  <a:cubicBezTo>
                    <a:pt x="703808" y="1305386"/>
                    <a:pt x="709990" y="1310109"/>
                    <a:pt x="710979" y="1316912"/>
                  </a:cubicBezTo>
                  <a:cubicBezTo>
                    <a:pt x="714196" y="1339020"/>
                    <a:pt x="712957" y="1361526"/>
                    <a:pt x="707518" y="1383190"/>
                  </a:cubicBezTo>
                  <a:cubicBezTo>
                    <a:pt x="705783" y="1388508"/>
                    <a:pt x="700840" y="1392117"/>
                    <a:pt x="695401" y="1392094"/>
                  </a:cubicBezTo>
                  <a:lnTo>
                    <a:pt x="692433" y="1392094"/>
                  </a:lnTo>
                  <a:cubicBezTo>
                    <a:pt x="685755" y="1390411"/>
                    <a:pt x="681796" y="1383660"/>
                    <a:pt x="683530" y="1377055"/>
                  </a:cubicBezTo>
                  <a:cubicBezTo>
                    <a:pt x="683530" y="1377032"/>
                    <a:pt x="683530" y="1377032"/>
                    <a:pt x="683530" y="1377008"/>
                  </a:cubicBezTo>
                  <a:cubicBezTo>
                    <a:pt x="688227" y="1358509"/>
                    <a:pt x="689216" y="1339267"/>
                    <a:pt x="686498" y="1320373"/>
                  </a:cubicBezTo>
                  <a:cubicBezTo>
                    <a:pt x="685506" y="1313646"/>
                    <a:pt x="690203" y="1307414"/>
                    <a:pt x="696881" y="1306277"/>
                  </a:cubicBezTo>
                  <a:close/>
                  <a:moveTo>
                    <a:pt x="877759" y="1255426"/>
                  </a:moveTo>
                  <a:cubicBezTo>
                    <a:pt x="880757" y="1256499"/>
                    <a:pt x="883353" y="1258694"/>
                    <a:pt x="884837" y="1261762"/>
                  </a:cubicBezTo>
                  <a:cubicBezTo>
                    <a:pt x="898686" y="1291463"/>
                    <a:pt x="908085" y="1323045"/>
                    <a:pt x="912535" y="1355490"/>
                  </a:cubicBezTo>
                  <a:cubicBezTo>
                    <a:pt x="913524" y="1362243"/>
                    <a:pt x="908827" y="1368550"/>
                    <a:pt x="902149" y="1369586"/>
                  </a:cubicBezTo>
                  <a:lnTo>
                    <a:pt x="899428" y="1369586"/>
                  </a:lnTo>
                  <a:cubicBezTo>
                    <a:pt x="893246" y="1369539"/>
                    <a:pt x="888051" y="1365037"/>
                    <a:pt x="887064" y="1358954"/>
                  </a:cubicBezTo>
                  <a:cubicBezTo>
                    <a:pt x="883105" y="1329030"/>
                    <a:pt x="874947" y="1299872"/>
                    <a:pt x="862334" y="1272395"/>
                  </a:cubicBezTo>
                  <a:cubicBezTo>
                    <a:pt x="859366" y="1266239"/>
                    <a:pt x="862084" y="1258844"/>
                    <a:pt x="868020" y="1255900"/>
                  </a:cubicBezTo>
                  <a:cubicBezTo>
                    <a:pt x="868269" y="1255876"/>
                    <a:pt x="868269" y="1255850"/>
                    <a:pt x="868269" y="1255824"/>
                  </a:cubicBezTo>
                  <a:cubicBezTo>
                    <a:pt x="871360" y="1254402"/>
                    <a:pt x="874760" y="1254353"/>
                    <a:pt x="877759" y="1255426"/>
                  </a:cubicBezTo>
                  <a:close/>
                  <a:moveTo>
                    <a:pt x="748326" y="1207105"/>
                  </a:moveTo>
                  <a:cubicBezTo>
                    <a:pt x="754999" y="1205796"/>
                    <a:pt x="761183" y="1210023"/>
                    <a:pt x="762669" y="1216603"/>
                  </a:cubicBezTo>
                  <a:cubicBezTo>
                    <a:pt x="762669" y="1216725"/>
                    <a:pt x="762669" y="1216875"/>
                    <a:pt x="762669" y="1216997"/>
                  </a:cubicBezTo>
                  <a:cubicBezTo>
                    <a:pt x="766130" y="1237078"/>
                    <a:pt x="766872" y="1257532"/>
                    <a:pt x="765140" y="1277836"/>
                  </a:cubicBezTo>
                  <a:cubicBezTo>
                    <a:pt x="764398" y="1284613"/>
                    <a:pt x="758216" y="1289533"/>
                    <a:pt x="751540" y="1288964"/>
                  </a:cubicBezTo>
                  <a:cubicBezTo>
                    <a:pt x="744862" y="1288321"/>
                    <a:pt x="739914" y="1282362"/>
                    <a:pt x="740410" y="1275611"/>
                  </a:cubicBezTo>
                  <a:cubicBezTo>
                    <a:pt x="742141" y="1257532"/>
                    <a:pt x="741399" y="1239306"/>
                    <a:pt x="738184" y="1221450"/>
                  </a:cubicBezTo>
                  <a:cubicBezTo>
                    <a:pt x="737195" y="1214723"/>
                    <a:pt x="741648" y="1208367"/>
                    <a:pt x="748326" y="1207105"/>
                  </a:cubicBezTo>
                  <a:close/>
                  <a:moveTo>
                    <a:pt x="682538" y="1145280"/>
                  </a:moveTo>
                  <a:cubicBezTo>
                    <a:pt x="689466" y="1145280"/>
                    <a:pt x="694905" y="1150820"/>
                    <a:pt x="694905" y="1157644"/>
                  </a:cubicBezTo>
                  <a:cubicBezTo>
                    <a:pt x="695152" y="1174263"/>
                    <a:pt x="696884" y="1190833"/>
                    <a:pt x="700345" y="1207105"/>
                  </a:cubicBezTo>
                  <a:cubicBezTo>
                    <a:pt x="701830" y="1213635"/>
                    <a:pt x="697873" y="1220139"/>
                    <a:pt x="691195" y="1221621"/>
                  </a:cubicBezTo>
                  <a:cubicBezTo>
                    <a:pt x="691195" y="1221647"/>
                    <a:pt x="690948" y="1221673"/>
                    <a:pt x="690948" y="1221696"/>
                  </a:cubicBezTo>
                  <a:lnTo>
                    <a:pt x="688227" y="1222686"/>
                  </a:lnTo>
                  <a:cubicBezTo>
                    <a:pt x="682538" y="1222712"/>
                    <a:pt x="677348" y="1218705"/>
                    <a:pt x="676110" y="1213040"/>
                  </a:cubicBezTo>
                  <a:cubicBezTo>
                    <a:pt x="672153" y="1194839"/>
                    <a:pt x="670174" y="1176267"/>
                    <a:pt x="670174" y="1157644"/>
                  </a:cubicBezTo>
                  <a:cubicBezTo>
                    <a:pt x="670174" y="1150719"/>
                    <a:pt x="676356" y="1144044"/>
                    <a:pt x="682538" y="1145280"/>
                  </a:cubicBezTo>
                  <a:close/>
                  <a:moveTo>
                    <a:pt x="813610" y="1123021"/>
                  </a:moveTo>
                  <a:cubicBezTo>
                    <a:pt x="813856" y="1123021"/>
                    <a:pt x="813856" y="1123021"/>
                    <a:pt x="814103" y="1123021"/>
                  </a:cubicBezTo>
                  <a:cubicBezTo>
                    <a:pt x="820781" y="1123021"/>
                    <a:pt x="826223" y="1128266"/>
                    <a:pt x="826470" y="1134894"/>
                  </a:cubicBezTo>
                  <a:lnTo>
                    <a:pt x="827955" y="1206119"/>
                  </a:lnTo>
                  <a:cubicBezTo>
                    <a:pt x="828202" y="1212945"/>
                    <a:pt x="822760" y="1218582"/>
                    <a:pt x="815837" y="1218730"/>
                  </a:cubicBezTo>
                  <a:cubicBezTo>
                    <a:pt x="809159" y="1218608"/>
                    <a:pt x="803720" y="1213290"/>
                    <a:pt x="803471" y="1206612"/>
                  </a:cubicBezTo>
                  <a:lnTo>
                    <a:pt x="801986" y="1135634"/>
                  </a:lnTo>
                  <a:cubicBezTo>
                    <a:pt x="801739" y="1128959"/>
                    <a:pt x="806934" y="1123294"/>
                    <a:pt x="813610" y="1123021"/>
                  </a:cubicBezTo>
                  <a:close/>
                  <a:moveTo>
                    <a:pt x="795064" y="284651"/>
                  </a:moveTo>
                  <a:cubicBezTo>
                    <a:pt x="801989" y="283415"/>
                    <a:pt x="808420" y="287967"/>
                    <a:pt x="809658" y="294793"/>
                  </a:cubicBezTo>
                  <a:cubicBezTo>
                    <a:pt x="812626" y="309408"/>
                    <a:pt x="812626" y="324444"/>
                    <a:pt x="809658" y="339062"/>
                  </a:cubicBezTo>
                  <a:cubicBezTo>
                    <a:pt x="808171" y="344797"/>
                    <a:pt x="802731" y="348655"/>
                    <a:pt x="796796" y="348211"/>
                  </a:cubicBezTo>
                  <a:lnTo>
                    <a:pt x="794077" y="348211"/>
                  </a:lnTo>
                  <a:cubicBezTo>
                    <a:pt x="787646" y="346923"/>
                    <a:pt x="783440" y="340643"/>
                    <a:pt x="784678" y="334237"/>
                  </a:cubicBezTo>
                  <a:cubicBezTo>
                    <a:pt x="784928" y="334014"/>
                    <a:pt x="784928" y="333817"/>
                    <a:pt x="784928" y="333619"/>
                  </a:cubicBezTo>
                  <a:cubicBezTo>
                    <a:pt x="787150" y="322268"/>
                    <a:pt x="787150" y="310594"/>
                    <a:pt x="784928" y="299243"/>
                  </a:cubicBezTo>
                  <a:cubicBezTo>
                    <a:pt x="783689" y="292417"/>
                    <a:pt x="788142" y="285889"/>
                    <a:pt x="795064" y="284651"/>
                  </a:cubicBezTo>
                  <a:close/>
                  <a:moveTo>
                    <a:pt x="721615" y="256459"/>
                  </a:moveTo>
                  <a:cubicBezTo>
                    <a:pt x="728293" y="255865"/>
                    <a:pt x="734229" y="260663"/>
                    <a:pt x="735218" y="267338"/>
                  </a:cubicBezTo>
                  <a:cubicBezTo>
                    <a:pt x="737443" y="288953"/>
                    <a:pt x="737443" y="310766"/>
                    <a:pt x="735218" y="332381"/>
                  </a:cubicBezTo>
                  <a:cubicBezTo>
                    <a:pt x="734475" y="338490"/>
                    <a:pt x="729282" y="343091"/>
                    <a:pt x="723100" y="343262"/>
                  </a:cubicBezTo>
                  <a:lnTo>
                    <a:pt x="721862" y="343262"/>
                  </a:lnTo>
                  <a:cubicBezTo>
                    <a:pt x="715184" y="342618"/>
                    <a:pt x="709991" y="336587"/>
                    <a:pt x="710733" y="329784"/>
                  </a:cubicBezTo>
                  <a:cubicBezTo>
                    <a:pt x="710733" y="329735"/>
                    <a:pt x="710733" y="329709"/>
                    <a:pt x="710733" y="329662"/>
                  </a:cubicBezTo>
                  <a:cubicBezTo>
                    <a:pt x="712712" y="309852"/>
                    <a:pt x="712712" y="289870"/>
                    <a:pt x="710733" y="270059"/>
                  </a:cubicBezTo>
                  <a:cubicBezTo>
                    <a:pt x="709991" y="263309"/>
                    <a:pt x="714937" y="257225"/>
                    <a:pt x="721615" y="256459"/>
                  </a:cubicBezTo>
                  <a:close/>
                  <a:moveTo>
                    <a:pt x="871978" y="231726"/>
                  </a:moveTo>
                  <a:cubicBezTo>
                    <a:pt x="878653" y="230664"/>
                    <a:pt x="885081" y="235164"/>
                    <a:pt x="886320" y="241865"/>
                  </a:cubicBezTo>
                  <a:cubicBezTo>
                    <a:pt x="889287" y="256408"/>
                    <a:pt x="889287" y="271345"/>
                    <a:pt x="886320" y="285887"/>
                  </a:cubicBezTo>
                  <a:cubicBezTo>
                    <a:pt x="884835" y="291451"/>
                    <a:pt x="879891" y="295335"/>
                    <a:pt x="874203" y="295283"/>
                  </a:cubicBezTo>
                  <a:lnTo>
                    <a:pt x="871482" y="295283"/>
                  </a:lnTo>
                  <a:cubicBezTo>
                    <a:pt x="864804" y="293824"/>
                    <a:pt x="860600" y="287222"/>
                    <a:pt x="862085" y="280546"/>
                  </a:cubicBezTo>
                  <a:cubicBezTo>
                    <a:pt x="862085" y="280520"/>
                    <a:pt x="862085" y="280471"/>
                    <a:pt x="862085" y="280448"/>
                  </a:cubicBezTo>
                  <a:cubicBezTo>
                    <a:pt x="864311" y="269094"/>
                    <a:pt x="864311" y="257423"/>
                    <a:pt x="862085" y="246071"/>
                  </a:cubicBezTo>
                  <a:cubicBezTo>
                    <a:pt x="860847" y="239393"/>
                    <a:pt x="865300" y="232988"/>
                    <a:pt x="871978" y="231726"/>
                  </a:cubicBezTo>
                  <a:close/>
                  <a:moveTo>
                    <a:pt x="659537" y="183378"/>
                  </a:moveTo>
                  <a:cubicBezTo>
                    <a:pt x="666464" y="181820"/>
                    <a:pt x="673388" y="186076"/>
                    <a:pt x="674871" y="192899"/>
                  </a:cubicBezTo>
                  <a:cubicBezTo>
                    <a:pt x="681796" y="221860"/>
                    <a:pt x="681796" y="251983"/>
                    <a:pt x="674871" y="280941"/>
                  </a:cubicBezTo>
                  <a:cubicBezTo>
                    <a:pt x="673388" y="286778"/>
                    <a:pt x="667949" y="290761"/>
                    <a:pt x="662011" y="290340"/>
                  </a:cubicBezTo>
                  <a:lnTo>
                    <a:pt x="659290" y="290340"/>
                  </a:lnTo>
                  <a:cubicBezTo>
                    <a:pt x="652859" y="288904"/>
                    <a:pt x="648657" y="282452"/>
                    <a:pt x="650140" y="275922"/>
                  </a:cubicBezTo>
                  <a:cubicBezTo>
                    <a:pt x="650140" y="275774"/>
                    <a:pt x="650140" y="275649"/>
                    <a:pt x="650140" y="275501"/>
                  </a:cubicBezTo>
                  <a:cubicBezTo>
                    <a:pt x="655827" y="250176"/>
                    <a:pt x="655827" y="223913"/>
                    <a:pt x="650140" y="198588"/>
                  </a:cubicBezTo>
                  <a:cubicBezTo>
                    <a:pt x="648657" y="191762"/>
                    <a:pt x="652859" y="184962"/>
                    <a:pt x="659537" y="183378"/>
                  </a:cubicBezTo>
                  <a:close/>
                  <a:moveTo>
                    <a:pt x="930095" y="173857"/>
                  </a:moveTo>
                  <a:cubicBezTo>
                    <a:pt x="936773" y="172647"/>
                    <a:pt x="943205" y="177074"/>
                    <a:pt x="944438" y="183752"/>
                  </a:cubicBezTo>
                  <a:cubicBezTo>
                    <a:pt x="946910" y="198440"/>
                    <a:pt x="946416" y="213479"/>
                    <a:pt x="943205" y="228019"/>
                  </a:cubicBezTo>
                  <a:cubicBezTo>
                    <a:pt x="941719" y="233139"/>
                    <a:pt x="937267" y="236823"/>
                    <a:pt x="932074" y="237171"/>
                  </a:cubicBezTo>
                  <a:lnTo>
                    <a:pt x="929353" y="237171"/>
                  </a:lnTo>
                  <a:cubicBezTo>
                    <a:pt x="922675" y="235686"/>
                    <a:pt x="918474" y="229182"/>
                    <a:pt x="919956" y="222579"/>
                  </a:cubicBezTo>
                  <a:cubicBezTo>
                    <a:pt x="922179" y="211152"/>
                    <a:pt x="922179" y="199380"/>
                    <a:pt x="919956" y="187956"/>
                  </a:cubicBezTo>
                  <a:cubicBezTo>
                    <a:pt x="918718" y="181376"/>
                    <a:pt x="923171" y="175069"/>
                    <a:pt x="929849" y="173909"/>
                  </a:cubicBezTo>
                  <a:cubicBezTo>
                    <a:pt x="929849" y="173883"/>
                    <a:pt x="930095" y="173883"/>
                    <a:pt x="930095" y="173857"/>
                  </a:cubicBezTo>
                  <a:close/>
                  <a:moveTo>
                    <a:pt x="575452" y="149127"/>
                  </a:moveTo>
                  <a:cubicBezTo>
                    <a:pt x="582130" y="147917"/>
                    <a:pt x="588561" y="152344"/>
                    <a:pt x="589800" y="159022"/>
                  </a:cubicBezTo>
                  <a:cubicBezTo>
                    <a:pt x="592765" y="173562"/>
                    <a:pt x="592765" y="188500"/>
                    <a:pt x="589800" y="203042"/>
                  </a:cubicBezTo>
                  <a:cubicBezTo>
                    <a:pt x="588561" y="208754"/>
                    <a:pt x="583369" y="212711"/>
                    <a:pt x="577433" y="212441"/>
                  </a:cubicBezTo>
                  <a:lnTo>
                    <a:pt x="574712" y="212441"/>
                  </a:lnTo>
                  <a:cubicBezTo>
                    <a:pt x="568034" y="211104"/>
                    <a:pt x="563831" y="204699"/>
                    <a:pt x="565316" y="198145"/>
                  </a:cubicBezTo>
                  <a:cubicBezTo>
                    <a:pt x="565316" y="198047"/>
                    <a:pt x="565316" y="197948"/>
                    <a:pt x="565316" y="197849"/>
                  </a:cubicBezTo>
                  <a:cubicBezTo>
                    <a:pt x="567541" y="186422"/>
                    <a:pt x="567541" y="174650"/>
                    <a:pt x="565316" y="163225"/>
                  </a:cubicBezTo>
                  <a:cubicBezTo>
                    <a:pt x="564077" y="156646"/>
                    <a:pt x="568530" y="150339"/>
                    <a:pt x="575208" y="149179"/>
                  </a:cubicBezTo>
                  <a:cubicBezTo>
                    <a:pt x="575208" y="149153"/>
                    <a:pt x="575452" y="149153"/>
                    <a:pt x="575452" y="149127"/>
                  </a:cubicBezTo>
                  <a:close/>
                  <a:moveTo>
                    <a:pt x="829191" y="135277"/>
                  </a:moveTo>
                  <a:cubicBezTo>
                    <a:pt x="835868" y="134215"/>
                    <a:pt x="842300" y="138714"/>
                    <a:pt x="843538" y="145418"/>
                  </a:cubicBezTo>
                  <a:cubicBezTo>
                    <a:pt x="848235" y="173041"/>
                    <a:pt x="848977" y="201187"/>
                    <a:pt x="845763" y="229008"/>
                  </a:cubicBezTo>
                  <a:cubicBezTo>
                    <a:pt x="845021" y="235190"/>
                    <a:pt x="839579" y="239816"/>
                    <a:pt x="833397" y="239889"/>
                  </a:cubicBezTo>
                  <a:lnTo>
                    <a:pt x="831914" y="239889"/>
                  </a:lnTo>
                  <a:cubicBezTo>
                    <a:pt x="825236" y="239123"/>
                    <a:pt x="820290" y="233040"/>
                    <a:pt x="821033" y="226289"/>
                  </a:cubicBezTo>
                  <a:cubicBezTo>
                    <a:pt x="824001" y="200691"/>
                    <a:pt x="823255" y="174799"/>
                    <a:pt x="819054" y="149375"/>
                  </a:cubicBezTo>
                  <a:cubicBezTo>
                    <a:pt x="818065" y="142697"/>
                    <a:pt x="822518" y="136417"/>
                    <a:pt x="829191" y="135277"/>
                  </a:cubicBezTo>
                  <a:close/>
                  <a:moveTo>
                    <a:pt x="773795" y="120192"/>
                  </a:moveTo>
                  <a:cubicBezTo>
                    <a:pt x="780226" y="119351"/>
                    <a:pt x="786161" y="123952"/>
                    <a:pt x="787150" y="130456"/>
                  </a:cubicBezTo>
                  <a:cubicBezTo>
                    <a:pt x="787150" y="130752"/>
                    <a:pt x="787150" y="131022"/>
                    <a:pt x="787150" y="131320"/>
                  </a:cubicBezTo>
                  <a:cubicBezTo>
                    <a:pt x="789129" y="154197"/>
                    <a:pt x="789129" y="177196"/>
                    <a:pt x="787150" y="200071"/>
                  </a:cubicBezTo>
                  <a:cubicBezTo>
                    <a:pt x="786904" y="206749"/>
                    <a:pt x="781215" y="211968"/>
                    <a:pt x="774537" y="211721"/>
                  </a:cubicBezTo>
                  <a:cubicBezTo>
                    <a:pt x="774537" y="211695"/>
                    <a:pt x="774290" y="211695"/>
                    <a:pt x="774290" y="211695"/>
                  </a:cubicBezTo>
                  <a:cubicBezTo>
                    <a:pt x="767366" y="211301"/>
                    <a:pt x="762173" y="205438"/>
                    <a:pt x="762667" y="198638"/>
                  </a:cubicBezTo>
                  <a:cubicBezTo>
                    <a:pt x="762667" y="198612"/>
                    <a:pt x="762667" y="198612"/>
                    <a:pt x="762667" y="198589"/>
                  </a:cubicBezTo>
                  <a:cubicBezTo>
                    <a:pt x="764149" y="176947"/>
                    <a:pt x="764149" y="155187"/>
                    <a:pt x="762667" y="133546"/>
                  </a:cubicBezTo>
                  <a:cubicBezTo>
                    <a:pt x="761924" y="126894"/>
                    <a:pt x="766873" y="120932"/>
                    <a:pt x="773548" y="120216"/>
                  </a:cubicBezTo>
                  <a:cubicBezTo>
                    <a:pt x="773548" y="120216"/>
                    <a:pt x="773795" y="120192"/>
                    <a:pt x="773795" y="120192"/>
                  </a:cubicBezTo>
                  <a:close/>
                  <a:moveTo>
                    <a:pt x="707272" y="90887"/>
                  </a:moveTo>
                  <a:cubicBezTo>
                    <a:pt x="713950" y="89601"/>
                    <a:pt x="720628" y="94078"/>
                    <a:pt x="721861" y="100904"/>
                  </a:cubicBezTo>
                  <a:cubicBezTo>
                    <a:pt x="726561" y="125338"/>
                    <a:pt x="728293" y="150267"/>
                    <a:pt x="726561" y="175096"/>
                  </a:cubicBezTo>
                  <a:cubicBezTo>
                    <a:pt x="726068" y="181922"/>
                    <a:pt x="720379" y="187141"/>
                    <a:pt x="713454" y="186770"/>
                  </a:cubicBezTo>
                  <a:cubicBezTo>
                    <a:pt x="713454" y="186744"/>
                    <a:pt x="713208" y="186744"/>
                    <a:pt x="712958" y="186721"/>
                  </a:cubicBezTo>
                  <a:cubicBezTo>
                    <a:pt x="706034" y="186323"/>
                    <a:pt x="700841" y="180463"/>
                    <a:pt x="701337" y="173660"/>
                  </a:cubicBezTo>
                  <a:cubicBezTo>
                    <a:pt x="701337" y="173637"/>
                    <a:pt x="701337" y="173637"/>
                    <a:pt x="701337" y="173611"/>
                  </a:cubicBezTo>
                  <a:cubicBezTo>
                    <a:pt x="702820" y="150858"/>
                    <a:pt x="701584" y="127984"/>
                    <a:pt x="697131" y="105603"/>
                  </a:cubicBezTo>
                  <a:cubicBezTo>
                    <a:pt x="695898" y="98777"/>
                    <a:pt x="700345" y="92174"/>
                    <a:pt x="707272" y="90887"/>
                  </a:cubicBezTo>
                  <a:close/>
                  <a:moveTo>
                    <a:pt x="884588" y="63435"/>
                  </a:moveTo>
                  <a:cubicBezTo>
                    <a:pt x="891513" y="62149"/>
                    <a:pt x="898191" y="66626"/>
                    <a:pt x="899429" y="73452"/>
                  </a:cubicBezTo>
                  <a:cubicBezTo>
                    <a:pt x="904126" y="97886"/>
                    <a:pt x="905612" y="122814"/>
                    <a:pt x="904126" y="147643"/>
                  </a:cubicBezTo>
                  <a:cubicBezTo>
                    <a:pt x="903630" y="154446"/>
                    <a:pt x="897695" y="159564"/>
                    <a:pt x="890770" y="159044"/>
                  </a:cubicBezTo>
                  <a:cubicBezTo>
                    <a:pt x="890770" y="159044"/>
                    <a:pt x="890526" y="159021"/>
                    <a:pt x="890526" y="159021"/>
                  </a:cubicBezTo>
                  <a:cubicBezTo>
                    <a:pt x="883848" y="158624"/>
                    <a:pt x="878653" y="152912"/>
                    <a:pt x="879146" y="146234"/>
                  </a:cubicBezTo>
                  <a:cubicBezTo>
                    <a:pt x="879146" y="146112"/>
                    <a:pt x="879146" y="146010"/>
                    <a:pt x="879146" y="145912"/>
                  </a:cubicBezTo>
                  <a:cubicBezTo>
                    <a:pt x="880631" y="123235"/>
                    <a:pt x="879146" y="100457"/>
                    <a:pt x="874699" y="78151"/>
                  </a:cubicBezTo>
                  <a:cubicBezTo>
                    <a:pt x="873460" y="71325"/>
                    <a:pt x="877913" y="64722"/>
                    <a:pt x="884588" y="63435"/>
                  </a:cubicBezTo>
                  <a:close/>
                  <a:moveTo>
                    <a:pt x="923417" y="15951"/>
                  </a:moveTo>
                  <a:cubicBezTo>
                    <a:pt x="930095" y="13700"/>
                    <a:pt x="937513" y="17411"/>
                    <a:pt x="939741" y="24237"/>
                  </a:cubicBezTo>
                  <a:cubicBezTo>
                    <a:pt x="944934" y="39197"/>
                    <a:pt x="947901" y="54728"/>
                    <a:pt x="949137" y="70481"/>
                  </a:cubicBezTo>
                  <a:cubicBezTo>
                    <a:pt x="949630" y="77283"/>
                    <a:pt x="944684" y="83268"/>
                    <a:pt x="937760" y="83837"/>
                  </a:cubicBezTo>
                  <a:lnTo>
                    <a:pt x="935535" y="83837"/>
                  </a:lnTo>
                  <a:cubicBezTo>
                    <a:pt x="929106" y="83738"/>
                    <a:pt x="923913" y="78815"/>
                    <a:pt x="923417" y="72462"/>
                  </a:cubicBezTo>
                  <a:cubicBezTo>
                    <a:pt x="922179" y="58810"/>
                    <a:pt x="919461" y="45356"/>
                    <a:pt x="915010" y="32397"/>
                  </a:cubicBezTo>
                  <a:cubicBezTo>
                    <a:pt x="912783" y="25571"/>
                    <a:pt x="916493" y="18203"/>
                    <a:pt x="923417" y="15951"/>
                  </a:cubicBezTo>
                  <a:close/>
                  <a:moveTo>
                    <a:pt x="565565" y="14345"/>
                  </a:moveTo>
                  <a:cubicBezTo>
                    <a:pt x="574219" y="14345"/>
                    <a:pt x="580155" y="14345"/>
                    <a:pt x="584112" y="72213"/>
                  </a:cubicBezTo>
                  <a:cubicBezTo>
                    <a:pt x="584607" y="78891"/>
                    <a:pt x="579659" y="84751"/>
                    <a:pt x="572981" y="85296"/>
                  </a:cubicBezTo>
                  <a:cubicBezTo>
                    <a:pt x="572981" y="85296"/>
                    <a:pt x="572734" y="85319"/>
                    <a:pt x="572734" y="85319"/>
                  </a:cubicBezTo>
                  <a:lnTo>
                    <a:pt x="571747" y="85569"/>
                  </a:lnTo>
                  <a:cubicBezTo>
                    <a:pt x="565316" y="85569"/>
                    <a:pt x="559877" y="80449"/>
                    <a:pt x="559630" y="73945"/>
                  </a:cubicBezTo>
                  <a:cubicBezTo>
                    <a:pt x="559630" y="66524"/>
                    <a:pt x="555920" y="41794"/>
                    <a:pt x="554185" y="33386"/>
                  </a:cubicBezTo>
                  <a:cubicBezTo>
                    <a:pt x="552705" y="30987"/>
                    <a:pt x="552209" y="28194"/>
                    <a:pt x="552705" y="25473"/>
                  </a:cubicBezTo>
                  <a:cubicBezTo>
                    <a:pt x="553694" y="19041"/>
                    <a:pt x="559134" y="14293"/>
                    <a:pt x="565565" y="14345"/>
                  </a:cubicBezTo>
                  <a:close/>
                  <a:moveTo>
                    <a:pt x="665041" y="12910"/>
                  </a:moveTo>
                  <a:cubicBezTo>
                    <a:pt x="668009" y="14060"/>
                    <a:pt x="670543" y="16335"/>
                    <a:pt x="671904" y="19462"/>
                  </a:cubicBezTo>
                  <a:cubicBezTo>
                    <a:pt x="671904" y="19488"/>
                    <a:pt x="671904" y="19512"/>
                    <a:pt x="671904" y="19538"/>
                  </a:cubicBezTo>
                  <a:cubicBezTo>
                    <a:pt x="679820" y="38011"/>
                    <a:pt x="682043" y="58413"/>
                    <a:pt x="678332" y="78148"/>
                  </a:cubicBezTo>
                  <a:cubicBezTo>
                    <a:pt x="677099" y="83860"/>
                    <a:pt x="672150" y="87942"/>
                    <a:pt x="666215" y="88041"/>
                  </a:cubicBezTo>
                  <a:lnTo>
                    <a:pt x="663743" y="88041"/>
                  </a:lnTo>
                  <a:cubicBezTo>
                    <a:pt x="657065" y="86779"/>
                    <a:pt x="652615" y="80373"/>
                    <a:pt x="653851" y="73698"/>
                  </a:cubicBezTo>
                  <a:cubicBezTo>
                    <a:pt x="656819" y="58712"/>
                    <a:pt x="655089" y="43204"/>
                    <a:pt x="649153" y="29183"/>
                  </a:cubicBezTo>
                  <a:cubicBezTo>
                    <a:pt x="646432" y="23048"/>
                    <a:pt x="649153" y="15903"/>
                    <a:pt x="655336" y="13208"/>
                  </a:cubicBezTo>
                  <a:cubicBezTo>
                    <a:pt x="655336" y="13182"/>
                    <a:pt x="655583" y="13132"/>
                    <a:pt x="655583" y="13106"/>
                  </a:cubicBezTo>
                  <a:cubicBezTo>
                    <a:pt x="658674" y="11734"/>
                    <a:pt x="662074" y="11759"/>
                    <a:pt x="665041" y="12910"/>
                  </a:cubicBezTo>
                  <a:close/>
                  <a:moveTo>
                    <a:pt x="610820" y="12613"/>
                  </a:moveTo>
                  <a:cubicBezTo>
                    <a:pt x="617498" y="10907"/>
                    <a:pt x="624176" y="14864"/>
                    <a:pt x="625905" y="21467"/>
                  </a:cubicBezTo>
                  <a:cubicBezTo>
                    <a:pt x="625905" y="21493"/>
                    <a:pt x="625905" y="21493"/>
                    <a:pt x="625905" y="21516"/>
                  </a:cubicBezTo>
                  <a:cubicBezTo>
                    <a:pt x="635054" y="58390"/>
                    <a:pt x="637280" y="96599"/>
                    <a:pt x="632583" y="134289"/>
                  </a:cubicBezTo>
                  <a:cubicBezTo>
                    <a:pt x="631593" y="140375"/>
                    <a:pt x="626401" y="144874"/>
                    <a:pt x="620216" y="144924"/>
                  </a:cubicBezTo>
                  <a:lnTo>
                    <a:pt x="618731" y="144924"/>
                  </a:lnTo>
                  <a:cubicBezTo>
                    <a:pt x="612058" y="144033"/>
                    <a:pt x="607110" y="137874"/>
                    <a:pt x="607852" y="131074"/>
                  </a:cubicBezTo>
                  <a:cubicBezTo>
                    <a:pt x="612305" y="96451"/>
                    <a:pt x="610077" y="61332"/>
                    <a:pt x="601917" y="27452"/>
                  </a:cubicBezTo>
                  <a:cubicBezTo>
                    <a:pt x="600185" y="20974"/>
                    <a:pt x="604142" y="14371"/>
                    <a:pt x="610573" y="12663"/>
                  </a:cubicBezTo>
                  <a:cubicBezTo>
                    <a:pt x="610573" y="12663"/>
                    <a:pt x="610820" y="12639"/>
                    <a:pt x="610820" y="12613"/>
                  </a:cubicBezTo>
                  <a:close/>
                  <a:moveTo>
                    <a:pt x="826223" y="1238"/>
                  </a:moveTo>
                  <a:cubicBezTo>
                    <a:pt x="832901" y="371"/>
                    <a:pt x="839083" y="5119"/>
                    <a:pt x="840073" y="11870"/>
                  </a:cubicBezTo>
                  <a:cubicBezTo>
                    <a:pt x="842547" y="31483"/>
                    <a:pt x="843783" y="51218"/>
                    <a:pt x="843536" y="70977"/>
                  </a:cubicBezTo>
                  <a:cubicBezTo>
                    <a:pt x="843536" y="77803"/>
                    <a:pt x="838097" y="83344"/>
                    <a:pt x="831170" y="83344"/>
                  </a:cubicBezTo>
                  <a:cubicBezTo>
                    <a:pt x="824245" y="83219"/>
                    <a:pt x="818805" y="77606"/>
                    <a:pt x="818805" y="70730"/>
                  </a:cubicBezTo>
                  <a:cubicBezTo>
                    <a:pt x="819052" y="52132"/>
                    <a:pt x="818063" y="33534"/>
                    <a:pt x="815591" y="15087"/>
                  </a:cubicBezTo>
                  <a:cubicBezTo>
                    <a:pt x="814599" y="8334"/>
                    <a:pt x="819548" y="2126"/>
                    <a:pt x="826223" y="1238"/>
                  </a:cubicBezTo>
                  <a:close/>
                  <a:moveTo>
                    <a:pt x="746343" y="0"/>
                  </a:moveTo>
                  <a:cubicBezTo>
                    <a:pt x="746343" y="0"/>
                    <a:pt x="746592" y="0"/>
                    <a:pt x="746592" y="0"/>
                  </a:cubicBezTo>
                  <a:cubicBezTo>
                    <a:pt x="753517" y="0"/>
                    <a:pt x="758957" y="5541"/>
                    <a:pt x="758957" y="12367"/>
                  </a:cubicBezTo>
                  <a:cubicBezTo>
                    <a:pt x="758957" y="27179"/>
                    <a:pt x="760195" y="41971"/>
                    <a:pt x="762171" y="56635"/>
                  </a:cubicBezTo>
                  <a:cubicBezTo>
                    <a:pt x="762913" y="63363"/>
                    <a:pt x="758214" y="69469"/>
                    <a:pt x="751539" y="70485"/>
                  </a:cubicBezTo>
                  <a:lnTo>
                    <a:pt x="749807" y="70485"/>
                  </a:lnTo>
                  <a:cubicBezTo>
                    <a:pt x="743625" y="70534"/>
                    <a:pt x="738432" y="65959"/>
                    <a:pt x="737689" y="59850"/>
                  </a:cubicBezTo>
                  <a:cubicBezTo>
                    <a:pt x="735464" y="44196"/>
                    <a:pt x="734226" y="28418"/>
                    <a:pt x="734226" y="12613"/>
                  </a:cubicBezTo>
                  <a:cubicBezTo>
                    <a:pt x="733979" y="5787"/>
                    <a:pt x="739418" y="151"/>
                    <a:pt x="746343" y="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264" name="Google Shape;264;p8"/>
          <p:cNvGrpSpPr/>
          <p:nvPr/>
        </p:nvGrpSpPr>
        <p:grpSpPr>
          <a:xfrm>
            <a:off x="897665" y="2130844"/>
            <a:ext cx="380877" cy="513759"/>
            <a:chOff x="5399461" y="1997890"/>
            <a:chExt cx="1407527" cy="1898591"/>
          </a:xfrm>
        </p:grpSpPr>
        <p:sp>
          <p:nvSpPr>
            <p:cNvPr id="265" name="Google Shape;265;p8"/>
            <p:cNvSpPr/>
            <p:nvPr/>
          </p:nvSpPr>
          <p:spPr>
            <a:xfrm>
              <a:off x="5527411" y="2032082"/>
              <a:ext cx="1195808" cy="1864399"/>
            </a:xfrm>
            <a:custGeom>
              <a:rect b="b" l="l" r="r" t="t"/>
              <a:pathLst>
                <a:path extrusionOk="0" h="544350" w="349141">
                  <a:moveTo>
                    <a:pt x="97365" y="543990"/>
                  </a:moveTo>
                  <a:cubicBezTo>
                    <a:pt x="80506" y="541990"/>
                    <a:pt x="67361" y="524940"/>
                    <a:pt x="57551" y="510081"/>
                  </a:cubicBezTo>
                  <a:cubicBezTo>
                    <a:pt x="26500" y="461599"/>
                    <a:pt x="22975" y="400925"/>
                    <a:pt x="18879" y="345203"/>
                  </a:cubicBezTo>
                  <a:cubicBezTo>
                    <a:pt x="14307" y="281290"/>
                    <a:pt x="-7410" y="218806"/>
                    <a:pt x="877" y="154037"/>
                  </a:cubicBezTo>
                  <a:cubicBezTo>
                    <a:pt x="7259" y="104412"/>
                    <a:pt x="19927" y="49262"/>
                    <a:pt x="64218" y="20210"/>
                  </a:cubicBezTo>
                  <a:cubicBezTo>
                    <a:pt x="69742" y="16591"/>
                    <a:pt x="114891" y="-12270"/>
                    <a:pt x="160802" y="5637"/>
                  </a:cubicBezTo>
                  <a:cubicBezTo>
                    <a:pt x="194901" y="18972"/>
                    <a:pt x="210045" y="50500"/>
                    <a:pt x="217952" y="66597"/>
                  </a:cubicBezTo>
                  <a:cubicBezTo>
                    <a:pt x="244432" y="121747"/>
                    <a:pt x="234907" y="185374"/>
                    <a:pt x="211379" y="239666"/>
                  </a:cubicBezTo>
                  <a:cubicBezTo>
                    <a:pt x="218714" y="232809"/>
                    <a:pt x="227572" y="227475"/>
                    <a:pt x="235287" y="220616"/>
                  </a:cubicBezTo>
                  <a:cubicBezTo>
                    <a:pt x="260528" y="199376"/>
                    <a:pt x="259958" y="136987"/>
                    <a:pt x="305677" y="149750"/>
                  </a:cubicBezTo>
                  <a:cubicBezTo>
                    <a:pt x="369018" y="167372"/>
                    <a:pt x="349968" y="250430"/>
                    <a:pt x="322536" y="290054"/>
                  </a:cubicBezTo>
                  <a:cubicBezTo>
                    <a:pt x="297676" y="326058"/>
                    <a:pt x="255861" y="345584"/>
                    <a:pt x="213951" y="352347"/>
                  </a:cubicBezTo>
                  <a:cubicBezTo>
                    <a:pt x="207570" y="352423"/>
                    <a:pt x="201188" y="353157"/>
                    <a:pt x="194901" y="354538"/>
                  </a:cubicBezTo>
                  <a:cubicBezTo>
                    <a:pt x="183662" y="359396"/>
                    <a:pt x="187853" y="365301"/>
                    <a:pt x="187662" y="379017"/>
                  </a:cubicBezTo>
                  <a:cubicBezTo>
                    <a:pt x="186900" y="416917"/>
                    <a:pt x="177089" y="454084"/>
                    <a:pt x="159087" y="487412"/>
                  </a:cubicBezTo>
                  <a:cubicBezTo>
                    <a:pt x="149562" y="505795"/>
                    <a:pt x="136894" y="529322"/>
                    <a:pt x="117463" y="539609"/>
                  </a:cubicBezTo>
                  <a:cubicBezTo>
                    <a:pt x="111462" y="543209"/>
                    <a:pt x="104318" y="544743"/>
                    <a:pt x="97365" y="54399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6" name="Google Shape;266;p8"/>
            <p:cNvSpPr/>
            <p:nvPr/>
          </p:nvSpPr>
          <p:spPr>
            <a:xfrm>
              <a:off x="5399461" y="1997890"/>
              <a:ext cx="1407527" cy="1713180"/>
            </a:xfrm>
            <a:custGeom>
              <a:rect b="b" l="l" r="r" t="t"/>
              <a:pathLst>
                <a:path extrusionOk="0" h="1713180" w="1407527">
                  <a:moveTo>
                    <a:pt x="512792" y="1569656"/>
                  </a:moveTo>
                  <a:cubicBezTo>
                    <a:pt x="516830" y="1570864"/>
                    <a:pt x="520420" y="1573597"/>
                    <a:pt x="522540" y="1577561"/>
                  </a:cubicBezTo>
                  <a:cubicBezTo>
                    <a:pt x="522540" y="1577626"/>
                    <a:pt x="522540" y="1577691"/>
                    <a:pt x="522540" y="1577756"/>
                  </a:cubicBezTo>
                  <a:cubicBezTo>
                    <a:pt x="526782" y="1585783"/>
                    <a:pt x="523520" y="1595640"/>
                    <a:pt x="515689" y="1599946"/>
                  </a:cubicBezTo>
                  <a:lnTo>
                    <a:pt x="307823" y="1713180"/>
                  </a:lnTo>
                  <a:lnTo>
                    <a:pt x="292159" y="1684790"/>
                  </a:lnTo>
                  <a:lnTo>
                    <a:pt x="500354" y="1570904"/>
                  </a:lnTo>
                  <a:cubicBezTo>
                    <a:pt x="504268" y="1568767"/>
                    <a:pt x="508755" y="1568449"/>
                    <a:pt x="512792" y="1569656"/>
                  </a:cubicBezTo>
                  <a:close/>
                  <a:moveTo>
                    <a:pt x="610975" y="1480415"/>
                  </a:moveTo>
                  <a:cubicBezTo>
                    <a:pt x="617501" y="1476009"/>
                    <a:pt x="626313" y="1477020"/>
                    <a:pt x="631859" y="1482796"/>
                  </a:cubicBezTo>
                  <a:lnTo>
                    <a:pt x="781643" y="1666191"/>
                  </a:lnTo>
                  <a:lnTo>
                    <a:pt x="756188" y="1687075"/>
                  </a:lnTo>
                  <a:lnTo>
                    <a:pt x="606408" y="1503030"/>
                  </a:lnTo>
                  <a:cubicBezTo>
                    <a:pt x="601512" y="1495523"/>
                    <a:pt x="603469" y="1485407"/>
                    <a:pt x="610975" y="1480415"/>
                  </a:cubicBezTo>
                  <a:close/>
                  <a:moveTo>
                    <a:pt x="269644" y="1306777"/>
                  </a:moveTo>
                  <a:cubicBezTo>
                    <a:pt x="269969" y="1306811"/>
                    <a:pt x="269969" y="1306842"/>
                    <a:pt x="270295" y="1306907"/>
                  </a:cubicBezTo>
                  <a:cubicBezTo>
                    <a:pt x="279106" y="1308703"/>
                    <a:pt x="284978" y="1317319"/>
                    <a:pt x="283022" y="1326161"/>
                  </a:cubicBezTo>
                  <a:lnTo>
                    <a:pt x="251044" y="1511186"/>
                  </a:lnTo>
                  <a:lnTo>
                    <a:pt x="218412" y="1505311"/>
                  </a:lnTo>
                  <a:cubicBezTo>
                    <a:pt x="218412" y="1505311"/>
                    <a:pt x="251044" y="1325510"/>
                    <a:pt x="251044" y="1319635"/>
                  </a:cubicBezTo>
                  <a:cubicBezTo>
                    <a:pt x="252675" y="1310957"/>
                    <a:pt x="260832" y="1305181"/>
                    <a:pt x="269644" y="1306777"/>
                  </a:cubicBezTo>
                  <a:close/>
                  <a:moveTo>
                    <a:pt x="695613" y="1201397"/>
                  </a:moveTo>
                  <a:cubicBezTo>
                    <a:pt x="699815" y="1201841"/>
                    <a:pt x="703812" y="1203871"/>
                    <a:pt x="706587" y="1207380"/>
                  </a:cubicBezTo>
                  <a:lnTo>
                    <a:pt x="811336" y="1335627"/>
                  </a:lnTo>
                  <a:lnTo>
                    <a:pt x="785885" y="1356511"/>
                  </a:lnTo>
                  <a:lnTo>
                    <a:pt x="681132" y="1227939"/>
                  </a:lnTo>
                  <a:cubicBezTo>
                    <a:pt x="675589" y="1220922"/>
                    <a:pt x="676562" y="1210610"/>
                    <a:pt x="683417" y="1204934"/>
                  </a:cubicBezTo>
                  <a:cubicBezTo>
                    <a:pt x="687008" y="1202095"/>
                    <a:pt x="691412" y="1200953"/>
                    <a:pt x="695613" y="1201397"/>
                  </a:cubicBezTo>
                  <a:close/>
                  <a:moveTo>
                    <a:pt x="1031685" y="1077645"/>
                  </a:moveTo>
                  <a:cubicBezTo>
                    <a:pt x="1035682" y="1076524"/>
                    <a:pt x="1040087" y="1076933"/>
                    <a:pt x="1044002" y="1079136"/>
                  </a:cubicBezTo>
                  <a:lnTo>
                    <a:pt x="1223481" y="1177032"/>
                  </a:lnTo>
                  <a:lnTo>
                    <a:pt x="1207818" y="1205419"/>
                  </a:lnTo>
                  <a:lnTo>
                    <a:pt x="1028014" y="1107523"/>
                  </a:lnTo>
                  <a:cubicBezTo>
                    <a:pt x="1020182" y="1103347"/>
                    <a:pt x="1017246" y="1093655"/>
                    <a:pt x="1021487" y="1085857"/>
                  </a:cubicBezTo>
                  <a:cubicBezTo>
                    <a:pt x="1021487" y="1085693"/>
                    <a:pt x="1021816" y="1085498"/>
                    <a:pt x="1021816" y="1085333"/>
                  </a:cubicBezTo>
                  <a:cubicBezTo>
                    <a:pt x="1024099" y="1081417"/>
                    <a:pt x="1027688" y="1078767"/>
                    <a:pt x="1031685" y="1077645"/>
                  </a:cubicBezTo>
                  <a:close/>
                  <a:moveTo>
                    <a:pt x="315981" y="1033799"/>
                  </a:moveTo>
                  <a:cubicBezTo>
                    <a:pt x="320061" y="1034195"/>
                    <a:pt x="323977" y="1036144"/>
                    <a:pt x="326748" y="1039553"/>
                  </a:cubicBezTo>
                  <a:cubicBezTo>
                    <a:pt x="326748" y="1039683"/>
                    <a:pt x="327074" y="1039848"/>
                    <a:pt x="327074" y="1039978"/>
                  </a:cubicBezTo>
                  <a:lnTo>
                    <a:pt x="476856" y="1223372"/>
                  </a:lnTo>
                  <a:lnTo>
                    <a:pt x="451405" y="1243931"/>
                  </a:lnTo>
                  <a:lnTo>
                    <a:pt x="301622" y="1060211"/>
                  </a:lnTo>
                  <a:cubicBezTo>
                    <a:pt x="296076" y="1053161"/>
                    <a:pt x="297378" y="1042979"/>
                    <a:pt x="304233" y="1037367"/>
                  </a:cubicBezTo>
                  <a:cubicBezTo>
                    <a:pt x="307659" y="1034561"/>
                    <a:pt x="311902" y="1033403"/>
                    <a:pt x="315981" y="1033799"/>
                  </a:cubicBezTo>
                  <a:close/>
                  <a:moveTo>
                    <a:pt x="18374" y="978955"/>
                  </a:moveTo>
                  <a:lnTo>
                    <a:pt x="222979" y="1003755"/>
                  </a:lnTo>
                  <a:lnTo>
                    <a:pt x="219064" y="1036387"/>
                  </a:lnTo>
                  <a:lnTo>
                    <a:pt x="14459" y="1011587"/>
                  </a:lnTo>
                  <a:cubicBezTo>
                    <a:pt x="5647" y="1010412"/>
                    <a:pt x="-883" y="1002285"/>
                    <a:pt x="97" y="993313"/>
                  </a:cubicBezTo>
                  <a:cubicBezTo>
                    <a:pt x="1406" y="984436"/>
                    <a:pt x="9563" y="978170"/>
                    <a:pt x="18374" y="978955"/>
                  </a:cubicBezTo>
                  <a:close/>
                  <a:moveTo>
                    <a:pt x="863873" y="817095"/>
                  </a:moveTo>
                  <a:lnTo>
                    <a:pt x="885738" y="841245"/>
                  </a:lnTo>
                  <a:cubicBezTo>
                    <a:pt x="885738" y="841245"/>
                    <a:pt x="737914" y="974384"/>
                    <a:pt x="733022" y="978300"/>
                  </a:cubicBezTo>
                  <a:cubicBezTo>
                    <a:pt x="730083" y="981106"/>
                    <a:pt x="726167" y="982641"/>
                    <a:pt x="722251" y="982542"/>
                  </a:cubicBezTo>
                  <a:cubicBezTo>
                    <a:pt x="713114" y="982641"/>
                    <a:pt x="705933" y="975395"/>
                    <a:pt x="705607" y="966388"/>
                  </a:cubicBezTo>
                  <a:cubicBezTo>
                    <a:pt x="705607" y="961561"/>
                    <a:pt x="707892" y="956960"/>
                    <a:pt x="711483" y="953825"/>
                  </a:cubicBezTo>
                  <a:close/>
                  <a:moveTo>
                    <a:pt x="1392843" y="746284"/>
                  </a:moveTo>
                  <a:lnTo>
                    <a:pt x="1407527" y="775329"/>
                  </a:lnTo>
                  <a:lnTo>
                    <a:pt x="1223807" y="867025"/>
                  </a:lnTo>
                  <a:cubicBezTo>
                    <a:pt x="1221525" y="868036"/>
                    <a:pt x="1219237" y="868591"/>
                    <a:pt x="1216629" y="868656"/>
                  </a:cubicBezTo>
                  <a:cubicBezTo>
                    <a:pt x="1210432" y="868755"/>
                    <a:pt x="1204556" y="865165"/>
                    <a:pt x="1201946" y="859519"/>
                  </a:cubicBezTo>
                  <a:cubicBezTo>
                    <a:pt x="1198030" y="851427"/>
                    <a:pt x="1201292" y="841635"/>
                    <a:pt x="1209452" y="837689"/>
                  </a:cubicBezTo>
                  <a:cubicBezTo>
                    <a:pt x="1209452" y="837689"/>
                    <a:pt x="1209452" y="837654"/>
                    <a:pt x="1209452" y="837654"/>
                  </a:cubicBezTo>
                  <a:close/>
                  <a:moveTo>
                    <a:pt x="995056" y="703864"/>
                  </a:moveTo>
                  <a:lnTo>
                    <a:pt x="1027688" y="703864"/>
                  </a:lnTo>
                  <a:cubicBezTo>
                    <a:pt x="1027688" y="703864"/>
                    <a:pt x="1024423" y="902922"/>
                    <a:pt x="1024098" y="909123"/>
                  </a:cubicBezTo>
                  <a:cubicBezTo>
                    <a:pt x="1024423" y="917966"/>
                    <a:pt x="1017246" y="925273"/>
                    <a:pt x="1008434" y="925438"/>
                  </a:cubicBezTo>
                  <a:cubicBezTo>
                    <a:pt x="1008109" y="925469"/>
                    <a:pt x="1007780" y="925438"/>
                    <a:pt x="1007454" y="925438"/>
                  </a:cubicBezTo>
                  <a:cubicBezTo>
                    <a:pt x="998643" y="924917"/>
                    <a:pt x="991466" y="917671"/>
                    <a:pt x="991466" y="908794"/>
                  </a:cubicBezTo>
                  <a:cubicBezTo>
                    <a:pt x="991466" y="902268"/>
                    <a:pt x="995056" y="703864"/>
                    <a:pt x="995056" y="703864"/>
                  </a:cubicBezTo>
                  <a:close/>
                  <a:moveTo>
                    <a:pt x="78581" y="587571"/>
                  </a:moveTo>
                  <a:cubicBezTo>
                    <a:pt x="82741" y="587187"/>
                    <a:pt x="87065" y="588395"/>
                    <a:pt x="90491" y="591283"/>
                  </a:cubicBezTo>
                  <a:lnTo>
                    <a:pt x="279432" y="748243"/>
                  </a:lnTo>
                  <a:lnTo>
                    <a:pt x="258547" y="773372"/>
                  </a:lnTo>
                  <a:lnTo>
                    <a:pt x="69606" y="616412"/>
                  </a:lnTo>
                  <a:cubicBezTo>
                    <a:pt x="62754" y="610636"/>
                    <a:pt x="61774" y="600355"/>
                    <a:pt x="67650" y="593404"/>
                  </a:cubicBezTo>
                  <a:cubicBezTo>
                    <a:pt x="70423" y="589928"/>
                    <a:pt x="74420" y="587954"/>
                    <a:pt x="78581" y="587571"/>
                  </a:cubicBezTo>
                  <a:close/>
                  <a:moveTo>
                    <a:pt x="538205" y="509376"/>
                  </a:moveTo>
                  <a:cubicBezTo>
                    <a:pt x="547342" y="508296"/>
                    <a:pt x="555502" y="514727"/>
                    <a:pt x="556482" y="523734"/>
                  </a:cubicBezTo>
                  <a:cubicBezTo>
                    <a:pt x="556482" y="530911"/>
                    <a:pt x="586178" y="758686"/>
                    <a:pt x="586178" y="758686"/>
                  </a:cubicBezTo>
                  <a:lnTo>
                    <a:pt x="553546" y="762927"/>
                  </a:lnTo>
                  <a:cubicBezTo>
                    <a:pt x="553546" y="762927"/>
                    <a:pt x="524830" y="534502"/>
                    <a:pt x="523850" y="527650"/>
                  </a:cubicBezTo>
                  <a:cubicBezTo>
                    <a:pt x="522870" y="518643"/>
                    <a:pt x="529071" y="510451"/>
                    <a:pt x="538205" y="509376"/>
                  </a:cubicBezTo>
                  <a:close/>
                  <a:moveTo>
                    <a:pt x="1164743" y="464996"/>
                  </a:moveTo>
                  <a:lnTo>
                    <a:pt x="1197376" y="464996"/>
                  </a:lnTo>
                  <a:cubicBezTo>
                    <a:pt x="1197376" y="464996"/>
                    <a:pt x="1194114" y="663725"/>
                    <a:pt x="1194114" y="670255"/>
                  </a:cubicBezTo>
                  <a:cubicBezTo>
                    <a:pt x="1194114" y="679258"/>
                    <a:pt x="1186933" y="686569"/>
                    <a:pt x="1177800" y="686569"/>
                  </a:cubicBezTo>
                  <a:cubicBezTo>
                    <a:pt x="1177471" y="686569"/>
                    <a:pt x="1177471" y="686569"/>
                    <a:pt x="1177145" y="686569"/>
                  </a:cubicBezTo>
                  <a:cubicBezTo>
                    <a:pt x="1168334" y="686405"/>
                    <a:pt x="1161156" y="679097"/>
                    <a:pt x="1161482" y="670255"/>
                  </a:cubicBezTo>
                  <a:cubicBezTo>
                    <a:pt x="1161482" y="670155"/>
                    <a:pt x="1161482" y="670025"/>
                    <a:pt x="1161482" y="669926"/>
                  </a:cubicBezTo>
                  <a:cubicBezTo>
                    <a:pt x="1161482" y="663725"/>
                    <a:pt x="1164743" y="464996"/>
                    <a:pt x="1164743" y="464996"/>
                  </a:cubicBezTo>
                  <a:close/>
                  <a:moveTo>
                    <a:pt x="786700" y="381891"/>
                  </a:moveTo>
                  <a:cubicBezTo>
                    <a:pt x="790779" y="381851"/>
                    <a:pt x="794857" y="383369"/>
                    <a:pt x="797958" y="386452"/>
                  </a:cubicBezTo>
                  <a:cubicBezTo>
                    <a:pt x="798287" y="386517"/>
                    <a:pt x="798287" y="386613"/>
                    <a:pt x="798287" y="386678"/>
                  </a:cubicBezTo>
                  <a:lnTo>
                    <a:pt x="942191" y="514596"/>
                  </a:lnTo>
                  <a:lnTo>
                    <a:pt x="919350" y="537766"/>
                  </a:lnTo>
                  <a:lnTo>
                    <a:pt x="775439" y="409848"/>
                  </a:lnTo>
                  <a:cubicBezTo>
                    <a:pt x="768916" y="403517"/>
                    <a:pt x="768916" y="393174"/>
                    <a:pt x="775439" y="386778"/>
                  </a:cubicBezTo>
                  <a:cubicBezTo>
                    <a:pt x="775439" y="386747"/>
                    <a:pt x="775439" y="386713"/>
                    <a:pt x="775439" y="386678"/>
                  </a:cubicBezTo>
                  <a:cubicBezTo>
                    <a:pt x="778541" y="383530"/>
                    <a:pt x="782621" y="381932"/>
                    <a:pt x="786700" y="381891"/>
                  </a:cubicBezTo>
                  <a:close/>
                  <a:moveTo>
                    <a:pt x="310759" y="269203"/>
                  </a:moveTo>
                  <a:lnTo>
                    <a:pt x="324137" y="298899"/>
                  </a:lnTo>
                  <a:lnTo>
                    <a:pt x="100608" y="401036"/>
                  </a:lnTo>
                  <a:cubicBezTo>
                    <a:pt x="98648" y="401951"/>
                    <a:pt x="96366" y="402376"/>
                    <a:pt x="94081" y="402342"/>
                  </a:cubicBezTo>
                  <a:cubicBezTo>
                    <a:pt x="87555" y="402376"/>
                    <a:pt x="81679" y="398525"/>
                    <a:pt x="79072" y="392554"/>
                  </a:cubicBezTo>
                  <a:cubicBezTo>
                    <a:pt x="75482" y="384362"/>
                    <a:pt x="79072" y="374866"/>
                    <a:pt x="87229" y="371015"/>
                  </a:cubicBezTo>
                  <a:close/>
                  <a:moveTo>
                    <a:pt x="856409" y="48905"/>
                  </a:moveTo>
                  <a:cubicBezTo>
                    <a:pt x="860529" y="48317"/>
                    <a:pt x="864852" y="49263"/>
                    <a:pt x="868443" y="51874"/>
                  </a:cubicBezTo>
                  <a:cubicBezTo>
                    <a:pt x="875624" y="57290"/>
                    <a:pt x="877254" y="67507"/>
                    <a:pt x="871708" y="74718"/>
                  </a:cubicBezTo>
                  <a:lnTo>
                    <a:pt x="759778" y="228742"/>
                  </a:lnTo>
                  <a:lnTo>
                    <a:pt x="733344" y="209488"/>
                  </a:lnTo>
                  <a:lnTo>
                    <a:pt x="845602" y="55139"/>
                  </a:lnTo>
                  <a:cubicBezTo>
                    <a:pt x="848375" y="51614"/>
                    <a:pt x="852290" y="49492"/>
                    <a:pt x="856409" y="48905"/>
                  </a:cubicBezTo>
                  <a:close/>
                  <a:moveTo>
                    <a:pt x="495254" y="1022"/>
                  </a:moveTo>
                  <a:cubicBezTo>
                    <a:pt x="499129" y="2466"/>
                    <a:pt x="502474" y="5387"/>
                    <a:pt x="504267" y="9450"/>
                  </a:cubicBezTo>
                  <a:cubicBezTo>
                    <a:pt x="507532" y="15976"/>
                    <a:pt x="605428" y="223517"/>
                    <a:pt x="605428" y="223517"/>
                  </a:cubicBezTo>
                  <a:lnTo>
                    <a:pt x="575732" y="237546"/>
                  </a:lnTo>
                  <a:cubicBezTo>
                    <a:pt x="575732" y="237546"/>
                    <a:pt x="477836" y="29680"/>
                    <a:pt x="474900" y="22828"/>
                  </a:cubicBezTo>
                  <a:cubicBezTo>
                    <a:pt x="471310" y="14702"/>
                    <a:pt x="474900" y="5140"/>
                    <a:pt x="483057" y="1454"/>
                  </a:cubicBezTo>
                  <a:cubicBezTo>
                    <a:pt x="486973" y="-389"/>
                    <a:pt x="491379" y="-422"/>
                    <a:pt x="495254" y="1022"/>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67" name="Google Shape;267;p8"/>
          <p:cNvGrpSpPr/>
          <p:nvPr/>
        </p:nvGrpSpPr>
        <p:grpSpPr>
          <a:xfrm>
            <a:off x="480480" y="3334087"/>
            <a:ext cx="808174" cy="1015685"/>
            <a:chOff x="4196311" y="4158613"/>
            <a:chExt cx="2181305" cy="2741391"/>
          </a:xfrm>
        </p:grpSpPr>
        <p:sp>
          <p:nvSpPr>
            <p:cNvPr id="268" name="Google Shape;268;p8"/>
            <p:cNvSpPr/>
            <p:nvPr/>
          </p:nvSpPr>
          <p:spPr>
            <a:xfrm>
              <a:off x="4196311" y="4158613"/>
              <a:ext cx="2181305" cy="1553328"/>
            </a:xfrm>
            <a:custGeom>
              <a:rect b="b" l="l" r="r" t="t"/>
              <a:pathLst>
                <a:path extrusionOk="0" h="598009" w="839771">
                  <a:moveTo>
                    <a:pt x="293099" y="491480"/>
                  </a:moveTo>
                  <a:cubicBezTo>
                    <a:pt x="224043" y="511083"/>
                    <a:pt x="160225" y="545697"/>
                    <a:pt x="106123" y="592826"/>
                  </a:cubicBezTo>
                  <a:cubicBezTo>
                    <a:pt x="104885" y="593865"/>
                    <a:pt x="102980" y="593693"/>
                    <a:pt x="101932" y="592436"/>
                  </a:cubicBezTo>
                  <a:cubicBezTo>
                    <a:pt x="101646" y="592083"/>
                    <a:pt x="101456" y="591655"/>
                    <a:pt x="101361" y="591207"/>
                  </a:cubicBezTo>
                  <a:cubicBezTo>
                    <a:pt x="84453" y="520503"/>
                    <a:pt x="49506" y="455390"/>
                    <a:pt x="-81" y="402231"/>
                  </a:cubicBezTo>
                  <a:cubicBezTo>
                    <a:pt x="-1214" y="401212"/>
                    <a:pt x="-1300" y="399459"/>
                    <a:pt x="-271" y="398326"/>
                  </a:cubicBezTo>
                  <a:cubicBezTo>
                    <a:pt x="-214" y="398259"/>
                    <a:pt x="-147" y="398193"/>
                    <a:pt x="-81" y="398135"/>
                  </a:cubicBezTo>
                  <a:cubicBezTo>
                    <a:pt x="29780" y="370303"/>
                    <a:pt x="53021" y="336127"/>
                    <a:pt x="67928" y="298123"/>
                  </a:cubicBezTo>
                  <a:cubicBezTo>
                    <a:pt x="87045" y="248650"/>
                    <a:pt x="91502" y="194719"/>
                    <a:pt x="80786" y="142770"/>
                  </a:cubicBezTo>
                  <a:cubicBezTo>
                    <a:pt x="80415" y="141236"/>
                    <a:pt x="81358" y="139693"/>
                    <a:pt x="82891" y="139322"/>
                  </a:cubicBezTo>
                  <a:cubicBezTo>
                    <a:pt x="83168" y="139255"/>
                    <a:pt x="83454" y="139227"/>
                    <a:pt x="83739" y="139246"/>
                  </a:cubicBezTo>
                  <a:cubicBezTo>
                    <a:pt x="182037" y="142332"/>
                    <a:pt x="273477" y="88744"/>
                    <a:pt x="318817" y="1419"/>
                  </a:cubicBezTo>
                  <a:cubicBezTo>
                    <a:pt x="319578" y="-57"/>
                    <a:pt x="321483" y="-610"/>
                    <a:pt x="322912" y="200"/>
                  </a:cubicBezTo>
                  <a:cubicBezTo>
                    <a:pt x="323294" y="362"/>
                    <a:pt x="323578" y="581"/>
                    <a:pt x="323769" y="848"/>
                  </a:cubicBezTo>
                  <a:cubicBezTo>
                    <a:pt x="379395" y="67599"/>
                    <a:pt x="478646" y="76590"/>
                    <a:pt x="545416" y="20936"/>
                  </a:cubicBezTo>
                  <a:cubicBezTo>
                    <a:pt x="547321" y="19364"/>
                    <a:pt x="549131" y="17745"/>
                    <a:pt x="550940" y="16088"/>
                  </a:cubicBezTo>
                  <a:cubicBezTo>
                    <a:pt x="552178" y="15011"/>
                    <a:pt x="553989" y="15125"/>
                    <a:pt x="555132" y="16345"/>
                  </a:cubicBezTo>
                  <a:cubicBezTo>
                    <a:pt x="555322" y="16583"/>
                    <a:pt x="555512" y="16849"/>
                    <a:pt x="555607" y="17135"/>
                  </a:cubicBezTo>
                  <a:cubicBezTo>
                    <a:pt x="597613" y="108337"/>
                    <a:pt x="684958" y="170307"/>
                    <a:pt x="784970" y="179822"/>
                  </a:cubicBezTo>
                  <a:cubicBezTo>
                    <a:pt x="786589" y="179984"/>
                    <a:pt x="787732" y="181441"/>
                    <a:pt x="787637" y="183061"/>
                  </a:cubicBezTo>
                  <a:cubicBezTo>
                    <a:pt x="787637" y="183185"/>
                    <a:pt x="787542" y="183318"/>
                    <a:pt x="787542" y="183442"/>
                  </a:cubicBezTo>
                  <a:cubicBezTo>
                    <a:pt x="768587" y="269290"/>
                    <a:pt x="786970" y="359168"/>
                    <a:pt x="838214" y="430616"/>
                  </a:cubicBezTo>
                  <a:cubicBezTo>
                    <a:pt x="839167" y="431892"/>
                    <a:pt x="838881" y="433673"/>
                    <a:pt x="837644" y="434607"/>
                  </a:cubicBezTo>
                  <a:cubicBezTo>
                    <a:pt x="837548" y="434645"/>
                    <a:pt x="837548" y="434683"/>
                    <a:pt x="837453" y="434711"/>
                  </a:cubicBezTo>
                  <a:cubicBezTo>
                    <a:pt x="782875" y="473049"/>
                    <a:pt x="744584" y="530390"/>
                    <a:pt x="730106" y="595493"/>
                  </a:cubicBezTo>
                  <a:cubicBezTo>
                    <a:pt x="729725" y="597093"/>
                    <a:pt x="728200" y="598113"/>
                    <a:pt x="726582" y="597770"/>
                  </a:cubicBezTo>
                  <a:cubicBezTo>
                    <a:pt x="725819" y="597617"/>
                    <a:pt x="725248" y="597170"/>
                    <a:pt x="724771" y="596541"/>
                  </a:cubicBezTo>
                  <a:cubicBezTo>
                    <a:pt x="684862" y="537458"/>
                    <a:pt x="625236" y="494509"/>
                    <a:pt x="556561" y="475383"/>
                  </a:cubicBezTo>
                  <a:cubicBezTo>
                    <a:pt x="443308" y="441474"/>
                    <a:pt x="328818" y="478622"/>
                    <a:pt x="293099" y="49148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69" name="Google Shape;269;p8"/>
            <p:cNvSpPr/>
            <p:nvPr/>
          </p:nvSpPr>
          <p:spPr>
            <a:xfrm>
              <a:off x="4367830" y="4774141"/>
              <a:ext cx="1804225" cy="2117369"/>
            </a:xfrm>
            <a:custGeom>
              <a:rect b="b" l="l" r="r" t="t"/>
              <a:pathLst>
                <a:path extrusionOk="0" h="2117369" w="1804225">
                  <a:moveTo>
                    <a:pt x="881833" y="121"/>
                  </a:moveTo>
                  <a:cubicBezTo>
                    <a:pt x="1005641" y="-2229"/>
                    <a:pt x="1129604" y="29674"/>
                    <a:pt x="1232978" y="92490"/>
                  </a:cubicBezTo>
                  <a:cubicBezTo>
                    <a:pt x="1517133" y="265605"/>
                    <a:pt x="1656368" y="672178"/>
                    <a:pt x="1511447" y="866066"/>
                  </a:cubicBezTo>
                  <a:cubicBezTo>
                    <a:pt x="1456294" y="940259"/>
                    <a:pt x="1368749" y="970678"/>
                    <a:pt x="1297524" y="984527"/>
                  </a:cubicBezTo>
                  <a:cubicBezTo>
                    <a:pt x="1293568" y="985316"/>
                    <a:pt x="1290846" y="989201"/>
                    <a:pt x="1291589" y="993233"/>
                  </a:cubicBezTo>
                  <a:cubicBezTo>
                    <a:pt x="1291838" y="993900"/>
                    <a:pt x="1292085" y="994541"/>
                    <a:pt x="1292334" y="995162"/>
                  </a:cubicBezTo>
                  <a:cubicBezTo>
                    <a:pt x="1366030" y="1139390"/>
                    <a:pt x="1409803" y="1297025"/>
                    <a:pt x="1421178" y="1458615"/>
                  </a:cubicBezTo>
                  <a:cubicBezTo>
                    <a:pt x="1421427" y="1462844"/>
                    <a:pt x="1424888" y="1466108"/>
                    <a:pt x="1429092" y="1465885"/>
                  </a:cubicBezTo>
                  <a:cubicBezTo>
                    <a:pt x="1430577" y="1465835"/>
                    <a:pt x="1431810" y="1465464"/>
                    <a:pt x="1432802" y="1464797"/>
                  </a:cubicBezTo>
                  <a:cubicBezTo>
                    <a:pt x="1575993" y="1379798"/>
                    <a:pt x="1664528" y="1226245"/>
                    <a:pt x="1666260" y="1059709"/>
                  </a:cubicBezTo>
                  <a:cubicBezTo>
                    <a:pt x="1666260" y="1055479"/>
                    <a:pt x="1669721" y="1052114"/>
                    <a:pt x="1674174" y="1052190"/>
                  </a:cubicBezTo>
                  <a:cubicBezTo>
                    <a:pt x="1676399" y="1052239"/>
                    <a:pt x="1678380" y="1053278"/>
                    <a:pt x="1679862" y="1055009"/>
                  </a:cubicBezTo>
                  <a:cubicBezTo>
                    <a:pt x="1735999" y="1126852"/>
                    <a:pt x="1772850" y="1212074"/>
                    <a:pt x="1786203" y="1302317"/>
                  </a:cubicBezTo>
                  <a:cubicBezTo>
                    <a:pt x="1822311" y="1554817"/>
                    <a:pt x="1651668" y="1738320"/>
                    <a:pt x="1625455" y="1765769"/>
                  </a:cubicBezTo>
                  <a:lnTo>
                    <a:pt x="1625455" y="1767254"/>
                  </a:lnTo>
                  <a:cubicBezTo>
                    <a:pt x="1611110" y="1789908"/>
                    <a:pt x="1611110" y="1818793"/>
                    <a:pt x="1625455" y="1841446"/>
                  </a:cubicBezTo>
                  <a:cubicBezTo>
                    <a:pt x="1648454" y="1868402"/>
                    <a:pt x="1697175" y="1853810"/>
                    <a:pt x="1721657" y="1837983"/>
                  </a:cubicBezTo>
                  <a:cubicBezTo>
                    <a:pt x="1727841" y="1834176"/>
                    <a:pt x="1733777" y="1829500"/>
                    <a:pt x="1738720" y="1824133"/>
                  </a:cubicBezTo>
                  <a:cubicBezTo>
                    <a:pt x="1752323" y="1808654"/>
                    <a:pt x="1775818" y="1807119"/>
                    <a:pt x="1791396" y="1820748"/>
                  </a:cubicBezTo>
                  <a:cubicBezTo>
                    <a:pt x="1798074" y="1826657"/>
                    <a:pt x="1802524" y="1834794"/>
                    <a:pt x="1803763" y="1843671"/>
                  </a:cubicBezTo>
                  <a:cubicBezTo>
                    <a:pt x="1803763" y="1845157"/>
                    <a:pt x="1803763" y="1846886"/>
                    <a:pt x="1803763" y="1848371"/>
                  </a:cubicBezTo>
                  <a:cubicBezTo>
                    <a:pt x="1807720" y="1915366"/>
                    <a:pt x="1786203" y="1981421"/>
                    <a:pt x="1743420" y="2033110"/>
                  </a:cubicBezTo>
                  <a:cubicBezTo>
                    <a:pt x="1722646" y="2059596"/>
                    <a:pt x="1691237" y="2075325"/>
                    <a:pt x="1657603" y="2075893"/>
                  </a:cubicBezTo>
                  <a:lnTo>
                    <a:pt x="1216696" y="2080704"/>
                  </a:lnTo>
                  <a:lnTo>
                    <a:pt x="1213844" y="2082066"/>
                  </a:lnTo>
                  <a:cubicBezTo>
                    <a:pt x="1185319" y="2095131"/>
                    <a:pt x="1088888" y="2133947"/>
                    <a:pt x="1032410" y="2088503"/>
                  </a:cubicBezTo>
                  <a:lnTo>
                    <a:pt x="1028134" y="2082762"/>
                  </a:lnTo>
                  <a:lnTo>
                    <a:pt x="855759" y="2084643"/>
                  </a:lnTo>
                  <a:lnTo>
                    <a:pt x="849897" y="2092957"/>
                  </a:lnTo>
                  <a:cubicBezTo>
                    <a:pt x="796109" y="2138584"/>
                    <a:pt x="710046" y="2110206"/>
                    <a:pt x="662238" y="2088679"/>
                  </a:cubicBezTo>
                  <a:lnTo>
                    <a:pt x="658331" y="2086797"/>
                  </a:lnTo>
                  <a:lnTo>
                    <a:pt x="161890" y="2092214"/>
                  </a:lnTo>
                  <a:cubicBezTo>
                    <a:pt x="146556" y="2092464"/>
                    <a:pt x="130977" y="2089766"/>
                    <a:pt x="116635" y="2084301"/>
                  </a:cubicBezTo>
                  <a:cubicBezTo>
                    <a:pt x="69819" y="2067112"/>
                    <a:pt x="32202" y="2031303"/>
                    <a:pt x="12763" y="1985378"/>
                  </a:cubicBezTo>
                  <a:cubicBezTo>
                    <a:pt x="-1678" y="1949594"/>
                    <a:pt x="-3929" y="1910048"/>
                    <a:pt x="6335" y="1872855"/>
                  </a:cubicBezTo>
                  <a:cubicBezTo>
                    <a:pt x="9279" y="1863035"/>
                    <a:pt x="19615" y="1857471"/>
                    <a:pt x="29432" y="1860416"/>
                  </a:cubicBezTo>
                  <a:cubicBezTo>
                    <a:pt x="34947" y="1862072"/>
                    <a:pt x="39400" y="1866200"/>
                    <a:pt x="41451" y="1871616"/>
                  </a:cubicBezTo>
                  <a:cubicBezTo>
                    <a:pt x="47018" y="1884378"/>
                    <a:pt x="56217" y="1895210"/>
                    <a:pt x="67913" y="1902778"/>
                  </a:cubicBezTo>
                  <a:cubicBezTo>
                    <a:pt x="90172" y="1915070"/>
                    <a:pt x="116881" y="1916355"/>
                    <a:pt x="140127" y="1906242"/>
                  </a:cubicBezTo>
                  <a:cubicBezTo>
                    <a:pt x="180932" y="1888187"/>
                    <a:pt x="192063" y="1840704"/>
                    <a:pt x="205416" y="1810038"/>
                  </a:cubicBezTo>
                  <a:cubicBezTo>
                    <a:pt x="225943" y="1762555"/>
                    <a:pt x="274169" y="1703943"/>
                    <a:pt x="396090" y="1657450"/>
                  </a:cubicBezTo>
                  <a:cubicBezTo>
                    <a:pt x="399058" y="1656263"/>
                    <a:pt x="401037" y="1653270"/>
                    <a:pt x="400790" y="1650029"/>
                  </a:cubicBezTo>
                  <a:cubicBezTo>
                    <a:pt x="386691" y="1437345"/>
                    <a:pt x="435167" y="1225206"/>
                    <a:pt x="540025" y="1039675"/>
                  </a:cubicBezTo>
                  <a:lnTo>
                    <a:pt x="539776" y="1039181"/>
                  </a:lnTo>
                  <a:cubicBezTo>
                    <a:pt x="541754" y="1035793"/>
                    <a:pt x="540765" y="1031392"/>
                    <a:pt x="537304" y="1029338"/>
                  </a:cubicBezTo>
                  <a:cubicBezTo>
                    <a:pt x="536315" y="1028695"/>
                    <a:pt x="535076" y="1028323"/>
                    <a:pt x="533840" y="1028300"/>
                  </a:cubicBezTo>
                  <a:cubicBezTo>
                    <a:pt x="466819" y="1024738"/>
                    <a:pt x="403015" y="998597"/>
                    <a:pt x="352811" y="954108"/>
                  </a:cubicBezTo>
                  <a:cubicBezTo>
                    <a:pt x="177718" y="786681"/>
                    <a:pt x="240782" y="321495"/>
                    <a:pt x="531615" y="113263"/>
                  </a:cubicBezTo>
                  <a:cubicBezTo>
                    <a:pt x="634372" y="39071"/>
                    <a:pt x="758025" y="2470"/>
                    <a:pt x="881833" y="12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70" name="Google Shape;270;p8"/>
            <p:cNvSpPr/>
            <p:nvPr/>
          </p:nvSpPr>
          <p:spPr>
            <a:xfrm>
              <a:off x="4765293" y="5814554"/>
              <a:ext cx="1003480" cy="1085450"/>
            </a:xfrm>
            <a:custGeom>
              <a:rect b="b" l="l" r="r" t="t"/>
              <a:pathLst>
                <a:path extrusionOk="0" h="1085450" w="1003480">
                  <a:moveTo>
                    <a:pt x="714085" y="381349"/>
                  </a:moveTo>
                  <a:cubicBezTo>
                    <a:pt x="745244" y="496297"/>
                    <a:pt x="728921" y="619037"/>
                    <a:pt x="668334" y="721644"/>
                  </a:cubicBezTo>
                  <a:cubicBezTo>
                    <a:pt x="636183" y="769127"/>
                    <a:pt x="614913" y="823213"/>
                    <a:pt x="606506" y="879921"/>
                  </a:cubicBezTo>
                  <a:cubicBezTo>
                    <a:pt x="594388" y="960544"/>
                    <a:pt x="606506" y="1068370"/>
                    <a:pt x="711860" y="1060456"/>
                  </a:cubicBezTo>
                  <a:cubicBezTo>
                    <a:pt x="936661" y="1048090"/>
                    <a:pt x="1001701" y="788418"/>
                    <a:pt x="1002940" y="601208"/>
                  </a:cubicBezTo>
                  <a:cubicBezTo>
                    <a:pt x="1008379" y="768634"/>
                    <a:pt x="974995" y="986511"/>
                    <a:pt x="799899" y="1057489"/>
                  </a:cubicBezTo>
                  <a:cubicBezTo>
                    <a:pt x="584000" y="1143305"/>
                    <a:pt x="549871" y="954609"/>
                    <a:pt x="613184" y="791633"/>
                  </a:cubicBezTo>
                  <a:cubicBezTo>
                    <a:pt x="625797" y="765022"/>
                    <a:pt x="640140" y="739253"/>
                    <a:pt x="655967" y="714473"/>
                  </a:cubicBezTo>
                  <a:cubicBezTo>
                    <a:pt x="717546" y="615057"/>
                    <a:pt x="738320" y="495731"/>
                    <a:pt x="714085" y="381349"/>
                  </a:cubicBezTo>
                  <a:close/>
                  <a:moveTo>
                    <a:pt x="150718" y="0"/>
                  </a:moveTo>
                  <a:lnTo>
                    <a:pt x="150718" y="743"/>
                  </a:lnTo>
                  <a:cubicBezTo>
                    <a:pt x="27065" y="248050"/>
                    <a:pt x="-37236" y="543336"/>
                    <a:pt x="64655" y="807461"/>
                  </a:cubicBezTo>
                  <a:cubicBezTo>
                    <a:pt x="97549" y="892534"/>
                    <a:pt x="150471" y="973898"/>
                    <a:pt x="230106" y="1019156"/>
                  </a:cubicBezTo>
                  <a:cubicBezTo>
                    <a:pt x="298609" y="1059465"/>
                    <a:pt x="417316" y="1105712"/>
                    <a:pt x="468756" y="1019156"/>
                  </a:cubicBezTo>
                  <a:cubicBezTo>
                    <a:pt x="505604" y="936554"/>
                    <a:pt x="482109" y="834912"/>
                    <a:pt x="440318" y="757257"/>
                  </a:cubicBezTo>
                  <a:cubicBezTo>
                    <a:pt x="359944" y="591313"/>
                    <a:pt x="295392" y="396684"/>
                    <a:pt x="370576" y="216644"/>
                  </a:cubicBezTo>
                  <a:cubicBezTo>
                    <a:pt x="302566" y="397671"/>
                    <a:pt x="370576" y="587605"/>
                    <a:pt x="453422" y="751074"/>
                  </a:cubicBezTo>
                  <a:cubicBezTo>
                    <a:pt x="498929" y="833674"/>
                    <a:pt x="523164" y="936060"/>
                    <a:pt x="483597" y="1027069"/>
                  </a:cubicBezTo>
                  <a:cubicBezTo>
                    <a:pt x="402478" y="1161355"/>
                    <a:pt x="179159" y="1034983"/>
                    <a:pt x="115602" y="938039"/>
                  </a:cubicBezTo>
                  <a:cubicBezTo>
                    <a:pt x="-76555" y="657344"/>
                    <a:pt x="-4095" y="280695"/>
                    <a:pt x="150718"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71" name="Google Shape;271;p8"/>
            <p:cNvSpPr/>
            <p:nvPr/>
          </p:nvSpPr>
          <p:spPr>
            <a:xfrm>
              <a:off x="4854678" y="4633856"/>
              <a:ext cx="845064" cy="319393"/>
            </a:xfrm>
            <a:custGeom>
              <a:rect b="b" l="l" r="r" t="t"/>
              <a:pathLst>
                <a:path extrusionOk="0" h="319393" w="845064">
                  <a:moveTo>
                    <a:pt x="7915" y="109"/>
                  </a:moveTo>
                  <a:cubicBezTo>
                    <a:pt x="10142" y="132"/>
                    <a:pt x="12118" y="1000"/>
                    <a:pt x="13603" y="2532"/>
                  </a:cubicBezTo>
                  <a:lnTo>
                    <a:pt x="190426" y="188753"/>
                  </a:lnTo>
                  <a:cubicBezTo>
                    <a:pt x="191665" y="190015"/>
                    <a:pt x="192407" y="191550"/>
                    <a:pt x="192654" y="193206"/>
                  </a:cubicBezTo>
                  <a:cubicBezTo>
                    <a:pt x="203040" y="251571"/>
                    <a:pt x="164213" y="307313"/>
                    <a:pt x="105848" y="317725"/>
                  </a:cubicBezTo>
                  <a:cubicBezTo>
                    <a:pt x="70236" y="324081"/>
                    <a:pt x="33635" y="312036"/>
                    <a:pt x="8904" y="285698"/>
                  </a:cubicBezTo>
                  <a:cubicBezTo>
                    <a:pt x="7419" y="284189"/>
                    <a:pt x="6432" y="282162"/>
                    <a:pt x="6432" y="280009"/>
                  </a:cubicBezTo>
                  <a:lnTo>
                    <a:pt x="0" y="7971"/>
                  </a:lnTo>
                  <a:cubicBezTo>
                    <a:pt x="0" y="3593"/>
                    <a:pt x="3711" y="83"/>
                    <a:pt x="7915" y="109"/>
                  </a:cubicBezTo>
                  <a:close/>
                  <a:moveTo>
                    <a:pt x="837631" y="7"/>
                  </a:moveTo>
                  <a:cubicBezTo>
                    <a:pt x="841837" y="181"/>
                    <a:pt x="845301" y="3741"/>
                    <a:pt x="845052" y="7970"/>
                  </a:cubicBezTo>
                  <a:lnTo>
                    <a:pt x="838870" y="280008"/>
                  </a:lnTo>
                  <a:cubicBezTo>
                    <a:pt x="838870" y="282161"/>
                    <a:pt x="837881" y="284188"/>
                    <a:pt x="836398" y="285697"/>
                  </a:cubicBezTo>
                  <a:cubicBezTo>
                    <a:pt x="811667" y="312035"/>
                    <a:pt x="775063" y="324080"/>
                    <a:pt x="739451" y="317724"/>
                  </a:cubicBezTo>
                  <a:cubicBezTo>
                    <a:pt x="681087" y="307312"/>
                    <a:pt x="642260" y="251567"/>
                    <a:pt x="652646" y="193205"/>
                  </a:cubicBezTo>
                  <a:cubicBezTo>
                    <a:pt x="652895" y="191546"/>
                    <a:pt x="653638" y="190014"/>
                    <a:pt x="654871" y="188753"/>
                  </a:cubicBezTo>
                  <a:lnTo>
                    <a:pt x="831696" y="2531"/>
                  </a:lnTo>
                  <a:cubicBezTo>
                    <a:pt x="833181" y="848"/>
                    <a:pt x="835406" y="-92"/>
                    <a:pt x="837631" y="7"/>
                  </a:cubicBezTo>
                  <a:close/>
                </a:path>
              </a:pathLst>
            </a:custGeom>
            <a:solidFill>
              <a:srgbClr val="DFE4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72" name="Google Shape;272;p8"/>
            <p:cNvSpPr/>
            <p:nvPr/>
          </p:nvSpPr>
          <p:spPr>
            <a:xfrm>
              <a:off x="5052378" y="5140107"/>
              <a:ext cx="68779" cy="127168"/>
            </a:xfrm>
            <a:custGeom>
              <a:rect b="b" l="l" r="r" t="t"/>
              <a:pathLst>
                <a:path extrusionOk="0" h="48958" w="26479">
                  <a:moveTo>
                    <a:pt x="26479" y="24479"/>
                  </a:moveTo>
                  <a:cubicBezTo>
                    <a:pt x="26479" y="37999"/>
                    <a:pt x="20552" y="48959"/>
                    <a:pt x="13240" y="48959"/>
                  </a:cubicBezTo>
                  <a:cubicBezTo>
                    <a:pt x="5928" y="48959"/>
                    <a:pt x="0" y="37999"/>
                    <a:pt x="0" y="24479"/>
                  </a:cubicBezTo>
                  <a:cubicBezTo>
                    <a:pt x="0" y="10960"/>
                    <a:pt x="5928" y="0"/>
                    <a:pt x="13240" y="0"/>
                  </a:cubicBezTo>
                  <a:cubicBezTo>
                    <a:pt x="20552" y="0"/>
                    <a:pt x="26479" y="10960"/>
                    <a:pt x="26479" y="24479"/>
                  </a:cubicBezTo>
                  <a:close/>
                </a:path>
              </a:pathLst>
            </a:custGeom>
            <a:solidFill>
              <a:srgbClr val="3D44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73" name="Google Shape;273;p8"/>
            <p:cNvSpPr/>
            <p:nvPr/>
          </p:nvSpPr>
          <p:spPr>
            <a:xfrm>
              <a:off x="5428778" y="5140107"/>
              <a:ext cx="68779" cy="127168"/>
            </a:xfrm>
            <a:custGeom>
              <a:rect b="b" l="l" r="r" t="t"/>
              <a:pathLst>
                <a:path extrusionOk="0" h="48958" w="26479">
                  <a:moveTo>
                    <a:pt x="26480" y="24479"/>
                  </a:moveTo>
                  <a:cubicBezTo>
                    <a:pt x="26480" y="37999"/>
                    <a:pt x="20552" y="48959"/>
                    <a:pt x="13240" y="48959"/>
                  </a:cubicBezTo>
                  <a:cubicBezTo>
                    <a:pt x="5928" y="48959"/>
                    <a:pt x="0" y="37999"/>
                    <a:pt x="0" y="24479"/>
                  </a:cubicBezTo>
                  <a:cubicBezTo>
                    <a:pt x="0" y="10960"/>
                    <a:pt x="5928" y="0"/>
                    <a:pt x="13240" y="0"/>
                  </a:cubicBezTo>
                  <a:cubicBezTo>
                    <a:pt x="20552" y="0"/>
                    <a:pt x="26480" y="10960"/>
                    <a:pt x="26480" y="24479"/>
                  </a:cubicBezTo>
                  <a:close/>
                </a:path>
              </a:pathLst>
            </a:custGeom>
            <a:solidFill>
              <a:srgbClr val="3D44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74" name="Google Shape;274;p8"/>
            <p:cNvSpPr/>
            <p:nvPr/>
          </p:nvSpPr>
          <p:spPr>
            <a:xfrm>
              <a:off x="5212137" y="5489058"/>
              <a:ext cx="24741" cy="63831"/>
            </a:xfrm>
            <a:custGeom>
              <a:rect b="b" l="l" r="r" t="t"/>
              <a:pathLst>
                <a:path extrusionOk="0" h="24574" w="9525">
                  <a:moveTo>
                    <a:pt x="9525" y="12287"/>
                  </a:moveTo>
                  <a:cubicBezTo>
                    <a:pt x="9525" y="19073"/>
                    <a:pt x="7393" y="24574"/>
                    <a:pt x="4762" y="24574"/>
                  </a:cubicBezTo>
                  <a:cubicBezTo>
                    <a:pt x="2132" y="24574"/>
                    <a:pt x="0" y="19073"/>
                    <a:pt x="0" y="12287"/>
                  </a:cubicBezTo>
                  <a:cubicBezTo>
                    <a:pt x="0" y="5501"/>
                    <a:pt x="2132" y="0"/>
                    <a:pt x="4762" y="0"/>
                  </a:cubicBezTo>
                  <a:cubicBezTo>
                    <a:pt x="7393" y="0"/>
                    <a:pt x="9525" y="5501"/>
                    <a:pt x="9525" y="12287"/>
                  </a:cubicBezTo>
                  <a:close/>
                </a:path>
              </a:pathLst>
            </a:custGeom>
            <a:solidFill>
              <a:srgbClr val="3D44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75" name="Google Shape;275;p8"/>
            <p:cNvSpPr/>
            <p:nvPr/>
          </p:nvSpPr>
          <p:spPr>
            <a:xfrm>
              <a:off x="5348899" y="5489058"/>
              <a:ext cx="24741" cy="63831"/>
            </a:xfrm>
            <a:custGeom>
              <a:rect b="b" l="l" r="r" t="t"/>
              <a:pathLst>
                <a:path extrusionOk="0" h="24574" w="9525">
                  <a:moveTo>
                    <a:pt x="9525" y="12287"/>
                  </a:moveTo>
                  <a:cubicBezTo>
                    <a:pt x="9525" y="19073"/>
                    <a:pt x="7393" y="24574"/>
                    <a:pt x="4762" y="24574"/>
                  </a:cubicBezTo>
                  <a:cubicBezTo>
                    <a:pt x="2132" y="24574"/>
                    <a:pt x="0" y="19073"/>
                    <a:pt x="0" y="12287"/>
                  </a:cubicBezTo>
                  <a:cubicBezTo>
                    <a:pt x="0" y="5501"/>
                    <a:pt x="2132" y="0"/>
                    <a:pt x="4762" y="0"/>
                  </a:cubicBezTo>
                  <a:cubicBezTo>
                    <a:pt x="7393" y="0"/>
                    <a:pt x="9525" y="5501"/>
                    <a:pt x="9525" y="12287"/>
                  </a:cubicBezTo>
                  <a:close/>
                </a:path>
              </a:pathLst>
            </a:custGeom>
            <a:solidFill>
              <a:srgbClr val="3D44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76" name="Google Shape;276;p8"/>
            <p:cNvSpPr/>
            <p:nvPr/>
          </p:nvSpPr>
          <p:spPr>
            <a:xfrm>
              <a:off x="4677704" y="5447380"/>
              <a:ext cx="291190" cy="269566"/>
            </a:xfrm>
            <a:custGeom>
              <a:rect b="b" l="l" r="r" t="t"/>
              <a:pathLst>
                <a:path extrusionOk="0" h="103779" w="112104">
                  <a:moveTo>
                    <a:pt x="11108" y="7020"/>
                  </a:moveTo>
                  <a:cubicBezTo>
                    <a:pt x="31206" y="-9935"/>
                    <a:pt x="65496" y="7020"/>
                    <a:pt x="79974" y="17593"/>
                  </a:cubicBezTo>
                  <a:cubicBezTo>
                    <a:pt x="87308" y="22831"/>
                    <a:pt x="115788" y="43215"/>
                    <a:pt x="110454" y="69218"/>
                  </a:cubicBezTo>
                  <a:cubicBezTo>
                    <a:pt x="105977" y="90745"/>
                    <a:pt x="81117" y="102746"/>
                    <a:pt x="61495" y="103603"/>
                  </a:cubicBezTo>
                  <a:cubicBezTo>
                    <a:pt x="36444" y="103813"/>
                    <a:pt x="13775" y="88716"/>
                    <a:pt x="4345" y="65503"/>
                  </a:cubicBezTo>
                  <a:cubicBezTo>
                    <a:pt x="-2512" y="48549"/>
                    <a:pt x="-5084" y="20641"/>
                    <a:pt x="11108" y="7020"/>
                  </a:cubicBezTo>
                  <a:close/>
                </a:path>
              </a:pathLst>
            </a:custGeom>
            <a:solidFill>
              <a:srgbClr val="CFB6A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77" name="Google Shape;277;p8"/>
            <p:cNvSpPr/>
            <p:nvPr/>
          </p:nvSpPr>
          <p:spPr>
            <a:xfrm>
              <a:off x="5555905" y="5447380"/>
              <a:ext cx="291071" cy="269566"/>
            </a:xfrm>
            <a:custGeom>
              <a:rect b="b" l="l" r="r" t="t"/>
              <a:pathLst>
                <a:path extrusionOk="0" h="103779" w="112058">
                  <a:moveTo>
                    <a:pt x="98923" y="7020"/>
                  </a:moveTo>
                  <a:cubicBezTo>
                    <a:pt x="78825" y="-9935"/>
                    <a:pt x="44631" y="7020"/>
                    <a:pt x="30153" y="17593"/>
                  </a:cubicBezTo>
                  <a:cubicBezTo>
                    <a:pt x="22723" y="22831"/>
                    <a:pt x="-5662" y="43215"/>
                    <a:pt x="-327" y="69218"/>
                  </a:cubicBezTo>
                  <a:cubicBezTo>
                    <a:pt x="4149" y="90745"/>
                    <a:pt x="29010" y="102746"/>
                    <a:pt x="48630" y="103603"/>
                  </a:cubicBezTo>
                  <a:cubicBezTo>
                    <a:pt x="73681" y="103813"/>
                    <a:pt x="96351" y="88716"/>
                    <a:pt x="105780" y="65503"/>
                  </a:cubicBezTo>
                  <a:cubicBezTo>
                    <a:pt x="112544" y="48549"/>
                    <a:pt x="115210" y="20641"/>
                    <a:pt x="98923" y="7020"/>
                  </a:cubicBezTo>
                  <a:close/>
                </a:path>
              </a:pathLst>
            </a:custGeom>
            <a:solidFill>
              <a:srgbClr val="CFB6A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78" name="Google Shape;278;p8"/>
            <p:cNvSpPr/>
            <p:nvPr/>
          </p:nvSpPr>
          <p:spPr>
            <a:xfrm>
              <a:off x="4954195" y="5470013"/>
              <a:ext cx="616548" cy="270865"/>
            </a:xfrm>
            <a:custGeom>
              <a:rect b="b" l="l" r="r" t="t"/>
              <a:pathLst>
                <a:path extrusionOk="0" h="104279" w="237362">
                  <a:moveTo>
                    <a:pt x="-990" y="208"/>
                  </a:moveTo>
                  <a:cubicBezTo>
                    <a:pt x="37872" y="14305"/>
                    <a:pt x="56827" y="55357"/>
                    <a:pt x="87592" y="80027"/>
                  </a:cubicBezTo>
                  <a:cubicBezTo>
                    <a:pt x="125121" y="109364"/>
                    <a:pt x="159316" y="99077"/>
                    <a:pt x="185605" y="62120"/>
                  </a:cubicBezTo>
                  <a:cubicBezTo>
                    <a:pt x="202274" y="41165"/>
                    <a:pt x="219038" y="20210"/>
                    <a:pt x="236373" y="-174"/>
                  </a:cubicBezTo>
                  <a:cubicBezTo>
                    <a:pt x="221324" y="22020"/>
                    <a:pt x="205798" y="43737"/>
                    <a:pt x="189986" y="65454"/>
                  </a:cubicBezTo>
                  <a:cubicBezTo>
                    <a:pt x="163317" y="106792"/>
                    <a:pt x="123311" y="117556"/>
                    <a:pt x="83593" y="85075"/>
                  </a:cubicBezTo>
                  <a:cubicBezTo>
                    <a:pt x="52255" y="59453"/>
                    <a:pt x="35968" y="18400"/>
                    <a:pt x="-990" y="208"/>
                  </a:cubicBezTo>
                  <a:close/>
                </a:path>
              </a:pathLst>
            </a:custGeom>
            <a:solidFill>
              <a:srgbClr val="3D44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79" name="Google Shape;279;p8"/>
            <p:cNvSpPr/>
            <p:nvPr/>
          </p:nvSpPr>
          <p:spPr>
            <a:xfrm>
              <a:off x="4519114" y="4796393"/>
              <a:ext cx="1469889" cy="1933945"/>
            </a:xfrm>
            <a:custGeom>
              <a:rect b="b" l="l" r="r" t="t"/>
              <a:pathLst>
                <a:path extrusionOk="0" h="1933945" w="1469889">
                  <a:moveTo>
                    <a:pt x="14720" y="1933879"/>
                  </a:moveTo>
                  <a:lnTo>
                    <a:pt x="14812" y="1933945"/>
                  </a:lnTo>
                  <a:lnTo>
                    <a:pt x="14316" y="1933945"/>
                  </a:lnTo>
                  <a:close/>
                  <a:moveTo>
                    <a:pt x="16541" y="1883741"/>
                  </a:moveTo>
                  <a:cubicBezTo>
                    <a:pt x="23466" y="1885249"/>
                    <a:pt x="27669" y="1892000"/>
                    <a:pt x="26187" y="1898826"/>
                  </a:cubicBezTo>
                  <a:cubicBezTo>
                    <a:pt x="24208" y="1904961"/>
                    <a:pt x="24208" y="1911489"/>
                    <a:pt x="26187" y="1917621"/>
                  </a:cubicBezTo>
                  <a:cubicBezTo>
                    <a:pt x="28165" y="1924276"/>
                    <a:pt x="24455" y="1931349"/>
                    <a:pt x="17779" y="1933376"/>
                  </a:cubicBezTo>
                  <a:lnTo>
                    <a:pt x="14720" y="1933879"/>
                  </a:lnTo>
                  <a:lnTo>
                    <a:pt x="3188" y="1925535"/>
                  </a:lnTo>
                  <a:cubicBezTo>
                    <a:pt x="-276" y="1915173"/>
                    <a:pt x="-1018" y="1904071"/>
                    <a:pt x="1456" y="1893386"/>
                  </a:cubicBezTo>
                  <a:cubicBezTo>
                    <a:pt x="2938" y="1886560"/>
                    <a:pt x="9616" y="1882232"/>
                    <a:pt x="16541" y="1883741"/>
                  </a:cubicBezTo>
                  <a:close/>
                  <a:moveTo>
                    <a:pt x="48689" y="1849118"/>
                  </a:moveTo>
                  <a:cubicBezTo>
                    <a:pt x="55120" y="1846594"/>
                    <a:pt x="62292" y="1849686"/>
                    <a:pt x="64763" y="1856042"/>
                  </a:cubicBezTo>
                  <a:lnTo>
                    <a:pt x="76637" y="1885473"/>
                  </a:lnTo>
                  <a:cubicBezTo>
                    <a:pt x="79108" y="1891829"/>
                    <a:pt x="76141" y="1899072"/>
                    <a:pt x="69959" y="1901793"/>
                  </a:cubicBezTo>
                  <a:cubicBezTo>
                    <a:pt x="68474" y="1902289"/>
                    <a:pt x="66742" y="1902536"/>
                    <a:pt x="65259" y="1902536"/>
                  </a:cubicBezTo>
                  <a:cubicBezTo>
                    <a:pt x="60313" y="1902510"/>
                    <a:pt x="55860" y="1899493"/>
                    <a:pt x="53882" y="1894869"/>
                  </a:cubicBezTo>
                  <a:lnTo>
                    <a:pt x="41765" y="1865192"/>
                  </a:lnTo>
                  <a:cubicBezTo>
                    <a:pt x="39293" y="1858836"/>
                    <a:pt x="42260" y="1851639"/>
                    <a:pt x="48689" y="1849118"/>
                  </a:cubicBezTo>
                  <a:close/>
                  <a:moveTo>
                    <a:pt x="125107" y="1835958"/>
                  </a:moveTo>
                  <a:cubicBezTo>
                    <a:pt x="130796" y="1834946"/>
                    <a:pt x="136485" y="1837937"/>
                    <a:pt x="138710" y="1843179"/>
                  </a:cubicBezTo>
                  <a:lnTo>
                    <a:pt x="147367" y="1870878"/>
                  </a:lnTo>
                  <a:cubicBezTo>
                    <a:pt x="149345" y="1877359"/>
                    <a:pt x="145635" y="1884185"/>
                    <a:pt x="139203" y="1886213"/>
                  </a:cubicBezTo>
                  <a:cubicBezTo>
                    <a:pt x="137967" y="1886607"/>
                    <a:pt x="136732" y="1886781"/>
                    <a:pt x="135496" y="1886706"/>
                  </a:cubicBezTo>
                  <a:cubicBezTo>
                    <a:pt x="130054" y="1886732"/>
                    <a:pt x="125354" y="1883219"/>
                    <a:pt x="123625" y="1878049"/>
                  </a:cubicBezTo>
                  <a:lnTo>
                    <a:pt x="115214" y="1850353"/>
                  </a:lnTo>
                  <a:cubicBezTo>
                    <a:pt x="113978" y="1843626"/>
                    <a:pt x="118432" y="1837195"/>
                    <a:pt x="125107" y="1835958"/>
                  </a:cubicBezTo>
                  <a:close/>
                  <a:moveTo>
                    <a:pt x="1453347" y="1814445"/>
                  </a:moveTo>
                  <a:cubicBezTo>
                    <a:pt x="1460272" y="1812936"/>
                    <a:pt x="1466950" y="1817264"/>
                    <a:pt x="1468432" y="1824090"/>
                  </a:cubicBezTo>
                  <a:cubicBezTo>
                    <a:pt x="1470907" y="1834774"/>
                    <a:pt x="1470164" y="1845876"/>
                    <a:pt x="1466703" y="1856239"/>
                  </a:cubicBezTo>
                  <a:cubicBezTo>
                    <a:pt x="1464725" y="1860764"/>
                    <a:pt x="1460519" y="1863781"/>
                    <a:pt x="1455575" y="1863906"/>
                  </a:cubicBezTo>
                  <a:cubicBezTo>
                    <a:pt x="1454090" y="1864152"/>
                    <a:pt x="1452851" y="1864152"/>
                    <a:pt x="1451369" y="1863906"/>
                  </a:cubicBezTo>
                  <a:cubicBezTo>
                    <a:pt x="1444940" y="1861681"/>
                    <a:pt x="1441477" y="1854730"/>
                    <a:pt x="1443702" y="1848325"/>
                  </a:cubicBezTo>
                  <a:cubicBezTo>
                    <a:pt x="1445683" y="1842192"/>
                    <a:pt x="1445683" y="1835665"/>
                    <a:pt x="1443702" y="1829530"/>
                  </a:cubicBezTo>
                  <a:cubicBezTo>
                    <a:pt x="1442219" y="1822704"/>
                    <a:pt x="1446420" y="1815953"/>
                    <a:pt x="1453347" y="1814445"/>
                  </a:cubicBezTo>
                  <a:close/>
                  <a:moveTo>
                    <a:pt x="829438" y="1794957"/>
                  </a:moveTo>
                  <a:cubicBezTo>
                    <a:pt x="836362" y="1794684"/>
                    <a:pt x="842051" y="1799978"/>
                    <a:pt x="842298" y="1806804"/>
                  </a:cubicBezTo>
                  <a:cubicBezTo>
                    <a:pt x="842298" y="1806804"/>
                    <a:pt x="842298" y="1806828"/>
                    <a:pt x="842298" y="1806828"/>
                  </a:cubicBezTo>
                  <a:cubicBezTo>
                    <a:pt x="842794" y="1825501"/>
                    <a:pt x="840073" y="1844146"/>
                    <a:pt x="833644" y="1861731"/>
                  </a:cubicBezTo>
                  <a:cubicBezTo>
                    <a:pt x="831665" y="1866329"/>
                    <a:pt x="826966" y="1869274"/>
                    <a:pt x="822020" y="1869149"/>
                  </a:cubicBezTo>
                  <a:lnTo>
                    <a:pt x="817816" y="1869149"/>
                  </a:lnTo>
                  <a:cubicBezTo>
                    <a:pt x="811385" y="1866825"/>
                    <a:pt x="808170" y="1859753"/>
                    <a:pt x="810395" y="1853321"/>
                  </a:cubicBezTo>
                  <a:cubicBezTo>
                    <a:pt x="815591" y="1838730"/>
                    <a:pt x="818063" y="1823299"/>
                    <a:pt x="817567" y="1807817"/>
                  </a:cubicBezTo>
                  <a:cubicBezTo>
                    <a:pt x="817320" y="1800991"/>
                    <a:pt x="822516" y="1795229"/>
                    <a:pt x="829438" y="1794957"/>
                  </a:cubicBezTo>
                  <a:close/>
                  <a:moveTo>
                    <a:pt x="174569" y="1791492"/>
                  </a:moveTo>
                  <a:cubicBezTo>
                    <a:pt x="181247" y="1789911"/>
                    <a:pt x="187925" y="1793842"/>
                    <a:pt x="189656" y="1800396"/>
                  </a:cubicBezTo>
                  <a:lnTo>
                    <a:pt x="198313" y="1835019"/>
                  </a:lnTo>
                  <a:cubicBezTo>
                    <a:pt x="200042" y="1841500"/>
                    <a:pt x="196085" y="1848102"/>
                    <a:pt x="189656" y="1849808"/>
                  </a:cubicBezTo>
                  <a:cubicBezTo>
                    <a:pt x="189656" y="1849808"/>
                    <a:pt x="189410" y="1849834"/>
                    <a:pt x="189410" y="1849858"/>
                  </a:cubicBezTo>
                  <a:cubicBezTo>
                    <a:pt x="188418" y="1850255"/>
                    <a:pt x="187182" y="1850426"/>
                    <a:pt x="186193" y="1850353"/>
                  </a:cubicBezTo>
                  <a:cubicBezTo>
                    <a:pt x="180504" y="1850304"/>
                    <a:pt x="175561" y="1846420"/>
                    <a:pt x="174322" y="1840955"/>
                  </a:cubicBezTo>
                  <a:lnTo>
                    <a:pt x="165666" y="1806580"/>
                  </a:lnTo>
                  <a:cubicBezTo>
                    <a:pt x="163937" y="1799975"/>
                    <a:pt x="167894" y="1793224"/>
                    <a:pt x="174569" y="1791492"/>
                  </a:cubicBezTo>
                  <a:close/>
                  <a:moveTo>
                    <a:pt x="1421690" y="1779326"/>
                  </a:moveTo>
                  <a:cubicBezTo>
                    <a:pt x="1428121" y="1781847"/>
                    <a:pt x="1431089" y="1789044"/>
                    <a:pt x="1428617" y="1795400"/>
                  </a:cubicBezTo>
                  <a:lnTo>
                    <a:pt x="1416497" y="1825077"/>
                  </a:lnTo>
                  <a:cubicBezTo>
                    <a:pt x="1414272" y="1829405"/>
                    <a:pt x="1409819" y="1832100"/>
                    <a:pt x="1405122" y="1832001"/>
                  </a:cubicBezTo>
                  <a:cubicBezTo>
                    <a:pt x="1403637" y="1832250"/>
                    <a:pt x="1401908" y="1832250"/>
                    <a:pt x="1400423" y="1832001"/>
                  </a:cubicBezTo>
                  <a:cubicBezTo>
                    <a:pt x="1394240" y="1829280"/>
                    <a:pt x="1391023" y="1822086"/>
                    <a:pt x="1393500" y="1815680"/>
                  </a:cubicBezTo>
                  <a:lnTo>
                    <a:pt x="1405618" y="1786250"/>
                  </a:lnTo>
                  <a:cubicBezTo>
                    <a:pt x="1408090" y="1779894"/>
                    <a:pt x="1415264" y="1776802"/>
                    <a:pt x="1421690" y="1779326"/>
                  </a:cubicBezTo>
                  <a:close/>
                  <a:moveTo>
                    <a:pt x="83962" y="1769842"/>
                  </a:moveTo>
                  <a:cubicBezTo>
                    <a:pt x="86960" y="1768791"/>
                    <a:pt x="90360" y="1768878"/>
                    <a:pt x="93451" y="1770350"/>
                  </a:cubicBezTo>
                  <a:cubicBezTo>
                    <a:pt x="99636" y="1773292"/>
                    <a:pt x="102108" y="1780686"/>
                    <a:pt x="99140" y="1786845"/>
                  </a:cubicBezTo>
                  <a:cubicBezTo>
                    <a:pt x="98893" y="1787709"/>
                    <a:pt x="98151" y="1788525"/>
                    <a:pt x="97657" y="1789267"/>
                  </a:cubicBezTo>
                  <a:cubicBezTo>
                    <a:pt x="94690" y="1794881"/>
                    <a:pt x="94690" y="1801707"/>
                    <a:pt x="97657" y="1807320"/>
                  </a:cubicBezTo>
                  <a:cubicBezTo>
                    <a:pt x="100872" y="1813232"/>
                    <a:pt x="98400" y="1820577"/>
                    <a:pt x="92709" y="1823693"/>
                  </a:cubicBezTo>
                  <a:cubicBezTo>
                    <a:pt x="92462" y="1823768"/>
                    <a:pt x="92462" y="1823817"/>
                    <a:pt x="92215" y="1823890"/>
                  </a:cubicBezTo>
                  <a:cubicBezTo>
                    <a:pt x="90237" y="1825004"/>
                    <a:pt x="88012" y="1825523"/>
                    <a:pt x="85787" y="1825373"/>
                  </a:cubicBezTo>
                  <a:cubicBezTo>
                    <a:pt x="81087" y="1825349"/>
                    <a:pt x="76883" y="1822654"/>
                    <a:pt x="74905" y="1818448"/>
                  </a:cubicBezTo>
                  <a:cubicBezTo>
                    <a:pt x="68227" y="1804973"/>
                    <a:pt x="68970" y="1788945"/>
                    <a:pt x="76883" y="1776161"/>
                  </a:cubicBezTo>
                  <a:cubicBezTo>
                    <a:pt x="78367" y="1773082"/>
                    <a:pt x="80964" y="1770893"/>
                    <a:pt x="83962" y="1769842"/>
                  </a:cubicBezTo>
                  <a:close/>
                  <a:moveTo>
                    <a:pt x="1346264" y="1764982"/>
                  </a:moveTo>
                  <a:cubicBezTo>
                    <a:pt x="1346511" y="1765058"/>
                    <a:pt x="1346760" y="1765131"/>
                    <a:pt x="1347007" y="1765230"/>
                  </a:cubicBezTo>
                  <a:cubicBezTo>
                    <a:pt x="1353438" y="1767257"/>
                    <a:pt x="1357146" y="1774083"/>
                    <a:pt x="1355168" y="1780564"/>
                  </a:cubicBezTo>
                  <a:lnTo>
                    <a:pt x="1346760" y="1808262"/>
                  </a:lnTo>
                  <a:cubicBezTo>
                    <a:pt x="1344779" y="1813209"/>
                    <a:pt x="1340082" y="1816449"/>
                    <a:pt x="1334889" y="1816423"/>
                  </a:cubicBezTo>
                  <a:cubicBezTo>
                    <a:pt x="1333651" y="1816646"/>
                    <a:pt x="1332415" y="1816646"/>
                    <a:pt x="1331179" y="1816423"/>
                  </a:cubicBezTo>
                  <a:cubicBezTo>
                    <a:pt x="1324747" y="1814395"/>
                    <a:pt x="1321037" y="1807569"/>
                    <a:pt x="1323016" y="1801089"/>
                  </a:cubicBezTo>
                  <a:lnTo>
                    <a:pt x="1331675" y="1773393"/>
                  </a:lnTo>
                  <a:cubicBezTo>
                    <a:pt x="1333404" y="1767060"/>
                    <a:pt x="1339836" y="1763300"/>
                    <a:pt x="1346264" y="1764982"/>
                  </a:cubicBezTo>
                  <a:close/>
                  <a:moveTo>
                    <a:pt x="728786" y="1737579"/>
                  </a:moveTo>
                  <a:cubicBezTo>
                    <a:pt x="735217" y="1735255"/>
                    <a:pt x="742386" y="1738571"/>
                    <a:pt x="744614" y="1745000"/>
                  </a:cubicBezTo>
                  <a:lnTo>
                    <a:pt x="771323" y="1821170"/>
                  </a:lnTo>
                  <a:cubicBezTo>
                    <a:pt x="773548" y="1827648"/>
                    <a:pt x="770087" y="1834674"/>
                    <a:pt x="763659" y="1836998"/>
                  </a:cubicBezTo>
                  <a:lnTo>
                    <a:pt x="759699" y="1837493"/>
                  </a:lnTo>
                  <a:cubicBezTo>
                    <a:pt x="754509" y="1837639"/>
                    <a:pt x="749807" y="1834326"/>
                    <a:pt x="748078" y="1829330"/>
                  </a:cubicBezTo>
                  <a:lnTo>
                    <a:pt x="721118" y="1753409"/>
                  </a:lnTo>
                  <a:cubicBezTo>
                    <a:pt x="718893" y="1746929"/>
                    <a:pt x="722357" y="1739905"/>
                    <a:pt x="728786" y="1737579"/>
                  </a:cubicBezTo>
                  <a:close/>
                  <a:moveTo>
                    <a:pt x="124370" y="1731274"/>
                  </a:moveTo>
                  <a:cubicBezTo>
                    <a:pt x="131046" y="1729568"/>
                    <a:pt x="137970" y="1733723"/>
                    <a:pt x="139702" y="1740549"/>
                  </a:cubicBezTo>
                  <a:lnTo>
                    <a:pt x="148356" y="1775171"/>
                  </a:lnTo>
                  <a:cubicBezTo>
                    <a:pt x="150088" y="1781652"/>
                    <a:pt x="146134" y="1788255"/>
                    <a:pt x="139702" y="1789960"/>
                  </a:cubicBezTo>
                  <a:cubicBezTo>
                    <a:pt x="139702" y="1789960"/>
                    <a:pt x="139456" y="1789984"/>
                    <a:pt x="139456" y="1790010"/>
                  </a:cubicBezTo>
                  <a:lnTo>
                    <a:pt x="135745" y="1790506"/>
                  </a:lnTo>
                  <a:cubicBezTo>
                    <a:pt x="130057" y="1790552"/>
                    <a:pt x="125110" y="1786671"/>
                    <a:pt x="123625" y="1781107"/>
                  </a:cubicBezTo>
                  <a:lnTo>
                    <a:pt x="114971" y="1746731"/>
                  </a:lnTo>
                  <a:cubicBezTo>
                    <a:pt x="113239" y="1739905"/>
                    <a:pt x="117443" y="1732980"/>
                    <a:pt x="124370" y="1731274"/>
                  </a:cubicBezTo>
                  <a:close/>
                  <a:moveTo>
                    <a:pt x="1295810" y="1721207"/>
                  </a:moveTo>
                  <a:cubicBezTo>
                    <a:pt x="1302488" y="1722890"/>
                    <a:pt x="1306445" y="1729641"/>
                    <a:pt x="1304713" y="1736243"/>
                  </a:cubicBezTo>
                  <a:cubicBezTo>
                    <a:pt x="1304713" y="1736269"/>
                    <a:pt x="1304713" y="1736269"/>
                    <a:pt x="1304713" y="1736295"/>
                  </a:cubicBezTo>
                  <a:lnTo>
                    <a:pt x="1296057" y="1770670"/>
                  </a:lnTo>
                  <a:cubicBezTo>
                    <a:pt x="1294574" y="1776135"/>
                    <a:pt x="1289628" y="1779895"/>
                    <a:pt x="1283940" y="1779819"/>
                  </a:cubicBezTo>
                  <a:lnTo>
                    <a:pt x="1280972" y="1779819"/>
                  </a:lnTo>
                  <a:cubicBezTo>
                    <a:pt x="1274541" y="1778015"/>
                    <a:pt x="1270584" y="1771337"/>
                    <a:pt x="1272069" y="1764734"/>
                  </a:cubicBezTo>
                  <a:lnTo>
                    <a:pt x="1280725" y="1730111"/>
                  </a:lnTo>
                  <a:cubicBezTo>
                    <a:pt x="1282457" y="1723557"/>
                    <a:pt x="1289132" y="1719626"/>
                    <a:pt x="1295810" y="1721207"/>
                  </a:cubicBezTo>
                  <a:close/>
                  <a:moveTo>
                    <a:pt x="1383359" y="1698580"/>
                  </a:moveTo>
                  <a:cubicBezTo>
                    <a:pt x="1390037" y="1696599"/>
                    <a:pt x="1397208" y="1700533"/>
                    <a:pt x="1399187" y="1707359"/>
                  </a:cubicBezTo>
                  <a:cubicBezTo>
                    <a:pt x="1403886" y="1723409"/>
                    <a:pt x="1404875" y="1740325"/>
                    <a:pt x="1402154" y="1756820"/>
                  </a:cubicBezTo>
                  <a:cubicBezTo>
                    <a:pt x="1401165" y="1763225"/>
                    <a:pt x="1395476" y="1767801"/>
                    <a:pt x="1389048" y="1767206"/>
                  </a:cubicBezTo>
                  <a:lnTo>
                    <a:pt x="1386822" y="1767206"/>
                  </a:lnTo>
                  <a:cubicBezTo>
                    <a:pt x="1380144" y="1765947"/>
                    <a:pt x="1375692" y="1759590"/>
                    <a:pt x="1376681" y="1752863"/>
                  </a:cubicBezTo>
                  <a:cubicBezTo>
                    <a:pt x="1378906" y="1740076"/>
                    <a:pt x="1378166" y="1726969"/>
                    <a:pt x="1374456" y="1714530"/>
                  </a:cubicBezTo>
                  <a:cubicBezTo>
                    <a:pt x="1372477" y="1707704"/>
                    <a:pt x="1376434" y="1700559"/>
                    <a:pt x="1383359" y="1698580"/>
                  </a:cubicBezTo>
                  <a:close/>
                  <a:moveTo>
                    <a:pt x="165419" y="1698012"/>
                  </a:moveTo>
                  <a:cubicBezTo>
                    <a:pt x="172097" y="1697121"/>
                    <a:pt x="178279" y="1701696"/>
                    <a:pt x="179515" y="1708400"/>
                  </a:cubicBezTo>
                  <a:lnTo>
                    <a:pt x="184214" y="1740055"/>
                  </a:lnTo>
                  <a:cubicBezTo>
                    <a:pt x="185203" y="1746730"/>
                    <a:pt x="180504" y="1752889"/>
                    <a:pt x="173828" y="1753904"/>
                  </a:cubicBezTo>
                  <a:lnTo>
                    <a:pt x="171850" y="1754151"/>
                  </a:lnTo>
                  <a:cubicBezTo>
                    <a:pt x="165665" y="1754101"/>
                    <a:pt x="160473" y="1749576"/>
                    <a:pt x="159730" y="1743516"/>
                  </a:cubicBezTo>
                  <a:lnTo>
                    <a:pt x="155033" y="1712107"/>
                  </a:lnTo>
                  <a:cubicBezTo>
                    <a:pt x="154044" y="1705357"/>
                    <a:pt x="158743" y="1699050"/>
                    <a:pt x="165419" y="1698012"/>
                  </a:cubicBezTo>
                  <a:close/>
                  <a:moveTo>
                    <a:pt x="1347008" y="1661236"/>
                  </a:moveTo>
                  <a:cubicBezTo>
                    <a:pt x="1353683" y="1662942"/>
                    <a:pt x="1357887" y="1669867"/>
                    <a:pt x="1356157" y="1676693"/>
                  </a:cubicBezTo>
                  <a:lnTo>
                    <a:pt x="1347498" y="1711069"/>
                  </a:lnTo>
                  <a:cubicBezTo>
                    <a:pt x="1345769" y="1716708"/>
                    <a:pt x="1340576" y="1720442"/>
                    <a:pt x="1334641" y="1719972"/>
                  </a:cubicBezTo>
                  <a:lnTo>
                    <a:pt x="1331673" y="1719972"/>
                  </a:lnTo>
                  <a:cubicBezTo>
                    <a:pt x="1325244" y="1718414"/>
                    <a:pt x="1321038" y="1711861"/>
                    <a:pt x="1322767" y="1705357"/>
                  </a:cubicBezTo>
                  <a:cubicBezTo>
                    <a:pt x="1322767" y="1705281"/>
                    <a:pt x="1322767" y="1705206"/>
                    <a:pt x="1322767" y="1705133"/>
                  </a:cubicBezTo>
                  <a:lnTo>
                    <a:pt x="1331426" y="1670511"/>
                  </a:lnTo>
                  <a:cubicBezTo>
                    <a:pt x="1333156" y="1663685"/>
                    <a:pt x="1340083" y="1659530"/>
                    <a:pt x="1347008" y="1661236"/>
                  </a:cubicBezTo>
                  <a:close/>
                  <a:moveTo>
                    <a:pt x="868018" y="1654733"/>
                  </a:moveTo>
                  <a:cubicBezTo>
                    <a:pt x="874696" y="1654289"/>
                    <a:pt x="880631" y="1659159"/>
                    <a:pt x="881618" y="1665863"/>
                  </a:cubicBezTo>
                  <a:cubicBezTo>
                    <a:pt x="883848" y="1685671"/>
                    <a:pt x="883848" y="1705656"/>
                    <a:pt x="881618" y="1725464"/>
                  </a:cubicBezTo>
                  <a:cubicBezTo>
                    <a:pt x="880631" y="1731646"/>
                    <a:pt x="875192" y="1736171"/>
                    <a:pt x="869010" y="1736099"/>
                  </a:cubicBezTo>
                  <a:lnTo>
                    <a:pt x="867525" y="1736099"/>
                  </a:lnTo>
                  <a:cubicBezTo>
                    <a:pt x="860847" y="1735356"/>
                    <a:pt x="856150" y="1729345"/>
                    <a:pt x="856887" y="1722719"/>
                  </a:cubicBezTo>
                  <a:cubicBezTo>
                    <a:pt x="856887" y="1722545"/>
                    <a:pt x="856887" y="1722397"/>
                    <a:pt x="856887" y="1722249"/>
                  </a:cubicBezTo>
                  <a:cubicBezTo>
                    <a:pt x="858868" y="1704246"/>
                    <a:pt x="858868" y="1686092"/>
                    <a:pt x="856887" y="1668088"/>
                  </a:cubicBezTo>
                  <a:cubicBezTo>
                    <a:pt x="856396" y="1661335"/>
                    <a:pt x="861340" y="1655376"/>
                    <a:pt x="868018" y="1654733"/>
                  </a:cubicBezTo>
                  <a:close/>
                  <a:moveTo>
                    <a:pt x="801246" y="1641872"/>
                  </a:moveTo>
                  <a:cubicBezTo>
                    <a:pt x="807924" y="1641008"/>
                    <a:pt x="814106" y="1645806"/>
                    <a:pt x="815098" y="1652582"/>
                  </a:cubicBezTo>
                  <a:cubicBezTo>
                    <a:pt x="815098" y="1652632"/>
                    <a:pt x="815098" y="1652704"/>
                    <a:pt x="815098" y="1652754"/>
                  </a:cubicBezTo>
                  <a:cubicBezTo>
                    <a:pt x="818065" y="1677363"/>
                    <a:pt x="819794" y="1702143"/>
                    <a:pt x="819794" y="1726946"/>
                  </a:cubicBezTo>
                  <a:cubicBezTo>
                    <a:pt x="819794" y="1733674"/>
                    <a:pt x="814355" y="1739189"/>
                    <a:pt x="807677" y="1739313"/>
                  </a:cubicBezTo>
                  <a:lnTo>
                    <a:pt x="807428" y="1740056"/>
                  </a:lnTo>
                  <a:cubicBezTo>
                    <a:pt x="800506" y="1740056"/>
                    <a:pt x="795064" y="1734515"/>
                    <a:pt x="795064" y="1727689"/>
                  </a:cubicBezTo>
                  <a:cubicBezTo>
                    <a:pt x="794820" y="1703625"/>
                    <a:pt x="793334" y="1679614"/>
                    <a:pt x="790613" y="1655721"/>
                  </a:cubicBezTo>
                  <a:cubicBezTo>
                    <a:pt x="789624" y="1649095"/>
                    <a:pt x="794077" y="1642937"/>
                    <a:pt x="800755" y="1641922"/>
                  </a:cubicBezTo>
                  <a:cubicBezTo>
                    <a:pt x="801002" y="1641922"/>
                    <a:pt x="801002" y="1641898"/>
                    <a:pt x="801246" y="1641872"/>
                  </a:cubicBezTo>
                  <a:close/>
                  <a:moveTo>
                    <a:pt x="1304963" y="1627478"/>
                  </a:moveTo>
                  <a:cubicBezTo>
                    <a:pt x="1311641" y="1628490"/>
                    <a:pt x="1316341" y="1634797"/>
                    <a:pt x="1315349" y="1641550"/>
                  </a:cubicBezTo>
                  <a:cubicBezTo>
                    <a:pt x="1315349" y="1641550"/>
                    <a:pt x="1315349" y="1641573"/>
                    <a:pt x="1315349" y="1641573"/>
                  </a:cubicBezTo>
                  <a:lnTo>
                    <a:pt x="1310649" y="1672982"/>
                  </a:lnTo>
                  <a:cubicBezTo>
                    <a:pt x="1309909" y="1679042"/>
                    <a:pt x="1304714" y="1683567"/>
                    <a:pt x="1298532" y="1683617"/>
                  </a:cubicBezTo>
                  <a:lnTo>
                    <a:pt x="1296553" y="1683617"/>
                  </a:lnTo>
                  <a:cubicBezTo>
                    <a:pt x="1289875" y="1682479"/>
                    <a:pt x="1285178" y="1676245"/>
                    <a:pt x="1286165" y="1669518"/>
                  </a:cubicBezTo>
                  <a:lnTo>
                    <a:pt x="1290867" y="1637863"/>
                  </a:lnTo>
                  <a:cubicBezTo>
                    <a:pt x="1292101" y="1631162"/>
                    <a:pt x="1298285" y="1626587"/>
                    <a:pt x="1304963" y="1627478"/>
                  </a:cubicBezTo>
                  <a:close/>
                  <a:moveTo>
                    <a:pt x="699355" y="1617142"/>
                  </a:moveTo>
                  <a:cubicBezTo>
                    <a:pt x="705786" y="1615140"/>
                    <a:pt x="712462" y="1618676"/>
                    <a:pt x="714443" y="1625082"/>
                  </a:cubicBezTo>
                  <a:cubicBezTo>
                    <a:pt x="714687" y="1625230"/>
                    <a:pt x="714687" y="1625378"/>
                    <a:pt x="714687" y="1625552"/>
                  </a:cubicBezTo>
                  <a:cubicBezTo>
                    <a:pt x="719636" y="1642122"/>
                    <a:pt x="727054" y="1657825"/>
                    <a:pt x="736946" y="1672045"/>
                  </a:cubicBezTo>
                  <a:cubicBezTo>
                    <a:pt x="740656" y="1677708"/>
                    <a:pt x="739174" y="1685326"/>
                    <a:pt x="733483" y="1689108"/>
                  </a:cubicBezTo>
                  <a:cubicBezTo>
                    <a:pt x="731260" y="1690666"/>
                    <a:pt x="728786" y="1691458"/>
                    <a:pt x="726067" y="1691334"/>
                  </a:cubicBezTo>
                  <a:cubicBezTo>
                    <a:pt x="722107" y="1691310"/>
                    <a:pt x="718150" y="1689256"/>
                    <a:pt x="715925" y="1685894"/>
                  </a:cubicBezTo>
                  <a:cubicBezTo>
                    <a:pt x="704797" y="1669521"/>
                    <a:pt x="696634" y="1651492"/>
                    <a:pt x="691195" y="1632476"/>
                  </a:cubicBezTo>
                  <a:cubicBezTo>
                    <a:pt x="689219" y="1625995"/>
                    <a:pt x="692924" y="1619170"/>
                    <a:pt x="699355" y="1617142"/>
                  </a:cubicBezTo>
                  <a:close/>
                  <a:moveTo>
                    <a:pt x="778000" y="1489780"/>
                  </a:moveTo>
                  <a:cubicBezTo>
                    <a:pt x="784678" y="1489087"/>
                    <a:pt x="790614" y="1493911"/>
                    <a:pt x="791356" y="1500587"/>
                  </a:cubicBezTo>
                  <a:cubicBezTo>
                    <a:pt x="791356" y="1500761"/>
                    <a:pt x="791356" y="1500958"/>
                    <a:pt x="791356" y="1501155"/>
                  </a:cubicBezTo>
                  <a:cubicBezTo>
                    <a:pt x="792836" y="1525863"/>
                    <a:pt x="792836" y="1550643"/>
                    <a:pt x="791356" y="1575348"/>
                  </a:cubicBezTo>
                  <a:cubicBezTo>
                    <a:pt x="791356" y="1582174"/>
                    <a:pt x="785912" y="1587715"/>
                    <a:pt x="778990" y="1587715"/>
                  </a:cubicBezTo>
                  <a:cubicBezTo>
                    <a:pt x="778743" y="1587715"/>
                    <a:pt x="778743" y="1587715"/>
                    <a:pt x="778494" y="1587715"/>
                  </a:cubicBezTo>
                  <a:cubicBezTo>
                    <a:pt x="771569" y="1587442"/>
                    <a:pt x="766376" y="1581704"/>
                    <a:pt x="766626" y="1574878"/>
                  </a:cubicBezTo>
                  <a:cubicBezTo>
                    <a:pt x="766626" y="1574878"/>
                    <a:pt x="766626" y="1574855"/>
                    <a:pt x="766626" y="1574855"/>
                  </a:cubicBezTo>
                  <a:cubicBezTo>
                    <a:pt x="767859" y="1550890"/>
                    <a:pt x="767859" y="1526852"/>
                    <a:pt x="766626" y="1502887"/>
                  </a:cubicBezTo>
                  <a:cubicBezTo>
                    <a:pt x="766130" y="1496136"/>
                    <a:pt x="771322" y="1490300"/>
                    <a:pt x="778000" y="1489780"/>
                  </a:cubicBezTo>
                  <a:close/>
                  <a:moveTo>
                    <a:pt x="878404" y="1475682"/>
                  </a:moveTo>
                  <a:cubicBezTo>
                    <a:pt x="885082" y="1474545"/>
                    <a:pt x="891267" y="1478948"/>
                    <a:pt x="892502" y="1485551"/>
                  </a:cubicBezTo>
                  <a:cubicBezTo>
                    <a:pt x="892502" y="1485725"/>
                    <a:pt x="892502" y="1485896"/>
                    <a:pt x="892502" y="1486070"/>
                  </a:cubicBezTo>
                  <a:cubicBezTo>
                    <a:pt x="896953" y="1513893"/>
                    <a:pt x="899430" y="1541986"/>
                    <a:pt x="899676" y="1570154"/>
                  </a:cubicBezTo>
                  <a:cubicBezTo>
                    <a:pt x="899430" y="1576980"/>
                    <a:pt x="894234" y="1582495"/>
                    <a:pt x="887310" y="1582768"/>
                  </a:cubicBezTo>
                  <a:cubicBezTo>
                    <a:pt x="880385" y="1582768"/>
                    <a:pt x="874945" y="1577227"/>
                    <a:pt x="874945" y="1570401"/>
                  </a:cubicBezTo>
                  <a:cubicBezTo>
                    <a:pt x="874699" y="1543469"/>
                    <a:pt x="872468" y="1516612"/>
                    <a:pt x="868267" y="1490027"/>
                  </a:cubicBezTo>
                  <a:cubicBezTo>
                    <a:pt x="867278" y="1483300"/>
                    <a:pt x="871731" y="1476944"/>
                    <a:pt x="878404" y="1475682"/>
                  </a:cubicBezTo>
                  <a:close/>
                  <a:moveTo>
                    <a:pt x="692432" y="1475682"/>
                  </a:moveTo>
                  <a:cubicBezTo>
                    <a:pt x="699354" y="1477191"/>
                    <a:pt x="703558" y="1483941"/>
                    <a:pt x="702078" y="1490767"/>
                  </a:cubicBezTo>
                  <a:cubicBezTo>
                    <a:pt x="698368" y="1507561"/>
                    <a:pt x="697376" y="1524847"/>
                    <a:pt x="699105" y="1541960"/>
                  </a:cubicBezTo>
                  <a:cubicBezTo>
                    <a:pt x="699601" y="1548760"/>
                    <a:pt x="694658" y="1554797"/>
                    <a:pt x="687980" y="1555563"/>
                  </a:cubicBezTo>
                  <a:lnTo>
                    <a:pt x="686248" y="1555563"/>
                  </a:lnTo>
                  <a:cubicBezTo>
                    <a:pt x="679819" y="1555487"/>
                    <a:pt x="674624" y="1550715"/>
                    <a:pt x="673884" y="1544434"/>
                  </a:cubicBezTo>
                  <a:cubicBezTo>
                    <a:pt x="671903" y="1524673"/>
                    <a:pt x="673142" y="1504718"/>
                    <a:pt x="677348" y="1485328"/>
                  </a:cubicBezTo>
                  <a:cubicBezTo>
                    <a:pt x="678828" y="1478502"/>
                    <a:pt x="685505" y="1474174"/>
                    <a:pt x="692432" y="1475682"/>
                  </a:cubicBezTo>
                  <a:close/>
                  <a:moveTo>
                    <a:pt x="927624" y="1409157"/>
                  </a:moveTo>
                  <a:cubicBezTo>
                    <a:pt x="934296" y="1408437"/>
                    <a:pt x="940481" y="1413285"/>
                    <a:pt x="941224" y="1420038"/>
                  </a:cubicBezTo>
                  <a:cubicBezTo>
                    <a:pt x="943942" y="1443284"/>
                    <a:pt x="943942" y="1466779"/>
                    <a:pt x="941224" y="1490024"/>
                  </a:cubicBezTo>
                  <a:cubicBezTo>
                    <a:pt x="940232" y="1496084"/>
                    <a:pt x="935039" y="1500485"/>
                    <a:pt x="928857" y="1500413"/>
                  </a:cubicBezTo>
                  <a:lnTo>
                    <a:pt x="927128" y="1500413"/>
                  </a:lnTo>
                  <a:cubicBezTo>
                    <a:pt x="920450" y="1499670"/>
                    <a:pt x="915750" y="1493659"/>
                    <a:pt x="916493" y="1487033"/>
                  </a:cubicBezTo>
                  <a:cubicBezTo>
                    <a:pt x="916493" y="1486859"/>
                    <a:pt x="916493" y="1486711"/>
                    <a:pt x="916493" y="1486563"/>
                  </a:cubicBezTo>
                  <a:cubicBezTo>
                    <a:pt x="918964" y="1465369"/>
                    <a:pt x="918964" y="1443951"/>
                    <a:pt x="916493" y="1422757"/>
                  </a:cubicBezTo>
                  <a:cubicBezTo>
                    <a:pt x="915750" y="1416131"/>
                    <a:pt x="920450" y="1410047"/>
                    <a:pt x="926881" y="1409229"/>
                  </a:cubicBezTo>
                  <a:cubicBezTo>
                    <a:pt x="927128" y="1409180"/>
                    <a:pt x="927374" y="1409180"/>
                    <a:pt x="927624" y="1409157"/>
                  </a:cubicBezTo>
                  <a:close/>
                  <a:moveTo>
                    <a:pt x="630358" y="1393823"/>
                  </a:moveTo>
                  <a:cubicBezTo>
                    <a:pt x="637036" y="1393379"/>
                    <a:pt x="642972" y="1398275"/>
                    <a:pt x="643712" y="1404951"/>
                  </a:cubicBezTo>
                  <a:cubicBezTo>
                    <a:pt x="645197" y="1424265"/>
                    <a:pt x="647669" y="1443507"/>
                    <a:pt x="651132" y="1462575"/>
                  </a:cubicBezTo>
                  <a:cubicBezTo>
                    <a:pt x="652122" y="1469302"/>
                    <a:pt x="647669" y="1475655"/>
                    <a:pt x="640991" y="1476917"/>
                  </a:cubicBezTo>
                  <a:lnTo>
                    <a:pt x="638766" y="1477164"/>
                  </a:lnTo>
                  <a:cubicBezTo>
                    <a:pt x="632584" y="1477239"/>
                    <a:pt x="627640" y="1472789"/>
                    <a:pt x="626648" y="1466778"/>
                  </a:cubicBezTo>
                  <a:cubicBezTo>
                    <a:pt x="623187" y="1447241"/>
                    <a:pt x="620713" y="1427209"/>
                    <a:pt x="618981" y="1407178"/>
                  </a:cubicBezTo>
                  <a:cubicBezTo>
                    <a:pt x="618488" y="1400376"/>
                    <a:pt x="623434" y="1394391"/>
                    <a:pt x="630358" y="1393823"/>
                  </a:cubicBezTo>
                  <a:close/>
                  <a:moveTo>
                    <a:pt x="814106" y="1336697"/>
                  </a:moveTo>
                  <a:cubicBezTo>
                    <a:pt x="821034" y="1336151"/>
                    <a:pt x="826967" y="1341245"/>
                    <a:pt x="827462" y="1348071"/>
                  </a:cubicBezTo>
                  <a:lnTo>
                    <a:pt x="832409" y="1413856"/>
                  </a:lnTo>
                  <a:cubicBezTo>
                    <a:pt x="832902" y="1420656"/>
                    <a:pt x="827958" y="1426641"/>
                    <a:pt x="821034" y="1427210"/>
                  </a:cubicBezTo>
                  <a:lnTo>
                    <a:pt x="820042" y="1427210"/>
                  </a:lnTo>
                  <a:cubicBezTo>
                    <a:pt x="813613" y="1427236"/>
                    <a:pt x="808171" y="1422263"/>
                    <a:pt x="807678" y="1415835"/>
                  </a:cubicBezTo>
                  <a:lnTo>
                    <a:pt x="802732" y="1350050"/>
                  </a:lnTo>
                  <a:cubicBezTo>
                    <a:pt x="802236" y="1343224"/>
                    <a:pt x="807184" y="1337239"/>
                    <a:pt x="814106" y="1336697"/>
                  </a:cubicBezTo>
                  <a:close/>
                  <a:moveTo>
                    <a:pt x="696881" y="1306277"/>
                  </a:moveTo>
                  <a:cubicBezTo>
                    <a:pt x="703808" y="1305386"/>
                    <a:pt x="709990" y="1310109"/>
                    <a:pt x="710979" y="1316912"/>
                  </a:cubicBezTo>
                  <a:cubicBezTo>
                    <a:pt x="714196" y="1339020"/>
                    <a:pt x="712957" y="1361526"/>
                    <a:pt x="707518" y="1383190"/>
                  </a:cubicBezTo>
                  <a:cubicBezTo>
                    <a:pt x="705783" y="1388508"/>
                    <a:pt x="700840" y="1392117"/>
                    <a:pt x="695401" y="1392094"/>
                  </a:cubicBezTo>
                  <a:lnTo>
                    <a:pt x="692433" y="1392094"/>
                  </a:lnTo>
                  <a:cubicBezTo>
                    <a:pt x="685755" y="1390411"/>
                    <a:pt x="681796" y="1383660"/>
                    <a:pt x="683530" y="1377055"/>
                  </a:cubicBezTo>
                  <a:cubicBezTo>
                    <a:pt x="683530" y="1377032"/>
                    <a:pt x="683530" y="1377032"/>
                    <a:pt x="683530" y="1377008"/>
                  </a:cubicBezTo>
                  <a:cubicBezTo>
                    <a:pt x="688227" y="1358509"/>
                    <a:pt x="689216" y="1339267"/>
                    <a:pt x="686498" y="1320373"/>
                  </a:cubicBezTo>
                  <a:cubicBezTo>
                    <a:pt x="685506" y="1313646"/>
                    <a:pt x="690203" y="1307414"/>
                    <a:pt x="696881" y="1306277"/>
                  </a:cubicBezTo>
                  <a:close/>
                  <a:moveTo>
                    <a:pt x="877759" y="1255426"/>
                  </a:moveTo>
                  <a:cubicBezTo>
                    <a:pt x="880757" y="1256499"/>
                    <a:pt x="883353" y="1258694"/>
                    <a:pt x="884837" y="1261762"/>
                  </a:cubicBezTo>
                  <a:cubicBezTo>
                    <a:pt x="898686" y="1291463"/>
                    <a:pt x="908085" y="1323045"/>
                    <a:pt x="912535" y="1355490"/>
                  </a:cubicBezTo>
                  <a:cubicBezTo>
                    <a:pt x="913524" y="1362243"/>
                    <a:pt x="908827" y="1368550"/>
                    <a:pt x="902149" y="1369586"/>
                  </a:cubicBezTo>
                  <a:lnTo>
                    <a:pt x="899428" y="1369586"/>
                  </a:lnTo>
                  <a:cubicBezTo>
                    <a:pt x="893246" y="1369539"/>
                    <a:pt x="888051" y="1365037"/>
                    <a:pt x="887064" y="1358954"/>
                  </a:cubicBezTo>
                  <a:cubicBezTo>
                    <a:pt x="883105" y="1329030"/>
                    <a:pt x="874947" y="1299872"/>
                    <a:pt x="862334" y="1272395"/>
                  </a:cubicBezTo>
                  <a:cubicBezTo>
                    <a:pt x="859366" y="1266239"/>
                    <a:pt x="862084" y="1258844"/>
                    <a:pt x="868020" y="1255900"/>
                  </a:cubicBezTo>
                  <a:cubicBezTo>
                    <a:pt x="868269" y="1255876"/>
                    <a:pt x="868269" y="1255850"/>
                    <a:pt x="868269" y="1255824"/>
                  </a:cubicBezTo>
                  <a:cubicBezTo>
                    <a:pt x="871360" y="1254402"/>
                    <a:pt x="874760" y="1254353"/>
                    <a:pt x="877759" y="1255426"/>
                  </a:cubicBezTo>
                  <a:close/>
                  <a:moveTo>
                    <a:pt x="748326" y="1207105"/>
                  </a:moveTo>
                  <a:cubicBezTo>
                    <a:pt x="754999" y="1205796"/>
                    <a:pt x="761183" y="1210023"/>
                    <a:pt x="762669" y="1216603"/>
                  </a:cubicBezTo>
                  <a:cubicBezTo>
                    <a:pt x="762669" y="1216725"/>
                    <a:pt x="762669" y="1216875"/>
                    <a:pt x="762669" y="1216997"/>
                  </a:cubicBezTo>
                  <a:cubicBezTo>
                    <a:pt x="766130" y="1237078"/>
                    <a:pt x="766872" y="1257532"/>
                    <a:pt x="765140" y="1277836"/>
                  </a:cubicBezTo>
                  <a:cubicBezTo>
                    <a:pt x="764398" y="1284613"/>
                    <a:pt x="758216" y="1289533"/>
                    <a:pt x="751540" y="1288964"/>
                  </a:cubicBezTo>
                  <a:cubicBezTo>
                    <a:pt x="744862" y="1288321"/>
                    <a:pt x="739914" y="1282362"/>
                    <a:pt x="740410" y="1275611"/>
                  </a:cubicBezTo>
                  <a:cubicBezTo>
                    <a:pt x="742141" y="1257532"/>
                    <a:pt x="741399" y="1239306"/>
                    <a:pt x="738184" y="1221450"/>
                  </a:cubicBezTo>
                  <a:cubicBezTo>
                    <a:pt x="737195" y="1214723"/>
                    <a:pt x="741648" y="1208367"/>
                    <a:pt x="748326" y="1207105"/>
                  </a:cubicBezTo>
                  <a:close/>
                  <a:moveTo>
                    <a:pt x="682538" y="1145280"/>
                  </a:moveTo>
                  <a:cubicBezTo>
                    <a:pt x="689466" y="1145280"/>
                    <a:pt x="694905" y="1150820"/>
                    <a:pt x="694905" y="1157644"/>
                  </a:cubicBezTo>
                  <a:cubicBezTo>
                    <a:pt x="695152" y="1174263"/>
                    <a:pt x="696884" y="1190833"/>
                    <a:pt x="700345" y="1207105"/>
                  </a:cubicBezTo>
                  <a:cubicBezTo>
                    <a:pt x="701830" y="1213635"/>
                    <a:pt x="697873" y="1220139"/>
                    <a:pt x="691195" y="1221621"/>
                  </a:cubicBezTo>
                  <a:cubicBezTo>
                    <a:pt x="691195" y="1221647"/>
                    <a:pt x="690948" y="1221673"/>
                    <a:pt x="690948" y="1221696"/>
                  </a:cubicBezTo>
                  <a:lnTo>
                    <a:pt x="688227" y="1222686"/>
                  </a:lnTo>
                  <a:cubicBezTo>
                    <a:pt x="682538" y="1222712"/>
                    <a:pt x="677348" y="1218705"/>
                    <a:pt x="676110" y="1213040"/>
                  </a:cubicBezTo>
                  <a:cubicBezTo>
                    <a:pt x="672153" y="1194839"/>
                    <a:pt x="670174" y="1176267"/>
                    <a:pt x="670174" y="1157644"/>
                  </a:cubicBezTo>
                  <a:cubicBezTo>
                    <a:pt x="670174" y="1150719"/>
                    <a:pt x="676356" y="1144044"/>
                    <a:pt x="682538" y="1145280"/>
                  </a:cubicBezTo>
                  <a:close/>
                  <a:moveTo>
                    <a:pt x="813610" y="1123021"/>
                  </a:moveTo>
                  <a:cubicBezTo>
                    <a:pt x="813856" y="1123021"/>
                    <a:pt x="813856" y="1123021"/>
                    <a:pt x="814103" y="1123021"/>
                  </a:cubicBezTo>
                  <a:cubicBezTo>
                    <a:pt x="820781" y="1123021"/>
                    <a:pt x="826223" y="1128266"/>
                    <a:pt x="826470" y="1134894"/>
                  </a:cubicBezTo>
                  <a:lnTo>
                    <a:pt x="827955" y="1206119"/>
                  </a:lnTo>
                  <a:cubicBezTo>
                    <a:pt x="828202" y="1212945"/>
                    <a:pt x="822760" y="1218582"/>
                    <a:pt x="815837" y="1218730"/>
                  </a:cubicBezTo>
                  <a:cubicBezTo>
                    <a:pt x="809159" y="1218608"/>
                    <a:pt x="803720" y="1213290"/>
                    <a:pt x="803471" y="1206612"/>
                  </a:cubicBezTo>
                  <a:lnTo>
                    <a:pt x="801986" y="1135634"/>
                  </a:lnTo>
                  <a:cubicBezTo>
                    <a:pt x="801739" y="1128959"/>
                    <a:pt x="806934" y="1123294"/>
                    <a:pt x="813610" y="1123021"/>
                  </a:cubicBezTo>
                  <a:close/>
                  <a:moveTo>
                    <a:pt x="795064" y="284651"/>
                  </a:moveTo>
                  <a:cubicBezTo>
                    <a:pt x="801989" y="283415"/>
                    <a:pt x="808420" y="287967"/>
                    <a:pt x="809658" y="294793"/>
                  </a:cubicBezTo>
                  <a:cubicBezTo>
                    <a:pt x="812626" y="309408"/>
                    <a:pt x="812626" y="324444"/>
                    <a:pt x="809658" y="339062"/>
                  </a:cubicBezTo>
                  <a:cubicBezTo>
                    <a:pt x="808171" y="344797"/>
                    <a:pt x="802731" y="348655"/>
                    <a:pt x="796796" y="348211"/>
                  </a:cubicBezTo>
                  <a:lnTo>
                    <a:pt x="794077" y="348211"/>
                  </a:lnTo>
                  <a:cubicBezTo>
                    <a:pt x="787646" y="346923"/>
                    <a:pt x="783440" y="340643"/>
                    <a:pt x="784678" y="334237"/>
                  </a:cubicBezTo>
                  <a:cubicBezTo>
                    <a:pt x="784928" y="334014"/>
                    <a:pt x="784928" y="333817"/>
                    <a:pt x="784928" y="333619"/>
                  </a:cubicBezTo>
                  <a:cubicBezTo>
                    <a:pt x="787150" y="322268"/>
                    <a:pt x="787150" y="310594"/>
                    <a:pt x="784928" y="299243"/>
                  </a:cubicBezTo>
                  <a:cubicBezTo>
                    <a:pt x="783689" y="292417"/>
                    <a:pt x="788142" y="285889"/>
                    <a:pt x="795064" y="284651"/>
                  </a:cubicBezTo>
                  <a:close/>
                  <a:moveTo>
                    <a:pt x="721615" y="256459"/>
                  </a:moveTo>
                  <a:cubicBezTo>
                    <a:pt x="728293" y="255865"/>
                    <a:pt x="734229" y="260663"/>
                    <a:pt x="735218" y="267338"/>
                  </a:cubicBezTo>
                  <a:cubicBezTo>
                    <a:pt x="737443" y="288953"/>
                    <a:pt x="737443" y="310766"/>
                    <a:pt x="735218" y="332381"/>
                  </a:cubicBezTo>
                  <a:cubicBezTo>
                    <a:pt x="734475" y="338490"/>
                    <a:pt x="729282" y="343091"/>
                    <a:pt x="723100" y="343262"/>
                  </a:cubicBezTo>
                  <a:lnTo>
                    <a:pt x="721862" y="343262"/>
                  </a:lnTo>
                  <a:cubicBezTo>
                    <a:pt x="715184" y="342618"/>
                    <a:pt x="709991" y="336587"/>
                    <a:pt x="710733" y="329784"/>
                  </a:cubicBezTo>
                  <a:cubicBezTo>
                    <a:pt x="710733" y="329735"/>
                    <a:pt x="710733" y="329709"/>
                    <a:pt x="710733" y="329662"/>
                  </a:cubicBezTo>
                  <a:cubicBezTo>
                    <a:pt x="712712" y="309852"/>
                    <a:pt x="712712" y="289870"/>
                    <a:pt x="710733" y="270059"/>
                  </a:cubicBezTo>
                  <a:cubicBezTo>
                    <a:pt x="709991" y="263309"/>
                    <a:pt x="714937" y="257225"/>
                    <a:pt x="721615" y="256459"/>
                  </a:cubicBezTo>
                  <a:close/>
                  <a:moveTo>
                    <a:pt x="871978" y="231726"/>
                  </a:moveTo>
                  <a:cubicBezTo>
                    <a:pt x="878653" y="230664"/>
                    <a:pt x="885081" y="235164"/>
                    <a:pt x="886320" y="241865"/>
                  </a:cubicBezTo>
                  <a:cubicBezTo>
                    <a:pt x="889287" y="256408"/>
                    <a:pt x="889287" y="271345"/>
                    <a:pt x="886320" y="285887"/>
                  </a:cubicBezTo>
                  <a:cubicBezTo>
                    <a:pt x="884835" y="291451"/>
                    <a:pt x="879891" y="295335"/>
                    <a:pt x="874203" y="295283"/>
                  </a:cubicBezTo>
                  <a:lnTo>
                    <a:pt x="871482" y="295283"/>
                  </a:lnTo>
                  <a:cubicBezTo>
                    <a:pt x="864804" y="293824"/>
                    <a:pt x="860600" y="287222"/>
                    <a:pt x="862085" y="280546"/>
                  </a:cubicBezTo>
                  <a:cubicBezTo>
                    <a:pt x="862085" y="280520"/>
                    <a:pt x="862085" y="280471"/>
                    <a:pt x="862085" y="280448"/>
                  </a:cubicBezTo>
                  <a:cubicBezTo>
                    <a:pt x="864311" y="269094"/>
                    <a:pt x="864311" y="257423"/>
                    <a:pt x="862085" y="246071"/>
                  </a:cubicBezTo>
                  <a:cubicBezTo>
                    <a:pt x="860847" y="239393"/>
                    <a:pt x="865300" y="232988"/>
                    <a:pt x="871978" y="231726"/>
                  </a:cubicBezTo>
                  <a:close/>
                  <a:moveTo>
                    <a:pt x="659537" y="183378"/>
                  </a:moveTo>
                  <a:cubicBezTo>
                    <a:pt x="666464" y="181820"/>
                    <a:pt x="673388" y="186076"/>
                    <a:pt x="674871" y="192899"/>
                  </a:cubicBezTo>
                  <a:cubicBezTo>
                    <a:pt x="681796" y="221860"/>
                    <a:pt x="681796" y="251983"/>
                    <a:pt x="674871" y="280941"/>
                  </a:cubicBezTo>
                  <a:cubicBezTo>
                    <a:pt x="673388" y="286778"/>
                    <a:pt x="667949" y="290761"/>
                    <a:pt x="662011" y="290340"/>
                  </a:cubicBezTo>
                  <a:lnTo>
                    <a:pt x="659290" y="290340"/>
                  </a:lnTo>
                  <a:cubicBezTo>
                    <a:pt x="652859" y="288904"/>
                    <a:pt x="648657" y="282452"/>
                    <a:pt x="650140" y="275922"/>
                  </a:cubicBezTo>
                  <a:cubicBezTo>
                    <a:pt x="650140" y="275774"/>
                    <a:pt x="650140" y="275649"/>
                    <a:pt x="650140" y="275501"/>
                  </a:cubicBezTo>
                  <a:cubicBezTo>
                    <a:pt x="655827" y="250176"/>
                    <a:pt x="655827" y="223913"/>
                    <a:pt x="650140" y="198588"/>
                  </a:cubicBezTo>
                  <a:cubicBezTo>
                    <a:pt x="648657" y="191762"/>
                    <a:pt x="652859" y="184962"/>
                    <a:pt x="659537" y="183378"/>
                  </a:cubicBezTo>
                  <a:close/>
                  <a:moveTo>
                    <a:pt x="930095" y="173857"/>
                  </a:moveTo>
                  <a:cubicBezTo>
                    <a:pt x="936773" y="172647"/>
                    <a:pt x="943205" y="177074"/>
                    <a:pt x="944438" y="183752"/>
                  </a:cubicBezTo>
                  <a:cubicBezTo>
                    <a:pt x="946910" y="198440"/>
                    <a:pt x="946416" y="213479"/>
                    <a:pt x="943205" y="228019"/>
                  </a:cubicBezTo>
                  <a:cubicBezTo>
                    <a:pt x="941719" y="233139"/>
                    <a:pt x="937267" y="236823"/>
                    <a:pt x="932074" y="237171"/>
                  </a:cubicBezTo>
                  <a:lnTo>
                    <a:pt x="929353" y="237171"/>
                  </a:lnTo>
                  <a:cubicBezTo>
                    <a:pt x="922675" y="235686"/>
                    <a:pt x="918474" y="229182"/>
                    <a:pt x="919956" y="222579"/>
                  </a:cubicBezTo>
                  <a:cubicBezTo>
                    <a:pt x="922179" y="211152"/>
                    <a:pt x="922179" y="199380"/>
                    <a:pt x="919956" y="187956"/>
                  </a:cubicBezTo>
                  <a:cubicBezTo>
                    <a:pt x="918718" y="181376"/>
                    <a:pt x="923171" y="175069"/>
                    <a:pt x="929849" y="173909"/>
                  </a:cubicBezTo>
                  <a:cubicBezTo>
                    <a:pt x="929849" y="173883"/>
                    <a:pt x="930095" y="173883"/>
                    <a:pt x="930095" y="173857"/>
                  </a:cubicBezTo>
                  <a:close/>
                  <a:moveTo>
                    <a:pt x="575452" y="149127"/>
                  </a:moveTo>
                  <a:cubicBezTo>
                    <a:pt x="582130" y="147917"/>
                    <a:pt x="588561" y="152344"/>
                    <a:pt x="589800" y="159022"/>
                  </a:cubicBezTo>
                  <a:cubicBezTo>
                    <a:pt x="592765" y="173562"/>
                    <a:pt x="592765" y="188500"/>
                    <a:pt x="589800" y="203042"/>
                  </a:cubicBezTo>
                  <a:cubicBezTo>
                    <a:pt x="588561" y="208754"/>
                    <a:pt x="583369" y="212711"/>
                    <a:pt x="577433" y="212441"/>
                  </a:cubicBezTo>
                  <a:lnTo>
                    <a:pt x="574712" y="212441"/>
                  </a:lnTo>
                  <a:cubicBezTo>
                    <a:pt x="568034" y="211104"/>
                    <a:pt x="563831" y="204699"/>
                    <a:pt x="565316" y="198145"/>
                  </a:cubicBezTo>
                  <a:cubicBezTo>
                    <a:pt x="565316" y="198047"/>
                    <a:pt x="565316" y="197948"/>
                    <a:pt x="565316" y="197849"/>
                  </a:cubicBezTo>
                  <a:cubicBezTo>
                    <a:pt x="567541" y="186422"/>
                    <a:pt x="567541" y="174650"/>
                    <a:pt x="565316" y="163225"/>
                  </a:cubicBezTo>
                  <a:cubicBezTo>
                    <a:pt x="564077" y="156646"/>
                    <a:pt x="568530" y="150339"/>
                    <a:pt x="575208" y="149179"/>
                  </a:cubicBezTo>
                  <a:cubicBezTo>
                    <a:pt x="575208" y="149153"/>
                    <a:pt x="575452" y="149153"/>
                    <a:pt x="575452" y="149127"/>
                  </a:cubicBezTo>
                  <a:close/>
                  <a:moveTo>
                    <a:pt x="829191" y="135277"/>
                  </a:moveTo>
                  <a:cubicBezTo>
                    <a:pt x="835868" y="134215"/>
                    <a:pt x="842300" y="138714"/>
                    <a:pt x="843538" y="145418"/>
                  </a:cubicBezTo>
                  <a:cubicBezTo>
                    <a:pt x="848235" y="173041"/>
                    <a:pt x="848977" y="201187"/>
                    <a:pt x="845763" y="229008"/>
                  </a:cubicBezTo>
                  <a:cubicBezTo>
                    <a:pt x="845021" y="235190"/>
                    <a:pt x="839579" y="239816"/>
                    <a:pt x="833397" y="239889"/>
                  </a:cubicBezTo>
                  <a:lnTo>
                    <a:pt x="831914" y="239889"/>
                  </a:lnTo>
                  <a:cubicBezTo>
                    <a:pt x="825236" y="239123"/>
                    <a:pt x="820290" y="233040"/>
                    <a:pt x="821033" y="226289"/>
                  </a:cubicBezTo>
                  <a:cubicBezTo>
                    <a:pt x="824001" y="200691"/>
                    <a:pt x="823255" y="174799"/>
                    <a:pt x="819054" y="149375"/>
                  </a:cubicBezTo>
                  <a:cubicBezTo>
                    <a:pt x="818065" y="142697"/>
                    <a:pt x="822518" y="136417"/>
                    <a:pt x="829191" y="135277"/>
                  </a:cubicBezTo>
                  <a:close/>
                  <a:moveTo>
                    <a:pt x="773795" y="120192"/>
                  </a:moveTo>
                  <a:cubicBezTo>
                    <a:pt x="780226" y="119351"/>
                    <a:pt x="786161" y="123952"/>
                    <a:pt x="787150" y="130456"/>
                  </a:cubicBezTo>
                  <a:cubicBezTo>
                    <a:pt x="787150" y="130752"/>
                    <a:pt x="787150" y="131022"/>
                    <a:pt x="787150" y="131320"/>
                  </a:cubicBezTo>
                  <a:cubicBezTo>
                    <a:pt x="789129" y="154197"/>
                    <a:pt x="789129" y="177196"/>
                    <a:pt x="787150" y="200071"/>
                  </a:cubicBezTo>
                  <a:cubicBezTo>
                    <a:pt x="786904" y="206749"/>
                    <a:pt x="781215" y="211968"/>
                    <a:pt x="774537" y="211721"/>
                  </a:cubicBezTo>
                  <a:cubicBezTo>
                    <a:pt x="774537" y="211695"/>
                    <a:pt x="774290" y="211695"/>
                    <a:pt x="774290" y="211695"/>
                  </a:cubicBezTo>
                  <a:cubicBezTo>
                    <a:pt x="767366" y="211301"/>
                    <a:pt x="762173" y="205438"/>
                    <a:pt x="762667" y="198638"/>
                  </a:cubicBezTo>
                  <a:cubicBezTo>
                    <a:pt x="762667" y="198612"/>
                    <a:pt x="762667" y="198612"/>
                    <a:pt x="762667" y="198589"/>
                  </a:cubicBezTo>
                  <a:cubicBezTo>
                    <a:pt x="764149" y="176947"/>
                    <a:pt x="764149" y="155187"/>
                    <a:pt x="762667" y="133546"/>
                  </a:cubicBezTo>
                  <a:cubicBezTo>
                    <a:pt x="761924" y="126894"/>
                    <a:pt x="766873" y="120932"/>
                    <a:pt x="773548" y="120216"/>
                  </a:cubicBezTo>
                  <a:cubicBezTo>
                    <a:pt x="773548" y="120216"/>
                    <a:pt x="773795" y="120192"/>
                    <a:pt x="773795" y="120192"/>
                  </a:cubicBezTo>
                  <a:close/>
                  <a:moveTo>
                    <a:pt x="707272" y="90887"/>
                  </a:moveTo>
                  <a:cubicBezTo>
                    <a:pt x="713950" y="89601"/>
                    <a:pt x="720628" y="94078"/>
                    <a:pt x="721861" y="100904"/>
                  </a:cubicBezTo>
                  <a:cubicBezTo>
                    <a:pt x="726561" y="125338"/>
                    <a:pt x="728293" y="150267"/>
                    <a:pt x="726561" y="175096"/>
                  </a:cubicBezTo>
                  <a:cubicBezTo>
                    <a:pt x="726068" y="181922"/>
                    <a:pt x="720379" y="187141"/>
                    <a:pt x="713454" y="186770"/>
                  </a:cubicBezTo>
                  <a:cubicBezTo>
                    <a:pt x="713454" y="186744"/>
                    <a:pt x="713208" y="186744"/>
                    <a:pt x="712958" y="186721"/>
                  </a:cubicBezTo>
                  <a:cubicBezTo>
                    <a:pt x="706034" y="186323"/>
                    <a:pt x="700841" y="180463"/>
                    <a:pt x="701337" y="173660"/>
                  </a:cubicBezTo>
                  <a:cubicBezTo>
                    <a:pt x="701337" y="173637"/>
                    <a:pt x="701337" y="173637"/>
                    <a:pt x="701337" y="173611"/>
                  </a:cubicBezTo>
                  <a:cubicBezTo>
                    <a:pt x="702820" y="150858"/>
                    <a:pt x="701584" y="127984"/>
                    <a:pt x="697131" y="105603"/>
                  </a:cubicBezTo>
                  <a:cubicBezTo>
                    <a:pt x="695898" y="98777"/>
                    <a:pt x="700345" y="92174"/>
                    <a:pt x="707272" y="90887"/>
                  </a:cubicBezTo>
                  <a:close/>
                  <a:moveTo>
                    <a:pt x="884588" y="63435"/>
                  </a:moveTo>
                  <a:cubicBezTo>
                    <a:pt x="891513" y="62149"/>
                    <a:pt x="898191" y="66626"/>
                    <a:pt x="899429" y="73452"/>
                  </a:cubicBezTo>
                  <a:cubicBezTo>
                    <a:pt x="904126" y="97886"/>
                    <a:pt x="905612" y="122814"/>
                    <a:pt x="904126" y="147643"/>
                  </a:cubicBezTo>
                  <a:cubicBezTo>
                    <a:pt x="903630" y="154446"/>
                    <a:pt x="897695" y="159564"/>
                    <a:pt x="890770" y="159044"/>
                  </a:cubicBezTo>
                  <a:cubicBezTo>
                    <a:pt x="890770" y="159044"/>
                    <a:pt x="890526" y="159021"/>
                    <a:pt x="890526" y="159021"/>
                  </a:cubicBezTo>
                  <a:cubicBezTo>
                    <a:pt x="883848" y="158624"/>
                    <a:pt x="878653" y="152912"/>
                    <a:pt x="879146" y="146234"/>
                  </a:cubicBezTo>
                  <a:cubicBezTo>
                    <a:pt x="879146" y="146112"/>
                    <a:pt x="879146" y="146010"/>
                    <a:pt x="879146" y="145912"/>
                  </a:cubicBezTo>
                  <a:cubicBezTo>
                    <a:pt x="880631" y="123235"/>
                    <a:pt x="879146" y="100457"/>
                    <a:pt x="874699" y="78151"/>
                  </a:cubicBezTo>
                  <a:cubicBezTo>
                    <a:pt x="873460" y="71325"/>
                    <a:pt x="877913" y="64722"/>
                    <a:pt x="884588" y="63435"/>
                  </a:cubicBezTo>
                  <a:close/>
                  <a:moveTo>
                    <a:pt x="923417" y="15951"/>
                  </a:moveTo>
                  <a:cubicBezTo>
                    <a:pt x="930095" y="13700"/>
                    <a:pt x="937513" y="17411"/>
                    <a:pt x="939741" y="24237"/>
                  </a:cubicBezTo>
                  <a:cubicBezTo>
                    <a:pt x="944934" y="39197"/>
                    <a:pt x="947901" y="54728"/>
                    <a:pt x="949137" y="70481"/>
                  </a:cubicBezTo>
                  <a:cubicBezTo>
                    <a:pt x="949630" y="77283"/>
                    <a:pt x="944684" y="83268"/>
                    <a:pt x="937760" y="83837"/>
                  </a:cubicBezTo>
                  <a:lnTo>
                    <a:pt x="935535" y="83837"/>
                  </a:lnTo>
                  <a:cubicBezTo>
                    <a:pt x="929106" y="83738"/>
                    <a:pt x="923913" y="78815"/>
                    <a:pt x="923417" y="72462"/>
                  </a:cubicBezTo>
                  <a:cubicBezTo>
                    <a:pt x="922179" y="58810"/>
                    <a:pt x="919461" y="45356"/>
                    <a:pt x="915010" y="32397"/>
                  </a:cubicBezTo>
                  <a:cubicBezTo>
                    <a:pt x="912783" y="25571"/>
                    <a:pt x="916493" y="18203"/>
                    <a:pt x="923417" y="15951"/>
                  </a:cubicBezTo>
                  <a:close/>
                  <a:moveTo>
                    <a:pt x="565565" y="14345"/>
                  </a:moveTo>
                  <a:cubicBezTo>
                    <a:pt x="574219" y="14345"/>
                    <a:pt x="580155" y="14345"/>
                    <a:pt x="584112" y="72213"/>
                  </a:cubicBezTo>
                  <a:cubicBezTo>
                    <a:pt x="584607" y="78891"/>
                    <a:pt x="579659" y="84751"/>
                    <a:pt x="572981" y="85296"/>
                  </a:cubicBezTo>
                  <a:cubicBezTo>
                    <a:pt x="572981" y="85296"/>
                    <a:pt x="572734" y="85319"/>
                    <a:pt x="572734" y="85319"/>
                  </a:cubicBezTo>
                  <a:lnTo>
                    <a:pt x="571747" y="85569"/>
                  </a:lnTo>
                  <a:cubicBezTo>
                    <a:pt x="565316" y="85569"/>
                    <a:pt x="559877" y="80449"/>
                    <a:pt x="559630" y="73945"/>
                  </a:cubicBezTo>
                  <a:cubicBezTo>
                    <a:pt x="559630" y="66524"/>
                    <a:pt x="555920" y="41794"/>
                    <a:pt x="554185" y="33386"/>
                  </a:cubicBezTo>
                  <a:cubicBezTo>
                    <a:pt x="552705" y="30987"/>
                    <a:pt x="552209" y="28194"/>
                    <a:pt x="552705" y="25473"/>
                  </a:cubicBezTo>
                  <a:cubicBezTo>
                    <a:pt x="553694" y="19041"/>
                    <a:pt x="559134" y="14293"/>
                    <a:pt x="565565" y="14345"/>
                  </a:cubicBezTo>
                  <a:close/>
                  <a:moveTo>
                    <a:pt x="665041" y="12910"/>
                  </a:moveTo>
                  <a:cubicBezTo>
                    <a:pt x="668009" y="14060"/>
                    <a:pt x="670543" y="16335"/>
                    <a:pt x="671904" y="19462"/>
                  </a:cubicBezTo>
                  <a:cubicBezTo>
                    <a:pt x="671904" y="19488"/>
                    <a:pt x="671904" y="19512"/>
                    <a:pt x="671904" y="19538"/>
                  </a:cubicBezTo>
                  <a:cubicBezTo>
                    <a:pt x="679820" y="38011"/>
                    <a:pt x="682043" y="58413"/>
                    <a:pt x="678332" y="78148"/>
                  </a:cubicBezTo>
                  <a:cubicBezTo>
                    <a:pt x="677099" y="83860"/>
                    <a:pt x="672150" y="87942"/>
                    <a:pt x="666215" y="88041"/>
                  </a:cubicBezTo>
                  <a:lnTo>
                    <a:pt x="663743" y="88041"/>
                  </a:lnTo>
                  <a:cubicBezTo>
                    <a:pt x="657065" y="86779"/>
                    <a:pt x="652615" y="80373"/>
                    <a:pt x="653851" y="73698"/>
                  </a:cubicBezTo>
                  <a:cubicBezTo>
                    <a:pt x="656819" y="58712"/>
                    <a:pt x="655089" y="43204"/>
                    <a:pt x="649153" y="29183"/>
                  </a:cubicBezTo>
                  <a:cubicBezTo>
                    <a:pt x="646432" y="23048"/>
                    <a:pt x="649153" y="15903"/>
                    <a:pt x="655336" y="13208"/>
                  </a:cubicBezTo>
                  <a:cubicBezTo>
                    <a:pt x="655336" y="13182"/>
                    <a:pt x="655583" y="13132"/>
                    <a:pt x="655583" y="13106"/>
                  </a:cubicBezTo>
                  <a:cubicBezTo>
                    <a:pt x="658674" y="11734"/>
                    <a:pt x="662074" y="11759"/>
                    <a:pt x="665041" y="12910"/>
                  </a:cubicBezTo>
                  <a:close/>
                  <a:moveTo>
                    <a:pt x="610820" y="12613"/>
                  </a:moveTo>
                  <a:cubicBezTo>
                    <a:pt x="617498" y="10907"/>
                    <a:pt x="624176" y="14864"/>
                    <a:pt x="625905" y="21467"/>
                  </a:cubicBezTo>
                  <a:cubicBezTo>
                    <a:pt x="625905" y="21493"/>
                    <a:pt x="625905" y="21493"/>
                    <a:pt x="625905" y="21516"/>
                  </a:cubicBezTo>
                  <a:cubicBezTo>
                    <a:pt x="635054" y="58390"/>
                    <a:pt x="637280" y="96599"/>
                    <a:pt x="632583" y="134289"/>
                  </a:cubicBezTo>
                  <a:cubicBezTo>
                    <a:pt x="631593" y="140375"/>
                    <a:pt x="626401" y="144874"/>
                    <a:pt x="620216" y="144924"/>
                  </a:cubicBezTo>
                  <a:lnTo>
                    <a:pt x="618731" y="144924"/>
                  </a:lnTo>
                  <a:cubicBezTo>
                    <a:pt x="612058" y="144033"/>
                    <a:pt x="607110" y="137874"/>
                    <a:pt x="607852" y="131074"/>
                  </a:cubicBezTo>
                  <a:cubicBezTo>
                    <a:pt x="612305" y="96451"/>
                    <a:pt x="610077" y="61332"/>
                    <a:pt x="601917" y="27452"/>
                  </a:cubicBezTo>
                  <a:cubicBezTo>
                    <a:pt x="600185" y="20974"/>
                    <a:pt x="604142" y="14371"/>
                    <a:pt x="610573" y="12663"/>
                  </a:cubicBezTo>
                  <a:cubicBezTo>
                    <a:pt x="610573" y="12663"/>
                    <a:pt x="610820" y="12639"/>
                    <a:pt x="610820" y="12613"/>
                  </a:cubicBezTo>
                  <a:close/>
                  <a:moveTo>
                    <a:pt x="826223" y="1238"/>
                  </a:moveTo>
                  <a:cubicBezTo>
                    <a:pt x="832901" y="371"/>
                    <a:pt x="839083" y="5119"/>
                    <a:pt x="840073" y="11870"/>
                  </a:cubicBezTo>
                  <a:cubicBezTo>
                    <a:pt x="842547" y="31483"/>
                    <a:pt x="843783" y="51218"/>
                    <a:pt x="843536" y="70977"/>
                  </a:cubicBezTo>
                  <a:cubicBezTo>
                    <a:pt x="843536" y="77803"/>
                    <a:pt x="838097" y="83344"/>
                    <a:pt x="831170" y="83344"/>
                  </a:cubicBezTo>
                  <a:cubicBezTo>
                    <a:pt x="824245" y="83219"/>
                    <a:pt x="818805" y="77606"/>
                    <a:pt x="818805" y="70730"/>
                  </a:cubicBezTo>
                  <a:cubicBezTo>
                    <a:pt x="819052" y="52132"/>
                    <a:pt x="818063" y="33534"/>
                    <a:pt x="815591" y="15087"/>
                  </a:cubicBezTo>
                  <a:cubicBezTo>
                    <a:pt x="814599" y="8334"/>
                    <a:pt x="819548" y="2126"/>
                    <a:pt x="826223" y="1238"/>
                  </a:cubicBezTo>
                  <a:close/>
                  <a:moveTo>
                    <a:pt x="746343" y="0"/>
                  </a:moveTo>
                  <a:cubicBezTo>
                    <a:pt x="746343" y="0"/>
                    <a:pt x="746592" y="0"/>
                    <a:pt x="746592" y="0"/>
                  </a:cubicBezTo>
                  <a:cubicBezTo>
                    <a:pt x="753517" y="0"/>
                    <a:pt x="758957" y="5541"/>
                    <a:pt x="758957" y="12367"/>
                  </a:cubicBezTo>
                  <a:cubicBezTo>
                    <a:pt x="758957" y="27179"/>
                    <a:pt x="760195" y="41971"/>
                    <a:pt x="762171" y="56635"/>
                  </a:cubicBezTo>
                  <a:cubicBezTo>
                    <a:pt x="762913" y="63363"/>
                    <a:pt x="758214" y="69469"/>
                    <a:pt x="751539" y="70485"/>
                  </a:cubicBezTo>
                  <a:lnTo>
                    <a:pt x="749807" y="70485"/>
                  </a:lnTo>
                  <a:cubicBezTo>
                    <a:pt x="743625" y="70534"/>
                    <a:pt x="738432" y="65959"/>
                    <a:pt x="737689" y="59850"/>
                  </a:cubicBezTo>
                  <a:cubicBezTo>
                    <a:pt x="735464" y="44196"/>
                    <a:pt x="734226" y="28418"/>
                    <a:pt x="734226" y="12613"/>
                  </a:cubicBezTo>
                  <a:cubicBezTo>
                    <a:pt x="733979" y="5787"/>
                    <a:pt x="739418" y="151"/>
                    <a:pt x="746343" y="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280" name="Google Shape;280;p8"/>
          <p:cNvGrpSpPr/>
          <p:nvPr/>
        </p:nvGrpSpPr>
        <p:grpSpPr>
          <a:xfrm flipH="1">
            <a:off x="-123991" y="4432513"/>
            <a:ext cx="1555054" cy="892175"/>
            <a:chOff x="-428213" y="-379272"/>
            <a:chExt cx="4043302" cy="2319748"/>
          </a:xfrm>
        </p:grpSpPr>
        <p:sp>
          <p:nvSpPr>
            <p:cNvPr id="281" name="Google Shape;281;p8"/>
            <p:cNvSpPr/>
            <p:nvPr/>
          </p:nvSpPr>
          <p:spPr>
            <a:xfrm flipH="1">
              <a:off x="1261939" y="-379272"/>
              <a:ext cx="1268020" cy="1796335"/>
            </a:xfrm>
            <a:custGeom>
              <a:rect b="b" l="l" r="r" t="t"/>
              <a:pathLst>
                <a:path extrusionOk="0" h="695580" w="491005">
                  <a:moveTo>
                    <a:pt x="-990" y="557771"/>
                  </a:moveTo>
                  <a:cubicBezTo>
                    <a:pt x="19965" y="480552"/>
                    <a:pt x="50825" y="406362"/>
                    <a:pt x="90831" y="337077"/>
                  </a:cubicBezTo>
                  <a:cubicBezTo>
                    <a:pt x="128931" y="271735"/>
                    <a:pt x="191225" y="166198"/>
                    <a:pt x="315050" y="81140"/>
                  </a:cubicBezTo>
                  <a:cubicBezTo>
                    <a:pt x="364580" y="47164"/>
                    <a:pt x="418396" y="20027"/>
                    <a:pt x="475165" y="463"/>
                  </a:cubicBezTo>
                  <a:cubicBezTo>
                    <a:pt x="480975" y="-1585"/>
                    <a:pt x="487357" y="1473"/>
                    <a:pt x="489357" y="7273"/>
                  </a:cubicBezTo>
                  <a:cubicBezTo>
                    <a:pt x="490309" y="9864"/>
                    <a:pt x="490214" y="12693"/>
                    <a:pt x="489166" y="15227"/>
                  </a:cubicBezTo>
                  <a:cubicBezTo>
                    <a:pt x="479641" y="37992"/>
                    <a:pt x="469545" y="66186"/>
                    <a:pt x="459734" y="98761"/>
                  </a:cubicBezTo>
                  <a:cubicBezTo>
                    <a:pt x="442399" y="156864"/>
                    <a:pt x="412966" y="258305"/>
                    <a:pt x="420968" y="381177"/>
                  </a:cubicBezTo>
                  <a:cubicBezTo>
                    <a:pt x="426111" y="460997"/>
                    <a:pt x="442209" y="475379"/>
                    <a:pt x="447447" y="584250"/>
                  </a:cubicBezTo>
                  <a:cubicBezTo>
                    <a:pt x="449638" y="631018"/>
                    <a:pt x="448685" y="669975"/>
                    <a:pt x="447447" y="69540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82" name="Google Shape;282;p8"/>
            <p:cNvSpPr/>
            <p:nvPr/>
          </p:nvSpPr>
          <p:spPr>
            <a:xfrm flipH="1">
              <a:off x="-428213" y="-160868"/>
              <a:ext cx="4043302" cy="2101344"/>
            </a:xfrm>
            <a:custGeom>
              <a:rect b="b" l="l" r="r" t="t"/>
              <a:pathLst>
                <a:path extrusionOk="0" h="2101344" w="4043302">
                  <a:moveTo>
                    <a:pt x="982909" y="1282"/>
                  </a:moveTo>
                  <a:cubicBezTo>
                    <a:pt x="971097" y="-2874"/>
                    <a:pt x="958056" y="3401"/>
                    <a:pt x="953873" y="15334"/>
                  </a:cubicBezTo>
                  <a:cubicBezTo>
                    <a:pt x="923607" y="106237"/>
                    <a:pt x="868238" y="186654"/>
                    <a:pt x="793923" y="247141"/>
                  </a:cubicBezTo>
                  <a:cubicBezTo>
                    <a:pt x="741261" y="288237"/>
                    <a:pt x="707549" y="294879"/>
                    <a:pt x="616008" y="333761"/>
                  </a:cubicBezTo>
                  <a:cubicBezTo>
                    <a:pt x="469591" y="396509"/>
                    <a:pt x="325387" y="458275"/>
                    <a:pt x="210225" y="570980"/>
                  </a:cubicBezTo>
                  <a:cubicBezTo>
                    <a:pt x="117700" y="661070"/>
                    <a:pt x="51503" y="774635"/>
                    <a:pt x="18530" y="899496"/>
                  </a:cubicBezTo>
                  <a:cubicBezTo>
                    <a:pt x="-10509" y="1016875"/>
                    <a:pt x="-172" y="1114076"/>
                    <a:pt x="14099" y="1241543"/>
                  </a:cubicBezTo>
                  <a:cubicBezTo>
                    <a:pt x="29109" y="1344305"/>
                    <a:pt x="53226" y="1445591"/>
                    <a:pt x="85708" y="1544219"/>
                  </a:cubicBezTo>
                  <a:cubicBezTo>
                    <a:pt x="86941" y="1548427"/>
                    <a:pt x="89400" y="1552243"/>
                    <a:pt x="92599" y="1555245"/>
                  </a:cubicBezTo>
                  <a:cubicBezTo>
                    <a:pt x="102442" y="1564522"/>
                    <a:pt x="117945" y="1564006"/>
                    <a:pt x="127298" y="1554064"/>
                  </a:cubicBezTo>
                  <a:cubicBezTo>
                    <a:pt x="166177" y="1503446"/>
                    <a:pt x="220066" y="1466336"/>
                    <a:pt x="281096" y="1448004"/>
                  </a:cubicBezTo>
                  <a:cubicBezTo>
                    <a:pt x="350489" y="1427899"/>
                    <a:pt x="422835" y="1419580"/>
                    <a:pt x="494937" y="1423396"/>
                  </a:cubicBezTo>
                  <a:cubicBezTo>
                    <a:pt x="643814" y="1433707"/>
                    <a:pt x="791709" y="1395933"/>
                    <a:pt x="917453" y="1315612"/>
                  </a:cubicBezTo>
                  <a:cubicBezTo>
                    <a:pt x="950181" y="1401372"/>
                    <a:pt x="992013" y="1483364"/>
                    <a:pt x="1042216" y="1560216"/>
                  </a:cubicBezTo>
                  <a:cubicBezTo>
                    <a:pt x="1125635" y="1686993"/>
                    <a:pt x="1230465" y="1798370"/>
                    <a:pt x="1351781" y="1889467"/>
                  </a:cubicBezTo>
                  <a:cubicBezTo>
                    <a:pt x="1447505" y="1961322"/>
                    <a:pt x="1549628" y="2038346"/>
                    <a:pt x="1707612" y="2075748"/>
                  </a:cubicBezTo>
                  <a:cubicBezTo>
                    <a:pt x="1782663" y="2093713"/>
                    <a:pt x="1893154" y="2119797"/>
                    <a:pt x="2016193" y="2081902"/>
                  </a:cubicBezTo>
                  <a:cubicBezTo>
                    <a:pt x="2095677" y="2057539"/>
                    <a:pt x="2168271" y="1993313"/>
                    <a:pt x="2310257" y="1866337"/>
                  </a:cubicBezTo>
                  <a:cubicBezTo>
                    <a:pt x="2478821" y="1715492"/>
                    <a:pt x="2476361" y="1694082"/>
                    <a:pt x="2569380" y="1632807"/>
                  </a:cubicBezTo>
                  <a:cubicBezTo>
                    <a:pt x="2589802" y="1619520"/>
                    <a:pt x="2675190" y="1579163"/>
                    <a:pt x="2844739" y="1499434"/>
                  </a:cubicBezTo>
                  <a:cubicBezTo>
                    <a:pt x="3031023" y="1412075"/>
                    <a:pt x="3068915" y="1394851"/>
                    <a:pt x="3129454" y="1371964"/>
                  </a:cubicBezTo>
                  <a:cubicBezTo>
                    <a:pt x="3205983" y="1339851"/>
                    <a:pt x="3285712" y="1315760"/>
                    <a:pt x="3367162" y="1300111"/>
                  </a:cubicBezTo>
                  <a:cubicBezTo>
                    <a:pt x="3451077" y="1285837"/>
                    <a:pt x="3556153" y="1269350"/>
                    <a:pt x="3676733" y="1308722"/>
                  </a:cubicBezTo>
                  <a:cubicBezTo>
                    <a:pt x="3722256" y="1323686"/>
                    <a:pt x="3765566" y="1344994"/>
                    <a:pt x="3805184" y="1371964"/>
                  </a:cubicBezTo>
                  <a:cubicBezTo>
                    <a:pt x="3802477" y="1382791"/>
                    <a:pt x="3794354" y="1441359"/>
                    <a:pt x="3822163" y="1470395"/>
                  </a:cubicBezTo>
                  <a:cubicBezTo>
                    <a:pt x="3849969" y="1499434"/>
                    <a:pt x="3895986" y="1494512"/>
                    <a:pt x="3945202" y="1489345"/>
                  </a:cubicBezTo>
                  <a:cubicBezTo>
                    <a:pt x="3978666" y="1485948"/>
                    <a:pt x="4011151" y="1477655"/>
                    <a:pt x="4042158" y="1464737"/>
                  </a:cubicBezTo>
                  <a:cubicBezTo>
                    <a:pt x="4052001" y="1366306"/>
                    <a:pt x="3996880" y="1288545"/>
                    <a:pt x="3932651" y="1277718"/>
                  </a:cubicBezTo>
                  <a:cubicBezTo>
                    <a:pt x="3894263" y="1274592"/>
                    <a:pt x="3856120" y="1287806"/>
                    <a:pt x="3827823" y="1314137"/>
                  </a:cubicBezTo>
                  <a:cubicBezTo>
                    <a:pt x="3541143" y="1220134"/>
                    <a:pt x="3346246" y="1248434"/>
                    <a:pt x="3221241" y="1291498"/>
                  </a:cubicBezTo>
                  <a:cubicBezTo>
                    <a:pt x="3127976" y="1324471"/>
                    <a:pt x="3015026" y="1385008"/>
                    <a:pt x="2729084" y="1488361"/>
                  </a:cubicBezTo>
                  <a:cubicBezTo>
                    <a:pt x="2638524" y="1521334"/>
                    <a:pt x="2527052" y="1559477"/>
                    <a:pt x="2450766" y="1506815"/>
                  </a:cubicBezTo>
                  <a:cubicBezTo>
                    <a:pt x="2408689" y="1478269"/>
                    <a:pt x="2399339" y="1437915"/>
                    <a:pt x="2376943" y="1386728"/>
                  </a:cubicBezTo>
                  <a:cubicBezTo>
                    <a:pt x="2376943" y="1386728"/>
                    <a:pt x="2365624" y="1351785"/>
                    <a:pt x="2331450" y="1298971"/>
                  </a:cubicBezTo>
                  <a:lnTo>
                    <a:pt x="2306143" y="1266182"/>
                  </a:lnTo>
                  <a:lnTo>
                    <a:pt x="2310996" y="1166490"/>
                  </a:lnTo>
                  <a:cubicBezTo>
                    <a:pt x="2327236" y="1033362"/>
                    <a:pt x="2365872" y="903923"/>
                    <a:pt x="2425176" y="783592"/>
                  </a:cubicBezTo>
                  <a:cubicBezTo>
                    <a:pt x="2492109" y="651694"/>
                    <a:pt x="2538866" y="632746"/>
                    <a:pt x="2739663" y="386668"/>
                  </a:cubicBezTo>
                  <a:cubicBezTo>
                    <a:pt x="2804628" y="306939"/>
                    <a:pt x="2858274" y="237791"/>
                    <a:pt x="2898879" y="183900"/>
                  </a:cubicBezTo>
                  <a:cubicBezTo>
                    <a:pt x="2902320" y="179200"/>
                    <a:pt x="2904537" y="173540"/>
                    <a:pt x="2904785" y="167683"/>
                  </a:cubicBezTo>
                  <a:cubicBezTo>
                    <a:pt x="2905519" y="151640"/>
                    <a:pt x="2892971" y="138105"/>
                    <a:pt x="2876976" y="137392"/>
                  </a:cubicBezTo>
                  <a:cubicBezTo>
                    <a:pt x="2834403" y="135914"/>
                    <a:pt x="2783466" y="134439"/>
                    <a:pt x="2726131" y="135914"/>
                  </a:cubicBezTo>
                  <a:cubicBezTo>
                    <a:pt x="2574792" y="140590"/>
                    <a:pt x="2333387" y="148710"/>
                    <a:pt x="2060241" y="263629"/>
                  </a:cubicBezTo>
                  <a:cubicBezTo>
                    <a:pt x="1855504" y="350003"/>
                    <a:pt x="1527480" y="487559"/>
                    <a:pt x="1412563" y="765383"/>
                  </a:cubicBezTo>
                  <a:cubicBezTo>
                    <a:pt x="1400751" y="794174"/>
                    <a:pt x="1386664" y="835268"/>
                    <a:pt x="1362641" y="879378"/>
                  </a:cubicBezTo>
                  <a:lnTo>
                    <a:pt x="1341166" y="911879"/>
                  </a:lnTo>
                  <a:lnTo>
                    <a:pt x="1288508" y="911697"/>
                  </a:lnTo>
                  <a:cubicBezTo>
                    <a:pt x="1231450" y="913995"/>
                    <a:pt x="1174483" y="918787"/>
                    <a:pt x="1117763" y="926070"/>
                  </a:cubicBezTo>
                  <a:cubicBezTo>
                    <a:pt x="1152705" y="821487"/>
                    <a:pt x="1226528" y="555231"/>
                    <a:pt x="1122191" y="255507"/>
                  </a:cubicBezTo>
                  <a:cubicBezTo>
                    <a:pt x="1091432" y="167732"/>
                    <a:pt x="1048367" y="84851"/>
                    <a:pt x="993984" y="9428"/>
                  </a:cubicBezTo>
                  <a:cubicBezTo>
                    <a:pt x="991277" y="5664"/>
                    <a:pt x="987340" y="2833"/>
                    <a:pt x="982909" y="1282"/>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83" name="Google Shape;283;p8"/>
            <p:cNvSpPr/>
            <p:nvPr/>
          </p:nvSpPr>
          <p:spPr>
            <a:xfrm flipH="1">
              <a:off x="700874" y="-32871"/>
              <a:ext cx="1872888" cy="1224503"/>
            </a:xfrm>
            <a:custGeom>
              <a:rect b="b" l="l" r="r" t="t"/>
              <a:pathLst>
                <a:path extrusionOk="0" h="474154" w="725223">
                  <a:moveTo>
                    <a:pt x="-990" y="377302"/>
                  </a:moveTo>
                  <a:cubicBezTo>
                    <a:pt x="57875" y="368558"/>
                    <a:pt x="107786" y="329525"/>
                    <a:pt x="130455" y="274527"/>
                  </a:cubicBezTo>
                  <a:cubicBezTo>
                    <a:pt x="139980" y="246686"/>
                    <a:pt x="153411" y="220349"/>
                    <a:pt x="170365" y="196327"/>
                  </a:cubicBezTo>
                  <a:cubicBezTo>
                    <a:pt x="223990" y="124985"/>
                    <a:pt x="307906" y="85456"/>
                    <a:pt x="387916" y="51642"/>
                  </a:cubicBezTo>
                  <a:cubicBezTo>
                    <a:pt x="469355" y="17457"/>
                    <a:pt x="556795" y="-155"/>
                    <a:pt x="645092" y="-174"/>
                  </a:cubicBezTo>
                  <a:cubicBezTo>
                    <a:pt x="659664" y="-174"/>
                    <a:pt x="674428" y="-174"/>
                    <a:pt x="689097" y="-174"/>
                  </a:cubicBezTo>
                  <a:lnTo>
                    <a:pt x="711290" y="-174"/>
                  </a:lnTo>
                  <a:cubicBezTo>
                    <a:pt x="719290" y="722"/>
                    <a:pt x="725005" y="7932"/>
                    <a:pt x="724148" y="15933"/>
                  </a:cubicBezTo>
                  <a:cubicBezTo>
                    <a:pt x="723958" y="17695"/>
                    <a:pt x="723387" y="19400"/>
                    <a:pt x="722624" y="20972"/>
                  </a:cubicBezTo>
                  <a:cubicBezTo>
                    <a:pt x="686048" y="67930"/>
                    <a:pt x="650902" y="113936"/>
                    <a:pt x="611563" y="157655"/>
                  </a:cubicBezTo>
                  <a:cubicBezTo>
                    <a:pt x="592513" y="179754"/>
                    <a:pt x="571653" y="200518"/>
                    <a:pt x="554984" y="224330"/>
                  </a:cubicBezTo>
                  <a:cubicBezTo>
                    <a:pt x="507359" y="297673"/>
                    <a:pt x="486786" y="387113"/>
                    <a:pt x="487643" y="473981"/>
                  </a:cubicBezTo>
                  <a:cubicBezTo>
                    <a:pt x="485071" y="386827"/>
                    <a:pt x="503930" y="296149"/>
                    <a:pt x="551269" y="221854"/>
                  </a:cubicBezTo>
                  <a:cubicBezTo>
                    <a:pt x="568796" y="198346"/>
                    <a:pt x="587560" y="175772"/>
                    <a:pt x="607467" y="154227"/>
                  </a:cubicBezTo>
                  <a:cubicBezTo>
                    <a:pt x="641377" y="116127"/>
                    <a:pt x="685096" y="58977"/>
                    <a:pt x="716909" y="18114"/>
                  </a:cubicBezTo>
                  <a:cubicBezTo>
                    <a:pt x="718624" y="14047"/>
                    <a:pt x="716719" y="9351"/>
                    <a:pt x="712719" y="7618"/>
                  </a:cubicBezTo>
                  <a:cubicBezTo>
                    <a:pt x="712242" y="7418"/>
                    <a:pt x="711767" y="7265"/>
                    <a:pt x="711290" y="7161"/>
                  </a:cubicBezTo>
                  <a:lnTo>
                    <a:pt x="689668" y="7161"/>
                  </a:lnTo>
                  <a:cubicBezTo>
                    <a:pt x="675094" y="7161"/>
                    <a:pt x="660522" y="7161"/>
                    <a:pt x="645948" y="7161"/>
                  </a:cubicBezTo>
                  <a:cubicBezTo>
                    <a:pt x="558413" y="7437"/>
                    <a:pt x="471736" y="24744"/>
                    <a:pt x="390869" y="58119"/>
                  </a:cubicBezTo>
                  <a:cubicBezTo>
                    <a:pt x="305144" y="94314"/>
                    <a:pt x="213609" y="136320"/>
                    <a:pt x="162269" y="217377"/>
                  </a:cubicBezTo>
                  <a:cubicBezTo>
                    <a:pt x="151315" y="236246"/>
                    <a:pt x="141885" y="256001"/>
                    <a:pt x="134266" y="276432"/>
                  </a:cubicBezTo>
                  <a:cubicBezTo>
                    <a:pt x="110358" y="331554"/>
                    <a:pt x="59304" y="370054"/>
                    <a:pt x="-323" y="377778"/>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84" name="Google Shape;284;p8"/>
            <p:cNvSpPr/>
            <p:nvPr/>
          </p:nvSpPr>
          <p:spPr>
            <a:xfrm flipH="1">
              <a:off x="3049265" y="953163"/>
              <a:ext cx="232464" cy="201512"/>
            </a:xfrm>
            <a:custGeom>
              <a:rect b="b" l="l" r="r" t="t"/>
              <a:pathLst>
                <a:path extrusionOk="0" h="78030" w="90015">
                  <a:moveTo>
                    <a:pt x="85307" y="44594"/>
                  </a:moveTo>
                  <a:lnTo>
                    <a:pt x="40634" y="36784"/>
                  </a:lnTo>
                  <a:lnTo>
                    <a:pt x="38159" y="72883"/>
                  </a:lnTo>
                  <a:cubicBezTo>
                    <a:pt x="37777" y="76017"/>
                    <a:pt x="34919" y="78217"/>
                    <a:pt x="31777" y="77808"/>
                  </a:cubicBezTo>
                  <a:cubicBezTo>
                    <a:pt x="31109" y="77722"/>
                    <a:pt x="30538" y="77541"/>
                    <a:pt x="29966" y="77265"/>
                  </a:cubicBezTo>
                  <a:lnTo>
                    <a:pt x="-990" y="62025"/>
                  </a:lnTo>
                  <a:lnTo>
                    <a:pt x="725" y="60787"/>
                  </a:lnTo>
                  <a:lnTo>
                    <a:pt x="725" y="60787"/>
                  </a:lnTo>
                  <a:lnTo>
                    <a:pt x="32347" y="37831"/>
                  </a:lnTo>
                  <a:lnTo>
                    <a:pt x="33586" y="37355"/>
                  </a:lnTo>
                  <a:cubicBezTo>
                    <a:pt x="43206" y="34231"/>
                    <a:pt x="51970" y="29097"/>
                    <a:pt x="59399" y="22306"/>
                  </a:cubicBezTo>
                  <a:cubicBezTo>
                    <a:pt x="63208" y="18819"/>
                    <a:pt x="66638" y="14990"/>
                    <a:pt x="69686" y="10875"/>
                  </a:cubicBezTo>
                  <a:lnTo>
                    <a:pt x="69686" y="10875"/>
                  </a:lnTo>
                  <a:lnTo>
                    <a:pt x="84926" y="-174"/>
                  </a:lnTo>
                  <a:lnTo>
                    <a:pt x="84926" y="-174"/>
                  </a:lnTo>
                  <a:cubicBezTo>
                    <a:pt x="84926" y="2493"/>
                    <a:pt x="87879" y="29354"/>
                    <a:pt x="89022" y="40403"/>
                  </a:cubicBezTo>
                  <a:cubicBezTo>
                    <a:pt x="89117" y="42575"/>
                    <a:pt x="87498" y="44442"/>
                    <a:pt x="85307" y="44594"/>
                  </a:cubicBez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85" name="Google Shape;285;p8"/>
            <p:cNvSpPr/>
            <p:nvPr/>
          </p:nvSpPr>
          <p:spPr>
            <a:xfrm flipH="1">
              <a:off x="2854839" y="425715"/>
              <a:ext cx="147998" cy="150890"/>
            </a:xfrm>
            <a:custGeom>
              <a:rect b="b" l="l" r="r" t="t"/>
              <a:pathLst>
                <a:path extrusionOk="0" h="58428" w="57308">
                  <a:moveTo>
                    <a:pt x="7264" y="58255"/>
                  </a:moveTo>
                  <a:cubicBezTo>
                    <a:pt x="-5309" y="43148"/>
                    <a:pt x="-3308" y="20688"/>
                    <a:pt x="11836" y="8077"/>
                  </a:cubicBezTo>
                  <a:cubicBezTo>
                    <a:pt x="17646" y="3181"/>
                    <a:pt x="24981" y="295"/>
                    <a:pt x="32601" y="-134"/>
                  </a:cubicBezTo>
                  <a:cubicBezTo>
                    <a:pt x="41268" y="-553"/>
                    <a:pt x="49745" y="2343"/>
                    <a:pt x="56318" y="7963"/>
                  </a:cubicBezTo>
                  <a:cubicBezTo>
                    <a:pt x="37648" y="-686"/>
                    <a:pt x="15551" y="7420"/>
                    <a:pt x="6883" y="26079"/>
                  </a:cubicBezTo>
                  <a:cubicBezTo>
                    <a:pt x="2120" y="36309"/>
                    <a:pt x="2311" y="48149"/>
                    <a:pt x="7264" y="58255"/>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86" name="Google Shape;286;p8"/>
            <p:cNvSpPr/>
            <p:nvPr/>
          </p:nvSpPr>
          <p:spPr>
            <a:xfrm flipH="1">
              <a:off x="3498289" y="1115497"/>
              <a:ext cx="28227" cy="54932"/>
            </a:xfrm>
            <a:custGeom>
              <a:rect b="b" l="l" r="r" t="t"/>
              <a:pathLst>
                <a:path extrusionOk="0" h="21271" w="10930">
                  <a:moveTo>
                    <a:pt x="4225" y="21098"/>
                  </a:moveTo>
                  <a:cubicBezTo>
                    <a:pt x="1749" y="21098"/>
                    <a:pt x="-442" y="17764"/>
                    <a:pt x="-919" y="13097"/>
                  </a:cubicBezTo>
                  <a:cubicBezTo>
                    <a:pt x="-1014" y="12240"/>
                    <a:pt x="-1014" y="11382"/>
                    <a:pt x="-919" y="10525"/>
                  </a:cubicBezTo>
                  <a:cubicBezTo>
                    <a:pt x="-1014" y="9639"/>
                    <a:pt x="-1014" y="8744"/>
                    <a:pt x="-919" y="7858"/>
                  </a:cubicBezTo>
                  <a:cubicBezTo>
                    <a:pt x="-919" y="2715"/>
                    <a:pt x="2129" y="-905"/>
                    <a:pt x="5082" y="-48"/>
                  </a:cubicBezTo>
                  <a:cubicBezTo>
                    <a:pt x="8034" y="810"/>
                    <a:pt x="9940" y="5096"/>
                    <a:pt x="9940" y="10430"/>
                  </a:cubicBezTo>
                  <a:cubicBezTo>
                    <a:pt x="9940" y="15764"/>
                    <a:pt x="7939" y="19955"/>
                    <a:pt x="5082" y="21002"/>
                  </a:cubicBezTo>
                  <a:close/>
                  <a:moveTo>
                    <a:pt x="3463" y="18621"/>
                  </a:moveTo>
                  <a:lnTo>
                    <a:pt x="3463" y="18621"/>
                  </a:ln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87" name="Google Shape;287;p8"/>
            <p:cNvSpPr/>
            <p:nvPr/>
          </p:nvSpPr>
          <p:spPr>
            <a:xfrm flipH="1">
              <a:off x="1837330" y="353747"/>
              <a:ext cx="1747662" cy="1502075"/>
            </a:xfrm>
            <a:custGeom>
              <a:rect b="b" l="l" r="r" t="t"/>
              <a:pathLst>
                <a:path extrusionOk="0" h="1502075" w="1747662">
                  <a:moveTo>
                    <a:pt x="1602708" y="1438340"/>
                  </a:moveTo>
                  <a:cubicBezTo>
                    <a:pt x="1596802" y="1434920"/>
                    <a:pt x="1589175" y="1436398"/>
                    <a:pt x="1584990" y="1441787"/>
                  </a:cubicBezTo>
                  <a:cubicBezTo>
                    <a:pt x="1584990" y="1441810"/>
                    <a:pt x="1584990" y="1441859"/>
                    <a:pt x="1584990" y="1441885"/>
                  </a:cubicBezTo>
                  <a:cubicBezTo>
                    <a:pt x="1581298" y="1447520"/>
                    <a:pt x="1583021" y="1454952"/>
                    <a:pt x="1588682" y="1458520"/>
                  </a:cubicBezTo>
                  <a:cubicBezTo>
                    <a:pt x="1613783" y="1479878"/>
                    <a:pt x="1643558" y="1494841"/>
                    <a:pt x="1675792" y="1502075"/>
                  </a:cubicBezTo>
                  <a:cubicBezTo>
                    <a:pt x="1675792" y="1502075"/>
                    <a:pt x="1676038" y="1502075"/>
                    <a:pt x="1676038" y="1502049"/>
                  </a:cubicBezTo>
                  <a:cubicBezTo>
                    <a:pt x="1682928" y="1501657"/>
                    <a:pt x="1688095" y="1495826"/>
                    <a:pt x="1687606" y="1489034"/>
                  </a:cubicBezTo>
                  <a:cubicBezTo>
                    <a:pt x="1687606" y="1488910"/>
                    <a:pt x="1687606" y="1488811"/>
                    <a:pt x="1687606" y="1488687"/>
                  </a:cubicBezTo>
                  <a:cubicBezTo>
                    <a:pt x="1688095" y="1482045"/>
                    <a:pt x="1683176" y="1476261"/>
                    <a:pt x="1676531" y="1475744"/>
                  </a:cubicBezTo>
                  <a:cubicBezTo>
                    <a:pt x="1649216" y="1469371"/>
                    <a:pt x="1623869" y="1456526"/>
                    <a:pt x="1602708" y="1438340"/>
                  </a:cubicBezTo>
                  <a:close/>
                  <a:moveTo>
                    <a:pt x="1711475" y="1368701"/>
                  </a:moveTo>
                  <a:cubicBezTo>
                    <a:pt x="1706551" y="1364002"/>
                    <a:pt x="1698679" y="1364222"/>
                    <a:pt x="1694000" y="1369192"/>
                  </a:cubicBezTo>
                  <a:cubicBezTo>
                    <a:pt x="1689327" y="1374163"/>
                    <a:pt x="1689575" y="1381965"/>
                    <a:pt x="1694494" y="1386665"/>
                  </a:cubicBezTo>
                  <a:cubicBezTo>
                    <a:pt x="1705076" y="1396508"/>
                    <a:pt x="1716887" y="1404801"/>
                    <a:pt x="1729684" y="1411272"/>
                  </a:cubicBezTo>
                  <a:cubicBezTo>
                    <a:pt x="1731407" y="1412257"/>
                    <a:pt x="1733375" y="1412750"/>
                    <a:pt x="1735344" y="1412750"/>
                  </a:cubicBezTo>
                  <a:cubicBezTo>
                    <a:pt x="1740017" y="1412773"/>
                    <a:pt x="1744448" y="1410066"/>
                    <a:pt x="1746417" y="1405811"/>
                  </a:cubicBezTo>
                  <a:cubicBezTo>
                    <a:pt x="1749370" y="1399683"/>
                    <a:pt x="1746908" y="1392325"/>
                    <a:pt x="1740756" y="1389372"/>
                  </a:cubicBezTo>
                  <a:cubicBezTo>
                    <a:pt x="1729932" y="1383957"/>
                    <a:pt x="1720086" y="1376995"/>
                    <a:pt x="1711475" y="1368701"/>
                  </a:cubicBezTo>
                  <a:close/>
                  <a:moveTo>
                    <a:pt x="1402891" y="1334744"/>
                  </a:moveTo>
                  <a:cubicBezTo>
                    <a:pt x="1398218" y="1330879"/>
                    <a:pt x="1391325" y="1331127"/>
                    <a:pt x="1386649" y="1335310"/>
                  </a:cubicBezTo>
                  <a:cubicBezTo>
                    <a:pt x="1381727" y="1339960"/>
                    <a:pt x="1381482" y="1347737"/>
                    <a:pt x="1386158" y="1352707"/>
                  </a:cubicBezTo>
                  <a:cubicBezTo>
                    <a:pt x="1409536" y="1374731"/>
                    <a:pt x="1436358" y="1392694"/>
                    <a:pt x="1465642" y="1405860"/>
                  </a:cubicBezTo>
                  <a:cubicBezTo>
                    <a:pt x="1467363" y="1406206"/>
                    <a:pt x="1469089" y="1406206"/>
                    <a:pt x="1470809" y="1405860"/>
                  </a:cubicBezTo>
                  <a:cubicBezTo>
                    <a:pt x="1475483" y="1406573"/>
                    <a:pt x="1480407" y="1404336"/>
                    <a:pt x="1482866" y="1400199"/>
                  </a:cubicBezTo>
                  <a:cubicBezTo>
                    <a:pt x="1482866" y="1400052"/>
                    <a:pt x="1482866" y="1399931"/>
                    <a:pt x="1483112" y="1399781"/>
                  </a:cubicBezTo>
                  <a:cubicBezTo>
                    <a:pt x="1485574" y="1393679"/>
                    <a:pt x="1482866" y="1386592"/>
                    <a:pt x="1476715" y="1383960"/>
                  </a:cubicBezTo>
                  <a:cubicBezTo>
                    <a:pt x="1449400" y="1372024"/>
                    <a:pt x="1424298" y="1355366"/>
                    <a:pt x="1402891" y="1334744"/>
                  </a:cubicBezTo>
                  <a:close/>
                  <a:moveTo>
                    <a:pt x="1498000" y="1276368"/>
                  </a:moveTo>
                  <a:cubicBezTo>
                    <a:pt x="1494924" y="1276993"/>
                    <a:pt x="1492095" y="1278783"/>
                    <a:pt x="1490250" y="1281589"/>
                  </a:cubicBezTo>
                  <a:cubicBezTo>
                    <a:pt x="1490250" y="1281687"/>
                    <a:pt x="1490250" y="1281762"/>
                    <a:pt x="1490005" y="1281860"/>
                  </a:cubicBezTo>
                  <a:cubicBezTo>
                    <a:pt x="1486313" y="1287397"/>
                    <a:pt x="1487788" y="1294876"/>
                    <a:pt x="1493451" y="1298568"/>
                  </a:cubicBezTo>
                  <a:lnTo>
                    <a:pt x="1565549" y="1347783"/>
                  </a:lnTo>
                  <a:cubicBezTo>
                    <a:pt x="1567763" y="1348990"/>
                    <a:pt x="1569979" y="1349680"/>
                    <a:pt x="1572442" y="1349752"/>
                  </a:cubicBezTo>
                  <a:cubicBezTo>
                    <a:pt x="1576624" y="1349703"/>
                    <a:pt x="1580313" y="1347711"/>
                    <a:pt x="1582776" y="1344340"/>
                  </a:cubicBezTo>
                  <a:cubicBezTo>
                    <a:pt x="1586465" y="1338702"/>
                    <a:pt x="1584990" y="1331125"/>
                    <a:pt x="1579332" y="1327358"/>
                  </a:cubicBezTo>
                  <a:lnTo>
                    <a:pt x="1507229" y="1278142"/>
                  </a:lnTo>
                  <a:cubicBezTo>
                    <a:pt x="1504399" y="1276285"/>
                    <a:pt x="1501076" y="1275744"/>
                    <a:pt x="1498000" y="1276368"/>
                  </a:cubicBezTo>
                  <a:close/>
                  <a:moveTo>
                    <a:pt x="1622148" y="1251493"/>
                  </a:moveTo>
                  <a:cubicBezTo>
                    <a:pt x="1617227" y="1246719"/>
                    <a:pt x="1609352" y="1246745"/>
                    <a:pt x="1604676" y="1251568"/>
                  </a:cubicBezTo>
                  <a:cubicBezTo>
                    <a:pt x="1600003" y="1256441"/>
                    <a:pt x="1600003" y="1264168"/>
                    <a:pt x="1604676" y="1269040"/>
                  </a:cubicBezTo>
                  <a:cubicBezTo>
                    <a:pt x="1621658" y="1284345"/>
                    <a:pt x="1641098" y="1296575"/>
                    <a:pt x="1662260" y="1305212"/>
                  </a:cubicBezTo>
                  <a:cubicBezTo>
                    <a:pt x="1663980" y="1306000"/>
                    <a:pt x="1665706" y="1306418"/>
                    <a:pt x="1667672" y="1306444"/>
                  </a:cubicBezTo>
                  <a:cubicBezTo>
                    <a:pt x="1671612" y="1306984"/>
                    <a:pt x="1675792" y="1305826"/>
                    <a:pt x="1678745" y="1303246"/>
                  </a:cubicBezTo>
                  <a:cubicBezTo>
                    <a:pt x="1682685" y="1299872"/>
                    <a:pt x="1683915" y="1294557"/>
                    <a:pt x="1682437" y="1289711"/>
                  </a:cubicBezTo>
                  <a:cubicBezTo>
                    <a:pt x="1680716" y="1285035"/>
                    <a:pt x="1676531" y="1281712"/>
                    <a:pt x="1671612" y="1281097"/>
                  </a:cubicBezTo>
                  <a:cubicBezTo>
                    <a:pt x="1670134" y="1280728"/>
                    <a:pt x="1668905" y="1280728"/>
                    <a:pt x="1667427" y="1281097"/>
                  </a:cubicBezTo>
                  <a:cubicBezTo>
                    <a:pt x="1650939" y="1273543"/>
                    <a:pt x="1635681" y="1263576"/>
                    <a:pt x="1622148" y="1251568"/>
                  </a:cubicBezTo>
                  <a:cubicBezTo>
                    <a:pt x="1622148" y="1251542"/>
                    <a:pt x="1622148" y="1251519"/>
                    <a:pt x="1622148" y="1251493"/>
                  </a:cubicBezTo>
                  <a:close/>
                  <a:moveTo>
                    <a:pt x="1331037" y="1187761"/>
                  </a:moveTo>
                  <a:cubicBezTo>
                    <a:pt x="1325376" y="1191525"/>
                    <a:pt x="1323901" y="1199154"/>
                    <a:pt x="1327593" y="1204815"/>
                  </a:cubicBezTo>
                  <a:cubicBezTo>
                    <a:pt x="1346050" y="1228095"/>
                    <a:pt x="1369919" y="1246450"/>
                    <a:pt x="1397231" y="1258213"/>
                  </a:cubicBezTo>
                  <a:cubicBezTo>
                    <a:pt x="1398955" y="1258582"/>
                    <a:pt x="1400432" y="1258582"/>
                    <a:pt x="1402153" y="1258213"/>
                  </a:cubicBezTo>
                  <a:lnTo>
                    <a:pt x="1402153" y="1260182"/>
                  </a:lnTo>
                  <a:cubicBezTo>
                    <a:pt x="1409043" y="1261460"/>
                    <a:pt x="1415443" y="1257006"/>
                    <a:pt x="1416920" y="1250217"/>
                  </a:cubicBezTo>
                  <a:cubicBezTo>
                    <a:pt x="1418148" y="1243425"/>
                    <a:pt x="1413722" y="1236853"/>
                    <a:pt x="1406829" y="1235574"/>
                  </a:cubicBezTo>
                  <a:cubicBezTo>
                    <a:pt x="1383451" y="1225410"/>
                    <a:pt x="1362780" y="1209612"/>
                    <a:pt x="1346786" y="1189557"/>
                  </a:cubicBezTo>
                  <a:cubicBezTo>
                    <a:pt x="1342603" y="1185201"/>
                    <a:pt x="1335958" y="1184439"/>
                    <a:pt x="1331037" y="1187761"/>
                  </a:cubicBezTo>
                  <a:close/>
                  <a:moveTo>
                    <a:pt x="1161241" y="1146247"/>
                  </a:moveTo>
                  <a:cubicBezTo>
                    <a:pt x="1156072" y="1141842"/>
                    <a:pt x="1148200" y="1142434"/>
                    <a:pt x="1143769" y="1147601"/>
                  </a:cubicBezTo>
                  <a:cubicBezTo>
                    <a:pt x="1139586" y="1152768"/>
                    <a:pt x="1140080" y="1160521"/>
                    <a:pt x="1145247" y="1164949"/>
                  </a:cubicBezTo>
                  <a:cubicBezTo>
                    <a:pt x="1171575" y="1187588"/>
                    <a:pt x="1199384" y="1208998"/>
                    <a:pt x="1227929" y="1229177"/>
                  </a:cubicBezTo>
                  <a:cubicBezTo>
                    <a:pt x="1229895" y="1230627"/>
                    <a:pt x="1232360" y="1231415"/>
                    <a:pt x="1234819" y="1231392"/>
                  </a:cubicBezTo>
                  <a:cubicBezTo>
                    <a:pt x="1238754" y="1231490"/>
                    <a:pt x="1242694" y="1229544"/>
                    <a:pt x="1244908" y="1226225"/>
                  </a:cubicBezTo>
                  <a:cubicBezTo>
                    <a:pt x="1244908" y="1226199"/>
                    <a:pt x="1244908" y="1226173"/>
                    <a:pt x="1244908" y="1226126"/>
                  </a:cubicBezTo>
                  <a:cubicBezTo>
                    <a:pt x="1248845" y="1220564"/>
                    <a:pt x="1247615" y="1212886"/>
                    <a:pt x="1241955" y="1208998"/>
                  </a:cubicBezTo>
                  <a:cubicBezTo>
                    <a:pt x="1214146" y="1189557"/>
                    <a:pt x="1185849" y="1168395"/>
                    <a:pt x="1161241" y="1146247"/>
                  </a:cubicBezTo>
                  <a:close/>
                  <a:moveTo>
                    <a:pt x="1348232" y="1058298"/>
                  </a:moveTo>
                  <a:cubicBezTo>
                    <a:pt x="1345125" y="1057941"/>
                    <a:pt x="1341864" y="1058766"/>
                    <a:pt x="1339157" y="1060857"/>
                  </a:cubicBezTo>
                  <a:cubicBezTo>
                    <a:pt x="1339157" y="1060906"/>
                    <a:pt x="1338912" y="1060955"/>
                    <a:pt x="1338912" y="1061030"/>
                  </a:cubicBezTo>
                  <a:cubicBezTo>
                    <a:pt x="1333745" y="1065311"/>
                    <a:pt x="1333006" y="1073064"/>
                    <a:pt x="1337188" y="1078329"/>
                  </a:cubicBezTo>
                  <a:cubicBezTo>
                    <a:pt x="1355890" y="1098902"/>
                    <a:pt x="1378284" y="1115635"/>
                    <a:pt x="1403385" y="1127545"/>
                  </a:cubicBezTo>
                  <a:cubicBezTo>
                    <a:pt x="1405106" y="1128677"/>
                    <a:pt x="1407077" y="1129268"/>
                    <a:pt x="1409288" y="1129268"/>
                  </a:cubicBezTo>
                  <a:cubicBezTo>
                    <a:pt x="1413719" y="1129439"/>
                    <a:pt x="1417902" y="1127176"/>
                    <a:pt x="1420116" y="1123362"/>
                  </a:cubicBezTo>
                  <a:cubicBezTo>
                    <a:pt x="1423314" y="1117457"/>
                    <a:pt x="1421348" y="1109975"/>
                    <a:pt x="1415442" y="1106629"/>
                  </a:cubicBezTo>
                  <a:cubicBezTo>
                    <a:pt x="1393049" y="1096073"/>
                    <a:pt x="1372872" y="1081184"/>
                    <a:pt x="1356381" y="1062826"/>
                  </a:cubicBezTo>
                  <a:cubicBezTo>
                    <a:pt x="1354291" y="1060193"/>
                    <a:pt x="1351339" y="1058655"/>
                    <a:pt x="1348232" y="1058298"/>
                  </a:cubicBezTo>
                  <a:close/>
                  <a:moveTo>
                    <a:pt x="1170409" y="991690"/>
                  </a:moveTo>
                  <a:cubicBezTo>
                    <a:pt x="1167272" y="991210"/>
                    <a:pt x="1163950" y="991918"/>
                    <a:pt x="1161244" y="993924"/>
                  </a:cubicBezTo>
                  <a:cubicBezTo>
                    <a:pt x="1155829" y="998008"/>
                    <a:pt x="1154599" y="1005612"/>
                    <a:pt x="1158539" y="1011148"/>
                  </a:cubicBezTo>
                  <a:cubicBezTo>
                    <a:pt x="1178962" y="1039523"/>
                    <a:pt x="1204063" y="1064449"/>
                    <a:pt x="1232363" y="1084972"/>
                  </a:cubicBezTo>
                  <a:cubicBezTo>
                    <a:pt x="1234329" y="1086597"/>
                    <a:pt x="1236788" y="1087457"/>
                    <a:pt x="1239496" y="1087434"/>
                  </a:cubicBezTo>
                  <a:cubicBezTo>
                    <a:pt x="1243926" y="1087804"/>
                    <a:pt x="1248109" y="1085835"/>
                    <a:pt x="1250571" y="1082267"/>
                  </a:cubicBezTo>
                  <a:cubicBezTo>
                    <a:pt x="1250571" y="1082241"/>
                    <a:pt x="1250571" y="1082241"/>
                    <a:pt x="1250571" y="1082216"/>
                  </a:cubicBezTo>
                  <a:cubicBezTo>
                    <a:pt x="1254506" y="1076728"/>
                    <a:pt x="1253278" y="1069027"/>
                    <a:pt x="1247861" y="1065040"/>
                  </a:cubicBezTo>
                  <a:cubicBezTo>
                    <a:pt x="1221287" y="1046093"/>
                    <a:pt x="1197664" y="1023009"/>
                    <a:pt x="1178468" y="996629"/>
                  </a:cubicBezTo>
                  <a:cubicBezTo>
                    <a:pt x="1178468" y="996606"/>
                    <a:pt x="1178468" y="996606"/>
                    <a:pt x="1178468" y="996582"/>
                  </a:cubicBezTo>
                  <a:cubicBezTo>
                    <a:pt x="1176500" y="993837"/>
                    <a:pt x="1173547" y="992170"/>
                    <a:pt x="1170409" y="991690"/>
                  </a:cubicBezTo>
                  <a:close/>
                  <a:moveTo>
                    <a:pt x="1014672" y="936505"/>
                  </a:moveTo>
                  <a:cubicBezTo>
                    <a:pt x="1011503" y="936170"/>
                    <a:pt x="1008181" y="937032"/>
                    <a:pt x="1005473" y="939172"/>
                  </a:cubicBezTo>
                  <a:cubicBezTo>
                    <a:pt x="1000306" y="943453"/>
                    <a:pt x="999567" y="951229"/>
                    <a:pt x="1003753" y="956520"/>
                  </a:cubicBezTo>
                  <a:cubicBezTo>
                    <a:pt x="1021961" y="979506"/>
                    <a:pt x="1042384" y="1000766"/>
                    <a:pt x="1064532" y="1020010"/>
                  </a:cubicBezTo>
                  <a:cubicBezTo>
                    <a:pt x="1066746" y="1022126"/>
                    <a:pt x="1069699" y="1023281"/>
                    <a:pt x="1072652" y="1023209"/>
                  </a:cubicBezTo>
                  <a:cubicBezTo>
                    <a:pt x="1075851" y="1022865"/>
                    <a:pt x="1078561" y="1021361"/>
                    <a:pt x="1080775" y="1019026"/>
                  </a:cubicBezTo>
                  <a:cubicBezTo>
                    <a:pt x="1085449" y="1014153"/>
                    <a:pt x="1085449" y="1006426"/>
                    <a:pt x="1080775" y="1001554"/>
                  </a:cubicBezTo>
                  <a:cubicBezTo>
                    <a:pt x="1059613" y="983146"/>
                    <a:pt x="1040418" y="962894"/>
                    <a:pt x="1022946" y="941017"/>
                  </a:cubicBezTo>
                  <a:cubicBezTo>
                    <a:pt x="1020854" y="938371"/>
                    <a:pt x="1017840" y="936840"/>
                    <a:pt x="1014672" y="936505"/>
                  </a:cubicBezTo>
                  <a:close/>
                  <a:moveTo>
                    <a:pt x="1172963" y="878416"/>
                  </a:moveTo>
                  <a:cubicBezTo>
                    <a:pt x="1169918" y="877819"/>
                    <a:pt x="1166658" y="878379"/>
                    <a:pt x="1163952" y="880237"/>
                  </a:cubicBezTo>
                  <a:cubicBezTo>
                    <a:pt x="1158291" y="883903"/>
                    <a:pt x="1156568" y="891506"/>
                    <a:pt x="1160260" y="897215"/>
                  </a:cubicBezTo>
                  <a:cubicBezTo>
                    <a:pt x="1176502" y="921996"/>
                    <a:pt x="1197170" y="943599"/>
                    <a:pt x="1221039" y="960950"/>
                  </a:cubicBezTo>
                  <a:cubicBezTo>
                    <a:pt x="1223253" y="962376"/>
                    <a:pt x="1225718" y="963164"/>
                    <a:pt x="1228177" y="963164"/>
                  </a:cubicBezTo>
                  <a:cubicBezTo>
                    <a:pt x="1232115" y="963138"/>
                    <a:pt x="1235804" y="961317"/>
                    <a:pt x="1238269" y="958243"/>
                  </a:cubicBezTo>
                  <a:cubicBezTo>
                    <a:pt x="1238269" y="958217"/>
                    <a:pt x="1238269" y="958193"/>
                    <a:pt x="1238269" y="958144"/>
                  </a:cubicBezTo>
                  <a:cubicBezTo>
                    <a:pt x="1242203" y="952582"/>
                    <a:pt x="1240973" y="944930"/>
                    <a:pt x="1235316" y="941018"/>
                  </a:cubicBezTo>
                  <a:cubicBezTo>
                    <a:pt x="1213906" y="925391"/>
                    <a:pt x="1195450" y="906048"/>
                    <a:pt x="1180931" y="883926"/>
                  </a:cubicBezTo>
                  <a:cubicBezTo>
                    <a:pt x="1180931" y="883805"/>
                    <a:pt x="1180682" y="883657"/>
                    <a:pt x="1180682" y="883533"/>
                  </a:cubicBezTo>
                  <a:cubicBezTo>
                    <a:pt x="1178838" y="880765"/>
                    <a:pt x="1176008" y="879012"/>
                    <a:pt x="1172963" y="878416"/>
                  </a:cubicBezTo>
                  <a:close/>
                  <a:moveTo>
                    <a:pt x="12303" y="496601"/>
                  </a:moveTo>
                  <a:cubicBezTo>
                    <a:pt x="5413" y="496601"/>
                    <a:pt x="0" y="502111"/>
                    <a:pt x="0" y="508903"/>
                  </a:cubicBezTo>
                  <a:cubicBezTo>
                    <a:pt x="246" y="533659"/>
                    <a:pt x="2460" y="558341"/>
                    <a:pt x="6645" y="582727"/>
                  </a:cubicBezTo>
                  <a:cubicBezTo>
                    <a:pt x="6645" y="583538"/>
                    <a:pt x="6645" y="584375"/>
                    <a:pt x="6645" y="585187"/>
                  </a:cubicBezTo>
                  <a:cubicBezTo>
                    <a:pt x="6890" y="587083"/>
                    <a:pt x="7629" y="588879"/>
                    <a:pt x="8859" y="590356"/>
                  </a:cubicBezTo>
                  <a:cubicBezTo>
                    <a:pt x="11318" y="593531"/>
                    <a:pt x="15010" y="595350"/>
                    <a:pt x="18947" y="595278"/>
                  </a:cubicBezTo>
                  <a:cubicBezTo>
                    <a:pt x="21409" y="595350"/>
                    <a:pt x="23869" y="594663"/>
                    <a:pt x="26086" y="593309"/>
                  </a:cubicBezTo>
                  <a:cubicBezTo>
                    <a:pt x="31746" y="589568"/>
                    <a:pt x="33467" y="582234"/>
                    <a:pt x="30268" y="576330"/>
                  </a:cubicBezTo>
                  <a:cubicBezTo>
                    <a:pt x="30268" y="575837"/>
                    <a:pt x="30268" y="575344"/>
                    <a:pt x="30268" y="574853"/>
                  </a:cubicBezTo>
                  <a:cubicBezTo>
                    <a:pt x="26579" y="552975"/>
                    <a:pt x="24853" y="530830"/>
                    <a:pt x="24608" y="508658"/>
                  </a:cubicBezTo>
                  <a:cubicBezTo>
                    <a:pt x="24608" y="508583"/>
                    <a:pt x="24608" y="508485"/>
                    <a:pt x="24608" y="508410"/>
                  </a:cubicBezTo>
                  <a:cubicBezTo>
                    <a:pt x="24362" y="501742"/>
                    <a:pt x="18947" y="496451"/>
                    <a:pt x="12303" y="496601"/>
                  </a:cubicBezTo>
                  <a:close/>
                  <a:moveTo>
                    <a:pt x="103814" y="375547"/>
                  </a:moveTo>
                  <a:cubicBezTo>
                    <a:pt x="100893" y="376458"/>
                    <a:pt x="98310" y="378494"/>
                    <a:pt x="96711" y="381435"/>
                  </a:cubicBezTo>
                  <a:cubicBezTo>
                    <a:pt x="83666" y="405772"/>
                    <a:pt x="76037" y="432643"/>
                    <a:pt x="74317" y="460180"/>
                  </a:cubicBezTo>
                  <a:cubicBezTo>
                    <a:pt x="74317" y="460279"/>
                    <a:pt x="74317" y="460377"/>
                    <a:pt x="74317" y="460501"/>
                  </a:cubicBezTo>
                  <a:cubicBezTo>
                    <a:pt x="73823" y="467143"/>
                    <a:pt x="78990" y="472829"/>
                    <a:pt x="85635" y="473222"/>
                  </a:cubicBezTo>
                  <a:cubicBezTo>
                    <a:pt x="92525" y="473739"/>
                    <a:pt x="98431" y="468670"/>
                    <a:pt x="98925" y="461904"/>
                  </a:cubicBezTo>
                  <a:cubicBezTo>
                    <a:pt x="100402" y="437812"/>
                    <a:pt x="107042" y="414310"/>
                    <a:pt x="118365" y="392999"/>
                  </a:cubicBezTo>
                  <a:cubicBezTo>
                    <a:pt x="118365" y="392901"/>
                    <a:pt x="118365" y="392803"/>
                    <a:pt x="118611" y="392704"/>
                  </a:cubicBezTo>
                  <a:cubicBezTo>
                    <a:pt x="121564" y="386775"/>
                    <a:pt x="119102" y="379516"/>
                    <a:pt x="113196" y="376514"/>
                  </a:cubicBezTo>
                  <a:cubicBezTo>
                    <a:pt x="113196" y="376488"/>
                    <a:pt x="112948" y="376439"/>
                    <a:pt x="112948" y="376416"/>
                  </a:cubicBezTo>
                  <a:cubicBezTo>
                    <a:pt x="109995" y="374853"/>
                    <a:pt x="106735" y="374637"/>
                    <a:pt x="103814" y="375547"/>
                  </a:cubicBezTo>
                  <a:close/>
                  <a:moveTo>
                    <a:pt x="66443" y="270650"/>
                  </a:moveTo>
                  <a:cubicBezTo>
                    <a:pt x="60291" y="268263"/>
                    <a:pt x="53153" y="271464"/>
                    <a:pt x="50694" y="277837"/>
                  </a:cubicBezTo>
                  <a:cubicBezTo>
                    <a:pt x="37159" y="315290"/>
                    <a:pt x="25592" y="353505"/>
                    <a:pt x="16488" y="392263"/>
                  </a:cubicBezTo>
                  <a:cubicBezTo>
                    <a:pt x="14517" y="399300"/>
                    <a:pt x="18208" y="406658"/>
                    <a:pt x="24853" y="409487"/>
                  </a:cubicBezTo>
                  <a:cubicBezTo>
                    <a:pt x="26331" y="409735"/>
                    <a:pt x="27561" y="409735"/>
                    <a:pt x="29039" y="409487"/>
                  </a:cubicBezTo>
                  <a:cubicBezTo>
                    <a:pt x="33958" y="410030"/>
                    <a:pt x="38636" y="407865"/>
                    <a:pt x="41589" y="403829"/>
                  </a:cubicBezTo>
                  <a:cubicBezTo>
                    <a:pt x="42816" y="400507"/>
                    <a:pt x="42816" y="396815"/>
                    <a:pt x="41589" y="393493"/>
                  </a:cubicBezTo>
                  <a:cubicBezTo>
                    <a:pt x="50200" y="357197"/>
                    <a:pt x="61028" y="321467"/>
                    <a:pt x="73824" y="286448"/>
                  </a:cubicBezTo>
                  <a:cubicBezTo>
                    <a:pt x="73824" y="286350"/>
                    <a:pt x="73824" y="286229"/>
                    <a:pt x="73824" y="286130"/>
                  </a:cubicBezTo>
                  <a:cubicBezTo>
                    <a:pt x="76283" y="279878"/>
                    <a:pt x="72837" y="272965"/>
                    <a:pt x="66686" y="270699"/>
                  </a:cubicBezTo>
                  <a:cubicBezTo>
                    <a:pt x="66686" y="270676"/>
                    <a:pt x="66686" y="270650"/>
                    <a:pt x="66443" y="270650"/>
                  </a:cubicBezTo>
                  <a:close/>
                  <a:moveTo>
                    <a:pt x="321379" y="242968"/>
                  </a:moveTo>
                  <a:cubicBezTo>
                    <a:pt x="316210" y="238491"/>
                    <a:pt x="308335" y="239008"/>
                    <a:pt x="303905" y="244125"/>
                  </a:cubicBezTo>
                  <a:cubicBezTo>
                    <a:pt x="290127" y="261869"/>
                    <a:pt x="279052" y="281504"/>
                    <a:pt x="270932" y="302446"/>
                  </a:cubicBezTo>
                  <a:cubicBezTo>
                    <a:pt x="268718" y="308770"/>
                    <a:pt x="271671" y="315784"/>
                    <a:pt x="278070" y="318195"/>
                  </a:cubicBezTo>
                  <a:cubicBezTo>
                    <a:pt x="279545" y="318564"/>
                    <a:pt x="281023" y="318564"/>
                    <a:pt x="282498" y="318195"/>
                  </a:cubicBezTo>
                  <a:cubicBezTo>
                    <a:pt x="287420" y="318440"/>
                    <a:pt x="291848" y="315709"/>
                    <a:pt x="293819" y="311304"/>
                  </a:cubicBezTo>
                  <a:cubicBezTo>
                    <a:pt x="301200" y="292602"/>
                    <a:pt x="311043" y="275032"/>
                    <a:pt x="323348" y="259136"/>
                  </a:cubicBezTo>
                  <a:cubicBezTo>
                    <a:pt x="326792" y="253992"/>
                    <a:pt x="326053" y="247078"/>
                    <a:pt x="321379" y="242968"/>
                  </a:cubicBezTo>
                  <a:close/>
                  <a:moveTo>
                    <a:pt x="213596" y="220502"/>
                  </a:moveTo>
                  <a:cubicBezTo>
                    <a:pt x="208181" y="216368"/>
                    <a:pt x="200555" y="217105"/>
                    <a:pt x="196124" y="222222"/>
                  </a:cubicBezTo>
                  <a:cubicBezTo>
                    <a:pt x="178652" y="244027"/>
                    <a:pt x="166104" y="269152"/>
                    <a:pt x="158723" y="296046"/>
                  </a:cubicBezTo>
                  <a:cubicBezTo>
                    <a:pt x="158723" y="296072"/>
                    <a:pt x="158723" y="296072"/>
                    <a:pt x="158723" y="296098"/>
                  </a:cubicBezTo>
                  <a:cubicBezTo>
                    <a:pt x="156997" y="302668"/>
                    <a:pt x="160937" y="309385"/>
                    <a:pt x="167582" y="311059"/>
                  </a:cubicBezTo>
                  <a:lnTo>
                    <a:pt x="170780" y="311059"/>
                  </a:lnTo>
                  <a:cubicBezTo>
                    <a:pt x="176192" y="311033"/>
                    <a:pt x="181114" y="307292"/>
                    <a:pt x="182592" y="301955"/>
                  </a:cubicBezTo>
                  <a:cubicBezTo>
                    <a:pt x="188988" y="278551"/>
                    <a:pt x="200061" y="256699"/>
                    <a:pt x="215319" y="237726"/>
                  </a:cubicBezTo>
                  <a:cubicBezTo>
                    <a:pt x="215319" y="237628"/>
                    <a:pt x="215565" y="237530"/>
                    <a:pt x="215565" y="237432"/>
                  </a:cubicBezTo>
                  <a:cubicBezTo>
                    <a:pt x="219750" y="232215"/>
                    <a:pt x="218763" y="224635"/>
                    <a:pt x="213596" y="220502"/>
                  </a:cubicBezTo>
                  <a:close/>
                  <a:moveTo>
                    <a:pt x="153920" y="128273"/>
                  </a:moveTo>
                  <a:cubicBezTo>
                    <a:pt x="150844" y="128940"/>
                    <a:pt x="148014" y="130780"/>
                    <a:pt x="146169" y="133634"/>
                  </a:cubicBezTo>
                  <a:cubicBezTo>
                    <a:pt x="131159" y="157405"/>
                    <a:pt x="117379" y="182062"/>
                    <a:pt x="105322" y="207458"/>
                  </a:cubicBezTo>
                  <a:cubicBezTo>
                    <a:pt x="105322" y="208023"/>
                    <a:pt x="105322" y="208615"/>
                    <a:pt x="105322" y="209178"/>
                  </a:cubicBezTo>
                  <a:cubicBezTo>
                    <a:pt x="102121" y="213363"/>
                    <a:pt x="100400" y="218455"/>
                    <a:pt x="100400" y="223697"/>
                  </a:cubicBezTo>
                  <a:cubicBezTo>
                    <a:pt x="100643" y="229430"/>
                    <a:pt x="104580" y="234279"/>
                    <a:pt x="110241" y="235509"/>
                  </a:cubicBezTo>
                  <a:lnTo>
                    <a:pt x="112703" y="235509"/>
                  </a:lnTo>
                  <a:cubicBezTo>
                    <a:pt x="117131" y="234871"/>
                    <a:pt x="121071" y="231866"/>
                    <a:pt x="122791" y="227635"/>
                  </a:cubicBezTo>
                  <a:cubicBezTo>
                    <a:pt x="135587" y="199754"/>
                    <a:pt x="150352" y="172785"/>
                    <a:pt x="166840" y="146921"/>
                  </a:cubicBezTo>
                  <a:cubicBezTo>
                    <a:pt x="166840" y="146800"/>
                    <a:pt x="167086" y="146676"/>
                    <a:pt x="167086" y="146529"/>
                  </a:cubicBezTo>
                  <a:cubicBezTo>
                    <a:pt x="170532" y="140868"/>
                    <a:pt x="168809" y="133435"/>
                    <a:pt x="163148" y="129943"/>
                  </a:cubicBezTo>
                  <a:cubicBezTo>
                    <a:pt x="160318" y="128110"/>
                    <a:pt x="156996" y="127606"/>
                    <a:pt x="153920" y="128273"/>
                  </a:cubicBezTo>
                  <a:close/>
                  <a:moveTo>
                    <a:pt x="421284" y="31511"/>
                  </a:moveTo>
                  <a:lnTo>
                    <a:pt x="411196" y="39876"/>
                  </a:lnTo>
                  <a:cubicBezTo>
                    <a:pt x="397170" y="50704"/>
                    <a:pt x="383389" y="63009"/>
                    <a:pt x="369609" y="75312"/>
                  </a:cubicBezTo>
                  <a:cubicBezTo>
                    <a:pt x="366901" y="76790"/>
                    <a:pt x="364687" y="79226"/>
                    <a:pt x="363457" y="82202"/>
                  </a:cubicBezTo>
                  <a:cubicBezTo>
                    <a:pt x="361243" y="88477"/>
                    <a:pt x="363209" y="95466"/>
                    <a:pt x="368377" y="99674"/>
                  </a:cubicBezTo>
                  <a:cubicBezTo>
                    <a:pt x="370102" y="100462"/>
                    <a:pt x="371823" y="100881"/>
                    <a:pt x="373546" y="100904"/>
                  </a:cubicBezTo>
                  <a:cubicBezTo>
                    <a:pt x="377729" y="100734"/>
                    <a:pt x="381912" y="98765"/>
                    <a:pt x="384619" y="95492"/>
                  </a:cubicBezTo>
                  <a:cubicBezTo>
                    <a:pt x="385112" y="94779"/>
                    <a:pt x="385603" y="94115"/>
                    <a:pt x="386342" y="93523"/>
                  </a:cubicBezTo>
                  <a:cubicBezTo>
                    <a:pt x="399629" y="81466"/>
                    <a:pt x="413164" y="70145"/>
                    <a:pt x="426945" y="58827"/>
                  </a:cubicBezTo>
                  <a:lnTo>
                    <a:pt x="437033" y="50459"/>
                  </a:lnTo>
                  <a:cubicBezTo>
                    <a:pt x="442200" y="46005"/>
                    <a:pt x="442939" y="38254"/>
                    <a:pt x="438511" y="32986"/>
                  </a:cubicBezTo>
                  <a:cubicBezTo>
                    <a:pt x="438511" y="32888"/>
                    <a:pt x="438266" y="32816"/>
                    <a:pt x="438266" y="32741"/>
                  </a:cubicBezTo>
                  <a:cubicBezTo>
                    <a:pt x="433835" y="27698"/>
                    <a:pt x="426208" y="27155"/>
                    <a:pt x="421284" y="31511"/>
                  </a:cubicBezTo>
                  <a:close/>
                  <a:moveTo>
                    <a:pt x="347306" y="107"/>
                  </a:moveTo>
                  <a:cubicBezTo>
                    <a:pt x="344261" y="-302"/>
                    <a:pt x="341062" y="454"/>
                    <a:pt x="338355" y="2472"/>
                  </a:cubicBezTo>
                  <a:cubicBezTo>
                    <a:pt x="310794" y="19453"/>
                    <a:pt x="287664" y="42511"/>
                    <a:pt x="270438" y="69898"/>
                  </a:cubicBezTo>
                  <a:cubicBezTo>
                    <a:pt x="263547" y="70909"/>
                    <a:pt x="258874" y="77256"/>
                    <a:pt x="260104" y="84048"/>
                  </a:cubicBezTo>
                  <a:cubicBezTo>
                    <a:pt x="261085" y="90840"/>
                    <a:pt x="267239" y="95516"/>
                    <a:pt x="274129" y="94506"/>
                  </a:cubicBezTo>
                  <a:cubicBezTo>
                    <a:pt x="282249" y="94483"/>
                    <a:pt x="289633" y="89241"/>
                    <a:pt x="292093" y="81465"/>
                  </a:cubicBezTo>
                  <a:cubicBezTo>
                    <a:pt x="307596" y="57472"/>
                    <a:pt x="328512" y="37292"/>
                    <a:pt x="352875" y="22406"/>
                  </a:cubicBezTo>
                  <a:cubicBezTo>
                    <a:pt x="358290" y="18322"/>
                    <a:pt x="359517" y="10716"/>
                    <a:pt x="355582" y="5179"/>
                  </a:cubicBezTo>
                  <a:cubicBezTo>
                    <a:pt x="355582" y="5032"/>
                    <a:pt x="355337" y="4885"/>
                    <a:pt x="355337" y="4738"/>
                  </a:cubicBezTo>
                  <a:cubicBezTo>
                    <a:pt x="353244" y="2093"/>
                    <a:pt x="350352" y="517"/>
                    <a:pt x="347306" y="107"/>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88" name="Google Shape;288;p8"/>
            <p:cNvSpPr/>
            <p:nvPr/>
          </p:nvSpPr>
          <p:spPr>
            <a:xfrm flipH="1">
              <a:off x="3007054" y="780417"/>
              <a:ext cx="499902" cy="600935"/>
            </a:xfrm>
            <a:custGeom>
              <a:rect b="b" l="l" r="r" t="t"/>
              <a:pathLst>
                <a:path extrusionOk="0" h="232695" w="193573">
                  <a:moveTo>
                    <a:pt x="274" y="232141"/>
                  </a:moveTo>
                  <a:cubicBezTo>
                    <a:pt x="-6394" y="182326"/>
                    <a:pt x="13418" y="154227"/>
                    <a:pt x="57424" y="133462"/>
                  </a:cubicBezTo>
                  <a:cubicBezTo>
                    <a:pt x="80378" y="120127"/>
                    <a:pt x="124099" y="98791"/>
                    <a:pt x="144958" y="84885"/>
                  </a:cubicBezTo>
                  <a:cubicBezTo>
                    <a:pt x="170675" y="63549"/>
                    <a:pt x="184201" y="32211"/>
                    <a:pt x="192583" y="-174"/>
                  </a:cubicBezTo>
                  <a:cubicBezTo>
                    <a:pt x="190011" y="27315"/>
                    <a:pt x="180106" y="53624"/>
                    <a:pt x="164008" y="76026"/>
                  </a:cubicBezTo>
                  <a:cubicBezTo>
                    <a:pt x="147625" y="99077"/>
                    <a:pt x="120384" y="108888"/>
                    <a:pt x="97333" y="122699"/>
                  </a:cubicBezTo>
                  <a:lnTo>
                    <a:pt x="61614" y="141749"/>
                  </a:lnTo>
                  <a:cubicBezTo>
                    <a:pt x="17514" y="161275"/>
                    <a:pt x="654" y="183373"/>
                    <a:pt x="179" y="232522"/>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89" name="Google Shape;289;p8"/>
            <p:cNvSpPr/>
            <p:nvPr/>
          </p:nvSpPr>
          <p:spPr>
            <a:xfrm flipH="1">
              <a:off x="2684910" y="620788"/>
              <a:ext cx="210262" cy="318226"/>
            </a:xfrm>
            <a:custGeom>
              <a:rect b="b" l="l" r="r" t="t"/>
              <a:pathLst>
                <a:path extrusionOk="0" h="123224" w="81418">
                  <a:moveTo>
                    <a:pt x="-977" y="74855"/>
                  </a:moveTo>
                  <a:cubicBezTo>
                    <a:pt x="-977" y="39612"/>
                    <a:pt x="-311" y="21991"/>
                    <a:pt x="9596" y="12180"/>
                  </a:cubicBezTo>
                  <a:cubicBezTo>
                    <a:pt x="23120" y="-679"/>
                    <a:pt x="43219" y="-3822"/>
                    <a:pt x="59983" y="4275"/>
                  </a:cubicBezTo>
                  <a:cubicBezTo>
                    <a:pt x="81985" y="16467"/>
                    <a:pt x="80652" y="47518"/>
                    <a:pt x="80270" y="56376"/>
                  </a:cubicBezTo>
                  <a:cubicBezTo>
                    <a:pt x="78938" y="86475"/>
                    <a:pt x="59220" y="122480"/>
                    <a:pt x="34360" y="123051"/>
                  </a:cubicBezTo>
                  <a:cubicBezTo>
                    <a:pt x="22835" y="122956"/>
                    <a:pt x="11977" y="117412"/>
                    <a:pt x="5214" y="108097"/>
                  </a:cubicBezTo>
                  <a:cubicBezTo>
                    <a:pt x="737" y="102287"/>
                    <a:pt x="-1168" y="95143"/>
                    <a:pt x="-977" y="74855"/>
                  </a:cubicBezTo>
                  <a:close/>
                </a:path>
              </a:pathLst>
            </a:custGeom>
            <a:solidFill>
              <a:srgbClr val="CFB6A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290" name="Google Shape;290;p8"/>
          <p:cNvGrpSpPr/>
          <p:nvPr/>
        </p:nvGrpSpPr>
        <p:grpSpPr>
          <a:xfrm flipH="1">
            <a:off x="4565959" y="5400912"/>
            <a:ext cx="1444973" cy="1163443"/>
            <a:chOff x="8015873" y="3767706"/>
            <a:chExt cx="3906388" cy="3145291"/>
          </a:xfrm>
        </p:grpSpPr>
        <p:sp>
          <p:nvSpPr>
            <p:cNvPr id="291" name="Google Shape;291;p8"/>
            <p:cNvSpPr/>
            <p:nvPr/>
          </p:nvSpPr>
          <p:spPr>
            <a:xfrm flipH="1">
              <a:off x="9908122" y="4371995"/>
              <a:ext cx="1664668" cy="1302553"/>
            </a:xfrm>
            <a:custGeom>
              <a:rect b="b" l="l" r="r" t="t"/>
              <a:pathLst>
                <a:path extrusionOk="0" h="1302553" w="1664668">
                  <a:moveTo>
                    <a:pt x="29723" y="841545"/>
                  </a:moveTo>
                  <a:cubicBezTo>
                    <a:pt x="25092" y="841081"/>
                    <a:pt x="20201" y="841854"/>
                    <a:pt x="15829" y="843834"/>
                  </a:cubicBezTo>
                  <a:cubicBezTo>
                    <a:pt x="2186" y="850038"/>
                    <a:pt x="-3732" y="866048"/>
                    <a:pt x="2443" y="879637"/>
                  </a:cubicBezTo>
                  <a:lnTo>
                    <a:pt x="171281" y="1267499"/>
                  </a:lnTo>
                  <a:cubicBezTo>
                    <a:pt x="175142" y="1277308"/>
                    <a:pt x="184664" y="1283715"/>
                    <a:pt x="195219" y="1283715"/>
                  </a:cubicBezTo>
                  <a:lnTo>
                    <a:pt x="652830" y="1302502"/>
                  </a:lnTo>
                  <a:cubicBezTo>
                    <a:pt x="657977" y="1302813"/>
                    <a:pt x="662866" y="1301705"/>
                    <a:pt x="667500" y="1299311"/>
                  </a:cubicBezTo>
                  <a:cubicBezTo>
                    <a:pt x="680626" y="1292156"/>
                    <a:pt x="685774" y="1275633"/>
                    <a:pt x="678567" y="1262352"/>
                  </a:cubicBezTo>
                  <a:lnTo>
                    <a:pt x="472667" y="874746"/>
                  </a:lnTo>
                  <a:cubicBezTo>
                    <a:pt x="468033" y="866226"/>
                    <a:pt x="459284" y="860744"/>
                    <a:pt x="449762" y="860333"/>
                  </a:cubicBezTo>
                  <a:close/>
                  <a:moveTo>
                    <a:pt x="585402" y="88595"/>
                  </a:moveTo>
                  <a:cubicBezTo>
                    <a:pt x="570213" y="87309"/>
                    <a:pt x="557086" y="98428"/>
                    <a:pt x="555803" y="113432"/>
                  </a:cubicBezTo>
                  <a:lnTo>
                    <a:pt x="499178" y="660867"/>
                  </a:lnTo>
                  <a:cubicBezTo>
                    <a:pt x="497894" y="671214"/>
                    <a:pt x="502782" y="681382"/>
                    <a:pt x="511788" y="686605"/>
                  </a:cubicBezTo>
                  <a:lnTo>
                    <a:pt x="1018045" y="1000602"/>
                  </a:lnTo>
                  <a:cubicBezTo>
                    <a:pt x="1022166" y="1003202"/>
                    <a:pt x="1027054" y="1004618"/>
                    <a:pt x="1031945" y="1004720"/>
                  </a:cubicBezTo>
                  <a:cubicBezTo>
                    <a:pt x="1047131" y="1005004"/>
                    <a:pt x="1059485" y="993009"/>
                    <a:pt x="1059742" y="977953"/>
                  </a:cubicBezTo>
                  <a:lnTo>
                    <a:pt x="1073898" y="406581"/>
                  </a:lnTo>
                  <a:cubicBezTo>
                    <a:pt x="1074154" y="396877"/>
                    <a:pt x="1069264" y="387769"/>
                    <a:pt x="1061030" y="382645"/>
                  </a:cubicBezTo>
                  <a:lnTo>
                    <a:pt x="597756" y="92842"/>
                  </a:lnTo>
                  <a:cubicBezTo>
                    <a:pt x="593894" y="90448"/>
                    <a:pt x="589774" y="88981"/>
                    <a:pt x="585402" y="88595"/>
                  </a:cubicBezTo>
                  <a:close/>
                  <a:moveTo>
                    <a:pt x="1451273" y="73"/>
                  </a:moveTo>
                  <a:cubicBezTo>
                    <a:pt x="1444323" y="585"/>
                    <a:pt x="1437566" y="3751"/>
                    <a:pt x="1432677" y="9453"/>
                  </a:cubicBezTo>
                  <a:lnTo>
                    <a:pt x="1156771" y="350474"/>
                  </a:lnTo>
                  <a:cubicBezTo>
                    <a:pt x="1150337" y="358683"/>
                    <a:pt x="1149049" y="369829"/>
                    <a:pt x="1153426" y="379300"/>
                  </a:cubicBezTo>
                  <a:lnTo>
                    <a:pt x="1355465" y="809115"/>
                  </a:lnTo>
                  <a:cubicBezTo>
                    <a:pt x="1357526" y="813438"/>
                    <a:pt x="1360615" y="817172"/>
                    <a:pt x="1364730" y="819899"/>
                  </a:cubicBezTo>
                  <a:cubicBezTo>
                    <a:pt x="1377084" y="828470"/>
                    <a:pt x="1394070" y="825354"/>
                    <a:pt x="1402565" y="812976"/>
                  </a:cubicBezTo>
                  <a:lnTo>
                    <a:pt x="1659940" y="437208"/>
                  </a:lnTo>
                  <a:cubicBezTo>
                    <a:pt x="1665344" y="429667"/>
                    <a:pt x="1666117" y="419837"/>
                    <a:pt x="1662256" y="411471"/>
                  </a:cubicBezTo>
                  <a:lnTo>
                    <a:pt x="1478232" y="16143"/>
                  </a:lnTo>
                  <a:cubicBezTo>
                    <a:pt x="1476686" y="12487"/>
                    <a:pt x="1474114" y="9245"/>
                    <a:pt x="1471026" y="6621"/>
                  </a:cubicBezTo>
                  <a:cubicBezTo>
                    <a:pt x="1465365" y="1704"/>
                    <a:pt x="1458222" y="-439"/>
                    <a:pt x="1451273" y="7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92" name="Google Shape;292;p8"/>
            <p:cNvSpPr/>
            <p:nvPr/>
          </p:nvSpPr>
          <p:spPr>
            <a:xfrm flipH="1">
              <a:off x="8015873" y="3767706"/>
              <a:ext cx="3906388" cy="3145291"/>
            </a:xfrm>
            <a:custGeom>
              <a:rect b="b" l="l" r="r" t="t"/>
              <a:pathLst>
                <a:path extrusionOk="0" h="1163845" w="1445472">
                  <a:moveTo>
                    <a:pt x="-826" y="662999"/>
                  </a:moveTo>
                  <a:cubicBezTo>
                    <a:pt x="19653" y="698432"/>
                    <a:pt x="36797" y="735580"/>
                    <a:pt x="59753" y="769584"/>
                  </a:cubicBezTo>
                  <a:cubicBezTo>
                    <a:pt x="82708" y="803588"/>
                    <a:pt x="106616" y="837211"/>
                    <a:pt x="138334" y="862357"/>
                  </a:cubicBezTo>
                  <a:cubicBezTo>
                    <a:pt x="194627" y="907220"/>
                    <a:pt x="279114" y="897695"/>
                    <a:pt x="331501" y="948940"/>
                  </a:cubicBezTo>
                  <a:cubicBezTo>
                    <a:pt x="345217" y="962370"/>
                    <a:pt x="349027" y="972466"/>
                    <a:pt x="377888" y="1045618"/>
                  </a:cubicBezTo>
                  <a:cubicBezTo>
                    <a:pt x="401605" y="1105912"/>
                    <a:pt x="413987" y="1136296"/>
                    <a:pt x="435038" y="1146202"/>
                  </a:cubicBezTo>
                  <a:cubicBezTo>
                    <a:pt x="436656" y="1146964"/>
                    <a:pt x="463136" y="1159061"/>
                    <a:pt x="485424" y="1147536"/>
                  </a:cubicBezTo>
                  <a:cubicBezTo>
                    <a:pt x="504474" y="1137535"/>
                    <a:pt x="506856" y="1116961"/>
                    <a:pt x="521143" y="1080861"/>
                  </a:cubicBezTo>
                  <a:cubicBezTo>
                    <a:pt x="536479" y="1042761"/>
                    <a:pt x="542956" y="1003994"/>
                    <a:pt x="570102" y="995136"/>
                  </a:cubicBezTo>
                  <a:cubicBezTo>
                    <a:pt x="633825" y="973514"/>
                    <a:pt x="676306" y="979134"/>
                    <a:pt x="714406" y="992564"/>
                  </a:cubicBezTo>
                  <a:cubicBezTo>
                    <a:pt x="740504" y="1002089"/>
                    <a:pt x="744791" y="1037427"/>
                    <a:pt x="756792" y="1073241"/>
                  </a:cubicBezTo>
                  <a:cubicBezTo>
                    <a:pt x="770127" y="1112960"/>
                    <a:pt x="767746" y="1132201"/>
                    <a:pt x="787272" y="1148774"/>
                  </a:cubicBezTo>
                  <a:cubicBezTo>
                    <a:pt x="801655" y="1161614"/>
                    <a:pt x="821467" y="1166567"/>
                    <a:pt x="840231" y="1162014"/>
                  </a:cubicBezTo>
                  <a:cubicBezTo>
                    <a:pt x="868806" y="1152489"/>
                    <a:pt x="874617" y="1117723"/>
                    <a:pt x="888523" y="1095339"/>
                  </a:cubicBezTo>
                  <a:cubicBezTo>
                    <a:pt x="913669" y="1054572"/>
                    <a:pt x="949959" y="1023806"/>
                    <a:pt x="974248" y="982087"/>
                  </a:cubicBezTo>
                  <a:cubicBezTo>
                    <a:pt x="998536" y="940367"/>
                    <a:pt x="1035018" y="876454"/>
                    <a:pt x="1041685" y="790158"/>
                  </a:cubicBezTo>
                  <a:cubicBezTo>
                    <a:pt x="1045781" y="738342"/>
                    <a:pt x="1037399" y="697765"/>
                    <a:pt x="1024540" y="635281"/>
                  </a:cubicBezTo>
                  <a:cubicBezTo>
                    <a:pt x="1010253" y="566130"/>
                    <a:pt x="997775" y="547556"/>
                    <a:pt x="988726" y="489644"/>
                  </a:cubicBezTo>
                  <a:cubicBezTo>
                    <a:pt x="981583" y="443638"/>
                    <a:pt x="980249" y="396918"/>
                    <a:pt x="984821" y="350579"/>
                  </a:cubicBezTo>
                  <a:cubicBezTo>
                    <a:pt x="1013682" y="383859"/>
                    <a:pt x="1045590" y="414435"/>
                    <a:pt x="1080071" y="441924"/>
                  </a:cubicBezTo>
                  <a:cubicBezTo>
                    <a:pt x="1121600" y="474976"/>
                    <a:pt x="1143126" y="491740"/>
                    <a:pt x="1178083" y="502884"/>
                  </a:cubicBezTo>
                  <a:cubicBezTo>
                    <a:pt x="1217897" y="516314"/>
                    <a:pt x="1260855" y="517247"/>
                    <a:pt x="1301241" y="505551"/>
                  </a:cubicBezTo>
                  <a:cubicBezTo>
                    <a:pt x="1343247" y="492797"/>
                    <a:pt x="1380013" y="466756"/>
                    <a:pt x="1406016" y="431351"/>
                  </a:cubicBezTo>
                  <a:cubicBezTo>
                    <a:pt x="1435829" y="389003"/>
                    <a:pt x="1449069" y="337168"/>
                    <a:pt x="1443068" y="285714"/>
                  </a:cubicBezTo>
                  <a:cubicBezTo>
                    <a:pt x="1435639" y="211228"/>
                    <a:pt x="1391633" y="163508"/>
                    <a:pt x="1367630" y="137410"/>
                  </a:cubicBezTo>
                  <a:cubicBezTo>
                    <a:pt x="1300955" y="65115"/>
                    <a:pt x="1221421" y="43874"/>
                    <a:pt x="1135887" y="20919"/>
                  </a:cubicBezTo>
                  <a:cubicBezTo>
                    <a:pt x="1065022" y="1869"/>
                    <a:pt x="1021587" y="-8990"/>
                    <a:pt x="969104" y="9013"/>
                  </a:cubicBezTo>
                  <a:cubicBezTo>
                    <a:pt x="925289" y="24662"/>
                    <a:pt x="888046" y="54504"/>
                    <a:pt x="863186" y="93785"/>
                  </a:cubicBezTo>
                  <a:cubicBezTo>
                    <a:pt x="841469" y="129313"/>
                    <a:pt x="838612" y="168652"/>
                    <a:pt x="832707" y="247328"/>
                  </a:cubicBezTo>
                  <a:cubicBezTo>
                    <a:pt x="828801" y="300478"/>
                    <a:pt x="831373" y="323528"/>
                    <a:pt x="824800" y="402205"/>
                  </a:cubicBezTo>
                  <a:cubicBezTo>
                    <a:pt x="819372" y="434294"/>
                    <a:pt x="812323" y="466079"/>
                    <a:pt x="803655" y="497455"/>
                  </a:cubicBezTo>
                  <a:cubicBezTo>
                    <a:pt x="797940" y="520696"/>
                    <a:pt x="794130" y="534697"/>
                    <a:pt x="782414" y="539841"/>
                  </a:cubicBezTo>
                  <a:cubicBezTo>
                    <a:pt x="769175" y="545746"/>
                    <a:pt x="753839" y="536412"/>
                    <a:pt x="728122" y="520791"/>
                  </a:cubicBezTo>
                  <a:cubicBezTo>
                    <a:pt x="695928" y="501741"/>
                    <a:pt x="662018" y="473166"/>
                    <a:pt x="623347" y="471070"/>
                  </a:cubicBezTo>
                  <a:cubicBezTo>
                    <a:pt x="598677" y="469832"/>
                    <a:pt x="574960" y="479738"/>
                    <a:pt x="552767" y="490692"/>
                  </a:cubicBezTo>
                  <a:cubicBezTo>
                    <a:pt x="496474" y="518581"/>
                    <a:pt x="444468" y="554300"/>
                    <a:pt x="398272" y="596800"/>
                  </a:cubicBezTo>
                  <a:cubicBezTo>
                    <a:pt x="355123" y="636520"/>
                    <a:pt x="325214" y="687193"/>
                    <a:pt x="276065" y="720625"/>
                  </a:cubicBezTo>
                  <a:cubicBezTo>
                    <a:pt x="247490" y="739675"/>
                    <a:pt x="232917" y="743390"/>
                    <a:pt x="227106" y="744438"/>
                  </a:cubicBezTo>
                  <a:cubicBezTo>
                    <a:pt x="193769" y="750915"/>
                    <a:pt x="167290" y="737675"/>
                    <a:pt x="121189" y="715387"/>
                  </a:cubicBezTo>
                  <a:cubicBezTo>
                    <a:pt x="5841" y="660427"/>
                    <a:pt x="-2446" y="660046"/>
                    <a:pt x="-826" y="66299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93" name="Google Shape;293;p8"/>
            <p:cNvSpPr/>
            <p:nvPr/>
          </p:nvSpPr>
          <p:spPr>
            <a:xfrm flipH="1">
              <a:off x="8706788" y="4186110"/>
              <a:ext cx="226907" cy="176271"/>
            </a:xfrm>
            <a:custGeom>
              <a:rect b="b" l="l" r="r" t="t"/>
              <a:pathLst>
                <a:path extrusionOk="0" h="65225" w="83962">
                  <a:moveTo>
                    <a:pt x="-990" y="17808"/>
                  </a:moveTo>
                  <a:cubicBezTo>
                    <a:pt x="20537" y="-11720"/>
                    <a:pt x="71304" y="-3528"/>
                    <a:pt x="80925" y="32476"/>
                  </a:cubicBezTo>
                  <a:cubicBezTo>
                    <a:pt x="84258" y="43230"/>
                    <a:pt x="83497" y="54812"/>
                    <a:pt x="78830" y="65052"/>
                  </a:cubicBezTo>
                  <a:cubicBezTo>
                    <a:pt x="85116" y="38915"/>
                    <a:pt x="69019" y="12626"/>
                    <a:pt x="42920" y="6340"/>
                  </a:cubicBezTo>
                  <a:cubicBezTo>
                    <a:pt x="27299" y="2596"/>
                    <a:pt x="10916" y="6740"/>
                    <a:pt x="-990" y="17427"/>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94" name="Google Shape;294;p8"/>
            <p:cNvSpPr/>
            <p:nvPr/>
          </p:nvSpPr>
          <p:spPr>
            <a:xfrm flipH="1">
              <a:off x="8271884" y="4543290"/>
              <a:ext cx="689348" cy="532330"/>
            </a:xfrm>
            <a:custGeom>
              <a:rect b="b" l="l" r="r" t="t"/>
              <a:pathLst>
                <a:path extrusionOk="0" h="196977" w="255078">
                  <a:moveTo>
                    <a:pt x="-990" y="-174"/>
                  </a:moveTo>
                  <a:cubicBezTo>
                    <a:pt x="39776" y="107554"/>
                    <a:pt x="141218" y="180801"/>
                    <a:pt x="254089" y="196804"/>
                  </a:cubicBezTo>
                  <a:cubicBezTo>
                    <a:pt x="139789" y="191660"/>
                    <a:pt x="30060" y="111841"/>
                    <a:pt x="-990" y="-174"/>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95" name="Google Shape;295;p8"/>
            <p:cNvSpPr/>
            <p:nvPr/>
          </p:nvSpPr>
          <p:spPr>
            <a:xfrm flipH="1" rot="710374">
              <a:off x="9072793" y="4297314"/>
              <a:ext cx="262806" cy="334436"/>
            </a:xfrm>
            <a:custGeom>
              <a:rect b="b" l="l" r="r" t="t"/>
              <a:pathLst>
                <a:path extrusionOk="0" h="123634" w="97154">
                  <a:moveTo>
                    <a:pt x="96165" y="61644"/>
                  </a:moveTo>
                  <a:cubicBezTo>
                    <a:pt x="96165" y="95785"/>
                    <a:pt x="74416" y="123461"/>
                    <a:pt x="47587" y="123461"/>
                  </a:cubicBezTo>
                  <a:cubicBezTo>
                    <a:pt x="20759" y="123461"/>
                    <a:pt x="-990" y="95785"/>
                    <a:pt x="-990" y="61644"/>
                  </a:cubicBezTo>
                  <a:cubicBezTo>
                    <a:pt x="-990" y="27503"/>
                    <a:pt x="20759" y="-174"/>
                    <a:pt x="47587" y="-174"/>
                  </a:cubicBezTo>
                  <a:cubicBezTo>
                    <a:pt x="74416" y="-174"/>
                    <a:pt x="96165" y="27503"/>
                    <a:pt x="96165" y="61644"/>
                  </a:cubicBezTo>
                  <a:close/>
                </a:path>
              </a:pathLst>
            </a:custGeom>
            <a:solidFill>
              <a:srgbClr val="CFB6A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96" name="Google Shape;296;p8"/>
            <p:cNvSpPr/>
            <p:nvPr/>
          </p:nvSpPr>
          <p:spPr>
            <a:xfrm flipH="1" rot="240851">
              <a:off x="8142624" y="4019859"/>
              <a:ext cx="435880" cy="556013"/>
            </a:xfrm>
            <a:custGeom>
              <a:rect b="b" l="l" r="r" t="t"/>
              <a:pathLst>
                <a:path extrusionOk="0" h="556039" w="435900">
                  <a:moveTo>
                    <a:pt x="218705" y="496185"/>
                  </a:moveTo>
                  <a:cubicBezTo>
                    <a:pt x="205879" y="496185"/>
                    <a:pt x="195485" y="509584"/>
                    <a:pt x="195485" y="526112"/>
                  </a:cubicBezTo>
                  <a:cubicBezTo>
                    <a:pt x="195485" y="542640"/>
                    <a:pt x="205879" y="556039"/>
                    <a:pt x="218705" y="556039"/>
                  </a:cubicBezTo>
                  <a:cubicBezTo>
                    <a:pt x="231529" y="556039"/>
                    <a:pt x="241923" y="542640"/>
                    <a:pt x="241923" y="526112"/>
                  </a:cubicBezTo>
                  <a:cubicBezTo>
                    <a:pt x="241923" y="509584"/>
                    <a:pt x="231528" y="496185"/>
                    <a:pt x="218705" y="496185"/>
                  </a:cubicBezTo>
                  <a:close/>
                  <a:moveTo>
                    <a:pt x="408001" y="269170"/>
                  </a:moveTo>
                  <a:cubicBezTo>
                    <a:pt x="398746" y="269021"/>
                    <a:pt x="388564" y="272281"/>
                    <a:pt x="379648" y="278982"/>
                  </a:cubicBezTo>
                  <a:cubicBezTo>
                    <a:pt x="361820" y="292382"/>
                    <a:pt x="355807" y="314478"/>
                    <a:pt x="366221" y="328334"/>
                  </a:cubicBezTo>
                  <a:cubicBezTo>
                    <a:pt x="376636" y="342190"/>
                    <a:pt x="399533" y="342559"/>
                    <a:pt x="417362" y="329158"/>
                  </a:cubicBezTo>
                  <a:cubicBezTo>
                    <a:pt x="435193" y="315756"/>
                    <a:pt x="441205" y="293659"/>
                    <a:pt x="430790" y="279802"/>
                  </a:cubicBezTo>
                  <a:cubicBezTo>
                    <a:pt x="425583" y="272874"/>
                    <a:pt x="417256" y="269318"/>
                    <a:pt x="408001" y="269170"/>
                  </a:cubicBezTo>
                  <a:close/>
                  <a:moveTo>
                    <a:pt x="42224" y="165414"/>
                  </a:moveTo>
                  <a:cubicBezTo>
                    <a:pt x="29429" y="165478"/>
                    <a:pt x="19119" y="178901"/>
                    <a:pt x="19202" y="195394"/>
                  </a:cubicBezTo>
                  <a:cubicBezTo>
                    <a:pt x="19284" y="211890"/>
                    <a:pt x="29727" y="225206"/>
                    <a:pt x="42523" y="225143"/>
                  </a:cubicBezTo>
                  <a:cubicBezTo>
                    <a:pt x="55321" y="225079"/>
                    <a:pt x="65627" y="211659"/>
                    <a:pt x="65545" y="195163"/>
                  </a:cubicBezTo>
                  <a:cubicBezTo>
                    <a:pt x="65462" y="178669"/>
                    <a:pt x="55022" y="165350"/>
                    <a:pt x="42224" y="165414"/>
                  </a:cubicBezTo>
                  <a:close/>
                  <a:moveTo>
                    <a:pt x="217505" y="49526"/>
                  </a:moveTo>
                  <a:cubicBezTo>
                    <a:pt x="188011" y="47456"/>
                    <a:pt x="161956" y="76356"/>
                    <a:pt x="159310" y="114071"/>
                  </a:cubicBezTo>
                  <a:cubicBezTo>
                    <a:pt x="156663" y="151789"/>
                    <a:pt x="178426" y="184044"/>
                    <a:pt x="207920" y="186114"/>
                  </a:cubicBezTo>
                  <a:cubicBezTo>
                    <a:pt x="237414" y="188184"/>
                    <a:pt x="263468" y="159284"/>
                    <a:pt x="266115" y="121566"/>
                  </a:cubicBezTo>
                  <a:cubicBezTo>
                    <a:pt x="268762" y="83851"/>
                    <a:pt x="246999" y="51596"/>
                    <a:pt x="217505" y="49526"/>
                  </a:cubicBezTo>
                  <a:close/>
                  <a:moveTo>
                    <a:pt x="46889" y="4"/>
                  </a:moveTo>
                  <a:cubicBezTo>
                    <a:pt x="37635" y="-145"/>
                    <a:pt x="27454" y="3113"/>
                    <a:pt x="18539" y="9814"/>
                  </a:cubicBezTo>
                  <a:cubicBezTo>
                    <a:pt x="707" y="23216"/>
                    <a:pt x="-5306" y="45311"/>
                    <a:pt x="5109" y="59167"/>
                  </a:cubicBezTo>
                  <a:cubicBezTo>
                    <a:pt x="15523" y="73023"/>
                    <a:pt x="38421" y="73393"/>
                    <a:pt x="56252" y="59990"/>
                  </a:cubicBezTo>
                  <a:cubicBezTo>
                    <a:pt x="74081" y="46590"/>
                    <a:pt x="80092" y="24492"/>
                    <a:pt x="69678" y="10636"/>
                  </a:cubicBezTo>
                  <a:cubicBezTo>
                    <a:pt x="64471" y="3708"/>
                    <a:pt x="56143" y="152"/>
                    <a:pt x="46889" y="4"/>
                  </a:cubicBezTo>
                  <a:close/>
                </a:path>
              </a:pathLst>
            </a:custGeom>
            <a:solidFill>
              <a:srgbClr val="A49B9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97" name="Google Shape;297;p8"/>
            <p:cNvSpPr/>
            <p:nvPr/>
          </p:nvSpPr>
          <p:spPr>
            <a:xfrm flipH="1">
              <a:off x="9825242" y="5179008"/>
              <a:ext cx="1372581" cy="835954"/>
            </a:xfrm>
            <a:custGeom>
              <a:rect b="b" l="l" r="r" t="t"/>
              <a:pathLst>
                <a:path extrusionOk="0" h="835954" w="1372581">
                  <a:moveTo>
                    <a:pt x="418493" y="744328"/>
                  </a:moveTo>
                  <a:cubicBezTo>
                    <a:pt x="398876" y="744328"/>
                    <a:pt x="382974" y="764840"/>
                    <a:pt x="382974" y="790143"/>
                  </a:cubicBezTo>
                  <a:cubicBezTo>
                    <a:pt x="382974" y="815442"/>
                    <a:pt x="398876" y="835954"/>
                    <a:pt x="418493" y="835954"/>
                  </a:cubicBezTo>
                  <a:cubicBezTo>
                    <a:pt x="438108" y="835954"/>
                    <a:pt x="454010" y="815442"/>
                    <a:pt x="454010" y="790143"/>
                  </a:cubicBezTo>
                  <a:cubicBezTo>
                    <a:pt x="454010" y="764840"/>
                    <a:pt x="438108" y="744328"/>
                    <a:pt x="418493" y="744328"/>
                  </a:cubicBezTo>
                  <a:close/>
                  <a:moveTo>
                    <a:pt x="893350" y="698514"/>
                  </a:moveTo>
                  <a:cubicBezTo>
                    <a:pt x="873733" y="698514"/>
                    <a:pt x="857831" y="719026"/>
                    <a:pt x="857831" y="744329"/>
                  </a:cubicBezTo>
                  <a:cubicBezTo>
                    <a:pt x="857831" y="769628"/>
                    <a:pt x="873733" y="790140"/>
                    <a:pt x="893350" y="790140"/>
                  </a:cubicBezTo>
                  <a:cubicBezTo>
                    <a:pt x="912965" y="790140"/>
                    <a:pt x="928867" y="769628"/>
                    <a:pt x="928867" y="744329"/>
                  </a:cubicBezTo>
                  <a:cubicBezTo>
                    <a:pt x="928867" y="719026"/>
                    <a:pt x="912965" y="698514"/>
                    <a:pt x="893350" y="698514"/>
                  </a:cubicBezTo>
                  <a:close/>
                  <a:moveTo>
                    <a:pt x="35517" y="605859"/>
                  </a:moveTo>
                  <a:cubicBezTo>
                    <a:pt x="15902" y="605859"/>
                    <a:pt x="0" y="626371"/>
                    <a:pt x="0" y="651674"/>
                  </a:cubicBezTo>
                  <a:cubicBezTo>
                    <a:pt x="0" y="676973"/>
                    <a:pt x="15902" y="697485"/>
                    <a:pt x="35517" y="697485"/>
                  </a:cubicBezTo>
                  <a:cubicBezTo>
                    <a:pt x="55134" y="697485"/>
                    <a:pt x="71036" y="676973"/>
                    <a:pt x="71036" y="651674"/>
                  </a:cubicBezTo>
                  <a:cubicBezTo>
                    <a:pt x="71036" y="626371"/>
                    <a:pt x="55134" y="605859"/>
                    <a:pt x="35517" y="605859"/>
                  </a:cubicBezTo>
                  <a:close/>
                  <a:moveTo>
                    <a:pt x="587588" y="490298"/>
                  </a:moveTo>
                  <a:cubicBezTo>
                    <a:pt x="552904" y="490298"/>
                    <a:pt x="524789" y="526479"/>
                    <a:pt x="524789" y="571113"/>
                  </a:cubicBezTo>
                  <a:cubicBezTo>
                    <a:pt x="524789" y="615749"/>
                    <a:pt x="552904" y="651930"/>
                    <a:pt x="587588" y="651930"/>
                  </a:cubicBezTo>
                  <a:cubicBezTo>
                    <a:pt x="622272" y="651930"/>
                    <a:pt x="650388" y="615749"/>
                    <a:pt x="650388" y="571113"/>
                  </a:cubicBezTo>
                  <a:cubicBezTo>
                    <a:pt x="650388" y="526479"/>
                    <a:pt x="622272" y="490298"/>
                    <a:pt x="587588" y="490298"/>
                  </a:cubicBezTo>
                  <a:close/>
                  <a:moveTo>
                    <a:pt x="857833" y="312195"/>
                  </a:moveTo>
                  <a:cubicBezTo>
                    <a:pt x="838216" y="312195"/>
                    <a:pt x="822314" y="332707"/>
                    <a:pt x="822314" y="358010"/>
                  </a:cubicBezTo>
                  <a:cubicBezTo>
                    <a:pt x="822314" y="383309"/>
                    <a:pt x="838216" y="403821"/>
                    <a:pt x="857833" y="403821"/>
                  </a:cubicBezTo>
                  <a:cubicBezTo>
                    <a:pt x="877448" y="403821"/>
                    <a:pt x="893350" y="383309"/>
                    <a:pt x="893350" y="358010"/>
                  </a:cubicBezTo>
                  <a:cubicBezTo>
                    <a:pt x="893350" y="332707"/>
                    <a:pt x="877448" y="312195"/>
                    <a:pt x="857833" y="312195"/>
                  </a:cubicBezTo>
                  <a:close/>
                  <a:moveTo>
                    <a:pt x="353632" y="288000"/>
                  </a:moveTo>
                  <a:cubicBezTo>
                    <a:pt x="307578" y="288000"/>
                    <a:pt x="270243" y="336052"/>
                    <a:pt x="270243" y="395325"/>
                  </a:cubicBezTo>
                  <a:cubicBezTo>
                    <a:pt x="270243" y="454601"/>
                    <a:pt x="307578" y="502649"/>
                    <a:pt x="353632" y="502649"/>
                  </a:cubicBezTo>
                  <a:cubicBezTo>
                    <a:pt x="399687" y="502649"/>
                    <a:pt x="437022" y="454601"/>
                    <a:pt x="437022" y="395325"/>
                  </a:cubicBezTo>
                  <a:cubicBezTo>
                    <a:pt x="437022" y="336052"/>
                    <a:pt x="399687" y="288000"/>
                    <a:pt x="353632" y="288000"/>
                  </a:cubicBezTo>
                  <a:close/>
                  <a:moveTo>
                    <a:pt x="607405" y="288000"/>
                  </a:moveTo>
                  <a:cubicBezTo>
                    <a:pt x="587788" y="288000"/>
                    <a:pt x="571886" y="308512"/>
                    <a:pt x="571886" y="333812"/>
                  </a:cubicBezTo>
                  <a:cubicBezTo>
                    <a:pt x="571886" y="359114"/>
                    <a:pt x="587788" y="379626"/>
                    <a:pt x="607405" y="379626"/>
                  </a:cubicBezTo>
                  <a:cubicBezTo>
                    <a:pt x="627020" y="379626"/>
                    <a:pt x="642922" y="359114"/>
                    <a:pt x="642922" y="333812"/>
                  </a:cubicBezTo>
                  <a:cubicBezTo>
                    <a:pt x="642922" y="308512"/>
                    <a:pt x="627020" y="288000"/>
                    <a:pt x="607405" y="288000"/>
                  </a:cubicBezTo>
                  <a:close/>
                  <a:moveTo>
                    <a:pt x="1104654" y="256859"/>
                  </a:moveTo>
                  <a:cubicBezTo>
                    <a:pt x="1085037" y="256859"/>
                    <a:pt x="1069135" y="277371"/>
                    <a:pt x="1069135" y="302671"/>
                  </a:cubicBezTo>
                  <a:cubicBezTo>
                    <a:pt x="1069135" y="327973"/>
                    <a:pt x="1085037" y="348485"/>
                    <a:pt x="1104654" y="348485"/>
                  </a:cubicBezTo>
                  <a:cubicBezTo>
                    <a:pt x="1124269" y="348485"/>
                    <a:pt x="1140171" y="327973"/>
                    <a:pt x="1140171" y="302671"/>
                  </a:cubicBezTo>
                  <a:cubicBezTo>
                    <a:pt x="1140171" y="277371"/>
                    <a:pt x="1124269" y="256859"/>
                    <a:pt x="1104654" y="256859"/>
                  </a:cubicBezTo>
                  <a:close/>
                  <a:moveTo>
                    <a:pt x="1337061" y="129717"/>
                  </a:moveTo>
                  <a:cubicBezTo>
                    <a:pt x="1317447" y="129717"/>
                    <a:pt x="1301545" y="150229"/>
                    <a:pt x="1301545" y="175528"/>
                  </a:cubicBezTo>
                  <a:cubicBezTo>
                    <a:pt x="1301545" y="200831"/>
                    <a:pt x="1317447" y="221343"/>
                    <a:pt x="1337061" y="221343"/>
                  </a:cubicBezTo>
                  <a:cubicBezTo>
                    <a:pt x="1356679" y="221343"/>
                    <a:pt x="1372581" y="200831"/>
                    <a:pt x="1372581" y="175528"/>
                  </a:cubicBezTo>
                  <a:cubicBezTo>
                    <a:pt x="1372581" y="150229"/>
                    <a:pt x="1356679" y="129717"/>
                    <a:pt x="1337061" y="129717"/>
                  </a:cubicBezTo>
                  <a:close/>
                  <a:moveTo>
                    <a:pt x="759255" y="0"/>
                  </a:moveTo>
                  <a:cubicBezTo>
                    <a:pt x="724571" y="0"/>
                    <a:pt x="696456" y="36184"/>
                    <a:pt x="696456" y="80814"/>
                  </a:cubicBezTo>
                  <a:cubicBezTo>
                    <a:pt x="696456" y="125448"/>
                    <a:pt x="724571" y="161632"/>
                    <a:pt x="759255" y="161632"/>
                  </a:cubicBezTo>
                  <a:cubicBezTo>
                    <a:pt x="793939" y="161632"/>
                    <a:pt x="822055" y="125448"/>
                    <a:pt x="822055" y="80814"/>
                  </a:cubicBezTo>
                  <a:cubicBezTo>
                    <a:pt x="822055" y="36184"/>
                    <a:pt x="793939" y="0"/>
                    <a:pt x="759255" y="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298" name="Google Shape;298;p8"/>
          <p:cNvGrpSpPr/>
          <p:nvPr/>
        </p:nvGrpSpPr>
        <p:grpSpPr>
          <a:xfrm>
            <a:off x="5908068" y="5477103"/>
            <a:ext cx="574522" cy="950357"/>
            <a:chOff x="2020874" y="490225"/>
            <a:chExt cx="2044561" cy="3382055"/>
          </a:xfrm>
        </p:grpSpPr>
        <p:sp>
          <p:nvSpPr>
            <p:cNvPr id="299" name="Google Shape;299;p8"/>
            <p:cNvSpPr/>
            <p:nvPr/>
          </p:nvSpPr>
          <p:spPr>
            <a:xfrm>
              <a:off x="2633061" y="1215781"/>
              <a:ext cx="291649" cy="2656499"/>
            </a:xfrm>
            <a:custGeom>
              <a:rect b="b" l="l" r="r" t="t"/>
              <a:pathLst>
                <a:path extrusionOk="0" h="775620" w="85153">
                  <a:moveTo>
                    <a:pt x="84164" y="5160"/>
                  </a:moveTo>
                  <a:cubicBezTo>
                    <a:pt x="80449" y="46023"/>
                    <a:pt x="76638" y="94314"/>
                    <a:pt x="72925" y="148702"/>
                  </a:cubicBezTo>
                  <a:cubicBezTo>
                    <a:pt x="72925" y="151845"/>
                    <a:pt x="72925" y="155084"/>
                    <a:pt x="72353" y="158227"/>
                  </a:cubicBezTo>
                  <a:cubicBezTo>
                    <a:pt x="71686" y="167752"/>
                    <a:pt x="71114" y="176801"/>
                    <a:pt x="70543" y="186326"/>
                  </a:cubicBezTo>
                  <a:cubicBezTo>
                    <a:pt x="70543" y="189469"/>
                    <a:pt x="70543" y="192612"/>
                    <a:pt x="69876" y="195851"/>
                  </a:cubicBezTo>
                  <a:cubicBezTo>
                    <a:pt x="69876" y="202233"/>
                    <a:pt x="69210" y="208900"/>
                    <a:pt x="68828" y="215472"/>
                  </a:cubicBezTo>
                  <a:lnTo>
                    <a:pt x="68258" y="224997"/>
                  </a:lnTo>
                  <a:cubicBezTo>
                    <a:pt x="68258" y="225569"/>
                    <a:pt x="68258" y="226141"/>
                    <a:pt x="68258" y="226807"/>
                  </a:cubicBezTo>
                  <a:cubicBezTo>
                    <a:pt x="67019" y="251477"/>
                    <a:pt x="63209" y="322914"/>
                    <a:pt x="60732" y="421308"/>
                  </a:cubicBezTo>
                  <a:lnTo>
                    <a:pt x="60732" y="430833"/>
                  </a:lnTo>
                  <a:cubicBezTo>
                    <a:pt x="60732" y="440358"/>
                    <a:pt x="60732" y="449883"/>
                    <a:pt x="60065" y="459408"/>
                  </a:cubicBezTo>
                  <a:lnTo>
                    <a:pt x="60065" y="468933"/>
                  </a:lnTo>
                  <a:cubicBezTo>
                    <a:pt x="60065" y="474457"/>
                    <a:pt x="60065" y="479981"/>
                    <a:pt x="60065" y="485506"/>
                  </a:cubicBezTo>
                  <a:cubicBezTo>
                    <a:pt x="60065" y="488745"/>
                    <a:pt x="60065" y="491888"/>
                    <a:pt x="60065" y="495031"/>
                  </a:cubicBezTo>
                  <a:cubicBezTo>
                    <a:pt x="60065" y="499794"/>
                    <a:pt x="60065" y="504556"/>
                    <a:pt x="60065" y="509699"/>
                  </a:cubicBezTo>
                  <a:cubicBezTo>
                    <a:pt x="60065" y="545609"/>
                    <a:pt x="59303" y="584662"/>
                    <a:pt x="59494" y="626953"/>
                  </a:cubicBezTo>
                  <a:lnTo>
                    <a:pt x="59494" y="636478"/>
                  </a:lnTo>
                  <a:cubicBezTo>
                    <a:pt x="59494" y="648860"/>
                    <a:pt x="59494" y="661528"/>
                    <a:pt x="59494" y="674578"/>
                  </a:cubicBezTo>
                  <a:cubicBezTo>
                    <a:pt x="59494" y="677816"/>
                    <a:pt x="59494" y="680959"/>
                    <a:pt x="59494" y="684103"/>
                  </a:cubicBezTo>
                  <a:cubicBezTo>
                    <a:pt x="59494" y="690389"/>
                    <a:pt x="59494" y="696771"/>
                    <a:pt x="59494" y="703153"/>
                  </a:cubicBezTo>
                  <a:cubicBezTo>
                    <a:pt x="59494" y="706391"/>
                    <a:pt x="59494" y="709534"/>
                    <a:pt x="59494" y="712678"/>
                  </a:cubicBezTo>
                  <a:cubicBezTo>
                    <a:pt x="59494" y="722774"/>
                    <a:pt x="59685" y="732965"/>
                    <a:pt x="60065" y="743253"/>
                  </a:cubicBezTo>
                  <a:lnTo>
                    <a:pt x="60065" y="752778"/>
                  </a:lnTo>
                  <a:cubicBezTo>
                    <a:pt x="60065" y="760207"/>
                    <a:pt x="60065" y="767732"/>
                    <a:pt x="60065" y="775447"/>
                  </a:cubicBezTo>
                  <a:lnTo>
                    <a:pt x="-990" y="772780"/>
                  </a:lnTo>
                  <a:cubicBezTo>
                    <a:pt x="-990" y="766113"/>
                    <a:pt x="-990" y="759445"/>
                    <a:pt x="-990" y="752778"/>
                  </a:cubicBezTo>
                  <a:cubicBezTo>
                    <a:pt x="-990" y="749539"/>
                    <a:pt x="-990" y="746396"/>
                    <a:pt x="-990" y="743253"/>
                  </a:cubicBezTo>
                  <a:cubicBezTo>
                    <a:pt x="-990" y="733156"/>
                    <a:pt x="-990" y="722964"/>
                    <a:pt x="-990" y="712678"/>
                  </a:cubicBezTo>
                  <a:cubicBezTo>
                    <a:pt x="-990" y="709534"/>
                    <a:pt x="-990" y="706391"/>
                    <a:pt x="-990" y="703153"/>
                  </a:cubicBezTo>
                  <a:lnTo>
                    <a:pt x="-990" y="684103"/>
                  </a:lnTo>
                  <a:cubicBezTo>
                    <a:pt x="-990" y="680864"/>
                    <a:pt x="-990" y="677721"/>
                    <a:pt x="-990" y="674578"/>
                  </a:cubicBezTo>
                  <a:cubicBezTo>
                    <a:pt x="-990" y="662099"/>
                    <a:pt x="-419" y="649432"/>
                    <a:pt x="58" y="636478"/>
                  </a:cubicBezTo>
                  <a:cubicBezTo>
                    <a:pt x="58" y="633334"/>
                    <a:pt x="58" y="630096"/>
                    <a:pt x="58" y="626953"/>
                  </a:cubicBezTo>
                  <a:cubicBezTo>
                    <a:pt x="1391" y="583709"/>
                    <a:pt x="3392" y="539732"/>
                    <a:pt x="5964" y="495031"/>
                  </a:cubicBezTo>
                  <a:cubicBezTo>
                    <a:pt x="5964" y="491793"/>
                    <a:pt x="5964" y="488650"/>
                    <a:pt x="6535" y="485506"/>
                  </a:cubicBezTo>
                  <a:cubicBezTo>
                    <a:pt x="6535" y="480077"/>
                    <a:pt x="7202" y="474553"/>
                    <a:pt x="7583" y="468933"/>
                  </a:cubicBezTo>
                  <a:cubicBezTo>
                    <a:pt x="7583" y="465789"/>
                    <a:pt x="7583" y="462551"/>
                    <a:pt x="8154" y="459408"/>
                  </a:cubicBezTo>
                  <a:cubicBezTo>
                    <a:pt x="8726" y="449883"/>
                    <a:pt x="9392" y="440358"/>
                    <a:pt x="10059" y="430833"/>
                  </a:cubicBezTo>
                  <a:cubicBezTo>
                    <a:pt x="10059" y="427594"/>
                    <a:pt x="10059" y="424451"/>
                    <a:pt x="10726" y="421308"/>
                  </a:cubicBezTo>
                  <a:cubicBezTo>
                    <a:pt x="14631" y="367301"/>
                    <a:pt x="19298" y="312151"/>
                    <a:pt x="25204" y="256049"/>
                  </a:cubicBezTo>
                  <a:cubicBezTo>
                    <a:pt x="26252" y="245667"/>
                    <a:pt x="27395" y="235284"/>
                    <a:pt x="28538" y="224997"/>
                  </a:cubicBezTo>
                  <a:lnTo>
                    <a:pt x="29681" y="215472"/>
                  </a:lnTo>
                  <a:cubicBezTo>
                    <a:pt x="30348" y="208900"/>
                    <a:pt x="31109" y="202328"/>
                    <a:pt x="31871" y="195851"/>
                  </a:cubicBezTo>
                  <a:lnTo>
                    <a:pt x="33014" y="186326"/>
                  </a:lnTo>
                  <a:cubicBezTo>
                    <a:pt x="34157" y="176801"/>
                    <a:pt x="35300" y="167276"/>
                    <a:pt x="36348" y="158227"/>
                  </a:cubicBezTo>
                  <a:cubicBezTo>
                    <a:pt x="36348" y="155084"/>
                    <a:pt x="37111" y="151845"/>
                    <a:pt x="37586" y="148702"/>
                  </a:cubicBezTo>
                  <a:cubicBezTo>
                    <a:pt x="43968" y="97839"/>
                    <a:pt x="50921" y="48309"/>
                    <a:pt x="58446" y="-174"/>
                  </a:cubicBezTo>
                  <a:close/>
                </a:path>
              </a:pathLst>
            </a:custGeom>
            <a:solidFill>
              <a:srgbClr val="AFADA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0" name="Google Shape;300;p8"/>
            <p:cNvSpPr/>
            <p:nvPr/>
          </p:nvSpPr>
          <p:spPr>
            <a:xfrm>
              <a:off x="2633061" y="1215781"/>
              <a:ext cx="291649" cy="2656499"/>
            </a:xfrm>
            <a:custGeom>
              <a:rect b="b" l="l" r="r" t="t"/>
              <a:pathLst>
                <a:path extrusionOk="0" h="775620" w="85153">
                  <a:moveTo>
                    <a:pt x="84164" y="5160"/>
                  </a:moveTo>
                  <a:cubicBezTo>
                    <a:pt x="80449" y="46023"/>
                    <a:pt x="76638" y="94314"/>
                    <a:pt x="72925" y="148702"/>
                  </a:cubicBezTo>
                  <a:cubicBezTo>
                    <a:pt x="72925" y="151845"/>
                    <a:pt x="72925" y="155084"/>
                    <a:pt x="72353" y="158227"/>
                  </a:cubicBezTo>
                  <a:cubicBezTo>
                    <a:pt x="71686" y="167752"/>
                    <a:pt x="71114" y="176801"/>
                    <a:pt x="70543" y="186326"/>
                  </a:cubicBezTo>
                  <a:cubicBezTo>
                    <a:pt x="70543" y="189469"/>
                    <a:pt x="70543" y="192612"/>
                    <a:pt x="69876" y="195851"/>
                  </a:cubicBezTo>
                  <a:cubicBezTo>
                    <a:pt x="69876" y="202233"/>
                    <a:pt x="69210" y="208900"/>
                    <a:pt x="68828" y="215472"/>
                  </a:cubicBezTo>
                  <a:lnTo>
                    <a:pt x="68258" y="224997"/>
                  </a:lnTo>
                  <a:cubicBezTo>
                    <a:pt x="68258" y="225569"/>
                    <a:pt x="68258" y="226141"/>
                    <a:pt x="68258" y="226807"/>
                  </a:cubicBezTo>
                  <a:cubicBezTo>
                    <a:pt x="67019" y="251477"/>
                    <a:pt x="63209" y="322914"/>
                    <a:pt x="60732" y="421308"/>
                  </a:cubicBezTo>
                  <a:lnTo>
                    <a:pt x="60732" y="430833"/>
                  </a:lnTo>
                  <a:cubicBezTo>
                    <a:pt x="60732" y="440358"/>
                    <a:pt x="60732" y="449883"/>
                    <a:pt x="60065" y="459408"/>
                  </a:cubicBezTo>
                  <a:lnTo>
                    <a:pt x="60065" y="468933"/>
                  </a:lnTo>
                  <a:cubicBezTo>
                    <a:pt x="60065" y="474457"/>
                    <a:pt x="60065" y="479981"/>
                    <a:pt x="60065" y="485506"/>
                  </a:cubicBezTo>
                  <a:cubicBezTo>
                    <a:pt x="60065" y="488745"/>
                    <a:pt x="60065" y="491888"/>
                    <a:pt x="60065" y="495031"/>
                  </a:cubicBezTo>
                  <a:cubicBezTo>
                    <a:pt x="60065" y="499794"/>
                    <a:pt x="60065" y="504556"/>
                    <a:pt x="60065" y="509699"/>
                  </a:cubicBezTo>
                  <a:cubicBezTo>
                    <a:pt x="60065" y="545609"/>
                    <a:pt x="59303" y="584662"/>
                    <a:pt x="59494" y="626953"/>
                  </a:cubicBezTo>
                  <a:lnTo>
                    <a:pt x="59494" y="636478"/>
                  </a:lnTo>
                  <a:cubicBezTo>
                    <a:pt x="59494" y="648860"/>
                    <a:pt x="59494" y="661528"/>
                    <a:pt x="59494" y="674578"/>
                  </a:cubicBezTo>
                  <a:cubicBezTo>
                    <a:pt x="59494" y="677816"/>
                    <a:pt x="59494" y="680959"/>
                    <a:pt x="59494" y="684103"/>
                  </a:cubicBezTo>
                  <a:cubicBezTo>
                    <a:pt x="59494" y="690389"/>
                    <a:pt x="59494" y="696771"/>
                    <a:pt x="59494" y="703153"/>
                  </a:cubicBezTo>
                  <a:cubicBezTo>
                    <a:pt x="59494" y="706391"/>
                    <a:pt x="59494" y="709534"/>
                    <a:pt x="59494" y="712678"/>
                  </a:cubicBezTo>
                  <a:cubicBezTo>
                    <a:pt x="59494" y="722774"/>
                    <a:pt x="59685" y="732965"/>
                    <a:pt x="60065" y="743253"/>
                  </a:cubicBezTo>
                  <a:lnTo>
                    <a:pt x="60065" y="752778"/>
                  </a:lnTo>
                  <a:cubicBezTo>
                    <a:pt x="60065" y="760207"/>
                    <a:pt x="60065" y="767732"/>
                    <a:pt x="60065" y="775447"/>
                  </a:cubicBezTo>
                  <a:lnTo>
                    <a:pt x="-990" y="772780"/>
                  </a:lnTo>
                  <a:cubicBezTo>
                    <a:pt x="-990" y="766113"/>
                    <a:pt x="-990" y="759445"/>
                    <a:pt x="-990" y="752778"/>
                  </a:cubicBezTo>
                  <a:cubicBezTo>
                    <a:pt x="-990" y="749539"/>
                    <a:pt x="-990" y="746396"/>
                    <a:pt x="-990" y="743253"/>
                  </a:cubicBezTo>
                  <a:cubicBezTo>
                    <a:pt x="-990" y="733156"/>
                    <a:pt x="-990" y="722964"/>
                    <a:pt x="-990" y="712678"/>
                  </a:cubicBezTo>
                  <a:cubicBezTo>
                    <a:pt x="-990" y="709534"/>
                    <a:pt x="-990" y="706391"/>
                    <a:pt x="-990" y="703153"/>
                  </a:cubicBezTo>
                  <a:lnTo>
                    <a:pt x="-990" y="684103"/>
                  </a:lnTo>
                  <a:cubicBezTo>
                    <a:pt x="-990" y="680864"/>
                    <a:pt x="-990" y="677721"/>
                    <a:pt x="-990" y="674578"/>
                  </a:cubicBezTo>
                  <a:cubicBezTo>
                    <a:pt x="-990" y="662099"/>
                    <a:pt x="-419" y="649432"/>
                    <a:pt x="58" y="636478"/>
                  </a:cubicBezTo>
                  <a:cubicBezTo>
                    <a:pt x="58" y="633334"/>
                    <a:pt x="58" y="630096"/>
                    <a:pt x="58" y="626953"/>
                  </a:cubicBezTo>
                  <a:cubicBezTo>
                    <a:pt x="1391" y="583709"/>
                    <a:pt x="3392" y="539732"/>
                    <a:pt x="5964" y="495031"/>
                  </a:cubicBezTo>
                  <a:cubicBezTo>
                    <a:pt x="5964" y="491793"/>
                    <a:pt x="5964" y="488650"/>
                    <a:pt x="6535" y="485506"/>
                  </a:cubicBezTo>
                  <a:cubicBezTo>
                    <a:pt x="6535" y="480077"/>
                    <a:pt x="7202" y="474553"/>
                    <a:pt x="7583" y="468933"/>
                  </a:cubicBezTo>
                  <a:cubicBezTo>
                    <a:pt x="7583" y="465789"/>
                    <a:pt x="7583" y="462551"/>
                    <a:pt x="8154" y="459408"/>
                  </a:cubicBezTo>
                  <a:cubicBezTo>
                    <a:pt x="8726" y="449883"/>
                    <a:pt x="9392" y="440358"/>
                    <a:pt x="10059" y="430833"/>
                  </a:cubicBezTo>
                  <a:cubicBezTo>
                    <a:pt x="10059" y="427594"/>
                    <a:pt x="10059" y="424451"/>
                    <a:pt x="10726" y="421308"/>
                  </a:cubicBezTo>
                  <a:cubicBezTo>
                    <a:pt x="14631" y="367301"/>
                    <a:pt x="19298" y="312151"/>
                    <a:pt x="25204" y="256049"/>
                  </a:cubicBezTo>
                  <a:cubicBezTo>
                    <a:pt x="26252" y="245667"/>
                    <a:pt x="27395" y="235284"/>
                    <a:pt x="28538" y="224997"/>
                  </a:cubicBezTo>
                  <a:lnTo>
                    <a:pt x="29681" y="215472"/>
                  </a:lnTo>
                  <a:cubicBezTo>
                    <a:pt x="30348" y="208900"/>
                    <a:pt x="31109" y="202328"/>
                    <a:pt x="31871" y="195851"/>
                  </a:cubicBezTo>
                  <a:lnTo>
                    <a:pt x="33014" y="186326"/>
                  </a:lnTo>
                  <a:cubicBezTo>
                    <a:pt x="34157" y="176801"/>
                    <a:pt x="35300" y="167276"/>
                    <a:pt x="36348" y="158227"/>
                  </a:cubicBezTo>
                  <a:cubicBezTo>
                    <a:pt x="36348" y="155084"/>
                    <a:pt x="37111" y="151845"/>
                    <a:pt x="37586" y="148702"/>
                  </a:cubicBezTo>
                  <a:cubicBezTo>
                    <a:pt x="43968" y="97839"/>
                    <a:pt x="50921" y="48309"/>
                    <a:pt x="58446" y="-174"/>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1" name="Google Shape;301;p8"/>
            <p:cNvSpPr/>
            <p:nvPr/>
          </p:nvSpPr>
          <p:spPr>
            <a:xfrm>
              <a:off x="2630648" y="1725228"/>
              <a:ext cx="252246" cy="2070513"/>
            </a:xfrm>
            <a:custGeom>
              <a:rect b="b" l="l" r="r" t="t"/>
              <a:pathLst>
                <a:path extrusionOk="0" h="2070513" w="252246">
                  <a:moveTo>
                    <a:pt x="0" y="2037881"/>
                  </a:moveTo>
                  <a:lnTo>
                    <a:pt x="206236" y="2037881"/>
                  </a:lnTo>
                  <a:lnTo>
                    <a:pt x="207215" y="2070513"/>
                  </a:lnTo>
                  <a:lnTo>
                    <a:pt x="0" y="2070513"/>
                  </a:lnTo>
                  <a:cubicBezTo>
                    <a:pt x="0" y="2059420"/>
                    <a:pt x="0" y="2048649"/>
                    <a:pt x="0" y="2037881"/>
                  </a:cubicBezTo>
                  <a:close/>
                  <a:moveTo>
                    <a:pt x="1630" y="1900174"/>
                  </a:moveTo>
                  <a:lnTo>
                    <a:pt x="203625" y="1900174"/>
                  </a:lnTo>
                  <a:cubicBezTo>
                    <a:pt x="204601" y="1911271"/>
                    <a:pt x="204601" y="1922038"/>
                    <a:pt x="204601" y="1932806"/>
                  </a:cubicBezTo>
                  <a:lnTo>
                    <a:pt x="1630" y="1932806"/>
                  </a:lnTo>
                  <a:cubicBezTo>
                    <a:pt x="1630" y="1922038"/>
                    <a:pt x="1630" y="1911271"/>
                    <a:pt x="1630" y="1900174"/>
                  </a:cubicBezTo>
                  <a:close/>
                  <a:moveTo>
                    <a:pt x="3265" y="1801949"/>
                  </a:moveTo>
                  <a:lnTo>
                    <a:pt x="201994" y="1801949"/>
                  </a:lnTo>
                  <a:cubicBezTo>
                    <a:pt x="203303" y="1812720"/>
                    <a:pt x="203303" y="1823488"/>
                    <a:pt x="203628" y="1834581"/>
                  </a:cubicBezTo>
                  <a:lnTo>
                    <a:pt x="3265" y="1834581"/>
                  </a:lnTo>
                  <a:cubicBezTo>
                    <a:pt x="3265" y="1823488"/>
                    <a:pt x="3265" y="1812720"/>
                    <a:pt x="3265" y="1801949"/>
                  </a:cubicBezTo>
                  <a:close/>
                  <a:moveTo>
                    <a:pt x="6526" y="1639442"/>
                  </a:moveTo>
                  <a:lnTo>
                    <a:pt x="202319" y="1639442"/>
                  </a:lnTo>
                  <a:lnTo>
                    <a:pt x="202319" y="1672074"/>
                  </a:lnTo>
                  <a:lnTo>
                    <a:pt x="6526" y="1672074"/>
                  </a:lnTo>
                  <a:cubicBezTo>
                    <a:pt x="6526" y="1661306"/>
                    <a:pt x="6526" y="1650213"/>
                    <a:pt x="6526" y="1639442"/>
                  </a:cubicBezTo>
                  <a:close/>
                  <a:moveTo>
                    <a:pt x="31652" y="1154529"/>
                  </a:moveTo>
                  <a:lnTo>
                    <a:pt x="205259" y="1154529"/>
                  </a:lnTo>
                  <a:cubicBezTo>
                    <a:pt x="205259" y="1165626"/>
                    <a:pt x="205259" y="1176393"/>
                    <a:pt x="205259" y="1187161"/>
                  </a:cubicBezTo>
                  <a:lnTo>
                    <a:pt x="29696" y="1187161"/>
                  </a:lnTo>
                  <a:cubicBezTo>
                    <a:pt x="29696" y="1176068"/>
                    <a:pt x="29696" y="1165300"/>
                    <a:pt x="31652" y="1154529"/>
                  </a:cubicBezTo>
                  <a:close/>
                  <a:moveTo>
                    <a:pt x="37198" y="1066421"/>
                  </a:moveTo>
                  <a:lnTo>
                    <a:pt x="207215" y="1066421"/>
                  </a:lnTo>
                  <a:lnTo>
                    <a:pt x="207215" y="1099053"/>
                  </a:lnTo>
                  <a:lnTo>
                    <a:pt x="35242" y="1099053"/>
                  </a:lnTo>
                  <a:cubicBezTo>
                    <a:pt x="35242" y="1088285"/>
                    <a:pt x="35242" y="1077192"/>
                    <a:pt x="37198" y="1066421"/>
                  </a:cubicBezTo>
                  <a:close/>
                  <a:moveTo>
                    <a:pt x="46664" y="935892"/>
                  </a:moveTo>
                  <a:lnTo>
                    <a:pt x="209825" y="935892"/>
                  </a:lnTo>
                  <a:lnTo>
                    <a:pt x="210805" y="968524"/>
                  </a:lnTo>
                  <a:lnTo>
                    <a:pt x="44379" y="968524"/>
                  </a:lnTo>
                  <a:cubicBezTo>
                    <a:pt x="44705" y="957756"/>
                    <a:pt x="46664" y="946989"/>
                    <a:pt x="46664" y="935892"/>
                  </a:cubicBezTo>
                  <a:close/>
                  <a:moveTo>
                    <a:pt x="111929" y="229076"/>
                  </a:moveTo>
                  <a:lnTo>
                    <a:pt x="238217" y="229076"/>
                  </a:lnTo>
                  <a:lnTo>
                    <a:pt x="238542" y="261708"/>
                  </a:lnTo>
                  <a:lnTo>
                    <a:pt x="108013" y="261708"/>
                  </a:lnTo>
                  <a:close/>
                  <a:moveTo>
                    <a:pt x="121720" y="128898"/>
                  </a:moveTo>
                  <a:lnTo>
                    <a:pt x="244092" y="128898"/>
                  </a:lnTo>
                  <a:cubicBezTo>
                    <a:pt x="244092" y="139669"/>
                    <a:pt x="244092" y="150437"/>
                    <a:pt x="241803" y="161530"/>
                  </a:cubicBezTo>
                  <a:lnTo>
                    <a:pt x="117804" y="161530"/>
                  </a:lnTo>
                  <a:close/>
                  <a:moveTo>
                    <a:pt x="137381" y="0"/>
                  </a:moveTo>
                  <a:lnTo>
                    <a:pt x="252246" y="0"/>
                  </a:lnTo>
                  <a:cubicBezTo>
                    <a:pt x="252246" y="10771"/>
                    <a:pt x="252246" y="21864"/>
                    <a:pt x="250287" y="32632"/>
                  </a:cubicBezTo>
                  <a:lnTo>
                    <a:pt x="133139" y="32632"/>
                  </a:lnTo>
                  <a:cubicBezTo>
                    <a:pt x="133139" y="21864"/>
                    <a:pt x="135750" y="10771"/>
                    <a:pt x="137381" y="0"/>
                  </a:cubicBezTo>
                  <a:close/>
                </a:path>
              </a:pathLst>
            </a:custGeom>
            <a:solidFill>
              <a:srgbClr val="6F6B6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2" name="Google Shape;302;p8"/>
            <p:cNvSpPr/>
            <p:nvPr/>
          </p:nvSpPr>
          <p:spPr>
            <a:xfrm>
              <a:off x="2020874" y="932229"/>
              <a:ext cx="2044561" cy="1613631"/>
            </a:xfrm>
            <a:custGeom>
              <a:rect b="b" l="l" r="r" t="t"/>
              <a:pathLst>
                <a:path extrusionOk="0" h="471133" w="596952">
                  <a:moveTo>
                    <a:pt x="262950" y="10774"/>
                  </a:moveTo>
                  <a:cubicBezTo>
                    <a:pt x="199990" y="26738"/>
                    <a:pt x="141982" y="58247"/>
                    <a:pt x="94262" y="102404"/>
                  </a:cubicBezTo>
                  <a:cubicBezTo>
                    <a:pt x="70831" y="124217"/>
                    <a:pt x="-321" y="190320"/>
                    <a:pt x="-988" y="277760"/>
                  </a:cubicBezTo>
                  <a:cubicBezTo>
                    <a:pt x="-988" y="290047"/>
                    <a:pt x="-1560" y="321099"/>
                    <a:pt x="14919" y="329576"/>
                  </a:cubicBezTo>
                  <a:cubicBezTo>
                    <a:pt x="29683" y="337196"/>
                    <a:pt x="54447" y="325099"/>
                    <a:pt x="97310" y="285761"/>
                  </a:cubicBezTo>
                  <a:cubicBezTo>
                    <a:pt x="160556" y="226239"/>
                    <a:pt x="213516" y="156649"/>
                    <a:pt x="254092" y="79830"/>
                  </a:cubicBezTo>
                  <a:cubicBezTo>
                    <a:pt x="255235" y="128312"/>
                    <a:pt x="257235" y="206418"/>
                    <a:pt x="260664" y="307002"/>
                  </a:cubicBezTo>
                  <a:cubicBezTo>
                    <a:pt x="263236" y="381201"/>
                    <a:pt x="265522" y="427112"/>
                    <a:pt x="298764" y="453115"/>
                  </a:cubicBezTo>
                  <a:cubicBezTo>
                    <a:pt x="318861" y="468641"/>
                    <a:pt x="350770" y="477499"/>
                    <a:pt x="371821" y="465116"/>
                  </a:cubicBezTo>
                  <a:cubicBezTo>
                    <a:pt x="400396" y="448353"/>
                    <a:pt x="397824" y="399489"/>
                    <a:pt x="395729" y="357484"/>
                  </a:cubicBezTo>
                  <a:cubicBezTo>
                    <a:pt x="392585" y="298467"/>
                    <a:pt x="377631" y="240670"/>
                    <a:pt x="351913" y="187463"/>
                  </a:cubicBezTo>
                  <a:cubicBezTo>
                    <a:pt x="372583" y="227601"/>
                    <a:pt x="401062" y="263215"/>
                    <a:pt x="435638" y="292238"/>
                  </a:cubicBezTo>
                  <a:cubicBezTo>
                    <a:pt x="464213" y="315765"/>
                    <a:pt x="515076" y="358913"/>
                    <a:pt x="548509" y="341387"/>
                  </a:cubicBezTo>
                  <a:cubicBezTo>
                    <a:pt x="575561" y="327480"/>
                    <a:pt x="576418" y="282237"/>
                    <a:pt x="576418" y="277569"/>
                  </a:cubicBezTo>
                  <a:cubicBezTo>
                    <a:pt x="577084" y="191844"/>
                    <a:pt x="462118" y="139076"/>
                    <a:pt x="456879" y="136790"/>
                  </a:cubicBezTo>
                  <a:cubicBezTo>
                    <a:pt x="459451" y="138504"/>
                    <a:pt x="505837" y="168699"/>
                    <a:pt x="552129" y="146315"/>
                  </a:cubicBezTo>
                  <a:cubicBezTo>
                    <a:pt x="567845" y="138695"/>
                    <a:pt x="596802" y="118692"/>
                    <a:pt x="595943" y="94499"/>
                  </a:cubicBezTo>
                  <a:cubicBezTo>
                    <a:pt x="594516" y="52589"/>
                    <a:pt x="504313" y="26967"/>
                    <a:pt x="471071" y="17442"/>
                  </a:cubicBezTo>
                  <a:cubicBezTo>
                    <a:pt x="403539" y="-3513"/>
                    <a:pt x="331625" y="-5819"/>
                    <a:pt x="262950" y="10774"/>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3" name="Google Shape;303;p8"/>
            <p:cNvSpPr/>
            <p:nvPr/>
          </p:nvSpPr>
          <p:spPr>
            <a:xfrm rot="-439219">
              <a:off x="2394251" y="551370"/>
              <a:ext cx="1028423" cy="1073323"/>
            </a:xfrm>
            <a:custGeom>
              <a:rect b="b" l="l" r="r" t="t"/>
              <a:pathLst>
                <a:path extrusionOk="0" h="1072619" w="1027749">
                  <a:moveTo>
                    <a:pt x="867724" y="651164"/>
                  </a:moveTo>
                  <a:cubicBezTo>
                    <a:pt x="969964" y="664351"/>
                    <a:pt x="1040716" y="769083"/>
                    <a:pt x="1025753" y="885084"/>
                  </a:cubicBezTo>
                  <a:cubicBezTo>
                    <a:pt x="1010790" y="1001089"/>
                    <a:pt x="915777" y="1084435"/>
                    <a:pt x="813538" y="1071247"/>
                  </a:cubicBezTo>
                  <a:cubicBezTo>
                    <a:pt x="711298" y="1058059"/>
                    <a:pt x="640545" y="953331"/>
                    <a:pt x="655508" y="837326"/>
                  </a:cubicBezTo>
                  <a:cubicBezTo>
                    <a:pt x="670471" y="721325"/>
                    <a:pt x="765484" y="637976"/>
                    <a:pt x="867724" y="651164"/>
                  </a:cubicBezTo>
                  <a:close/>
                  <a:moveTo>
                    <a:pt x="204280" y="79374"/>
                  </a:moveTo>
                  <a:cubicBezTo>
                    <a:pt x="281752" y="97084"/>
                    <a:pt x="340029" y="173659"/>
                    <a:pt x="340029" y="265437"/>
                  </a:cubicBezTo>
                  <a:cubicBezTo>
                    <a:pt x="340029" y="370326"/>
                    <a:pt x="263911" y="455355"/>
                    <a:pt x="170016" y="455355"/>
                  </a:cubicBezTo>
                  <a:cubicBezTo>
                    <a:pt x="76121" y="455355"/>
                    <a:pt x="0" y="370326"/>
                    <a:pt x="0" y="265437"/>
                  </a:cubicBezTo>
                  <a:cubicBezTo>
                    <a:pt x="0" y="160548"/>
                    <a:pt x="76118" y="75516"/>
                    <a:pt x="170016" y="75516"/>
                  </a:cubicBezTo>
                  <a:cubicBezTo>
                    <a:pt x="181753" y="75516"/>
                    <a:pt x="193212" y="76844"/>
                    <a:pt x="204280" y="79374"/>
                  </a:cubicBezTo>
                  <a:close/>
                  <a:moveTo>
                    <a:pt x="719261" y="1269"/>
                  </a:moveTo>
                  <a:cubicBezTo>
                    <a:pt x="812388" y="13281"/>
                    <a:pt x="877003" y="107349"/>
                    <a:pt x="863584" y="211380"/>
                  </a:cubicBezTo>
                  <a:cubicBezTo>
                    <a:pt x="850165" y="315407"/>
                    <a:pt x="763795" y="389999"/>
                    <a:pt x="670668" y="377987"/>
                  </a:cubicBezTo>
                  <a:cubicBezTo>
                    <a:pt x="577544" y="365975"/>
                    <a:pt x="512930" y="271907"/>
                    <a:pt x="526348" y="167880"/>
                  </a:cubicBezTo>
                  <a:cubicBezTo>
                    <a:pt x="539767" y="63849"/>
                    <a:pt x="626137" y="-10743"/>
                    <a:pt x="719261" y="126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04" name="Google Shape;304;p8"/>
          <p:cNvGrpSpPr/>
          <p:nvPr/>
        </p:nvGrpSpPr>
        <p:grpSpPr>
          <a:xfrm flipH="1" rot="-1779799">
            <a:off x="5896461" y="5415597"/>
            <a:ext cx="1600141" cy="1708399"/>
            <a:chOff x="8487272" y="-1089426"/>
            <a:chExt cx="5401867" cy="5767332"/>
          </a:xfrm>
        </p:grpSpPr>
        <p:sp>
          <p:nvSpPr>
            <p:cNvPr id="305" name="Google Shape;305;p8"/>
            <p:cNvSpPr/>
            <p:nvPr/>
          </p:nvSpPr>
          <p:spPr>
            <a:xfrm flipH="1" rot="-1626193">
              <a:off x="9832812" y="-613098"/>
              <a:ext cx="2889480" cy="3309040"/>
            </a:xfrm>
            <a:custGeom>
              <a:rect b="b" l="l" r="r" t="t"/>
              <a:pathLst>
                <a:path extrusionOk="0" h="1020889" w="933640">
                  <a:moveTo>
                    <a:pt x="-990" y="998237"/>
                  </a:moveTo>
                  <a:cubicBezTo>
                    <a:pt x="248" y="1000904"/>
                    <a:pt x="17489" y="937277"/>
                    <a:pt x="17489" y="937277"/>
                  </a:cubicBezTo>
                  <a:lnTo>
                    <a:pt x="79686" y="998332"/>
                  </a:lnTo>
                  <a:lnTo>
                    <a:pt x="96927" y="910798"/>
                  </a:lnTo>
                  <a:lnTo>
                    <a:pt x="173698" y="998332"/>
                  </a:lnTo>
                  <a:lnTo>
                    <a:pt x="200178" y="900225"/>
                  </a:lnTo>
                  <a:lnTo>
                    <a:pt x="294190" y="975663"/>
                  </a:lnTo>
                  <a:lnTo>
                    <a:pt x="294190" y="853933"/>
                  </a:lnTo>
                  <a:lnTo>
                    <a:pt x="408490" y="918798"/>
                  </a:lnTo>
                  <a:cubicBezTo>
                    <a:pt x="408490" y="918798"/>
                    <a:pt x="390678" y="792307"/>
                    <a:pt x="391345" y="795640"/>
                  </a:cubicBezTo>
                  <a:cubicBezTo>
                    <a:pt x="392012" y="798974"/>
                    <a:pt x="513169" y="832693"/>
                    <a:pt x="513169" y="832693"/>
                  </a:cubicBezTo>
                  <a:lnTo>
                    <a:pt x="461449" y="722870"/>
                  </a:lnTo>
                  <a:lnTo>
                    <a:pt x="564795" y="722870"/>
                  </a:lnTo>
                  <a:lnTo>
                    <a:pt x="490595" y="638097"/>
                  </a:lnTo>
                  <a:lnTo>
                    <a:pt x="605847" y="607617"/>
                  </a:lnTo>
                  <a:lnTo>
                    <a:pt x="521456" y="530178"/>
                  </a:lnTo>
                  <a:lnTo>
                    <a:pt x="632327" y="483220"/>
                  </a:lnTo>
                  <a:lnTo>
                    <a:pt x="521456" y="403782"/>
                  </a:lnTo>
                  <a:lnTo>
                    <a:pt x="648139" y="356157"/>
                  </a:lnTo>
                  <a:lnTo>
                    <a:pt x="551746" y="248143"/>
                  </a:lnTo>
                  <a:lnTo>
                    <a:pt x="647662" y="223569"/>
                  </a:lnTo>
                  <a:lnTo>
                    <a:pt x="625851" y="64787"/>
                  </a:lnTo>
                  <a:lnTo>
                    <a:pt x="754248" y="132224"/>
                  </a:lnTo>
                  <a:lnTo>
                    <a:pt x="846926" y="-174"/>
                  </a:lnTo>
                  <a:lnTo>
                    <a:pt x="932651" y="148131"/>
                  </a:lnTo>
                  <a:lnTo>
                    <a:pt x="723101" y="310056"/>
                  </a:lnTo>
                  <a:lnTo>
                    <a:pt x="675476" y="530464"/>
                  </a:lnTo>
                  <a:lnTo>
                    <a:pt x="597371" y="831645"/>
                  </a:lnTo>
                  <a:lnTo>
                    <a:pt x="405442" y="987950"/>
                  </a:lnTo>
                  <a:lnTo>
                    <a:pt x="182462" y="1020716"/>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06" name="Google Shape;306;p8"/>
            <p:cNvSpPr/>
            <p:nvPr/>
          </p:nvSpPr>
          <p:spPr>
            <a:xfrm flipH="1" rot="-1625122">
              <a:off x="9188887" y="-55620"/>
              <a:ext cx="3998637" cy="4045011"/>
            </a:xfrm>
            <a:custGeom>
              <a:rect b="b" l="l" r="r" t="t"/>
              <a:pathLst>
                <a:path extrusionOk="0" h="1263646" w="1249159">
                  <a:moveTo>
                    <a:pt x="1482" y="883656"/>
                  </a:moveTo>
                  <a:cubicBezTo>
                    <a:pt x="-804" y="882437"/>
                    <a:pt x="-1661" y="879608"/>
                    <a:pt x="-423" y="877332"/>
                  </a:cubicBezTo>
                  <a:cubicBezTo>
                    <a:pt x="434" y="875712"/>
                    <a:pt x="2244" y="874750"/>
                    <a:pt x="4054" y="874893"/>
                  </a:cubicBezTo>
                  <a:cubicBezTo>
                    <a:pt x="80729" y="879313"/>
                    <a:pt x="157501" y="871102"/>
                    <a:pt x="231511" y="850604"/>
                  </a:cubicBezTo>
                  <a:cubicBezTo>
                    <a:pt x="291708" y="833840"/>
                    <a:pt x="372862" y="810314"/>
                    <a:pt x="453919" y="741162"/>
                  </a:cubicBezTo>
                  <a:cubicBezTo>
                    <a:pt x="519261" y="687098"/>
                    <a:pt x="568601" y="616318"/>
                    <a:pt x="596794" y="536374"/>
                  </a:cubicBezTo>
                  <a:cubicBezTo>
                    <a:pt x="628227" y="442553"/>
                    <a:pt x="624417" y="341874"/>
                    <a:pt x="623274" y="315775"/>
                  </a:cubicBezTo>
                  <a:cubicBezTo>
                    <a:pt x="621084" y="268150"/>
                    <a:pt x="613749" y="218621"/>
                    <a:pt x="630323" y="149755"/>
                  </a:cubicBezTo>
                  <a:cubicBezTo>
                    <a:pt x="641752" y="102797"/>
                    <a:pt x="656326" y="80698"/>
                    <a:pt x="665565" y="68602"/>
                  </a:cubicBezTo>
                  <a:cubicBezTo>
                    <a:pt x="691092" y="36445"/>
                    <a:pt x="726430" y="13509"/>
                    <a:pt x="766245" y="3260"/>
                  </a:cubicBezTo>
                  <a:cubicBezTo>
                    <a:pt x="781770" y="-740"/>
                    <a:pt x="810441" y="-5788"/>
                    <a:pt x="903880" y="17357"/>
                  </a:cubicBezTo>
                  <a:cubicBezTo>
                    <a:pt x="988367" y="38407"/>
                    <a:pt x="1045708" y="52600"/>
                    <a:pt x="1114002" y="95081"/>
                  </a:cubicBezTo>
                  <a:cubicBezTo>
                    <a:pt x="1165818" y="127276"/>
                    <a:pt x="1198394" y="143468"/>
                    <a:pt x="1221634" y="183378"/>
                  </a:cubicBezTo>
                  <a:cubicBezTo>
                    <a:pt x="1239827" y="216277"/>
                    <a:pt x="1248971" y="253425"/>
                    <a:pt x="1248114" y="291010"/>
                  </a:cubicBezTo>
                  <a:cubicBezTo>
                    <a:pt x="1248591" y="333721"/>
                    <a:pt x="1237637" y="375773"/>
                    <a:pt x="1216396" y="412835"/>
                  </a:cubicBezTo>
                  <a:cubicBezTo>
                    <a:pt x="1206871" y="428647"/>
                    <a:pt x="1180677" y="472748"/>
                    <a:pt x="1129813" y="495798"/>
                  </a:cubicBezTo>
                  <a:cubicBezTo>
                    <a:pt x="1044088" y="534945"/>
                    <a:pt x="949981" y="485035"/>
                    <a:pt x="903880" y="460460"/>
                  </a:cubicBezTo>
                  <a:cubicBezTo>
                    <a:pt x="864351" y="439343"/>
                    <a:pt x="828728" y="411749"/>
                    <a:pt x="798344" y="378831"/>
                  </a:cubicBezTo>
                  <a:cubicBezTo>
                    <a:pt x="796438" y="376983"/>
                    <a:pt x="793486" y="377002"/>
                    <a:pt x="791580" y="378879"/>
                  </a:cubicBezTo>
                  <a:cubicBezTo>
                    <a:pt x="790628" y="379850"/>
                    <a:pt x="790152" y="381184"/>
                    <a:pt x="790248" y="382546"/>
                  </a:cubicBezTo>
                  <a:cubicBezTo>
                    <a:pt x="792723" y="409397"/>
                    <a:pt x="797105" y="436038"/>
                    <a:pt x="803297" y="462270"/>
                  </a:cubicBezTo>
                  <a:cubicBezTo>
                    <a:pt x="812631" y="497541"/>
                    <a:pt x="823775" y="532288"/>
                    <a:pt x="836824" y="566378"/>
                  </a:cubicBezTo>
                  <a:cubicBezTo>
                    <a:pt x="846349" y="595430"/>
                    <a:pt x="859589" y="637339"/>
                    <a:pt x="871686" y="690203"/>
                  </a:cubicBezTo>
                  <a:cubicBezTo>
                    <a:pt x="871972" y="691356"/>
                    <a:pt x="872733" y="692375"/>
                    <a:pt x="873686" y="693061"/>
                  </a:cubicBezTo>
                  <a:cubicBezTo>
                    <a:pt x="904548" y="714016"/>
                    <a:pt x="935789" y="734304"/>
                    <a:pt x="966554" y="755449"/>
                  </a:cubicBezTo>
                  <a:cubicBezTo>
                    <a:pt x="980652" y="764231"/>
                    <a:pt x="992559" y="776081"/>
                    <a:pt x="1001416" y="790121"/>
                  </a:cubicBezTo>
                  <a:cubicBezTo>
                    <a:pt x="1017894" y="818696"/>
                    <a:pt x="1007512" y="854795"/>
                    <a:pt x="970365" y="852319"/>
                  </a:cubicBezTo>
                  <a:cubicBezTo>
                    <a:pt x="955030" y="851290"/>
                    <a:pt x="939885" y="848776"/>
                    <a:pt x="925026" y="844794"/>
                  </a:cubicBezTo>
                  <a:cubicBezTo>
                    <a:pt x="904166" y="839174"/>
                    <a:pt x="902547" y="835269"/>
                    <a:pt x="905214" y="856796"/>
                  </a:cubicBezTo>
                  <a:cubicBezTo>
                    <a:pt x="908261" y="880894"/>
                    <a:pt x="912453" y="902515"/>
                    <a:pt x="907405" y="926804"/>
                  </a:cubicBezTo>
                  <a:cubicBezTo>
                    <a:pt x="901594" y="955379"/>
                    <a:pt x="889498" y="970333"/>
                    <a:pt x="840730" y="1041104"/>
                  </a:cubicBezTo>
                  <a:cubicBezTo>
                    <a:pt x="797962" y="1103112"/>
                    <a:pt x="812155" y="1083871"/>
                    <a:pt x="787771" y="1118733"/>
                  </a:cubicBezTo>
                  <a:cubicBezTo>
                    <a:pt x="763387" y="1153594"/>
                    <a:pt x="729954" y="1199029"/>
                    <a:pt x="688425" y="1252559"/>
                  </a:cubicBezTo>
                  <a:cubicBezTo>
                    <a:pt x="686805" y="1254636"/>
                    <a:pt x="683853" y="1254997"/>
                    <a:pt x="681758" y="1253388"/>
                  </a:cubicBezTo>
                  <a:cubicBezTo>
                    <a:pt x="681758" y="1253359"/>
                    <a:pt x="681663" y="1253341"/>
                    <a:pt x="681663" y="1253321"/>
                  </a:cubicBezTo>
                  <a:lnTo>
                    <a:pt x="637657" y="1216841"/>
                  </a:lnTo>
                  <a:cubicBezTo>
                    <a:pt x="635847" y="1215193"/>
                    <a:pt x="632990" y="1215193"/>
                    <a:pt x="631180" y="1216841"/>
                  </a:cubicBezTo>
                  <a:lnTo>
                    <a:pt x="589174" y="1261989"/>
                  </a:lnTo>
                  <a:cubicBezTo>
                    <a:pt x="587651" y="1263627"/>
                    <a:pt x="585174" y="1263951"/>
                    <a:pt x="583269" y="1262751"/>
                  </a:cubicBezTo>
                  <a:cubicBezTo>
                    <a:pt x="559647" y="1248244"/>
                    <a:pt x="538692" y="1229823"/>
                    <a:pt x="521261" y="1208268"/>
                  </a:cubicBezTo>
                  <a:cubicBezTo>
                    <a:pt x="495448" y="1176264"/>
                    <a:pt x="492686" y="1156262"/>
                    <a:pt x="471826" y="1130639"/>
                  </a:cubicBezTo>
                  <a:cubicBezTo>
                    <a:pt x="444680" y="1097873"/>
                    <a:pt x="412105" y="1086539"/>
                    <a:pt x="376576" y="1072346"/>
                  </a:cubicBezTo>
                  <a:cubicBezTo>
                    <a:pt x="359622" y="1065679"/>
                    <a:pt x="287613" y="1030245"/>
                    <a:pt x="143595" y="959380"/>
                  </a:cubicBezTo>
                  <a:cubicBezTo>
                    <a:pt x="108161" y="942997"/>
                    <a:pt x="59204" y="917755"/>
                    <a:pt x="1482" y="88365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07" name="Google Shape;307;p8"/>
            <p:cNvSpPr/>
            <p:nvPr/>
          </p:nvSpPr>
          <p:spPr>
            <a:xfrm flipH="1" rot="-1624665">
              <a:off x="11327128" y="2227487"/>
              <a:ext cx="548690" cy="1698077"/>
            </a:xfrm>
            <a:custGeom>
              <a:rect b="b" l="l" r="r" t="t"/>
              <a:pathLst>
                <a:path extrusionOk="0" h="1698820" w="548930">
                  <a:moveTo>
                    <a:pt x="259864" y="1416385"/>
                  </a:moveTo>
                  <a:cubicBezTo>
                    <a:pt x="161958" y="1499500"/>
                    <a:pt x="74725" y="1594357"/>
                    <a:pt x="0" y="1698820"/>
                  </a:cubicBezTo>
                  <a:cubicBezTo>
                    <a:pt x="97601" y="1615555"/>
                    <a:pt x="185135" y="1520698"/>
                    <a:pt x="259864" y="1416385"/>
                  </a:cubicBezTo>
                  <a:close/>
                  <a:moveTo>
                    <a:pt x="32227" y="73205"/>
                  </a:moveTo>
                  <a:cubicBezTo>
                    <a:pt x="68524" y="216862"/>
                    <a:pt x="120372" y="378209"/>
                    <a:pt x="255186" y="460866"/>
                  </a:cubicBezTo>
                  <a:cubicBezTo>
                    <a:pt x="371696" y="542607"/>
                    <a:pt x="551346" y="491059"/>
                    <a:pt x="548906" y="331541"/>
                  </a:cubicBezTo>
                  <a:cubicBezTo>
                    <a:pt x="549518" y="204966"/>
                    <a:pt x="494614" y="72289"/>
                    <a:pt x="388472" y="0"/>
                  </a:cubicBezTo>
                  <a:cubicBezTo>
                    <a:pt x="495529" y="89673"/>
                    <a:pt x="560802" y="267796"/>
                    <a:pt x="513218" y="400166"/>
                  </a:cubicBezTo>
                  <a:cubicBezTo>
                    <a:pt x="470213" y="491668"/>
                    <a:pt x="342723" y="495331"/>
                    <a:pt x="265862" y="443174"/>
                  </a:cubicBezTo>
                  <a:cubicBezTo>
                    <a:pt x="134709" y="363873"/>
                    <a:pt x="81637" y="212286"/>
                    <a:pt x="32227" y="73205"/>
                  </a:cubicBezTo>
                  <a:close/>
                </a:path>
              </a:pathLst>
            </a:custGeom>
            <a:solidFill>
              <a:srgbClr val="43434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08" name="Google Shape;308;p8"/>
            <p:cNvSpPr/>
            <p:nvPr/>
          </p:nvSpPr>
          <p:spPr>
            <a:xfrm flipH="1" rot="-1625122">
              <a:off x="9674606" y="938459"/>
              <a:ext cx="79274" cy="169522"/>
            </a:xfrm>
            <a:custGeom>
              <a:rect b="b" l="l" r="r" t="t"/>
              <a:pathLst>
                <a:path extrusionOk="0" h="52958" w="24765">
                  <a:moveTo>
                    <a:pt x="24765" y="26480"/>
                  </a:moveTo>
                  <a:cubicBezTo>
                    <a:pt x="24765" y="41104"/>
                    <a:pt x="19221" y="52959"/>
                    <a:pt x="12382" y="52959"/>
                  </a:cubicBezTo>
                  <a:cubicBezTo>
                    <a:pt x="5544" y="52959"/>
                    <a:pt x="0" y="41104"/>
                    <a:pt x="0" y="26480"/>
                  </a:cubicBezTo>
                  <a:cubicBezTo>
                    <a:pt x="0" y="11855"/>
                    <a:pt x="5544" y="0"/>
                    <a:pt x="12382" y="0"/>
                  </a:cubicBezTo>
                  <a:cubicBezTo>
                    <a:pt x="19221" y="0"/>
                    <a:pt x="24765" y="11855"/>
                    <a:pt x="24765" y="26480"/>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09" name="Google Shape;309;p8"/>
            <p:cNvSpPr/>
            <p:nvPr/>
          </p:nvSpPr>
          <p:spPr>
            <a:xfrm flipH="1" rot="-1625122">
              <a:off x="9847249" y="1470794"/>
              <a:ext cx="96839" cy="73372"/>
            </a:xfrm>
            <a:custGeom>
              <a:rect b="b" l="l" r="r" t="t"/>
              <a:pathLst>
                <a:path extrusionOk="0" h="22921" w="30252">
                  <a:moveTo>
                    <a:pt x="27966" y="-174"/>
                  </a:moveTo>
                  <a:cubicBezTo>
                    <a:pt x="31491" y="8199"/>
                    <a:pt x="27585" y="17876"/>
                    <a:pt x="19203" y="21439"/>
                  </a:cubicBezTo>
                  <a:cubicBezTo>
                    <a:pt x="15679" y="22953"/>
                    <a:pt x="11679" y="23163"/>
                    <a:pt x="7964" y="22020"/>
                  </a:cubicBezTo>
                  <a:cubicBezTo>
                    <a:pt x="4059" y="20848"/>
                    <a:pt x="820" y="18133"/>
                    <a:pt x="-990" y="14495"/>
                  </a:cubicBezTo>
                  <a:cubicBezTo>
                    <a:pt x="6630" y="20553"/>
                    <a:pt x="17680" y="19296"/>
                    <a:pt x="23776" y="11685"/>
                  </a:cubicBezTo>
                  <a:cubicBezTo>
                    <a:pt x="26442" y="8332"/>
                    <a:pt x="27776" y="4113"/>
                    <a:pt x="27585" y="-174"/>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10" name="Google Shape;310;p8"/>
            <p:cNvSpPr/>
            <p:nvPr/>
          </p:nvSpPr>
          <p:spPr>
            <a:xfrm flipH="1" rot="-1625122">
              <a:off x="9931721" y="1084819"/>
              <a:ext cx="345110" cy="386051"/>
            </a:xfrm>
            <a:custGeom>
              <a:rect b="b" l="l" r="r" t="t"/>
              <a:pathLst>
                <a:path extrusionOk="0" h="120601" w="107811">
                  <a:moveTo>
                    <a:pt x="14246" y="2697"/>
                  </a:moveTo>
                  <a:cubicBezTo>
                    <a:pt x="27963" y="-5208"/>
                    <a:pt x="46441" y="4888"/>
                    <a:pt x="60919" y="12794"/>
                  </a:cubicBezTo>
                  <a:cubicBezTo>
                    <a:pt x="79017" y="22319"/>
                    <a:pt x="100352" y="34416"/>
                    <a:pt x="105592" y="58895"/>
                  </a:cubicBezTo>
                  <a:cubicBezTo>
                    <a:pt x="109307" y="76326"/>
                    <a:pt x="105115" y="101662"/>
                    <a:pt x="85970" y="114045"/>
                  </a:cubicBezTo>
                  <a:cubicBezTo>
                    <a:pt x="63967" y="128142"/>
                    <a:pt x="36440" y="116045"/>
                    <a:pt x="22628" y="105091"/>
                  </a:cubicBezTo>
                  <a:cubicBezTo>
                    <a:pt x="-4136" y="83660"/>
                    <a:pt x="-1280" y="47941"/>
                    <a:pt x="-517" y="38988"/>
                  </a:cubicBezTo>
                  <a:cubicBezTo>
                    <a:pt x="435" y="27844"/>
                    <a:pt x="1864" y="9841"/>
                    <a:pt x="14246" y="2697"/>
                  </a:cubicBezTo>
                  <a:close/>
                </a:path>
              </a:pathLst>
            </a:custGeom>
            <a:solidFill>
              <a:srgbClr val="CFB6A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11" name="Google Shape;311;p8"/>
            <p:cNvSpPr/>
            <p:nvPr/>
          </p:nvSpPr>
          <p:spPr>
            <a:xfrm flipH="1" rot="-1625122">
              <a:off x="9799002" y="1794444"/>
              <a:ext cx="127149" cy="102447"/>
            </a:xfrm>
            <a:custGeom>
              <a:rect b="b" l="l" r="r" t="t"/>
              <a:pathLst>
                <a:path extrusionOk="0" h="32004" w="39721">
                  <a:moveTo>
                    <a:pt x="38732" y="31831"/>
                  </a:moveTo>
                  <a:lnTo>
                    <a:pt x="5965" y="31831"/>
                  </a:lnTo>
                  <a:cubicBezTo>
                    <a:pt x="2061" y="31793"/>
                    <a:pt x="-1083" y="28601"/>
                    <a:pt x="-988" y="24706"/>
                  </a:cubicBezTo>
                  <a:cubicBezTo>
                    <a:pt x="-988" y="24153"/>
                    <a:pt x="-893" y="23601"/>
                    <a:pt x="-797" y="23067"/>
                  </a:cubicBezTo>
                  <a:lnTo>
                    <a:pt x="4918" y="-174"/>
                  </a:ln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12" name="Google Shape;312;p8"/>
            <p:cNvSpPr/>
            <p:nvPr/>
          </p:nvSpPr>
          <p:spPr>
            <a:xfrm flipH="1" rot="-1625122">
              <a:off x="9799002" y="1794444"/>
              <a:ext cx="127149" cy="102447"/>
            </a:xfrm>
            <a:custGeom>
              <a:rect b="b" l="l" r="r" t="t"/>
              <a:pathLst>
                <a:path extrusionOk="0" h="32004" w="39721">
                  <a:moveTo>
                    <a:pt x="38732" y="31831"/>
                  </a:moveTo>
                  <a:lnTo>
                    <a:pt x="5965" y="31831"/>
                  </a:lnTo>
                  <a:cubicBezTo>
                    <a:pt x="2061" y="31793"/>
                    <a:pt x="-1083" y="28601"/>
                    <a:pt x="-988" y="24706"/>
                  </a:cubicBezTo>
                  <a:cubicBezTo>
                    <a:pt x="-988" y="24153"/>
                    <a:pt x="-893" y="23601"/>
                    <a:pt x="-797" y="23067"/>
                  </a:cubicBezTo>
                  <a:lnTo>
                    <a:pt x="4918" y="-174"/>
                  </a:ln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13" name="Google Shape;313;p8"/>
            <p:cNvSpPr/>
            <p:nvPr/>
          </p:nvSpPr>
          <p:spPr>
            <a:xfrm flipH="1" rot="-1625122">
              <a:off x="9830113" y="1607707"/>
              <a:ext cx="121964" cy="155568"/>
            </a:xfrm>
            <a:custGeom>
              <a:rect b="b" l="l" r="r" t="t"/>
              <a:pathLst>
                <a:path extrusionOk="0" h="48599" w="38101">
                  <a:moveTo>
                    <a:pt x="5679" y="-174"/>
                  </a:moveTo>
                  <a:lnTo>
                    <a:pt x="-894" y="39450"/>
                  </a:lnTo>
                  <a:cubicBezTo>
                    <a:pt x="-1560" y="43651"/>
                    <a:pt x="1297" y="47623"/>
                    <a:pt x="5489" y="48318"/>
                  </a:cubicBezTo>
                  <a:cubicBezTo>
                    <a:pt x="6059" y="48423"/>
                    <a:pt x="6727" y="48452"/>
                    <a:pt x="7298" y="48404"/>
                  </a:cubicBezTo>
                  <a:lnTo>
                    <a:pt x="37111" y="46118"/>
                  </a:ln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14" name="Google Shape;314;p8"/>
            <p:cNvSpPr/>
            <p:nvPr/>
          </p:nvSpPr>
          <p:spPr>
            <a:xfrm flipH="1" rot="-1625122">
              <a:off x="9830113" y="1607707"/>
              <a:ext cx="121964" cy="155568"/>
            </a:xfrm>
            <a:custGeom>
              <a:rect b="b" l="l" r="r" t="t"/>
              <a:pathLst>
                <a:path extrusionOk="0" h="48599" w="38101">
                  <a:moveTo>
                    <a:pt x="5679" y="-174"/>
                  </a:moveTo>
                  <a:lnTo>
                    <a:pt x="-894" y="39450"/>
                  </a:lnTo>
                  <a:cubicBezTo>
                    <a:pt x="-1560" y="43651"/>
                    <a:pt x="1297" y="47623"/>
                    <a:pt x="5489" y="48318"/>
                  </a:cubicBezTo>
                  <a:cubicBezTo>
                    <a:pt x="6059" y="48423"/>
                    <a:pt x="6727" y="48452"/>
                    <a:pt x="7298" y="48404"/>
                  </a:cubicBezTo>
                  <a:lnTo>
                    <a:pt x="37111" y="46118"/>
                  </a:ln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15" name="Google Shape;315;p8"/>
            <p:cNvSpPr/>
            <p:nvPr/>
          </p:nvSpPr>
          <p:spPr>
            <a:xfrm flipH="1" rot="-1625122">
              <a:off x="9352821" y="1664966"/>
              <a:ext cx="683891" cy="500771"/>
            </a:xfrm>
            <a:custGeom>
              <a:rect b="b" l="l" r="r" t="t"/>
              <a:pathLst>
                <a:path extrusionOk="0" h="156439" w="213645">
                  <a:moveTo>
                    <a:pt x="212655" y="156227"/>
                  </a:moveTo>
                  <a:cubicBezTo>
                    <a:pt x="117405" y="158132"/>
                    <a:pt x="28156" y="89552"/>
                    <a:pt x="-990" y="-174"/>
                  </a:cubicBezTo>
                  <a:cubicBezTo>
                    <a:pt x="37110" y="84694"/>
                    <a:pt x="118929" y="147845"/>
                    <a:pt x="212655" y="156227"/>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16" name="Google Shape;316;p8"/>
            <p:cNvSpPr/>
            <p:nvPr/>
          </p:nvSpPr>
          <p:spPr>
            <a:xfrm flipH="1" rot="-1625122">
              <a:off x="9056704" y="1755336"/>
              <a:ext cx="43294" cy="60980"/>
            </a:xfrm>
            <a:custGeom>
              <a:rect b="b" l="l" r="r" t="t"/>
              <a:pathLst>
                <a:path extrusionOk="0" h="19050" w="13525">
                  <a:moveTo>
                    <a:pt x="13525" y="9525"/>
                  </a:moveTo>
                  <a:cubicBezTo>
                    <a:pt x="13525" y="14785"/>
                    <a:pt x="10498" y="19050"/>
                    <a:pt x="6763" y="19050"/>
                  </a:cubicBezTo>
                  <a:cubicBezTo>
                    <a:pt x="3028" y="19050"/>
                    <a:pt x="0" y="14785"/>
                    <a:pt x="0" y="9525"/>
                  </a:cubicBezTo>
                  <a:cubicBezTo>
                    <a:pt x="0" y="4264"/>
                    <a:pt x="3028" y="0"/>
                    <a:pt x="6763" y="0"/>
                  </a:cubicBezTo>
                  <a:cubicBezTo>
                    <a:pt x="10498" y="0"/>
                    <a:pt x="13525" y="4264"/>
                    <a:pt x="13525" y="9525"/>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17" name="Google Shape;317;p8"/>
            <p:cNvSpPr/>
            <p:nvPr/>
          </p:nvSpPr>
          <p:spPr>
            <a:xfrm flipH="1" rot="2943404">
              <a:off x="9288755" y="1002040"/>
              <a:ext cx="2466559" cy="902673"/>
            </a:xfrm>
            <a:custGeom>
              <a:rect b="b" l="l" r="r" t="t"/>
              <a:pathLst>
                <a:path extrusionOk="0" h="903102" w="2467731">
                  <a:moveTo>
                    <a:pt x="113021" y="22893"/>
                  </a:moveTo>
                  <a:cubicBezTo>
                    <a:pt x="104092" y="9439"/>
                    <a:pt x="83188" y="-1"/>
                    <a:pt x="58823" y="0"/>
                  </a:cubicBezTo>
                  <a:cubicBezTo>
                    <a:pt x="26337" y="-1"/>
                    <a:pt x="0" y="16782"/>
                    <a:pt x="0" y="37484"/>
                  </a:cubicBezTo>
                  <a:cubicBezTo>
                    <a:pt x="0" y="58186"/>
                    <a:pt x="26337" y="74972"/>
                    <a:pt x="58824" y="74972"/>
                  </a:cubicBezTo>
                  <a:cubicBezTo>
                    <a:pt x="91310" y="74971"/>
                    <a:pt x="117643" y="58189"/>
                    <a:pt x="117643" y="37484"/>
                  </a:cubicBezTo>
                  <a:cubicBezTo>
                    <a:pt x="117644" y="32309"/>
                    <a:pt x="115998" y="27378"/>
                    <a:pt x="113021" y="22893"/>
                  </a:cubicBezTo>
                  <a:close/>
                  <a:moveTo>
                    <a:pt x="385196" y="177119"/>
                  </a:moveTo>
                  <a:cubicBezTo>
                    <a:pt x="367672" y="161043"/>
                    <a:pt x="334450" y="154941"/>
                    <a:pt x="299620" y="163558"/>
                  </a:cubicBezTo>
                  <a:cubicBezTo>
                    <a:pt x="253181" y="175048"/>
                    <a:pt x="221471" y="208357"/>
                    <a:pt x="228794" y="237952"/>
                  </a:cubicBezTo>
                  <a:cubicBezTo>
                    <a:pt x="236117" y="267550"/>
                    <a:pt x="279700" y="282230"/>
                    <a:pt x="326139" y="270740"/>
                  </a:cubicBezTo>
                  <a:cubicBezTo>
                    <a:pt x="372579" y="259249"/>
                    <a:pt x="404288" y="225941"/>
                    <a:pt x="396965" y="196343"/>
                  </a:cubicBezTo>
                  <a:cubicBezTo>
                    <a:pt x="395135" y="188944"/>
                    <a:pt x="391037" y="182477"/>
                    <a:pt x="385196" y="177119"/>
                  </a:cubicBezTo>
                  <a:close/>
                  <a:moveTo>
                    <a:pt x="670816" y="441391"/>
                  </a:moveTo>
                  <a:cubicBezTo>
                    <a:pt x="655540" y="424760"/>
                    <a:pt x="627578" y="417355"/>
                    <a:pt x="598879" y="424456"/>
                  </a:cubicBezTo>
                  <a:cubicBezTo>
                    <a:pt x="560618" y="433923"/>
                    <a:pt x="535535" y="465591"/>
                    <a:pt x="542858" y="495187"/>
                  </a:cubicBezTo>
                  <a:cubicBezTo>
                    <a:pt x="550181" y="524784"/>
                    <a:pt x="587137" y="541104"/>
                    <a:pt x="625398" y="531637"/>
                  </a:cubicBezTo>
                  <a:cubicBezTo>
                    <a:pt x="663662" y="522169"/>
                    <a:pt x="688745" y="490501"/>
                    <a:pt x="681422" y="460903"/>
                  </a:cubicBezTo>
                  <a:cubicBezTo>
                    <a:pt x="679591" y="453504"/>
                    <a:pt x="675909" y="446935"/>
                    <a:pt x="670816" y="441391"/>
                  </a:cubicBezTo>
                  <a:close/>
                  <a:moveTo>
                    <a:pt x="756420" y="191785"/>
                  </a:moveTo>
                  <a:cubicBezTo>
                    <a:pt x="741144" y="175153"/>
                    <a:pt x="713182" y="167749"/>
                    <a:pt x="684483" y="174849"/>
                  </a:cubicBezTo>
                  <a:cubicBezTo>
                    <a:pt x="646221" y="184316"/>
                    <a:pt x="621139" y="215985"/>
                    <a:pt x="628462" y="245580"/>
                  </a:cubicBezTo>
                  <a:cubicBezTo>
                    <a:pt x="635785" y="275178"/>
                    <a:pt x="672741" y="291498"/>
                    <a:pt x="711002" y="282031"/>
                  </a:cubicBezTo>
                  <a:cubicBezTo>
                    <a:pt x="749266" y="272563"/>
                    <a:pt x="774349" y="240895"/>
                    <a:pt x="767026" y="211297"/>
                  </a:cubicBezTo>
                  <a:cubicBezTo>
                    <a:pt x="765195" y="203898"/>
                    <a:pt x="761512" y="197329"/>
                    <a:pt x="756420" y="191785"/>
                  </a:cubicBezTo>
                  <a:close/>
                  <a:moveTo>
                    <a:pt x="1111216" y="225410"/>
                  </a:moveTo>
                  <a:cubicBezTo>
                    <a:pt x="1084925" y="196843"/>
                    <a:pt x="1036781" y="184144"/>
                    <a:pt x="987358" y="196373"/>
                  </a:cubicBezTo>
                  <a:cubicBezTo>
                    <a:pt x="921459" y="212677"/>
                    <a:pt x="878239" y="267122"/>
                    <a:pt x="890821" y="317976"/>
                  </a:cubicBezTo>
                  <a:cubicBezTo>
                    <a:pt x="903403" y="368829"/>
                    <a:pt x="967025" y="396839"/>
                    <a:pt x="1032924" y="380534"/>
                  </a:cubicBezTo>
                  <a:cubicBezTo>
                    <a:pt x="1098822" y="364229"/>
                    <a:pt x="1142043" y="309785"/>
                    <a:pt x="1129460" y="258931"/>
                  </a:cubicBezTo>
                  <a:cubicBezTo>
                    <a:pt x="1126315" y="246218"/>
                    <a:pt x="1119979" y="234932"/>
                    <a:pt x="1111216" y="225410"/>
                  </a:cubicBezTo>
                  <a:close/>
                  <a:moveTo>
                    <a:pt x="1334731" y="95972"/>
                  </a:moveTo>
                  <a:cubicBezTo>
                    <a:pt x="1323645" y="83941"/>
                    <a:pt x="1303340" y="78601"/>
                    <a:pt x="1282491" y="83759"/>
                  </a:cubicBezTo>
                  <a:cubicBezTo>
                    <a:pt x="1254692" y="90637"/>
                    <a:pt x="1236456" y="113576"/>
                    <a:pt x="1241756" y="134998"/>
                  </a:cubicBezTo>
                  <a:cubicBezTo>
                    <a:pt x="1247056" y="156419"/>
                    <a:pt x="1273888" y="168206"/>
                    <a:pt x="1301683" y="161329"/>
                  </a:cubicBezTo>
                  <a:cubicBezTo>
                    <a:pt x="1329485" y="154450"/>
                    <a:pt x="1347722" y="131512"/>
                    <a:pt x="1342422" y="110092"/>
                  </a:cubicBezTo>
                  <a:cubicBezTo>
                    <a:pt x="1341096" y="104735"/>
                    <a:pt x="1338426" y="99983"/>
                    <a:pt x="1334731" y="95972"/>
                  </a:cubicBezTo>
                  <a:close/>
                  <a:moveTo>
                    <a:pt x="1958187" y="371859"/>
                  </a:moveTo>
                  <a:cubicBezTo>
                    <a:pt x="1947101" y="359828"/>
                    <a:pt x="1926796" y="354487"/>
                    <a:pt x="1905949" y="359645"/>
                  </a:cubicBezTo>
                  <a:cubicBezTo>
                    <a:pt x="1878151" y="366523"/>
                    <a:pt x="1859911" y="389462"/>
                    <a:pt x="1865212" y="410885"/>
                  </a:cubicBezTo>
                  <a:cubicBezTo>
                    <a:pt x="1870512" y="432306"/>
                    <a:pt x="1897344" y="444096"/>
                    <a:pt x="1925143" y="437218"/>
                  </a:cubicBezTo>
                  <a:cubicBezTo>
                    <a:pt x="1952942" y="430341"/>
                    <a:pt x="1971178" y="407399"/>
                    <a:pt x="1965878" y="385978"/>
                  </a:cubicBezTo>
                  <a:cubicBezTo>
                    <a:pt x="1964552" y="380622"/>
                    <a:pt x="1961882" y="375870"/>
                    <a:pt x="1958187" y="371859"/>
                  </a:cubicBezTo>
                  <a:close/>
                  <a:moveTo>
                    <a:pt x="2459125" y="835784"/>
                  </a:moveTo>
                  <a:cubicBezTo>
                    <a:pt x="2448039" y="823753"/>
                    <a:pt x="2427734" y="818413"/>
                    <a:pt x="2406885" y="823571"/>
                  </a:cubicBezTo>
                  <a:cubicBezTo>
                    <a:pt x="2379087" y="830449"/>
                    <a:pt x="2360850" y="853388"/>
                    <a:pt x="2366150" y="874811"/>
                  </a:cubicBezTo>
                  <a:cubicBezTo>
                    <a:pt x="2371451" y="896231"/>
                    <a:pt x="2398283" y="908019"/>
                    <a:pt x="2426078" y="901141"/>
                  </a:cubicBezTo>
                  <a:cubicBezTo>
                    <a:pt x="2453876" y="894263"/>
                    <a:pt x="2472116" y="871324"/>
                    <a:pt x="2466816" y="849904"/>
                  </a:cubicBezTo>
                  <a:cubicBezTo>
                    <a:pt x="2465491" y="844548"/>
                    <a:pt x="2462820" y="839795"/>
                    <a:pt x="2459125" y="835784"/>
                  </a:cubicBezTo>
                  <a:close/>
                  <a:moveTo>
                    <a:pt x="1854939" y="119652"/>
                  </a:moveTo>
                  <a:cubicBezTo>
                    <a:pt x="1843854" y="107622"/>
                    <a:pt x="1823548" y="102280"/>
                    <a:pt x="1802699" y="107438"/>
                  </a:cubicBezTo>
                  <a:cubicBezTo>
                    <a:pt x="1774901" y="114316"/>
                    <a:pt x="1756665" y="137258"/>
                    <a:pt x="1761965" y="158677"/>
                  </a:cubicBezTo>
                  <a:cubicBezTo>
                    <a:pt x="1767265" y="180098"/>
                    <a:pt x="1794097" y="191888"/>
                    <a:pt x="1821893" y="185011"/>
                  </a:cubicBezTo>
                  <a:cubicBezTo>
                    <a:pt x="1849691" y="178133"/>
                    <a:pt x="1867930" y="155191"/>
                    <a:pt x="1862630" y="133771"/>
                  </a:cubicBezTo>
                  <a:cubicBezTo>
                    <a:pt x="1861305" y="128415"/>
                    <a:pt x="1858635" y="123663"/>
                    <a:pt x="1854939" y="119652"/>
                  </a:cubicBezTo>
                  <a:close/>
                  <a:moveTo>
                    <a:pt x="2348282" y="604938"/>
                  </a:moveTo>
                  <a:cubicBezTo>
                    <a:pt x="2337197" y="592908"/>
                    <a:pt x="2316891" y="587566"/>
                    <a:pt x="2296042" y="592724"/>
                  </a:cubicBezTo>
                  <a:cubicBezTo>
                    <a:pt x="2268244" y="599602"/>
                    <a:pt x="2250008" y="622544"/>
                    <a:pt x="2255307" y="643964"/>
                  </a:cubicBezTo>
                  <a:cubicBezTo>
                    <a:pt x="2260607" y="665384"/>
                    <a:pt x="2287440" y="677174"/>
                    <a:pt x="2315235" y="670297"/>
                  </a:cubicBezTo>
                  <a:cubicBezTo>
                    <a:pt x="2343037" y="663419"/>
                    <a:pt x="2361273" y="640477"/>
                    <a:pt x="2355973" y="619057"/>
                  </a:cubicBezTo>
                  <a:cubicBezTo>
                    <a:pt x="2354648" y="613702"/>
                    <a:pt x="2351978" y="608949"/>
                    <a:pt x="2348282" y="604938"/>
                  </a:cubicBezTo>
                  <a:close/>
                  <a:moveTo>
                    <a:pt x="2285659" y="283439"/>
                  </a:moveTo>
                  <a:cubicBezTo>
                    <a:pt x="2266173" y="262324"/>
                    <a:pt x="2230468" y="252959"/>
                    <a:pt x="2193799" y="262032"/>
                  </a:cubicBezTo>
                  <a:cubicBezTo>
                    <a:pt x="2144907" y="274129"/>
                    <a:pt x="2112817" y="314422"/>
                    <a:pt x="2122123" y="352031"/>
                  </a:cubicBezTo>
                  <a:cubicBezTo>
                    <a:pt x="2131429" y="389643"/>
                    <a:pt x="2178604" y="410324"/>
                    <a:pt x="2227497" y="398227"/>
                  </a:cubicBezTo>
                  <a:cubicBezTo>
                    <a:pt x="2276389" y="386130"/>
                    <a:pt x="2308481" y="345836"/>
                    <a:pt x="2299175" y="308225"/>
                  </a:cubicBezTo>
                  <a:cubicBezTo>
                    <a:pt x="2296848" y="298822"/>
                    <a:pt x="2292155" y="290478"/>
                    <a:pt x="2285659" y="283439"/>
                  </a:cubicBezTo>
                  <a:close/>
                  <a:moveTo>
                    <a:pt x="2124663" y="52916"/>
                  </a:moveTo>
                  <a:cubicBezTo>
                    <a:pt x="2113578" y="40886"/>
                    <a:pt x="2093272" y="35543"/>
                    <a:pt x="2072426" y="40701"/>
                  </a:cubicBezTo>
                  <a:cubicBezTo>
                    <a:pt x="2044627" y="47579"/>
                    <a:pt x="2026388" y="70521"/>
                    <a:pt x="2031688" y="91941"/>
                  </a:cubicBezTo>
                  <a:cubicBezTo>
                    <a:pt x="2036988" y="113362"/>
                    <a:pt x="2063820" y="125152"/>
                    <a:pt x="2091619" y="118273"/>
                  </a:cubicBezTo>
                  <a:cubicBezTo>
                    <a:pt x="2119418" y="111396"/>
                    <a:pt x="2137654" y="88455"/>
                    <a:pt x="2132354" y="67034"/>
                  </a:cubicBezTo>
                  <a:cubicBezTo>
                    <a:pt x="2131029" y="61679"/>
                    <a:pt x="2128358" y="56926"/>
                    <a:pt x="2124663" y="52916"/>
                  </a:cubicBezTo>
                  <a:close/>
                  <a:moveTo>
                    <a:pt x="2448959" y="361657"/>
                  </a:moveTo>
                  <a:cubicBezTo>
                    <a:pt x="2437873" y="349626"/>
                    <a:pt x="2417569" y="344285"/>
                    <a:pt x="2396720" y="349444"/>
                  </a:cubicBezTo>
                  <a:cubicBezTo>
                    <a:pt x="2368921" y="356322"/>
                    <a:pt x="2350684" y="379260"/>
                    <a:pt x="2355985" y="400683"/>
                  </a:cubicBezTo>
                  <a:cubicBezTo>
                    <a:pt x="2361285" y="422103"/>
                    <a:pt x="2388117" y="433891"/>
                    <a:pt x="2415912" y="427014"/>
                  </a:cubicBezTo>
                  <a:cubicBezTo>
                    <a:pt x="2443710" y="420135"/>
                    <a:pt x="2461951" y="397197"/>
                    <a:pt x="2456651" y="375776"/>
                  </a:cubicBezTo>
                  <a:cubicBezTo>
                    <a:pt x="2455325" y="370420"/>
                    <a:pt x="2452655" y="365667"/>
                    <a:pt x="2448959" y="361657"/>
                  </a:cubicBezTo>
                  <a:close/>
                  <a:moveTo>
                    <a:pt x="2335696" y="121039"/>
                  </a:moveTo>
                  <a:cubicBezTo>
                    <a:pt x="2324611" y="109009"/>
                    <a:pt x="2304306" y="103666"/>
                    <a:pt x="2283459" y="108824"/>
                  </a:cubicBezTo>
                  <a:cubicBezTo>
                    <a:pt x="2255658" y="115703"/>
                    <a:pt x="2237422" y="138644"/>
                    <a:pt x="2242721" y="160064"/>
                  </a:cubicBezTo>
                  <a:cubicBezTo>
                    <a:pt x="2248022" y="181484"/>
                    <a:pt x="2274854" y="193275"/>
                    <a:pt x="2302652" y="186397"/>
                  </a:cubicBezTo>
                  <a:cubicBezTo>
                    <a:pt x="2330451" y="179519"/>
                    <a:pt x="2348687" y="156578"/>
                    <a:pt x="2343387" y="135157"/>
                  </a:cubicBezTo>
                  <a:cubicBezTo>
                    <a:pt x="2342062" y="129802"/>
                    <a:pt x="2339392" y="125049"/>
                    <a:pt x="2335696" y="12103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318" name="Google Shape;318;p8"/>
          <p:cNvGrpSpPr/>
          <p:nvPr/>
        </p:nvGrpSpPr>
        <p:grpSpPr>
          <a:xfrm flipH="1">
            <a:off x="10772609" y="4661113"/>
            <a:ext cx="1555054" cy="892175"/>
            <a:chOff x="-428213" y="-379272"/>
            <a:chExt cx="4043302" cy="2319748"/>
          </a:xfrm>
        </p:grpSpPr>
        <p:sp>
          <p:nvSpPr>
            <p:cNvPr id="319" name="Google Shape;319;p8"/>
            <p:cNvSpPr/>
            <p:nvPr/>
          </p:nvSpPr>
          <p:spPr>
            <a:xfrm flipH="1">
              <a:off x="1261939" y="-379272"/>
              <a:ext cx="1268020" cy="1796335"/>
            </a:xfrm>
            <a:custGeom>
              <a:rect b="b" l="l" r="r" t="t"/>
              <a:pathLst>
                <a:path extrusionOk="0" h="695580" w="491005">
                  <a:moveTo>
                    <a:pt x="-990" y="557771"/>
                  </a:moveTo>
                  <a:cubicBezTo>
                    <a:pt x="19965" y="480552"/>
                    <a:pt x="50825" y="406362"/>
                    <a:pt x="90831" y="337077"/>
                  </a:cubicBezTo>
                  <a:cubicBezTo>
                    <a:pt x="128931" y="271735"/>
                    <a:pt x="191225" y="166198"/>
                    <a:pt x="315050" y="81140"/>
                  </a:cubicBezTo>
                  <a:cubicBezTo>
                    <a:pt x="364580" y="47164"/>
                    <a:pt x="418396" y="20027"/>
                    <a:pt x="475165" y="463"/>
                  </a:cubicBezTo>
                  <a:cubicBezTo>
                    <a:pt x="480975" y="-1585"/>
                    <a:pt x="487357" y="1473"/>
                    <a:pt x="489357" y="7273"/>
                  </a:cubicBezTo>
                  <a:cubicBezTo>
                    <a:pt x="490309" y="9864"/>
                    <a:pt x="490214" y="12693"/>
                    <a:pt x="489166" y="15227"/>
                  </a:cubicBezTo>
                  <a:cubicBezTo>
                    <a:pt x="479641" y="37992"/>
                    <a:pt x="469545" y="66186"/>
                    <a:pt x="459734" y="98761"/>
                  </a:cubicBezTo>
                  <a:cubicBezTo>
                    <a:pt x="442399" y="156864"/>
                    <a:pt x="412966" y="258305"/>
                    <a:pt x="420968" y="381177"/>
                  </a:cubicBezTo>
                  <a:cubicBezTo>
                    <a:pt x="426111" y="460997"/>
                    <a:pt x="442209" y="475379"/>
                    <a:pt x="447447" y="584250"/>
                  </a:cubicBezTo>
                  <a:cubicBezTo>
                    <a:pt x="449638" y="631018"/>
                    <a:pt x="448685" y="669975"/>
                    <a:pt x="447447" y="69540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20" name="Google Shape;320;p8"/>
            <p:cNvSpPr/>
            <p:nvPr/>
          </p:nvSpPr>
          <p:spPr>
            <a:xfrm flipH="1">
              <a:off x="-428213" y="-160868"/>
              <a:ext cx="4043302" cy="2101344"/>
            </a:xfrm>
            <a:custGeom>
              <a:rect b="b" l="l" r="r" t="t"/>
              <a:pathLst>
                <a:path extrusionOk="0" h="2101344" w="4043302">
                  <a:moveTo>
                    <a:pt x="982909" y="1282"/>
                  </a:moveTo>
                  <a:cubicBezTo>
                    <a:pt x="971097" y="-2874"/>
                    <a:pt x="958056" y="3401"/>
                    <a:pt x="953873" y="15334"/>
                  </a:cubicBezTo>
                  <a:cubicBezTo>
                    <a:pt x="923607" y="106237"/>
                    <a:pt x="868238" y="186654"/>
                    <a:pt x="793923" y="247141"/>
                  </a:cubicBezTo>
                  <a:cubicBezTo>
                    <a:pt x="741261" y="288237"/>
                    <a:pt x="707549" y="294879"/>
                    <a:pt x="616008" y="333761"/>
                  </a:cubicBezTo>
                  <a:cubicBezTo>
                    <a:pt x="469591" y="396509"/>
                    <a:pt x="325387" y="458275"/>
                    <a:pt x="210225" y="570980"/>
                  </a:cubicBezTo>
                  <a:cubicBezTo>
                    <a:pt x="117700" y="661070"/>
                    <a:pt x="51503" y="774635"/>
                    <a:pt x="18530" y="899496"/>
                  </a:cubicBezTo>
                  <a:cubicBezTo>
                    <a:pt x="-10509" y="1016875"/>
                    <a:pt x="-172" y="1114076"/>
                    <a:pt x="14099" y="1241543"/>
                  </a:cubicBezTo>
                  <a:cubicBezTo>
                    <a:pt x="29109" y="1344305"/>
                    <a:pt x="53226" y="1445591"/>
                    <a:pt x="85708" y="1544219"/>
                  </a:cubicBezTo>
                  <a:cubicBezTo>
                    <a:pt x="86941" y="1548427"/>
                    <a:pt x="89400" y="1552243"/>
                    <a:pt x="92599" y="1555245"/>
                  </a:cubicBezTo>
                  <a:cubicBezTo>
                    <a:pt x="102442" y="1564522"/>
                    <a:pt x="117945" y="1564006"/>
                    <a:pt x="127298" y="1554064"/>
                  </a:cubicBezTo>
                  <a:cubicBezTo>
                    <a:pt x="166177" y="1503446"/>
                    <a:pt x="220066" y="1466336"/>
                    <a:pt x="281096" y="1448004"/>
                  </a:cubicBezTo>
                  <a:cubicBezTo>
                    <a:pt x="350489" y="1427899"/>
                    <a:pt x="422835" y="1419580"/>
                    <a:pt x="494937" y="1423396"/>
                  </a:cubicBezTo>
                  <a:cubicBezTo>
                    <a:pt x="643814" y="1433707"/>
                    <a:pt x="791709" y="1395933"/>
                    <a:pt x="917453" y="1315612"/>
                  </a:cubicBezTo>
                  <a:cubicBezTo>
                    <a:pt x="950181" y="1401372"/>
                    <a:pt x="992013" y="1483364"/>
                    <a:pt x="1042216" y="1560216"/>
                  </a:cubicBezTo>
                  <a:cubicBezTo>
                    <a:pt x="1125635" y="1686993"/>
                    <a:pt x="1230465" y="1798370"/>
                    <a:pt x="1351781" y="1889467"/>
                  </a:cubicBezTo>
                  <a:cubicBezTo>
                    <a:pt x="1447505" y="1961322"/>
                    <a:pt x="1549628" y="2038346"/>
                    <a:pt x="1707612" y="2075748"/>
                  </a:cubicBezTo>
                  <a:cubicBezTo>
                    <a:pt x="1782663" y="2093713"/>
                    <a:pt x="1893154" y="2119797"/>
                    <a:pt x="2016193" y="2081902"/>
                  </a:cubicBezTo>
                  <a:cubicBezTo>
                    <a:pt x="2095677" y="2057539"/>
                    <a:pt x="2168271" y="1993313"/>
                    <a:pt x="2310257" y="1866337"/>
                  </a:cubicBezTo>
                  <a:cubicBezTo>
                    <a:pt x="2478821" y="1715492"/>
                    <a:pt x="2476361" y="1694082"/>
                    <a:pt x="2569380" y="1632807"/>
                  </a:cubicBezTo>
                  <a:cubicBezTo>
                    <a:pt x="2589802" y="1619520"/>
                    <a:pt x="2675190" y="1579163"/>
                    <a:pt x="2844739" y="1499434"/>
                  </a:cubicBezTo>
                  <a:cubicBezTo>
                    <a:pt x="3031023" y="1412075"/>
                    <a:pt x="3068915" y="1394851"/>
                    <a:pt x="3129454" y="1371964"/>
                  </a:cubicBezTo>
                  <a:cubicBezTo>
                    <a:pt x="3205983" y="1339851"/>
                    <a:pt x="3285712" y="1315760"/>
                    <a:pt x="3367162" y="1300111"/>
                  </a:cubicBezTo>
                  <a:cubicBezTo>
                    <a:pt x="3451077" y="1285837"/>
                    <a:pt x="3556153" y="1269350"/>
                    <a:pt x="3676733" y="1308722"/>
                  </a:cubicBezTo>
                  <a:cubicBezTo>
                    <a:pt x="3722256" y="1323686"/>
                    <a:pt x="3765566" y="1344994"/>
                    <a:pt x="3805184" y="1371964"/>
                  </a:cubicBezTo>
                  <a:cubicBezTo>
                    <a:pt x="3802477" y="1382791"/>
                    <a:pt x="3794354" y="1441359"/>
                    <a:pt x="3822163" y="1470395"/>
                  </a:cubicBezTo>
                  <a:cubicBezTo>
                    <a:pt x="3849969" y="1499434"/>
                    <a:pt x="3895986" y="1494512"/>
                    <a:pt x="3945202" y="1489345"/>
                  </a:cubicBezTo>
                  <a:cubicBezTo>
                    <a:pt x="3978666" y="1485948"/>
                    <a:pt x="4011151" y="1477655"/>
                    <a:pt x="4042158" y="1464737"/>
                  </a:cubicBezTo>
                  <a:cubicBezTo>
                    <a:pt x="4052001" y="1366306"/>
                    <a:pt x="3996880" y="1288545"/>
                    <a:pt x="3932651" y="1277718"/>
                  </a:cubicBezTo>
                  <a:cubicBezTo>
                    <a:pt x="3894263" y="1274592"/>
                    <a:pt x="3856120" y="1287806"/>
                    <a:pt x="3827823" y="1314137"/>
                  </a:cubicBezTo>
                  <a:cubicBezTo>
                    <a:pt x="3541143" y="1220134"/>
                    <a:pt x="3346246" y="1248434"/>
                    <a:pt x="3221241" y="1291498"/>
                  </a:cubicBezTo>
                  <a:cubicBezTo>
                    <a:pt x="3127976" y="1324471"/>
                    <a:pt x="3015026" y="1385008"/>
                    <a:pt x="2729084" y="1488361"/>
                  </a:cubicBezTo>
                  <a:cubicBezTo>
                    <a:pt x="2638524" y="1521334"/>
                    <a:pt x="2527052" y="1559477"/>
                    <a:pt x="2450766" y="1506815"/>
                  </a:cubicBezTo>
                  <a:cubicBezTo>
                    <a:pt x="2408689" y="1478269"/>
                    <a:pt x="2399339" y="1437915"/>
                    <a:pt x="2376943" y="1386728"/>
                  </a:cubicBezTo>
                  <a:cubicBezTo>
                    <a:pt x="2376943" y="1386728"/>
                    <a:pt x="2365624" y="1351785"/>
                    <a:pt x="2331450" y="1298971"/>
                  </a:cubicBezTo>
                  <a:lnTo>
                    <a:pt x="2306143" y="1266182"/>
                  </a:lnTo>
                  <a:lnTo>
                    <a:pt x="2310996" y="1166490"/>
                  </a:lnTo>
                  <a:cubicBezTo>
                    <a:pt x="2327236" y="1033362"/>
                    <a:pt x="2365872" y="903923"/>
                    <a:pt x="2425176" y="783592"/>
                  </a:cubicBezTo>
                  <a:cubicBezTo>
                    <a:pt x="2492109" y="651694"/>
                    <a:pt x="2538866" y="632746"/>
                    <a:pt x="2739663" y="386668"/>
                  </a:cubicBezTo>
                  <a:cubicBezTo>
                    <a:pt x="2804628" y="306939"/>
                    <a:pt x="2858274" y="237791"/>
                    <a:pt x="2898879" y="183900"/>
                  </a:cubicBezTo>
                  <a:cubicBezTo>
                    <a:pt x="2902320" y="179200"/>
                    <a:pt x="2904537" y="173540"/>
                    <a:pt x="2904785" y="167683"/>
                  </a:cubicBezTo>
                  <a:cubicBezTo>
                    <a:pt x="2905519" y="151640"/>
                    <a:pt x="2892971" y="138105"/>
                    <a:pt x="2876976" y="137392"/>
                  </a:cubicBezTo>
                  <a:cubicBezTo>
                    <a:pt x="2834403" y="135914"/>
                    <a:pt x="2783466" y="134439"/>
                    <a:pt x="2726131" y="135914"/>
                  </a:cubicBezTo>
                  <a:cubicBezTo>
                    <a:pt x="2574792" y="140590"/>
                    <a:pt x="2333387" y="148710"/>
                    <a:pt x="2060241" y="263629"/>
                  </a:cubicBezTo>
                  <a:cubicBezTo>
                    <a:pt x="1855504" y="350003"/>
                    <a:pt x="1527480" y="487559"/>
                    <a:pt x="1412563" y="765383"/>
                  </a:cubicBezTo>
                  <a:cubicBezTo>
                    <a:pt x="1400751" y="794174"/>
                    <a:pt x="1386664" y="835268"/>
                    <a:pt x="1362641" y="879378"/>
                  </a:cubicBezTo>
                  <a:lnTo>
                    <a:pt x="1341166" y="911879"/>
                  </a:lnTo>
                  <a:lnTo>
                    <a:pt x="1288508" y="911697"/>
                  </a:lnTo>
                  <a:cubicBezTo>
                    <a:pt x="1231450" y="913995"/>
                    <a:pt x="1174483" y="918787"/>
                    <a:pt x="1117763" y="926070"/>
                  </a:cubicBezTo>
                  <a:cubicBezTo>
                    <a:pt x="1152705" y="821487"/>
                    <a:pt x="1226528" y="555231"/>
                    <a:pt x="1122191" y="255507"/>
                  </a:cubicBezTo>
                  <a:cubicBezTo>
                    <a:pt x="1091432" y="167732"/>
                    <a:pt x="1048367" y="84851"/>
                    <a:pt x="993984" y="9428"/>
                  </a:cubicBezTo>
                  <a:cubicBezTo>
                    <a:pt x="991277" y="5664"/>
                    <a:pt x="987340" y="2833"/>
                    <a:pt x="982909" y="1282"/>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21" name="Google Shape;321;p8"/>
            <p:cNvSpPr/>
            <p:nvPr/>
          </p:nvSpPr>
          <p:spPr>
            <a:xfrm flipH="1">
              <a:off x="700874" y="-32871"/>
              <a:ext cx="1872888" cy="1224503"/>
            </a:xfrm>
            <a:custGeom>
              <a:rect b="b" l="l" r="r" t="t"/>
              <a:pathLst>
                <a:path extrusionOk="0" h="474154" w="725223">
                  <a:moveTo>
                    <a:pt x="-990" y="377302"/>
                  </a:moveTo>
                  <a:cubicBezTo>
                    <a:pt x="57875" y="368558"/>
                    <a:pt x="107786" y="329525"/>
                    <a:pt x="130455" y="274527"/>
                  </a:cubicBezTo>
                  <a:cubicBezTo>
                    <a:pt x="139980" y="246686"/>
                    <a:pt x="153411" y="220349"/>
                    <a:pt x="170365" y="196327"/>
                  </a:cubicBezTo>
                  <a:cubicBezTo>
                    <a:pt x="223990" y="124985"/>
                    <a:pt x="307906" y="85456"/>
                    <a:pt x="387916" y="51642"/>
                  </a:cubicBezTo>
                  <a:cubicBezTo>
                    <a:pt x="469355" y="17457"/>
                    <a:pt x="556795" y="-155"/>
                    <a:pt x="645092" y="-174"/>
                  </a:cubicBezTo>
                  <a:cubicBezTo>
                    <a:pt x="659664" y="-174"/>
                    <a:pt x="674428" y="-174"/>
                    <a:pt x="689097" y="-174"/>
                  </a:cubicBezTo>
                  <a:lnTo>
                    <a:pt x="711290" y="-174"/>
                  </a:lnTo>
                  <a:cubicBezTo>
                    <a:pt x="719290" y="722"/>
                    <a:pt x="725005" y="7932"/>
                    <a:pt x="724148" y="15933"/>
                  </a:cubicBezTo>
                  <a:cubicBezTo>
                    <a:pt x="723958" y="17695"/>
                    <a:pt x="723387" y="19400"/>
                    <a:pt x="722624" y="20972"/>
                  </a:cubicBezTo>
                  <a:cubicBezTo>
                    <a:pt x="686048" y="67930"/>
                    <a:pt x="650902" y="113936"/>
                    <a:pt x="611563" y="157655"/>
                  </a:cubicBezTo>
                  <a:cubicBezTo>
                    <a:pt x="592513" y="179754"/>
                    <a:pt x="571653" y="200518"/>
                    <a:pt x="554984" y="224330"/>
                  </a:cubicBezTo>
                  <a:cubicBezTo>
                    <a:pt x="507359" y="297673"/>
                    <a:pt x="486786" y="387113"/>
                    <a:pt x="487643" y="473981"/>
                  </a:cubicBezTo>
                  <a:cubicBezTo>
                    <a:pt x="485071" y="386827"/>
                    <a:pt x="503930" y="296149"/>
                    <a:pt x="551269" y="221854"/>
                  </a:cubicBezTo>
                  <a:cubicBezTo>
                    <a:pt x="568796" y="198346"/>
                    <a:pt x="587560" y="175772"/>
                    <a:pt x="607467" y="154227"/>
                  </a:cubicBezTo>
                  <a:cubicBezTo>
                    <a:pt x="641377" y="116127"/>
                    <a:pt x="685096" y="58977"/>
                    <a:pt x="716909" y="18114"/>
                  </a:cubicBezTo>
                  <a:cubicBezTo>
                    <a:pt x="718624" y="14047"/>
                    <a:pt x="716719" y="9351"/>
                    <a:pt x="712719" y="7618"/>
                  </a:cubicBezTo>
                  <a:cubicBezTo>
                    <a:pt x="712242" y="7418"/>
                    <a:pt x="711767" y="7265"/>
                    <a:pt x="711290" y="7161"/>
                  </a:cubicBezTo>
                  <a:lnTo>
                    <a:pt x="689668" y="7161"/>
                  </a:lnTo>
                  <a:cubicBezTo>
                    <a:pt x="675094" y="7161"/>
                    <a:pt x="660522" y="7161"/>
                    <a:pt x="645948" y="7161"/>
                  </a:cubicBezTo>
                  <a:cubicBezTo>
                    <a:pt x="558413" y="7437"/>
                    <a:pt x="471736" y="24744"/>
                    <a:pt x="390869" y="58119"/>
                  </a:cubicBezTo>
                  <a:cubicBezTo>
                    <a:pt x="305144" y="94314"/>
                    <a:pt x="213609" y="136320"/>
                    <a:pt x="162269" y="217377"/>
                  </a:cubicBezTo>
                  <a:cubicBezTo>
                    <a:pt x="151315" y="236246"/>
                    <a:pt x="141885" y="256001"/>
                    <a:pt x="134266" y="276432"/>
                  </a:cubicBezTo>
                  <a:cubicBezTo>
                    <a:pt x="110358" y="331554"/>
                    <a:pt x="59304" y="370054"/>
                    <a:pt x="-323" y="377778"/>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22" name="Google Shape;322;p8"/>
            <p:cNvSpPr/>
            <p:nvPr/>
          </p:nvSpPr>
          <p:spPr>
            <a:xfrm flipH="1">
              <a:off x="3049265" y="953163"/>
              <a:ext cx="232464" cy="201512"/>
            </a:xfrm>
            <a:custGeom>
              <a:rect b="b" l="l" r="r" t="t"/>
              <a:pathLst>
                <a:path extrusionOk="0" h="78030" w="90015">
                  <a:moveTo>
                    <a:pt x="85307" y="44594"/>
                  </a:moveTo>
                  <a:lnTo>
                    <a:pt x="40634" y="36784"/>
                  </a:lnTo>
                  <a:lnTo>
                    <a:pt x="38159" y="72883"/>
                  </a:lnTo>
                  <a:cubicBezTo>
                    <a:pt x="37777" y="76017"/>
                    <a:pt x="34919" y="78217"/>
                    <a:pt x="31777" y="77808"/>
                  </a:cubicBezTo>
                  <a:cubicBezTo>
                    <a:pt x="31109" y="77722"/>
                    <a:pt x="30538" y="77541"/>
                    <a:pt x="29966" y="77265"/>
                  </a:cubicBezTo>
                  <a:lnTo>
                    <a:pt x="-990" y="62025"/>
                  </a:lnTo>
                  <a:lnTo>
                    <a:pt x="725" y="60787"/>
                  </a:lnTo>
                  <a:lnTo>
                    <a:pt x="725" y="60787"/>
                  </a:lnTo>
                  <a:lnTo>
                    <a:pt x="32347" y="37831"/>
                  </a:lnTo>
                  <a:lnTo>
                    <a:pt x="33586" y="37355"/>
                  </a:lnTo>
                  <a:cubicBezTo>
                    <a:pt x="43206" y="34231"/>
                    <a:pt x="51970" y="29097"/>
                    <a:pt x="59399" y="22306"/>
                  </a:cubicBezTo>
                  <a:cubicBezTo>
                    <a:pt x="63208" y="18819"/>
                    <a:pt x="66638" y="14990"/>
                    <a:pt x="69686" y="10875"/>
                  </a:cubicBezTo>
                  <a:lnTo>
                    <a:pt x="69686" y="10875"/>
                  </a:lnTo>
                  <a:lnTo>
                    <a:pt x="84926" y="-174"/>
                  </a:lnTo>
                  <a:lnTo>
                    <a:pt x="84926" y="-174"/>
                  </a:lnTo>
                  <a:cubicBezTo>
                    <a:pt x="84926" y="2493"/>
                    <a:pt x="87879" y="29354"/>
                    <a:pt x="89022" y="40403"/>
                  </a:cubicBezTo>
                  <a:cubicBezTo>
                    <a:pt x="89117" y="42575"/>
                    <a:pt x="87498" y="44442"/>
                    <a:pt x="85307" y="44594"/>
                  </a:cubicBez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23" name="Google Shape;323;p8"/>
            <p:cNvSpPr/>
            <p:nvPr/>
          </p:nvSpPr>
          <p:spPr>
            <a:xfrm flipH="1">
              <a:off x="2854839" y="425715"/>
              <a:ext cx="147998" cy="150890"/>
            </a:xfrm>
            <a:custGeom>
              <a:rect b="b" l="l" r="r" t="t"/>
              <a:pathLst>
                <a:path extrusionOk="0" h="58428" w="57308">
                  <a:moveTo>
                    <a:pt x="7264" y="58255"/>
                  </a:moveTo>
                  <a:cubicBezTo>
                    <a:pt x="-5309" y="43148"/>
                    <a:pt x="-3308" y="20688"/>
                    <a:pt x="11836" y="8077"/>
                  </a:cubicBezTo>
                  <a:cubicBezTo>
                    <a:pt x="17646" y="3181"/>
                    <a:pt x="24981" y="295"/>
                    <a:pt x="32601" y="-134"/>
                  </a:cubicBezTo>
                  <a:cubicBezTo>
                    <a:pt x="41268" y="-553"/>
                    <a:pt x="49745" y="2343"/>
                    <a:pt x="56318" y="7963"/>
                  </a:cubicBezTo>
                  <a:cubicBezTo>
                    <a:pt x="37648" y="-686"/>
                    <a:pt x="15551" y="7420"/>
                    <a:pt x="6883" y="26079"/>
                  </a:cubicBezTo>
                  <a:cubicBezTo>
                    <a:pt x="2120" y="36309"/>
                    <a:pt x="2311" y="48149"/>
                    <a:pt x="7264" y="58255"/>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24" name="Google Shape;324;p8"/>
            <p:cNvSpPr/>
            <p:nvPr/>
          </p:nvSpPr>
          <p:spPr>
            <a:xfrm flipH="1">
              <a:off x="3498289" y="1115497"/>
              <a:ext cx="28227" cy="54932"/>
            </a:xfrm>
            <a:custGeom>
              <a:rect b="b" l="l" r="r" t="t"/>
              <a:pathLst>
                <a:path extrusionOk="0" h="21271" w="10930">
                  <a:moveTo>
                    <a:pt x="4225" y="21098"/>
                  </a:moveTo>
                  <a:cubicBezTo>
                    <a:pt x="1749" y="21098"/>
                    <a:pt x="-442" y="17764"/>
                    <a:pt x="-919" y="13097"/>
                  </a:cubicBezTo>
                  <a:cubicBezTo>
                    <a:pt x="-1014" y="12240"/>
                    <a:pt x="-1014" y="11382"/>
                    <a:pt x="-919" y="10525"/>
                  </a:cubicBezTo>
                  <a:cubicBezTo>
                    <a:pt x="-1014" y="9639"/>
                    <a:pt x="-1014" y="8744"/>
                    <a:pt x="-919" y="7858"/>
                  </a:cubicBezTo>
                  <a:cubicBezTo>
                    <a:pt x="-919" y="2715"/>
                    <a:pt x="2129" y="-905"/>
                    <a:pt x="5082" y="-48"/>
                  </a:cubicBezTo>
                  <a:cubicBezTo>
                    <a:pt x="8034" y="810"/>
                    <a:pt x="9940" y="5096"/>
                    <a:pt x="9940" y="10430"/>
                  </a:cubicBezTo>
                  <a:cubicBezTo>
                    <a:pt x="9940" y="15764"/>
                    <a:pt x="7939" y="19955"/>
                    <a:pt x="5082" y="21002"/>
                  </a:cubicBezTo>
                  <a:close/>
                  <a:moveTo>
                    <a:pt x="3463" y="18621"/>
                  </a:moveTo>
                  <a:lnTo>
                    <a:pt x="3463" y="18621"/>
                  </a:ln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25" name="Google Shape;325;p8"/>
            <p:cNvSpPr/>
            <p:nvPr/>
          </p:nvSpPr>
          <p:spPr>
            <a:xfrm flipH="1">
              <a:off x="1837330" y="353747"/>
              <a:ext cx="1747662" cy="1502075"/>
            </a:xfrm>
            <a:custGeom>
              <a:rect b="b" l="l" r="r" t="t"/>
              <a:pathLst>
                <a:path extrusionOk="0" h="1502075" w="1747662">
                  <a:moveTo>
                    <a:pt x="1602708" y="1438340"/>
                  </a:moveTo>
                  <a:cubicBezTo>
                    <a:pt x="1596802" y="1434920"/>
                    <a:pt x="1589175" y="1436398"/>
                    <a:pt x="1584990" y="1441787"/>
                  </a:cubicBezTo>
                  <a:cubicBezTo>
                    <a:pt x="1584990" y="1441810"/>
                    <a:pt x="1584990" y="1441859"/>
                    <a:pt x="1584990" y="1441885"/>
                  </a:cubicBezTo>
                  <a:cubicBezTo>
                    <a:pt x="1581298" y="1447520"/>
                    <a:pt x="1583021" y="1454952"/>
                    <a:pt x="1588682" y="1458520"/>
                  </a:cubicBezTo>
                  <a:cubicBezTo>
                    <a:pt x="1613783" y="1479878"/>
                    <a:pt x="1643558" y="1494841"/>
                    <a:pt x="1675792" y="1502075"/>
                  </a:cubicBezTo>
                  <a:cubicBezTo>
                    <a:pt x="1675792" y="1502075"/>
                    <a:pt x="1676038" y="1502075"/>
                    <a:pt x="1676038" y="1502049"/>
                  </a:cubicBezTo>
                  <a:cubicBezTo>
                    <a:pt x="1682928" y="1501657"/>
                    <a:pt x="1688095" y="1495826"/>
                    <a:pt x="1687606" y="1489034"/>
                  </a:cubicBezTo>
                  <a:cubicBezTo>
                    <a:pt x="1687606" y="1488910"/>
                    <a:pt x="1687606" y="1488811"/>
                    <a:pt x="1687606" y="1488687"/>
                  </a:cubicBezTo>
                  <a:cubicBezTo>
                    <a:pt x="1688095" y="1482045"/>
                    <a:pt x="1683176" y="1476261"/>
                    <a:pt x="1676531" y="1475744"/>
                  </a:cubicBezTo>
                  <a:cubicBezTo>
                    <a:pt x="1649216" y="1469371"/>
                    <a:pt x="1623869" y="1456526"/>
                    <a:pt x="1602708" y="1438340"/>
                  </a:cubicBezTo>
                  <a:close/>
                  <a:moveTo>
                    <a:pt x="1711475" y="1368701"/>
                  </a:moveTo>
                  <a:cubicBezTo>
                    <a:pt x="1706551" y="1364002"/>
                    <a:pt x="1698679" y="1364222"/>
                    <a:pt x="1694000" y="1369192"/>
                  </a:cubicBezTo>
                  <a:cubicBezTo>
                    <a:pt x="1689327" y="1374163"/>
                    <a:pt x="1689575" y="1381965"/>
                    <a:pt x="1694494" y="1386665"/>
                  </a:cubicBezTo>
                  <a:cubicBezTo>
                    <a:pt x="1705076" y="1396508"/>
                    <a:pt x="1716887" y="1404801"/>
                    <a:pt x="1729684" y="1411272"/>
                  </a:cubicBezTo>
                  <a:cubicBezTo>
                    <a:pt x="1731407" y="1412257"/>
                    <a:pt x="1733375" y="1412750"/>
                    <a:pt x="1735344" y="1412750"/>
                  </a:cubicBezTo>
                  <a:cubicBezTo>
                    <a:pt x="1740017" y="1412773"/>
                    <a:pt x="1744448" y="1410066"/>
                    <a:pt x="1746417" y="1405811"/>
                  </a:cubicBezTo>
                  <a:cubicBezTo>
                    <a:pt x="1749370" y="1399683"/>
                    <a:pt x="1746908" y="1392325"/>
                    <a:pt x="1740756" y="1389372"/>
                  </a:cubicBezTo>
                  <a:cubicBezTo>
                    <a:pt x="1729932" y="1383957"/>
                    <a:pt x="1720086" y="1376995"/>
                    <a:pt x="1711475" y="1368701"/>
                  </a:cubicBezTo>
                  <a:close/>
                  <a:moveTo>
                    <a:pt x="1402891" y="1334744"/>
                  </a:moveTo>
                  <a:cubicBezTo>
                    <a:pt x="1398218" y="1330879"/>
                    <a:pt x="1391325" y="1331127"/>
                    <a:pt x="1386649" y="1335310"/>
                  </a:cubicBezTo>
                  <a:cubicBezTo>
                    <a:pt x="1381727" y="1339960"/>
                    <a:pt x="1381482" y="1347737"/>
                    <a:pt x="1386158" y="1352707"/>
                  </a:cubicBezTo>
                  <a:cubicBezTo>
                    <a:pt x="1409536" y="1374731"/>
                    <a:pt x="1436358" y="1392694"/>
                    <a:pt x="1465642" y="1405860"/>
                  </a:cubicBezTo>
                  <a:cubicBezTo>
                    <a:pt x="1467363" y="1406206"/>
                    <a:pt x="1469089" y="1406206"/>
                    <a:pt x="1470809" y="1405860"/>
                  </a:cubicBezTo>
                  <a:cubicBezTo>
                    <a:pt x="1475483" y="1406573"/>
                    <a:pt x="1480407" y="1404336"/>
                    <a:pt x="1482866" y="1400199"/>
                  </a:cubicBezTo>
                  <a:cubicBezTo>
                    <a:pt x="1482866" y="1400052"/>
                    <a:pt x="1482866" y="1399931"/>
                    <a:pt x="1483112" y="1399781"/>
                  </a:cubicBezTo>
                  <a:cubicBezTo>
                    <a:pt x="1485574" y="1393679"/>
                    <a:pt x="1482866" y="1386592"/>
                    <a:pt x="1476715" y="1383960"/>
                  </a:cubicBezTo>
                  <a:cubicBezTo>
                    <a:pt x="1449400" y="1372024"/>
                    <a:pt x="1424298" y="1355366"/>
                    <a:pt x="1402891" y="1334744"/>
                  </a:cubicBezTo>
                  <a:close/>
                  <a:moveTo>
                    <a:pt x="1498000" y="1276368"/>
                  </a:moveTo>
                  <a:cubicBezTo>
                    <a:pt x="1494924" y="1276993"/>
                    <a:pt x="1492095" y="1278783"/>
                    <a:pt x="1490250" y="1281589"/>
                  </a:cubicBezTo>
                  <a:cubicBezTo>
                    <a:pt x="1490250" y="1281687"/>
                    <a:pt x="1490250" y="1281762"/>
                    <a:pt x="1490005" y="1281860"/>
                  </a:cubicBezTo>
                  <a:cubicBezTo>
                    <a:pt x="1486313" y="1287397"/>
                    <a:pt x="1487788" y="1294876"/>
                    <a:pt x="1493451" y="1298568"/>
                  </a:cubicBezTo>
                  <a:lnTo>
                    <a:pt x="1565549" y="1347783"/>
                  </a:lnTo>
                  <a:cubicBezTo>
                    <a:pt x="1567763" y="1348990"/>
                    <a:pt x="1569979" y="1349680"/>
                    <a:pt x="1572442" y="1349752"/>
                  </a:cubicBezTo>
                  <a:cubicBezTo>
                    <a:pt x="1576624" y="1349703"/>
                    <a:pt x="1580313" y="1347711"/>
                    <a:pt x="1582776" y="1344340"/>
                  </a:cubicBezTo>
                  <a:cubicBezTo>
                    <a:pt x="1586465" y="1338702"/>
                    <a:pt x="1584990" y="1331125"/>
                    <a:pt x="1579332" y="1327358"/>
                  </a:cubicBezTo>
                  <a:lnTo>
                    <a:pt x="1507229" y="1278142"/>
                  </a:lnTo>
                  <a:cubicBezTo>
                    <a:pt x="1504399" y="1276285"/>
                    <a:pt x="1501076" y="1275744"/>
                    <a:pt x="1498000" y="1276368"/>
                  </a:cubicBezTo>
                  <a:close/>
                  <a:moveTo>
                    <a:pt x="1622148" y="1251493"/>
                  </a:moveTo>
                  <a:cubicBezTo>
                    <a:pt x="1617227" y="1246719"/>
                    <a:pt x="1609352" y="1246745"/>
                    <a:pt x="1604676" y="1251568"/>
                  </a:cubicBezTo>
                  <a:cubicBezTo>
                    <a:pt x="1600003" y="1256441"/>
                    <a:pt x="1600003" y="1264168"/>
                    <a:pt x="1604676" y="1269040"/>
                  </a:cubicBezTo>
                  <a:cubicBezTo>
                    <a:pt x="1621658" y="1284345"/>
                    <a:pt x="1641098" y="1296575"/>
                    <a:pt x="1662260" y="1305212"/>
                  </a:cubicBezTo>
                  <a:cubicBezTo>
                    <a:pt x="1663980" y="1306000"/>
                    <a:pt x="1665706" y="1306418"/>
                    <a:pt x="1667672" y="1306444"/>
                  </a:cubicBezTo>
                  <a:cubicBezTo>
                    <a:pt x="1671612" y="1306984"/>
                    <a:pt x="1675792" y="1305826"/>
                    <a:pt x="1678745" y="1303246"/>
                  </a:cubicBezTo>
                  <a:cubicBezTo>
                    <a:pt x="1682685" y="1299872"/>
                    <a:pt x="1683915" y="1294557"/>
                    <a:pt x="1682437" y="1289711"/>
                  </a:cubicBezTo>
                  <a:cubicBezTo>
                    <a:pt x="1680716" y="1285035"/>
                    <a:pt x="1676531" y="1281712"/>
                    <a:pt x="1671612" y="1281097"/>
                  </a:cubicBezTo>
                  <a:cubicBezTo>
                    <a:pt x="1670134" y="1280728"/>
                    <a:pt x="1668905" y="1280728"/>
                    <a:pt x="1667427" y="1281097"/>
                  </a:cubicBezTo>
                  <a:cubicBezTo>
                    <a:pt x="1650939" y="1273543"/>
                    <a:pt x="1635681" y="1263576"/>
                    <a:pt x="1622148" y="1251568"/>
                  </a:cubicBezTo>
                  <a:cubicBezTo>
                    <a:pt x="1622148" y="1251542"/>
                    <a:pt x="1622148" y="1251519"/>
                    <a:pt x="1622148" y="1251493"/>
                  </a:cubicBezTo>
                  <a:close/>
                  <a:moveTo>
                    <a:pt x="1331037" y="1187761"/>
                  </a:moveTo>
                  <a:cubicBezTo>
                    <a:pt x="1325376" y="1191525"/>
                    <a:pt x="1323901" y="1199154"/>
                    <a:pt x="1327593" y="1204815"/>
                  </a:cubicBezTo>
                  <a:cubicBezTo>
                    <a:pt x="1346050" y="1228095"/>
                    <a:pt x="1369919" y="1246450"/>
                    <a:pt x="1397231" y="1258213"/>
                  </a:cubicBezTo>
                  <a:cubicBezTo>
                    <a:pt x="1398955" y="1258582"/>
                    <a:pt x="1400432" y="1258582"/>
                    <a:pt x="1402153" y="1258213"/>
                  </a:cubicBezTo>
                  <a:lnTo>
                    <a:pt x="1402153" y="1260182"/>
                  </a:lnTo>
                  <a:cubicBezTo>
                    <a:pt x="1409043" y="1261460"/>
                    <a:pt x="1415443" y="1257006"/>
                    <a:pt x="1416920" y="1250217"/>
                  </a:cubicBezTo>
                  <a:cubicBezTo>
                    <a:pt x="1418148" y="1243425"/>
                    <a:pt x="1413722" y="1236853"/>
                    <a:pt x="1406829" y="1235574"/>
                  </a:cubicBezTo>
                  <a:cubicBezTo>
                    <a:pt x="1383451" y="1225410"/>
                    <a:pt x="1362780" y="1209612"/>
                    <a:pt x="1346786" y="1189557"/>
                  </a:cubicBezTo>
                  <a:cubicBezTo>
                    <a:pt x="1342603" y="1185201"/>
                    <a:pt x="1335958" y="1184439"/>
                    <a:pt x="1331037" y="1187761"/>
                  </a:cubicBezTo>
                  <a:close/>
                  <a:moveTo>
                    <a:pt x="1161241" y="1146247"/>
                  </a:moveTo>
                  <a:cubicBezTo>
                    <a:pt x="1156072" y="1141842"/>
                    <a:pt x="1148200" y="1142434"/>
                    <a:pt x="1143769" y="1147601"/>
                  </a:cubicBezTo>
                  <a:cubicBezTo>
                    <a:pt x="1139586" y="1152768"/>
                    <a:pt x="1140080" y="1160521"/>
                    <a:pt x="1145247" y="1164949"/>
                  </a:cubicBezTo>
                  <a:cubicBezTo>
                    <a:pt x="1171575" y="1187588"/>
                    <a:pt x="1199384" y="1208998"/>
                    <a:pt x="1227929" y="1229177"/>
                  </a:cubicBezTo>
                  <a:cubicBezTo>
                    <a:pt x="1229895" y="1230627"/>
                    <a:pt x="1232360" y="1231415"/>
                    <a:pt x="1234819" y="1231392"/>
                  </a:cubicBezTo>
                  <a:cubicBezTo>
                    <a:pt x="1238754" y="1231490"/>
                    <a:pt x="1242694" y="1229544"/>
                    <a:pt x="1244908" y="1226225"/>
                  </a:cubicBezTo>
                  <a:cubicBezTo>
                    <a:pt x="1244908" y="1226199"/>
                    <a:pt x="1244908" y="1226173"/>
                    <a:pt x="1244908" y="1226126"/>
                  </a:cubicBezTo>
                  <a:cubicBezTo>
                    <a:pt x="1248845" y="1220564"/>
                    <a:pt x="1247615" y="1212886"/>
                    <a:pt x="1241955" y="1208998"/>
                  </a:cubicBezTo>
                  <a:cubicBezTo>
                    <a:pt x="1214146" y="1189557"/>
                    <a:pt x="1185849" y="1168395"/>
                    <a:pt x="1161241" y="1146247"/>
                  </a:cubicBezTo>
                  <a:close/>
                  <a:moveTo>
                    <a:pt x="1348232" y="1058298"/>
                  </a:moveTo>
                  <a:cubicBezTo>
                    <a:pt x="1345125" y="1057941"/>
                    <a:pt x="1341864" y="1058766"/>
                    <a:pt x="1339157" y="1060857"/>
                  </a:cubicBezTo>
                  <a:cubicBezTo>
                    <a:pt x="1339157" y="1060906"/>
                    <a:pt x="1338912" y="1060955"/>
                    <a:pt x="1338912" y="1061030"/>
                  </a:cubicBezTo>
                  <a:cubicBezTo>
                    <a:pt x="1333745" y="1065311"/>
                    <a:pt x="1333006" y="1073064"/>
                    <a:pt x="1337188" y="1078329"/>
                  </a:cubicBezTo>
                  <a:cubicBezTo>
                    <a:pt x="1355890" y="1098902"/>
                    <a:pt x="1378284" y="1115635"/>
                    <a:pt x="1403385" y="1127545"/>
                  </a:cubicBezTo>
                  <a:cubicBezTo>
                    <a:pt x="1405106" y="1128677"/>
                    <a:pt x="1407077" y="1129268"/>
                    <a:pt x="1409288" y="1129268"/>
                  </a:cubicBezTo>
                  <a:cubicBezTo>
                    <a:pt x="1413719" y="1129439"/>
                    <a:pt x="1417902" y="1127176"/>
                    <a:pt x="1420116" y="1123362"/>
                  </a:cubicBezTo>
                  <a:cubicBezTo>
                    <a:pt x="1423314" y="1117457"/>
                    <a:pt x="1421348" y="1109975"/>
                    <a:pt x="1415442" y="1106629"/>
                  </a:cubicBezTo>
                  <a:cubicBezTo>
                    <a:pt x="1393049" y="1096073"/>
                    <a:pt x="1372872" y="1081184"/>
                    <a:pt x="1356381" y="1062826"/>
                  </a:cubicBezTo>
                  <a:cubicBezTo>
                    <a:pt x="1354291" y="1060193"/>
                    <a:pt x="1351339" y="1058655"/>
                    <a:pt x="1348232" y="1058298"/>
                  </a:cubicBezTo>
                  <a:close/>
                  <a:moveTo>
                    <a:pt x="1170409" y="991690"/>
                  </a:moveTo>
                  <a:cubicBezTo>
                    <a:pt x="1167272" y="991210"/>
                    <a:pt x="1163950" y="991918"/>
                    <a:pt x="1161244" y="993924"/>
                  </a:cubicBezTo>
                  <a:cubicBezTo>
                    <a:pt x="1155829" y="998008"/>
                    <a:pt x="1154599" y="1005612"/>
                    <a:pt x="1158539" y="1011148"/>
                  </a:cubicBezTo>
                  <a:cubicBezTo>
                    <a:pt x="1178962" y="1039523"/>
                    <a:pt x="1204063" y="1064449"/>
                    <a:pt x="1232363" y="1084972"/>
                  </a:cubicBezTo>
                  <a:cubicBezTo>
                    <a:pt x="1234329" y="1086597"/>
                    <a:pt x="1236788" y="1087457"/>
                    <a:pt x="1239496" y="1087434"/>
                  </a:cubicBezTo>
                  <a:cubicBezTo>
                    <a:pt x="1243926" y="1087804"/>
                    <a:pt x="1248109" y="1085835"/>
                    <a:pt x="1250571" y="1082267"/>
                  </a:cubicBezTo>
                  <a:cubicBezTo>
                    <a:pt x="1250571" y="1082241"/>
                    <a:pt x="1250571" y="1082241"/>
                    <a:pt x="1250571" y="1082216"/>
                  </a:cubicBezTo>
                  <a:cubicBezTo>
                    <a:pt x="1254506" y="1076728"/>
                    <a:pt x="1253278" y="1069027"/>
                    <a:pt x="1247861" y="1065040"/>
                  </a:cubicBezTo>
                  <a:cubicBezTo>
                    <a:pt x="1221287" y="1046093"/>
                    <a:pt x="1197664" y="1023009"/>
                    <a:pt x="1178468" y="996629"/>
                  </a:cubicBezTo>
                  <a:cubicBezTo>
                    <a:pt x="1178468" y="996606"/>
                    <a:pt x="1178468" y="996606"/>
                    <a:pt x="1178468" y="996582"/>
                  </a:cubicBezTo>
                  <a:cubicBezTo>
                    <a:pt x="1176500" y="993837"/>
                    <a:pt x="1173547" y="992170"/>
                    <a:pt x="1170409" y="991690"/>
                  </a:cubicBezTo>
                  <a:close/>
                  <a:moveTo>
                    <a:pt x="1014672" y="936505"/>
                  </a:moveTo>
                  <a:cubicBezTo>
                    <a:pt x="1011503" y="936170"/>
                    <a:pt x="1008181" y="937032"/>
                    <a:pt x="1005473" y="939172"/>
                  </a:cubicBezTo>
                  <a:cubicBezTo>
                    <a:pt x="1000306" y="943453"/>
                    <a:pt x="999567" y="951229"/>
                    <a:pt x="1003753" y="956520"/>
                  </a:cubicBezTo>
                  <a:cubicBezTo>
                    <a:pt x="1021961" y="979506"/>
                    <a:pt x="1042384" y="1000766"/>
                    <a:pt x="1064532" y="1020010"/>
                  </a:cubicBezTo>
                  <a:cubicBezTo>
                    <a:pt x="1066746" y="1022126"/>
                    <a:pt x="1069699" y="1023281"/>
                    <a:pt x="1072652" y="1023209"/>
                  </a:cubicBezTo>
                  <a:cubicBezTo>
                    <a:pt x="1075851" y="1022865"/>
                    <a:pt x="1078561" y="1021361"/>
                    <a:pt x="1080775" y="1019026"/>
                  </a:cubicBezTo>
                  <a:cubicBezTo>
                    <a:pt x="1085449" y="1014153"/>
                    <a:pt x="1085449" y="1006426"/>
                    <a:pt x="1080775" y="1001554"/>
                  </a:cubicBezTo>
                  <a:cubicBezTo>
                    <a:pt x="1059613" y="983146"/>
                    <a:pt x="1040418" y="962894"/>
                    <a:pt x="1022946" y="941017"/>
                  </a:cubicBezTo>
                  <a:cubicBezTo>
                    <a:pt x="1020854" y="938371"/>
                    <a:pt x="1017840" y="936840"/>
                    <a:pt x="1014672" y="936505"/>
                  </a:cubicBezTo>
                  <a:close/>
                  <a:moveTo>
                    <a:pt x="1172963" y="878416"/>
                  </a:moveTo>
                  <a:cubicBezTo>
                    <a:pt x="1169918" y="877819"/>
                    <a:pt x="1166658" y="878379"/>
                    <a:pt x="1163952" y="880237"/>
                  </a:cubicBezTo>
                  <a:cubicBezTo>
                    <a:pt x="1158291" y="883903"/>
                    <a:pt x="1156568" y="891506"/>
                    <a:pt x="1160260" y="897215"/>
                  </a:cubicBezTo>
                  <a:cubicBezTo>
                    <a:pt x="1176502" y="921996"/>
                    <a:pt x="1197170" y="943599"/>
                    <a:pt x="1221039" y="960950"/>
                  </a:cubicBezTo>
                  <a:cubicBezTo>
                    <a:pt x="1223253" y="962376"/>
                    <a:pt x="1225718" y="963164"/>
                    <a:pt x="1228177" y="963164"/>
                  </a:cubicBezTo>
                  <a:cubicBezTo>
                    <a:pt x="1232115" y="963138"/>
                    <a:pt x="1235804" y="961317"/>
                    <a:pt x="1238269" y="958243"/>
                  </a:cubicBezTo>
                  <a:cubicBezTo>
                    <a:pt x="1238269" y="958217"/>
                    <a:pt x="1238269" y="958193"/>
                    <a:pt x="1238269" y="958144"/>
                  </a:cubicBezTo>
                  <a:cubicBezTo>
                    <a:pt x="1242203" y="952582"/>
                    <a:pt x="1240973" y="944930"/>
                    <a:pt x="1235316" y="941018"/>
                  </a:cubicBezTo>
                  <a:cubicBezTo>
                    <a:pt x="1213906" y="925391"/>
                    <a:pt x="1195450" y="906048"/>
                    <a:pt x="1180931" y="883926"/>
                  </a:cubicBezTo>
                  <a:cubicBezTo>
                    <a:pt x="1180931" y="883805"/>
                    <a:pt x="1180682" y="883657"/>
                    <a:pt x="1180682" y="883533"/>
                  </a:cubicBezTo>
                  <a:cubicBezTo>
                    <a:pt x="1178838" y="880765"/>
                    <a:pt x="1176008" y="879012"/>
                    <a:pt x="1172963" y="878416"/>
                  </a:cubicBezTo>
                  <a:close/>
                  <a:moveTo>
                    <a:pt x="12303" y="496601"/>
                  </a:moveTo>
                  <a:cubicBezTo>
                    <a:pt x="5413" y="496601"/>
                    <a:pt x="0" y="502111"/>
                    <a:pt x="0" y="508903"/>
                  </a:cubicBezTo>
                  <a:cubicBezTo>
                    <a:pt x="246" y="533659"/>
                    <a:pt x="2460" y="558341"/>
                    <a:pt x="6645" y="582727"/>
                  </a:cubicBezTo>
                  <a:cubicBezTo>
                    <a:pt x="6645" y="583538"/>
                    <a:pt x="6645" y="584375"/>
                    <a:pt x="6645" y="585187"/>
                  </a:cubicBezTo>
                  <a:cubicBezTo>
                    <a:pt x="6890" y="587083"/>
                    <a:pt x="7629" y="588879"/>
                    <a:pt x="8859" y="590356"/>
                  </a:cubicBezTo>
                  <a:cubicBezTo>
                    <a:pt x="11318" y="593531"/>
                    <a:pt x="15010" y="595350"/>
                    <a:pt x="18947" y="595278"/>
                  </a:cubicBezTo>
                  <a:cubicBezTo>
                    <a:pt x="21409" y="595350"/>
                    <a:pt x="23869" y="594663"/>
                    <a:pt x="26086" y="593309"/>
                  </a:cubicBezTo>
                  <a:cubicBezTo>
                    <a:pt x="31746" y="589568"/>
                    <a:pt x="33467" y="582234"/>
                    <a:pt x="30268" y="576330"/>
                  </a:cubicBezTo>
                  <a:cubicBezTo>
                    <a:pt x="30268" y="575837"/>
                    <a:pt x="30268" y="575344"/>
                    <a:pt x="30268" y="574853"/>
                  </a:cubicBezTo>
                  <a:cubicBezTo>
                    <a:pt x="26579" y="552975"/>
                    <a:pt x="24853" y="530830"/>
                    <a:pt x="24608" y="508658"/>
                  </a:cubicBezTo>
                  <a:cubicBezTo>
                    <a:pt x="24608" y="508583"/>
                    <a:pt x="24608" y="508485"/>
                    <a:pt x="24608" y="508410"/>
                  </a:cubicBezTo>
                  <a:cubicBezTo>
                    <a:pt x="24362" y="501742"/>
                    <a:pt x="18947" y="496451"/>
                    <a:pt x="12303" y="496601"/>
                  </a:cubicBezTo>
                  <a:close/>
                  <a:moveTo>
                    <a:pt x="103814" y="375547"/>
                  </a:moveTo>
                  <a:cubicBezTo>
                    <a:pt x="100893" y="376458"/>
                    <a:pt x="98310" y="378494"/>
                    <a:pt x="96711" y="381435"/>
                  </a:cubicBezTo>
                  <a:cubicBezTo>
                    <a:pt x="83666" y="405772"/>
                    <a:pt x="76037" y="432643"/>
                    <a:pt x="74317" y="460180"/>
                  </a:cubicBezTo>
                  <a:cubicBezTo>
                    <a:pt x="74317" y="460279"/>
                    <a:pt x="74317" y="460377"/>
                    <a:pt x="74317" y="460501"/>
                  </a:cubicBezTo>
                  <a:cubicBezTo>
                    <a:pt x="73823" y="467143"/>
                    <a:pt x="78990" y="472829"/>
                    <a:pt x="85635" y="473222"/>
                  </a:cubicBezTo>
                  <a:cubicBezTo>
                    <a:pt x="92525" y="473739"/>
                    <a:pt x="98431" y="468670"/>
                    <a:pt x="98925" y="461904"/>
                  </a:cubicBezTo>
                  <a:cubicBezTo>
                    <a:pt x="100402" y="437812"/>
                    <a:pt x="107042" y="414310"/>
                    <a:pt x="118365" y="392999"/>
                  </a:cubicBezTo>
                  <a:cubicBezTo>
                    <a:pt x="118365" y="392901"/>
                    <a:pt x="118365" y="392803"/>
                    <a:pt x="118611" y="392704"/>
                  </a:cubicBezTo>
                  <a:cubicBezTo>
                    <a:pt x="121564" y="386775"/>
                    <a:pt x="119102" y="379516"/>
                    <a:pt x="113196" y="376514"/>
                  </a:cubicBezTo>
                  <a:cubicBezTo>
                    <a:pt x="113196" y="376488"/>
                    <a:pt x="112948" y="376439"/>
                    <a:pt x="112948" y="376416"/>
                  </a:cubicBezTo>
                  <a:cubicBezTo>
                    <a:pt x="109995" y="374853"/>
                    <a:pt x="106735" y="374637"/>
                    <a:pt x="103814" y="375547"/>
                  </a:cubicBezTo>
                  <a:close/>
                  <a:moveTo>
                    <a:pt x="66443" y="270650"/>
                  </a:moveTo>
                  <a:cubicBezTo>
                    <a:pt x="60291" y="268263"/>
                    <a:pt x="53153" y="271464"/>
                    <a:pt x="50694" y="277837"/>
                  </a:cubicBezTo>
                  <a:cubicBezTo>
                    <a:pt x="37159" y="315290"/>
                    <a:pt x="25592" y="353505"/>
                    <a:pt x="16488" y="392263"/>
                  </a:cubicBezTo>
                  <a:cubicBezTo>
                    <a:pt x="14517" y="399300"/>
                    <a:pt x="18208" y="406658"/>
                    <a:pt x="24853" y="409487"/>
                  </a:cubicBezTo>
                  <a:cubicBezTo>
                    <a:pt x="26331" y="409735"/>
                    <a:pt x="27561" y="409735"/>
                    <a:pt x="29039" y="409487"/>
                  </a:cubicBezTo>
                  <a:cubicBezTo>
                    <a:pt x="33958" y="410030"/>
                    <a:pt x="38636" y="407865"/>
                    <a:pt x="41589" y="403829"/>
                  </a:cubicBezTo>
                  <a:cubicBezTo>
                    <a:pt x="42816" y="400507"/>
                    <a:pt x="42816" y="396815"/>
                    <a:pt x="41589" y="393493"/>
                  </a:cubicBezTo>
                  <a:cubicBezTo>
                    <a:pt x="50200" y="357197"/>
                    <a:pt x="61028" y="321467"/>
                    <a:pt x="73824" y="286448"/>
                  </a:cubicBezTo>
                  <a:cubicBezTo>
                    <a:pt x="73824" y="286350"/>
                    <a:pt x="73824" y="286229"/>
                    <a:pt x="73824" y="286130"/>
                  </a:cubicBezTo>
                  <a:cubicBezTo>
                    <a:pt x="76283" y="279878"/>
                    <a:pt x="72837" y="272965"/>
                    <a:pt x="66686" y="270699"/>
                  </a:cubicBezTo>
                  <a:cubicBezTo>
                    <a:pt x="66686" y="270676"/>
                    <a:pt x="66686" y="270650"/>
                    <a:pt x="66443" y="270650"/>
                  </a:cubicBezTo>
                  <a:close/>
                  <a:moveTo>
                    <a:pt x="321379" y="242968"/>
                  </a:moveTo>
                  <a:cubicBezTo>
                    <a:pt x="316210" y="238491"/>
                    <a:pt x="308335" y="239008"/>
                    <a:pt x="303905" y="244125"/>
                  </a:cubicBezTo>
                  <a:cubicBezTo>
                    <a:pt x="290127" y="261869"/>
                    <a:pt x="279052" y="281504"/>
                    <a:pt x="270932" y="302446"/>
                  </a:cubicBezTo>
                  <a:cubicBezTo>
                    <a:pt x="268718" y="308770"/>
                    <a:pt x="271671" y="315784"/>
                    <a:pt x="278070" y="318195"/>
                  </a:cubicBezTo>
                  <a:cubicBezTo>
                    <a:pt x="279545" y="318564"/>
                    <a:pt x="281023" y="318564"/>
                    <a:pt x="282498" y="318195"/>
                  </a:cubicBezTo>
                  <a:cubicBezTo>
                    <a:pt x="287420" y="318440"/>
                    <a:pt x="291848" y="315709"/>
                    <a:pt x="293819" y="311304"/>
                  </a:cubicBezTo>
                  <a:cubicBezTo>
                    <a:pt x="301200" y="292602"/>
                    <a:pt x="311043" y="275032"/>
                    <a:pt x="323348" y="259136"/>
                  </a:cubicBezTo>
                  <a:cubicBezTo>
                    <a:pt x="326792" y="253992"/>
                    <a:pt x="326053" y="247078"/>
                    <a:pt x="321379" y="242968"/>
                  </a:cubicBezTo>
                  <a:close/>
                  <a:moveTo>
                    <a:pt x="213596" y="220502"/>
                  </a:moveTo>
                  <a:cubicBezTo>
                    <a:pt x="208181" y="216368"/>
                    <a:pt x="200555" y="217105"/>
                    <a:pt x="196124" y="222222"/>
                  </a:cubicBezTo>
                  <a:cubicBezTo>
                    <a:pt x="178652" y="244027"/>
                    <a:pt x="166104" y="269152"/>
                    <a:pt x="158723" y="296046"/>
                  </a:cubicBezTo>
                  <a:cubicBezTo>
                    <a:pt x="158723" y="296072"/>
                    <a:pt x="158723" y="296072"/>
                    <a:pt x="158723" y="296098"/>
                  </a:cubicBezTo>
                  <a:cubicBezTo>
                    <a:pt x="156997" y="302668"/>
                    <a:pt x="160937" y="309385"/>
                    <a:pt x="167582" y="311059"/>
                  </a:cubicBezTo>
                  <a:lnTo>
                    <a:pt x="170780" y="311059"/>
                  </a:lnTo>
                  <a:cubicBezTo>
                    <a:pt x="176192" y="311033"/>
                    <a:pt x="181114" y="307292"/>
                    <a:pt x="182592" y="301955"/>
                  </a:cubicBezTo>
                  <a:cubicBezTo>
                    <a:pt x="188988" y="278551"/>
                    <a:pt x="200061" y="256699"/>
                    <a:pt x="215319" y="237726"/>
                  </a:cubicBezTo>
                  <a:cubicBezTo>
                    <a:pt x="215319" y="237628"/>
                    <a:pt x="215565" y="237530"/>
                    <a:pt x="215565" y="237432"/>
                  </a:cubicBezTo>
                  <a:cubicBezTo>
                    <a:pt x="219750" y="232215"/>
                    <a:pt x="218763" y="224635"/>
                    <a:pt x="213596" y="220502"/>
                  </a:cubicBezTo>
                  <a:close/>
                  <a:moveTo>
                    <a:pt x="153920" y="128273"/>
                  </a:moveTo>
                  <a:cubicBezTo>
                    <a:pt x="150844" y="128940"/>
                    <a:pt x="148014" y="130780"/>
                    <a:pt x="146169" y="133634"/>
                  </a:cubicBezTo>
                  <a:cubicBezTo>
                    <a:pt x="131159" y="157405"/>
                    <a:pt x="117379" y="182062"/>
                    <a:pt x="105322" y="207458"/>
                  </a:cubicBezTo>
                  <a:cubicBezTo>
                    <a:pt x="105322" y="208023"/>
                    <a:pt x="105322" y="208615"/>
                    <a:pt x="105322" y="209178"/>
                  </a:cubicBezTo>
                  <a:cubicBezTo>
                    <a:pt x="102121" y="213363"/>
                    <a:pt x="100400" y="218455"/>
                    <a:pt x="100400" y="223697"/>
                  </a:cubicBezTo>
                  <a:cubicBezTo>
                    <a:pt x="100643" y="229430"/>
                    <a:pt x="104580" y="234279"/>
                    <a:pt x="110241" y="235509"/>
                  </a:cubicBezTo>
                  <a:lnTo>
                    <a:pt x="112703" y="235509"/>
                  </a:lnTo>
                  <a:cubicBezTo>
                    <a:pt x="117131" y="234871"/>
                    <a:pt x="121071" y="231866"/>
                    <a:pt x="122791" y="227635"/>
                  </a:cubicBezTo>
                  <a:cubicBezTo>
                    <a:pt x="135587" y="199754"/>
                    <a:pt x="150352" y="172785"/>
                    <a:pt x="166840" y="146921"/>
                  </a:cubicBezTo>
                  <a:cubicBezTo>
                    <a:pt x="166840" y="146800"/>
                    <a:pt x="167086" y="146676"/>
                    <a:pt x="167086" y="146529"/>
                  </a:cubicBezTo>
                  <a:cubicBezTo>
                    <a:pt x="170532" y="140868"/>
                    <a:pt x="168809" y="133435"/>
                    <a:pt x="163148" y="129943"/>
                  </a:cubicBezTo>
                  <a:cubicBezTo>
                    <a:pt x="160318" y="128110"/>
                    <a:pt x="156996" y="127606"/>
                    <a:pt x="153920" y="128273"/>
                  </a:cubicBezTo>
                  <a:close/>
                  <a:moveTo>
                    <a:pt x="421284" y="31511"/>
                  </a:moveTo>
                  <a:lnTo>
                    <a:pt x="411196" y="39876"/>
                  </a:lnTo>
                  <a:cubicBezTo>
                    <a:pt x="397170" y="50704"/>
                    <a:pt x="383389" y="63009"/>
                    <a:pt x="369609" y="75312"/>
                  </a:cubicBezTo>
                  <a:cubicBezTo>
                    <a:pt x="366901" y="76790"/>
                    <a:pt x="364687" y="79226"/>
                    <a:pt x="363457" y="82202"/>
                  </a:cubicBezTo>
                  <a:cubicBezTo>
                    <a:pt x="361243" y="88477"/>
                    <a:pt x="363209" y="95466"/>
                    <a:pt x="368377" y="99674"/>
                  </a:cubicBezTo>
                  <a:cubicBezTo>
                    <a:pt x="370102" y="100462"/>
                    <a:pt x="371823" y="100881"/>
                    <a:pt x="373546" y="100904"/>
                  </a:cubicBezTo>
                  <a:cubicBezTo>
                    <a:pt x="377729" y="100734"/>
                    <a:pt x="381912" y="98765"/>
                    <a:pt x="384619" y="95492"/>
                  </a:cubicBezTo>
                  <a:cubicBezTo>
                    <a:pt x="385112" y="94779"/>
                    <a:pt x="385603" y="94115"/>
                    <a:pt x="386342" y="93523"/>
                  </a:cubicBezTo>
                  <a:cubicBezTo>
                    <a:pt x="399629" y="81466"/>
                    <a:pt x="413164" y="70145"/>
                    <a:pt x="426945" y="58827"/>
                  </a:cubicBezTo>
                  <a:lnTo>
                    <a:pt x="437033" y="50459"/>
                  </a:lnTo>
                  <a:cubicBezTo>
                    <a:pt x="442200" y="46005"/>
                    <a:pt x="442939" y="38254"/>
                    <a:pt x="438511" y="32986"/>
                  </a:cubicBezTo>
                  <a:cubicBezTo>
                    <a:pt x="438511" y="32888"/>
                    <a:pt x="438266" y="32816"/>
                    <a:pt x="438266" y="32741"/>
                  </a:cubicBezTo>
                  <a:cubicBezTo>
                    <a:pt x="433835" y="27698"/>
                    <a:pt x="426208" y="27155"/>
                    <a:pt x="421284" y="31511"/>
                  </a:cubicBezTo>
                  <a:close/>
                  <a:moveTo>
                    <a:pt x="347306" y="107"/>
                  </a:moveTo>
                  <a:cubicBezTo>
                    <a:pt x="344261" y="-302"/>
                    <a:pt x="341062" y="454"/>
                    <a:pt x="338355" y="2472"/>
                  </a:cubicBezTo>
                  <a:cubicBezTo>
                    <a:pt x="310794" y="19453"/>
                    <a:pt x="287664" y="42511"/>
                    <a:pt x="270438" y="69898"/>
                  </a:cubicBezTo>
                  <a:cubicBezTo>
                    <a:pt x="263547" y="70909"/>
                    <a:pt x="258874" y="77256"/>
                    <a:pt x="260104" y="84048"/>
                  </a:cubicBezTo>
                  <a:cubicBezTo>
                    <a:pt x="261085" y="90840"/>
                    <a:pt x="267239" y="95516"/>
                    <a:pt x="274129" y="94506"/>
                  </a:cubicBezTo>
                  <a:cubicBezTo>
                    <a:pt x="282249" y="94483"/>
                    <a:pt x="289633" y="89241"/>
                    <a:pt x="292093" y="81465"/>
                  </a:cubicBezTo>
                  <a:cubicBezTo>
                    <a:pt x="307596" y="57472"/>
                    <a:pt x="328512" y="37292"/>
                    <a:pt x="352875" y="22406"/>
                  </a:cubicBezTo>
                  <a:cubicBezTo>
                    <a:pt x="358290" y="18322"/>
                    <a:pt x="359517" y="10716"/>
                    <a:pt x="355582" y="5179"/>
                  </a:cubicBezTo>
                  <a:cubicBezTo>
                    <a:pt x="355582" y="5032"/>
                    <a:pt x="355337" y="4885"/>
                    <a:pt x="355337" y="4738"/>
                  </a:cubicBezTo>
                  <a:cubicBezTo>
                    <a:pt x="353244" y="2093"/>
                    <a:pt x="350352" y="517"/>
                    <a:pt x="347306" y="107"/>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26" name="Google Shape;326;p8"/>
            <p:cNvSpPr/>
            <p:nvPr/>
          </p:nvSpPr>
          <p:spPr>
            <a:xfrm flipH="1">
              <a:off x="3007054" y="780417"/>
              <a:ext cx="499902" cy="600935"/>
            </a:xfrm>
            <a:custGeom>
              <a:rect b="b" l="l" r="r" t="t"/>
              <a:pathLst>
                <a:path extrusionOk="0" h="232695" w="193573">
                  <a:moveTo>
                    <a:pt x="274" y="232141"/>
                  </a:moveTo>
                  <a:cubicBezTo>
                    <a:pt x="-6394" y="182326"/>
                    <a:pt x="13418" y="154227"/>
                    <a:pt x="57424" y="133462"/>
                  </a:cubicBezTo>
                  <a:cubicBezTo>
                    <a:pt x="80378" y="120127"/>
                    <a:pt x="124099" y="98791"/>
                    <a:pt x="144958" y="84885"/>
                  </a:cubicBezTo>
                  <a:cubicBezTo>
                    <a:pt x="170675" y="63549"/>
                    <a:pt x="184201" y="32211"/>
                    <a:pt x="192583" y="-174"/>
                  </a:cubicBezTo>
                  <a:cubicBezTo>
                    <a:pt x="190011" y="27315"/>
                    <a:pt x="180106" y="53624"/>
                    <a:pt x="164008" y="76026"/>
                  </a:cubicBezTo>
                  <a:cubicBezTo>
                    <a:pt x="147625" y="99077"/>
                    <a:pt x="120384" y="108888"/>
                    <a:pt x="97333" y="122699"/>
                  </a:cubicBezTo>
                  <a:lnTo>
                    <a:pt x="61614" y="141749"/>
                  </a:lnTo>
                  <a:cubicBezTo>
                    <a:pt x="17514" y="161275"/>
                    <a:pt x="654" y="183373"/>
                    <a:pt x="179" y="232522"/>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27" name="Google Shape;327;p8"/>
            <p:cNvSpPr/>
            <p:nvPr/>
          </p:nvSpPr>
          <p:spPr>
            <a:xfrm flipH="1">
              <a:off x="2684910" y="620788"/>
              <a:ext cx="210262" cy="318226"/>
            </a:xfrm>
            <a:custGeom>
              <a:rect b="b" l="l" r="r" t="t"/>
              <a:pathLst>
                <a:path extrusionOk="0" h="123224" w="81418">
                  <a:moveTo>
                    <a:pt x="-977" y="74855"/>
                  </a:moveTo>
                  <a:cubicBezTo>
                    <a:pt x="-977" y="39612"/>
                    <a:pt x="-311" y="21991"/>
                    <a:pt x="9596" y="12180"/>
                  </a:cubicBezTo>
                  <a:cubicBezTo>
                    <a:pt x="23120" y="-679"/>
                    <a:pt x="43219" y="-3822"/>
                    <a:pt x="59983" y="4275"/>
                  </a:cubicBezTo>
                  <a:cubicBezTo>
                    <a:pt x="81985" y="16467"/>
                    <a:pt x="80652" y="47518"/>
                    <a:pt x="80270" y="56376"/>
                  </a:cubicBezTo>
                  <a:cubicBezTo>
                    <a:pt x="78938" y="86475"/>
                    <a:pt x="59220" y="122480"/>
                    <a:pt x="34360" y="123051"/>
                  </a:cubicBezTo>
                  <a:cubicBezTo>
                    <a:pt x="22835" y="122956"/>
                    <a:pt x="11977" y="117412"/>
                    <a:pt x="5214" y="108097"/>
                  </a:cubicBezTo>
                  <a:cubicBezTo>
                    <a:pt x="737" y="102287"/>
                    <a:pt x="-1168" y="95143"/>
                    <a:pt x="-977" y="74855"/>
                  </a:cubicBezTo>
                  <a:close/>
                </a:path>
              </a:pathLst>
            </a:custGeom>
            <a:solidFill>
              <a:srgbClr val="CFB6A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328" name="Google Shape;328;p8"/>
          <p:cNvGrpSpPr/>
          <p:nvPr/>
        </p:nvGrpSpPr>
        <p:grpSpPr>
          <a:xfrm>
            <a:off x="11072280" y="3105487"/>
            <a:ext cx="808174" cy="1015685"/>
            <a:chOff x="4196311" y="4158613"/>
            <a:chExt cx="2181305" cy="2741391"/>
          </a:xfrm>
        </p:grpSpPr>
        <p:sp>
          <p:nvSpPr>
            <p:cNvPr id="329" name="Google Shape;329;p8"/>
            <p:cNvSpPr/>
            <p:nvPr/>
          </p:nvSpPr>
          <p:spPr>
            <a:xfrm>
              <a:off x="4196311" y="4158613"/>
              <a:ext cx="2181305" cy="1553328"/>
            </a:xfrm>
            <a:custGeom>
              <a:rect b="b" l="l" r="r" t="t"/>
              <a:pathLst>
                <a:path extrusionOk="0" h="598009" w="839771">
                  <a:moveTo>
                    <a:pt x="293099" y="491480"/>
                  </a:moveTo>
                  <a:cubicBezTo>
                    <a:pt x="224043" y="511083"/>
                    <a:pt x="160225" y="545697"/>
                    <a:pt x="106123" y="592826"/>
                  </a:cubicBezTo>
                  <a:cubicBezTo>
                    <a:pt x="104885" y="593865"/>
                    <a:pt x="102980" y="593693"/>
                    <a:pt x="101932" y="592436"/>
                  </a:cubicBezTo>
                  <a:cubicBezTo>
                    <a:pt x="101646" y="592083"/>
                    <a:pt x="101456" y="591655"/>
                    <a:pt x="101361" y="591207"/>
                  </a:cubicBezTo>
                  <a:cubicBezTo>
                    <a:pt x="84453" y="520503"/>
                    <a:pt x="49506" y="455390"/>
                    <a:pt x="-81" y="402231"/>
                  </a:cubicBezTo>
                  <a:cubicBezTo>
                    <a:pt x="-1214" y="401212"/>
                    <a:pt x="-1300" y="399459"/>
                    <a:pt x="-271" y="398326"/>
                  </a:cubicBezTo>
                  <a:cubicBezTo>
                    <a:pt x="-214" y="398259"/>
                    <a:pt x="-147" y="398193"/>
                    <a:pt x="-81" y="398135"/>
                  </a:cubicBezTo>
                  <a:cubicBezTo>
                    <a:pt x="29780" y="370303"/>
                    <a:pt x="53021" y="336127"/>
                    <a:pt x="67928" y="298123"/>
                  </a:cubicBezTo>
                  <a:cubicBezTo>
                    <a:pt x="87045" y="248650"/>
                    <a:pt x="91502" y="194719"/>
                    <a:pt x="80786" y="142770"/>
                  </a:cubicBezTo>
                  <a:cubicBezTo>
                    <a:pt x="80415" y="141236"/>
                    <a:pt x="81358" y="139693"/>
                    <a:pt x="82891" y="139322"/>
                  </a:cubicBezTo>
                  <a:cubicBezTo>
                    <a:pt x="83168" y="139255"/>
                    <a:pt x="83454" y="139227"/>
                    <a:pt x="83739" y="139246"/>
                  </a:cubicBezTo>
                  <a:cubicBezTo>
                    <a:pt x="182037" y="142332"/>
                    <a:pt x="273477" y="88744"/>
                    <a:pt x="318817" y="1419"/>
                  </a:cubicBezTo>
                  <a:cubicBezTo>
                    <a:pt x="319578" y="-57"/>
                    <a:pt x="321483" y="-610"/>
                    <a:pt x="322912" y="200"/>
                  </a:cubicBezTo>
                  <a:cubicBezTo>
                    <a:pt x="323294" y="362"/>
                    <a:pt x="323578" y="581"/>
                    <a:pt x="323769" y="848"/>
                  </a:cubicBezTo>
                  <a:cubicBezTo>
                    <a:pt x="379395" y="67599"/>
                    <a:pt x="478646" y="76590"/>
                    <a:pt x="545416" y="20936"/>
                  </a:cubicBezTo>
                  <a:cubicBezTo>
                    <a:pt x="547321" y="19364"/>
                    <a:pt x="549131" y="17745"/>
                    <a:pt x="550940" y="16088"/>
                  </a:cubicBezTo>
                  <a:cubicBezTo>
                    <a:pt x="552178" y="15011"/>
                    <a:pt x="553989" y="15125"/>
                    <a:pt x="555132" y="16345"/>
                  </a:cubicBezTo>
                  <a:cubicBezTo>
                    <a:pt x="555322" y="16583"/>
                    <a:pt x="555512" y="16849"/>
                    <a:pt x="555607" y="17135"/>
                  </a:cubicBezTo>
                  <a:cubicBezTo>
                    <a:pt x="597613" y="108337"/>
                    <a:pt x="684958" y="170307"/>
                    <a:pt x="784970" y="179822"/>
                  </a:cubicBezTo>
                  <a:cubicBezTo>
                    <a:pt x="786589" y="179984"/>
                    <a:pt x="787732" y="181441"/>
                    <a:pt x="787637" y="183061"/>
                  </a:cubicBezTo>
                  <a:cubicBezTo>
                    <a:pt x="787637" y="183185"/>
                    <a:pt x="787542" y="183318"/>
                    <a:pt x="787542" y="183442"/>
                  </a:cubicBezTo>
                  <a:cubicBezTo>
                    <a:pt x="768587" y="269290"/>
                    <a:pt x="786970" y="359168"/>
                    <a:pt x="838214" y="430616"/>
                  </a:cubicBezTo>
                  <a:cubicBezTo>
                    <a:pt x="839167" y="431892"/>
                    <a:pt x="838881" y="433673"/>
                    <a:pt x="837644" y="434607"/>
                  </a:cubicBezTo>
                  <a:cubicBezTo>
                    <a:pt x="837548" y="434645"/>
                    <a:pt x="837548" y="434683"/>
                    <a:pt x="837453" y="434711"/>
                  </a:cubicBezTo>
                  <a:cubicBezTo>
                    <a:pt x="782875" y="473049"/>
                    <a:pt x="744584" y="530390"/>
                    <a:pt x="730106" y="595493"/>
                  </a:cubicBezTo>
                  <a:cubicBezTo>
                    <a:pt x="729725" y="597093"/>
                    <a:pt x="728200" y="598113"/>
                    <a:pt x="726582" y="597770"/>
                  </a:cubicBezTo>
                  <a:cubicBezTo>
                    <a:pt x="725819" y="597617"/>
                    <a:pt x="725248" y="597170"/>
                    <a:pt x="724771" y="596541"/>
                  </a:cubicBezTo>
                  <a:cubicBezTo>
                    <a:pt x="684862" y="537458"/>
                    <a:pt x="625236" y="494509"/>
                    <a:pt x="556561" y="475383"/>
                  </a:cubicBezTo>
                  <a:cubicBezTo>
                    <a:pt x="443308" y="441474"/>
                    <a:pt x="328818" y="478622"/>
                    <a:pt x="293099" y="49148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30" name="Google Shape;330;p8"/>
            <p:cNvSpPr/>
            <p:nvPr/>
          </p:nvSpPr>
          <p:spPr>
            <a:xfrm>
              <a:off x="4367830" y="4774141"/>
              <a:ext cx="1804225" cy="2117369"/>
            </a:xfrm>
            <a:custGeom>
              <a:rect b="b" l="l" r="r" t="t"/>
              <a:pathLst>
                <a:path extrusionOk="0" h="2117369" w="1804225">
                  <a:moveTo>
                    <a:pt x="881833" y="121"/>
                  </a:moveTo>
                  <a:cubicBezTo>
                    <a:pt x="1005641" y="-2229"/>
                    <a:pt x="1129604" y="29674"/>
                    <a:pt x="1232978" y="92490"/>
                  </a:cubicBezTo>
                  <a:cubicBezTo>
                    <a:pt x="1517133" y="265605"/>
                    <a:pt x="1656368" y="672178"/>
                    <a:pt x="1511447" y="866066"/>
                  </a:cubicBezTo>
                  <a:cubicBezTo>
                    <a:pt x="1456294" y="940259"/>
                    <a:pt x="1368749" y="970678"/>
                    <a:pt x="1297524" y="984527"/>
                  </a:cubicBezTo>
                  <a:cubicBezTo>
                    <a:pt x="1293568" y="985316"/>
                    <a:pt x="1290846" y="989201"/>
                    <a:pt x="1291589" y="993233"/>
                  </a:cubicBezTo>
                  <a:cubicBezTo>
                    <a:pt x="1291838" y="993900"/>
                    <a:pt x="1292085" y="994541"/>
                    <a:pt x="1292334" y="995162"/>
                  </a:cubicBezTo>
                  <a:cubicBezTo>
                    <a:pt x="1366030" y="1139390"/>
                    <a:pt x="1409803" y="1297025"/>
                    <a:pt x="1421178" y="1458615"/>
                  </a:cubicBezTo>
                  <a:cubicBezTo>
                    <a:pt x="1421427" y="1462844"/>
                    <a:pt x="1424888" y="1466108"/>
                    <a:pt x="1429092" y="1465885"/>
                  </a:cubicBezTo>
                  <a:cubicBezTo>
                    <a:pt x="1430577" y="1465835"/>
                    <a:pt x="1431810" y="1465464"/>
                    <a:pt x="1432802" y="1464797"/>
                  </a:cubicBezTo>
                  <a:cubicBezTo>
                    <a:pt x="1575993" y="1379798"/>
                    <a:pt x="1664528" y="1226245"/>
                    <a:pt x="1666260" y="1059709"/>
                  </a:cubicBezTo>
                  <a:cubicBezTo>
                    <a:pt x="1666260" y="1055479"/>
                    <a:pt x="1669721" y="1052114"/>
                    <a:pt x="1674174" y="1052190"/>
                  </a:cubicBezTo>
                  <a:cubicBezTo>
                    <a:pt x="1676399" y="1052239"/>
                    <a:pt x="1678380" y="1053278"/>
                    <a:pt x="1679862" y="1055009"/>
                  </a:cubicBezTo>
                  <a:cubicBezTo>
                    <a:pt x="1735999" y="1126852"/>
                    <a:pt x="1772850" y="1212074"/>
                    <a:pt x="1786203" y="1302317"/>
                  </a:cubicBezTo>
                  <a:cubicBezTo>
                    <a:pt x="1822311" y="1554817"/>
                    <a:pt x="1651668" y="1738320"/>
                    <a:pt x="1625455" y="1765769"/>
                  </a:cubicBezTo>
                  <a:lnTo>
                    <a:pt x="1625455" y="1767254"/>
                  </a:lnTo>
                  <a:cubicBezTo>
                    <a:pt x="1611110" y="1789908"/>
                    <a:pt x="1611110" y="1818793"/>
                    <a:pt x="1625455" y="1841446"/>
                  </a:cubicBezTo>
                  <a:cubicBezTo>
                    <a:pt x="1648454" y="1868402"/>
                    <a:pt x="1697175" y="1853810"/>
                    <a:pt x="1721657" y="1837983"/>
                  </a:cubicBezTo>
                  <a:cubicBezTo>
                    <a:pt x="1727841" y="1834176"/>
                    <a:pt x="1733777" y="1829500"/>
                    <a:pt x="1738720" y="1824133"/>
                  </a:cubicBezTo>
                  <a:cubicBezTo>
                    <a:pt x="1752323" y="1808654"/>
                    <a:pt x="1775818" y="1807119"/>
                    <a:pt x="1791396" y="1820748"/>
                  </a:cubicBezTo>
                  <a:cubicBezTo>
                    <a:pt x="1798074" y="1826657"/>
                    <a:pt x="1802524" y="1834794"/>
                    <a:pt x="1803763" y="1843671"/>
                  </a:cubicBezTo>
                  <a:cubicBezTo>
                    <a:pt x="1803763" y="1845157"/>
                    <a:pt x="1803763" y="1846886"/>
                    <a:pt x="1803763" y="1848371"/>
                  </a:cubicBezTo>
                  <a:cubicBezTo>
                    <a:pt x="1807720" y="1915366"/>
                    <a:pt x="1786203" y="1981421"/>
                    <a:pt x="1743420" y="2033110"/>
                  </a:cubicBezTo>
                  <a:cubicBezTo>
                    <a:pt x="1722646" y="2059596"/>
                    <a:pt x="1691237" y="2075325"/>
                    <a:pt x="1657603" y="2075893"/>
                  </a:cubicBezTo>
                  <a:lnTo>
                    <a:pt x="1216696" y="2080704"/>
                  </a:lnTo>
                  <a:lnTo>
                    <a:pt x="1213844" y="2082066"/>
                  </a:lnTo>
                  <a:cubicBezTo>
                    <a:pt x="1185319" y="2095131"/>
                    <a:pt x="1088888" y="2133947"/>
                    <a:pt x="1032410" y="2088503"/>
                  </a:cubicBezTo>
                  <a:lnTo>
                    <a:pt x="1028134" y="2082762"/>
                  </a:lnTo>
                  <a:lnTo>
                    <a:pt x="855759" y="2084643"/>
                  </a:lnTo>
                  <a:lnTo>
                    <a:pt x="849897" y="2092957"/>
                  </a:lnTo>
                  <a:cubicBezTo>
                    <a:pt x="796109" y="2138584"/>
                    <a:pt x="710046" y="2110206"/>
                    <a:pt x="662238" y="2088679"/>
                  </a:cubicBezTo>
                  <a:lnTo>
                    <a:pt x="658331" y="2086797"/>
                  </a:lnTo>
                  <a:lnTo>
                    <a:pt x="161890" y="2092214"/>
                  </a:lnTo>
                  <a:cubicBezTo>
                    <a:pt x="146556" y="2092464"/>
                    <a:pt x="130977" y="2089766"/>
                    <a:pt x="116635" y="2084301"/>
                  </a:cubicBezTo>
                  <a:cubicBezTo>
                    <a:pt x="69819" y="2067112"/>
                    <a:pt x="32202" y="2031303"/>
                    <a:pt x="12763" y="1985378"/>
                  </a:cubicBezTo>
                  <a:cubicBezTo>
                    <a:pt x="-1678" y="1949594"/>
                    <a:pt x="-3929" y="1910048"/>
                    <a:pt x="6335" y="1872855"/>
                  </a:cubicBezTo>
                  <a:cubicBezTo>
                    <a:pt x="9279" y="1863035"/>
                    <a:pt x="19615" y="1857471"/>
                    <a:pt x="29432" y="1860416"/>
                  </a:cubicBezTo>
                  <a:cubicBezTo>
                    <a:pt x="34947" y="1862072"/>
                    <a:pt x="39400" y="1866200"/>
                    <a:pt x="41451" y="1871616"/>
                  </a:cubicBezTo>
                  <a:cubicBezTo>
                    <a:pt x="47018" y="1884378"/>
                    <a:pt x="56217" y="1895210"/>
                    <a:pt x="67913" y="1902778"/>
                  </a:cubicBezTo>
                  <a:cubicBezTo>
                    <a:pt x="90172" y="1915070"/>
                    <a:pt x="116881" y="1916355"/>
                    <a:pt x="140127" y="1906242"/>
                  </a:cubicBezTo>
                  <a:cubicBezTo>
                    <a:pt x="180932" y="1888187"/>
                    <a:pt x="192063" y="1840704"/>
                    <a:pt x="205416" y="1810038"/>
                  </a:cubicBezTo>
                  <a:cubicBezTo>
                    <a:pt x="225943" y="1762555"/>
                    <a:pt x="274169" y="1703943"/>
                    <a:pt x="396090" y="1657450"/>
                  </a:cubicBezTo>
                  <a:cubicBezTo>
                    <a:pt x="399058" y="1656263"/>
                    <a:pt x="401037" y="1653270"/>
                    <a:pt x="400790" y="1650029"/>
                  </a:cubicBezTo>
                  <a:cubicBezTo>
                    <a:pt x="386691" y="1437345"/>
                    <a:pt x="435167" y="1225206"/>
                    <a:pt x="540025" y="1039675"/>
                  </a:cubicBezTo>
                  <a:lnTo>
                    <a:pt x="539776" y="1039181"/>
                  </a:lnTo>
                  <a:cubicBezTo>
                    <a:pt x="541754" y="1035793"/>
                    <a:pt x="540765" y="1031392"/>
                    <a:pt x="537304" y="1029338"/>
                  </a:cubicBezTo>
                  <a:cubicBezTo>
                    <a:pt x="536315" y="1028695"/>
                    <a:pt x="535076" y="1028323"/>
                    <a:pt x="533840" y="1028300"/>
                  </a:cubicBezTo>
                  <a:cubicBezTo>
                    <a:pt x="466819" y="1024738"/>
                    <a:pt x="403015" y="998597"/>
                    <a:pt x="352811" y="954108"/>
                  </a:cubicBezTo>
                  <a:cubicBezTo>
                    <a:pt x="177718" y="786681"/>
                    <a:pt x="240782" y="321495"/>
                    <a:pt x="531615" y="113263"/>
                  </a:cubicBezTo>
                  <a:cubicBezTo>
                    <a:pt x="634372" y="39071"/>
                    <a:pt x="758025" y="2470"/>
                    <a:pt x="881833" y="12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31" name="Google Shape;331;p8"/>
            <p:cNvSpPr/>
            <p:nvPr/>
          </p:nvSpPr>
          <p:spPr>
            <a:xfrm>
              <a:off x="4765293" y="5814554"/>
              <a:ext cx="1003480" cy="1085450"/>
            </a:xfrm>
            <a:custGeom>
              <a:rect b="b" l="l" r="r" t="t"/>
              <a:pathLst>
                <a:path extrusionOk="0" h="1085450" w="1003480">
                  <a:moveTo>
                    <a:pt x="714085" y="381349"/>
                  </a:moveTo>
                  <a:cubicBezTo>
                    <a:pt x="745244" y="496297"/>
                    <a:pt x="728921" y="619037"/>
                    <a:pt x="668334" y="721644"/>
                  </a:cubicBezTo>
                  <a:cubicBezTo>
                    <a:pt x="636183" y="769127"/>
                    <a:pt x="614913" y="823213"/>
                    <a:pt x="606506" y="879921"/>
                  </a:cubicBezTo>
                  <a:cubicBezTo>
                    <a:pt x="594388" y="960544"/>
                    <a:pt x="606506" y="1068370"/>
                    <a:pt x="711860" y="1060456"/>
                  </a:cubicBezTo>
                  <a:cubicBezTo>
                    <a:pt x="936661" y="1048090"/>
                    <a:pt x="1001701" y="788418"/>
                    <a:pt x="1002940" y="601208"/>
                  </a:cubicBezTo>
                  <a:cubicBezTo>
                    <a:pt x="1008379" y="768634"/>
                    <a:pt x="974995" y="986511"/>
                    <a:pt x="799899" y="1057489"/>
                  </a:cubicBezTo>
                  <a:cubicBezTo>
                    <a:pt x="584000" y="1143305"/>
                    <a:pt x="549871" y="954609"/>
                    <a:pt x="613184" y="791633"/>
                  </a:cubicBezTo>
                  <a:cubicBezTo>
                    <a:pt x="625797" y="765022"/>
                    <a:pt x="640140" y="739253"/>
                    <a:pt x="655967" y="714473"/>
                  </a:cubicBezTo>
                  <a:cubicBezTo>
                    <a:pt x="717546" y="615057"/>
                    <a:pt x="738320" y="495731"/>
                    <a:pt x="714085" y="381349"/>
                  </a:cubicBezTo>
                  <a:close/>
                  <a:moveTo>
                    <a:pt x="150718" y="0"/>
                  </a:moveTo>
                  <a:lnTo>
                    <a:pt x="150718" y="743"/>
                  </a:lnTo>
                  <a:cubicBezTo>
                    <a:pt x="27065" y="248050"/>
                    <a:pt x="-37236" y="543336"/>
                    <a:pt x="64655" y="807461"/>
                  </a:cubicBezTo>
                  <a:cubicBezTo>
                    <a:pt x="97549" y="892534"/>
                    <a:pt x="150471" y="973898"/>
                    <a:pt x="230106" y="1019156"/>
                  </a:cubicBezTo>
                  <a:cubicBezTo>
                    <a:pt x="298609" y="1059465"/>
                    <a:pt x="417316" y="1105712"/>
                    <a:pt x="468756" y="1019156"/>
                  </a:cubicBezTo>
                  <a:cubicBezTo>
                    <a:pt x="505604" y="936554"/>
                    <a:pt x="482109" y="834912"/>
                    <a:pt x="440318" y="757257"/>
                  </a:cubicBezTo>
                  <a:cubicBezTo>
                    <a:pt x="359944" y="591313"/>
                    <a:pt x="295392" y="396684"/>
                    <a:pt x="370576" y="216644"/>
                  </a:cubicBezTo>
                  <a:cubicBezTo>
                    <a:pt x="302566" y="397671"/>
                    <a:pt x="370576" y="587605"/>
                    <a:pt x="453422" y="751074"/>
                  </a:cubicBezTo>
                  <a:cubicBezTo>
                    <a:pt x="498929" y="833674"/>
                    <a:pt x="523164" y="936060"/>
                    <a:pt x="483597" y="1027069"/>
                  </a:cubicBezTo>
                  <a:cubicBezTo>
                    <a:pt x="402478" y="1161355"/>
                    <a:pt x="179159" y="1034983"/>
                    <a:pt x="115602" y="938039"/>
                  </a:cubicBezTo>
                  <a:cubicBezTo>
                    <a:pt x="-76555" y="657344"/>
                    <a:pt x="-4095" y="280695"/>
                    <a:pt x="150718"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32" name="Google Shape;332;p8"/>
            <p:cNvSpPr/>
            <p:nvPr/>
          </p:nvSpPr>
          <p:spPr>
            <a:xfrm>
              <a:off x="4854678" y="4633856"/>
              <a:ext cx="845064" cy="319393"/>
            </a:xfrm>
            <a:custGeom>
              <a:rect b="b" l="l" r="r" t="t"/>
              <a:pathLst>
                <a:path extrusionOk="0" h="319393" w="845064">
                  <a:moveTo>
                    <a:pt x="7915" y="109"/>
                  </a:moveTo>
                  <a:cubicBezTo>
                    <a:pt x="10142" y="132"/>
                    <a:pt x="12118" y="1000"/>
                    <a:pt x="13603" y="2532"/>
                  </a:cubicBezTo>
                  <a:lnTo>
                    <a:pt x="190426" y="188753"/>
                  </a:lnTo>
                  <a:cubicBezTo>
                    <a:pt x="191665" y="190015"/>
                    <a:pt x="192407" y="191550"/>
                    <a:pt x="192654" y="193206"/>
                  </a:cubicBezTo>
                  <a:cubicBezTo>
                    <a:pt x="203040" y="251571"/>
                    <a:pt x="164213" y="307313"/>
                    <a:pt x="105848" y="317725"/>
                  </a:cubicBezTo>
                  <a:cubicBezTo>
                    <a:pt x="70236" y="324081"/>
                    <a:pt x="33635" y="312036"/>
                    <a:pt x="8904" y="285698"/>
                  </a:cubicBezTo>
                  <a:cubicBezTo>
                    <a:pt x="7419" y="284189"/>
                    <a:pt x="6432" y="282162"/>
                    <a:pt x="6432" y="280009"/>
                  </a:cubicBezTo>
                  <a:lnTo>
                    <a:pt x="0" y="7971"/>
                  </a:lnTo>
                  <a:cubicBezTo>
                    <a:pt x="0" y="3593"/>
                    <a:pt x="3711" y="83"/>
                    <a:pt x="7915" y="109"/>
                  </a:cubicBezTo>
                  <a:close/>
                  <a:moveTo>
                    <a:pt x="837631" y="7"/>
                  </a:moveTo>
                  <a:cubicBezTo>
                    <a:pt x="841837" y="181"/>
                    <a:pt x="845301" y="3741"/>
                    <a:pt x="845052" y="7970"/>
                  </a:cubicBezTo>
                  <a:lnTo>
                    <a:pt x="838870" y="280008"/>
                  </a:lnTo>
                  <a:cubicBezTo>
                    <a:pt x="838870" y="282161"/>
                    <a:pt x="837881" y="284188"/>
                    <a:pt x="836398" y="285697"/>
                  </a:cubicBezTo>
                  <a:cubicBezTo>
                    <a:pt x="811667" y="312035"/>
                    <a:pt x="775063" y="324080"/>
                    <a:pt x="739451" y="317724"/>
                  </a:cubicBezTo>
                  <a:cubicBezTo>
                    <a:pt x="681087" y="307312"/>
                    <a:pt x="642260" y="251567"/>
                    <a:pt x="652646" y="193205"/>
                  </a:cubicBezTo>
                  <a:cubicBezTo>
                    <a:pt x="652895" y="191546"/>
                    <a:pt x="653638" y="190014"/>
                    <a:pt x="654871" y="188753"/>
                  </a:cubicBezTo>
                  <a:lnTo>
                    <a:pt x="831696" y="2531"/>
                  </a:lnTo>
                  <a:cubicBezTo>
                    <a:pt x="833181" y="848"/>
                    <a:pt x="835406" y="-92"/>
                    <a:pt x="837631" y="7"/>
                  </a:cubicBezTo>
                  <a:close/>
                </a:path>
              </a:pathLst>
            </a:custGeom>
            <a:solidFill>
              <a:srgbClr val="DFE4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33" name="Google Shape;333;p8"/>
            <p:cNvSpPr/>
            <p:nvPr/>
          </p:nvSpPr>
          <p:spPr>
            <a:xfrm>
              <a:off x="5052378" y="5140107"/>
              <a:ext cx="68779" cy="127168"/>
            </a:xfrm>
            <a:custGeom>
              <a:rect b="b" l="l" r="r" t="t"/>
              <a:pathLst>
                <a:path extrusionOk="0" h="48958" w="26479">
                  <a:moveTo>
                    <a:pt x="26479" y="24479"/>
                  </a:moveTo>
                  <a:cubicBezTo>
                    <a:pt x="26479" y="37999"/>
                    <a:pt x="20552" y="48959"/>
                    <a:pt x="13240" y="48959"/>
                  </a:cubicBezTo>
                  <a:cubicBezTo>
                    <a:pt x="5928" y="48959"/>
                    <a:pt x="0" y="37999"/>
                    <a:pt x="0" y="24479"/>
                  </a:cubicBezTo>
                  <a:cubicBezTo>
                    <a:pt x="0" y="10960"/>
                    <a:pt x="5928" y="0"/>
                    <a:pt x="13240" y="0"/>
                  </a:cubicBezTo>
                  <a:cubicBezTo>
                    <a:pt x="20552" y="0"/>
                    <a:pt x="26479" y="10960"/>
                    <a:pt x="26479" y="24479"/>
                  </a:cubicBezTo>
                  <a:close/>
                </a:path>
              </a:pathLst>
            </a:custGeom>
            <a:solidFill>
              <a:srgbClr val="3D44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34" name="Google Shape;334;p8"/>
            <p:cNvSpPr/>
            <p:nvPr/>
          </p:nvSpPr>
          <p:spPr>
            <a:xfrm>
              <a:off x="5428778" y="5140107"/>
              <a:ext cx="68779" cy="127168"/>
            </a:xfrm>
            <a:custGeom>
              <a:rect b="b" l="l" r="r" t="t"/>
              <a:pathLst>
                <a:path extrusionOk="0" h="48958" w="26479">
                  <a:moveTo>
                    <a:pt x="26480" y="24479"/>
                  </a:moveTo>
                  <a:cubicBezTo>
                    <a:pt x="26480" y="37999"/>
                    <a:pt x="20552" y="48959"/>
                    <a:pt x="13240" y="48959"/>
                  </a:cubicBezTo>
                  <a:cubicBezTo>
                    <a:pt x="5928" y="48959"/>
                    <a:pt x="0" y="37999"/>
                    <a:pt x="0" y="24479"/>
                  </a:cubicBezTo>
                  <a:cubicBezTo>
                    <a:pt x="0" y="10960"/>
                    <a:pt x="5928" y="0"/>
                    <a:pt x="13240" y="0"/>
                  </a:cubicBezTo>
                  <a:cubicBezTo>
                    <a:pt x="20552" y="0"/>
                    <a:pt x="26480" y="10960"/>
                    <a:pt x="26480" y="24479"/>
                  </a:cubicBezTo>
                  <a:close/>
                </a:path>
              </a:pathLst>
            </a:custGeom>
            <a:solidFill>
              <a:srgbClr val="3D44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35" name="Google Shape;335;p8"/>
            <p:cNvSpPr/>
            <p:nvPr/>
          </p:nvSpPr>
          <p:spPr>
            <a:xfrm>
              <a:off x="5212137" y="5489058"/>
              <a:ext cx="24741" cy="63831"/>
            </a:xfrm>
            <a:custGeom>
              <a:rect b="b" l="l" r="r" t="t"/>
              <a:pathLst>
                <a:path extrusionOk="0" h="24574" w="9525">
                  <a:moveTo>
                    <a:pt x="9525" y="12287"/>
                  </a:moveTo>
                  <a:cubicBezTo>
                    <a:pt x="9525" y="19073"/>
                    <a:pt x="7393" y="24574"/>
                    <a:pt x="4762" y="24574"/>
                  </a:cubicBezTo>
                  <a:cubicBezTo>
                    <a:pt x="2132" y="24574"/>
                    <a:pt x="0" y="19073"/>
                    <a:pt x="0" y="12287"/>
                  </a:cubicBezTo>
                  <a:cubicBezTo>
                    <a:pt x="0" y="5501"/>
                    <a:pt x="2132" y="0"/>
                    <a:pt x="4762" y="0"/>
                  </a:cubicBezTo>
                  <a:cubicBezTo>
                    <a:pt x="7393" y="0"/>
                    <a:pt x="9525" y="5501"/>
                    <a:pt x="9525" y="12287"/>
                  </a:cubicBezTo>
                  <a:close/>
                </a:path>
              </a:pathLst>
            </a:custGeom>
            <a:solidFill>
              <a:srgbClr val="3D44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36" name="Google Shape;336;p8"/>
            <p:cNvSpPr/>
            <p:nvPr/>
          </p:nvSpPr>
          <p:spPr>
            <a:xfrm>
              <a:off x="5348899" y="5489058"/>
              <a:ext cx="24741" cy="63831"/>
            </a:xfrm>
            <a:custGeom>
              <a:rect b="b" l="l" r="r" t="t"/>
              <a:pathLst>
                <a:path extrusionOk="0" h="24574" w="9525">
                  <a:moveTo>
                    <a:pt x="9525" y="12287"/>
                  </a:moveTo>
                  <a:cubicBezTo>
                    <a:pt x="9525" y="19073"/>
                    <a:pt x="7393" y="24574"/>
                    <a:pt x="4762" y="24574"/>
                  </a:cubicBezTo>
                  <a:cubicBezTo>
                    <a:pt x="2132" y="24574"/>
                    <a:pt x="0" y="19073"/>
                    <a:pt x="0" y="12287"/>
                  </a:cubicBezTo>
                  <a:cubicBezTo>
                    <a:pt x="0" y="5501"/>
                    <a:pt x="2132" y="0"/>
                    <a:pt x="4762" y="0"/>
                  </a:cubicBezTo>
                  <a:cubicBezTo>
                    <a:pt x="7393" y="0"/>
                    <a:pt x="9525" y="5501"/>
                    <a:pt x="9525" y="12287"/>
                  </a:cubicBezTo>
                  <a:close/>
                </a:path>
              </a:pathLst>
            </a:custGeom>
            <a:solidFill>
              <a:srgbClr val="3D44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37" name="Google Shape;337;p8"/>
            <p:cNvSpPr/>
            <p:nvPr/>
          </p:nvSpPr>
          <p:spPr>
            <a:xfrm>
              <a:off x="4677704" y="5447380"/>
              <a:ext cx="291190" cy="269566"/>
            </a:xfrm>
            <a:custGeom>
              <a:rect b="b" l="l" r="r" t="t"/>
              <a:pathLst>
                <a:path extrusionOk="0" h="103779" w="112104">
                  <a:moveTo>
                    <a:pt x="11108" y="7020"/>
                  </a:moveTo>
                  <a:cubicBezTo>
                    <a:pt x="31206" y="-9935"/>
                    <a:pt x="65496" y="7020"/>
                    <a:pt x="79974" y="17593"/>
                  </a:cubicBezTo>
                  <a:cubicBezTo>
                    <a:pt x="87308" y="22831"/>
                    <a:pt x="115788" y="43215"/>
                    <a:pt x="110454" y="69218"/>
                  </a:cubicBezTo>
                  <a:cubicBezTo>
                    <a:pt x="105977" y="90745"/>
                    <a:pt x="81117" y="102746"/>
                    <a:pt x="61495" y="103603"/>
                  </a:cubicBezTo>
                  <a:cubicBezTo>
                    <a:pt x="36444" y="103813"/>
                    <a:pt x="13775" y="88716"/>
                    <a:pt x="4345" y="65503"/>
                  </a:cubicBezTo>
                  <a:cubicBezTo>
                    <a:pt x="-2512" y="48549"/>
                    <a:pt x="-5084" y="20641"/>
                    <a:pt x="11108" y="7020"/>
                  </a:cubicBezTo>
                  <a:close/>
                </a:path>
              </a:pathLst>
            </a:custGeom>
            <a:solidFill>
              <a:srgbClr val="CFB6A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38" name="Google Shape;338;p8"/>
            <p:cNvSpPr/>
            <p:nvPr/>
          </p:nvSpPr>
          <p:spPr>
            <a:xfrm>
              <a:off x="5555905" y="5447380"/>
              <a:ext cx="291071" cy="269566"/>
            </a:xfrm>
            <a:custGeom>
              <a:rect b="b" l="l" r="r" t="t"/>
              <a:pathLst>
                <a:path extrusionOk="0" h="103779" w="112058">
                  <a:moveTo>
                    <a:pt x="98923" y="7020"/>
                  </a:moveTo>
                  <a:cubicBezTo>
                    <a:pt x="78825" y="-9935"/>
                    <a:pt x="44631" y="7020"/>
                    <a:pt x="30153" y="17593"/>
                  </a:cubicBezTo>
                  <a:cubicBezTo>
                    <a:pt x="22723" y="22831"/>
                    <a:pt x="-5662" y="43215"/>
                    <a:pt x="-327" y="69218"/>
                  </a:cubicBezTo>
                  <a:cubicBezTo>
                    <a:pt x="4149" y="90745"/>
                    <a:pt x="29010" y="102746"/>
                    <a:pt x="48630" y="103603"/>
                  </a:cubicBezTo>
                  <a:cubicBezTo>
                    <a:pt x="73681" y="103813"/>
                    <a:pt x="96351" y="88716"/>
                    <a:pt x="105780" y="65503"/>
                  </a:cubicBezTo>
                  <a:cubicBezTo>
                    <a:pt x="112544" y="48549"/>
                    <a:pt x="115210" y="20641"/>
                    <a:pt x="98923" y="7020"/>
                  </a:cubicBezTo>
                  <a:close/>
                </a:path>
              </a:pathLst>
            </a:custGeom>
            <a:solidFill>
              <a:srgbClr val="CFB6A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39" name="Google Shape;339;p8"/>
            <p:cNvSpPr/>
            <p:nvPr/>
          </p:nvSpPr>
          <p:spPr>
            <a:xfrm>
              <a:off x="4954195" y="5470013"/>
              <a:ext cx="616548" cy="270865"/>
            </a:xfrm>
            <a:custGeom>
              <a:rect b="b" l="l" r="r" t="t"/>
              <a:pathLst>
                <a:path extrusionOk="0" h="104279" w="237362">
                  <a:moveTo>
                    <a:pt x="-990" y="208"/>
                  </a:moveTo>
                  <a:cubicBezTo>
                    <a:pt x="37872" y="14305"/>
                    <a:pt x="56827" y="55357"/>
                    <a:pt x="87592" y="80027"/>
                  </a:cubicBezTo>
                  <a:cubicBezTo>
                    <a:pt x="125121" y="109364"/>
                    <a:pt x="159316" y="99077"/>
                    <a:pt x="185605" y="62120"/>
                  </a:cubicBezTo>
                  <a:cubicBezTo>
                    <a:pt x="202274" y="41165"/>
                    <a:pt x="219038" y="20210"/>
                    <a:pt x="236373" y="-174"/>
                  </a:cubicBezTo>
                  <a:cubicBezTo>
                    <a:pt x="221324" y="22020"/>
                    <a:pt x="205798" y="43737"/>
                    <a:pt x="189986" y="65454"/>
                  </a:cubicBezTo>
                  <a:cubicBezTo>
                    <a:pt x="163317" y="106792"/>
                    <a:pt x="123311" y="117556"/>
                    <a:pt x="83593" y="85075"/>
                  </a:cubicBezTo>
                  <a:cubicBezTo>
                    <a:pt x="52255" y="59453"/>
                    <a:pt x="35968" y="18400"/>
                    <a:pt x="-990" y="208"/>
                  </a:cubicBezTo>
                  <a:close/>
                </a:path>
              </a:pathLst>
            </a:custGeom>
            <a:solidFill>
              <a:srgbClr val="3D44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40" name="Google Shape;340;p8"/>
            <p:cNvSpPr/>
            <p:nvPr/>
          </p:nvSpPr>
          <p:spPr>
            <a:xfrm>
              <a:off x="4519114" y="4796393"/>
              <a:ext cx="1469889" cy="1933945"/>
            </a:xfrm>
            <a:custGeom>
              <a:rect b="b" l="l" r="r" t="t"/>
              <a:pathLst>
                <a:path extrusionOk="0" h="1933945" w="1469889">
                  <a:moveTo>
                    <a:pt x="14720" y="1933879"/>
                  </a:moveTo>
                  <a:lnTo>
                    <a:pt x="14812" y="1933945"/>
                  </a:lnTo>
                  <a:lnTo>
                    <a:pt x="14316" y="1933945"/>
                  </a:lnTo>
                  <a:close/>
                  <a:moveTo>
                    <a:pt x="16541" y="1883741"/>
                  </a:moveTo>
                  <a:cubicBezTo>
                    <a:pt x="23466" y="1885249"/>
                    <a:pt x="27669" y="1892000"/>
                    <a:pt x="26187" y="1898826"/>
                  </a:cubicBezTo>
                  <a:cubicBezTo>
                    <a:pt x="24208" y="1904961"/>
                    <a:pt x="24208" y="1911489"/>
                    <a:pt x="26187" y="1917621"/>
                  </a:cubicBezTo>
                  <a:cubicBezTo>
                    <a:pt x="28165" y="1924276"/>
                    <a:pt x="24455" y="1931349"/>
                    <a:pt x="17779" y="1933376"/>
                  </a:cubicBezTo>
                  <a:lnTo>
                    <a:pt x="14720" y="1933879"/>
                  </a:lnTo>
                  <a:lnTo>
                    <a:pt x="3188" y="1925535"/>
                  </a:lnTo>
                  <a:cubicBezTo>
                    <a:pt x="-276" y="1915173"/>
                    <a:pt x="-1018" y="1904071"/>
                    <a:pt x="1456" y="1893386"/>
                  </a:cubicBezTo>
                  <a:cubicBezTo>
                    <a:pt x="2938" y="1886560"/>
                    <a:pt x="9616" y="1882232"/>
                    <a:pt x="16541" y="1883741"/>
                  </a:cubicBezTo>
                  <a:close/>
                  <a:moveTo>
                    <a:pt x="48689" y="1849118"/>
                  </a:moveTo>
                  <a:cubicBezTo>
                    <a:pt x="55120" y="1846594"/>
                    <a:pt x="62292" y="1849686"/>
                    <a:pt x="64763" y="1856042"/>
                  </a:cubicBezTo>
                  <a:lnTo>
                    <a:pt x="76637" y="1885473"/>
                  </a:lnTo>
                  <a:cubicBezTo>
                    <a:pt x="79108" y="1891829"/>
                    <a:pt x="76141" y="1899072"/>
                    <a:pt x="69959" y="1901793"/>
                  </a:cubicBezTo>
                  <a:cubicBezTo>
                    <a:pt x="68474" y="1902289"/>
                    <a:pt x="66742" y="1902536"/>
                    <a:pt x="65259" y="1902536"/>
                  </a:cubicBezTo>
                  <a:cubicBezTo>
                    <a:pt x="60313" y="1902510"/>
                    <a:pt x="55860" y="1899493"/>
                    <a:pt x="53882" y="1894869"/>
                  </a:cubicBezTo>
                  <a:lnTo>
                    <a:pt x="41765" y="1865192"/>
                  </a:lnTo>
                  <a:cubicBezTo>
                    <a:pt x="39293" y="1858836"/>
                    <a:pt x="42260" y="1851639"/>
                    <a:pt x="48689" y="1849118"/>
                  </a:cubicBezTo>
                  <a:close/>
                  <a:moveTo>
                    <a:pt x="125107" y="1835958"/>
                  </a:moveTo>
                  <a:cubicBezTo>
                    <a:pt x="130796" y="1834946"/>
                    <a:pt x="136485" y="1837937"/>
                    <a:pt x="138710" y="1843179"/>
                  </a:cubicBezTo>
                  <a:lnTo>
                    <a:pt x="147367" y="1870878"/>
                  </a:lnTo>
                  <a:cubicBezTo>
                    <a:pt x="149345" y="1877359"/>
                    <a:pt x="145635" y="1884185"/>
                    <a:pt x="139203" y="1886213"/>
                  </a:cubicBezTo>
                  <a:cubicBezTo>
                    <a:pt x="137967" y="1886607"/>
                    <a:pt x="136732" y="1886781"/>
                    <a:pt x="135496" y="1886706"/>
                  </a:cubicBezTo>
                  <a:cubicBezTo>
                    <a:pt x="130054" y="1886732"/>
                    <a:pt x="125354" y="1883219"/>
                    <a:pt x="123625" y="1878049"/>
                  </a:cubicBezTo>
                  <a:lnTo>
                    <a:pt x="115214" y="1850353"/>
                  </a:lnTo>
                  <a:cubicBezTo>
                    <a:pt x="113978" y="1843626"/>
                    <a:pt x="118432" y="1837195"/>
                    <a:pt x="125107" y="1835958"/>
                  </a:cubicBezTo>
                  <a:close/>
                  <a:moveTo>
                    <a:pt x="1453347" y="1814445"/>
                  </a:moveTo>
                  <a:cubicBezTo>
                    <a:pt x="1460272" y="1812936"/>
                    <a:pt x="1466950" y="1817264"/>
                    <a:pt x="1468432" y="1824090"/>
                  </a:cubicBezTo>
                  <a:cubicBezTo>
                    <a:pt x="1470907" y="1834774"/>
                    <a:pt x="1470164" y="1845876"/>
                    <a:pt x="1466703" y="1856239"/>
                  </a:cubicBezTo>
                  <a:cubicBezTo>
                    <a:pt x="1464725" y="1860764"/>
                    <a:pt x="1460519" y="1863781"/>
                    <a:pt x="1455575" y="1863906"/>
                  </a:cubicBezTo>
                  <a:cubicBezTo>
                    <a:pt x="1454090" y="1864152"/>
                    <a:pt x="1452851" y="1864152"/>
                    <a:pt x="1451369" y="1863906"/>
                  </a:cubicBezTo>
                  <a:cubicBezTo>
                    <a:pt x="1444940" y="1861681"/>
                    <a:pt x="1441477" y="1854730"/>
                    <a:pt x="1443702" y="1848325"/>
                  </a:cubicBezTo>
                  <a:cubicBezTo>
                    <a:pt x="1445683" y="1842192"/>
                    <a:pt x="1445683" y="1835665"/>
                    <a:pt x="1443702" y="1829530"/>
                  </a:cubicBezTo>
                  <a:cubicBezTo>
                    <a:pt x="1442219" y="1822704"/>
                    <a:pt x="1446420" y="1815953"/>
                    <a:pt x="1453347" y="1814445"/>
                  </a:cubicBezTo>
                  <a:close/>
                  <a:moveTo>
                    <a:pt x="829438" y="1794957"/>
                  </a:moveTo>
                  <a:cubicBezTo>
                    <a:pt x="836362" y="1794684"/>
                    <a:pt x="842051" y="1799978"/>
                    <a:pt x="842298" y="1806804"/>
                  </a:cubicBezTo>
                  <a:cubicBezTo>
                    <a:pt x="842298" y="1806804"/>
                    <a:pt x="842298" y="1806828"/>
                    <a:pt x="842298" y="1806828"/>
                  </a:cubicBezTo>
                  <a:cubicBezTo>
                    <a:pt x="842794" y="1825501"/>
                    <a:pt x="840073" y="1844146"/>
                    <a:pt x="833644" y="1861731"/>
                  </a:cubicBezTo>
                  <a:cubicBezTo>
                    <a:pt x="831665" y="1866329"/>
                    <a:pt x="826966" y="1869274"/>
                    <a:pt x="822020" y="1869149"/>
                  </a:cubicBezTo>
                  <a:lnTo>
                    <a:pt x="817816" y="1869149"/>
                  </a:lnTo>
                  <a:cubicBezTo>
                    <a:pt x="811385" y="1866825"/>
                    <a:pt x="808170" y="1859753"/>
                    <a:pt x="810395" y="1853321"/>
                  </a:cubicBezTo>
                  <a:cubicBezTo>
                    <a:pt x="815591" y="1838730"/>
                    <a:pt x="818063" y="1823299"/>
                    <a:pt x="817567" y="1807817"/>
                  </a:cubicBezTo>
                  <a:cubicBezTo>
                    <a:pt x="817320" y="1800991"/>
                    <a:pt x="822516" y="1795229"/>
                    <a:pt x="829438" y="1794957"/>
                  </a:cubicBezTo>
                  <a:close/>
                  <a:moveTo>
                    <a:pt x="174569" y="1791492"/>
                  </a:moveTo>
                  <a:cubicBezTo>
                    <a:pt x="181247" y="1789911"/>
                    <a:pt x="187925" y="1793842"/>
                    <a:pt x="189656" y="1800396"/>
                  </a:cubicBezTo>
                  <a:lnTo>
                    <a:pt x="198313" y="1835019"/>
                  </a:lnTo>
                  <a:cubicBezTo>
                    <a:pt x="200042" y="1841500"/>
                    <a:pt x="196085" y="1848102"/>
                    <a:pt x="189656" y="1849808"/>
                  </a:cubicBezTo>
                  <a:cubicBezTo>
                    <a:pt x="189656" y="1849808"/>
                    <a:pt x="189410" y="1849834"/>
                    <a:pt x="189410" y="1849858"/>
                  </a:cubicBezTo>
                  <a:cubicBezTo>
                    <a:pt x="188418" y="1850255"/>
                    <a:pt x="187182" y="1850426"/>
                    <a:pt x="186193" y="1850353"/>
                  </a:cubicBezTo>
                  <a:cubicBezTo>
                    <a:pt x="180504" y="1850304"/>
                    <a:pt x="175561" y="1846420"/>
                    <a:pt x="174322" y="1840955"/>
                  </a:cubicBezTo>
                  <a:lnTo>
                    <a:pt x="165666" y="1806580"/>
                  </a:lnTo>
                  <a:cubicBezTo>
                    <a:pt x="163937" y="1799975"/>
                    <a:pt x="167894" y="1793224"/>
                    <a:pt x="174569" y="1791492"/>
                  </a:cubicBezTo>
                  <a:close/>
                  <a:moveTo>
                    <a:pt x="1421690" y="1779326"/>
                  </a:moveTo>
                  <a:cubicBezTo>
                    <a:pt x="1428121" y="1781847"/>
                    <a:pt x="1431089" y="1789044"/>
                    <a:pt x="1428617" y="1795400"/>
                  </a:cubicBezTo>
                  <a:lnTo>
                    <a:pt x="1416497" y="1825077"/>
                  </a:lnTo>
                  <a:cubicBezTo>
                    <a:pt x="1414272" y="1829405"/>
                    <a:pt x="1409819" y="1832100"/>
                    <a:pt x="1405122" y="1832001"/>
                  </a:cubicBezTo>
                  <a:cubicBezTo>
                    <a:pt x="1403637" y="1832250"/>
                    <a:pt x="1401908" y="1832250"/>
                    <a:pt x="1400423" y="1832001"/>
                  </a:cubicBezTo>
                  <a:cubicBezTo>
                    <a:pt x="1394240" y="1829280"/>
                    <a:pt x="1391023" y="1822086"/>
                    <a:pt x="1393500" y="1815680"/>
                  </a:cubicBezTo>
                  <a:lnTo>
                    <a:pt x="1405618" y="1786250"/>
                  </a:lnTo>
                  <a:cubicBezTo>
                    <a:pt x="1408090" y="1779894"/>
                    <a:pt x="1415264" y="1776802"/>
                    <a:pt x="1421690" y="1779326"/>
                  </a:cubicBezTo>
                  <a:close/>
                  <a:moveTo>
                    <a:pt x="83962" y="1769842"/>
                  </a:moveTo>
                  <a:cubicBezTo>
                    <a:pt x="86960" y="1768791"/>
                    <a:pt x="90360" y="1768878"/>
                    <a:pt x="93451" y="1770350"/>
                  </a:cubicBezTo>
                  <a:cubicBezTo>
                    <a:pt x="99636" y="1773292"/>
                    <a:pt x="102108" y="1780686"/>
                    <a:pt x="99140" y="1786845"/>
                  </a:cubicBezTo>
                  <a:cubicBezTo>
                    <a:pt x="98893" y="1787709"/>
                    <a:pt x="98151" y="1788525"/>
                    <a:pt x="97657" y="1789267"/>
                  </a:cubicBezTo>
                  <a:cubicBezTo>
                    <a:pt x="94690" y="1794881"/>
                    <a:pt x="94690" y="1801707"/>
                    <a:pt x="97657" y="1807320"/>
                  </a:cubicBezTo>
                  <a:cubicBezTo>
                    <a:pt x="100872" y="1813232"/>
                    <a:pt x="98400" y="1820577"/>
                    <a:pt x="92709" y="1823693"/>
                  </a:cubicBezTo>
                  <a:cubicBezTo>
                    <a:pt x="92462" y="1823768"/>
                    <a:pt x="92462" y="1823817"/>
                    <a:pt x="92215" y="1823890"/>
                  </a:cubicBezTo>
                  <a:cubicBezTo>
                    <a:pt x="90237" y="1825004"/>
                    <a:pt x="88012" y="1825523"/>
                    <a:pt x="85787" y="1825373"/>
                  </a:cubicBezTo>
                  <a:cubicBezTo>
                    <a:pt x="81087" y="1825349"/>
                    <a:pt x="76883" y="1822654"/>
                    <a:pt x="74905" y="1818448"/>
                  </a:cubicBezTo>
                  <a:cubicBezTo>
                    <a:pt x="68227" y="1804973"/>
                    <a:pt x="68970" y="1788945"/>
                    <a:pt x="76883" y="1776161"/>
                  </a:cubicBezTo>
                  <a:cubicBezTo>
                    <a:pt x="78367" y="1773082"/>
                    <a:pt x="80964" y="1770893"/>
                    <a:pt x="83962" y="1769842"/>
                  </a:cubicBezTo>
                  <a:close/>
                  <a:moveTo>
                    <a:pt x="1346264" y="1764982"/>
                  </a:moveTo>
                  <a:cubicBezTo>
                    <a:pt x="1346511" y="1765058"/>
                    <a:pt x="1346760" y="1765131"/>
                    <a:pt x="1347007" y="1765230"/>
                  </a:cubicBezTo>
                  <a:cubicBezTo>
                    <a:pt x="1353438" y="1767257"/>
                    <a:pt x="1357146" y="1774083"/>
                    <a:pt x="1355168" y="1780564"/>
                  </a:cubicBezTo>
                  <a:lnTo>
                    <a:pt x="1346760" y="1808262"/>
                  </a:lnTo>
                  <a:cubicBezTo>
                    <a:pt x="1344779" y="1813209"/>
                    <a:pt x="1340082" y="1816449"/>
                    <a:pt x="1334889" y="1816423"/>
                  </a:cubicBezTo>
                  <a:cubicBezTo>
                    <a:pt x="1333651" y="1816646"/>
                    <a:pt x="1332415" y="1816646"/>
                    <a:pt x="1331179" y="1816423"/>
                  </a:cubicBezTo>
                  <a:cubicBezTo>
                    <a:pt x="1324747" y="1814395"/>
                    <a:pt x="1321037" y="1807569"/>
                    <a:pt x="1323016" y="1801089"/>
                  </a:cubicBezTo>
                  <a:lnTo>
                    <a:pt x="1331675" y="1773393"/>
                  </a:lnTo>
                  <a:cubicBezTo>
                    <a:pt x="1333404" y="1767060"/>
                    <a:pt x="1339836" y="1763300"/>
                    <a:pt x="1346264" y="1764982"/>
                  </a:cubicBezTo>
                  <a:close/>
                  <a:moveTo>
                    <a:pt x="728786" y="1737579"/>
                  </a:moveTo>
                  <a:cubicBezTo>
                    <a:pt x="735217" y="1735255"/>
                    <a:pt x="742386" y="1738571"/>
                    <a:pt x="744614" y="1745000"/>
                  </a:cubicBezTo>
                  <a:lnTo>
                    <a:pt x="771323" y="1821170"/>
                  </a:lnTo>
                  <a:cubicBezTo>
                    <a:pt x="773548" y="1827648"/>
                    <a:pt x="770087" y="1834674"/>
                    <a:pt x="763659" y="1836998"/>
                  </a:cubicBezTo>
                  <a:lnTo>
                    <a:pt x="759699" y="1837493"/>
                  </a:lnTo>
                  <a:cubicBezTo>
                    <a:pt x="754509" y="1837639"/>
                    <a:pt x="749807" y="1834326"/>
                    <a:pt x="748078" y="1829330"/>
                  </a:cubicBezTo>
                  <a:lnTo>
                    <a:pt x="721118" y="1753409"/>
                  </a:lnTo>
                  <a:cubicBezTo>
                    <a:pt x="718893" y="1746929"/>
                    <a:pt x="722357" y="1739905"/>
                    <a:pt x="728786" y="1737579"/>
                  </a:cubicBezTo>
                  <a:close/>
                  <a:moveTo>
                    <a:pt x="124370" y="1731274"/>
                  </a:moveTo>
                  <a:cubicBezTo>
                    <a:pt x="131046" y="1729568"/>
                    <a:pt x="137970" y="1733723"/>
                    <a:pt x="139702" y="1740549"/>
                  </a:cubicBezTo>
                  <a:lnTo>
                    <a:pt x="148356" y="1775171"/>
                  </a:lnTo>
                  <a:cubicBezTo>
                    <a:pt x="150088" y="1781652"/>
                    <a:pt x="146134" y="1788255"/>
                    <a:pt x="139702" y="1789960"/>
                  </a:cubicBezTo>
                  <a:cubicBezTo>
                    <a:pt x="139702" y="1789960"/>
                    <a:pt x="139456" y="1789984"/>
                    <a:pt x="139456" y="1790010"/>
                  </a:cubicBezTo>
                  <a:lnTo>
                    <a:pt x="135745" y="1790506"/>
                  </a:lnTo>
                  <a:cubicBezTo>
                    <a:pt x="130057" y="1790552"/>
                    <a:pt x="125110" y="1786671"/>
                    <a:pt x="123625" y="1781107"/>
                  </a:cubicBezTo>
                  <a:lnTo>
                    <a:pt x="114971" y="1746731"/>
                  </a:lnTo>
                  <a:cubicBezTo>
                    <a:pt x="113239" y="1739905"/>
                    <a:pt x="117443" y="1732980"/>
                    <a:pt x="124370" y="1731274"/>
                  </a:cubicBezTo>
                  <a:close/>
                  <a:moveTo>
                    <a:pt x="1295810" y="1721207"/>
                  </a:moveTo>
                  <a:cubicBezTo>
                    <a:pt x="1302488" y="1722890"/>
                    <a:pt x="1306445" y="1729641"/>
                    <a:pt x="1304713" y="1736243"/>
                  </a:cubicBezTo>
                  <a:cubicBezTo>
                    <a:pt x="1304713" y="1736269"/>
                    <a:pt x="1304713" y="1736269"/>
                    <a:pt x="1304713" y="1736295"/>
                  </a:cubicBezTo>
                  <a:lnTo>
                    <a:pt x="1296057" y="1770670"/>
                  </a:lnTo>
                  <a:cubicBezTo>
                    <a:pt x="1294574" y="1776135"/>
                    <a:pt x="1289628" y="1779895"/>
                    <a:pt x="1283940" y="1779819"/>
                  </a:cubicBezTo>
                  <a:lnTo>
                    <a:pt x="1280972" y="1779819"/>
                  </a:lnTo>
                  <a:cubicBezTo>
                    <a:pt x="1274541" y="1778015"/>
                    <a:pt x="1270584" y="1771337"/>
                    <a:pt x="1272069" y="1764734"/>
                  </a:cubicBezTo>
                  <a:lnTo>
                    <a:pt x="1280725" y="1730111"/>
                  </a:lnTo>
                  <a:cubicBezTo>
                    <a:pt x="1282457" y="1723557"/>
                    <a:pt x="1289132" y="1719626"/>
                    <a:pt x="1295810" y="1721207"/>
                  </a:cubicBezTo>
                  <a:close/>
                  <a:moveTo>
                    <a:pt x="1383359" y="1698580"/>
                  </a:moveTo>
                  <a:cubicBezTo>
                    <a:pt x="1390037" y="1696599"/>
                    <a:pt x="1397208" y="1700533"/>
                    <a:pt x="1399187" y="1707359"/>
                  </a:cubicBezTo>
                  <a:cubicBezTo>
                    <a:pt x="1403886" y="1723409"/>
                    <a:pt x="1404875" y="1740325"/>
                    <a:pt x="1402154" y="1756820"/>
                  </a:cubicBezTo>
                  <a:cubicBezTo>
                    <a:pt x="1401165" y="1763225"/>
                    <a:pt x="1395476" y="1767801"/>
                    <a:pt x="1389048" y="1767206"/>
                  </a:cubicBezTo>
                  <a:lnTo>
                    <a:pt x="1386822" y="1767206"/>
                  </a:lnTo>
                  <a:cubicBezTo>
                    <a:pt x="1380144" y="1765947"/>
                    <a:pt x="1375692" y="1759590"/>
                    <a:pt x="1376681" y="1752863"/>
                  </a:cubicBezTo>
                  <a:cubicBezTo>
                    <a:pt x="1378906" y="1740076"/>
                    <a:pt x="1378166" y="1726969"/>
                    <a:pt x="1374456" y="1714530"/>
                  </a:cubicBezTo>
                  <a:cubicBezTo>
                    <a:pt x="1372477" y="1707704"/>
                    <a:pt x="1376434" y="1700559"/>
                    <a:pt x="1383359" y="1698580"/>
                  </a:cubicBezTo>
                  <a:close/>
                  <a:moveTo>
                    <a:pt x="165419" y="1698012"/>
                  </a:moveTo>
                  <a:cubicBezTo>
                    <a:pt x="172097" y="1697121"/>
                    <a:pt x="178279" y="1701696"/>
                    <a:pt x="179515" y="1708400"/>
                  </a:cubicBezTo>
                  <a:lnTo>
                    <a:pt x="184214" y="1740055"/>
                  </a:lnTo>
                  <a:cubicBezTo>
                    <a:pt x="185203" y="1746730"/>
                    <a:pt x="180504" y="1752889"/>
                    <a:pt x="173828" y="1753904"/>
                  </a:cubicBezTo>
                  <a:lnTo>
                    <a:pt x="171850" y="1754151"/>
                  </a:lnTo>
                  <a:cubicBezTo>
                    <a:pt x="165665" y="1754101"/>
                    <a:pt x="160473" y="1749576"/>
                    <a:pt x="159730" y="1743516"/>
                  </a:cubicBezTo>
                  <a:lnTo>
                    <a:pt x="155033" y="1712107"/>
                  </a:lnTo>
                  <a:cubicBezTo>
                    <a:pt x="154044" y="1705357"/>
                    <a:pt x="158743" y="1699050"/>
                    <a:pt x="165419" y="1698012"/>
                  </a:cubicBezTo>
                  <a:close/>
                  <a:moveTo>
                    <a:pt x="1347008" y="1661236"/>
                  </a:moveTo>
                  <a:cubicBezTo>
                    <a:pt x="1353683" y="1662942"/>
                    <a:pt x="1357887" y="1669867"/>
                    <a:pt x="1356157" y="1676693"/>
                  </a:cubicBezTo>
                  <a:lnTo>
                    <a:pt x="1347498" y="1711069"/>
                  </a:lnTo>
                  <a:cubicBezTo>
                    <a:pt x="1345769" y="1716708"/>
                    <a:pt x="1340576" y="1720442"/>
                    <a:pt x="1334641" y="1719972"/>
                  </a:cubicBezTo>
                  <a:lnTo>
                    <a:pt x="1331673" y="1719972"/>
                  </a:lnTo>
                  <a:cubicBezTo>
                    <a:pt x="1325244" y="1718414"/>
                    <a:pt x="1321038" y="1711861"/>
                    <a:pt x="1322767" y="1705357"/>
                  </a:cubicBezTo>
                  <a:cubicBezTo>
                    <a:pt x="1322767" y="1705281"/>
                    <a:pt x="1322767" y="1705206"/>
                    <a:pt x="1322767" y="1705133"/>
                  </a:cubicBezTo>
                  <a:lnTo>
                    <a:pt x="1331426" y="1670511"/>
                  </a:lnTo>
                  <a:cubicBezTo>
                    <a:pt x="1333156" y="1663685"/>
                    <a:pt x="1340083" y="1659530"/>
                    <a:pt x="1347008" y="1661236"/>
                  </a:cubicBezTo>
                  <a:close/>
                  <a:moveTo>
                    <a:pt x="868018" y="1654733"/>
                  </a:moveTo>
                  <a:cubicBezTo>
                    <a:pt x="874696" y="1654289"/>
                    <a:pt x="880631" y="1659159"/>
                    <a:pt x="881618" y="1665863"/>
                  </a:cubicBezTo>
                  <a:cubicBezTo>
                    <a:pt x="883848" y="1685671"/>
                    <a:pt x="883848" y="1705656"/>
                    <a:pt x="881618" y="1725464"/>
                  </a:cubicBezTo>
                  <a:cubicBezTo>
                    <a:pt x="880631" y="1731646"/>
                    <a:pt x="875192" y="1736171"/>
                    <a:pt x="869010" y="1736099"/>
                  </a:cubicBezTo>
                  <a:lnTo>
                    <a:pt x="867525" y="1736099"/>
                  </a:lnTo>
                  <a:cubicBezTo>
                    <a:pt x="860847" y="1735356"/>
                    <a:pt x="856150" y="1729345"/>
                    <a:pt x="856887" y="1722719"/>
                  </a:cubicBezTo>
                  <a:cubicBezTo>
                    <a:pt x="856887" y="1722545"/>
                    <a:pt x="856887" y="1722397"/>
                    <a:pt x="856887" y="1722249"/>
                  </a:cubicBezTo>
                  <a:cubicBezTo>
                    <a:pt x="858868" y="1704246"/>
                    <a:pt x="858868" y="1686092"/>
                    <a:pt x="856887" y="1668088"/>
                  </a:cubicBezTo>
                  <a:cubicBezTo>
                    <a:pt x="856396" y="1661335"/>
                    <a:pt x="861340" y="1655376"/>
                    <a:pt x="868018" y="1654733"/>
                  </a:cubicBezTo>
                  <a:close/>
                  <a:moveTo>
                    <a:pt x="801246" y="1641872"/>
                  </a:moveTo>
                  <a:cubicBezTo>
                    <a:pt x="807924" y="1641008"/>
                    <a:pt x="814106" y="1645806"/>
                    <a:pt x="815098" y="1652582"/>
                  </a:cubicBezTo>
                  <a:cubicBezTo>
                    <a:pt x="815098" y="1652632"/>
                    <a:pt x="815098" y="1652704"/>
                    <a:pt x="815098" y="1652754"/>
                  </a:cubicBezTo>
                  <a:cubicBezTo>
                    <a:pt x="818065" y="1677363"/>
                    <a:pt x="819794" y="1702143"/>
                    <a:pt x="819794" y="1726946"/>
                  </a:cubicBezTo>
                  <a:cubicBezTo>
                    <a:pt x="819794" y="1733674"/>
                    <a:pt x="814355" y="1739189"/>
                    <a:pt x="807677" y="1739313"/>
                  </a:cubicBezTo>
                  <a:lnTo>
                    <a:pt x="807428" y="1740056"/>
                  </a:lnTo>
                  <a:cubicBezTo>
                    <a:pt x="800506" y="1740056"/>
                    <a:pt x="795064" y="1734515"/>
                    <a:pt x="795064" y="1727689"/>
                  </a:cubicBezTo>
                  <a:cubicBezTo>
                    <a:pt x="794820" y="1703625"/>
                    <a:pt x="793334" y="1679614"/>
                    <a:pt x="790613" y="1655721"/>
                  </a:cubicBezTo>
                  <a:cubicBezTo>
                    <a:pt x="789624" y="1649095"/>
                    <a:pt x="794077" y="1642937"/>
                    <a:pt x="800755" y="1641922"/>
                  </a:cubicBezTo>
                  <a:cubicBezTo>
                    <a:pt x="801002" y="1641922"/>
                    <a:pt x="801002" y="1641898"/>
                    <a:pt x="801246" y="1641872"/>
                  </a:cubicBezTo>
                  <a:close/>
                  <a:moveTo>
                    <a:pt x="1304963" y="1627478"/>
                  </a:moveTo>
                  <a:cubicBezTo>
                    <a:pt x="1311641" y="1628490"/>
                    <a:pt x="1316341" y="1634797"/>
                    <a:pt x="1315349" y="1641550"/>
                  </a:cubicBezTo>
                  <a:cubicBezTo>
                    <a:pt x="1315349" y="1641550"/>
                    <a:pt x="1315349" y="1641573"/>
                    <a:pt x="1315349" y="1641573"/>
                  </a:cubicBezTo>
                  <a:lnTo>
                    <a:pt x="1310649" y="1672982"/>
                  </a:lnTo>
                  <a:cubicBezTo>
                    <a:pt x="1309909" y="1679042"/>
                    <a:pt x="1304714" y="1683567"/>
                    <a:pt x="1298532" y="1683617"/>
                  </a:cubicBezTo>
                  <a:lnTo>
                    <a:pt x="1296553" y="1683617"/>
                  </a:lnTo>
                  <a:cubicBezTo>
                    <a:pt x="1289875" y="1682479"/>
                    <a:pt x="1285178" y="1676245"/>
                    <a:pt x="1286165" y="1669518"/>
                  </a:cubicBezTo>
                  <a:lnTo>
                    <a:pt x="1290867" y="1637863"/>
                  </a:lnTo>
                  <a:cubicBezTo>
                    <a:pt x="1292101" y="1631162"/>
                    <a:pt x="1298285" y="1626587"/>
                    <a:pt x="1304963" y="1627478"/>
                  </a:cubicBezTo>
                  <a:close/>
                  <a:moveTo>
                    <a:pt x="699355" y="1617142"/>
                  </a:moveTo>
                  <a:cubicBezTo>
                    <a:pt x="705786" y="1615140"/>
                    <a:pt x="712462" y="1618676"/>
                    <a:pt x="714443" y="1625082"/>
                  </a:cubicBezTo>
                  <a:cubicBezTo>
                    <a:pt x="714687" y="1625230"/>
                    <a:pt x="714687" y="1625378"/>
                    <a:pt x="714687" y="1625552"/>
                  </a:cubicBezTo>
                  <a:cubicBezTo>
                    <a:pt x="719636" y="1642122"/>
                    <a:pt x="727054" y="1657825"/>
                    <a:pt x="736946" y="1672045"/>
                  </a:cubicBezTo>
                  <a:cubicBezTo>
                    <a:pt x="740656" y="1677708"/>
                    <a:pt x="739174" y="1685326"/>
                    <a:pt x="733483" y="1689108"/>
                  </a:cubicBezTo>
                  <a:cubicBezTo>
                    <a:pt x="731260" y="1690666"/>
                    <a:pt x="728786" y="1691458"/>
                    <a:pt x="726067" y="1691334"/>
                  </a:cubicBezTo>
                  <a:cubicBezTo>
                    <a:pt x="722107" y="1691310"/>
                    <a:pt x="718150" y="1689256"/>
                    <a:pt x="715925" y="1685894"/>
                  </a:cubicBezTo>
                  <a:cubicBezTo>
                    <a:pt x="704797" y="1669521"/>
                    <a:pt x="696634" y="1651492"/>
                    <a:pt x="691195" y="1632476"/>
                  </a:cubicBezTo>
                  <a:cubicBezTo>
                    <a:pt x="689219" y="1625995"/>
                    <a:pt x="692924" y="1619170"/>
                    <a:pt x="699355" y="1617142"/>
                  </a:cubicBezTo>
                  <a:close/>
                  <a:moveTo>
                    <a:pt x="778000" y="1489780"/>
                  </a:moveTo>
                  <a:cubicBezTo>
                    <a:pt x="784678" y="1489087"/>
                    <a:pt x="790614" y="1493911"/>
                    <a:pt x="791356" y="1500587"/>
                  </a:cubicBezTo>
                  <a:cubicBezTo>
                    <a:pt x="791356" y="1500761"/>
                    <a:pt x="791356" y="1500958"/>
                    <a:pt x="791356" y="1501155"/>
                  </a:cubicBezTo>
                  <a:cubicBezTo>
                    <a:pt x="792836" y="1525863"/>
                    <a:pt x="792836" y="1550643"/>
                    <a:pt x="791356" y="1575348"/>
                  </a:cubicBezTo>
                  <a:cubicBezTo>
                    <a:pt x="791356" y="1582174"/>
                    <a:pt x="785912" y="1587715"/>
                    <a:pt x="778990" y="1587715"/>
                  </a:cubicBezTo>
                  <a:cubicBezTo>
                    <a:pt x="778743" y="1587715"/>
                    <a:pt x="778743" y="1587715"/>
                    <a:pt x="778494" y="1587715"/>
                  </a:cubicBezTo>
                  <a:cubicBezTo>
                    <a:pt x="771569" y="1587442"/>
                    <a:pt x="766376" y="1581704"/>
                    <a:pt x="766626" y="1574878"/>
                  </a:cubicBezTo>
                  <a:cubicBezTo>
                    <a:pt x="766626" y="1574878"/>
                    <a:pt x="766626" y="1574855"/>
                    <a:pt x="766626" y="1574855"/>
                  </a:cubicBezTo>
                  <a:cubicBezTo>
                    <a:pt x="767859" y="1550890"/>
                    <a:pt x="767859" y="1526852"/>
                    <a:pt x="766626" y="1502887"/>
                  </a:cubicBezTo>
                  <a:cubicBezTo>
                    <a:pt x="766130" y="1496136"/>
                    <a:pt x="771322" y="1490300"/>
                    <a:pt x="778000" y="1489780"/>
                  </a:cubicBezTo>
                  <a:close/>
                  <a:moveTo>
                    <a:pt x="878404" y="1475682"/>
                  </a:moveTo>
                  <a:cubicBezTo>
                    <a:pt x="885082" y="1474545"/>
                    <a:pt x="891267" y="1478948"/>
                    <a:pt x="892502" y="1485551"/>
                  </a:cubicBezTo>
                  <a:cubicBezTo>
                    <a:pt x="892502" y="1485725"/>
                    <a:pt x="892502" y="1485896"/>
                    <a:pt x="892502" y="1486070"/>
                  </a:cubicBezTo>
                  <a:cubicBezTo>
                    <a:pt x="896953" y="1513893"/>
                    <a:pt x="899430" y="1541986"/>
                    <a:pt x="899676" y="1570154"/>
                  </a:cubicBezTo>
                  <a:cubicBezTo>
                    <a:pt x="899430" y="1576980"/>
                    <a:pt x="894234" y="1582495"/>
                    <a:pt x="887310" y="1582768"/>
                  </a:cubicBezTo>
                  <a:cubicBezTo>
                    <a:pt x="880385" y="1582768"/>
                    <a:pt x="874945" y="1577227"/>
                    <a:pt x="874945" y="1570401"/>
                  </a:cubicBezTo>
                  <a:cubicBezTo>
                    <a:pt x="874699" y="1543469"/>
                    <a:pt x="872468" y="1516612"/>
                    <a:pt x="868267" y="1490027"/>
                  </a:cubicBezTo>
                  <a:cubicBezTo>
                    <a:pt x="867278" y="1483300"/>
                    <a:pt x="871731" y="1476944"/>
                    <a:pt x="878404" y="1475682"/>
                  </a:cubicBezTo>
                  <a:close/>
                  <a:moveTo>
                    <a:pt x="692432" y="1475682"/>
                  </a:moveTo>
                  <a:cubicBezTo>
                    <a:pt x="699354" y="1477191"/>
                    <a:pt x="703558" y="1483941"/>
                    <a:pt x="702078" y="1490767"/>
                  </a:cubicBezTo>
                  <a:cubicBezTo>
                    <a:pt x="698368" y="1507561"/>
                    <a:pt x="697376" y="1524847"/>
                    <a:pt x="699105" y="1541960"/>
                  </a:cubicBezTo>
                  <a:cubicBezTo>
                    <a:pt x="699601" y="1548760"/>
                    <a:pt x="694658" y="1554797"/>
                    <a:pt x="687980" y="1555563"/>
                  </a:cubicBezTo>
                  <a:lnTo>
                    <a:pt x="686248" y="1555563"/>
                  </a:lnTo>
                  <a:cubicBezTo>
                    <a:pt x="679819" y="1555487"/>
                    <a:pt x="674624" y="1550715"/>
                    <a:pt x="673884" y="1544434"/>
                  </a:cubicBezTo>
                  <a:cubicBezTo>
                    <a:pt x="671903" y="1524673"/>
                    <a:pt x="673142" y="1504718"/>
                    <a:pt x="677348" y="1485328"/>
                  </a:cubicBezTo>
                  <a:cubicBezTo>
                    <a:pt x="678828" y="1478502"/>
                    <a:pt x="685505" y="1474174"/>
                    <a:pt x="692432" y="1475682"/>
                  </a:cubicBezTo>
                  <a:close/>
                  <a:moveTo>
                    <a:pt x="927624" y="1409157"/>
                  </a:moveTo>
                  <a:cubicBezTo>
                    <a:pt x="934296" y="1408437"/>
                    <a:pt x="940481" y="1413285"/>
                    <a:pt x="941224" y="1420038"/>
                  </a:cubicBezTo>
                  <a:cubicBezTo>
                    <a:pt x="943942" y="1443284"/>
                    <a:pt x="943942" y="1466779"/>
                    <a:pt x="941224" y="1490024"/>
                  </a:cubicBezTo>
                  <a:cubicBezTo>
                    <a:pt x="940232" y="1496084"/>
                    <a:pt x="935039" y="1500485"/>
                    <a:pt x="928857" y="1500413"/>
                  </a:cubicBezTo>
                  <a:lnTo>
                    <a:pt x="927128" y="1500413"/>
                  </a:lnTo>
                  <a:cubicBezTo>
                    <a:pt x="920450" y="1499670"/>
                    <a:pt x="915750" y="1493659"/>
                    <a:pt x="916493" y="1487033"/>
                  </a:cubicBezTo>
                  <a:cubicBezTo>
                    <a:pt x="916493" y="1486859"/>
                    <a:pt x="916493" y="1486711"/>
                    <a:pt x="916493" y="1486563"/>
                  </a:cubicBezTo>
                  <a:cubicBezTo>
                    <a:pt x="918964" y="1465369"/>
                    <a:pt x="918964" y="1443951"/>
                    <a:pt x="916493" y="1422757"/>
                  </a:cubicBezTo>
                  <a:cubicBezTo>
                    <a:pt x="915750" y="1416131"/>
                    <a:pt x="920450" y="1410047"/>
                    <a:pt x="926881" y="1409229"/>
                  </a:cubicBezTo>
                  <a:cubicBezTo>
                    <a:pt x="927128" y="1409180"/>
                    <a:pt x="927374" y="1409180"/>
                    <a:pt x="927624" y="1409157"/>
                  </a:cubicBezTo>
                  <a:close/>
                  <a:moveTo>
                    <a:pt x="630358" y="1393823"/>
                  </a:moveTo>
                  <a:cubicBezTo>
                    <a:pt x="637036" y="1393379"/>
                    <a:pt x="642972" y="1398275"/>
                    <a:pt x="643712" y="1404951"/>
                  </a:cubicBezTo>
                  <a:cubicBezTo>
                    <a:pt x="645197" y="1424265"/>
                    <a:pt x="647669" y="1443507"/>
                    <a:pt x="651132" y="1462575"/>
                  </a:cubicBezTo>
                  <a:cubicBezTo>
                    <a:pt x="652122" y="1469302"/>
                    <a:pt x="647669" y="1475655"/>
                    <a:pt x="640991" y="1476917"/>
                  </a:cubicBezTo>
                  <a:lnTo>
                    <a:pt x="638766" y="1477164"/>
                  </a:lnTo>
                  <a:cubicBezTo>
                    <a:pt x="632584" y="1477239"/>
                    <a:pt x="627640" y="1472789"/>
                    <a:pt x="626648" y="1466778"/>
                  </a:cubicBezTo>
                  <a:cubicBezTo>
                    <a:pt x="623187" y="1447241"/>
                    <a:pt x="620713" y="1427209"/>
                    <a:pt x="618981" y="1407178"/>
                  </a:cubicBezTo>
                  <a:cubicBezTo>
                    <a:pt x="618488" y="1400376"/>
                    <a:pt x="623434" y="1394391"/>
                    <a:pt x="630358" y="1393823"/>
                  </a:cubicBezTo>
                  <a:close/>
                  <a:moveTo>
                    <a:pt x="814106" y="1336697"/>
                  </a:moveTo>
                  <a:cubicBezTo>
                    <a:pt x="821034" y="1336151"/>
                    <a:pt x="826967" y="1341245"/>
                    <a:pt x="827462" y="1348071"/>
                  </a:cubicBezTo>
                  <a:lnTo>
                    <a:pt x="832409" y="1413856"/>
                  </a:lnTo>
                  <a:cubicBezTo>
                    <a:pt x="832902" y="1420656"/>
                    <a:pt x="827958" y="1426641"/>
                    <a:pt x="821034" y="1427210"/>
                  </a:cubicBezTo>
                  <a:lnTo>
                    <a:pt x="820042" y="1427210"/>
                  </a:lnTo>
                  <a:cubicBezTo>
                    <a:pt x="813613" y="1427236"/>
                    <a:pt x="808171" y="1422263"/>
                    <a:pt x="807678" y="1415835"/>
                  </a:cubicBezTo>
                  <a:lnTo>
                    <a:pt x="802732" y="1350050"/>
                  </a:lnTo>
                  <a:cubicBezTo>
                    <a:pt x="802236" y="1343224"/>
                    <a:pt x="807184" y="1337239"/>
                    <a:pt x="814106" y="1336697"/>
                  </a:cubicBezTo>
                  <a:close/>
                  <a:moveTo>
                    <a:pt x="696881" y="1306277"/>
                  </a:moveTo>
                  <a:cubicBezTo>
                    <a:pt x="703808" y="1305386"/>
                    <a:pt x="709990" y="1310109"/>
                    <a:pt x="710979" y="1316912"/>
                  </a:cubicBezTo>
                  <a:cubicBezTo>
                    <a:pt x="714196" y="1339020"/>
                    <a:pt x="712957" y="1361526"/>
                    <a:pt x="707518" y="1383190"/>
                  </a:cubicBezTo>
                  <a:cubicBezTo>
                    <a:pt x="705783" y="1388508"/>
                    <a:pt x="700840" y="1392117"/>
                    <a:pt x="695401" y="1392094"/>
                  </a:cubicBezTo>
                  <a:lnTo>
                    <a:pt x="692433" y="1392094"/>
                  </a:lnTo>
                  <a:cubicBezTo>
                    <a:pt x="685755" y="1390411"/>
                    <a:pt x="681796" y="1383660"/>
                    <a:pt x="683530" y="1377055"/>
                  </a:cubicBezTo>
                  <a:cubicBezTo>
                    <a:pt x="683530" y="1377032"/>
                    <a:pt x="683530" y="1377032"/>
                    <a:pt x="683530" y="1377008"/>
                  </a:cubicBezTo>
                  <a:cubicBezTo>
                    <a:pt x="688227" y="1358509"/>
                    <a:pt x="689216" y="1339267"/>
                    <a:pt x="686498" y="1320373"/>
                  </a:cubicBezTo>
                  <a:cubicBezTo>
                    <a:pt x="685506" y="1313646"/>
                    <a:pt x="690203" y="1307414"/>
                    <a:pt x="696881" y="1306277"/>
                  </a:cubicBezTo>
                  <a:close/>
                  <a:moveTo>
                    <a:pt x="877759" y="1255426"/>
                  </a:moveTo>
                  <a:cubicBezTo>
                    <a:pt x="880757" y="1256499"/>
                    <a:pt x="883353" y="1258694"/>
                    <a:pt x="884837" y="1261762"/>
                  </a:cubicBezTo>
                  <a:cubicBezTo>
                    <a:pt x="898686" y="1291463"/>
                    <a:pt x="908085" y="1323045"/>
                    <a:pt x="912535" y="1355490"/>
                  </a:cubicBezTo>
                  <a:cubicBezTo>
                    <a:pt x="913524" y="1362243"/>
                    <a:pt x="908827" y="1368550"/>
                    <a:pt x="902149" y="1369586"/>
                  </a:cubicBezTo>
                  <a:lnTo>
                    <a:pt x="899428" y="1369586"/>
                  </a:lnTo>
                  <a:cubicBezTo>
                    <a:pt x="893246" y="1369539"/>
                    <a:pt x="888051" y="1365037"/>
                    <a:pt x="887064" y="1358954"/>
                  </a:cubicBezTo>
                  <a:cubicBezTo>
                    <a:pt x="883105" y="1329030"/>
                    <a:pt x="874947" y="1299872"/>
                    <a:pt x="862334" y="1272395"/>
                  </a:cubicBezTo>
                  <a:cubicBezTo>
                    <a:pt x="859366" y="1266239"/>
                    <a:pt x="862084" y="1258844"/>
                    <a:pt x="868020" y="1255900"/>
                  </a:cubicBezTo>
                  <a:cubicBezTo>
                    <a:pt x="868269" y="1255876"/>
                    <a:pt x="868269" y="1255850"/>
                    <a:pt x="868269" y="1255824"/>
                  </a:cubicBezTo>
                  <a:cubicBezTo>
                    <a:pt x="871360" y="1254402"/>
                    <a:pt x="874760" y="1254353"/>
                    <a:pt x="877759" y="1255426"/>
                  </a:cubicBezTo>
                  <a:close/>
                  <a:moveTo>
                    <a:pt x="748326" y="1207105"/>
                  </a:moveTo>
                  <a:cubicBezTo>
                    <a:pt x="754999" y="1205796"/>
                    <a:pt x="761183" y="1210023"/>
                    <a:pt x="762669" y="1216603"/>
                  </a:cubicBezTo>
                  <a:cubicBezTo>
                    <a:pt x="762669" y="1216725"/>
                    <a:pt x="762669" y="1216875"/>
                    <a:pt x="762669" y="1216997"/>
                  </a:cubicBezTo>
                  <a:cubicBezTo>
                    <a:pt x="766130" y="1237078"/>
                    <a:pt x="766872" y="1257532"/>
                    <a:pt x="765140" y="1277836"/>
                  </a:cubicBezTo>
                  <a:cubicBezTo>
                    <a:pt x="764398" y="1284613"/>
                    <a:pt x="758216" y="1289533"/>
                    <a:pt x="751540" y="1288964"/>
                  </a:cubicBezTo>
                  <a:cubicBezTo>
                    <a:pt x="744862" y="1288321"/>
                    <a:pt x="739914" y="1282362"/>
                    <a:pt x="740410" y="1275611"/>
                  </a:cubicBezTo>
                  <a:cubicBezTo>
                    <a:pt x="742141" y="1257532"/>
                    <a:pt x="741399" y="1239306"/>
                    <a:pt x="738184" y="1221450"/>
                  </a:cubicBezTo>
                  <a:cubicBezTo>
                    <a:pt x="737195" y="1214723"/>
                    <a:pt x="741648" y="1208367"/>
                    <a:pt x="748326" y="1207105"/>
                  </a:cubicBezTo>
                  <a:close/>
                  <a:moveTo>
                    <a:pt x="682538" y="1145280"/>
                  </a:moveTo>
                  <a:cubicBezTo>
                    <a:pt x="689466" y="1145280"/>
                    <a:pt x="694905" y="1150820"/>
                    <a:pt x="694905" y="1157644"/>
                  </a:cubicBezTo>
                  <a:cubicBezTo>
                    <a:pt x="695152" y="1174263"/>
                    <a:pt x="696884" y="1190833"/>
                    <a:pt x="700345" y="1207105"/>
                  </a:cubicBezTo>
                  <a:cubicBezTo>
                    <a:pt x="701830" y="1213635"/>
                    <a:pt x="697873" y="1220139"/>
                    <a:pt x="691195" y="1221621"/>
                  </a:cubicBezTo>
                  <a:cubicBezTo>
                    <a:pt x="691195" y="1221647"/>
                    <a:pt x="690948" y="1221673"/>
                    <a:pt x="690948" y="1221696"/>
                  </a:cubicBezTo>
                  <a:lnTo>
                    <a:pt x="688227" y="1222686"/>
                  </a:lnTo>
                  <a:cubicBezTo>
                    <a:pt x="682538" y="1222712"/>
                    <a:pt x="677348" y="1218705"/>
                    <a:pt x="676110" y="1213040"/>
                  </a:cubicBezTo>
                  <a:cubicBezTo>
                    <a:pt x="672153" y="1194839"/>
                    <a:pt x="670174" y="1176267"/>
                    <a:pt x="670174" y="1157644"/>
                  </a:cubicBezTo>
                  <a:cubicBezTo>
                    <a:pt x="670174" y="1150719"/>
                    <a:pt x="676356" y="1144044"/>
                    <a:pt x="682538" y="1145280"/>
                  </a:cubicBezTo>
                  <a:close/>
                  <a:moveTo>
                    <a:pt x="813610" y="1123021"/>
                  </a:moveTo>
                  <a:cubicBezTo>
                    <a:pt x="813856" y="1123021"/>
                    <a:pt x="813856" y="1123021"/>
                    <a:pt x="814103" y="1123021"/>
                  </a:cubicBezTo>
                  <a:cubicBezTo>
                    <a:pt x="820781" y="1123021"/>
                    <a:pt x="826223" y="1128266"/>
                    <a:pt x="826470" y="1134894"/>
                  </a:cubicBezTo>
                  <a:lnTo>
                    <a:pt x="827955" y="1206119"/>
                  </a:lnTo>
                  <a:cubicBezTo>
                    <a:pt x="828202" y="1212945"/>
                    <a:pt x="822760" y="1218582"/>
                    <a:pt x="815837" y="1218730"/>
                  </a:cubicBezTo>
                  <a:cubicBezTo>
                    <a:pt x="809159" y="1218608"/>
                    <a:pt x="803720" y="1213290"/>
                    <a:pt x="803471" y="1206612"/>
                  </a:cubicBezTo>
                  <a:lnTo>
                    <a:pt x="801986" y="1135634"/>
                  </a:lnTo>
                  <a:cubicBezTo>
                    <a:pt x="801739" y="1128959"/>
                    <a:pt x="806934" y="1123294"/>
                    <a:pt x="813610" y="1123021"/>
                  </a:cubicBezTo>
                  <a:close/>
                  <a:moveTo>
                    <a:pt x="795064" y="284651"/>
                  </a:moveTo>
                  <a:cubicBezTo>
                    <a:pt x="801989" y="283415"/>
                    <a:pt x="808420" y="287967"/>
                    <a:pt x="809658" y="294793"/>
                  </a:cubicBezTo>
                  <a:cubicBezTo>
                    <a:pt x="812626" y="309408"/>
                    <a:pt x="812626" y="324444"/>
                    <a:pt x="809658" y="339062"/>
                  </a:cubicBezTo>
                  <a:cubicBezTo>
                    <a:pt x="808171" y="344797"/>
                    <a:pt x="802731" y="348655"/>
                    <a:pt x="796796" y="348211"/>
                  </a:cubicBezTo>
                  <a:lnTo>
                    <a:pt x="794077" y="348211"/>
                  </a:lnTo>
                  <a:cubicBezTo>
                    <a:pt x="787646" y="346923"/>
                    <a:pt x="783440" y="340643"/>
                    <a:pt x="784678" y="334237"/>
                  </a:cubicBezTo>
                  <a:cubicBezTo>
                    <a:pt x="784928" y="334014"/>
                    <a:pt x="784928" y="333817"/>
                    <a:pt x="784928" y="333619"/>
                  </a:cubicBezTo>
                  <a:cubicBezTo>
                    <a:pt x="787150" y="322268"/>
                    <a:pt x="787150" y="310594"/>
                    <a:pt x="784928" y="299243"/>
                  </a:cubicBezTo>
                  <a:cubicBezTo>
                    <a:pt x="783689" y="292417"/>
                    <a:pt x="788142" y="285889"/>
                    <a:pt x="795064" y="284651"/>
                  </a:cubicBezTo>
                  <a:close/>
                  <a:moveTo>
                    <a:pt x="721615" y="256459"/>
                  </a:moveTo>
                  <a:cubicBezTo>
                    <a:pt x="728293" y="255865"/>
                    <a:pt x="734229" y="260663"/>
                    <a:pt x="735218" y="267338"/>
                  </a:cubicBezTo>
                  <a:cubicBezTo>
                    <a:pt x="737443" y="288953"/>
                    <a:pt x="737443" y="310766"/>
                    <a:pt x="735218" y="332381"/>
                  </a:cubicBezTo>
                  <a:cubicBezTo>
                    <a:pt x="734475" y="338490"/>
                    <a:pt x="729282" y="343091"/>
                    <a:pt x="723100" y="343262"/>
                  </a:cubicBezTo>
                  <a:lnTo>
                    <a:pt x="721862" y="343262"/>
                  </a:lnTo>
                  <a:cubicBezTo>
                    <a:pt x="715184" y="342618"/>
                    <a:pt x="709991" y="336587"/>
                    <a:pt x="710733" y="329784"/>
                  </a:cubicBezTo>
                  <a:cubicBezTo>
                    <a:pt x="710733" y="329735"/>
                    <a:pt x="710733" y="329709"/>
                    <a:pt x="710733" y="329662"/>
                  </a:cubicBezTo>
                  <a:cubicBezTo>
                    <a:pt x="712712" y="309852"/>
                    <a:pt x="712712" y="289870"/>
                    <a:pt x="710733" y="270059"/>
                  </a:cubicBezTo>
                  <a:cubicBezTo>
                    <a:pt x="709991" y="263309"/>
                    <a:pt x="714937" y="257225"/>
                    <a:pt x="721615" y="256459"/>
                  </a:cubicBezTo>
                  <a:close/>
                  <a:moveTo>
                    <a:pt x="871978" y="231726"/>
                  </a:moveTo>
                  <a:cubicBezTo>
                    <a:pt x="878653" y="230664"/>
                    <a:pt x="885081" y="235164"/>
                    <a:pt x="886320" y="241865"/>
                  </a:cubicBezTo>
                  <a:cubicBezTo>
                    <a:pt x="889287" y="256408"/>
                    <a:pt x="889287" y="271345"/>
                    <a:pt x="886320" y="285887"/>
                  </a:cubicBezTo>
                  <a:cubicBezTo>
                    <a:pt x="884835" y="291451"/>
                    <a:pt x="879891" y="295335"/>
                    <a:pt x="874203" y="295283"/>
                  </a:cubicBezTo>
                  <a:lnTo>
                    <a:pt x="871482" y="295283"/>
                  </a:lnTo>
                  <a:cubicBezTo>
                    <a:pt x="864804" y="293824"/>
                    <a:pt x="860600" y="287222"/>
                    <a:pt x="862085" y="280546"/>
                  </a:cubicBezTo>
                  <a:cubicBezTo>
                    <a:pt x="862085" y="280520"/>
                    <a:pt x="862085" y="280471"/>
                    <a:pt x="862085" y="280448"/>
                  </a:cubicBezTo>
                  <a:cubicBezTo>
                    <a:pt x="864311" y="269094"/>
                    <a:pt x="864311" y="257423"/>
                    <a:pt x="862085" y="246071"/>
                  </a:cubicBezTo>
                  <a:cubicBezTo>
                    <a:pt x="860847" y="239393"/>
                    <a:pt x="865300" y="232988"/>
                    <a:pt x="871978" y="231726"/>
                  </a:cubicBezTo>
                  <a:close/>
                  <a:moveTo>
                    <a:pt x="659537" y="183378"/>
                  </a:moveTo>
                  <a:cubicBezTo>
                    <a:pt x="666464" y="181820"/>
                    <a:pt x="673388" y="186076"/>
                    <a:pt x="674871" y="192899"/>
                  </a:cubicBezTo>
                  <a:cubicBezTo>
                    <a:pt x="681796" y="221860"/>
                    <a:pt x="681796" y="251983"/>
                    <a:pt x="674871" y="280941"/>
                  </a:cubicBezTo>
                  <a:cubicBezTo>
                    <a:pt x="673388" y="286778"/>
                    <a:pt x="667949" y="290761"/>
                    <a:pt x="662011" y="290340"/>
                  </a:cubicBezTo>
                  <a:lnTo>
                    <a:pt x="659290" y="290340"/>
                  </a:lnTo>
                  <a:cubicBezTo>
                    <a:pt x="652859" y="288904"/>
                    <a:pt x="648657" y="282452"/>
                    <a:pt x="650140" y="275922"/>
                  </a:cubicBezTo>
                  <a:cubicBezTo>
                    <a:pt x="650140" y="275774"/>
                    <a:pt x="650140" y="275649"/>
                    <a:pt x="650140" y="275501"/>
                  </a:cubicBezTo>
                  <a:cubicBezTo>
                    <a:pt x="655827" y="250176"/>
                    <a:pt x="655827" y="223913"/>
                    <a:pt x="650140" y="198588"/>
                  </a:cubicBezTo>
                  <a:cubicBezTo>
                    <a:pt x="648657" y="191762"/>
                    <a:pt x="652859" y="184962"/>
                    <a:pt x="659537" y="183378"/>
                  </a:cubicBezTo>
                  <a:close/>
                  <a:moveTo>
                    <a:pt x="930095" y="173857"/>
                  </a:moveTo>
                  <a:cubicBezTo>
                    <a:pt x="936773" y="172647"/>
                    <a:pt x="943205" y="177074"/>
                    <a:pt x="944438" y="183752"/>
                  </a:cubicBezTo>
                  <a:cubicBezTo>
                    <a:pt x="946910" y="198440"/>
                    <a:pt x="946416" y="213479"/>
                    <a:pt x="943205" y="228019"/>
                  </a:cubicBezTo>
                  <a:cubicBezTo>
                    <a:pt x="941719" y="233139"/>
                    <a:pt x="937267" y="236823"/>
                    <a:pt x="932074" y="237171"/>
                  </a:cubicBezTo>
                  <a:lnTo>
                    <a:pt x="929353" y="237171"/>
                  </a:lnTo>
                  <a:cubicBezTo>
                    <a:pt x="922675" y="235686"/>
                    <a:pt x="918474" y="229182"/>
                    <a:pt x="919956" y="222579"/>
                  </a:cubicBezTo>
                  <a:cubicBezTo>
                    <a:pt x="922179" y="211152"/>
                    <a:pt x="922179" y="199380"/>
                    <a:pt x="919956" y="187956"/>
                  </a:cubicBezTo>
                  <a:cubicBezTo>
                    <a:pt x="918718" y="181376"/>
                    <a:pt x="923171" y="175069"/>
                    <a:pt x="929849" y="173909"/>
                  </a:cubicBezTo>
                  <a:cubicBezTo>
                    <a:pt x="929849" y="173883"/>
                    <a:pt x="930095" y="173883"/>
                    <a:pt x="930095" y="173857"/>
                  </a:cubicBezTo>
                  <a:close/>
                  <a:moveTo>
                    <a:pt x="575452" y="149127"/>
                  </a:moveTo>
                  <a:cubicBezTo>
                    <a:pt x="582130" y="147917"/>
                    <a:pt x="588561" y="152344"/>
                    <a:pt x="589800" y="159022"/>
                  </a:cubicBezTo>
                  <a:cubicBezTo>
                    <a:pt x="592765" y="173562"/>
                    <a:pt x="592765" y="188500"/>
                    <a:pt x="589800" y="203042"/>
                  </a:cubicBezTo>
                  <a:cubicBezTo>
                    <a:pt x="588561" y="208754"/>
                    <a:pt x="583369" y="212711"/>
                    <a:pt x="577433" y="212441"/>
                  </a:cubicBezTo>
                  <a:lnTo>
                    <a:pt x="574712" y="212441"/>
                  </a:lnTo>
                  <a:cubicBezTo>
                    <a:pt x="568034" y="211104"/>
                    <a:pt x="563831" y="204699"/>
                    <a:pt x="565316" y="198145"/>
                  </a:cubicBezTo>
                  <a:cubicBezTo>
                    <a:pt x="565316" y="198047"/>
                    <a:pt x="565316" y="197948"/>
                    <a:pt x="565316" y="197849"/>
                  </a:cubicBezTo>
                  <a:cubicBezTo>
                    <a:pt x="567541" y="186422"/>
                    <a:pt x="567541" y="174650"/>
                    <a:pt x="565316" y="163225"/>
                  </a:cubicBezTo>
                  <a:cubicBezTo>
                    <a:pt x="564077" y="156646"/>
                    <a:pt x="568530" y="150339"/>
                    <a:pt x="575208" y="149179"/>
                  </a:cubicBezTo>
                  <a:cubicBezTo>
                    <a:pt x="575208" y="149153"/>
                    <a:pt x="575452" y="149153"/>
                    <a:pt x="575452" y="149127"/>
                  </a:cubicBezTo>
                  <a:close/>
                  <a:moveTo>
                    <a:pt x="829191" y="135277"/>
                  </a:moveTo>
                  <a:cubicBezTo>
                    <a:pt x="835868" y="134215"/>
                    <a:pt x="842300" y="138714"/>
                    <a:pt x="843538" y="145418"/>
                  </a:cubicBezTo>
                  <a:cubicBezTo>
                    <a:pt x="848235" y="173041"/>
                    <a:pt x="848977" y="201187"/>
                    <a:pt x="845763" y="229008"/>
                  </a:cubicBezTo>
                  <a:cubicBezTo>
                    <a:pt x="845021" y="235190"/>
                    <a:pt x="839579" y="239816"/>
                    <a:pt x="833397" y="239889"/>
                  </a:cubicBezTo>
                  <a:lnTo>
                    <a:pt x="831914" y="239889"/>
                  </a:lnTo>
                  <a:cubicBezTo>
                    <a:pt x="825236" y="239123"/>
                    <a:pt x="820290" y="233040"/>
                    <a:pt x="821033" y="226289"/>
                  </a:cubicBezTo>
                  <a:cubicBezTo>
                    <a:pt x="824001" y="200691"/>
                    <a:pt x="823255" y="174799"/>
                    <a:pt x="819054" y="149375"/>
                  </a:cubicBezTo>
                  <a:cubicBezTo>
                    <a:pt x="818065" y="142697"/>
                    <a:pt x="822518" y="136417"/>
                    <a:pt x="829191" y="135277"/>
                  </a:cubicBezTo>
                  <a:close/>
                  <a:moveTo>
                    <a:pt x="773795" y="120192"/>
                  </a:moveTo>
                  <a:cubicBezTo>
                    <a:pt x="780226" y="119351"/>
                    <a:pt x="786161" y="123952"/>
                    <a:pt x="787150" y="130456"/>
                  </a:cubicBezTo>
                  <a:cubicBezTo>
                    <a:pt x="787150" y="130752"/>
                    <a:pt x="787150" y="131022"/>
                    <a:pt x="787150" y="131320"/>
                  </a:cubicBezTo>
                  <a:cubicBezTo>
                    <a:pt x="789129" y="154197"/>
                    <a:pt x="789129" y="177196"/>
                    <a:pt x="787150" y="200071"/>
                  </a:cubicBezTo>
                  <a:cubicBezTo>
                    <a:pt x="786904" y="206749"/>
                    <a:pt x="781215" y="211968"/>
                    <a:pt x="774537" y="211721"/>
                  </a:cubicBezTo>
                  <a:cubicBezTo>
                    <a:pt x="774537" y="211695"/>
                    <a:pt x="774290" y="211695"/>
                    <a:pt x="774290" y="211695"/>
                  </a:cubicBezTo>
                  <a:cubicBezTo>
                    <a:pt x="767366" y="211301"/>
                    <a:pt x="762173" y="205438"/>
                    <a:pt x="762667" y="198638"/>
                  </a:cubicBezTo>
                  <a:cubicBezTo>
                    <a:pt x="762667" y="198612"/>
                    <a:pt x="762667" y="198612"/>
                    <a:pt x="762667" y="198589"/>
                  </a:cubicBezTo>
                  <a:cubicBezTo>
                    <a:pt x="764149" y="176947"/>
                    <a:pt x="764149" y="155187"/>
                    <a:pt x="762667" y="133546"/>
                  </a:cubicBezTo>
                  <a:cubicBezTo>
                    <a:pt x="761924" y="126894"/>
                    <a:pt x="766873" y="120932"/>
                    <a:pt x="773548" y="120216"/>
                  </a:cubicBezTo>
                  <a:cubicBezTo>
                    <a:pt x="773548" y="120216"/>
                    <a:pt x="773795" y="120192"/>
                    <a:pt x="773795" y="120192"/>
                  </a:cubicBezTo>
                  <a:close/>
                  <a:moveTo>
                    <a:pt x="707272" y="90887"/>
                  </a:moveTo>
                  <a:cubicBezTo>
                    <a:pt x="713950" y="89601"/>
                    <a:pt x="720628" y="94078"/>
                    <a:pt x="721861" y="100904"/>
                  </a:cubicBezTo>
                  <a:cubicBezTo>
                    <a:pt x="726561" y="125338"/>
                    <a:pt x="728293" y="150267"/>
                    <a:pt x="726561" y="175096"/>
                  </a:cubicBezTo>
                  <a:cubicBezTo>
                    <a:pt x="726068" y="181922"/>
                    <a:pt x="720379" y="187141"/>
                    <a:pt x="713454" y="186770"/>
                  </a:cubicBezTo>
                  <a:cubicBezTo>
                    <a:pt x="713454" y="186744"/>
                    <a:pt x="713208" y="186744"/>
                    <a:pt x="712958" y="186721"/>
                  </a:cubicBezTo>
                  <a:cubicBezTo>
                    <a:pt x="706034" y="186323"/>
                    <a:pt x="700841" y="180463"/>
                    <a:pt x="701337" y="173660"/>
                  </a:cubicBezTo>
                  <a:cubicBezTo>
                    <a:pt x="701337" y="173637"/>
                    <a:pt x="701337" y="173637"/>
                    <a:pt x="701337" y="173611"/>
                  </a:cubicBezTo>
                  <a:cubicBezTo>
                    <a:pt x="702820" y="150858"/>
                    <a:pt x="701584" y="127984"/>
                    <a:pt x="697131" y="105603"/>
                  </a:cubicBezTo>
                  <a:cubicBezTo>
                    <a:pt x="695898" y="98777"/>
                    <a:pt x="700345" y="92174"/>
                    <a:pt x="707272" y="90887"/>
                  </a:cubicBezTo>
                  <a:close/>
                  <a:moveTo>
                    <a:pt x="884588" y="63435"/>
                  </a:moveTo>
                  <a:cubicBezTo>
                    <a:pt x="891513" y="62149"/>
                    <a:pt x="898191" y="66626"/>
                    <a:pt x="899429" y="73452"/>
                  </a:cubicBezTo>
                  <a:cubicBezTo>
                    <a:pt x="904126" y="97886"/>
                    <a:pt x="905612" y="122814"/>
                    <a:pt x="904126" y="147643"/>
                  </a:cubicBezTo>
                  <a:cubicBezTo>
                    <a:pt x="903630" y="154446"/>
                    <a:pt x="897695" y="159564"/>
                    <a:pt x="890770" y="159044"/>
                  </a:cubicBezTo>
                  <a:cubicBezTo>
                    <a:pt x="890770" y="159044"/>
                    <a:pt x="890526" y="159021"/>
                    <a:pt x="890526" y="159021"/>
                  </a:cubicBezTo>
                  <a:cubicBezTo>
                    <a:pt x="883848" y="158624"/>
                    <a:pt x="878653" y="152912"/>
                    <a:pt x="879146" y="146234"/>
                  </a:cubicBezTo>
                  <a:cubicBezTo>
                    <a:pt x="879146" y="146112"/>
                    <a:pt x="879146" y="146010"/>
                    <a:pt x="879146" y="145912"/>
                  </a:cubicBezTo>
                  <a:cubicBezTo>
                    <a:pt x="880631" y="123235"/>
                    <a:pt x="879146" y="100457"/>
                    <a:pt x="874699" y="78151"/>
                  </a:cubicBezTo>
                  <a:cubicBezTo>
                    <a:pt x="873460" y="71325"/>
                    <a:pt x="877913" y="64722"/>
                    <a:pt x="884588" y="63435"/>
                  </a:cubicBezTo>
                  <a:close/>
                  <a:moveTo>
                    <a:pt x="923417" y="15951"/>
                  </a:moveTo>
                  <a:cubicBezTo>
                    <a:pt x="930095" y="13700"/>
                    <a:pt x="937513" y="17411"/>
                    <a:pt x="939741" y="24237"/>
                  </a:cubicBezTo>
                  <a:cubicBezTo>
                    <a:pt x="944934" y="39197"/>
                    <a:pt x="947901" y="54728"/>
                    <a:pt x="949137" y="70481"/>
                  </a:cubicBezTo>
                  <a:cubicBezTo>
                    <a:pt x="949630" y="77283"/>
                    <a:pt x="944684" y="83268"/>
                    <a:pt x="937760" y="83837"/>
                  </a:cubicBezTo>
                  <a:lnTo>
                    <a:pt x="935535" y="83837"/>
                  </a:lnTo>
                  <a:cubicBezTo>
                    <a:pt x="929106" y="83738"/>
                    <a:pt x="923913" y="78815"/>
                    <a:pt x="923417" y="72462"/>
                  </a:cubicBezTo>
                  <a:cubicBezTo>
                    <a:pt x="922179" y="58810"/>
                    <a:pt x="919461" y="45356"/>
                    <a:pt x="915010" y="32397"/>
                  </a:cubicBezTo>
                  <a:cubicBezTo>
                    <a:pt x="912783" y="25571"/>
                    <a:pt x="916493" y="18203"/>
                    <a:pt x="923417" y="15951"/>
                  </a:cubicBezTo>
                  <a:close/>
                  <a:moveTo>
                    <a:pt x="565565" y="14345"/>
                  </a:moveTo>
                  <a:cubicBezTo>
                    <a:pt x="574219" y="14345"/>
                    <a:pt x="580155" y="14345"/>
                    <a:pt x="584112" y="72213"/>
                  </a:cubicBezTo>
                  <a:cubicBezTo>
                    <a:pt x="584607" y="78891"/>
                    <a:pt x="579659" y="84751"/>
                    <a:pt x="572981" y="85296"/>
                  </a:cubicBezTo>
                  <a:cubicBezTo>
                    <a:pt x="572981" y="85296"/>
                    <a:pt x="572734" y="85319"/>
                    <a:pt x="572734" y="85319"/>
                  </a:cubicBezTo>
                  <a:lnTo>
                    <a:pt x="571747" y="85569"/>
                  </a:lnTo>
                  <a:cubicBezTo>
                    <a:pt x="565316" y="85569"/>
                    <a:pt x="559877" y="80449"/>
                    <a:pt x="559630" y="73945"/>
                  </a:cubicBezTo>
                  <a:cubicBezTo>
                    <a:pt x="559630" y="66524"/>
                    <a:pt x="555920" y="41794"/>
                    <a:pt x="554185" y="33386"/>
                  </a:cubicBezTo>
                  <a:cubicBezTo>
                    <a:pt x="552705" y="30987"/>
                    <a:pt x="552209" y="28194"/>
                    <a:pt x="552705" y="25473"/>
                  </a:cubicBezTo>
                  <a:cubicBezTo>
                    <a:pt x="553694" y="19041"/>
                    <a:pt x="559134" y="14293"/>
                    <a:pt x="565565" y="14345"/>
                  </a:cubicBezTo>
                  <a:close/>
                  <a:moveTo>
                    <a:pt x="665041" y="12910"/>
                  </a:moveTo>
                  <a:cubicBezTo>
                    <a:pt x="668009" y="14060"/>
                    <a:pt x="670543" y="16335"/>
                    <a:pt x="671904" y="19462"/>
                  </a:cubicBezTo>
                  <a:cubicBezTo>
                    <a:pt x="671904" y="19488"/>
                    <a:pt x="671904" y="19512"/>
                    <a:pt x="671904" y="19538"/>
                  </a:cubicBezTo>
                  <a:cubicBezTo>
                    <a:pt x="679820" y="38011"/>
                    <a:pt x="682043" y="58413"/>
                    <a:pt x="678332" y="78148"/>
                  </a:cubicBezTo>
                  <a:cubicBezTo>
                    <a:pt x="677099" y="83860"/>
                    <a:pt x="672150" y="87942"/>
                    <a:pt x="666215" y="88041"/>
                  </a:cubicBezTo>
                  <a:lnTo>
                    <a:pt x="663743" y="88041"/>
                  </a:lnTo>
                  <a:cubicBezTo>
                    <a:pt x="657065" y="86779"/>
                    <a:pt x="652615" y="80373"/>
                    <a:pt x="653851" y="73698"/>
                  </a:cubicBezTo>
                  <a:cubicBezTo>
                    <a:pt x="656819" y="58712"/>
                    <a:pt x="655089" y="43204"/>
                    <a:pt x="649153" y="29183"/>
                  </a:cubicBezTo>
                  <a:cubicBezTo>
                    <a:pt x="646432" y="23048"/>
                    <a:pt x="649153" y="15903"/>
                    <a:pt x="655336" y="13208"/>
                  </a:cubicBezTo>
                  <a:cubicBezTo>
                    <a:pt x="655336" y="13182"/>
                    <a:pt x="655583" y="13132"/>
                    <a:pt x="655583" y="13106"/>
                  </a:cubicBezTo>
                  <a:cubicBezTo>
                    <a:pt x="658674" y="11734"/>
                    <a:pt x="662074" y="11759"/>
                    <a:pt x="665041" y="12910"/>
                  </a:cubicBezTo>
                  <a:close/>
                  <a:moveTo>
                    <a:pt x="610820" y="12613"/>
                  </a:moveTo>
                  <a:cubicBezTo>
                    <a:pt x="617498" y="10907"/>
                    <a:pt x="624176" y="14864"/>
                    <a:pt x="625905" y="21467"/>
                  </a:cubicBezTo>
                  <a:cubicBezTo>
                    <a:pt x="625905" y="21493"/>
                    <a:pt x="625905" y="21493"/>
                    <a:pt x="625905" y="21516"/>
                  </a:cubicBezTo>
                  <a:cubicBezTo>
                    <a:pt x="635054" y="58390"/>
                    <a:pt x="637280" y="96599"/>
                    <a:pt x="632583" y="134289"/>
                  </a:cubicBezTo>
                  <a:cubicBezTo>
                    <a:pt x="631593" y="140375"/>
                    <a:pt x="626401" y="144874"/>
                    <a:pt x="620216" y="144924"/>
                  </a:cubicBezTo>
                  <a:lnTo>
                    <a:pt x="618731" y="144924"/>
                  </a:lnTo>
                  <a:cubicBezTo>
                    <a:pt x="612058" y="144033"/>
                    <a:pt x="607110" y="137874"/>
                    <a:pt x="607852" y="131074"/>
                  </a:cubicBezTo>
                  <a:cubicBezTo>
                    <a:pt x="612305" y="96451"/>
                    <a:pt x="610077" y="61332"/>
                    <a:pt x="601917" y="27452"/>
                  </a:cubicBezTo>
                  <a:cubicBezTo>
                    <a:pt x="600185" y="20974"/>
                    <a:pt x="604142" y="14371"/>
                    <a:pt x="610573" y="12663"/>
                  </a:cubicBezTo>
                  <a:cubicBezTo>
                    <a:pt x="610573" y="12663"/>
                    <a:pt x="610820" y="12639"/>
                    <a:pt x="610820" y="12613"/>
                  </a:cubicBezTo>
                  <a:close/>
                  <a:moveTo>
                    <a:pt x="826223" y="1238"/>
                  </a:moveTo>
                  <a:cubicBezTo>
                    <a:pt x="832901" y="371"/>
                    <a:pt x="839083" y="5119"/>
                    <a:pt x="840073" y="11870"/>
                  </a:cubicBezTo>
                  <a:cubicBezTo>
                    <a:pt x="842547" y="31483"/>
                    <a:pt x="843783" y="51218"/>
                    <a:pt x="843536" y="70977"/>
                  </a:cubicBezTo>
                  <a:cubicBezTo>
                    <a:pt x="843536" y="77803"/>
                    <a:pt x="838097" y="83344"/>
                    <a:pt x="831170" y="83344"/>
                  </a:cubicBezTo>
                  <a:cubicBezTo>
                    <a:pt x="824245" y="83219"/>
                    <a:pt x="818805" y="77606"/>
                    <a:pt x="818805" y="70730"/>
                  </a:cubicBezTo>
                  <a:cubicBezTo>
                    <a:pt x="819052" y="52132"/>
                    <a:pt x="818063" y="33534"/>
                    <a:pt x="815591" y="15087"/>
                  </a:cubicBezTo>
                  <a:cubicBezTo>
                    <a:pt x="814599" y="8334"/>
                    <a:pt x="819548" y="2126"/>
                    <a:pt x="826223" y="1238"/>
                  </a:cubicBezTo>
                  <a:close/>
                  <a:moveTo>
                    <a:pt x="746343" y="0"/>
                  </a:moveTo>
                  <a:cubicBezTo>
                    <a:pt x="746343" y="0"/>
                    <a:pt x="746592" y="0"/>
                    <a:pt x="746592" y="0"/>
                  </a:cubicBezTo>
                  <a:cubicBezTo>
                    <a:pt x="753517" y="0"/>
                    <a:pt x="758957" y="5541"/>
                    <a:pt x="758957" y="12367"/>
                  </a:cubicBezTo>
                  <a:cubicBezTo>
                    <a:pt x="758957" y="27179"/>
                    <a:pt x="760195" y="41971"/>
                    <a:pt x="762171" y="56635"/>
                  </a:cubicBezTo>
                  <a:cubicBezTo>
                    <a:pt x="762913" y="63363"/>
                    <a:pt x="758214" y="69469"/>
                    <a:pt x="751539" y="70485"/>
                  </a:cubicBezTo>
                  <a:lnTo>
                    <a:pt x="749807" y="70485"/>
                  </a:lnTo>
                  <a:cubicBezTo>
                    <a:pt x="743625" y="70534"/>
                    <a:pt x="738432" y="65959"/>
                    <a:pt x="737689" y="59850"/>
                  </a:cubicBezTo>
                  <a:cubicBezTo>
                    <a:pt x="735464" y="44196"/>
                    <a:pt x="734226" y="28418"/>
                    <a:pt x="734226" y="12613"/>
                  </a:cubicBezTo>
                  <a:cubicBezTo>
                    <a:pt x="733979" y="5787"/>
                    <a:pt x="739418" y="151"/>
                    <a:pt x="746343" y="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341" name="Google Shape;341;p8"/>
          <p:cNvGrpSpPr/>
          <p:nvPr/>
        </p:nvGrpSpPr>
        <p:grpSpPr>
          <a:xfrm flipH="1">
            <a:off x="10333384" y="1155913"/>
            <a:ext cx="1555054" cy="892175"/>
            <a:chOff x="-428213" y="-379272"/>
            <a:chExt cx="4043302" cy="2319748"/>
          </a:xfrm>
        </p:grpSpPr>
        <p:sp>
          <p:nvSpPr>
            <p:cNvPr id="342" name="Google Shape;342;p8"/>
            <p:cNvSpPr/>
            <p:nvPr/>
          </p:nvSpPr>
          <p:spPr>
            <a:xfrm flipH="1">
              <a:off x="1261939" y="-379272"/>
              <a:ext cx="1268020" cy="1796335"/>
            </a:xfrm>
            <a:custGeom>
              <a:rect b="b" l="l" r="r" t="t"/>
              <a:pathLst>
                <a:path extrusionOk="0" h="695580" w="491005">
                  <a:moveTo>
                    <a:pt x="-990" y="557771"/>
                  </a:moveTo>
                  <a:cubicBezTo>
                    <a:pt x="19965" y="480552"/>
                    <a:pt x="50825" y="406362"/>
                    <a:pt x="90831" y="337077"/>
                  </a:cubicBezTo>
                  <a:cubicBezTo>
                    <a:pt x="128931" y="271735"/>
                    <a:pt x="191225" y="166198"/>
                    <a:pt x="315050" y="81140"/>
                  </a:cubicBezTo>
                  <a:cubicBezTo>
                    <a:pt x="364580" y="47164"/>
                    <a:pt x="418396" y="20027"/>
                    <a:pt x="475165" y="463"/>
                  </a:cubicBezTo>
                  <a:cubicBezTo>
                    <a:pt x="480975" y="-1585"/>
                    <a:pt x="487357" y="1473"/>
                    <a:pt x="489357" y="7273"/>
                  </a:cubicBezTo>
                  <a:cubicBezTo>
                    <a:pt x="490309" y="9864"/>
                    <a:pt x="490214" y="12693"/>
                    <a:pt x="489166" y="15227"/>
                  </a:cubicBezTo>
                  <a:cubicBezTo>
                    <a:pt x="479641" y="37992"/>
                    <a:pt x="469545" y="66186"/>
                    <a:pt x="459734" y="98761"/>
                  </a:cubicBezTo>
                  <a:cubicBezTo>
                    <a:pt x="442399" y="156864"/>
                    <a:pt x="412966" y="258305"/>
                    <a:pt x="420968" y="381177"/>
                  </a:cubicBezTo>
                  <a:cubicBezTo>
                    <a:pt x="426111" y="460997"/>
                    <a:pt x="442209" y="475379"/>
                    <a:pt x="447447" y="584250"/>
                  </a:cubicBezTo>
                  <a:cubicBezTo>
                    <a:pt x="449638" y="631018"/>
                    <a:pt x="448685" y="669975"/>
                    <a:pt x="447447" y="69540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43" name="Google Shape;343;p8"/>
            <p:cNvSpPr/>
            <p:nvPr/>
          </p:nvSpPr>
          <p:spPr>
            <a:xfrm flipH="1">
              <a:off x="-428213" y="-160868"/>
              <a:ext cx="4043302" cy="2101344"/>
            </a:xfrm>
            <a:custGeom>
              <a:rect b="b" l="l" r="r" t="t"/>
              <a:pathLst>
                <a:path extrusionOk="0" h="2101344" w="4043302">
                  <a:moveTo>
                    <a:pt x="982909" y="1282"/>
                  </a:moveTo>
                  <a:cubicBezTo>
                    <a:pt x="971097" y="-2874"/>
                    <a:pt x="958056" y="3401"/>
                    <a:pt x="953873" y="15334"/>
                  </a:cubicBezTo>
                  <a:cubicBezTo>
                    <a:pt x="923607" y="106237"/>
                    <a:pt x="868238" y="186654"/>
                    <a:pt x="793923" y="247141"/>
                  </a:cubicBezTo>
                  <a:cubicBezTo>
                    <a:pt x="741261" y="288237"/>
                    <a:pt x="707549" y="294879"/>
                    <a:pt x="616008" y="333761"/>
                  </a:cubicBezTo>
                  <a:cubicBezTo>
                    <a:pt x="469591" y="396509"/>
                    <a:pt x="325387" y="458275"/>
                    <a:pt x="210225" y="570980"/>
                  </a:cubicBezTo>
                  <a:cubicBezTo>
                    <a:pt x="117700" y="661070"/>
                    <a:pt x="51503" y="774635"/>
                    <a:pt x="18530" y="899496"/>
                  </a:cubicBezTo>
                  <a:cubicBezTo>
                    <a:pt x="-10509" y="1016875"/>
                    <a:pt x="-172" y="1114076"/>
                    <a:pt x="14099" y="1241543"/>
                  </a:cubicBezTo>
                  <a:cubicBezTo>
                    <a:pt x="29109" y="1344305"/>
                    <a:pt x="53226" y="1445591"/>
                    <a:pt x="85708" y="1544219"/>
                  </a:cubicBezTo>
                  <a:cubicBezTo>
                    <a:pt x="86941" y="1548427"/>
                    <a:pt x="89400" y="1552243"/>
                    <a:pt x="92599" y="1555245"/>
                  </a:cubicBezTo>
                  <a:cubicBezTo>
                    <a:pt x="102442" y="1564522"/>
                    <a:pt x="117945" y="1564006"/>
                    <a:pt x="127298" y="1554064"/>
                  </a:cubicBezTo>
                  <a:cubicBezTo>
                    <a:pt x="166177" y="1503446"/>
                    <a:pt x="220066" y="1466336"/>
                    <a:pt x="281096" y="1448004"/>
                  </a:cubicBezTo>
                  <a:cubicBezTo>
                    <a:pt x="350489" y="1427899"/>
                    <a:pt x="422835" y="1419580"/>
                    <a:pt x="494937" y="1423396"/>
                  </a:cubicBezTo>
                  <a:cubicBezTo>
                    <a:pt x="643814" y="1433707"/>
                    <a:pt x="791709" y="1395933"/>
                    <a:pt x="917453" y="1315612"/>
                  </a:cubicBezTo>
                  <a:cubicBezTo>
                    <a:pt x="950181" y="1401372"/>
                    <a:pt x="992013" y="1483364"/>
                    <a:pt x="1042216" y="1560216"/>
                  </a:cubicBezTo>
                  <a:cubicBezTo>
                    <a:pt x="1125635" y="1686993"/>
                    <a:pt x="1230465" y="1798370"/>
                    <a:pt x="1351781" y="1889467"/>
                  </a:cubicBezTo>
                  <a:cubicBezTo>
                    <a:pt x="1447505" y="1961322"/>
                    <a:pt x="1549628" y="2038346"/>
                    <a:pt x="1707612" y="2075748"/>
                  </a:cubicBezTo>
                  <a:cubicBezTo>
                    <a:pt x="1782663" y="2093713"/>
                    <a:pt x="1893154" y="2119797"/>
                    <a:pt x="2016193" y="2081902"/>
                  </a:cubicBezTo>
                  <a:cubicBezTo>
                    <a:pt x="2095677" y="2057539"/>
                    <a:pt x="2168271" y="1993313"/>
                    <a:pt x="2310257" y="1866337"/>
                  </a:cubicBezTo>
                  <a:cubicBezTo>
                    <a:pt x="2478821" y="1715492"/>
                    <a:pt x="2476361" y="1694082"/>
                    <a:pt x="2569380" y="1632807"/>
                  </a:cubicBezTo>
                  <a:cubicBezTo>
                    <a:pt x="2589802" y="1619520"/>
                    <a:pt x="2675190" y="1579163"/>
                    <a:pt x="2844739" y="1499434"/>
                  </a:cubicBezTo>
                  <a:cubicBezTo>
                    <a:pt x="3031023" y="1412075"/>
                    <a:pt x="3068915" y="1394851"/>
                    <a:pt x="3129454" y="1371964"/>
                  </a:cubicBezTo>
                  <a:cubicBezTo>
                    <a:pt x="3205983" y="1339851"/>
                    <a:pt x="3285712" y="1315760"/>
                    <a:pt x="3367162" y="1300111"/>
                  </a:cubicBezTo>
                  <a:cubicBezTo>
                    <a:pt x="3451077" y="1285837"/>
                    <a:pt x="3556153" y="1269350"/>
                    <a:pt x="3676733" y="1308722"/>
                  </a:cubicBezTo>
                  <a:cubicBezTo>
                    <a:pt x="3722256" y="1323686"/>
                    <a:pt x="3765566" y="1344994"/>
                    <a:pt x="3805184" y="1371964"/>
                  </a:cubicBezTo>
                  <a:cubicBezTo>
                    <a:pt x="3802477" y="1382791"/>
                    <a:pt x="3794354" y="1441359"/>
                    <a:pt x="3822163" y="1470395"/>
                  </a:cubicBezTo>
                  <a:cubicBezTo>
                    <a:pt x="3849969" y="1499434"/>
                    <a:pt x="3895986" y="1494512"/>
                    <a:pt x="3945202" y="1489345"/>
                  </a:cubicBezTo>
                  <a:cubicBezTo>
                    <a:pt x="3978666" y="1485948"/>
                    <a:pt x="4011151" y="1477655"/>
                    <a:pt x="4042158" y="1464737"/>
                  </a:cubicBezTo>
                  <a:cubicBezTo>
                    <a:pt x="4052001" y="1366306"/>
                    <a:pt x="3996880" y="1288545"/>
                    <a:pt x="3932651" y="1277718"/>
                  </a:cubicBezTo>
                  <a:cubicBezTo>
                    <a:pt x="3894263" y="1274592"/>
                    <a:pt x="3856120" y="1287806"/>
                    <a:pt x="3827823" y="1314137"/>
                  </a:cubicBezTo>
                  <a:cubicBezTo>
                    <a:pt x="3541143" y="1220134"/>
                    <a:pt x="3346246" y="1248434"/>
                    <a:pt x="3221241" y="1291498"/>
                  </a:cubicBezTo>
                  <a:cubicBezTo>
                    <a:pt x="3127976" y="1324471"/>
                    <a:pt x="3015026" y="1385008"/>
                    <a:pt x="2729084" y="1488361"/>
                  </a:cubicBezTo>
                  <a:cubicBezTo>
                    <a:pt x="2638524" y="1521334"/>
                    <a:pt x="2527052" y="1559477"/>
                    <a:pt x="2450766" y="1506815"/>
                  </a:cubicBezTo>
                  <a:cubicBezTo>
                    <a:pt x="2408689" y="1478269"/>
                    <a:pt x="2399339" y="1437915"/>
                    <a:pt x="2376943" y="1386728"/>
                  </a:cubicBezTo>
                  <a:cubicBezTo>
                    <a:pt x="2376943" y="1386728"/>
                    <a:pt x="2365624" y="1351785"/>
                    <a:pt x="2331450" y="1298971"/>
                  </a:cubicBezTo>
                  <a:lnTo>
                    <a:pt x="2306143" y="1266182"/>
                  </a:lnTo>
                  <a:lnTo>
                    <a:pt x="2310996" y="1166490"/>
                  </a:lnTo>
                  <a:cubicBezTo>
                    <a:pt x="2327236" y="1033362"/>
                    <a:pt x="2365872" y="903923"/>
                    <a:pt x="2425176" y="783592"/>
                  </a:cubicBezTo>
                  <a:cubicBezTo>
                    <a:pt x="2492109" y="651694"/>
                    <a:pt x="2538866" y="632746"/>
                    <a:pt x="2739663" y="386668"/>
                  </a:cubicBezTo>
                  <a:cubicBezTo>
                    <a:pt x="2804628" y="306939"/>
                    <a:pt x="2858274" y="237791"/>
                    <a:pt x="2898879" y="183900"/>
                  </a:cubicBezTo>
                  <a:cubicBezTo>
                    <a:pt x="2902320" y="179200"/>
                    <a:pt x="2904537" y="173540"/>
                    <a:pt x="2904785" y="167683"/>
                  </a:cubicBezTo>
                  <a:cubicBezTo>
                    <a:pt x="2905519" y="151640"/>
                    <a:pt x="2892971" y="138105"/>
                    <a:pt x="2876976" y="137392"/>
                  </a:cubicBezTo>
                  <a:cubicBezTo>
                    <a:pt x="2834403" y="135914"/>
                    <a:pt x="2783466" y="134439"/>
                    <a:pt x="2726131" y="135914"/>
                  </a:cubicBezTo>
                  <a:cubicBezTo>
                    <a:pt x="2574792" y="140590"/>
                    <a:pt x="2333387" y="148710"/>
                    <a:pt x="2060241" y="263629"/>
                  </a:cubicBezTo>
                  <a:cubicBezTo>
                    <a:pt x="1855504" y="350003"/>
                    <a:pt x="1527480" y="487559"/>
                    <a:pt x="1412563" y="765383"/>
                  </a:cubicBezTo>
                  <a:cubicBezTo>
                    <a:pt x="1400751" y="794174"/>
                    <a:pt x="1386664" y="835268"/>
                    <a:pt x="1362641" y="879378"/>
                  </a:cubicBezTo>
                  <a:lnTo>
                    <a:pt x="1341166" y="911879"/>
                  </a:lnTo>
                  <a:lnTo>
                    <a:pt x="1288508" y="911697"/>
                  </a:lnTo>
                  <a:cubicBezTo>
                    <a:pt x="1231450" y="913995"/>
                    <a:pt x="1174483" y="918787"/>
                    <a:pt x="1117763" y="926070"/>
                  </a:cubicBezTo>
                  <a:cubicBezTo>
                    <a:pt x="1152705" y="821487"/>
                    <a:pt x="1226528" y="555231"/>
                    <a:pt x="1122191" y="255507"/>
                  </a:cubicBezTo>
                  <a:cubicBezTo>
                    <a:pt x="1091432" y="167732"/>
                    <a:pt x="1048367" y="84851"/>
                    <a:pt x="993984" y="9428"/>
                  </a:cubicBezTo>
                  <a:cubicBezTo>
                    <a:pt x="991277" y="5664"/>
                    <a:pt x="987340" y="2833"/>
                    <a:pt x="982909" y="1282"/>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44" name="Google Shape;344;p8"/>
            <p:cNvSpPr/>
            <p:nvPr/>
          </p:nvSpPr>
          <p:spPr>
            <a:xfrm flipH="1">
              <a:off x="700874" y="-32871"/>
              <a:ext cx="1872888" cy="1224503"/>
            </a:xfrm>
            <a:custGeom>
              <a:rect b="b" l="l" r="r" t="t"/>
              <a:pathLst>
                <a:path extrusionOk="0" h="474154" w="725223">
                  <a:moveTo>
                    <a:pt x="-990" y="377302"/>
                  </a:moveTo>
                  <a:cubicBezTo>
                    <a:pt x="57875" y="368558"/>
                    <a:pt x="107786" y="329525"/>
                    <a:pt x="130455" y="274527"/>
                  </a:cubicBezTo>
                  <a:cubicBezTo>
                    <a:pt x="139980" y="246686"/>
                    <a:pt x="153411" y="220349"/>
                    <a:pt x="170365" y="196327"/>
                  </a:cubicBezTo>
                  <a:cubicBezTo>
                    <a:pt x="223990" y="124985"/>
                    <a:pt x="307906" y="85456"/>
                    <a:pt x="387916" y="51642"/>
                  </a:cubicBezTo>
                  <a:cubicBezTo>
                    <a:pt x="469355" y="17457"/>
                    <a:pt x="556795" y="-155"/>
                    <a:pt x="645092" y="-174"/>
                  </a:cubicBezTo>
                  <a:cubicBezTo>
                    <a:pt x="659664" y="-174"/>
                    <a:pt x="674428" y="-174"/>
                    <a:pt x="689097" y="-174"/>
                  </a:cubicBezTo>
                  <a:lnTo>
                    <a:pt x="711290" y="-174"/>
                  </a:lnTo>
                  <a:cubicBezTo>
                    <a:pt x="719290" y="722"/>
                    <a:pt x="725005" y="7932"/>
                    <a:pt x="724148" y="15933"/>
                  </a:cubicBezTo>
                  <a:cubicBezTo>
                    <a:pt x="723958" y="17695"/>
                    <a:pt x="723387" y="19400"/>
                    <a:pt x="722624" y="20972"/>
                  </a:cubicBezTo>
                  <a:cubicBezTo>
                    <a:pt x="686048" y="67930"/>
                    <a:pt x="650902" y="113936"/>
                    <a:pt x="611563" y="157655"/>
                  </a:cubicBezTo>
                  <a:cubicBezTo>
                    <a:pt x="592513" y="179754"/>
                    <a:pt x="571653" y="200518"/>
                    <a:pt x="554984" y="224330"/>
                  </a:cubicBezTo>
                  <a:cubicBezTo>
                    <a:pt x="507359" y="297673"/>
                    <a:pt x="486786" y="387113"/>
                    <a:pt x="487643" y="473981"/>
                  </a:cubicBezTo>
                  <a:cubicBezTo>
                    <a:pt x="485071" y="386827"/>
                    <a:pt x="503930" y="296149"/>
                    <a:pt x="551269" y="221854"/>
                  </a:cubicBezTo>
                  <a:cubicBezTo>
                    <a:pt x="568796" y="198346"/>
                    <a:pt x="587560" y="175772"/>
                    <a:pt x="607467" y="154227"/>
                  </a:cubicBezTo>
                  <a:cubicBezTo>
                    <a:pt x="641377" y="116127"/>
                    <a:pt x="685096" y="58977"/>
                    <a:pt x="716909" y="18114"/>
                  </a:cubicBezTo>
                  <a:cubicBezTo>
                    <a:pt x="718624" y="14047"/>
                    <a:pt x="716719" y="9351"/>
                    <a:pt x="712719" y="7618"/>
                  </a:cubicBezTo>
                  <a:cubicBezTo>
                    <a:pt x="712242" y="7418"/>
                    <a:pt x="711767" y="7265"/>
                    <a:pt x="711290" y="7161"/>
                  </a:cubicBezTo>
                  <a:lnTo>
                    <a:pt x="689668" y="7161"/>
                  </a:lnTo>
                  <a:cubicBezTo>
                    <a:pt x="675094" y="7161"/>
                    <a:pt x="660522" y="7161"/>
                    <a:pt x="645948" y="7161"/>
                  </a:cubicBezTo>
                  <a:cubicBezTo>
                    <a:pt x="558413" y="7437"/>
                    <a:pt x="471736" y="24744"/>
                    <a:pt x="390869" y="58119"/>
                  </a:cubicBezTo>
                  <a:cubicBezTo>
                    <a:pt x="305144" y="94314"/>
                    <a:pt x="213609" y="136320"/>
                    <a:pt x="162269" y="217377"/>
                  </a:cubicBezTo>
                  <a:cubicBezTo>
                    <a:pt x="151315" y="236246"/>
                    <a:pt x="141885" y="256001"/>
                    <a:pt x="134266" y="276432"/>
                  </a:cubicBezTo>
                  <a:cubicBezTo>
                    <a:pt x="110358" y="331554"/>
                    <a:pt x="59304" y="370054"/>
                    <a:pt x="-323" y="377778"/>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45" name="Google Shape;345;p8"/>
            <p:cNvSpPr/>
            <p:nvPr/>
          </p:nvSpPr>
          <p:spPr>
            <a:xfrm flipH="1">
              <a:off x="3049265" y="953163"/>
              <a:ext cx="232464" cy="201512"/>
            </a:xfrm>
            <a:custGeom>
              <a:rect b="b" l="l" r="r" t="t"/>
              <a:pathLst>
                <a:path extrusionOk="0" h="78030" w="90015">
                  <a:moveTo>
                    <a:pt x="85307" y="44594"/>
                  </a:moveTo>
                  <a:lnTo>
                    <a:pt x="40634" y="36784"/>
                  </a:lnTo>
                  <a:lnTo>
                    <a:pt x="38159" y="72883"/>
                  </a:lnTo>
                  <a:cubicBezTo>
                    <a:pt x="37777" y="76017"/>
                    <a:pt x="34919" y="78217"/>
                    <a:pt x="31777" y="77808"/>
                  </a:cubicBezTo>
                  <a:cubicBezTo>
                    <a:pt x="31109" y="77722"/>
                    <a:pt x="30538" y="77541"/>
                    <a:pt x="29966" y="77265"/>
                  </a:cubicBezTo>
                  <a:lnTo>
                    <a:pt x="-990" y="62025"/>
                  </a:lnTo>
                  <a:lnTo>
                    <a:pt x="725" y="60787"/>
                  </a:lnTo>
                  <a:lnTo>
                    <a:pt x="725" y="60787"/>
                  </a:lnTo>
                  <a:lnTo>
                    <a:pt x="32347" y="37831"/>
                  </a:lnTo>
                  <a:lnTo>
                    <a:pt x="33586" y="37355"/>
                  </a:lnTo>
                  <a:cubicBezTo>
                    <a:pt x="43206" y="34231"/>
                    <a:pt x="51970" y="29097"/>
                    <a:pt x="59399" y="22306"/>
                  </a:cubicBezTo>
                  <a:cubicBezTo>
                    <a:pt x="63208" y="18819"/>
                    <a:pt x="66638" y="14990"/>
                    <a:pt x="69686" y="10875"/>
                  </a:cubicBezTo>
                  <a:lnTo>
                    <a:pt x="69686" y="10875"/>
                  </a:lnTo>
                  <a:lnTo>
                    <a:pt x="84926" y="-174"/>
                  </a:lnTo>
                  <a:lnTo>
                    <a:pt x="84926" y="-174"/>
                  </a:lnTo>
                  <a:cubicBezTo>
                    <a:pt x="84926" y="2493"/>
                    <a:pt x="87879" y="29354"/>
                    <a:pt x="89022" y="40403"/>
                  </a:cubicBezTo>
                  <a:cubicBezTo>
                    <a:pt x="89117" y="42575"/>
                    <a:pt x="87498" y="44442"/>
                    <a:pt x="85307" y="44594"/>
                  </a:cubicBez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46" name="Google Shape;346;p8"/>
            <p:cNvSpPr/>
            <p:nvPr/>
          </p:nvSpPr>
          <p:spPr>
            <a:xfrm flipH="1">
              <a:off x="2854839" y="425715"/>
              <a:ext cx="147998" cy="150890"/>
            </a:xfrm>
            <a:custGeom>
              <a:rect b="b" l="l" r="r" t="t"/>
              <a:pathLst>
                <a:path extrusionOk="0" h="58428" w="57308">
                  <a:moveTo>
                    <a:pt x="7264" y="58255"/>
                  </a:moveTo>
                  <a:cubicBezTo>
                    <a:pt x="-5309" y="43148"/>
                    <a:pt x="-3308" y="20688"/>
                    <a:pt x="11836" y="8077"/>
                  </a:cubicBezTo>
                  <a:cubicBezTo>
                    <a:pt x="17646" y="3181"/>
                    <a:pt x="24981" y="295"/>
                    <a:pt x="32601" y="-134"/>
                  </a:cubicBezTo>
                  <a:cubicBezTo>
                    <a:pt x="41268" y="-553"/>
                    <a:pt x="49745" y="2343"/>
                    <a:pt x="56318" y="7963"/>
                  </a:cubicBezTo>
                  <a:cubicBezTo>
                    <a:pt x="37648" y="-686"/>
                    <a:pt x="15551" y="7420"/>
                    <a:pt x="6883" y="26079"/>
                  </a:cubicBezTo>
                  <a:cubicBezTo>
                    <a:pt x="2120" y="36309"/>
                    <a:pt x="2311" y="48149"/>
                    <a:pt x="7264" y="58255"/>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47" name="Google Shape;347;p8"/>
            <p:cNvSpPr/>
            <p:nvPr/>
          </p:nvSpPr>
          <p:spPr>
            <a:xfrm flipH="1">
              <a:off x="3498289" y="1115497"/>
              <a:ext cx="28227" cy="54932"/>
            </a:xfrm>
            <a:custGeom>
              <a:rect b="b" l="l" r="r" t="t"/>
              <a:pathLst>
                <a:path extrusionOk="0" h="21271" w="10930">
                  <a:moveTo>
                    <a:pt x="4225" y="21098"/>
                  </a:moveTo>
                  <a:cubicBezTo>
                    <a:pt x="1749" y="21098"/>
                    <a:pt x="-442" y="17764"/>
                    <a:pt x="-919" y="13097"/>
                  </a:cubicBezTo>
                  <a:cubicBezTo>
                    <a:pt x="-1014" y="12240"/>
                    <a:pt x="-1014" y="11382"/>
                    <a:pt x="-919" y="10525"/>
                  </a:cubicBezTo>
                  <a:cubicBezTo>
                    <a:pt x="-1014" y="9639"/>
                    <a:pt x="-1014" y="8744"/>
                    <a:pt x="-919" y="7858"/>
                  </a:cubicBezTo>
                  <a:cubicBezTo>
                    <a:pt x="-919" y="2715"/>
                    <a:pt x="2129" y="-905"/>
                    <a:pt x="5082" y="-48"/>
                  </a:cubicBezTo>
                  <a:cubicBezTo>
                    <a:pt x="8034" y="810"/>
                    <a:pt x="9940" y="5096"/>
                    <a:pt x="9940" y="10430"/>
                  </a:cubicBezTo>
                  <a:cubicBezTo>
                    <a:pt x="9940" y="15764"/>
                    <a:pt x="7939" y="19955"/>
                    <a:pt x="5082" y="21002"/>
                  </a:cubicBezTo>
                  <a:close/>
                  <a:moveTo>
                    <a:pt x="3463" y="18621"/>
                  </a:moveTo>
                  <a:lnTo>
                    <a:pt x="3463" y="18621"/>
                  </a:ln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48" name="Google Shape;348;p8"/>
            <p:cNvSpPr/>
            <p:nvPr/>
          </p:nvSpPr>
          <p:spPr>
            <a:xfrm flipH="1">
              <a:off x="1837330" y="353747"/>
              <a:ext cx="1747662" cy="1502075"/>
            </a:xfrm>
            <a:custGeom>
              <a:rect b="b" l="l" r="r" t="t"/>
              <a:pathLst>
                <a:path extrusionOk="0" h="1502075" w="1747662">
                  <a:moveTo>
                    <a:pt x="1602708" y="1438340"/>
                  </a:moveTo>
                  <a:cubicBezTo>
                    <a:pt x="1596802" y="1434920"/>
                    <a:pt x="1589175" y="1436398"/>
                    <a:pt x="1584990" y="1441787"/>
                  </a:cubicBezTo>
                  <a:cubicBezTo>
                    <a:pt x="1584990" y="1441810"/>
                    <a:pt x="1584990" y="1441859"/>
                    <a:pt x="1584990" y="1441885"/>
                  </a:cubicBezTo>
                  <a:cubicBezTo>
                    <a:pt x="1581298" y="1447520"/>
                    <a:pt x="1583021" y="1454952"/>
                    <a:pt x="1588682" y="1458520"/>
                  </a:cubicBezTo>
                  <a:cubicBezTo>
                    <a:pt x="1613783" y="1479878"/>
                    <a:pt x="1643558" y="1494841"/>
                    <a:pt x="1675792" y="1502075"/>
                  </a:cubicBezTo>
                  <a:cubicBezTo>
                    <a:pt x="1675792" y="1502075"/>
                    <a:pt x="1676038" y="1502075"/>
                    <a:pt x="1676038" y="1502049"/>
                  </a:cubicBezTo>
                  <a:cubicBezTo>
                    <a:pt x="1682928" y="1501657"/>
                    <a:pt x="1688095" y="1495826"/>
                    <a:pt x="1687606" y="1489034"/>
                  </a:cubicBezTo>
                  <a:cubicBezTo>
                    <a:pt x="1687606" y="1488910"/>
                    <a:pt x="1687606" y="1488811"/>
                    <a:pt x="1687606" y="1488687"/>
                  </a:cubicBezTo>
                  <a:cubicBezTo>
                    <a:pt x="1688095" y="1482045"/>
                    <a:pt x="1683176" y="1476261"/>
                    <a:pt x="1676531" y="1475744"/>
                  </a:cubicBezTo>
                  <a:cubicBezTo>
                    <a:pt x="1649216" y="1469371"/>
                    <a:pt x="1623869" y="1456526"/>
                    <a:pt x="1602708" y="1438340"/>
                  </a:cubicBezTo>
                  <a:close/>
                  <a:moveTo>
                    <a:pt x="1711475" y="1368701"/>
                  </a:moveTo>
                  <a:cubicBezTo>
                    <a:pt x="1706551" y="1364002"/>
                    <a:pt x="1698679" y="1364222"/>
                    <a:pt x="1694000" y="1369192"/>
                  </a:cubicBezTo>
                  <a:cubicBezTo>
                    <a:pt x="1689327" y="1374163"/>
                    <a:pt x="1689575" y="1381965"/>
                    <a:pt x="1694494" y="1386665"/>
                  </a:cubicBezTo>
                  <a:cubicBezTo>
                    <a:pt x="1705076" y="1396508"/>
                    <a:pt x="1716887" y="1404801"/>
                    <a:pt x="1729684" y="1411272"/>
                  </a:cubicBezTo>
                  <a:cubicBezTo>
                    <a:pt x="1731407" y="1412257"/>
                    <a:pt x="1733375" y="1412750"/>
                    <a:pt x="1735344" y="1412750"/>
                  </a:cubicBezTo>
                  <a:cubicBezTo>
                    <a:pt x="1740017" y="1412773"/>
                    <a:pt x="1744448" y="1410066"/>
                    <a:pt x="1746417" y="1405811"/>
                  </a:cubicBezTo>
                  <a:cubicBezTo>
                    <a:pt x="1749370" y="1399683"/>
                    <a:pt x="1746908" y="1392325"/>
                    <a:pt x="1740756" y="1389372"/>
                  </a:cubicBezTo>
                  <a:cubicBezTo>
                    <a:pt x="1729932" y="1383957"/>
                    <a:pt x="1720086" y="1376995"/>
                    <a:pt x="1711475" y="1368701"/>
                  </a:cubicBezTo>
                  <a:close/>
                  <a:moveTo>
                    <a:pt x="1402891" y="1334744"/>
                  </a:moveTo>
                  <a:cubicBezTo>
                    <a:pt x="1398218" y="1330879"/>
                    <a:pt x="1391325" y="1331127"/>
                    <a:pt x="1386649" y="1335310"/>
                  </a:cubicBezTo>
                  <a:cubicBezTo>
                    <a:pt x="1381727" y="1339960"/>
                    <a:pt x="1381482" y="1347737"/>
                    <a:pt x="1386158" y="1352707"/>
                  </a:cubicBezTo>
                  <a:cubicBezTo>
                    <a:pt x="1409536" y="1374731"/>
                    <a:pt x="1436358" y="1392694"/>
                    <a:pt x="1465642" y="1405860"/>
                  </a:cubicBezTo>
                  <a:cubicBezTo>
                    <a:pt x="1467363" y="1406206"/>
                    <a:pt x="1469089" y="1406206"/>
                    <a:pt x="1470809" y="1405860"/>
                  </a:cubicBezTo>
                  <a:cubicBezTo>
                    <a:pt x="1475483" y="1406573"/>
                    <a:pt x="1480407" y="1404336"/>
                    <a:pt x="1482866" y="1400199"/>
                  </a:cubicBezTo>
                  <a:cubicBezTo>
                    <a:pt x="1482866" y="1400052"/>
                    <a:pt x="1482866" y="1399931"/>
                    <a:pt x="1483112" y="1399781"/>
                  </a:cubicBezTo>
                  <a:cubicBezTo>
                    <a:pt x="1485574" y="1393679"/>
                    <a:pt x="1482866" y="1386592"/>
                    <a:pt x="1476715" y="1383960"/>
                  </a:cubicBezTo>
                  <a:cubicBezTo>
                    <a:pt x="1449400" y="1372024"/>
                    <a:pt x="1424298" y="1355366"/>
                    <a:pt x="1402891" y="1334744"/>
                  </a:cubicBezTo>
                  <a:close/>
                  <a:moveTo>
                    <a:pt x="1498000" y="1276368"/>
                  </a:moveTo>
                  <a:cubicBezTo>
                    <a:pt x="1494924" y="1276993"/>
                    <a:pt x="1492095" y="1278783"/>
                    <a:pt x="1490250" y="1281589"/>
                  </a:cubicBezTo>
                  <a:cubicBezTo>
                    <a:pt x="1490250" y="1281687"/>
                    <a:pt x="1490250" y="1281762"/>
                    <a:pt x="1490005" y="1281860"/>
                  </a:cubicBezTo>
                  <a:cubicBezTo>
                    <a:pt x="1486313" y="1287397"/>
                    <a:pt x="1487788" y="1294876"/>
                    <a:pt x="1493451" y="1298568"/>
                  </a:cubicBezTo>
                  <a:lnTo>
                    <a:pt x="1565549" y="1347783"/>
                  </a:lnTo>
                  <a:cubicBezTo>
                    <a:pt x="1567763" y="1348990"/>
                    <a:pt x="1569979" y="1349680"/>
                    <a:pt x="1572442" y="1349752"/>
                  </a:cubicBezTo>
                  <a:cubicBezTo>
                    <a:pt x="1576624" y="1349703"/>
                    <a:pt x="1580313" y="1347711"/>
                    <a:pt x="1582776" y="1344340"/>
                  </a:cubicBezTo>
                  <a:cubicBezTo>
                    <a:pt x="1586465" y="1338702"/>
                    <a:pt x="1584990" y="1331125"/>
                    <a:pt x="1579332" y="1327358"/>
                  </a:cubicBezTo>
                  <a:lnTo>
                    <a:pt x="1507229" y="1278142"/>
                  </a:lnTo>
                  <a:cubicBezTo>
                    <a:pt x="1504399" y="1276285"/>
                    <a:pt x="1501076" y="1275744"/>
                    <a:pt x="1498000" y="1276368"/>
                  </a:cubicBezTo>
                  <a:close/>
                  <a:moveTo>
                    <a:pt x="1622148" y="1251493"/>
                  </a:moveTo>
                  <a:cubicBezTo>
                    <a:pt x="1617227" y="1246719"/>
                    <a:pt x="1609352" y="1246745"/>
                    <a:pt x="1604676" y="1251568"/>
                  </a:cubicBezTo>
                  <a:cubicBezTo>
                    <a:pt x="1600003" y="1256441"/>
                    <a:pt x="1600003" y="1264168"/>
                    <a:pt x="1604676" y="1269040"/>
                  </a:cubicBezTo>
                  <a:cubicBezTo>
                    <a:pt x="1621658" y="1284345"/>
                    <a:pt x="1641098" y="1296575"/>
                    <a:pt x="1662260" y="1305212"/>
                  </a:cubicBezTo>
                  <a:cubicBezTo>
                    <a:pt x="1663980" y="1306000"/>
                    <a:pt x="1665706" y="1306418"/>
                    <a:pt x="1667672" y="1306444"/>
                  </a:cubicBezTo>
                  <a:cubicBezTo>
                    <a:pt x="1671612" y="1306984"/>
                    <a:pt x="1675792" y="1305826"/>
                    <a:pt x="1678745" y="1303246"/>
                  </a:cubicBezTo>
                  <a:cubicBezTo>
                    <a:pt x="1682685" y="1299872"/>
                    <a:pt x="1683915" y="1294557"/>
                    <a:pt x="1682437" y="1289711"/>
                  </a:cubicBezTo>
                  <a:cubicBezTo>
                    <a:pt x="1680716" y="1285035"/>
                    <a:pt x="1676531" y="1281712"/>
                    <a:pt x="1671612" y="1281097"/>
                  </a:cubicBezTo>
                  <a:cubicBezTo>
                    <a:pt x="1670134" y="1280728"/>
                    <a:pt x="1668905" y="1280728"/>
                    <a:pt x="1667427" y="1281097"/>
                  </a:cubicBezTo>
                  <a:cubicBezTo>
                    <a:pt x="1650939" y="1273543"/>
                    <a:pt x="1635681" y="1263576"/>
                    <a:pt x="1622148" y="1251568"/>
                  </a:cubicBezTo>
                  <a:cubicBezTo>
                    <a:pt x="1622148" y="1251542"/>
                    <a:pt x="1622148" y="1251519"/>
                    <a:pt x="1622148" y="1251493"/>
                  </a:cubicBezTo>
                  <a:close/>
                  <a:moveTo>
                    <a:pt x="1331037" y="1187761"/>
                  </a:moveTo>
                  <a:cubicBezTo>
                    <a:pt x="1325376" y="1191525"/>
                    <a:pt x="1323901" y="1199154"/>
                    <a:pt x="1327593" y="1204815"/>
                  </a:cubicBezTo>
                  <a:cubicBezTo>
                    <a:pt x="1346050" y="1228095"/>
                    <a:pt x="1369919" y="1246450"/>
                    <a:pt x="1397231" y="1258213"/>
                  </a:cubicBezTo>
                  <a:cubicBezTo>
                    <a:pt x="1398955" y="1258582"/>
                    <a:pt x="1400432" y="1258582"/>
                    <a:pt x="1402153" y="1258213"/>
                  </a:cubicBezTo>
                  <a:lnTo>
                    <a:pt x="1402153" y="1260182"/>
                  </a:lnTo>
                  <a:cubicBezTo>
                    <a:pt x="1409043" y="1261460"/>
                    <a:pt x="1415443" y="1257006"/>
                    <a:pt x="1416920" y="1250217"/>
                  </a:cubicBezTo>
                  <a:cubicBezTo>
                    <a:pt x="1418148" y="1243425"/>
                    <a:pt x="1413722" y="1236853"/>
                    <a:pt x="1406829" y="1235574"/>
                  </a:cubicBezTo>
                  <a:cubicBezTo>
                    <a:pt x="1383451" y="1225410"/>
                    <a:pt x="1362780" y="1209612"/>
                    <a:pt x="1346786" y="1189557"/>
                  </a:cubicBezTo>
                  <a:cubicBezTo>
                    <a:pt x="1342603" y="1185201"/>
                    <a:pt x="1335958" y="1184439"/>
                    <a:pt x="1331037" y="1187761"/>
                  </a:cubicBezTo>
                  <a:close/>
                  <a:moveTo>
                    <a:pt x="1161241" y="1146247"/>
                  </a:moveTo>
                  <a:cubicBezTo>
                    <a:pt x="1156072" y="1141842"/>
                    <a:pt x="1148200" y="1142434"/>
                    <a:pt x="1143769" y="1147601"/>
                  </a:cubicBezTo>
                  <a:cubicBezTo>
                    <a:pt x="1139586" y="1152768"/>
                    <a:pt x="1140080" y="1160521"/>
                    <a:pt x="1145247" y="1164949"/>
                  </a:cubicBezTo>
                  <a:cubicBezTo>
                    <a:pt x="1171575" y="1187588"/>
                    <a:pt x="1199384" y="1208998"/>
                    <a:pt x="1227929" y="1229177"/>
                  </a:cubicBezTo>
                  <a:cubicBezTo>
                    <a:pt x="1229895" y="1230627"/>
                    <a:pt x="1232360" y="1231415"/>
                    <a:pt x="1234819" y="1231392"/>
                  </a:cubicBezTo>
                  <a:cubicBezTo>
                    <a:pt x="1238754" y="1231490"/>
                    <a:pt x="1242694" y="1229544"/>
                    <a:pt x="1244908" y="1226225"/>
                  </a:cubicBezTo>
                  <a:cubicBezTo>
                    <a:pt x="1244908" y="1226199"/>
                    <a:pt x="1244908" y="1226173"/>
                    <a:pt x="1244908" y="1226126"/>
                  </a:cubicBezTo>
                  <a:cubicBezTo>
                    <a:pt x="1248845" y="1220564"/>
                    <a:pt x="1247615" y="1212886"/>
                    <a:pt x="1241955" y="1208998"/>
                  </a:cubicBezTo>
                  <a:cubicBezTo>
                    <a:pt x="1214146" y="1189557"/>
                    <a:pt x="1185849" y="1168395"/>
                    <a:pt x="1161241" y="1146247"/>
                  </a:cubicBezTo>
                  <a:close/>
                  <a:moveTo>
                    <a:pt x="1348232" y="1058298"/>
                  </a:moveTo>
                  <a:cubicBezTo>
                    <a:pt x="1345125" y="1057941"/>
                    <a:pt x="1341864" y="1058766"/>
                    <a:pt x="1339157" y="1060857"/>
                  </a:cubicBezTo>
                  <a:cubicBezTo>
                    <a:pt x="1339157" y="1060906"/>
                    <a:pt x="1338912" y="1060955"/>
                    <a:pt x="1338912" y="1061030"/>
                  </a:cubicBezTo>
                  <a:cubicBezTo>
                    <a:pt x="1333745" y="1065311"/>
                    <a:pt x="1333006" y="1073064"/>
                    <a:pt x="1337188" y="1078329"/>
                  </a:cubicBezTo>
                  <a:cubicBezTo>
                    <a:pt x="1355890" y="1098902"/>
                    <a:pt x="1378284" y="1115635"/>
                    <a:pt x="1403385" y="1127545"/>
                  </a:cubicBezTo>
                  <a:cubicBezTo>
                    <a:pt x="1405106" y="1128677"/>
                    <a:pt x="1407077" y="1129268"/>
                    <a:pt x="1409288" y="1129268"/>
                  </a:cubicBezTo>
                  <a:cubicBezTo>
                    <a:pt x="1413719" y="1129439"/>
                    <a:pt x="1417902" y="1127176"/>
                    <a:pt x="1420116" y="1123362"/>
                  </a:cubicBezTo>
                  <a:cubicBezTo>
                    <a:pt x="1423314" y="1117457"/>
                    <a:pt x="1421348" y="1109975"/>
                    <a:pt x="1415442" y="1106629"/>
                  </a:cubicBezTo>
                  <a:cubicBezTo>
                    <a:pt x="1393049" y="1096073"/>
                    <a:pt x="1372872" y="1081184"/>
                    <a:pt x="1356381" y="1062826"/>
                  </a:cubicBezTo>
                  <a:cubicBezTo>
                    <a:pt x="1354291" y="1060193"/>
                    <a:pt x="1351339" y="1058655"/>
                    <a:pt x="1348232" y="1058298"/>
                  </a:cubicBezTo>
                  <a:close/>
                  <a:moveTo>
                    <a:pt x="1170409" y="991690"/>
                  </a:moveTo>
                  <a:cubicBezTo>
                    <a:pt x="1167272" y="991210"/>
                    <a:pt x="1163950" y="991918"/>
                    <a:pt x="1161244" y="993924"/>
                  </a:cubicBezTo>
                  <a:cubicBezTo>
                    <a:pt x="1155829" y="998008"/>
                    <a:pt x="1154599" y="1005612"/>
                    <a:pt x="1158539" y="1011148"/>
                  </a:cubicBezTo>
                  <a:cubicBezTo>
                    <a:pt x="1178962" y="1039523"/>
                    <a:pt x="1204063" y="1064449"/>
                    <a:pt x="1232363" y="1084972"/>
                  </a:cubicBezTo>
                  <a:cubicBezTo>
                    <a:pt x="1234329" y="1086597"/>
                    <a:pt x="1236788" y="1087457"/>
                    <a:pt x="1239496" y="1087434"/>
                  </a:cubicBezTo>
                  <a:cubicBezTo>
                    <a:pt x="1243926" y="1087804"/>
                    <a:pt x="1248109" y="1085835"/>
                    <a:pt x="1250571" y="1082267"/>
                  </a:cubicBezTo>
                  <a:cubicBezTo>
                    <a:pt x="1250571" y="1082241"/>
                    <a:pt x="1250571" y="1082241"/>
                    <a:pt x="1250571" y="1082216"/>
                  </a:cubicBezTo>
                  <a:cubicBezTo>
                    <a:pt x="1254506" y="1076728"/>
                    <a:pt x="1253278" y="1069027"/>
                    <a:pt x="1247861" y="1065040"/>
                  </a:cubicBezTo>
                  <a:cubicBezTo>
                    <a:pt x="1221287" y="1046093"/>
                    <a:pt x="1197664" y="1023009"/>
                    <a:pt x="1178468" y="996629"/>
                  </a:cubicBezTo>
                  <a:cubicBezTo>
                    <a:pt x="1178468" y="996606"/>
                    <a:pt x="1178468" y="996606"/>
                    <a:pt x="1178468" y="996582"/>
                  </a:cubicBezTo>
                  <a:cubicBezTo>
                    <a:pt x="1176500" y="993837"/>
                    <a:pt x="1173547" y="992170"/>
                    <a:pt x="1170409" y="991690"/>
                  </a:cubicBezTo>
                  <a:close/>
                  <a:moveTo>
                    <a:pt x="1014672" y="936505"/>
                  </a:moveTo>
                  <a:cubicBezTo>
                    <a:pt x="1011503" y="936170"/>
                    <a:pt x="1008181" y="937032"/>
                    <a:pt x="1005473" y="939172"/>
                  </a:cubicBezTo>
                  <a:cubicBezTo>
                    <a:pt x="1000306" y="943453"/>
                    <a:pt x="999567" y="951229"/>
                    <a:pt x="1003753" y="956520"/>
                  </a:cubicBezTo>
                  <a:cubicBezTo>
                    <a:pt x="1021961" y="979506"/>
                    <a:pt x="1042384" y="1000766"/>
                    <a:pt x="1064532" y="1020010"/>
                  </a:cubicBezTo>
                  <a:cubicBezTo>
                    <a:pt x="1066746" y="1022126"/>
                    <a:pt x="1069699" y="1023281"/>
                    <a:pt x="1072652" y="1023209"/>
                  </a:cubicBezTo>
                  <a:cubicBezTo>
                    <a:pt x="1075851" y="1022865"/>
                    <a:pt x="1078561" y="1021361"/>
                    <a:pt x="1080775" y="1019026"/>
                  </a:cubicBezTo>
                  <a:cubicBezTo>
                    <a:pt x="1085449" y="1014153"/>
                    <a:pt x="1085449" y="1006426"/>
                    <a:pt x="1080775" y="1001554"/>
                  </a:cubicBezTo>
                  <a:cubicBezTo>
                    <a:pt x="1059613" y="983146"/>
                    <a:pt x="1040418" y="962894"/>
                    <a:pt x="1022946" y="941017"/>
                  </a:cubicBezTo>
                  <a:cubicBezTo>
                    <a:pt x="1020854" y="938371"/>
                    <a:pt x="1017840" y="936840"/>
                    <a:pt x="1014672" y="936505"/>
                  </a:cubicBezTo>
                  <a:close/>
                  <a:moveTo>
                    <a:pt x="1172963" y="878416"/>
                  </a:moveTo>
                  <a:cubicBezTo>
                    <a:pt x="1169918" y="877819"/>
                    <a:pt x="1166658" y="878379"/>
                    <a:pt x="1163952" y="880237"/>
                  </a:cubicBezTo>
                  <a:cubicBezTo>
                    <a:pt x="1158291" y="883903"/>
                    <a:pt x="1156568" y="891506"/>
                    <a:pt x="1160260" y="897215"/>
                  </a:cubicBezTo>
                  <a:cubicBezTo>
                    <a:pt x="1176502" y="921996"/>
                    <a:pt x="1197170" y="943599"/>
                    <a:pt x="1221039" y="960950"/>
                  </a:cubicBezTo>
                  <a:cubicBezTo>
                    <a:pt x="1223253" y="962376"/>
                    <a:pt x="1225718" y="963164"/>
                    <a:pt x="1228177" y="963164"/>
                  </a:cubicBezTo>
                  <a:cubicBezTo>
                    <a:pt x="1232115" y="963138"/>
                    <a:pt x="1235804" y="961317"/>
                    <a:pt x="1238269" y="958243"/>
                  </a:cubicBezTo>
                  <a:cubicBezTo>
                    <a:pt x="1238269" y="958217"/>
                    <a:pt x="1238269" y="958193"/>
                    <a:pt x="1238269" y="958144"/>
                  </a:cubicBezTo>
                  <a:cubicBezTo>
                    <a:pt x="1242203" y="952582"/>
                    <a:pt x="1240973" y="944930"/>
                    <a:pt x="1235316" y="941018"/>
                  </a:cubicBezTo>
                  <a:cubicBezTo>
                    <a:pt x="1213906" y="925391"/>
                    <a:pt x="1195450" y="906048"/>
                    <a:pt x="1180931" y="883926"/>
                  </a:cubicBezTo>
                  <a:cubicBezTo>
                    <a:pt x="1180931" y="883805"/>
                    <a:pt x="1180682" y="883657"/>
                    <a:pt x="1180682" y="883533"/>
                  </a:cubicBezTo>
                  <a:cubicBezTo>
                    <a:pt x="1178838" y="880765"/>
                    <a:pt x="1176008" y="879012"/>
                    <a:pt x="1172963" y="878416"/>
                  </a:cubicBezTo>
                  <a:close/>
                  <a:moveTo>
                    <a:pt x="12303" y="496601"/>
                  </a:moveTo>
                  <a:cubicBezTo>
                    <a:pt x="5413" y="496601"/>
                    <a:pt x="0" y="502111"/>
                    <a:pt x="0" y="508903"/>
                  </a:cubicBezTo>
                  <a:cubicBezTo>
                    <a:pt x="246" y="533659"/>
                    <a:pt x="2460" y="558341"/>
                    <a:pt x="6645" y="582727"/>
                  </a:cubicBezTo>
                  <a:cubicBezTo>
                    <a:pt x="6645" y="583538"/>
                    <a:pt x="6645" y="584375"/>
                    <a:pt x="6645" y="585187"/>
                  </a:cubicBezTo>
                  <a:cubicBezTo>
                    <a:pt x="6890" y="587083"/>
                    <a:pt x="7629" y="588879"/>
                    <a:pt x="8859" y="590356"/>
                  </a:cubicBezTo>
                  <a:cubicBezTo>
                    <a:pt x="11318" y="593531"/>
                    <a:pt x="15010" y="595350"/>
                    <a:pt x="18947" y="595278"/>
                  </a:cubicBezTo>
                  <a:cubicBezTo>
                    <a:pt x="21409" y="595350"/>
                    <a:pt x="23869" y="594663"/>
                    <a:pt x="26086" y="593309"/>
                  </a:cubicBezTo>
                  <a:cubicBezTo>
                    <a:pt x="31746" y="589568"/>
                    <a:pt x="33467" y="582234"/>
                    <a:pt x="30268" y="576330"/>
                  </a:cubicBezTo>
                  <a:cubicBezTo>
                    <a:pt x="30268" y="575837"/>
                    <a:pt x="30268" y="575344"/>
                    <a:pt x="30268" y="574853"/>
                  </a:cubicBezTo>
                  <a:cubicBezTo>
                    <a:pt x="26579" y="552975"/>
                    <a:pt x="24853" y="530830"/>
                    <a:pt x="24608" y="508658"/>
                  </a:cubicBezTo>
                  <a:cubicBezTo>
                    <a:pt x="24608" y="508583"/>
                    <a:pt x="24608" y="508485"/>
                    <a:pt x="24608" y="508410"/>
                  </a:cubicBezTo>
                  <a:cubicBezTo>
                    <a:pt x="24362" y="501742"/>
                    <a:pt x="18947" y="496451"/>
                    <a:pt x="12303" y="496601"/>
                  </a:cubicBezTo>
                  <a:close/>
                  <a:moveTo>
                    <a:pt x="103814" y="375547"/>
                  </a:moveTo>
                  <a:cubicBezTo>
                    <a:pt x="100893" y="376458"/>
                    <a:pt x="98310" y="378494"/>
                    <a:pt x="96711" y="381435"/>
                  </a:cubicBezTo>
                  <a:cubicBezTo>
                    <a:pt x="83666" y="405772"/>
                    <a:pt x="76037" y="432643"/>
                    <a:pt x="74317" y="460180"/>
                  </a:cubicBezTo>
                  <a:cubicBezTo>
                    <a:pt x="74317" y="460279"/>
                    <a:pt x="74317" y="460377"/>
                    <a:pt x="74317" y="460501"/>
                  </a:cubicBezTo>
                  <a:cubicBezTo>
                    <a:pt x="73823" y="467143"/>
                    <a:pt x="78990" y="472829"/>
                    <a:pt x="85635" y="473222"/>
                  </a:cubicBezTo>
                  <a:cubicBezTo>
                    <a:pt x="92525" y="473739"/>
                    <a:pt x="98431" y="468670"/>
                    <a:pt x="98925" y="461904"/>
                  </a:cubicBezTo>
                  <a:cubicBezTo>
                    <a:pt x="100402" y="437812"/>
                    <a:pt x="107042" y="414310"/>
                    <a:pt x="118365" y="392999"/>
                  </a:cubicBezTo>
                  <a:cubicBezTo>
                    <a:pt x="118365" y="392901"/>
                    <a:pt x="118365" y="392803"/>
                    <a:pt x="118611" y="392704"/>
                  </a:cubicBezTo>
                  <a:cubicBezTo>
                    <a:pt x="121564" y="386775"/>
                    <a:pt x="119102" y="379516"/>
                    <a:pt x="113196" y="376514"/>
                  </a:cubicBezTo>
                  <a:cubicBezTo>
                    <a:pt x="113196" y="376488"/>
                    <a:pt x="112948" y="376439"/>
                    <a:pt x="112948" y="376416"/>
                  </a:cubicBezTo>
                  <a:cubicBezTo>
                    <a:pt x="109995" y="374853"/>
                    <a:pt x="106735" y="374637"/>
                    <a:pt x="103814" y="375547"/>
                  </a:cubicBezTo>
                  <a:close/>
                  <a:moveTo>
                    <a:pt x="66443" y="270650"/>
                  </a:moveTo>
                  <a:cubicBezTo>
                    <a:pt x="60291" y="268263"/>
                    <a:pt x="53153" y="271464"/>
                    <a:pt x="50694" y="277837"/>
                  </a:cubicBezTo>
                  <a:cubicBezTo>
                    <a:pt x="37159" y="315290"/>
                    <a:pt x="25592" y="353505"/>
                    <a:pt x="16488" y="392263"/>
                  </a:cubicBezTo>
                  <a:cubicBezTo>
                    <a:pt x="14517" y="399300"/>
                    <a:pt x="18208" y="406658"/>
                    <a:pt x="24853" y="409487"/>
                  </a:cubicBezTo>
                  <a:cubicBezTo>
                    <a:pt x="26331" y="409735"/>
                    <a:pt x="27561" y="409735"/>
                    <a:pt x="29039" y="409487"/>
                  </a:cubicBezTo>
                  <a:cubicBezTo>
                    <a:pt x="33958" y="410030"/>
                    <a:pt x="38636" y="407865"/>
                    <a:pt x="41589" y="403829"/>
                  </a:cubicBezTo>
                  <a:cubicBezTo>
                    <a:pt x="42816" y="400507"/>
                    <a:pt x="42816" y="396815"/>
                    <a:pt x="41589" y="393493"/>
                  </a:cubicBezTo>
                  <a:cubicBezTo>
                    <a:pt x="50200" y="357197"/>
                    <a:pt x="61028" y="321467"/>
                    <a:pt x="73824" y="286448"/>
                  </a:cubicBezTo>
                  <a:cubicBezTo>
                    <a:pt x="73824" y="286350"/>
                    <a:pt x="73824" y="286229"/>
                    <a:pt x="73824" y="286130"/>
                  </a:cubicBezTo>
                  <a:cubicBezTo>
                    <a:pt x="76283" y="279878"/>
                    <a:pt x="72837" y="272965"/>
                    <a:pt x="66686" y="270699"/>
                  </a:cubicBezTo>
                  <a:cubicBezTo>
                    <a:pt x="66686" y="270676"/>
                    <a:pt x="66686" y="270650"/>
                    <a:pt x="66443" y="270650"/>
                  </a:cubicBezTo>
                  <a:close/>
                  <a:moveTo>
                    <a:pt x="321379" y="242968"/>
                  </a:moveTo>
                  <a:cubicBezTo>
                    <a:pt x="316210" y="238491"/>
                    <a:pt x="308335" y="239008"/>
                    <a:pt x="303905" y="244125"/>
                  </a:cubicBezTo>
                  <a:cubicBezTo>
                    <a:pt x="290127" y="261869"/>
                    <a:pt x="279052" y="281504"/>
                    <a:pt x="270932" y="302446"/>
                  </a:cubicBezTo>
                  <a:cubicBezTo>
                    <a:pt x="268718" y="308770"/>
                    <a:pt x="271671" y="315784"/>
                    <a:pt x="278070" y="318195"/>
                  </a:cubicBezTo>
                  <a:cubicBezTo>
                    <a:pt x="279545" y="318564"/>
                    <a:pt x="281023" y="318564"/>
                    <a:pt x="282498" y="318195"/>
                  </a:cubicBezTo>
                  <a:cubicBezTo>
                    <a:pt x="287420" y="318440"/>
                    <a:pt x="291848" y="315709"/>
                    <a:pt x="293819" y="311304"/>
                  </a:cubicBezTo>
                  <a:cubicBezTo>
                    <a:pt x="301200" y="292602"/>
                    <a:pt x="311043" y="275032"/>
                    <a:pt x="323348" y="259136"/>
                  </a:cubicBezTo>
                  <a:cubicBezTo>
                    <a:pt x="326792" y="253992"/>
                    <a:pt x="326053" y="247078"/>
                    <a:pt x="321379" y="242968"/>
                  </a:cubicBezTo>
                  <a:close/>
                  <a:moveTo>
                    <a:pt x="213596" y="220502"/>
                  </a:moveTo>
                  <a:cubicBezTo>
                    <a:pt x="208181" y="216368"/>
                    <a:pt x="200555" y="217105"/>
                    <a:pt x="196124" y="222222"/>
                  </a:cubicBezTo>
                  <a:cubicBezTo>
                    <a:pt x="178652" y="244027"/>
                    <a:pt x="166104" y="269152"/>
                    <a:pt x="158723" y="296046"/>
                  </a:cubicBezTo>
                  <a:cubicBezTo>
                    <a:pt x="158723" y="296072"/>
                    <a:pt x="158723" y="296072"/>
                    <a:pt x="158723" y="296098"/>
                  </a:cubicBezTo>
                  <a:cubicBezTo>
                    <a:pt x="156997" y="302668"/>
                    <a:pt x="160937" y="309385"/>
                    <a:pt x="167582" y="311059"/>
                  </a:cubicBezTo>
                  <a:lnTo>
                    <a:pt x="170780" y="311059"/>
                  </a:lnTo>
                  <a:cubicBezTo>
                    <a:pt x="176192" y="311033"/>
                    <a:pt x="181114" y="307292"/>
                    <a:pt x="182592" y="301955"/>
                  </a:cubicBezTo>
                  <a:cubicBezTo>
                    <a:pt x="188988" y="278551"/>
                    <a:pt x="200061" y="256699"/>
                    <a:pt x="215319" y="237726"/>
                  </a:cubicBezTo>
                  <a:cubicBezTo>
                    <a:pt x="215319" y="237628"/>
                    <a:pt x="215565" y="237530"/>
                    <a:pt x="215565" y="237432"/>
                  </a:cubicBezTo>
                  <a:cubicBezTo>
                    <a:pt x="219750" y="232215"/>
                    <a:pt x="218763" y="224635"/>
                    <a:pt x="213596" y="220502"/>
                  </a:cubicBezTo>
                  <a:close/>
                  <a:moveTo>
                    <a:pt x="153920" y="128273"/>
                  </a:moveTo>
                  <a:cubicBezTo>
                    <a:pt x="150844" y="128940"/>
                    <a:pt x="148014" y="130780"/>
                    <a:pt x="146169" y="133634"/>
                  </a:cubicBezTo>
                  <a:cubicBezTo>
                    <a:pt x="131159" y="157405"/>
                    <a:pt x="117379" y="182062"/>
                    <a:pt x="105322" y="207458"/>
                  </a:cubicBezTo>
                  <a:cubicBezTo>
                    <a:pt x="105322" y="208023"/>
                    <a:pt x="105322" y="208615"/>
                    <a:pt x="105322" y="209178"/>
                  </a:cubicBezTo>
                  <a:cubicBezTo>
                    <a:pt x="102121" y="213363"/>
                    <a:pt x="100400" y="218455"/>
                    <a:pt x="100400" y="223697"/>
                  </a:cubicBezTo>
                  <a:cubicBezTo>
                    <a:pt x="100643" y="229430"/>
                    <a:pt x="104580" y="234279"/>
                    <a:pt x="110241" y="235509"/>
                  </a:cubicBezTo>
                  <a:lnTo>
                    <a:pt x="112703" y="235509"/>
                  </a:lnTo>
                  <a:cubicBezTo>
                    <a:pt x="117131" y="234871"/>
                    <a:pt x="121071" y="231866"/>
                    <a:pt x="122791" y="227635"/>
                  </a:cubicBezTo>
                  <a:cubicBezTo>
                    <a:pt x="135587" y="199754"/>
                    <a:pt x="150352" y="172785"/>
                    <a:pt x="166840" y="146921"/>
                  </a:cubicBezTo>
                  <a:cubicBezTo>
                    <a:pt x="166840" y="146800"/>
                    <a:pt x="167086" y="146676"/>
                    <a:pt x="167086" y="146529"/>
                  </a:cubicBezTo>
                  <a:cubicBezTo>
                    <a:pt x="170532" y="140868"/>
                    <a:pt x="168809" y="133435"/>
                    <a:pt x="163148" y="129943"/>
                  </a:cubicBezTo>
                  <a:cubicBezTo>
                    <a:pt x="160318" y="128110"/>
                    <a:pt x="156996" y="127606"/>
                    <a:pt x="153920" y="128273"/>
                  </a:cubicBezTo>
                  <a:close/>
                  <a:moveTo>
                    <a:pt x="421284" y="31511"/>
                  </a:moveTo>
                  <a:lnTo>
                    <a:pt x="411196" y="39876"/>
                  </a:lnTo>
                  <a:cubicBezTo>
                    <a:pt x="397170" y="50704"/>
                    <a:pt x="383389" y="63009"/>
                    <a:pt x="369609" y="75312"/>
                  </a:cubicBezTo>
                  <a:cubicBezTo>
                    <a:pt x="366901" y="76790"/>
                    <a:pt x="364687" y="79226"/>
                    <a:pt x="363457" y="82202"/>
                  </a:cubicBezTo>
                  <a:cubicBezTo>
                    <a:pt x="361243" y="88477"/>
                    <a:pt x="363209" y="95466"/>
                    <a:pt x="368377" y="99674"/>
                  </a:cubicBezTo>
                  <a:cubicBezTo>
                    <a:pt x="370102" y="100462"/>
                    <a:pt x="371823" y="100881"/>
                    <a:pt x="373546" y="100904"/>
                  </a:cubicBezTo>
                  <a:cubicBezTo>
                    <a:pt x="377729" y="100734"/>
                    <a:pt x="381912" y="98765"/>
                    <a:pt x="384619" y="95492"/>
                  </a:cubicBezTo>
                  <a:cubicBezTo>
                    <a:pt x="385112" y="94779"/>
                    <a:pt x="385603" y="94115"/>
                    <a:pt x="386342" y="93523"/>
                  </a:cubicBezTo>
                  <a:cubicBezTo>
                    <a:pt x="399629" y="81466"/>
                    <a:pt x="413164" y="70145"/>
                    <a:pt x="426945" y="58827"/>
                  </a:cubicBezTo>
                  <a:lnTo>
                    <a:pt x="437033" y="50459"/>
                  </a:lnTo>
                  <a:cubicBezTo>
                    <a:pt x="442200" y="46005"/>
                    <a:pt x="442939" y="38254"/>
                    <a:pt x="438511" y="32986"/>
                  </a:cubicBezTo>
                  <a:cubicBezTo>
                    <a:pt x="438511" y="32888"/>
                    <a:pt x="438266" y="32816"/>
                    <a:pt x="438266" y="32741"/>
                  </a:cubicBezTo>
                  <a:cubicBezTo>
                    <a:pt x="433835" y="27698"/>
                    <a:pt x="426208" y="27155"/>
                    <a:pt x="421284" y="31511"/>
                  </a:cubicBezTo>
                  <a:close/>
                  <a:moveTo>
                    <a:pt x="347306" y="107"/>
                  </a:moveTo>
                  <a:cubicBezTo>
                    <a:pt x="344261" y="-302"/>
                    <a:pt x="341062" y="454"/>
                    <a:pt x="338355" y="2472"/>
                  </a:cubicBezTo>
                  <a:cubicBezTo>
                    <a:pt x="310794" y="19453"/>
                    <a:pt x="287664" y="42511"/>
                    <a:pt x="270438" y="69898"/>
                  </a:cubicBezTo>
                  <a:cubicBezTo>
                    <a:pt x="263547" y="70909"/>
                    <a:pt x="258874" y="77256"/>
                    <a:pt x="260104" y="84048"/>
                  </a:cubicBezTo>
                  <a:cubicBezTo>
                    <a:pt x="261085" y="90840"/>
                    <a:pt x="267239" y="95516"/>
                    <a:pt x="274129" y="94506"/>
                  </a:cubicBezTo>
                  <a:cubicBezTo>
                    <a:pt x="282249" y="94483"/>
                    <a:pt x="289633" y="89241"/>
                    <a:pt x="292093" y="81465"/>
                  </a:cubicBezTo>
                  <a:cubicBezTo>
                    <a:pt x="307596" y="57472"/>
                    <a:pt x="328512" y="37292"/>
                    <a:pt x="352875" y="22406"/>
                  </a:cubicBezTo>
                  <a:cubicBezTo>
                    <a:pt x="358290" y="18322"/>
                    <a:pt x="359517" y="10716"/>
                    <a:pt x="355582" y="5179"/>
                  </a:cubicBezTo>
                  <a:cubicBezTo>
                    <a:pt x="355582" y="5032"/>
                    <a:pt x="355337" y="4885"/>
                    <a:pt x="355337" y="4738"/>
                  </a:cubicBezTo>
                  <a:cubicBezTo>
                    <a:pt x="353244" y="2093"/>
                    <a:pt x="350352" y="517"/>
                    <a:pt x="347306" y="107"/>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49" name="Google Shape;349;p8"/>
            <p:cNvSpPr/>
            <p:nvPr/>
          </p:nvSpPr>
          <p:spPr>
            <a:xfrm flipH="1">
              <a:off x="3007054" y="780417"/>
              <a:ext cx="499902" cy="600935"/>
            </a:xfrm>
            <a:custGeom>
              <a:rect b="b" l="l" r="r" t="t"/>
              <a:pathLst>
                <a:path extrusionOk="0" h="232695" w="193573">
                  <a:moveTo>
                    <a:pt x="274" y="232141"/>
                  </a:moveTo>
                  <a:cubicBezTo>
                    <a:pt x="-6394" y="182326"/>
                    <a:pt x="13418" y="154227"/>
                    <a:pt x="57424" y="133462"/>
                  </a:cubicBezTo>
                  <a:cubicBezTo>
                    <a:pt x="80378" y="120127"/>
                    <a:pt x="124099" y="98791"/>
                    <a:pt x="144958" y="84885"/>
                  </a:cubicBezTo>
                  <a:cubicBezTo>
                    <a:pt x="170675" y="63549"/>
                    <a:pt x="184201" y="32211"/>
                    <a:pt x="192583" y="-174"/>
                  </a:cubicBezTo>
                  <a:cubicBezTo>
                    <a:pt x="190011" y="27315"/>
                    <a:pt x="180106" y="53624"/>
                    <a:pt x="164008" y="76026"/>
                  </a:cubicBezTo>
                  <a:cubicBezTo>
                    <a:pt x="147625" y="99077"/>
                    <a:pt x="120384" y="108888"/>
                    <a:pt x="97333" y="122699"/>
                  </a:cubicBezTo>
                  <a:lnTo>
                    <a:pt x="61614" y="141749"/>
                  </a:lnTo>
                  <a:cubicBezTo>
                    <a:pt x="17514" y="161275"/>
                    <a:pt x="654" y="183373"/>
                    <a:pt x="179" y="232522"/>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50" name="Google Shape;350;p8"/>
            <p:cNvSpPr/>
            <p:nvPr/>
          </p:nvSpPr>
          <p:spPr>
            <a:xfrm flipH="1">
              <a:off x="2684910" y="620788"/>
              <a:ext cx="210262" cy="318226"/>
            </a:xfrm>
            <a:custGeom>
              <a:rect b="b" l="l" r="r" t="t"/>
              <a:pathLst>
                <a:path extrusionOk="0" h="123224" w="81418">
                  <a:moveTo>
                    <a:pt x="-977" y="74855"/>
                  </a:moveTo>
                  <a:cubicBezTo>
                    <a:pt x="-977" y="39612"/>
                    <a:pt x="-311" y="21991"/>
                    <a:pt x="9596" y="12180"/>
                  </a:cubicBezTo>
                  <a:cubicBezTo>
                    <a:pt x="23120" y="-679"/>
                    <a:pt x="43219" y="-3822"/>
                    <a:pt x="59983" y="4275"/>
                  </a:cubicBezTo>
                  <a:cubicBezTo>
                    <a:pt x="81985" y="16467"/>
                    <a:pt x="80652" y="47518"/>
                    <a:pt x="80270" y="56376"/>
                  </a:cubicBezTo>
                  <a:cubicBezTo>
                    <a:pt x="78938" y="86475"/>
                    <a:pt x="59220" y="122480"/>
                    <a:pt x="34360" y="123051"/>
                  </a:cubicBezTo>
                  <a:cubicBezTo>
                    <a:pt x="22835" y="122956"/>
                    <a:pt x="11977" y="117412"/>
                    <a:pt x="5214" y="108097"/>
                  </a:cubicBezTo>
                  <a:cubicBezTo>
                    <a:pt x="737" y="102287"/>
                    <a:pt x="-1168" y="95143"/>
                    <a:pt x="-977" y="74855"/>
                  </a:cubicBezTo>
                  <a:close/>
                </a:path>
              </a:pathLst>
            </a:custGeom>
            <a:solidFill>
              <a:srgbClr val="CFB6A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351" name="Google Shape;351;p8"/>
          <p:cNvGrpSpPr/>
          <p:nvPr/>
        </p:nvGrpSpPr>
        <p:grpSpPr>
          <a:xfrm>
            <a:off x="4061880" y="-18713"/>
            <a:ext cx="808174" cy="1015685"/>
            <a:chOff x="4196311" y="4158613"/>
            <a:chExt cx="2181305" cy="2741391"/>
          </a:xfrm>
        </p:grpSpPr>
        <p:sp>
          <p:nvSpPr>
            <p:cNvPr id="352" name="Google Shape;352;p8"/>
            <p:cNvSpPr/>
            <p:nvPr/>
          </p:nvSpPr>
          <p:spPr>
            <a:xfrm>
              <a:off x="4196311" y="4158613"/>
              <a:ext cx="2181305" cy="1553328"/>
            </a:xfrm>
            <a:custGeom>
              <a:rect b="b" l="l" r="r" t="t"/>
              <a:pathLst>
                <a:path extrusionOk="0" h="598009" w="839771">
                  <a:moveTo>
                    <a:pt x="293099" y="491480"/>
                  </a:moveTo>
                  <a:cubicBezTo>
                    <a:pt x="224043" y="511083"/>
                    <a:pt x="160225" y="545697"/>
                    <a:pt x="106123" y="592826"/>
                  </a:cubicBezTo>
                  <a:cubicBezTo>
                    <a:pt x="104885" y="593865"/>
                    <a:pt x="102980" y="593693"/>
                    <a:pt x="101932" y="592436"/>
                  </a:cubicBezTo>
                  <a:cubicBezTo>
                    <a:pt x="101646" y="592083"/>
                    <a:pt x="101456" y="591655"/>
                    <a:pt x="101361" y="591207"/>
                  </a:cubicBezTo>
                  <a:cubicBezTo>
                    <a:pt x="84453" y="520503"/>
                    <a:pt x="49506" y="455390"/>
                    <a:pt x="-81" y="402231"/>
                  </a:cubicBezTo>
                  <a:cubicBezTo>
                    <a:pt x="-1214" y="401212"/>
                    <a:pt x="-1300" y="399459"/>
                    <a:pt x="-271" y="398326"/>
                  </a:cubicBezTo>
                  <a:cubicBezTo>
                    <a:pt x="-214" y="398259"/>
                    <a:pt x="-147" y="398193"/>
                    <a:pt x="-81" y="398135"/>
                  </a:cubicBezTo>
                  <a:cubicBezTo>
                    <a:pt x="29780" y="370303"/>
                    <a:pt x="53021" y="336127"/>
                    <a:pt x="67928" y="298123"/>
                  </a:cubicBezTo>
                  <a:cubicBezTo>
                    <a:pt x="87045" y="248650"/>
                    <a:pt x="91502" y="194719"/>
                    <a:pt x="80786" y="142770"/>
                  </a:cubicBezTo>
                  <a:cubicBezTo>
                    <a:pt x="80415" y="141236"/>
                    <a:pt x="81358" y="139693"/>
                    <a:pt x="82891" y="139322"/>
                  </a:cubicBezTo>
                  <a:cubicBezTo>
                    <a:pt x="83168" y="139255"/>
                    <a:pt x="83454" y="139227"/>
                    <a:pt x="83739" y="139246"/>
                  </a:cubicBezTo>
                  <a:cubicBezTo>
                    <a:pt x="182037" y="142332"/>
                    <a:pt x="273477" y="88744"/>
                    <a:pt x="318817" y="1419"/>
                  </a:cubicBezTo>
                  <a:cubicBezTo>
                    <a:pt x="319578" y="-57"/>
                    <a:pt x="321483" y="-610"/>
                    <a:pt x="322912" y="200"/>
                  </a:cubicBezTo>
                  <a:cubicBezTo>
                    <a:pt x="323294" y="362"/>
                    <a:pt x="323578" y="581"/>
                    <a:pt x="323769" y="848"/>
                  </a:cubicBezTo>
                  <a:cubicBezTo>
                    <a:pt x="379395" y="67599"/>
                    <a:pt x="478646" y="76590"/>
                    <a:pt x="545416" y="20936"/>
                  </a:cubicBezTo>
                  <a:cubicBezTo>
                    <a:pt x="547321" y="19364"/>
                    <a:pt x="549131" y="17745"/>
                    <a:pt x="550940" y="16088"/>
                  </a:cubicBezTo>
                  <a:cubicBezTo>
                    <a:pt x="552178" y="15011"/>
                    <a:pt x="553989" y="15125"/>
                    <a:pt x="555132" y="16345"/>
                  </a:cubicBezTo>
                  <a:cubicBezTo>
                    <a:pt x="555322" y="16583"/>
                    <a:pt x="555512" y="16849"/>
                    <a:pt x="555607" y="17135"/>
                  </a:cubicBezTo>
                  <a:cubicBezTo>
                    <a:pt x="597613" y="108337"/>
                    <a:pt x="684958" y="170307"/>
                    <a:pt x="784970" y="179822"/>
                  </a:cubicBezTo>
                  <a:cubicBezTo>
                    <a:pt x="786589" y="179984"/>
                    <a:pt x="787732" y="181441"/>
                    <a:pt x="787637" y="183061"/>
                  </a:cubicBezTo>
                  <a:cubicBezTo>
                    <a:pt x="787637" y="183185"/>
                    <a:pt x="787542" y="183318"/>
                    <a:pt x="787542" y="183442"/>
                  </a:cubicBezTo>
                  <a:cubicBezTo>
                    <a:pt x="768587" y="269290"/>
                    <a:pt x="786970" y="359168"/>
                    <a:pt x="838214" y="430616"/>
                  </a:cubicBezTo>
                  <a:cubicBezTo>
                    <a:pt x="839167" y="431892"/>
                    <a:pt x="838881" y="433673"/>
                    <a:pt x="837644" y="434607"/>
                  </a:cubicBezTo>
                  <a:cubicBezTo>
                    <a:pt x="837548" y="434645"/>
                    <a:pt x="837548" y="434683"/>
                    <a:pt x="837453" y="434711"/>
                  </a:cubicBezTo>
                  <a:cubicBezTo>
                    <a:pt x="782875" y="473049"/>
                    <a:pt x="744584" y="530390"/>
                    <a:pt x="730106" y="595493"/>
                  </a:cubicBezTo>
                  <a:cubicBezTo>
                    <a:pt x="729725" y="597093"/>
                    <a:pt x="728200" y="598113"/>
                    <a:pt x="726582" y="597770"/>
                  </a:cubicBezTo>
                  <a:cubicBezTo>
                    <a:pt x="725819" y="597617"/>
                    <a:pt x="725248" y="597170"/>
                    <a:pt x="724771" y="596541"/>
                  </a:cubicBezTo>
                  <a:cubicBezTo>
                    <a:pt x="684862" y="537458"/>
                    <a:pt x="625236" y="494509"/>
                    <a:pt x="556561" y="475383"/>
                  </a:cubicBezTo>
                  <a:cubicBezTo>
                    <a:pt x="443308" y="441474"/>
                    <a:pt x="328818" y="478622"/>
                    <a:pt x="293099" y="49148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53" name="Google Shape;353;p8"/>
            <p:cNvSpPr/>
            <p:nvPr/>
          </p:nvSpPr>
          <p:spPr>
            <a:xfrm>
              <a:off x="4367830" y="4774141"/>
              <a:ext cx="1804225" cy="2117369"/>
            </a:xfrm>
            <a:custGeom>
              <a:rect b="b" l="l" r="r" t="t"/>
              <a:pathLst>
                <a:path extrusionOk="0" h="2117369" w="1804225">
                  <a:moveTo>
                    <a:pt x="881833" y="121"/>
                  </a:moveTo>
                  <a:cubicBezTo>
                    <a:pt x="1005641" y="-2229"/>
                    <a:pt x="1129604" y="29674"/>
                    <a:pt x="1232978" y="92490"/>
                  </a:cubicBezTo>
                  <a:cubicBezTo>
                    <a:pt x="1517133" y="265605"/>
                    <a:pt x="1656368" y="672178"/>
                    <a:pt x="1511447" y="866066"/>
                  </a:cubicBezTo>
                  <a:cubicBezTo>
                    <a:pt x="1456294" y="940259"/>
                    <a:pt x="1368749" y="970678"/>
                    <a:pt x="1297524" y="984527"/>
                  </a:cubicBezTo>
                  <a:cubicBezTo>
                    <a:pt x="1293568" y="985316"/>
                    <a:pt x="1290846" y="989201"/>
                    <a:pt x="1291589" y="993233"/>
                  </a:cubicBezTo>
                  <a:cubicBezTo>
                    <a:pt x="1291838" y="993900"/>
                    <a:pt x="1292085" y="994541"/>
                    <a:pt x="1292334" y="995162"/>
                  </a:cubicBezTo>
                  <a:cubicBezTo>
                    <a:pt x="1366030" y="1139390"/>
                    <a:pt x="1409803" y="1297025"/>
                    <a:pt x="1421178" y="1458615"/>
                  </a:cubicBezTo>
                  <a:cubicBezTo>
                    <a:pt x="1421427" y="1462844"/>
                    <a:pt x="1424888" y="1466108"/>
                    <a:pt x="1429092" y="1465885"/>
                  </a:cubicBezTo>
                  <a:cubicBezTo>
                    <a:pt x="1430577" y="1465835"/>
                    <a:pt x="1431810" y="1465464"/>
                    <a:pt x="1432802" y="1464797"/>
                  </a:cubicBezTo>
                  <a:cubicBezTo>
                    <a:pt x="1575993" y="1379798"/>
                    <a:pt x="1664528" y="1226245"/>
                    <a:pt x="1666260" y="1059709"/>
                  </a:cubicBezTo>
                  <a:cubicBezTo>
                    <a:pt x="1666260" y="1055479"/>
                    <a:pt x="1669721" y="1052114"/>
                    <a:pt x="1674174" y="1052190"/>
                  </a:cubicBezTo>
                  <a:cubicBezTo>
                    <a:pt x="1676399" y="1052239"/>
                    <a:pt x="1678380" y="1053278"/>
                    <a:pt x="1679862" y="1055009"/>
                  </a:cubicBezTo>
                  <a:cubicBezTo>
                    <a:pt x="1735999" y="1126852"/>
                    <a:pt x="1772850" y="1212074"/>
                    <a:pt x="1786203" y="1302317"/>
                  </a:cubicBezTo>
                  <a:cubicBezTo>
                    <a:pt x="1822311" y="1554817"/>
                    <a:pt x="1651668" y="1738320"/>
                    <a:pt x="1625455" y="1765769"/>
                  </a:cubicBezTo>
                  <a:lnTo>
                    <a:pt x="1625455" y="1767254"/>
                  </a:lnTo>
                  <a:cubicBezTo>
                    <a:pt x="1611110" y="1789908"/>
                    <a:pt x="1611110" y="1818793"/>
                    <a:pt x="1625455" y="1841446"/>
                  </a:cubicBezTo>
                  <a:cubicBezTo>
                    <a:pt x="1648454" y="1868402"/>
                    <a:pt x="1697175" y="1853810"/>
                    <a:pt x="1721657" y="1837983"/>
                  </a:cubicBezTo>
                  <a:cubicBezTo>
                    <a:pt x="1727841" y="1834176"/>
                    <a:pt x="1733777" y="1829500"/>
                    <a:pt x="1738720" y="1824133"/>
                  </a:cubicBezTo>
                  <a:cubicBezTo>
                    <a:pt x="1752323" y="1808654"/>
                    <a:pt x="1775818" y="1807119"/>
                    <a:pt x="1791396" y="1820748"/>
                  </a:cubicBezTo>
                  <a:cubicBezTo>
                    <a:pt x="1798074" y="1826657"/>
                    <a:pt x="1802524" y="1834794"/>
                    <a:pt x="1803763" y="1843671"/>
                  </a:cubicBezTo>
                  <a:cubicBezTo>
                    <a:pt x="1803763" y="1845157"/>
                    <a:pt x="1803763" y="1846886"/>
                    <a:pt x="1803763" y="1848371"/>
                  </a:cubicBezTo>
                  <a:cubicBezTo>
                    <a:pt x="1807720" y="1915366"/>
                    <a:pt x="1786203" y="1981421"/>
                    <a:pt x="1743420" y="2033110"/>
                  </a:cubicBezTo>
                  <a:cubicBezTo>
                    <a:pt x="1722646" y="2059596"/>
                    <a:pt x="1691237" y="2075325"/>
                    <a:pt x="1657603" y="2075893"/>
                  </a:cubicBezTo>
                  <a:lnTo>
                    <a:pt x="1216696" y="2080704"/>
                  </a:lnTo>
                  <a:lnTo>
                    <a:pt x="1213844" y="2082066"/>
                  </a:lnTo>
                  <a:cubicBezTo>
                    <a:pt x="1185319" y="2095131"/>
                    <a:pt x="1088888" y="2133947"/>
                    <a:pt x="1032410" y="2088503"/>
                  </a:cubicBezTo>
                  <a:lnTo>
                    <a:pt x="1028134" y="2082762"/>
                  </a:lnTo>
                  <a:lnTo>
                    <a:pt x="855759" y="2084643"/>
                  </a:lnTo>
                  <a:lnTo>
                    <a:pt x="849897" y="2092957"/>
                  </a:lnTo>
                  <a:cubicBezTo>
                    <a:pt x="796109" y="2138584"/>
                    <a:pt x="710046" y="2110206"/>
                    <a:pt x="662238" y="2088679"/>
                  </a:cubicBezTo>
                  <a:lnTo>
                    <a:pt x="658331" y="2086797"/>
                  </a:lnTo>
                  <a:lnTo>
                    <a:pt x="161890" y="2092214"/>
                  </a:lnTo>
                  <a:cubicBezTo>
                    <a:pt x="146556" y="2092464"/>
                    <a:pt x="130977" y="2089766"/>
                    <a:pt x="116635" y="2084301"/>
                  </a:cubicBezTo>
                  <a:cubicBezTo>
                    <a:pt x="69819" y="2067112"/>
                    <a:pt x="32202" y="2031303"/>
                    <a:pt x="12763" y="1985378"/>
                  </a:cubicBezTo>
                  <a:cubicBezTo>
                    <a:pt x="-1678" y="1949594"/>
                    <a:pt x="-3929" y="1910048"/>
                    <a:pt x="6335" y="1872855"/>
                  </a:cubicBezTo>
                  <a:cubicBezTo>
                    <a:pt x="9279" y="1863035"/>
                    <a:pt x="19615" y="1857471"/>
                    <a:pt x="29432" y="1860416"/>
                  </a:cubicBezTo>
                  <a:cubicBezTo>
                    <a:pt x="34947" y="1862072"/>
                    <a:pt x="39400" y="1866200"/>
                    <a:pt x="41451" y="1871616"/>
                  </a:cubicBezTo>
                  <a:cubicBezTo>
                    <a:pt x="47018" y="1884378"/>
                    <a:pt x="56217" y="1895210"/>
                    <a:pt x="67913" y="1902778"/>
                  </a:cubicBezTo>
                  <a:cubicBezTo>
                    <a:pt x="90172" y="1915070"/>
                    <a:pt x="116881" y="1916355"/>
                    <a:pt x="140127" y="1906242"/>
                  </a:cubicBezTo>
                  <a:cubicBezTo>
                    <a:pt x="180932" y="1888187"/>
                    <a:pt x="192063" y="1840704"/>
                    <a:pt x="205416" y="1810038"/>
                  </a:cubicBezTo>
                  <a:cubicBezTo>
                    <a:pt x="225943" y="1762555"/>
                    <a:pt x="274169" y="1703943"/>
                    <a:pt x="396090" y="1657450"/>
                  </a:cubicBezTo>
                  <a:cubicBezTo>
                    <a:pt x="399058" y="1656263"/>
                    <a:pt x="401037" y="1653270"/>
                    <a:pt x="400790" y="1650029"/>
                  </a:cubicBezTo>
                  <a:cubicBezTo>
                    <a:pt x="386691" y="1437345"/>
                    <a:pt x="435167" y="1225206"/>
                    <a:pt x="540025" y="1039675"/>
                  </a:cubicBezTo>
                  <a:lnTo>
                    <a:pt x="539776" y="1039181"/>
                  </a:lnTo>
                  <a:cubicBezTo>
                    <a:pt x="541754" y="1035793"/>
                    <a:pt x="540765" y="1031392"/>
                    <a:pt x="537304" y="1029338"/>
                  </a:cubicBezTo>
                  <a:cubicBezTo>
                    <a:pt x="536315" y="1028695"/>
                    <a:pt x="535076" y="1028323"/>
                    <a:pt x="533840" y="1028300"/>
                  </a:cubicBezTo>
                  <a:cubicBezTo>
                    <a:pt x="466819" y="1024738"/>
                    <a:pt x="403015" y="998597"/>
                    <a:pt x="352811" y="954108"/>
                  </a:cubicBezTo>
                  <a:cubicBezTo>
                    <a:pt x="177718" y="786681"/>
                    <a:pt x="240782" y="321495"/>
                    <a:pt x="531615" y="113263"/>
                  </a:cubicBezTo>
                  <a:cubicBezTo>
                    <a:pt x="634372" y="39071"/>
                    <a:pt x="758025" y="2470"/>
                    <a:pt x="881833" y="12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54" name="Google Shape;354;p8"/>
            <p:cNvSpPr/>
            <p:nvPr/>
          </p:nvSpPr>
          <p:spPr>
            <a:xfrm>
              <a:off x="4765293" y="5814554"/>
              <a:ext cx="1003480" cy="1085450"/>
            </a:xfrm>
            <a:custGeom>
              <a:rect b="b" l="l" r="r" t="t"/>
              <a:pathLst>
                <a:path extrusionOk="0" h="1085450" w="1003480">
                  <a:moveTo>
                    <a:pt x="714085" y="381349"/>
                  </a:moveTo>
                  <a:cubicBezTo>
                    <a:pt x="745244" y="496297"/>
                    <a:pt x="728921" y="619037"/>
                    <a:pt x="668334" y="721644"/>
                  </a:cubicBezTo>
                  <a:cubicBezTo>
                    <a:pt x="636183" y="769127"/>
                    <a:pt x="614913" y="823213"/>
                    <a:pt x="606506" y="879921"/>
                  </a:cubicBezTo>
                  <a:cubicBezTo>
                    <a:pt x="594388" y="960544"/>
                    <a:pt x="606506" y="1068370"/>
                    <a:pt x="711860" y="1060456"/>
                  </a:cubicBezTo>
                  <a:cubicBezTo>
                    <a:pt x="936661" y="1048090"/>
                    <a:pt x="1001701" y="788418"/>
                    <a:pt x="1002940" y="601208"/>
                  </a:cubicBezTo>
                  <a:cubicBezTo>
                    <a:pt x="1008379" y="768634"/>
                    <a:pt x="974995" y="986511"/>
                    <a:pt x="799899" y="1057489"/>
                  </a:cubicBezTo>
                  <a:cubicBezTo>
                    <a:pt x="584000" y="1143305"/>
                    <a:pt x="549871" y="954609"/>
                    <a:pt x="613184" y="791633"/>
                  </a:cubicBezTo>
                  <a:cubicBezTo>
                    <a:pt x="625797" y="765022"/>
                    <a:pt x="640140" y="739253"/>
                    <a:pt x="655967" y="714473"/>
                  </a:cubicBezTo>
                  <a:cubicBezTo>
                    <a:pt x="717546" y="615057"/>
                    <a:pt x="738320" y="495731"/>
                    <a:pt x="714085" y="381349"/>
                  </a:cubicBezTo>
                  <a:close/>
                  <a:moveTo>
                    <a:pt x="150718" y="0"/>
                  </a:moveTo>
                  <a:lnTo>
                    <a:pt x="150718" y="743"/>
                  </a:lnTo>
                  <a:cubicBezTo>
                    <a:pt x="27065" y="248050"/>
                    <a:pt x="-37236" y="543336"/>
                    <a:pt x="64655" y="807461"/>
                  </a:cubicBezTo>
                  <a:cubicBezTo>
                    <a:pt x="97549" y="892534"/>
                    <a:pt x="150471" y="973898"/>
                    <a:pt x="230106" y="1019156"/>
                  </a:cubicBezTo>
                  <a:cubicBezTo>
                    <a:pt x="298609" y="1059465"/>
                    <a:pt x="417316" y="1105712"/>
                    <a:pt x="468756" y="1019156"/>
                  </a:cubicBezTo>
                  <a:cubicBezTo>
                    <a:pt x="505604" y="936554"/>
                    <a:pt x="482109" y="834912"/>
                    <a:pt x="440318" y="757257"/>
                  </a:cubicBezTo>
                  <a:cubicBezTo>
                    <a:pt x="359944" y="591313"/>
                    <a:pt x="295392" y="396684"/>
                    <a:pt x="370576" y="216644"/>
                  </a:cubicBezTo>
                  <a:cubicBezTo>
                    <a:pt x="302566" y="397671"/>
                    <a:pt x="370576" y="587605"/>
                    <a:pt x="453422" y="751074"/>
                  </a:cubicBezTo>
                  <a:cubicBezTo>
                    <a:pt x="498929" y="833674"/>
                    <a:pt x="523164" y="936060"/>
                    <a:pt x="483597" y="1027069"/>
                  </a:cubicBezTo>
                  <a:cubicBezTo>
                    <a:pt x="402478" y="1161355"/>
                    <a:pt x="179159" y="1034983"/>
                    <a:pt x="115602" y="938039"/>
                  </a:cubicBezTo>
                  <a:cubicBezTo>
                    <a:pt x="-76555" y="657344"/>
                    <a:pt x="-4095" y="280695"/>
                    <a:pt x="150718"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55" name="Google Shape;355;p8"/>
            <p:cNvSpPr/>
            <p:nvPr/>
          </p:nvSpPr>
          <p:spPr>
            <a:xfrm>
              <a:off x="4854678" y="4633856"/>
              <a:ext cx="845064" cy="319393"/>
            </a:xfrm>
            <a:custGeom>
              <a:rect b="b" l="l" r="r" t="t"/>
              <a:pathLst>
                <a:path extrusionOk="0" h="319393" w="845064">
                  <a:moveTo>
                    <a:pt x="7915" y="109"/>
                  </a:moveTo>
                  <a:cubicBezTo>
                    <a:pt x="10142" y="132"/>
                    <a:pt x="12118" y="1000"/>
                    <a:pt x="13603" y="2532"/>
                  </a:cubicBezTo>
                  <a:lnTo>
                    <a:pt x="190426" y="188753"/>
                  </a:lnTo>
                  <a:cubicBezTo>
                    <a:pt x="191665" y="190015"/>
                    <a:pt x="192407" y="191550"/>
                    <a:pt x="192654" y="193206"/>
                  </a:cubicBezTo>
                  <a:cubicBezTo>
                    <a:pt x="203040" y="251571"/>
                    <a:pt x="164213" y="307313"/>
                    <a:pt x="105848" y="317725"/>
                  </a:cubicBezTo>
                  <a:cubicBezTo>
                    <a:pt x="70236" y="324081"/>
                    <a:pt x="33635" y="312036"/>
                    <a:pt x="8904" y="285698"/>
                  </a:cubicBezTo>
                  <a:cubicBezTo>
                    <a:pt x="7419" y="284189"/>
                    <a:pt x="6432" y="282162"/>
                    <a:pt x="6432" y="280009"/>
                  </a:cubicBezTo>
                  <a:lnTo>
                    <a:pt x="0" y="7971"/>
                  </a:lnTo>
                  <a:cubicBezTo>
                    <a:pt x="0" y="3593"/>
                    <a:pt x="3711" y="83"/>
                    <a:pt x="7915" y="109"/>
                  </a:cubicBezTo>
                  <a:close/>
                  <a:moveTo>
                    <a:pt x="837631" y="7"/>
                  </a:moveTo>
                  <a:cubicBezTo>
                    <a:pt x="841837" y="181"/>
                    <a:pt x="845301" y="3741"/>
                    <a:pt x="845052" y="7970"/>
                  </a:cubicBezTo>
                  <a:lnTo>
                    <a:pt x="838870" y="280008"/>
                  </a:lnTo>
                  <a:cubicBezTo>
                    <a:pt x="838870" y="282161"/>
                    <a:pt x="837881" y="284188"/>
                    <a:pt x="836398" y="285697"/>
                  </a:cubicBezTo>
                  <a:cubicBezTo>
                    <a:pt x="811667" y="312035"/>
                    <a:pt x="775063" y="324080"/>
                    <a:pt x="739451" y="317724"/>
                  </a:cubicBezTo>
                  <a:cubicBezTo>
                    <a:pt x="681087" y="307312"/>
                    <a:pt x="642260" y="251567"/>
                    <a:pt x="652646" y="193205"/>
                  </a:cubicBezTo>
                  <a:cubicBezTo>
                    <a:pt x="652895" y="191546"/>
                    <a:pt x="653638" y="190014"/>
                    <a:pt x="654871" y="188753"/>
                  </a:cubicBezTo>
                  <a:lnTo>
                    <a:pt x="831696" y="2531"/>
                  </a:lnTo>
                  <a:cubicBezTo>
                    <a:pt x="833181" y="848"/>
                    <a:pt x="835406" y="-92"/>
                    <a:pt x="837631" y="7"/>
                  </a:cubicBezTo>
                  <a:close/>
                </a:path>
              </a:pathLst>
            </a:custGeom>
            <a:solidFill>
              <a:srgbClr val="DFE4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56" name="Google Shape;356;p8"/>
            <p:cNvSpPr/>
            <p:nvPr/>
          </p:nvSpPr>
          <p:spPr>
            <a:xfrm>
              <a:off x="5052378" y="5140107"/>
              <a:ext cx="68779" cy="127168"/>
            </a:xfrm>
            <a:custGeom>
              <a:rect b="b" l="l" r="r" t="t"/>
              <a:pathLst>
                <a:path extrusionOk="0" h="48958" w="26479">
                  <a:moveTo>
                    <a:pt x="26479" y="24479"/>
                  </a:moveTo>
                  <a:cubicBezTo>
                    <a:pt x="26479" y="37999"/>
                    <a:pt x="20552" y="48959"/>
                    <a:pt x="13240" y="48959"/>
                  </a:cubicBezTo>
                  <a:cubicBezTo>
                    <a:pt x="5928" y="48959"/>
                    <a:pt x="0" y="37999"/>
                    <a:pt x="0" y="24479"/>
                  </a:cubicBezTo>
                  <a:cubicBezTo>
                    <a:pt x="0" y="10960"/>
                    <a:pt x="5928" y="0"/>
                    <a:pt x="13240" y="0"/>
                  </a:cubicBezTo>
                  <a:cubicBezTo>
                    <a:pt x="20552" y="0"/>
                    <a:pt x="26479" y="10960"/>
                    <a:pt x="26479" y="24479"/>
                  </a:cubicBezTo>
                  <a:close/>
                </a:path>
              </a:pathLst>
            </a:custGeom>
            <a:solidFill>
              <a:srgbClr val="3D44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57" name="Google Shape;357;p8"/>
            <p:cNvSpPr/>
            <p:nvPr/>
          </p:nvSpPr>
          <p:spPr>
            <a:xfrm>
              <a:off x="5428778" y="5140107"/>
              <a:ext cx="68779" cy="127168"/>
            </a:xfrm>
            <a:custGeom>
              <a:rect b="b" l="l" r="r" t="t"/>
              <a:pathLst>
                <a:path extrusionOk="0" h="48958" w="26479">
                  <a:moveTo>
                    <a:pt x="26480" y="24479"/>
                  </a:moveTo>
                  <a:cubicBezTo>
                    <a:pt x="26480" y="37999"/>
                    <a:pt x="20552" y="48959"/>
                    <a:pt x="13240" y="48959"/>
                  </a:cubicBezTo>
                  <a:cubicBezTo>
                    <a:pt x="5928" y="48959"/>
                    <a:pt x="0" y="37999"/>
                    <a:pt x="0" y="24479"/>
                  </a:cubicBezTo>
                  <a:cubicBezTo>
                    <a:pt x="0" y="10960"/>
                    <a:pt x="5928" y="0"/>
                    <a:pt x="13240" y="0"/>
                  </a:cubicBezTo>
                  <a:cubicBezTo>
                    <a:pt x="20552" y="0"/>
                    <a:pt x="26480" y="10960"/>
                    <a:pt x="26480" y="24479"/>
                  </a:cubicBezTo>
                  <a:close/>
                </a:path>
              </a:pathLst>
            </a:custGeom>
            <a:solidFill>
              <a:srgbClr val="3D44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58" name="Google Shape;358;p8"/>
            <p:cNvSpPr/>
            <p:nvPr/>
          </p:nvSpPr>
          <p:spPr>
            <a:xfrm>
              <a:off x="5212137" y="5489058"/>
              <a:ext cx="24741" cy="63831"/>
            </a:xfrm>
            <a:custGeom>
              <a:rect b="b" l="l" r="r" t="t"/>
              <a:pathLst>
                <a:path extrusionOk="0" h="24574" w="9525">
                  <a:moveTo>
                    <a:pt x="9525" y="12287"/>
                  </a:moveTo>
                  <a:cubicBezTo>
                    <a:pt x="9525" y="19073"/>
                    <a:pt x="7393" y="24574"/>
                    <a:pt x="4762" y="24574"/>
                  </a:cubicBezTo>
                  <a:cubicBezTo>
                    <a:pt x="2132" y="24574"/>
                    <a:pt x="0" y="19073"/>
                    <a:pt x="0" y="12287"/>
                  </a:cubicBezTo>
                  <a:cubicBezTo>
                    <a:pt x="0" y="5501"/>
                    <a:pt x="2132" y="0"/>
                    <a:pt x="4762" y="0"/>
                  </a:cubicBezTo>
                  <a:cubicBezTo>
                    <a:pt x="7393" y="0"/>
                    <a:pt x="9525" y="5501"/>
                    <a:pt x="9525" y="12287"/>
                  </a:cubicBezTo>
                  <a:close/>
                </a:path>
              </a:pathLst>
            </a:custGeom>
            <a:solidFill>
              <a:srgbClr val="3D44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59" name="Google Shape;359;p8"/>
            <p:cNvSpPr/>
            <p:nvPr/>
          </p:nvSpPr>
          <p:spPr>
            <a:xfrm>
              <a:off x="5348899" y="5489058"/>
              <a:ext cx="24741" cy="63831"/>
            </a:xfrm>
            <a:custGeom>
              <a:rect b="b" l="l" r="r" t="t"/>
              <a:pathLst>
                <a:path extrusionOk="0" h="24574" w="9525">
                  <a:moveTo>
                    <a:pt x="9525" y="12287"/>
                  </a:moveTo>
                  <a:cubicBezTo>
                    <a:pt x="9525" y="19073"/>
                    <a:pt x="7393" y="24574"/>
                    <a:pt x="4762" y="24574"/>
                  </a:cubicBezTo>
                  <a:cubicBezTo>
                    <a:pt x="2132" y="24574"/>
                    <a:pt x="0" y="19073"/>
                    <a:pt x="0" y="12287"/>
                  </a:cubicBezTo>
                  <a:cubicBezTo>
                    <a:pt x="0" y="5501"/>
                    <a:pt x="2132" y="0"/>
                    <a:pt x="4762" y="0"/>
                  </a:cubicBezTo>
                  <a:cubicBezTo>
                    <a:pt x="7393" y="0"/>
                    <a:pt x="9525" y="5501"/>
                    <a:pt x="9525" y="12287"/>
                  </a:cubicBezTo>
                  <a:close/>
                </a:path>
              </a:pathLst>
            </a:custGeom>
            <a:solidFill>
              <a:srgbClr val="3D44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60" name="Google Shape;360;p8"/>
            <p:cNvSpPr/>
            <p:nvPr/>
          </p:nvSpPr>
          <p:spPr>
            <a:xfrm>
              <a:off x="4677704" y="5447380"/>
              <a:ext cx="291190" cy="269566"/>
            </a:xfrm>
            <a:custGeom>
              <a:rect b="b" l="l" r="r" t="t"/>
              <a:pathLst>
                <a:path extrusionOk="0" h="103779" w="112104">
                  <a:moveTo>
                    <a:pt x="11108" y="7020"/>
                  </a:moveTo>
                  <a:cubicBezTo>
                    <a:pt x="31206" y="-9935"/>
                    <a:pt x="65496" y="7020"/>
                    <a:pt x="79974" y="17593"/>
                  </a:cubicBezTo>
                  <a:cubicBezTo>
                    <a:pt x="87308" y="22831"/>
                    <a:pt x="115788" y="43215"/>
                    <a:pt x="110454" y="69218"/>
                  </a:cubicBezTo>
                  <a:cubicBezTo>
                    <a:pt x="105977" y="90745"/>
                    <a:pt x="81117" y="102746"/>
                    <a:pt x="61495" y="103603"/>
                  </a:cubicBezTo>
                  <a:cubicBezTo>
                    <a:pt x="36444" y="103813"/>
                    <a:pt x="13775" y="88716"/>
                    <a:pt x="4345" y="65503"/>
                  </a:cubicBezTo>
                  <a:cubicBezTo>
                    <a:pt x="-2512" y="48549"/>
                    <a:pt x="-5084" y="20641"/>
                    <a:pt x="11108" y="7020"/>
                  </a:cubicBezTo>
                  <a:close/>
                </a:path>
              </a:pathLst>
            </a:custGeom>
            <a:solidFill>
              <a:srgbClr val="CFB6A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61" name="Google Shape;361;p8"/>
            <p:cNvSpPr/>
            <p:nvPr/>
          </p:nvSpPr>
          <p:spPr>
            <a:xfrm>
              <a:off x="5555905" y="5447380"/>
              <a:ext cx="291071" cy="269566"/>
            </a:xfrm>
            <a:custGeom>
              <a:rect b="b" l="l" r="r" t="t"/>
              <a:pathLst>
                <a:path extrusionOk="0" h="103779" w="112058">
                  <a:moveTo>
                    <a:pt x="98923" y="7020"/>
                  </a:moveTo>
                  <a:cubicBezTo>
                    <a:pt x="78825" y="-9935"/>
                    <a:pt x="44631" y="7020"/>
                    <a:pt x="30153" y="17593"/>
                  </a:cubicBezTo>
                  <a:cubicBezTo>
                    <a:pt x="22723" y="22831"/>
                    <a:pt x="-5662" y="43215"/>
                    <a:pt x="-327" y="69218"/>
                  </a:cubicBezTo>
                  <a:cubicBezTo>
                    <a:pt x="4149" y="90745"/>
                    <a:pt x="29010" y="102746"/>
                    <a:pt x="48630" y="103603"/>
                  </a:cubicBezTo>
                  <a:cubicBezTo>
                    <a:pt x="73681" y="103813"/>
                    <a:pt x="96351" y="88716"/>
                    <a:pt x="105780" y="65503"/>
                  </a:cubicBezTo>
                  <a:cubicBezTo>
                    <a:pt x="112544" y="48549"/>
                    <a:pt x="115210" y="20641"/>
                    <a:pt x="98923" y="7020"/>
                  </a:cubicBezTo>
                  <a:close/>
                </a:path>
              </a:pathLst>
            </a:custGeom>
            <a:solidFill>
              <a:srgbClr val="CFB6A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62" name="Google Shape;362;p8"/>
            <p:cNvSpPr/>
            <p:nvPr/>
          </p:nvSpPr>
          <p:spPr>
            <a:xfrm>
              <a:off x="4954195" y="5470013"/>
              <a:ext cx="616548" cy="270865"/>
            </a:xfrm>
            <a:custGeom>
              <a:rect b="b" l="l" r="r" t="t"/>
              <a:pathLst>
                <a:path extrusionOk="0" h="104279" w="237362">
                  <a:moveTo>
                    <a:pt x="-990" y="208"/>
                  </a:moveTo>
                  <a:cubicBezTo>
                    <a:pt x="37872" y="14305"/>
                    <a:pt x="56827" y="55357"/>
                    <a:pt x="87592" y="80027"/>
                  </a:cubicBezTo>
                  <a:cubicBezTo>
                    <a:pt x="125121" y="109364"/>
                    <a:pt x="159316" y="99077"/>
                    <a:pt x="185605" y="62120"/>
                  </a:cubicBezTo>
                  <a:cubicBezTo>
                    <a:pt x="202274" y="41165"/>
                    <a:pt x="219038" y="20210"/>
                    <a:pt x="236373" y="-174"/>
                  </a:cubicBezTo>
                  <a:cubicBezTo>
                    <a:pt x="221324" y="22020"/>
                    <a:pt x="205798" y="43737"/>
                    <a:pt x="189986" y="65454"/>
                  </a:cubicBezTo>
                  <a:cubicBezTo>
                    <a:pt x="163317" y="106792"/>
                    <a:pt x="123311" y="117556"/>
                    <a:pt x="83593" y="85075"/>
                  </a:cubicBezTo>
                  <a:cubicBezTo>
                    <a:pt x="52255" y="59453"/>
                    <a:pt x="35968" y="18400"/>
                    <a:pt x="-990" y="208"/>
                  </a:cubicBezTo>
                  <a:close/>
                </a:path>
              </a:pathLst>
            </a:custGeom>
            <a:solidFill>
              <a:srgbClr val="3D44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63" name="Google Shape;363;p8"/>
            <p:cNvSpPr/>
            <p:nvPr/>
          </p:nvSpPr>
          <p:spPr>
            <a:xfrm>
              <a:off x="4519114" y="4796393"/>
              <a:ext cx="1469889" cy="1933945"/>
            </a:xfrm>
            <a:custGeom>
              <a:rect b="b" l="l" r="r" t="t"/>
              <a:pathLst>
                <a:path extrusionOk="0" h="1933945" w="1469889">
                  <a:moveTo>
                    <a:pt x="14720" y="1933879"/>
                  </a:moveTo>
                  <a:lnTo>
                    <a:pt x="14812" y="1933945"/>
                  </a:lnTo>
                  <a:lnTo>
                    <a:pt x="14316" y="1933945"/>
                  </a:lnTo>
                  <a:close/>
                  <a:moveTo>
                    <a:pt x="16541" y="1883741"/>
                  </a:moveTo>
                  <a:cubicBezTo>
                    <a:pt x="23466" y="1885249"/>
                    <a:pt x="27669" y="1892000"/>
                    <a:pt x="26187" y="1898826"/>
                  </a:cubicBezTo>
                  <a:cubicBezTo>
                    <a:pt x="24208" y="1904961"/>
                    <a:pt x="24208" y="1911489"/>
                    <a:pt x="26187" y="1917621"/>
                  </a:cubicBezTo>
                  <a:cubicBezTo>
                    <a:pt x="28165" y="1924276"/>
                    <a:pt x="24455" y="1931349"/>
                    <a:pt x="17779" y="1933376"/>
                  </a:cubicBezTo>
                  <a:lnTo>
                    <a:pt x="14720" y="1933879"/>
                  </a:lnTo>
                  <a:lnTo>
                    <a:pt x="3188" y="1925535"/>
                  </a:lnTo>
                  <a:cubicBezTo>
                    <a:pt x="-276" y="1915173"/>
                    <a:pt x="-1018" y="1904071"/>
                    <a:pt x="1456" y="1893386"/>
                  </a:cubicBezTo>
                  <a:cubicBezTo>
                    <a:pt x="2938" y="1886560"/>
                    <a:pt x="9616" y="1882232"/>
                    <a:pt x="16541" y="1883741"/>
                  </a:cubicBezTo>
                  <a:close/>
                  <a:moveTo>
                    <a:pt x="48689" y="1849118"/>
                  </a:moveTo>
                  <a:cubicBezTo>
                    <a:pt x="55120" y="1846594"/>
                    <a:pt x="62292" y="1849686"/>
                    <a:pt x="64763" y="1856042"/>
                  </a:cubicBezTo>
                  <a:lnTo>
                    <a:pt x="76637" y="1885473"/>
                  </a:lnTo>
                  <a:cubicBezTo>
                    <a:pt x="79108" y="1891829"/>
                    <a:pt x="76141" y="1899072"/>
                    <a:pt x="69959" y="1901793"/>
                  </a:cubicBezTo>
                  <a:cubicBezTo>
                    <a:pt x="68474" y="1902289"/>
                    <a:pt x="66742" y="1902536"/>
                    <a:pt x="65259" y="1902536"/>
                  </a:cubicBezTo>
                  <a:cubicBezTo>
                    <a:pt x="60313" y="1902510"/>
                    <a:pt x="55860" y="1899493"/>
                    <a:pt x="53882" y="1894869"/>
                  </a:cubicBezTo>
                  <a:lnTo>
                    <a:pt x="41765" y="1865192"/>
                  </a:lnTo>
                  <a:cubicBezTo>
                    <a:pt x="39293" y="1858836"/>
                    <a:pt x="42260" y="1851639"/>
                    <a:pt x="48689" y="1849118"/>
                  </a:cubicBezTo>
                  <a:close/>
                  <a:moveTo>
                    <a:pt x="125107" y="1835958"/>
                  </a:moveTo>
                  <a:cubicBezTo>
                    <a:pt x="130796" y="1834946"/>
                    <a:pt x="136485" y="1837937"/>
                    <a:pt x="138710" y="1843179"/>
                  </a:cubicBezTo>
                  <a:lnTo>
                    <a:pt x="147367" y="1870878"/>
                  </a:lnTo>
                  <a:cubicBezTo>
                    <a:pt x="149345" y="1877359"/>
                    <a:pt x="145635" y="1884185"/>
                    <a:pt x="139203" y="1886213"/>
                  </a:cubicBezTo>
                  <a:cubicBezTo>
                    <a:pt x="137967" y="1886607"/>
                    <a:pt x="136732" y="1886781"/>
                    <a:pt x="135496" y="1886706"/>
                  </a:cubicBezTo>
                  <a:cubicBezTo>
                    <a:pt x="130054" y="1886732"/>
                    <a:pt x="125354" y="1883219"/>
                    <a:pt x="123625" y="1878049"/>
                  </a:cubicBezTo>
                  <a:lnTo>
                    <a:pt x="115214" y="1850353"/>
                  </a:lnTo>
                  <a:cubicBezTo>
                    <a:pt x="113978" y="1843626"/>
                    <a:pt x="118432" y="1837195"/>
                    <a:pt x="125107" y="1835958"/>
                  </a:cubicBezTo>
                  <a:close/>
                  <a:moveTo>
                    <a:pt x="1453347" y="1814445"/>
                  </a:moveTo>
                  <a:cubicBezTo>
                    <a:pt x="1460272" y="1812936"/>
                    <a:pt x="1466950" y="1817264"/>
                    <a:pt x="1468432" y="1824090"/>
                  </a:cubicBezTo>
                  <a:cubicBezTo>
                    <a:pt x="1470907" y="1834774"/>
                    <a:pt x="1470164" y="1845876"/>
                    <a:pt x="1466703" y="1856239"/>
                  </a:cubicBezTo>
                  <a:cubicBezTo>
                    <a:pt x="1464725" y="1860764"/>
                    <a:pt x="1460519" y="1863781"/>
                    <a:pt x="1455575" y="1863906"/>
                  </a:cubicBezTo>
                  <a:cubicBezTo>
                    <a:pt x="1454090" y="1864152"/>
                    <a:pt x="1452851" y="1864152"/>
                    <a:pt x="1451369" y="1863906"/>
                  </a:cubicBezTo>
                  <a:cubicBezTo>
                    <a:pt x="1444940" y="1861681"/>
                    <a:pt x="1441477" y="1854730"/>
                    <a:pt x="1443702" y="1848325"/>
                  </a:cubicBezTo>
                  <a:cubicBezTo>
                    <a:pt x="1445683" y="1842192"/>
                    <a:pt x="1445683" y="1835665"/>
                    <a:pt x="1443702" y="1829530"/>
                  </a:cubicBezTo>
                  <a:cubicBezTo>
                    <a:pt x="1442219" y="1822704"/>
                    <a:pt x="1446420" y="1815953"/>
                    <a:pt x="1453347" y="1814445"/>
                  </a:cubicBezTo>
                  <a:close/>
                  <a:moveTo>
                    <a:pt x="829438" y="1794957"/>
                  </a:moveTo>
                  <a:cubicBezTo>
                    <a:pt x="836362" y="1794684"/>
                    <a:pt x="842051" y="1799978"/>
                    <a:pt x="842298" y="1806804"/>
                  </a:cubicBezTo>
                  <a:cubicBezTo>
                    <a:pt x="842298" y="1806804"/>
                    <a:pt x="842298" y="1806828"/>
                    <a:pt x="842298" y="1806828"/>
                  </a:cubicBezTo>
                  <a:cubicBezTo>
                    <a:pt x="842794" y="1825501"/>
                    <a:pt x="840073" y="1844146"/>
                    <a:pt x="833644" y="1861731"/>
                  </a:cubicBezTo>
                  <a:cubicBezTo>
                    <a:pt x="831665" y="1866329"/>
                    <a:pt x="826966" y="1869274"/>
                    <a:pt x="822020" y="1869149"/>
                  </a:cubicBezTo>
                  <a:lnTo>
                    <a:pt x="817816" y="1869149"/>
                  </a:lnTo>
                  <a:cubicBezTo>
                    <a:pt x="811385" y="1866825"/>
                    <a:pt x="808170" y="1859753"/>
                    <a:pt x="810395" y="1853321"/>
                  </a:cubicBezTo>
                  <a:cubicBezTo>
                    <a:pt x="815591" y="1838730"/>
                    <a:pt x="818063" y="1823299"/>
                    <a:pt x="817567" y="1807817"/>
                  </a:cubicBezTo>
                  <a:cubicBezTo>
                    <a:pt x="817320" y="1800991"/>
                    <a:pt x="822516" y="1795229"/>
                    <a:pt x="829438" y="1794957"/>
                  </a:cubicBezTo>
                  <a:close/>
                  <a:moveTo>
                    <a:pt x="174569" y="1791492"/>
                  </a:moveTo>
                  <a:cubicBezTo>
                    <a:pt x="181247" y="1789911"/>
                    <a:pt x="187925" y="1793842"/>
                    <a:pt x="189656" y="1800396"/>
                  </a:cubicBezTo>
                  <a:lnTo>
                    <a:pt x="198313" y="1835019"/>
                  </a:lnTo>
                  <a:cubicBezTo>
                    <a:pt x="200042" y="1841500"/>
                    <a:pt x="196085" y="1848102"/>
                    <a:pt x="189656" y="1849808"/>
                  </a:cubicBezTo>
                  <a:cubicBezTo>
                    <a:pt x="189656" y="1849808"/>
                    <a:pt x="189410" y="1849834"/>
                    <a:pt x="189410" y="1849858"/>
                  </a:cubicBezTo>
                  <a:cubicBezTo>
                    <a:pt x="188418" y="1850255"/>
                    <a:pt x="187182" y="1850426"/>
                    <a:pt x="186193" y="1850353"/>
                  </a:cubicBezTo>
                  <a:cubicBezTo>
                    <a:pt x="180504" y="1850304"/>
                    <a:pt x="175561" y="1846420"/>
                    <a:pt x="174322" y="1840955"/>
                  </a:cubicBezTo>
                  <a:lnTo>
                    <a:pt x="165666" y="1806580"/>
                  </a:lnTo>
                  <a:cubicBezTo>
                    <a:pt x="163937" y="1799975"/>
                    <a:pt x="167894" y="1793224"/>
                    <a:pt x="174569" y="1791492"/>
                  </a:cubicBezTo>
                  <a:close/>
                  <a:moveTo>
                    <a:pt x="1421690" y="1779326"/>
                  </a:moveTo>
                  <a:cubicBezTo>
                    <a:pt x="1428121" y="1781847"/>
                    <a:pt x="1431089" y="1789044"/>
                    <a:pt x="1428617" y="1795400"/>
                  </a:cubicBezTo>
                  <a:lnTo>
                    <a:pt x="1416497" y="1825077"/>
                  </a:lnTo>
                  <a:cubicBezTo>
                    <a:pt x="1414272" y="1829405"/>
                    <a:pt x="1409819" y="1832100"/>
                    <a:pt x="1405122" y="1832001"/>
                  </a:cubicBezTo>
                  <a:cubicBezTo>
                    <a:pt x="1403637" y="1832250"/>
                    <a:pt x="1401908" y="1832250"/>
                    <a:pt x="1400423" y="1832001"/>
                  </a:cubicBezTo>
                  <a:cubicBezTo>
                    <a:pt x="1394240" y="1829280"/>
                    <a:pt x="1391023" y="1822086"/>
                    <a:pt x="1393500" y="1815680"/>
                  </a:cubicBezTo>
                  <a:lnTo>
                    <a:pt x="1405618" y="1786250"/>
                  </a:lnTo>
                  <a:cubicBezTo>
                    <a:pt x="1408090" y="1779894"/>
                    <a:pt x="1415264" y="1776802"/>
                    <a:pt x="1421690" y="1779326"/>
                  </a:cubicBezTo>
                  <a:close/>
                  <a:moveTo>
                    <a:pt x="83962" y="1769842"/>
                  </a:moveTo>
                  <a:cubicBezTo>
                    <a:pt x="86960" y="1768791"/>
                    <a:pt x="90360" y="1768878"/>
                    <a:pt x="93451" y="1770350"/>
                  </a:cubicBezTo>
                  <a:cubicBezTo>
                    <a:pt x="99636" y="1773292"/>
                    <a:pt x="102108" y="1780686"/>
                    <a:pt x="99140" y="1786845"/>
                  </a:cubicBezTo>
                  <a:cubicBezTo>
                    <a:pt x="98893" y="1787709"/>
                    <a:pt x="98151" y="1788525"/>
                    <a:pt x="97657" y="1789267"/>
                  </a:cubicBezTo>
                  <a:cubicBezTo>
                    <a:pt x="94690" y="1794881"/>
                    <a:pt x="94690" y="1801707"/>
                    <a:pt x="97657" y="1807320"/>
                  </a:cubicBezTo>
                  <a:cubicBezTo>
                    <a:pt x="100872" y="1813232"/>
                    <a:pt x="98400" y="1820577"/>
                    <a:pt x="92709" y="1823693"/>
                  </a:cubicBezTo>
                  <a:cubicBezTo>
                    <a:pt x="92462" y="1823768"/>
                    <a:pt x="92462" y="1823817"/>
                    <a:pt x="92215" y="1823890"/>
                  </a:cubicBezTo>
                  <a:cubicBezTo>
                    <a:pt x="90237" y="1825004"/>
                    <a:pt x="88012" y="1825523"/>
                    <a:pt x="85787" y="1825373"/>
                  </a:cubicBezTo>
                  <a:cubicBezTo>
                    <a:pt x="81087" y="1825349"/>
                    <a:pt x="76883" y="1822654"/>
                    <a:pt x="74905" y="1818448"/>
                  </a:cubicBezTo>
                  <a:cubicBezTo>
                    <a:pt x="68227" y="1804973"/>
                    <a:pt x="68970" y="1788945"/>
                    <a:pt x="76883" y="1776161"/>
                  </a:cubicBezTo>
                  <a:cubicBezTo>
                    <a:pt x="78367" y="1773082"/>
                    <a:pt x="80964" y="1770893"/>
                    <a:pt x="83962" y="1769842"/>
                  </a:cubicBezTo>
                  <a:close/>
                  <a:moveTo>
                    <a:pt x="1346264" y="1764982"/>
                  </a:moveTo>
                  <a:cubicBezTo>
                    <a:pt x="1346511" y="1765058"/>
                    <a:pt x="1346760" y="1765131"/>
                    <a:pt x="1347007" y="1765230"/>
                  </a:cubicBezTo>
                  <a:cubicBezTo>
                    <a:pt x="1353438" y="1767257"/>
                    <a:pt x="1357146" y="1774083"/>
                    <a:pt x="1355168" y="1780564"/>
                  </a:cubicBezTo>
                  <a:lnTo>
                    <a:pt x="1346760" y="1808262"/>
                  </a:lnTo>
                  <a:cubicBezTo>
                    <a:pt x="1344779" y="1813209"/>
                    <a:pt x="1340082" y="1816449"/>
                    <a:pt x="1334889" y="1816423"/>
                  </a:cubicBezTo>
                  <a:cubicBezTo>
                    <a:pt x="1333651" y="1816646"/>
                    <a:pt x="1332415" y="1816646"/>
                    <a:pt x="1331179" y="1816423"/>
                  </a:cubicBezTo>
                  <a:cubicBezTo>
                    <a:pt x="1324747" y="1814395"/>
                    <a:pt x="1321037" y="1807569"/>
                    <a:pt x="1323016" y="1801089"/>
                  </a:cubicBezTo>
                  <a:lnTo>
                    <a:pt x="1331675" y="1773393"/>
                  </a:lnTo>
                  <a:cubicBezTo>
                    <a:pt x="1333404" y="1767060"/>
                    <a:pt x="1339836" y="1763300"/>
                    <a:pt x="1346264" y="1764982"/>
                  </a:cubicBezTo>
                  <a:close/>
                  <a:moveTo>
                    <a:pt x="728786" y="1737579"/>
                  </a:moveTo>
                  <a:cubicBezTo>
                    <a:pt x="735217" y="1735255"/>
                    <a:pt x="742386" y="1738571"/>
                    <a:pt x="744614" y="1745000"/>
                  </a:cubicBezTo>
                  <a:lnTo>
                    <a:pt x="771323" y="1821170"/>
                  </a:lnTo>
                  <a:cubicBezTo>
                    <a:pt x="773548" y="1827648"/>
                    <a:pt x="770087" y="1834674"/>
                    <a:pt x="763659" y="1836998"/>
                  </a:cubicBezTo>
                  <a:lnTo>
                    <a:pt x="759699" y="1837493"/>
                  </a:lnTo>
                  <a:cubicBezTo>
                    <a:pt x="754509" y="1837639"/>
                    <a:pt x="749807" y="1834326"/>
                    <a:pt x="748078" y="1829330"/>
                  </a:cubicBezTo>
                  <a:lnTo>
                    <a:pt x="721118" y="1753409"/>
                  </a:lnTo>
                  <a:cubicBezTo>
                    <a:pt x="718893" y="1746929"/>
                    <a:pt x="722357" y="1739905"/>
                    <a:pt x="728786" y="1737579"/>
                  </a:cubicBezTo>
                  <a:close/>
                  <a:moveTo>
                    <a:pt x="124370" y="1731274"/>
                  </a:moveTo>
                  <a:cubicBezTo>
                    <a:pt x="131046" y="1729568"/>
                    <a:pt x="137970" y="1733723"/>
                    <a:pt x="139702" y="1740549"/>
                  </a:cubicBezTo>
                  <a:lnTo>
                    <a:pt x="148356" y="1775171"/>
                  </a:lnTo>
                  <a:cubicBezTo>
                    <a:pt x="150088" y="1781652"/>
                    <a:pt x="146134" y="1788255"/>
                    <a:pt x="139702" y="1789960"/>
                  </a:cubicBezTo>
                  <a:cubicBezTo>
                    <a:pt x="139702" y="1789960"/>
                    <a:pt x="139456" y="1789984"/>
                    <a:pt x="139456" y="1790010"/>
                  </a:cubicBezTo>
                  <a:lnTo>
                    <a:pt x="135745" y="1790506"/>
                  </a:lnTo>
                  <a:cubicBezTo>
                    <a:pt x="130057" y="1790552"/>
                    <a:pt x="125110" y="1786671"/>
                    <a:pt x="123625" y="1781107"/>
                  </a:cubicBezTo>
                  <a:lnTo>
                    <a:pt x="114971" y="1746731"/>
                  </a:lnTo>
                  <a:cubicBezTo>
                    <a:pt x="113239" y="1739905"/>
                    <a:pt x="117443" y="1732980"/>
                    <a:pt x="124370" y="1731274"/>
                  </a:cubicBezTo>
                  <a:close/>
                  <a:moveTo>
                    <a:pt x="1295810" y="1721207"/>
                  </a:moveTo>
                  <a:cubicBezTo>
                    <a:pt x="1302488" y="1722890"/>
                    <a:pt x="1306445" y="1729641"/>
                    <a:pt x="1304713" y="1736243"/>
                  </a:cubicBezTo>
                  <a:cubicBezTo>
                    <a:pt x="1304713" y="1736269"/>
                    <a:pt x="1304713" y="1736269"/>
                    <a:pt x="1304713" y="1736295"/>
                  </a:cubicBezTo>
                  <a:lnTo>
                    <a:pt x="1296057" y="1770670"/>
                  </a:lnTo>
                  <a:cubicBezTo>
                    <a:pt x="1294574" y="1776135"/>
                    <a:pt x="1289628" y="1779895"/>
                    <a:pt x="1283940" y="1779819"/>
                  </a:cubicBezTo>
                  <a:lnTo>
                    <a:pt x="1280972" y="1779819"/>
                  </a:lnTo>
                  <a:cubicBezTo>
                    <a:pt x="1274541" y="1778015"/>
                    <a:pt x="1270584" y="1771337"/>
                    <a:pt x="1272069" y="1764734"/>
                  </a:cubicBezTo>
                  <a:lnTo>
                    <a:pt x="1280725" y="1730111"/>
                  </a:lnTo>
                  <a:cubicBezTo>
                    <a:pt x="1282457" y="1723557"/>
                    <a:pt x="1289132" y="1719626"/>
                    <a:pt x="1295810" y="1721207"/>
                  </a:cubicBezTo>
                  <a:close/>
                  <a:moveTo>
                    <a:pt x="1383359" y="1698580"/>
                  </a:moveTo>
                  <a:cubicBezTo>
                    <a:pt x="1390037" y="1696599"/>
                    <a:pt x="1397208" y="1700533"/>
                    <a:pt x="1399187" y="1707359"/>
                  </a:cubicBezTo>
                  <a:cubicBezTo>
                    <a:pt x="1403886" y="1723409"/>
                    <a:pt x="1404875" y="1740325"/>
                    <a:pt x="1402154" y="1756820"/>
                  </a:cubicBezTo>
                  <a:cubicBezTo>
                    <a:pt x="1401165" y="1763225"/>
                    <a:pt x="1395476" y="1767801"/>
                    <a:pt x="1389048" y="1767206"/>
                  </a:cubicBezTo>
                  <a:lnTo>
                    <a:pt x="1386822" y="1767206"/>
                  </a:lnTo>
                  <a:cubicBezTo>
                    <a:pt x="1380144" y="1765947"/>
                    <a:pt x="1375692" y="1759590"/>
                    <a:pt x="1376681" y="1752863"/>
                  </a:cubicBezTo>
                  <a:cubicBezTo>
                    <a:pt x="1378906" y="1740076"/>
                    <a:pt x="1378166" y="1726969"/>
                    <a:pt x="1374456" y="1714530"/>
                  </a:cubicBezTo>
                  <a:cubicBezTo>
                    <a:pt x="1372477" y="1707704"/>
                    <a:pt x="1376434" y="1700559"/>
                    <a:pt x="1383359" y="1698580"/>
                  </a:cubicBezTo>
                  <a:close/>
                  <a:moveTo>
                    <a:pt x="165419" y="1698012"/>
                  </a:moveTo>
                  <a:cubicBezTo>
                    <a:pt x="172097" y="1697121"/>
                    <a:pt x="178279" y="1701696"/>
                    <a:pt x="179515" y="1708400"/>
                  </a:cubicBezTo>
                  <a:lnTo>
                    <a:pt x="184214" y="1740055"/>
                  </a:lnTo>
                  <a:cubicBezTo>
                    <a:pt x="185203" y="1746730"/>
                    <a:pt x="180504" y="1752889"/>
                    <a:pt x="173828" y="1753904"/>
                  </a:cubicBezTo>
                  <a:lnTo>
                    <a:pt x="171850" y="1754151"/>
                  </a:lnTo>
                  <a:cubicBezTo>
                    <a:pt x="165665" y="1754101"/>
                    <a:pt x="160473" y="1749576"/>
                    <a:pt x="159730" y="1743516"/>
                  </a:cubicBezTo>
                  <a:lnTo>
                    <a:pt x="155033" y="1712107"/>
                  </a:lnTo>
                  <a:cubicBezTo>
                    <a:pt x="154044" y="1705357"/>
                    <a:pt x="158743" y="1699050"/>
                    <a:pt x="165419" y="1698012"/>
                  </a:cubicBezTo>
                  <a:close/>
                  <a:moveTo>
                    <a:pt x="1347008" y="1661236"/>
                  </a:moveTo>
                  <a:cubicBezTo>
                    <a:pt x="1353683" y="1662942"/>
                    <a:pt x="1357887" y="1669867"/>
                    <a:pt x="1356157" y="1676693"/>
                  </a:cubicBezTo>
                  <a:lnTo>
                    <a:pt x="1347498" y="1711069"/>
                  </a:lnTo>
                  <a:cubicBezTo>
                    <a:pt x="1345769" y="1716708"/>
                    <a:pt x="1340576" y="1720442"/>
                    <a:pt x="1334641" y="1719972"/>
                  </a:cubicBezTo>
                  <a:lnTo>
                    <a:pt x="1331673" y="1719972"/>
                  </a:lnTo>
                  <a:cubicBezTo>
                    <a:pt x="1325244" y="1718414"/>
                    <a:pt x="1321038" y="1711861"/>
                    <a:pt x="1322767" y="1705357"/>
                  </a:cubicBezTo>
                  <a:cubicBezTo>
                    <a:pt x="1322767" y="1705281"/>
                    <a:pt x="1322767" y="1705206"/>
                    <a:pt x="1322767" y="1705133"/>
                  </a:cubicBezTo>
                  <a:lnTo>
                    <a:pt x="1331426" y="1670511"/>
                  </a:lnTo>
                  <a:cubicBezTo>
                    <a:pt x="1333156" y="1663685"/>
                    <a:pt x="1340083" y="1659530"/>
                    <a:pt x="1347008" y="1661236"/>
                  </a:cubicBezTo>
                  <a:close/>
                  <a:moveTo>
                    <a:pt x="868018" y="1654733"/>
                  </a:moveTo>
                  <a:cubicBezTo>
                    <a:pt x="874696" y="1654289"/>
                    <a:pt x="880631" y="1659159"/>
                    <a:pt x="881618" y="1665863"/>
                  </a:cubicBezTo>
                  <a:cubicBezTo>
                    <a:pt x="883848" y="1685671"/>
                    <a:pt x="883848" y="1705656"/>
                    <a:pt x="881618" y="1725464"/>
                  </a:cubicBezTo>
                  <a:cubicBezTo>
                    <a:pt x="880631" y="1731646"/>
                    <a:pt x="875192" y="1736171"/>
                    <a:pt x="869010" y="1736099"/>
                  </a:cubicBezTo>
                  <a:lnTo>
                    <a:pt x="867525" y="1736099"/>
                  </a:lnTo>
                  <a:cubicBezTo>
                    <a:pt x="860847" y="1735356"/>
                    <a:pt x="856150" y="1729345"/>
                    <a:pt x="856887" y="1722719"/>
                  </a:cubicBezTo>
                  <a:cubicBezTo>
                    <a:pt x="856887" y="1722545"/>
                    <a:pt x="856887" y="1722397"/>
                    <a:pt x="856887" y="1722249"/>
                  </a:cubicBezTo>
                  <a:cubicBezTo>
                    <a:pt x="858868" y="1704246"/>
                    <a:pt x="858868" y="1686092"/>
                    <a:pt x="856887" y="1668088"/>
                  </a:cubicBezTo>
                  <a:cubicBezTo>
                    <a:pt x="856396" y="1661335"/>
                    <a:pt x="861340" y="1655376"/>
                    <a:pt x="868018" y="1654733"/>
                  </a:cubicBezTo>
                  <a:close/>
                  <a:moveTo>
                    <a:pt x="801246" y="1641872"/>
                  </a:moveTo>
                  <a:cubicBezTo>
                    <a:pt x="807924" y="1641008"/>
                    <a:pt x="814106" y="1645806"/>
                    <a:pt x="815098" y="1652582"/>
                  </a:cubicBezTo>
                  <a:cubicBezTo>
                    <a:pt x="815098" y="1652632"/>
                    <a:pt x="815098" y="1652704"/>
                    <a:pt x="815098" y="1652754"/>
                  </a:cubicBezTo>
                  <a:cubicBezTo>
                    <a:pt x="818065" y="1677363"/>
                    <a:pt x="819794" y="1702143"/>
                    <a:pt x="819794" y="1726946"/>
                  </a:cubicBezTo>
                  <a:cubicBezTo>
                    <a:pt x="819794" y="1733674"/>
                    <a:pt x="814355" y="1739189"/>
                    <a:pt x="807677" y="1739313"/>
                  </a:cubicBezTo>
                  <a:lnTo>
                    <a:pt x="807428" y="1740056"/>
                  </a:lnTo>
                  <a:cubicBezTo>
                    <a:pt x="800506" y="1740056"/>
                    <a:pt x="795064" y="1734515"/>
                    <a:pt x="795064" y="1727689"/>
                  </a:cubicBezTo>
                  <a:cubicBezTo>
                    <a:pt x="794820" y="1703625"/>
                    <a:pt x="793334" y="1679614"/>
                    <a:pt x="790613" y="1655721"/>
                  </a:cubicBezTo>
                  <a:cubicBezTo>
                    <a:pt x="789624" y="1649095"/>
                    <a:pt x="794077" y="1642937"/>
                    <a:pt x="800755" y="1641922"/>
                  </a:cubicBezTo>
                  <a:cubicBezTo>
                    <a:pt x="801002" y="1641922"/>
                    <a:pt x="801002" y="1641898"/>
                    <a:pt x="801246" y="1641872"/>
                  </a:cubicBezTo>
                  <a:close/>
                  <a:moveTo>
                    <a:pt x="1304963" y="1627478"/>
                  </a:moveTo>
                  <a:cubicBezTo>
                    <a:pt x="1311641" y="1628490"/>
                    <a:pt x="1316341" y="1634797"/>
                    <a:pt x="1315349" y="1641550"/>
                  </a:cubicBezTo>
                  <a:cubicBezTo>
                    <a:pt x="1315349" y="1641550"/>
                    <a:pt x="1315349" y="1641573"/>
                    <a:pt x="1315349" y="1641573"/>
                  </a:cubicBezTo>
                  <a:lnTo>
                    <a:pt x="1310649" y="1672982"/>
                  </a:lnTo>
                  <a:cubicBezTo>
                    <a:pt x="1309909" y="1679042"/>
                    <a:pt x="1304714" y="1683567"/>
                    <a:pt x="1298532" y="1683617"/>
                  </a:cubicBezTo>
                  <a:lnTo>
                    <a:pt x="1296553" y="1683617"/>
                  </a:lnTo>
                  <a:cubicBezTo>
                    <a:pt x="1289875" y="1682479"/>
                    <a:pt x="1285178" y="1676245"/>
                    <a:pt x="1286165" y="1669518"/>
                  </a:cubicBezTo>
                  <a:lnTo>
                    <a:pt x="1290867" y="1637863"/>
                  </a:lnTo>
                  <a:cubicBezTo>
                    <a:pt x="1292101" y="1631162"/>
                    <a:pt x="1298285" y="1626587"/>
                    <a:pt x="1304963" y="1627478"/>
                  </a:cubicBezTo>
                  <a:close/>
                  <a:moveTo>
                    <a:pt x="699355" y="1617142"/>
                  </a:moveTo>
                  <a:cubicBezTo>
                    <a:pt x="705786" y="1615140"/>
                    <a:pt x="712462" y="1618676"/>
                    <a:pt x="714443" y="1625082"/>
                  </a:cubicBezTo>
                  <a:cubicBezTo>
                    <a:pt x="714687" y="1625230"/>
                    <a:pt x="714687" y="1625378"/>
                    <a:pt x="714687" y="1625552"/>
                  </a:cubicBezTo>
                  <a:cubicBezTo>
                    <a:pt x="719636" y="1642122"/>
                    <a:pt x="727054" y="1657825"/>
                    <a:pt x="736946" y="1672045"/>
                  </a:cubicBezTo>
                  <a:cubicBezTo>
                    <a:pt x="740656" y="1677708"/>
                    <a:pt x="739174" y="1685326"/>
                    <a:pt x="733483" y="1689108"/>
                  </a:cubicBezTo>
                  <a:cubicBezTo>
                    <a:pt x="731260" y="1690666"/>
                    <a:pt x="728786" y="1691458"/>
                    <a:pt x="726067" y="1691334"/>
                  </a:cubicBezTo>
                  <a:cubicBezTo>
                    <a:pt x="722107" y="1691310"/>
                    <a:pt x="718150" y="1689256"/>
                    <a:pt x="715925" y="1685894"/>
                  </a:cubicBezTo>
                  <a:cubicBezTo>
                    <a:pt x="704797" y="1669521"/>
                    <a:pt x="696634" y="1651492"/>
                    <a:pt x="691195" y="1632476"/>
                  </a:cubicBezTo>
                  <a:cubicBezTo>
                    <a:pt x="689219" y="1625995"/>
                    <a:pt x="692924" y="1619170"/>
                    <a:pt x="699355" y="1617142"/>
                  </a:cubicBezTo>
                  <a:close/>
                  <a:moveTo>
                    <a:pt x="778000" y="1489780"/>
                  </a:moveTo>
                  <a:cubicBezTo>
                    <a:pt x="784678" y="1489087"/>
                    <a:pt x="790614" y="1493911"/>
                    <a:pt x="791356" y="1500587"/>
                  </a:cubicBezTo>
                  <a:cubicBezTo>
                    <a:pt x="791356" y="1500761"/>
                    <a:pt x="791356" y="1500958"/>
                    <a:pt x="791356" y="1501155"/>
                  </a:cubicBezTo>
                  <a:cubicBezTo>
                    <a:pt x="792836" y="1525863"/>
                    <a:pt x="792836" y="1550643"/>
                    <a:pt x="791356" y="1575348"/>
                  </a:cubicBezTo>
                  <a:cubicBezTo>
                    <a:pt x="791356" y="1582174"/>
                    <a:pt x="785912" y="1587715"/>
                    <a:pt x="778990" y="1587715"/>
                  </a:cubicBezTo>
                  <a:cubicBezTo>
                    <a:pt x="778743" y="1587715"/>
                    <a:pt x="778743" y="1587715"/>
                    <a:pt x="778494" y="1587715"/>
                  </a:cubicBezTo>
                  <a:cubicBezTo>
                    <a:pt x="771569" y="1587442"/>
                    <a:pt x="766376" y="1581704"/>
                    <a:pt x="766626" y="1574878"/>
                  </a:cubicBezTo>
                  <a:cubicBezTo>
                    <a:pt x="766626" y="1574878"/>
                    <a:pt x="766626" y="1574855"/>
                    <a:pt x="766626" y="1574855"/>
                  </a:cubicBezTo>
                  <a:cubicBezTo>
                    <a:pt x="767859" y="1550890"/>
                    <a:pt x="767859" y="1526852"/>
                    <a:pt x="766626" y="1502887"/>
                  </a:cubicBezTo>
                  <a:cubicBezTo>
                    <a:pt x="766130" y="1496136"/>
                    <a:pt x="771322" y="1490300"/>
                    <a:pt x="778000" y="1489780"/>
                  </a:cubicBezTo>
                  <a:close/>
                  <a:moveTo>
                    <a:pt x="878404" y="1475682"/>
                  </a:moveTo>
                  <a:cubicBezTo>
                    <a:pt x="885082" y="1474545"/>
                    <a:pt x="891267" y="1478948"/>
                    <a:pt x="892502" y="1485551"/>
                  </a:cubicBezTo>
                  <a:cubicBezTo>
                    <a:pt x="892502" y="1485725"/>
                    <a:pt x="892502" y="1485896"/>
                    <a:pt x="892502" y="1486070"/>
                  </a:cubicBezTo>
                  <a:cubicBezTo>
                    <a:pt x="896953" y="1513893"/>
                    <a:pt x="899430" y="1541986"/>
                    <a:pt x="899676" y="1570154"/>
                  </a:cubicBezTo>
                  <a:cubicBezTo>
                    <a:pt x="899430" y="1576980"/>
                    <a:pt x="894234" y="1582495"/>
                    <a:pt x="887310" y="1582768"/>
                  </a:cubicBezTo>
                  <a:cubicBezTo>
                    <a:pt x="880385" y="1582768"/>
                    <a:pt x="874945" y="1577227"/>
                    <a:pt x="874945" y="1570401"/>
                  </a:cubicBezTo>
                  <a:cubicBezTo>
                    <a:pt x="874699" y="1543469"/>
                    <a:pt x="872468" y="1516612"/>
                    <a:pt x="868267" y="1490027"/>
                  </a:cubicBezTo>
                  <a:cubicBezTo>
                    <a:pt x="867278" y="1483300"/>
                    <a:pt x="871731" y="1476944"/>
                    <a:pt x="878404" y="1475682"/>
                  </a:cubicBezTo>
                  <a:close/>
                  <a:moveTo>
                    <a:pt x="692432" y="1475682"/>
                  </a:moveTo>
                  <a:cubicBezTo>
                    <a:pt x="699354" y="1477191"/>
                    <a:pt x="703558" y="1483941"/>
                    <a:pt x="702078" y="1490767"/>
                  </a:cubicBezTo>
                  <a:cubicBezTo>
                    <a:pt x="698368" y="1507561"/>
                    <a:pt x="697376" y="1524847"/>
                    <a:pt x="699105" y="1541960"/>
                  </a:cubicBezTo>
                  <a:cubicBezTo>
                    <a:pt x="699601" y="1548760"/>
                    <a:pt x="694658" y="1554797"/>
                    <a:pt x="687980" y="1555563"/>
                  </a:cubicBezTo>
                  <a:lnTo>
                    <a:pt x="686248" y="1555563"/>
                  </a:lnTo>
                  <a:cubicBezTo>
                    <a:pt x="679819" y="1555487"/>
                    <a:pt x="674624" y="1550715"/>
                    <a:pt x="673884" y="1544434"/>
                  </a:cubicBezTo>
                  <a:cubicBezTo>
                    <a:pt x="671903" y="1524673"/>
                    <a:pt x="673142" y="1504718"/>
                    <a:pt x="677348" y="1485328"/>
                  </a:cubicBezTo>
                  <a:cubicBezTo>
                    <a:pt x="678828" y="1478502"/>
                    <a:pt x="685505" y="1474174"/>
                    <a:pt x="692432" y="1475682"/>
                  </a:cubicBezTo>
                  <a:close/>
                  <a:moveTo>
                    <a:pt x="927624" y="1409157"/>
                  </a:moveTo>
                  <a:cubicBezTo>
                    <a:pt x="934296" y="1408437"/>
                    <a:pt x="940481" y="1413285"/>
                    <a:pt x="941224" y="1420038"/>
                  </a:cubicBezTo>
                  <a:cubicBezTo>
                    <a:pt x="943942" y="1443284"/>
                    <a:pt x="943942" y="1466779"/>
                    <a:pt x="941224" y="1490024"/>
                  </a:cubicBezTo>
                  <a:cubicBezTo>
                    <a:pt x="940232" y="1496084"/>
                    <a:pt x="935039" y="1500485"/>
                    <a:pt x="928857" y="1500413"/>
                  </a:cubicBezTo>
                  <a:lnTo>
                    <a:pt x="927128" y="1500413"/>
                  </a:lnTo>
                  <a:cubicBezTo>
                    <a:pt x="920450" y="1499670"/>
                    <a:pt x="915750" y="1493659"/>
                    <a:pt x="916493" y="1487033"/>
                  </a:cubicBezTo>
                  <a:cubicBezTo>
                    <a:pt x="916493" y="1486859"/>
                    <a:pt x="916493" y="1486711"/>
                    <a:pt x="916493" y="1486563"/>
                  </a:cubicBezTo>
                  <a:cubicBezTo>
                    <a:pt x="918964" y="1465369"/>
                    <a:pt x="918964" y="1443951"/>
                    <a:pt x="916493" y="1422757"/>
                  </a:cubicBezTo>
                  <a:cubicBezTo>
                    <a:pt x="915750" y="1416131"/>
                    <a:pt x="920450" y="1410047"/>
                    <a:pt x="926881" y="1409229"/>
                  </a:cubicBezTo>
                  <a:cubicBezTo>
                    <a:pt x="927128" y="1409180"/>
                    <a:pt x="927374" y="1409180"/>
                    <a:pt x="927624" y="1409157"/>
                  </a:cubicBezTo>
                  <a:close/>
                  <a:moveTo>
                    <a:pt x="630358" y="1393823"/>
                  </a:moveTo>
                  <a:cubicBezTo>
                    <a:pt x="637036" y="1393379"/>
                    <a:pt x="642972" y="1398275"/>
                    <a:pt x="643712" y="1404951"/>
                  </a:cubicBezTo>
                  <a:cubicBezTo>
                    <a:pt x="645197" y="1424265"/>
                    <a:pt x="647669" y="1443507"/>
                    <a:pt x="651132" y="1462575"/>
                  </a:cubicBezTo>
                  <a:cubicBezTo>
                    <a:pt x="652122" y="1469302"/>
                    <a:pt x="647669" y="1475655"/>
                    <a:pt x="640991" y="1476917"/>
                  </a:cubicBezTo>
                  <a:lnTo>
                    <a:pt x="638766" y="1477164"/>
                  </a:lnTo>
                  <a:cubicBezTo>
                    <a:pt x="632584" y="1477239"/>
                    <a:pt x="627640" y="1472789"/>
                    <a:pt x="626648" y="1466778"/>
                  </a:cubicBezTo>
                  <a:cubicBezTo>
                    <a:pt x="623187" y="1447241"/>
                    <a:pt x="620713" y="1427209"/>
                    <a:pt x="618981" y="1407178"/>
                  </a:cubicBezTo>
                  <a:cubicBezTo>
                    <a:pt x="618488" y="1400376"/>
                    <a:pt x="623434" y="1394391"/>
                    <a:pt x="630358" y="1393823"/>
                  </a:cubicBezTo>
                  <a:close/>
                  <a:moveTo>
                    <a:pt x="814106" y="1336697"/>
                  </a:moveTo>
                  <a:cubicBezTo>
                    <a:pt x="821034" y="1336151"/>
                    <a:pt x="826967" y="1341245"/>
                    <a:pt x="827462" y="1348071"/>
                  </a:cubicBezTo>
                  <a:lnTo>
                    <a:pt x="832409" y="1413856"/>
                  </a:lnTo>
                  <a:cubicBezTo>
                    <a:pt x="832902" y="1420656"/>
                    <a:pt x="827958" y="1426641"/>
                    <a:pt x="821034" y="1427210"/>
                  </a:cubicBezTo>
                  <a:lnTo>
                    <a:pt x="820042" y="1427210"/>
                  </a:lnTo>
                  <a:cubicBezTo>
                    <a:pt x="813613" y="1427236"/>
                    <a:pt x="808171" y="1422263"/>
                    <a:pt x="807678" y="1415835"/>
                  </a:cubicBezTo>
                  <a:lnTo>
                    <a:pt x="802732" y="1350050"/>
                  </a:lnTo>
                  <a:cubicBezTo>
                    <a:pt x="802236" y="1343224"/>
                    <a:pt x="807184" y="1337239"/>
                    <a:pt x="814106" y="1336697"/>
                  </a:cubicBezTo>
                  <a:close/>
                  <a:moveTo>
                    <a:pt x="696881" y="1306277"/>
                  </a:moveTo>
                  <a:cubicBezTo>
                    <a:pt x="703808" y="1305386"/>
                    <a:pt x="709990" y="1310109"/>
                    <a:pt x="710979" y="1316912"/>
                  </a:cubicBezTo>
                  <a:cubicBezTo>
                    <a:pt x="714196" y="1339020"/>
                    <a:pt x="712957" y="1361526"/>
                    <a:pt x="707518" y="1383190"/>
                  </a:cubicBezTo>
                  <a:cubicBezTo>
                    <a:pt x="705783" y="1388508"/>
                    <a:pt x="700840" y="1392117"/>
                    <a:pt x="695401" y="1392094"/>
                  </a:cubicBezTo>
                  <a:lnTo>
                    <a:pt x="692433" y="1392094"/>
                  </a:lnTo>
                  <a:cubicBezTo>
                    <a:pt x="685755" y="1390411"/>
                    <a:pt x="681796" y="1383660"/>
                    <a:pt x="683530" y="1377055"/>
                  </a:cubicBezTo>
                  <a:cubicBezTo>
                    <a:pt x="683530" y="1377032"/>
                    <a:pt x="683530" y="1377032"/>
                    <a:pt x="683530" y="1377008"/>
                  </a:cubicBezTo>
                  <a:cubicBezTo>
                    <a:pt x="688227" y="1358509"/>
                    <a:pt x="689216" y="1339267"/>
                    <a:pt x="686498" y="1320373"/>
                  </a:cubicBezTo>
                  <a:cubicBezTo>
                    <a:pt x="685506" y="1313646"/>
                    <a:pt x="690203" y="1307414"/>
                    <a:pt x="696881" y="1306277"/>
                  </a:cubicBezTo>
                  <a:close/>
                  <a:moveTo>
                    <a:pt x="877759" y="1255426"/>
                  </a:moveTo>
                  <a:cubicBezTo>
                    <a:pt x="880757" y="1256499"/>
                    <a:pt x="883353" y="1258694"/>
                    <a:pt x="884837" y="1261762"/>
                  </a:cubicBezTo>
                  <a:cubicBezTo>
                    <a:pt x="898686" y="1291463"/>
                    <a:pt x="908085" y="1323045"/>
                    <a:pt x="912535" y="1355490"/>
                  </a:cubicBezTo>
                  <a:cubicBezTo>
                    <a:pt x="913524" y="1362243"/>
                    <a:pt x="908827" y="1368550"/>
                    <a:pt x="902149" y="1369586"/>
                  </a:cubicBezTo>
                  <a:lnTo>
                    <a:pt x="899428" y="1369586"/>
                  </a:lnTo>
                  <a:cubicBezTo>
                    <a:pt x="893246" y="1369539"/>
                    <a:pt x="888051" y="1365037"/>
                    <a:pt x="887064" y="1358954"/>
                  </a:cubicBezTo>
                  <a:cubicBezTo>
                    <a:pt x="883105" y="1329030"/>
                    <a:pt x="874947" y="1299872"/>
                    <a:pt x="862334" y="1272395"/>
                  </a:cubicBezTo>
                  <a:cubicBezTo>
                    <a:pt x="859366" y="1266239"/>
                    <a:pt x="862084" y="1258844"/>
                    <a:pt x="868020" y="1255900"/>
                  </a:cubicBezTo>
                  <a:cubicBezTo>
                    <a:pt x="868269" y="1255876"/>
                    <a:pt x="868269" y="1255850"/>
                    <a:pt x="868269" y="1255824"/>
                  </a:cubicBezTo>
                  <a:cubicBezTo>
                    <a:pt x="871360" y="1254402"/>
                    <a:pt x="874760" y="1254353"/>
                    <a:pt x="877759" y="1255426"/>
                  </a:cubicBezTo>
                  <a:close/>
                  <a:moveTo>
                    <a:pt x="748326" y="1207105"/>
                  </a:moveTo>
                  <a:cubicBezTo>
                    <a:pt x="754999" y="1205796"/>
                    <a:pt x="761183" y="1210023"/>
                    <a:pt x="762669" y="1216603"/>
                  </a:cubicBezTo>
                  <a:cubicBezTo>
                    <a:pt x="762669" y="1216725"/>
                    <a:pt x="762669" y="1216875"/>
                    <a:pt x="762669" y="1216997"/>
                  </a:cubicBezTo>
                  <a:cubicBezTo>
                    <a:pt x="766130" y="1237078"/>
                    <a:pt x="766872" y="1257532"/>
                    <a:pt x="765140" y="1277836"/>
                  </a:cubicBezTo>
                  <a:cubicBezTo>
                    <a:pt x="764398" y="1284613"/>
                    <a:pt x="758216" y="1289533"/>
                    <a:pt x="751540" y="1288964"/>
                  </a:cubicBezTo>
                  <a:cubicBezTo>
                    <a:pt x="744862" y="1288321"/>
                    <a:pt x="739914" y="1282362"/>
                    <a:pt x="740410" y="1275611"/>
                  </a:cubicBezTo>
                  <a:cubicBezTo>
                    <a:pt x="742141" y="1257532"/>
                    <a:pt x="741399" y="1239306"/>
                    <a:pt x="738184" y="1221450"/>
                  </a:cubicBezTo>
                  <a:cubicBezTo>
                    <a:pt x="737195" y="1214723"/>
                    <a:pt x="741648" y="1208367"/>
                    <a:pt x="748326" y="1207105"/>
                  </a:cubicBezTo>
                  <a:close/>
                  <a:moveTo>
                    <a:pt x="682538" y="1145280"/>
                  </a:moveTo>
                  <a:cubicBezTo>
                    <a:pt x="689466" y="1145280"/>
                    <a:pt x="694905" y="1150820"/>
                    <a:pt x="694905" y="1157644"/>
                  </a:cubicBezTo>
                  <a:cubicBezTo>
                    <a:pt x="695152" y="1174263"/>
                    <a:pt x="696884" y="1190833"/>
                    <a:pt x="700345" y="1207105"/>
                  </a:cubicBezTo>
                  <a:cubicBezTo>
                    <a:pt x="701830" y="1213635"/>
                    <a:pt x="697873" y="1220139"/>
                    <a:pt x="691195" y="1221621"/>
                  </a:cubicBezTo>
                  <a:cubicBezTo>
                    <a:pt x="691195" y="1221647"/>
                    <a:pt x="690948" y="1221673"/>
                    <a:pt x="690948" y="1221696"/>
                  </a:cubicBezTo>
                  <a:lnTo>
                    <a:pt x="688227" y="1222686"/>
                  </a:lnTo>
                  <a:cubicBezTo>
                    <a:pt x="682538" y="1222712"/>
                    <a:pt x="677348" y="1218705"/>
                    <a:pt x="676110" y="1213040"/>
                  </a:cubicBezTo>
                  <a:cubicBezTo>
                    <a:pt x="672153" y="1194839"/>
                    <a:pt x="670174" y="1176267"/>
                    <a:pt x="670174" y="1157644"/>
                  </a:cubicBezTo>
                  <a:cubicBezTo>
                    <a:pt x="670174" y="1150719"/>
                    <a:pt x="676356" y="1144044"/>
                    <a:pt x="682538" y="1145280"/>
                  </a:cubicBezTo>
                  <a:close/>
                  <a:moveTo>
                    <a:pt x="813610" y="1123021"/>
                  </a:moveTo>
                  <a:cubicBezTo>
                    <a:pt x="813856" y="1123021"/>
                    <a:pt x="813856" y="1123021"/>
                    <a:pt x="814103" y="1123021"/>
                  </a:cubicBezTo>
                  <a:cubicBezTo>
                    <a:pt x="820781" y="1123021"/>
                    <a:pt x="826223" y="1128266"/>
                    <a:pt x="826470" y="1134894"/>
                  </a:cubicBezTo>
                  <a:lnTo>
                    <a:pt x="827955" y="1206119"/>
                  </a:lnTo>
                  <a:cubicBezTo>
                    <a:pt x="828202" y="1212945"/>
                    <a:pt x="822760" y="1218582"/>
                    <a:pt x="815837" y="1218730"/>
                  </a:cubicBezTo>
                  <a:cubicBezTo>
                    <a:pt x="809159" y="1218608"/>
                    <a:pt x="803720" y="1213290"/>
                    <a:pt x="803471" y="1206612"/>
                  </a:cubicBezTo>
                  <a:lnTo>
                    <a:pt x="801986" y="1135634"/>
                  </a:lnTo>
                  <a:cubicBezTo>
                    <a:pt x="801739" y="1128959"/>
                    <a:pt x="806934" y="1123294"/>
                    <a:pt x="813610" y="1123021"/>
                  </a:cubicBezTo>
                  <a:close/>
                  <a:moveTo>
                    <a:pt x="795064" y="284651"/>
                  </a:moveTo>
                  <a:cubicBezTo>
                    <a:pt x="801989" y="283415"/>
                    <a:pt x="808420" y="287967"/>
                    <a:pt x="809658" y="294793"/>
                  </a:cubicBezTo>
                  <a:cubicBezTo>
                    <a:pt x="812626" y="309408"/>
                    <a:pt x="812626" y="324444"/>
                    <a:pt x="809658" y="339062"/>
                  </a:cubicBezTo>
                  <a:cubicBezTo>
                    <a:pt x="808171" y="344797"/>
                    <a:pt x="802731" y="348655"/>
                    <a:pt x="796796" y="348211"/>
                  </a:cubicBezTo>
                  <a:lnTo>
                    <a:pt x="794077" y="348211"/>
                  </a:lnTo>
                  <a:cubicBezTo>
                    <a:pt x="787646" y="346923"/>
                    <a:pt x="783440" y="340643"/>
                    <a:pt x="784678" y="334237"/>
                  </a:cubicBezTo>
                  <a:cubicBezTo>
                    <a:pt x="784928" y="334014"/>
                    <a:pt x="784928" y="333817"/>
                    <a:pt x="784928" y="333619"/>
                  </a:cubicBezTo>
                  <a:cubicBezTo>
                    <a:pt x="787150" y="322268"/>
                    <a:pt x="787150" y="310594"/>
                    <a:pt x="784928" y="299243"/>
                  </a:cubicBezTo>
                  <a:cubicBezTo>
                    <a:pt x="783689" y="292417"/>
                    <a:pt x="788142" y="285889"/>
                    <a:pt x="795064" y="284651"/>
                  </a:cubicBezTo>
                  <a:close/>
                  <a:moveTo>
                    <a:pt x="721615" y="256459"/>
                  </a:moveTo>
                  <a:cubicBezTo>
                    <a:pt x="728293" y="255865"/>
                    <a:pt x="734229" y="260663"/>
                    <a:pt x="735218" y="267338"/>
                  </a:cubicBezTo>
                  <a:cubicBezTo>
                    <a:pt x="737443" y="288953"/>
                    <a:pt x="737443" y="310766"/>
                    <a:pt x="735218" y="332381"/>
                  </a:cubicBezTo>
                  <a:cubicBezTo>
                    <a:pt x="734475" y="338490"/>
                    <a:pt x="729282" y="343091"/>
                    <a:pt x="723100" y="343262"/>
                  </a:cubicBezTo>
                  <a:lnTo>
                    <a:pt x="721862" y="343262"/>
                  </a:lnTo>
                  <a:cubicBezTo>
                    <a:pt x="715184" y="342618"/>
                    <a:pt x="709991" y="336587"/>
                    <a:pt x="710733" y="329784"/>
                  </a:cubicBezTo>
                  <a:cubicBezTo>
                    <a:pt x="710733" y="329735"/>
                    <a:pt x="710733" y="329709"/>
                    <a:pt x="710733" y="329662"/>
                  </a:cubicBezTo>
                  <a:cubicBezTo>
                    <a:pt x="712712" y="309852"/>
                    <a:pt x="712712" y="289870"/>
                    <a:pt x="710733" y="270059"/>
                  </a:cubicBezTo>
                  <a:cubicBezTo>
                    <a:pt x="709991" y="263309"/>
                    <a:pt x="714937" y="257225"/>
                    <a:pt x="721615" y="256459"/>
                  </a:cubicBezTo>
                  <a:close/>
                  <a:moveTo>
                    <a:pt x="871978" y="231726"/>
                  </a:moveTo>
                  <a:cubicBezTo>
                    <a:pt x="878653" y="230664"/>
                    <a:pt x="885081" y="235164"/>
                    <a:pt x="886320" y="241865"/>
                  </a:cubicBezTo>
                  <a:cubicBezTo>
                    <a:pt x="889287" y="256408"/>
                    <a:pt x="889287" y="271345"/>
                    <a:pt x="886320" y="285887"/>
                  </a:cubicBezTo>
                  <a:cubicBezTo>
                    <a:pt x="884835" y="291451"/>
                    <a:pt x="879891" y="295335"/>
                    <a:pt x="874203" y="295283"/>
                  </a:cubicBezTo>
                  <a:lnTo>
                    <a:pt x="871482" y="295283"/>
                  </a:lnTo>
                  <a:cubicBezTo>
                    <a:pt x="864804" y="293824"/>
                    <a:pt x="860600" y="287222"/>
                    <a:pt x="862085" y="280546"/>
                  </a:cubicBezTo>
                  <a:cubicBezTo>
                    <a:pt x="862085" y="280520"/>
                    <a:pt x="862085" y="280471"/>
                    <a:pt x="862085" y="280448"/>
                  </a:cubicBezTo>
                  <a:cubicBezTo>
                    <a:pt x="864311" y="269094"/>
                    <a:pt x="864311" y="257423"/>
                    <a:pt x="862085" y="246071"/>
                  </a:cubicBezTo>
                  <a:cubicBezTo>
                    <a:pt x="860847" y="239393"/>
                    <a:pt x="865300" y="232988"/>
                    <a:pt x="871978" y="231726"/>
                  </a:cubicBezTo>
                  <a:close/>
                  <a:moveTo>
                    <a:pt x="659537" y="183378"/>
                  </a:moveTo>
                  <a:cubicBezTo>
                    <a:pt x="666464" y="181820"/>
                    <a:pt x="673388" y="186076"/>
                    <a:pt x="674871" y="192899"/>
                  </a:cubicBezTo>
                  <a:cubicBezTo>
                    <a:pt x="681796" y="221860"/>
                    <a:pt x="681796" y="251983"/>
                    <a:pt x="674871" y="280941"/>
                  </a:cubicBezTo>
                  <a:cubicBezTo>
                    <a:pt x="673388" y="286778"/>
                    <a:pt x="667949" y="290761"/>
                    <a:pt x="662011" y="290340"/>
                  </a:cubicBezTo>
                  <a:lnTo>
                    <a:pt x="659290" y="290340"/>
                  </a:lnTo>
                  <a:cubicBezTo>
                    <a:pt x="652859" y="288904"/>
                    <a:pt x="648657" y="282452"/>
                    <a:pt x="650140" y="275922"/>
                  </a:cubicBezTo>
                  <a:cubicBezTo>
                    <a:pt x="650140" y="275774"/>
                    <a:pt x="650140" y="275649"/>
                    <a:pt x="650140" y="275501"/>
                  </a:cubicBezTo>
                  <a:cubicBezTo>
                    <a:pt x="655827" y="250176"/>
                    <a:pt x="655827" y="223913"/>
                    <a:pt x="650140" y="198588"/>
                  </a:cubicBezTo>
                  <a:cubicBezTo>
                    <a:pt x="648657" y="191762"/>
                    <a:pt x="652859" y="184962"/>
                    <a:pt x="659537" y="183378"/>
                  </a:cubicBezTo>
                  <a:close/>
                  <a:moveTo>
                    <a:pt x="930095" y="173857"/>
                  </a:moveTo>
                  <a:cubicBezTo>
                    <a:pt x="936773" y="172647"/>
                    <a:pt x="943205" y="177074"/>
                    <a:pt x="944438" y="183752"/>
                  </a:cubicBezTo>
                  <a:cubicBezTo>
                    <a:pt x="946910" y="198440"/>
                    <a:pt x="946416" y="213479"/>
                    <a:pt x="943205" y="228019"/>
                  </a:cubicBezTo>
                  <a:cubicBezTo>
                    <a:pt x="941719" y="233139"/>
                    <a:pt x="937267" y="236823"/>
                    <a:pt x="932074" y="237171"/>
                  </a:cubicBezTo>
                  <a:lnTo>
                    <a:pt x="929353" y="237171"/>
                  </a:lnTo>
                  <a:cubicBezTo>
                    <a:pt x="922675" y="235686"/>
                    <a:pt x="918474" y="229182"/>
                    <a:pt x="919956" y="222579"/>
                  </a:cubicBezTo>
                  <a:cubicBezTo>
                    <a:pt x="922179" y="211152"/>
                    <a:pt x="922179" y="199380"/>
                    <a:pt x="919956" y="187956"/>
                  </a:cubicBezTo>
                  <a:cubicBezTo>
                    <a:pt x="918718" y="181376"/>
                    <a:pt x="923171" y="175069"/>
                    <a:pt x="929849" y="173909"/>
                  </a:cubicBezTo>
                  <a:cubicBezTo>
                    <a:pt x="929849" y="173883"/>
                    <a:pt x="930095" y="173883"/>
                    <a:pt x="930095" y="173857"/>
                  </a:cubicBezTo>
                  <a:close/>
                  <a:moveTo>
                    <a:pt x="575452" y="149127"/>
                  </a:moveTo>
                  <a:cubicBezTo>
                    <a:pt x="582130" y="147917"/>
                    <a:pt x="588561" y="152344"/>
                    <a:pt x="589800" y="159022"/>
                  </a:cubicBezTo>
                  <a:cubicBezTo>
                    <a:pt x="592765" y="173562"/>
                    <a:pt x="592765" y="188500"/>
                    <a:pt x="589800" y="203042"/>
                  </a:cubicBezTo>
                  <a:cubicBezTo>
                    <a:pt x="588561" y="208754"/>
                    <a:pt x="583369" y="212711"/>
                    <a:pt x="577433" y="212441"/>
                  </a:cubicBezTo>
                  <a:lnTo>
                    <a:pt x="574712" y="212441"/>
                  </a:lnTo>
                  <a:cubicBezTo>
                    <a:pt x="568034" y="211104"/>
                    <a:pt x="563831" y="204699"/>
                    <a:pt x="565316" y="198145"/>
                  </a:cubicBezTo>
                  <a:cubicBezTo>
                    <a:pt x="565316" y="198047"/>
                    <a:pt x="565316" y="197948"/>
                    <a:pt x="565316" y="197849"/>
                  </a:cubicBezTo>
                  <a:cubicBezTo>
                    <a:pt x="567541" y="186422"/>
                    <a:pt x="567541" y="174650"/>
                    <a:pt x="565316" y="163225"/>
                  </a:cubicBezTo>
                  <a:cubicBezTo>
                    <a:pt x="564077" y="156646"/>
                    <a:pt x="568530" y="150339"/>
                    <a:pt x="575208" y="149179"/>
                  </a:cubicBezTo>
                  <a:cubicBezTo>
                    <a:pt x="575208" y="149153"/>
                    <a:pt x="575452" y="149153"/>
                    <a:pt x="575452" y="149127"/>
                  </a:cubicBezTo>
                  <a:close/>
                  <a:moveTo>
                    <a:pt x="829191" y="135277"/>
                  </a:moveTo>
                  <a:cubicBezTo>
                    <a:pt x="835868" y="134215"/>
                    <a:pt x="842300" y="138714"/>
                    <a:pt x="843538" y="145418"/>
                  </a:cubicBezTo>
                  <a:cubicBezTo>
                    <a:pt x="848235" y="173041"/>
                    <a:pt x="848977" y="201187"/>
                    <a:pt x="845763" y="229008"/>
                  </a:cubicBezTo>
                  <a:cubicBezTo>
                    <a:pt x="845021" y="235190"/>
                    <a:pt x="839579" y="239816"/>
                    <a:pt x="833397" y="239889"/>
                  </a:cubicBezTo>
                  <a:lnTo>
                    <a:pt x="831914" y="239889"/>
                  </a:lnTo>
                  <a:cubicBezTo>
                    <a:pt x="825236" y="239123"/>
                    <a:pt x="820290" y="233040"/>
                    <a:pt x="821033" y="226289"/>
                  </a:cubicBezTo>
                  <a:cubicBezTo>
                    <a:pt x="824001" y="200691"/>
                    <a:pt x="823255" y="174799"/>
                    <a:pt x="819054" y="149375"/>
                  </a:cubicBezTo>
                  <a:cubicBezTo>
                    <a:pt x="818065" y="142697"/>
                    <a:pt x="822518" y="136417"/>
                    <a:pt x="829191" y="135277"/>
                  </a:cubicBezTo>
                  <a:close/>
                  <a:moveTo>
                    <a:pt x="773795" y="120192"/>
                  </a:moveTo>
                  <a:cubicBezTo>
                    <a:pt x="780226" y="119351"/>
                    <a:pt x="786161" y="123952"/>
                    <a:pt x="787150" y="130456"/>
                  </a:cubicBezTo>
                  <a:cubicBezTo>
                    <a:pt x="787150" y="130752"/>
                    <a:pt x="787150" y="131022"/>
                    <a:pt x="787150" y="131320"/>
                  </a:cubicBezTo>
                  <a:cubicBezTo>
                    <a:pt x="789129" y="154197"/>
                    <a:pt x="789129" y="177196"/>
                    <a:pt x="787150" y="200071"/>
                  </a:cubicBezTo>
                  <a:cubicBezTo>
                    <a:pt x="786904" y="206749"/>
                    <a:pt x="781215" y="211968"/>
                    <a:pt x="774537" y="211721"/>
                  </a:cubicBezTo>
                  <a:cubicBezTo>
                    <a:pt x="774537" y="211695"/>
                    <a:pt x="774290" y="211695"/>
                    <a:pt x="774290" y="211695"/>
                  </a:cubicBezTo>
                  <a:cubicBezTo>
                    <a:pt x="767366" y="211301"/>
                    <a:pt x="762173" y="205438"/>
                    <a:pt x="762667" y="198638"/>
                  </a:cubicBezTo>
                  <a:cubicBezTo>
                    <a:pt x="762667" y="198612"/>
                    <a:pt x="762667" y="198612"/>
                    <a:pt x="762667" y="198589"/>
                  </a:cubicBezTo>
                  <a:cubicBezTo>
                    <a:pt x="764149" y="176947"/>
                    <a:pt x="764149" y="155187"/>
                    <a:pt x="762667" y="133546"/>
                  </a:cubicBezTo>
                  <a:cubicBezTo>
                    <a:pt x="761924" y="126894"/>
                    <a:pt x="766873" y="120932"/>
                    <a:pt x="773548" y="120216"/>
                  </a:cubicBezTo>
                  <a:cubicBezTo>
                    <a:pt x="773548" y="120216"/>
                    <a:pt x="773795" y="120192"/>
                    <a:pt x="773795" y="120192"/>
                  </a:cubicBezTo>
                  <a:close/>
                  <a:moveTo>
                    <a:pt x="707272" y="90887"/>
                  </a:moveTo>
                  <a:cubicBezTo>
                    <a:pt x="713950" y="89601"/>
                    <a:pt x="720628" y="94078"/>
                    <a:pt x="721861" y="100904"/>
                  </a:cubicBezTo>
                  <a:cubicBezTo>
                    <a:pt x="726561" y="125338"/>
                    <a:pt x="728293" y="150267"/>
                    <a:pt x="726561" y="175096"/>
                  </a:cubicBezTo>
                  <a:cubicBezTo>
                    <a:pt x="726068" y="181922"/>
                    <a:pt x="720379" y="187141"/>
                    <a:pt x="713454" y="186770"/>
                  </a:cubicBezTo>
                  <a:cubicBezTo>
                    <a:pt x="713454" y="186744"/>
                    <a:pt x="713208" y="186744"/>
                    <a:pt x="712958" y="186721"/>
                  </a:cubicBezTo>
                  <a:cubicBezTo>
                    <a:pt x="706034" y="186323"/>
                    <a:pt x="700841" y="180463"/>
                    <a:pt x="701337" y="173660"/>
                  </a:cubicBezTo>
                  <a:cubicBezTo>
                    <a:pt x="701337" y="173637"/>
                    <a:pt x="701337" y="173637"/>
                    <a:pt x="701337" y="173611"/>
                  </a:cubicBezTo>
                  <a:cubicBezTo>
                    <a:pt x="702820" y="150858"/>
                    <a:pt x="701584" y="127984"/>
                    <a:pt x="697131" y="105603"/>
                  </a:cubicBezTo>
                  <a:cubicBezTo>
                    <a:pt x="695898" y="98777"/>
                    <a:pt x="700345" y="92174"/>
                    <a:pt x="707272" y="90887"/>
                  </a:cubicBezTo>
                  <a:close/>
                  <a:moveTo>
                    <a:pt x="884588" y="63435"/>
                  </a:moveTo>
                  <a:cubicBezTo>
                    <a:pt x="891513" y="62149"/>
                    <a:pt x="898191" y="66626"/>
                    <a:pt x="899429" y="73452"/>
                  </a:cubicBezTo>
                  <a:cubicBezTo>
                    <a:pt x="904126" y="97886"/>
                    <a:pt x="905612" y="122814"/>
                    <a:pt x="904126" y="147643"/>
                  </a:cubicBezTo>
                  <a:cubicBezTo>
                    <a:pt x="903630" y="154446"/>
                    <a:pt x="897695" y="159564"/>
                    <a:pt x="890770" y="159044"/>
                  </a:cubicBezTo>
                  <a:cubicBezTo>
                    <a:pt x="890770" y="159044"/>
                    <a:pt x="890526" y="159021"/>
                    <a:pt x="890526" y="159021"/>
                  </a:cubicBezTo>
                  <a:cubicBezTo>
                    <a:pt x="883848" y="158624"/>
                    <a:pt x="878653" y="152912"/>
                    <a:pt x="879146" y="146234"/>
                  </a:cubicBezTo>
                  <a:cubicBezTo>
                    <a:pt x="879146" y="146112"/>
                    <a:pt x="879146" y="146010"/>
                    <a:pt x="879146" y="145912"/>
                  </a:cubicBezTo>
                  <a:cubicBezTo>
                    <a:pt x="880631" y="123235"/>
                    <a:pt x="879146" y="100457"/>
                    <a:pt x="874699" y="78151"/>
                  </a:cubicBezTo>
                  <a:cubicBezTo>
                    <a:pt x="873460" y="71325"/>
                    <a:pt x="877913" y="64722"/>
                    <a:pt x="884588" y="63435"/>
                  </a:cubicBezTo>
                  <a:close/>
                  <a:moveTo>
                    <a:pt x="923417" y="15951"/>
                  </a:moveTo>
                  <a:cubicBezTo>
                    <a:pt x="930095" y="13700"/>
                    <a:pt x="937513" y="17411"/>
                    <a:pt x="939741" y="24237"/>
                  </a:cubicBezTo>
                  <a:cubicBezTo>
                    <a:pt x="944934" y="39197"/>
                    <a:pt x="947901" y="54728"/>
                    <a:pt x="949137" y="70481"/>
                  </a:cubicBezTo>
                  <a:cubicBezTo>
                    <a:pt x="949630" y="77283"/>
                    <a:pt x="944684" y="83268"/>
                    <a:pt x="937760" y="83837"/>
                  </a:cubicBezTo>
                  <a:lnTo>
                    <a:pt x="935535" y="83837"/>
                  </a:lnTo>
                  <a:cubicBezTo>
                    <a:pt x="929106" y="83738"/>
                    <a:pt x="923913" y="78815"/>
                    <a:pt x="923417" y="72462"/>
                  </a:cubicBezTo>
                  <a:cubicBezTo>
                    <a:pt x="922179" y="58810"/>
                    <a:pt x="919461" y="45356"/>
                    <a:pt x="915010" y="32397"/>
                  </a:cubicBezTo>
                  <a:cubicBezTo>
                    <a:pt x="912783" y="25571"/>
                    <a:pt x="916493" y="18203"/>
                    <a:pt x="923417" y="15951"/>
                  </a:cubicBezTo>
                  <a:close/>
                  <a:moveTo>
                    <a:pt x="565565" y="14345"/>
                  </a:moveTo>
                  <a:cubicBezTo>
                    <a:pt x="574219" y="14345"/>
                    <a:pt x="580155" y="14345"/>
                    <a:pt x="584112" y="72213"/>
                  </a:cubicBezTo>
                  <a:cubicBezTo>
                    <a:pt x="584607" y="78891"/>
                    <a:pt x="579659" y="84751"/>
                    <a:pt x="572981" y="85296"/>
                  </a:cubicBezTo>
                  <a:cubicBezTo>
                    <a:pt x="572981" y="85296"/>
                    <a:pt x="572734" y="85319"/>
                    <a:pt x="572734" y="85319"/>
                  </a:cubicBezTo>
                  <a:lnTo>
                    <a:pt x="571747" y="85569"/>
                  </a:lnTo>
                  <a:cubicBezTo>
                    <a:pt x="565316" y="85569"/>
                    <a:pt x="559877" y="80449"/>
                    <a:pt x="559630" y="73945"/>
                  </a:cubicBezTo>
                  <a:cubicBezTo>
                    <a:pt x="559630" y="66524"/>
                    <a:pt x="555920" y="41794"/>
                    <a:pt x="554185" y="33386"/>
                  </a:cubicBezTo>
                  <a:cubicBezTo>
                    <a:pt x="552705" y="30987"/>
                    <a:pt x="552209" y="28194"/>
                    <a:pt x="552705" y="25473"/>
                  </a:cubicBezTo>
                  <a:cubicBezTo>
                    <a:pt x="553694" y="19041"/>
                    <a:pt x="559134" y="14293"/>
                    <a:pt x="565565" y="14345"/>
                  </a:cubicBezTo>
                  <a:close/>
                  <a:moveTo>
                    <a:pt x="665041" y="12910"/>
                  </a:moveTo>
                  <a:cubicBezTo>
                    <a:pt x="668009" y="14060"/>
                    <a:pt x="670543" y="16335"/>
                    <a:pt x="671904" y="19462"/>
                  </a:cubicBezTo>
                  <a:cubicBezTo>
                    <a:pt x="671904" y="19488"/>
                    <a:pt x="671904" y="19512"/>
                    <a:pt x="671904" y="19538"/>
                  </a:cubicBezTo>
                  <a:cubicBezTo>
                    <a:pt x="679820" y="38011"/>
                    <a:pt x="682043" y="58413"/>
                    <a:pt x="678332" y="78148"/>
                  </a:cubicBezTo>
                  <a:cubicBezTo>
                    <a:pt x="677099" y="83860"/>
                    <a:pt x="672150" y="87942"/>
                    <a:pt x="666215" y="88041"/>
                  </a:cubicBezTo>
                  <a:lnTo>
                    <a:pt x="663743" y="88041"/>
                  </a:lnTo>
                  <a:cubicBezTo>
                    <a:pt x="657065" y="86779"/>
                    <a:pt x="652615" y="80373"/>
                    <a:pt x="653851" y="73698"/>
                  </a:cubicBezTo>
                  <a:cubicBezTo>
                    <a:pt x="656819" y="58712"/>
                    <a:pt x="655089" y="43204"/>
                    <a:pt x="649153" y="29183"/>
                  </a:cubicBezTo>
                  <a:cubicBezTo>
                    <a:pt x="646432" y="23048"/>
                    <a:pt x="649153" y="15903"/>
                    <a:pt x="655336" y="13208"/>
                  </a:cubicBezTo>
                  <a:cubicBezTo>
                    <a:pt x="655336" y="13182"/>
                    <a:pt x="655583" y="13132"/>
                    <a:pt x="655583" y="13106"/>
                  </a:cubicBezTo>
                  <a:cubicBezTo>
                    <a:pt x="658674" y="11734"/>
                    <a:pt x="662074" y="11759"/>
                    <a:pt x="665041" y="12910"/>
                  </a:cubicBezTo>
                  <a:close/>
                  <a:moveTo>
                    <a:pt x="610820" y="12613"/>
                  </a:moveTo>
                  <a:cubicBezTo>
                    <a:pt x="617498" y="10907"/>
                    <a:pt x="624176" y="14864"/>
                    <a:pt x="625905" y="21467"/>
                  </a:cubicBezTo>
                  <a:cubicBezTo>
                    <a:pt x="625905" y="21493"/>
                    <a:pt x="625905" y="21493"/>
                    <a:pt x="625905" y="21516"/>
                  </a:cubicBezTo>
                  <a:cubicBezTo>
                    <a:pt x="635054" y="58390"/>
                    <a:pt x="637280" y="96599"/>
                    <a:pt x="632583" y="134289"/>
                  </a:cubicBezTo>
                  <a:cubicBezTo>
                    <a:pt x="631593" y="140375"/>
                    <a:pt x="626401" y="144874"/>
                    <a:pt x="620216" y="144924"/>
                  </a:cubicBezTo>
                  <a:lnTo>
                    <a:pt x="618731" y="144924"/>
                  </a:lnTo>
                  <a:cubicBezTo>
                    <a:pt x="612058" y="144033"/>
                    <a:pt x="607110" y="137874"/>
                    <a:pt x="607852" y="131074"/>
                  </a:cubicBezTo>
                  <a:cubicBezTo>
                    <a:pt x="612305" y="96451"/>
                    <a:pt x="610077" y="61332"/>
                    <a:pt x="601917" y="27452"/>
                  </a:cubicBezTo>
                  <a:cubicBezTo>
                    <a:pt x="600185" y="20974"/>
                    <a:pt x="604142" y="14371"/>
                    <a:pt x="610573" y="12663"/>
                  </a:cubicBezTo>
                  <a:cubicBezTo>
                    <a:pt x="610573" y="12663"/>
                    <a:pt x="610820" y="12639"/>
                    <a:pt x="610820" y="12613"/>
                  </a:cubicBezTo>
                  <a:close/>
                  <a:moveTo>
                    <a:pt x="826223" y="1238"/>
                  </a:moveTo>
                  <a:cubicBezTo>
                    <a:pt x="832901" y="371"/>
                    <a:pt x="839083" y="5119"/>
                    <a:pt x="840073" y="11870"/>
                  </a:cubicBezTo>
                  <a:cubicBezTo>
                    <a:pt x="842547" y="31483"/>
                    <a:pt x="843783" y="51218"/>
                    <a:pt x="843536" y="70977"/>
                  </a:cubicBezTo>
                  <a:cubicBezTo>
                    <a:pt x="843536" y="77803"/>
                    <a:pt x="838097" y="83344"/>
                    <a:pt x="831170" y="83344"/>
                  </a:cubicBezTo>
                  <a:cubicBezTo>
                    <a:pt x="824245" y="83219"/>
                    <a:pt x="818805" y="77606"/>
                    <a:pt x="818805" y="70730"/>
                  </a:cubicBezTo>
                  <a:cubicBezTo>
                    <a:pt x="819052" y="52132"/>
                    <a:pt x="818063" y="33534"/>
                    <a:pt x="815591" y="15087"/>
                  </a:cubicBezTo>
                  <a:cubicBezTo>
                    <a:pt x="814599" y="8334"/>
                    <a:pt x="819548" y="2126"/>
                    <a:pt x="826223" y="1238"/>
                  </a:cubicBezTo>
                  <a:close/>
                  <a:moveTo>
                    <a:pt x="746343" y="0"/>
                  </a:moveTo>
                  <a:cubicBezTo>
                    <a:pt x="746343" y="0"/>
                    <a:pt x="746592" y="0"/>
                    <a:pt x="746592" y="0"/>
                  </a:cubicBezTo>
                  <a:cubicBezTo>
                    <a:pt x="753517" y="0"/>
                    <a:pt x="758957" y="5541"/>
                    <a:pt x="758957" y="12367"/>
                  </a:cubicBezTo>
                  <a:cubicBezTo>
                    <a:pt x="758957" y="27179"/>
                    <a:pt x="760195" y="41971"/>
                    <a:pt x="762171" y="56635"/>
                  </a:cubicBezTo>
                  <a:cubicBezTo>
                    <a:pt x="762913" y="63363"/>
                    <a:pt x="758214" y="69469"/>
                    <a:pt x="751539" y="70485"/>
                  </a:cubicBezTo>
                  <a:lnTo>
                    <a:pt x="749807" y="70485"/>
                  </a:lnTo>
                  <a:cubicBezTo>
                    <a:pt x="743625" y="70534"/>
                    <a:pt x="738432" y="65959"/>
                    <a:pt x="737689" y="59850"/>
                  </a:cubicBezTo>
                  <a:cubicBezTo>
                    <a:pt x="735464" y="44196"/>
                    <a:pt x="734226" y="28418"/>
                    <a:pt x="734226" y="12613"/>
                  </a:cubicBezTo>
                  <a:cubicBezTo>
                    <a:pt x="733979" y="5787"/>
                    <a:pt x="739418" y="151"/>
                    <a:pt x="746343" y="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364" name="Google Shape;364;p8"/>
          <p:cNvGrpSpPr/>
          <p:nvPr/>
        </p:nvGrpSpPr>
        <p:grpSpPr>
          <a:xfrm>
            <a:off x="4946638" y="106948"/>
            <a:ext cx="509845" cy="890036"/>
            <a:chOff x="3585914" y="588808"/>
            <a:chExt cx="1814394" cy="3167387"/>
          </a:xfrm>
        </p:grpSpPr>
        <p:sp>
          <p:nvSpPr>
            <p:cNvPr id="365" name="Google Shape;365;p8"/>
            <p:cNvSpPr/>
            <p:nvPr/>
          </p:nvSpPr>
          <p:spPr>
            <a:xfrm>
              <a:off x="4226553" y="1938908"/>
              <a:ext cx="211782" cy="1817287"/>
            </a:xfrm>
            <a:custGeom>
              <a:rect b="b" l="l" r="r" t="t"/>
              <a:pathLst>
                <a:path extrusionOk="0" h="1817287" w="211782">
                  <a:moveTo>
                    <a:pt x="78643" y="0"/>
                  </a:moveTo>
                  <a:lnTo>
                    <a:pt x="148152" y="0"/>
                  </a:lnTo>
                  <a:lnTo>
                    <a:pt x="211782" y="235931"/>
                  </a:lnTo>
                  <a:lnTo>
                    <a:pt x="164435" y="235931"/>
                  </a:lnTo>
                  <a:lnTo>
                    <a:pt x="211782" y="411490"/>
                  </a:lnTo>
                  <a:lnTo>
                    <a:pt x="164346" y="411490"/>
                  </a:lnTo>
                  <a:lnTo>
                    <a:pt x="211782" y="587379"/>
                  </a:lnTo>
                  <a:lnTo>
                    <a:pt x="164435" y="587379"/>
                  </a:lnTo>
                  <a:lnTo>
                    <a:pt x="211782" y="762938"/>
                  </a:lnTo>
                  <a:lnTo>
                    <a:pt x="164346" y="762938"/>
                  </a:lnTo>
                  <a:lnTo>
                    <a:pt x="211782" y="938827"/>
                  </a:lnTo>
                  <a:lnTo>
                    <a:pt x="164433" y="938827"/>
                  </a:lnTo>
                  <a:lnTo>
                    <a:pt x="211782" y="1114390"/>
                  </a:lnTo>
                  <a:lnTo>
                    <a:pt x="164347" y="1114390"/>
                  </a:lnTo>
                  <a:lnTo>
                    <a:pt x="211782" y="1290275"/>
                  </a:lnTo>
                  <a:lnTo>
                    <a:pt x="164433" y="1290275"/>
                  </a:lnTo>
                  <a:lnTo>
                    <a:pt x="211782" y="1465839"/>
                  </a:lnTo>
                  <a:lnTo>
                    <a:pt x="164346" y="1465839"/>
                  </a:lnTo>
                  <a:lnTo>
                    <a:pt x="211782" y="1641727"/>
                  </a:lnTo>
                  <a:lnTo>
                    <a:pt x="164434" y="1641727"/>
                  </a:lnTo>
                  <a:lnTo>
                    <a:pt x="211782" y="1817287"/>
                  </a:lnTo>
                  <a:lnTo>
                    <a:pt x="0" y="1817287"/>
                  </a:lnTo>
                  <a:lnTo>
                    <a:pt x="58519" y="1641727"/>
                  </a:lnTo>
                  <a:lnTo>
                    <a:pt x="0" y="1641727"/>
                  </a:lnTo>
                  <a:lnTo>
                    <a:pt x="58629" y="1465839"/>
                  </a:lnTo>
                  <a:lnTo>
                    <a:pt x="0" y="1465839"/>
                  </a:lnTo>
                  <a:lnTo>
                    <a:pt x="58520" y="1290275"/>
                  </a:lnTo>
                  <a:lnTo>
                    <a:pt x="0" y="1290275"/>
                  </a:lnTo>
                  <a:lnTo>
                    <a:pt x="58628" y="1114390"/>
                  </a:lnTo>
                  <a:lnTo>
                    <a:pt x="0" y="1114390"/>
                  </a:lnTo>
                  <a:lnTo>
                    <a:pt x="58520" y="938827"/>
                  </a:lnTo>
                  <a:lnTo>
                    <a:pt x="0" y="938827"/>
                  </a:lnTo>
                  <a:lnTo>
                    <a:pt x="58629" y="762938"/>
                  </a:lnTo>
                  <a:lnTo>
                    <a:pt x="0" y="762938"/>
                  </a:lnTo>
                  <a:lnTo>
                    <a:pt x="58519" y="587379"/>
                  </a:lnTo>
                  <a:lnTo>
                    <a:pt x="0" y="587379"/>
                  </a:lnTo>
                  <a:lnTo>
                    <a:pt x="58629" y="411490"/>
                  </a:lnTo>
                  <a:lnTo>
                    <a:pt x="0" y="411490"/>
                  </a:lnTo>
                  <a:lnTo>
                    <a:pt x="58519" y="235931"/>
                  </a:lnTo>
                  <a:lnTo>
                    <a:pt x="0" y="235931"/>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6" name="Google Shape;366;p8"/>
            <p:cNvSpPr/>
            <p:nvPr/>
          </p:nvSpPr>
          <p:spPr>
            <a:xfrm>
              <a:off x="3585914" y="588808"/>
              <a:ext cx="1814394" cy="1378104"/>
            </a:xfrm>
            <a:custGeom>
              <a:rect b="b" l="l" r="r" t="t"/>
              <a:pathLst>
                <a:path extrusionOk="0" h="402366" w="529750">
                  <a:moveTo>
                    <a:pt x="510523" y="300561"/>
                  </a:moveTo>
                  <a:cubicBezTo>
                    <a:pt x="491473" y="319611"/>
                    <a:pt x="468042" y="317230"/>
                    <a:pt x="428418" y="323135"/>
                  </a:cubicBezTo>
                  <a:lnTo>
                    <a:pt x="425655" y="323135"/>
                  </a:lnTo>
                  <a:lnTo>
                    <a:pt x="420988" y="323993"/>
                  </a:lnTo>
                  <a:lnTo>
                    <a:pt x="416321" y="324755"/>
                  </a:lnTo>
                  <a:cubicBezTo>
                    <a:pt x="412035" y="325517"/>
                    <a:pt x="407844" y="326469"/>
                    <a:pt x="403653" y="327422"/>
                  </a:cubicBezTo>
                  <a:lnTo>
                    <a:pt x="398891" y="328564"/>
                  </a:lnTo>
                  <a:lnTo>
                    <a:pt x="394223" y="329707"/>
                  </a:lnTo>
                  <a:cubicBezTo>
                    <a:pt x="389652" y="330851"/>
                    <a:pt x="384698" y="332184"/>
                    <a:pt x="379936" y="333613"/>
                  </a:cubicBezTo>
                  <a:lnTo>
                    <a:pt x="375173" y="335042"/>
                  </a:lnTo>
                  <a:lnTo>
                    <a:pt x="370411" y="336470"/>
                  </a:lnTo>
                  <a:lnTo>
                    <a:pt x="355837" y="340947"/>
                  </a:lnTo>
                  <a:lnTo>
                    <a:pt x="351170" y="342471"/>
                  </a:lnTo>
                  <a:lnTo>
                    <a:pt x="346408" y="343995"/>
                  </a:lnTo>
                  <a:lnTo>
                    <a:pt x="330405" y="349234"/>
                  </a:lnTo>
                  <a:cubicBezTo>
                    <a:pt x="290401" y="362331"/>
                    <a:pt x="252015" y="380104"/>
                    <a:pt x="216105" y="402193"/>
                  </a:cubicBezTo>
                  <a:cubicBezTo>
                    <a:pt x="197913" y="386886"/>
                    <a:pt x="176387" y="375999"/>
                    <a:pt x="153241" y="370379"/>
                  </a:cubicBezTo>
                  <a:cubicBezTo>
                    <a:pt x="124666" y="363712"/>
                    <a:pt x="110664" y="370379"/>
                    <a:pt x="79517" y="365903"/>
                  </a:cubicBezTo>
                  <a:lnTo>
                    <a:pt x="74373" y="365140"/>
                  </a:lnTo>
                  <a:lnTo>
                    <a:pt x="69326" y="364283"/>
                  </a:lnTo>
                  <a:lnTo>
                    <a:pt x="63896" y="363140"/>
                  </a:lnTo>
                  <a:lnTo>
                    <a:pt x="56467" y="361521"/>
                  </a:lnTo>
                  <a:lnTo>
                    <a:pt x="51705" y="360378"/>
                  </a:lnTo>
                  <a:lnTo>
                    <a:pt x="46847" y="359235"/>
                  </a:lnTo>
                  <a:cubicBezTo>
                    <a:pt x="29797" y="354758"/>
                    <a:pt x="15414" y="348567"/>
                    <a:pt x="6937" y="334661"/>
                  </a:cubicBezTo>
                  <a:cubicBezTo>
                    <a:pt x="-1541" y="320754"/>
                    <a:pt x="-4398" y="299418"/>
                    <a:pt x="4269" y="288940"/>
                  </a:cubicBezTo>
                  <a:cubicBezTo>
                    <a:pt x="12937" y="278463"/>
                    <a:pt x="33892" y="275987"/>
                    <a:pt x="84852" y="293989"/>
                  </a:cubicBezTo>
                  <a:lnTo>
                    <a:pt x="89328" y="295608"/>
                  </a:lnTo>
                  <a:lnTo>
                    <a:pt x="93900" y="297227"/>
                  </a:lnTo>
                  <a:lnTo>
                    <a:pt x="105616" y="301895"/>
                  </a:lnTo>
                  <a:lnTo>
                    <a:pt x="110092" y="303704"/>
                  </a:lnTo>
                  <a:cubicBezTo>
                    <a:pt x="111616" y="304257"/>
                    <a:pt x="113141" y="304895"/>
                    <a:pt x="114570" y="305609"/>
                  </a:cubicBezTo>
                  <a:cubicBezTo>
                    <a:pt x="131334" y="312467"/>
                    <a:pt x="150479" y="321230"/>
                    <a:pt x="172386" y="331994"/>
                  </a:cubicBezTo>
                  <a:cubicBezTo>
                    <a:pt x="160098" y="312944"/>
                    <a:pt x="148098" y="296180"/>
                    <a:pt x="136953" y="281987"/>
                  </a:cubicBezTo>
                  <a:cubicBezTo>
                    <a:pt x="136096" y="280654"/>
                    <a:pt x="135049" y="279377"/>
                    <a:pt x="134000" y="278177"/>
                  </a:cubicBezTo>
                  <a:lnTo>
                    <a:pt x="131048" y="274463"/>
                  </a:lnTo>
                  <a:cubicBezTo>
                    <a:pt x="125904" y="267890"/>
                    <a:pt x="120855" y="261985"/>
                    <a:pt x="116188" y="256555"/>
                  </a:cubicBezTo>
                  <a:cubicBezTo>
                    <a:pt x="109712" y="249031"/>
                    <a:pt x="103711" y="242554"/>
                    <a:pt x="98281" y="236744"/>
                  </a:cubicBezTo>
                  <a:lnTo>
                    <a:pt x="94567" y="232838"/>
                  </a:lnTo>
                  <a:lnTo>
                    <a:pt x="90948" y="228933"/>
                  </a:lnTo>
                  <a:cubicBezTo>
                    <a:pt x="85232" y="222932"/>
                    <a:pt x="80089" y="217694"/>
                    <a:pt x="75517" y="212645"/>
                  </a:cubicBezTo>
                  <a:lnTo>
                    <a:pt x="71516" y="208169"/>
                  </a:lnTo>
                  <a:lnTo>
                    <a:pt x="67706" y="203596"/>
                  </a:lnTo>
                  <a:cubicBezTo>
                    <a:pt x="62753" y="197710"/>
                    <a:pt x="58467" y="191328"/>
                    <a:pt x="54848" y="184546"/>
                  </a:cubicBezTo>
                  <a:lnTo>
                    <a:pt x="52085" y="179308"/>
                  </a:lnTo>
                  <a:cubicBezTo>
                    <a:pt x="51323" y="177593"/>
                    <a:pt x="50467" y="175688"/>
                    <a:pt x="49704" y="173783"/>
                  </a:cubicBezTo>
                  <a:lnTo>
                    <a:pt x="48656" y="171212"/>
                  </a:lnTo>
                  <a:cubicBezTo>
                    <a:pt x="47895" y="169306"/>
                    <a:pt x="45513" y="163115"/>
                    <a:pt x="43132" y="154733"/>
                  </a:cubicBezTo>
                  <a:cubicBezTo>
                    <a:pt x="42655" y="153019"/>
                    <a:pt x="42180" y="151209"/>
                    <a:pt x="41703" y="149304"/>
                  </a:cubicBezTo>
                  <a:cubicBezTo>
                    <a:pt x="41703" y="147589"/>
                    <a:pt x="40846" y="145685"/>
                    <a:pt x="40465" y="143780"/>
                  </a:cubicBezTo>
                  <a:cubicBezTo>
                    <a:pt x="36464" y="124729"/>
                    <a:pt x="35321" y="101107"/>
                    <a:pt x="49324" y="87868"/>
                  </a:cubicBezTo>
                  <a:cubicBezTo>
                    <a:pt x="65420" y="72628"/>
                    <a:pt x="94757" y="77676"/>
                    <a:pt x="114379" y="84439"/>
                  </a:cubicBezTo>
                  <a:cubicBezTo>
                    <a:pt x="116379" y="85105"/>
                    <a:pt x="118284" y="85772"/>
                    <a:pt x="120094" y="86534"/>
                  </a:cubicBezTo>
                  <a:lnTo>
                    <a:pt x="124761" y="88439"/>
                  </a:lnTo>
                  <a:lnTo>
                    <a:pt x="125428" y="88439"/>
                  </a:lnTo>
                  <a:cubicBezTo>
                    <a:pt x="131523" y="91249"/>
                    <a:pt x="137239" y="94697"/>
                    <a:pt x="142573" y="98726"/>
                  </a:cubicBezTo>
                  <a:cubicBezTo>
                    <a:pt x="144192" y="99812"/>
                    <a:pt x="145717" y="100993"/>
                    <a:pt x="147240" y="102251"/>
                  </a:cubicBezTo>
                  <a:lnTo>
                    <a:pt x="151717" y="106156"/>
                  </a:lnTo>
                  <a:cubicBezTo>
                    <a:pt x="156955" y="111042"/>
                    <a:pt x="161718" y="116367"/>
                    <a:pt x="166099" y="122063"/>
                  </a:cubicBezTo>
                  <a:cubicBezTo>
                    <a:pt x="167337" y="123587"/>
                    <a:pt x="168480" y="125177"/>
                    <a:pt x="169529" y="126825"/>
                  </a:cubicBezTo>
                  <a:cubicBezTo>
                    <a:pt x="170767" y="128425"/>
                    <a:pt x="171910" y="130111"/>
                    <a:pt x="172863" y="131873"/>
                  </a:cubicBezTo>
                  <a:cubicBezTo>
                    <a:pt x="176862" y="137979"/>
                    <a:pt x="180482" y="144341"/>
                    <a:pt x="183626" y="150923"/>
                  </a:cubicBezTo>
                  <a:lnTo>
                    <a:pt x="185912" y="155971"/>
                  </a:lnTo>
                  <a:cubicBezTo>
                    <a:pt x="186673" y="157686"/>
                    <a:pt x="187341" y="159401"/>
                    <a:pt x="188102" y="161020"/>
                  </a:cubicBezTo>
                  <a:cubicBezTo>
                    <a:pt x="195246" y="178822"/>
                    <a:pt x="200579" y="197300"/>
                    <a:pt x="204009" y="216170"/>
                  </a:cubicBezTo>
                  <a:lnTo>
                    <a:pt x="204009" y="216170"/>
                  </a:lnTo>
                  <a:cubicBezTo>
                    <a:pt x="204009" y="217979"/>
                    <a:pt x="204676" y="219694"/>
                    <a:pt x="205057" y="221504"/>
                  </a:cubicBezTo>
                  <a:lnTo>
                    <a:pt x="205914" y="226838"/>
                  </a:lnTo>
                  <a:cubicBezTo>
                    <a:pt x="208867" y="245021"/>
                    <a:pt x="210486" y="263385"/>
                    <a:pt x="210867" y="281797"/>
                  </a:cubicBezTo>
                  <a:cubicBezTo>
                    <a:pt x="210581" y="252755"/>
                    <a:pt x="212676" y="223732"/>
                    <a:pt x="217059" y="195024"/>
                  </a:cubicBezTo>
                  <a:cubicBezTo>
                    <a:pt x="217059" y="193214"/>
                    <a:pt x="217725" y="191405"/>
                    <a:pt x="218011" y="189595"/>
                  </a:cubicBezTo>
                  <a:cubicBezTo>
                    <a:pt x="218297" y="187785"/>
                    <a:pt x="218582" y="185975"/>
                    <a:pt x="218963" y="184261"/>
                  </a:cubicBezTo>
                  <a:cubicBezTo>
                    <a:pt x="220011" y="177974"/>
                    <a:pt x="221249" y="172069"/>
                    <a:pt x="222487" y="166544"/>
                  </a:cubicBezTo>
                  <a:lnTo>
                    <a:pt x="223630" y="161401"/>
                  </a:lnTo>
                  <a:cubicBezTo>
                    <a:pt x="223630" y="159591"/>
                    <a:pt x="224487" y="157877"/>
                    <a:pt x="224869" y="156257"/>
                  </a:cubicBezTo>
                  <a:cubicBezTo>
                    <a:pt x="225726" y="152923"/>
                    <a:pt x="226488" y="149685"/>
                    <a:pt x="227345" y="146732"/>
                  </a:cubicBezTo>
                  <a:lnTo>
                    <a:pt x="227917" y="144827"/>
                  </a:lnTo>
                  <a:lnTo>
                    <a:pt x="229345" y="139874"/>
                  </a:lnTo>
                  <a:cubicBezTo>
                    <a:pt x="229345" y="138064"/>
                    <a:pt x="230299" y="136445"/>
                    <a:pt x="230774" y="134826"/>
                  </a:cubicBezTo>
                  <a:cubicBezTo>
                    <a:pt x="232869" y="128359"/>
                    <a:pt x="235251" y="121996"/>
                    <a:pt x="237918" y="115776"/>
                  </a:cubicBezTo>
                  <a:cubicBezTo>
                    <a:pt x="252110" y="83629"/>
                    <a:pt x="274209" y="55635"/>
                    <a:pt x="302212" y="34432"/>
                  </a:cubicBezTo>
                  <a:lnTo>
                    <a:pt x="304307" y="32813"/>
                  </a:lnTo>
                  <a:lnTo>
                    <a:pt x="308212" y="29861"/>
                  </a:lnTo>
                  <a:lnTo>
                    <a:pt x="312118" y="26908"/>
                  </a:lnTo>
                  <a:cubicBezTo>
                    <a:pt x="316785" y="23479"/>
                    <a:pt x="321643" y="20050"/>
                    <a:pt x="326786" y="16906"/>
                  </a:cubicBezTo>
                  <a:lnTo>
                    <a:pt x="331073" y="14239"/>
                  </a:lnTo>
                  <a:lnTo>
                    <a:pt x="335549" y="11763"/>
                  </a:lnTo>
                  <a:cubicBezTo>
                    <a:pt x="350789" y="3133"/>
                    <a:pt x="368125" y="-962"/>
                    <a:pt x="385555" y="-48"/>
                  </a:cubicBezTo>
                  <a:cubicBezTo>
                    <a:pt x="399367" y="809"/>
                    <a:pt x="414130" y="1762"/>
                    <a:pt x="422608" y="11858"/>
                  </a:cubicBezTo>
                  <a:cubicBezTo>
                    <a:pt x="434800" y="25765"/>
                    <a:pt x="431561" y="51673"/>
                    <a:pt x="420703" y="80343"/>
                  </a:cubicBezTo>
                  <a:lnTo>
                    <a:pt x="418893" y="85010"/>
                  </a:lnTo>
                  <a:cubicBezTo>
                    <a:pt x="418322" y="86534"/>
                    <a:pt x="417655" y="88058"/>
                    <a:pt x="416988" y="89582"/>
                  </a:cubicBezTo>
                  <a:cubicBezTo>
                    <a:pt x="414798" y="94821"/>
                    <a:pt x="412321" y="100060"/>
                    <a:pt x="409654" y="105394"/>
                  </a:cubicBezTo>
                  <a:cubicBezTo>
                    <a:pt x="408987" y="106918"/>
                    <a:pt x="408225" y="108346"/>
                    <a:pt x="407463" y="109775"/>
                  </a:cubicBezTo>
                  <a:cubicBezTo>
                    <a:pt x="406701" y="111204"/>
                    <a:pt x="406034" y="112728"/>
                    <a:pt x="405273" y="114157"/>
                  </a:cubicBezTo>
                  <a:cubicBezTo>
                    <a:pt x="394223" y="134921"/>
                    <a:pt x="381460" y="154743"/>
                    <a:pt x="367173" y="173402"/>
                  </a:cubicBezTo>
                  <a:cubicBezTo>
                    <a:pt x="355456" y="187995"/>
                    <a:pt x="342693" y="201749"/>
                    <a:pt x="329073" y="214550"/>
                  </a:cubicBezTo>
                  <a:lnTo>
                    <a:pt x="325738" y="217979"/>
                  </a:lnTo>
                  <a:lnTo>
                    <a:pt x="322500" y="221504"/>
                  </a:lnTo>
                  <a:cubicBezTo>
                    <a:pt x="320119" y="224075"/>
                    <a:pt x="317737" y="226742"/>
                    <a:pt x="315356" y="229695"/>
                  </a:cubicBezTo>
                  <a:lnTo>
                    <a:pt x="312404" y="233314"/>
                  </a:lnTo>
                  <a:cubicBezTo>
                    <a:pt x="311451" y="234553"/>
                    <a:pt x="310403" y="235791"/>
                    <a:pt x="309451" y="237124"/>
                  </a:cubicBezTo>
                  <a:cubicBezTo>
                    <a:pt x="306499" y="241030"/>
                    <a:pt x="303450" y="245316"/>
                    <a:pt x="299926" y="250269"/>
                  </a:cubicBezTo>
                  <a:lnTo>
                    <a:pt x="298211" y="252841"/>
                  </a:lnTo>
                  <a:cubicBezTo>
                    <a:pt x="297926" y="253298"/>
                    <a:pt x="297640" y="253774"/>
                    <a:pt x="297354" y="254270"/>
                  </a:cubicBezTo>
                  <a:cubicBezTo>
                    <a:pt x="296402" y="255556"/>
                    <a:pt x="295545" y="256898"/>
                    <a:pt x="294782" y="258270"/>
                  </a:cubicBezTo>
                  <a:cubicBezTo>
                    <a:pt x="278971" y="283626"/>
                    <a:pt x="266493" y="310934"/>
                    <a:pt x="257825" y="339518"/>
                  </a:cubicBezTo>
                  <a:cubicBezTo>
                    <a:pt x="286400" y="320468"/>
                    <a:pt x="310117" y="304371"/>
                    <a:pt x="328691" y="292560"/>
                  </a:cubicBezTo>
                  <a:lnTo>
                    <a:pt x="344027" y="283035"/>
                  </a:lnTo>
                  <a:lnTo>
                    <a:pt x="348694" y="280082"/>
                  </a:lnTo>
                  <a:lnTo>
                    <a:pt x="353456" y="277225"/>
                  </a:lnTo>
                  <a:cubicBezTo>
                    <a:pt x="358505" y="274081"/>
                    <a:pt x="362981" y="271224"/>
                    <a:pt x="367839" y="268652"/>
                  </a:cubicBezTo>
                  <a:lnTo>
                    <a:pt x="372506" y="265890"/>
                  </a:lnTo>
                  <a:lnTo>
                    <a:pt x="377173" y="263318"/>
                  </a:lnTo>
                  <a:cubicBezTo>
                    <a:pt x="382031" y="260651"/>
                    <a:pt x="386794" y="258175"/>
                    <a:pt x="391461" y="255889"/>
                  </a:cubicBezTo>
                  <a:lnTo>
                    <a:pt x="396128" y="253507"/>
                  </a:lnTo>
                  <a:lnTo>
                    <a:pt x="400795" y="251317"/>
                  </a:lnTo>
                  <a:cubicBezTo>
                    <a:pt x="404987" y="249412"/>
                    <a:pt x="409082" y="247602"/>
                    <a:pt x="413273" y="245888"/>
                  </a:cubicBezTo>
                  <a:lnTo>
                    <a:pt x="418036" y="244078"/>
                  </a:lnTo>
                  <a:lnTo>
                    <a:pt x="422703" y="242268"/>
                  </a:lnTo>
                  <a:lnTo>
                    <a:pt x="432228" y="239125"/>
                  </a:lnTo>
                  <a:cubicBezTo>
                    <a:pt x="452707" y="231133"/>
                    <a:pt x="475091" y="229505"/>
                    <a:pt x="496427" y="234457"/>
                  </a:cubicBezTo>
                  <a:cubicBezTo>
                    <a:pt x="505952" y="237029"/>
                    <a:pt x="521477" y="241411"/>
                    <a:pt x="526906" y="254365"/>
                  </a:cubicBezTo>
                  <a:cubicBezTo>
                    <a:pt x="533479" y="270367"/>
                    <a:pt x="521287" y="289988"/>
                    <a:pt x="510523" y="30056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7" name="Google Shape;367;p8"/>
            <p:cNvSpPr/>
            <p:nvPr/>
          </p:nvSpPr>
          <p:spPr>
            <a:xfrm>
              <a:off x="3723890" y="631718"/>
              <a:ext cx="1320298" cy="1211958"/>
            </a:xfrm>
            <a:custGeom>
              <a:rect b="b" l="l" r="r" t="t"/>
              <a:pathLst>
                <a:path extrusionOk="0" h="1211958" w="1320298">
                  <a:moveTo>
                    <a:pt x="223205" y="992670"/>
                  </a:moveTo>
                  <a:lnTo>
                    <a:pt x="238543" y="998871"/>
                  </a:lnTo>
                  <a:lnTo>
                    <a:pt x="241540" y="1000146"/>
                  </a:lnTo>
                  <a:lnTo>
                    <a:pt x="253881" y="1005397"/>
                  </a:lnTo>
                  <a:lnTo>
                    <a:pt x="133791" y="1211958"/>
                  </a:lnTo>
                  <a:lnTo>
                    <a:pt x="119614" y="1209857"/>
                  </a:lnTo>
                  <a:lnTo>
                    <a:pt x="116175" y="1209347"/>
                  </a:lnTo>
                  <a:lnTo>
                    <a:pt x="98877" y="1206411"/>
                  </a:lnTo>
                  <a:close/>
                  <a:moveTo>
                    <a:pt x="153374" y="966893"/>
                  </a:moveTo>
                  <a:lnTo>
                    <a:pt x="168709" y="972443"/>
                  </a:lnTo>
                  <a:lnTo>
                    <a:pt x="184047" y="977989"/>
                  </a:lnTo>
                  <a:lnTo>
                    <a:pt x="55799" y="1198257"/>
                  </a:lnTo>
                  <a:lnTo>
                    <a:pt x="39485" y="1194342"/>
                  </a:lnTo>
                  <a:lnTo>
                    <a:pt x="22845" y="1190426"/>
                  </a:lnTo>
                  <a:close/>
                  <a:moveTo>
                    <a:pt x="1074581" y="908806"/>
                  </a:moveTo>
                  <a:lnTo>
                    <a:pt x="1081105" y="1126464"/>
                  </a:lnTo>
                  <a:lnTo>
                    <a:pt x="1065116" y="1131685"/>
                  </a:lnTo>
                  <a:lnTo>
                    <a:pt x="1048801" y="1136906"/>
                  </a:lnTo>
                  <a:lnTo>
                    <a:pt x="1042275" y="928714"/>
                  </a:lnTo>
                  <a:lnTo>
                    <a:pt x="1058264" y="918597"/>
                  </a:lnTo>
                  <a:close/>
                  <a:moveTo>
                    <a:pt x="1155181" y="861165"/>
                  </a:moveTo>
                  <a:lnTo>
                    <a:pt x="1163013" y="1101338"/>
                  </a:lnTo>
                  <a:lnTo>
                    <a:pt x="1146698" y="1106234"/>
                  </a:lnTo>
                  <a:lnTo>
                    <a:pt x="1130380" y="1111129"/>
                  </a:lnTo>
                  <a:lnTo>
                    <a:pt x="1123203" y="879439"/>
                  </a:lnTo>
                  <a:lnTo>
                    <a:pt x="1139192" y="869976"/>
                  </a:lnTo>
                  <a:close/>
                  <a:moveTo>
                    <a:pt x="1236759" y="820047"/>
                  </a:moveTo>
                  <a:lnTo>
                    <a:pt x="1244920" y="1080129"/>
                  </a:lnTo>
                  <a:lnTo>
                    <a:pt x="1228602" y="1084045"/>
                  </a:lnTo>
                  <a:lnTo>
                    <a:pt x="1212613" y="1087960"/>
                  </a:lnTo>
                  <a:lnTo>
                    <a:pt x="1204782" y="835714"/>
                  </a:lnTo>
                  <a:lnTo>
                    <a:pt x="1220770" y="827553"/>
                  </a:lnTo>
                  <a:close/>
                  <a:moveTo>
                    <a:pt x="1311818" y="789045"/>
                  </a:moveTo>
                  <a:lnTo>
                    <a:pt x="1320298" y="1065440"/>
                  </a:lnTo>
                  <a:lnTo>
                    <a:pt x="1304309" y="1068376"/>
                  </a:lnTo>
                  <a:lnTo>
                    <a:pt x="1288320" y="1070990"/>
                  </a:lnTo>
                  <a:lnTo>
                    <a:pt x="1279509" y="801447"/>
                  </a:lnTo>
                  <a:lnTo>
                    <a:pt x="1295823" y="795246"/>
                  </a:lnTo>
                  <a:close/>
                  <a:moveTo>
                    <a:pt x="560298" y="700940"/>
                  </a:moveTo>
                  <a:cubicBezTo>
                    <a:pt x="560298" y="707141"/>
                    <a:pt x="562579" y="713016"/>
                    <a:pt x="563885" y="719214"/>
                  </a:cubicBezTo>
                  <a:lnTo>
                    <a:pt x="566821" y="737488"/>
                  </a:lnTo>
                  <a:lnTo>
                    <a:pt x="330564" y="924470"/>
                  </a:lnTo>
                  <a:cubicBezTo>
                    <a:pt x="327631" y="919903"/>
                    <a:pt x="324041" y="915531"/>
                    <a:pt x="320450" y="911420"/>
                  </a:cubicBezTo>
                  <a:lnTo>
                    <a:pt x="310333" y="898693"/>
                  </a:lnTo>
                  <a:close/>
                  <a:moveTo>
                    <a:pt x="611530" y="591621"/>
                  </a:moveTo>
                  <a:lnTo>
                    <a:pt x="891187" y="817110"/>
                  </a:lnTo>
                  <a:lnTo>
                    <a:pt x="885311" y="825922"/>
                  </a:lnTo>
                  <a:cubicBezTo>
                    <a:pt x="884331" y="827487"/>
                    <a:pt x="883358" y="829118"/>
                    <a:pt x="882375" y="830817"/>
                  </a:cubicBezTo>
                  <a:cubicBezTo>
                    <a:pt x="879114" y="835223"/>
                    <a:pt x="876174" y="839821"/>
                    <a:pt x="873567" y="844521"/>
                  </a:cubicBezTo>
                  <a:lnTo>
                    <a:pt x="605004" y="628498"/>
                  </a:lnTo>
                  <a:cubicBezTo>
                    <a:pt x="605004" y="622297"/>
                    <a:pt x="607285" y="616096"/>
                    <a:pt x="608265" y="609895"/>
                  </a:cubicBezTo>
                  <a:cubicBezTo>
                    <a:pt x="609245" y="603697"/>
                    <a:pt x="610225" y="597496"/>
                    <a:pt x="611530" y="591621"/>
                  </a:cubicBezTo>
                  <a:close/>
                  <a:moveTo>
                    <a:pt x="631757" y="495684"/>
                  </a:moveTo>
                  <a:lnTo>
                    <a:pt x="943070" y="746628"/>
                  </a:lnTo>
                  <a:lnTo>
                    <a:pt x="932953" y="759026"/>
                  </a:lnTo>
                  <a:cubicBezTo>
                    <a:pt x="929691" y="763271"/>
                    <a:pt x="926101" y="767512"/>
                    <a:pt x="922839" y="772079"/>
                  </a:cubicBezTo>
                  <a:lnTo>
                    <a:pt x="623600" y="530927"/>
                  </a:lnTo>
                  <a:lnTo>
                    <a:pt x="627515" y="513307"/>
                  </a:lnTo>
                  <a:cubicBezTo>
                    <a:pt x="627515" y="507106"/>
                    <a:pt x="630455" y="501234"/>
                    <a:pt x="631757" y="495684"/>
                  </a:cubicBezTo>
                  <a:close/>
                  <a:moveTo>
                    <a:pt x="490464" y="477081"/>
                  </a:moveTo>
                  <a:lnTo>
                    <a:pt x="498296" y="494378"/>
                  </a:lnTo>
                  <a:cubicBezTo>
                    <a:pt x="500906" y="500251"/>
                    <a:pt x="503191" y="506126"/>
                    <a:pt x="505802" y="511673"/>
                  </a:cubicBezTo>
                  <a:lnTo>
                    <a:pt x="198079" y="769465"/>
                  </a:lnTo>
                  <a:lnTo>
                    <a:pt x="185355" y="756087"/>
                  </a:lnTo>
                  <a:lnTo>
                    <a:pt x="172953" y="742709"/>
                  </a:lnTo>
                  <a:close/>
                  <a:moveTo>
                    <a:pt x="651990" y="423239"/>
                  </a:moveTo>
                  <a:lnTo>
                    <a:pt x="990060" y="695719"/>
                  </a:lnTo>
                  <a:lnTo>
                    <a:pt x="978638" y="707466"/>
                  </a:lnTo>
                  <a:lnTo>
                    <a:pt x="967545" y="719539"/>
                  </a:lnTo>
                  <a:lnTo>
                    <a:pt x="641223" y="458482"/>
                  </a:lnTo>
                  <a:lnTo>
                    <a:pt x="646118" y="441513"/>
                  </a:lnTo>
                  <a:cubicBezTo>
                    <a:pt x="648729" y="433356"/>
                    <a:pt x="650360" y="427809"/>
                    <a:pt x="651990" y="423239"/>
                  </a:cubicBezTo>
                  <a:close/>
                  <a:moveTo>
                    <a:pt x="429115" y="377228"/>
                  </a:moveTo>
                  <a:cubicBezTo>
                    <a:pt x="433356" y="382449"/>
                    <a:pt x="437272" y="387900"/>
                    <a:pt x="440862" y="393546"/>
                  </a:cubicBezTo>
                  <a:cubicBezTo>
                    <a:pt x="445429" y="398996"/>
                    <a:pt x="449674" y="404773"/>
                    <a:pt x="453590" y="410840"/>
                  </a:cubicBezTo>
                  <a:lnTo>
                    <a:pt x="118782" y="686910"/>
                  </a:lnTo>
                  <a:lnTo>
                    <a:pt x="105075" y="671572"/>
                  </a:lnTo>
                  <a:lnTo>
                    <a:pt x="92025" y="655909"/>
                  </a:lnTo>
                  <a:close/>
                  <a:moveTo>
                    <a:pt x="348516" y="297280"/>
                  </a:moveTo>
                  <a:cubicBezTo>
                    <a:pt x="354059" y="301000"/>
                    <a:pt x="359284" y="305046"/>
                    <a:pt x="364505" y="309356"/>
                  </a:cubicBezTo>
                  <a:lnTo>
                    <a:pt x="379839" y="322735"/>
                  </a:lnTo>
                  <a:lnTo>
                    <a:pt x="47971" y="590318"/>
                  </a:lnTo>
                  <a:lnTo>
                    <a:pt x="38508" y="572370"/>
                  </a:lnTo>
                  <a:cubicBezTo>
                    <a:pt x="35894" y="566498"/>
                    <a:pt x="32962" y="559971"/>
                    <a:pt x="30351" y="553441"/>
                  </a:cubicBezTo>
                  <a:close/>
                  <a:moveTo>
                    <a:pt x="253226" y="247351"/>
                  </a:moveTo>
                  <a:cubicBezTo>
                    <a:pt x="260078" y="249636"/>
                    <a:pt x="266608" y="251921"/>
                    <a:pt x="272805" y="254532"/>
                  </a:cubicBezTo>
                  <a:lnTo>
                    <a:pt x="288794" y="261058"/>
                  </a:lnTo>
                  <a:lnTo>
                    <a:pt x="291079" y="262038"/>
                  </a:lnTo>
                  <a:lnTo>
                    <a:pt x="9137" y="488178"/>
                  </a:lnTo>
                  <a:cubicBezTo>
                    <a:pt x="7506" y="482306"/>
                    <a:pt x="5876" y="476105"/>
                    <a:pt x="4242" y="469579"/>
                  </a:cubicBezTo>
                  <a:cubicBezTo>
                    <a:pt x="4242" y="463703"/>
                    <a:pt x="1305" y="457177"/>
                    <a:pt x="0" y="450650"/>
                  </a:cubicBezTo>
                  <a:close/>
                  <a:moveTo>
                    <a:pt x="930671" y="51883"/>
                  </a:moveTo>
                  <a:lnTo>
                    <a:pt x="1264825" y="320772"/>
                  </a:lnTo>
                  <a:cubicBezTo>
                    <a:pt x="1262543" y="325993"/>
                    <a:pt x="1259929" y="330889"/>
                    <a:pt x="1257319" y="335785"/>
                  </a:cubicBezTo>
                  <a:cubicBezTo>
                    <a:pt x="1254712" y="340680"/>
                    <a:pt x="1252423" y="345902"/>
                    <a:pt x="1249816" y="350794"/>
                  </a:cubicBezTo>
                  <a:lnTo>
                    <a:pt x="903915" y="72117"/>
                  </a:lnTo>
                  <a:lnTo>
                    <a:pt x="917289" y="62000"/>
                  </a:lnTo>
                  <a:close/>
                  <a:moveTo>
                    <a:pt x="1010945" y="0"/>
                  </a:moveTo>
                  <a:lnTo>
                    <a:pt x="1302679" y="234955"/>
                  </a:lnTo>
                  <a:lnTo>
                    <a:pt x="1296478" y="250944"/>
                  </a:lnTo>
                  <a:cubicBezTo>
                    <a:pt x="1294521" y="256165"/>
                    <a:pt x="1292236" y="261386"/>
                    <a:pt x="1289951" y="266607"/>
                  </a:cubicBezTo>
                  <a:lnTo>
                    <a:pt x="980927" y="17623"/>
                  </a:lnTo>
                  <a:lnTo>
                    <a:pt x="995610" y="8486"/>
                  </a:ln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68" name="Google Shape;368;p8"/>
          <p:cNvGrpSpPr/>
          <p:nvPr/>
        </p:nvGrpSpPr>
        <p:grpSpPr>
          <a:xfrm flipH="1">
            <a:off x="5445742" y="-317866"/>
            <a:ext cx="1177761" cy="1748311"/>
            <a:chOff x="336042" y="1748680"/>
            <a:chExt cx="3442739" cy="5110527"/>
          </a:xfrm>
        </p:grpSpPr>
        <p:sp>
          <p:nvSpPr>
            <p:cNvPr id="369" name="Google Shape;369;p8"/>
            <p:cNvSpPr/>
            <p:nvPr/>
          </p:nvSpPr>
          <p:spPr>
            <a:xfrm flipH="1">
              <a:off x="1135921" y="1748680"/>
              <a:ext cx="1404282" cy="3440986"/>
            </a:xfrm>
            <a:custGeom>
              <a:rect b="b" l="l" r="r" t="t"/>
              <a:pathLst>
                <a:path extrusionOk="0" h="1222375" w="498857">
                  <a:moveTo>
                    <a:pt x="3901" y="157417"/>
                  </a:moveTo>
                  <a:cubicBezTo>
                    <a:pt x="-3053" y="134452"/>
                    <a:pt x="-2576" y="109897"/>
                    <a:pt x="5234" y="87218"/>
                  </a:cubicBezTo>
                  <a:cubicBezTo>
                    <a:pt x="9044" y="76645"/>
                    <a:pt x="24284" y="58643"/>
                    <a:pt x="55526" y="23686"/>
                  </a:cubicBezTo>
                  <a:cubicBezTo>
                    <a:pt x="71528" y="5493"/>
                    <a:pt x="77815" y="-793"/>
                    <a:pt x="86007" y="-126"/>
                  </a:cubicBezTo>
                  <a:cubicBezTo>
                    <a:pt x="94198" y="541"/>
                    <a:pt x="101246" y="10160"/>
                    <a:pt x="116486" y="35593"/>
                  </a:cubicBezTo>
                  <a:cubicBezTo>
                    <a:pt x="149728" y="90838"/>
                    <a:pt x="149633" y="89599"/>
                    <a:pt x="150871" y="93790"/>
                  </a:cubicBezTo>
                  <a:cubicBezTo>
                    <a:pt x="160396" y="127318"/>
                    <a:pt x="149062" y="159798"/>
                    <a:pt x="138965" y="179515"/>
                  </a:cubicBezTo>
                  <a:cubicBezTo>
                    <a:pt x="149442" y="163551"/>
                    <a:pt x="164111" y="150740"/>
                    <a:pt x="181352" y="142463"/>
                  </a:cubicBezTo>
                  <a:cubicBezTo>
                    <a:pt x="204974" y="131604"/>
                    <a:pt x="231834" y="129709"/>
                    <a:pt x="256789" y="137129"/>
                  </a:cubicBezTo>
                  <a:cubicBezTo>
                    <a:pt x="268029" y="140082"/>
                    <a:pt x="277934" y="142844"/>
                    <a:pt x="283269" y="151702"/>
                  </a:cubicBezTo>
                  <a:cubicBezTo>
                    <a:pt x="286032" y="156274"/>
                    <a:pt x="288888" y="164752"/>
                    <a:pt x="279268" y="192755"/>
                  </a:cubicBezTo>
                  <a:cubicBezTo>
                    <a:pt x="271172" y="216405"/>
                    <a:pt x="259552" y="238713"/>
                    <a:pt x="244883" y="258953"/>
                  </a:cubicBezTo>
                  <a:cubicBezTo>
                    <a:pt x="234978" y="272575"/>
                    <a:pt x="223833" y="285319"/>
                    <a:pt x="211736" y="297053"/>
                  </a:cubicBezTo>
                  <a:cubicBezTo>
                    <a:pt x="227262" y="295187"/>
                    <a:pt x="242978" y="296092"/>
                    <a:pt x="258123" y="299721"/>
                  </a:cubicBezTo>
                  <a:cubicBezTo>
                    <a:pt x="278125" y="304674"/>
                    <a:pt x="296700" y="314189"/>
                    <a:pt x="312415" y="327534"/>
                  </a:cubicBezTo>
                  <a:cubicBezTo>
                    <a:pt x="330417" y="342202"/>
                    <a:pt x="343182" y="352584"/>
                    <a:pt x="344134" y="368586"/>
                  </a:cubicBezTo>
                  <a:cubicBezTo>
                    <a:pt x="345086" y="384588"/>
                    <a:pt x="333371" y="398019"/>
                    <a:pt x="322989" y="409544"/>
                  </a:cubicBezTo>
                  <a:cubicBezTo>
                    <a:pt x="313559" y="419793"/>
                    <a:pt x="302319" y="428308"/>
                    <a:pt x="289936" y="434690"/>
                  </a:cubicBezTo>
                  <a:cubicBezTo>
                    <a:pt x="266505" y="447539"/>
                    <a:pt x="240883" y="456093"/>
                    <a:pt x="214403" y="459931"/>
                  </a:cubicBezTo>
                  <a:cubicBezTo>
                    <a:pt x="235644" y="470218"/>
                    <a:pt x="253074" y="479934"/>
                    <a:pt x="266028" y="487649"/>
                  </a:cubicBezTo>
                  <a:cubicBezTo>
                    <a:pt x="297080" y="506127"/>
                    <a:pt x="306415" y="514985"/>
                    <a:pt x="313653" y="524797"/>
                  </a:cubicBezTo>
                  <a:cubicBezTo>
                    <a:pt x="322035" y="533874"/>
                    <a:pt x="327179" y="545513"/>
                    <a:pt x="328227" y="557848"/>
                  </a:cubicBezTo>
                  <a:cubicBezTo>
                    <a:pt x="328227" y="576898"/>
                    <a:pt x="312892" y="590614"/>
                    <a:pt x="297747" y="604235"/>
                  </a:cubicBezTo>
                  <a:cubicBezTo>
                    <a:pt x="279077" y="620104"/>
                    <a:pt x="257457" y="632229"/>
                    <a:pt x="234215" y="639953"/>
                  </a:cubicBezTo>
                  <a:cubicBezTo>
                    <a:pt x="213736" y="646993"/>
                    <a:pt x="192305" y="651003"/>
                    <a:pt x="170684" y="651860"/>
                  </a:cubicBezTo>
                  <a:cubicBezTo>
                    <a:pt x="195163" y="649498"/>
                    <a:pt x="219737" y="653603"/>
                    <a:pt x="242121" y="663766"/>
                  </a:cubicBezTo>
                  <a:cubicBezTo>
                    <a:pt x="258980" y="671996"/>
                    <a:pt x="274315" y="683226"/>
                    <a:pt x="287175" y="696913"/>
                  </a:cubicBezTo>
                  <a:cubicBezTo>
                    <a:pt x="306891" y="715963"/>
                    <a:pt x="318035" y="724917"/>
                    <a:pt x="318892" y="737966"/>
                  </a:cubicBezTo>
                  <a:cubicBezTo>
                    <a:pt x="319749" y="751015"/>
                    <a:pt x="311178" y="761112"/>
                    <a:pt x="295080" y="778923"/>
                  </a:cubicBezTo>
                  <a:cubicBezTo>
                    <a:pt x="276316" y="799821"/>
                    <a:pt x="253646" y="816928"/>
                    <a:pt x="228405" y="829311"/>
                  </a:cubicBezTo>
                  <a:cubicBezTo>
                    <a:pt x="209546" y="838302"/>
                    <a:pt x="189543" y="844522"/>
                    <a:pt x="168874" y="847789"/>
                  </a:cubicBezTo>
                  <a:cubicBezTo>
                    <a:pt x="196401" y="846141"/>
                    <a:pt x="223928" y="849361"/>
                    <a:pt x="250313" y="857314"/>
                  </a:cubicBezTo>
                  <a:cubicBezTo>
                    <a:pt x="264410" y="862010"/>
                    <a:pt x="277745" y="868716"/>
                    <a:pt x="289936" y="877222"/>
                  </a:cubicBezTo>
                  <a:cubicBezTo>
                    <a:pt x="302890" y="885508"/>
                    <a:pt x="305652" y="889413"/>
                    <a:pt x="307177" y="893128"/>
                  </a:cubicBezTo>
                  <a:cubicBezTo>
                    <a:pt x="312606" y="905987"/>
                    <a:pt x="304605" y="920560"/>
                    <a:pt x="299271" y="930181"/>
                  </a:cubicBezTo>
                  <a:cubicBezTo>
                    <a:pt x="292699" y="941677"/>
                    <a:pt x="284126" y="951983"/>
                    <a:pt x="274125" y="960661"/>
                  </a:cubicBezTo>
                  <a:cubicBezTo>
                    <a:pt x="259838" y="973805"/>
                    <a:pt x="243074" y="989236"/>
                    <a:pt x="223833" y="1005618"/>
                  </a:cubicBezTo>
                  <a:cubicBezTo>
                    <a:pt x="248884" y="1001332"/>
                    <a:pt x="269172" y="996093"/>
                    <a:pt x="283364" y="992378"/>
                  </a:cubicBezTo>
                  <a:cubicBezTo>
                    <a:pt x="315845" y="983520"/>
                    <a:pt x="330989" y="976472"/>
                    <a:pt x="344229" y="984473"/>
                  </a:cubicBezTo>
                  <a:cubicBezTo>
                    <a:pt x="352896" y="990816"/>
                    <a:pt x="358612" y="1000351"/>
                    <a:pt x="360135" y="1010952"/>
                  </a:cubicBezTo>
                  <a:cubicBezTo>
                    <a:pt x="371375" y="1051148"/>
                    <a:pt x="362327" y="1091820"/>
                    <a:pt x="353563" y="1118204"/>
                  </a:cubicBezTo>
                  <a:cubicBezTo>
                    <a:pt x="367946" y="1094630"/>
                    <a:pt x="387949" y="1074989"/>
                    <a:pt x="411761" y="1061054"/>
                  </a:cubicBezTo>
                  <a:cubicBezTo>
                    <a:pt x="423572" y="1054386"/>
                    <a:pt x="429573" y="1051053"/>
                    <a:pt x="436907" y="1051529"/>
                  </a:cubicBezTo>
                  <a:cubicBezTo>
                    <a:pt x="473578" y="1055339"/>
                    <a:pt x="497867" y="1142874"/>
                    <a:pt x="497867" y="1142874"/>
                  </a:cubicBezTo>
                  <a:lnTo>
                    <a:pt x="497867" y="1142874"/>
                  </a:lnTo>
                  <a:cubicBezTo>
                    <a:pt x="477293" y="1176306"/>
                    <a:pt x="447098" y="1210311"/>
                    <a:pt x="405189" y="1219645"/>
                  </a:cubicBezTo>
                  <a:cubicBezTo>
                    <a:pt x="303081" y="1242410"/>
                    <a:pt x="176589" y="1109155"/>
                    <a:pt x="124487" y="979996"/>
                  </a:cubicBezTo>
                  <a:cubicBezTo>
                    <a:pt x="60098" y="820072"/>
                    <a:pt x="136774" y="732346"/>
                    <a:pt x="114962" y="511366"/>
                  </a:cubicBezTo>
                  <a:cubicBezTo>
                    <a:pt x="102008" y="387132"/>
                    <a:pt x="64289" y="266764"/>
                    <a:pt x="3901" y="15741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70" name="Google Shape;370;p8"/>
            <p:cNvSpPr/>
            <p:nvPr/>
          </p:nvSpPr>
          <p:spPr>
            <a:xfrm flipH="1">
              <a:off x="412415" y="2009728"/>
              <a:ext cx="3366366" cy="4849479"/>
            </a:xfrm>
            <a:custGeom>
              <a:rect b="b" l="l" r="r" t="t"/>
              <a:pathLst>
                <a:path extrusionOk="0" h="1722728" w="1195867">
                  <a:moveTo>
                    <a:pt x="1158011" y="1403109"/>
                  </a:moveTo>
                  <a:cubicBezTo>
                    <a:pt x="1132579" y="1487120"/>
                    <a:pt x="1096956" y="1567720"/>
                    <a:pt x="1052093" y="1643139"/>
                  </a:cubicBezTo>
                  <a:cubicBezTo>
                    <a:pt x="1038949" y="1665714"/>
                    <a:pt x="1013993" y="1706290"/>
                    <a:pt x="974369" y="1712005"/>
                  </a:cubicBezTo>
                  <a:cubicBezTo>
                    <a:pt x="968177" y="1712862"/>
                    <a:pt x="949890" y="1715529"/>
                    <a:pt x="939127" y="1704957"/>
                  </a:cubicBezTo>
                  <a:cubicBezTo>
                    <a:pt x="925125" y="1691241"/>
                    <a:pt x="937984" y="1669142"/>
                    <a:pt x="936460" y="1620184"/>
                  </a:cubicBezTo>
                  <a:cubicBezTo>
                    <a:pt x="935507" y="1588465"/>
                    <a:pt x="934840" y="1567606"/>
                    <a:pt x="920552" y="1553509"/>
                  </a:cubicBezTo>
                  <a:cubicBezTo>
                    <a:pt x="900075" y="1532744"/>
                    <a:pt x="864450" y="1537983"/>
                    <a:pt x="842925" y="1541126"/>
                  </a:cubicBezTo>
                  <a:cubicBezTo>
                    <a:pt x="826256" y="1543603"/>
                    <a:pt x="776916" y="1550651"/>
                    <a:pt x="751104" y="1588751"/>
                  </a:cubicBezTo>
                  <a:cubicBezTo>
                    <a:pt x="734149" y="1613707"/>
                    <a:pt x="745198" y="1625709"/>
                    <a:pt x="721100" y="1678858"/>
                  </a:cubicBezTo>
                  <a:cubicBezTo>
                    <a:pt x="713004" y="1696765"/>
                    <a:pt x="700430" y="1728674"/>
                    <a:pt x="675188" y="1721530"/>
                  </a:cubicBezTo>
                  <a:cubicBezTo>
                    <a:pt x="664997" y="1717958"/>
                    <a:pt x="656234" y="1710957"/>
                    <a:pt x="650614" y="1701718"/>
                  </a:cubicBezTo>
                  <a:cubicBezTo>
                    <a:pt x="624039" y="1663618"/>
                    <a:pt x="632993" y="1610659"/>
                    <a:pt x="618706" y="1567606"/>
                  </a:cubicBezTo>
                  <a:cubicBezTo>
                    <a:pt x="606323" y="1530268"/>
                    <a:pt x="579177" y="1508265"/>
                    <a:pt x="562794" y="1561033"/>
                  </a:cubicBezTo>
                  <a:cubicBezTo>
                    <a:pt x="553269" y="1592466"/>
                    <a:pt x="560984" y="1628566"/>
                    <a:pt x="556889" y="1661141"/>
                  </a:cubicBezTo>
                  <a:cubicBezTo>
                    <a:pt x="554126" y="1683620"/>
                    <a:pt x="550031" y="1716863"/>
                    <a:pt x="533933" y="1721149"/>
                  </a:cubicBezTo>
                  <a:cubicBezTo>
                    <a:pt x="522788" y="1724197"/>
                    <a:pt x="509930" y="1711624"/>
                    <a:pt x="502215" y="1703528"/>
                  </a:cubicBezTo>
                  <a:cubicBezTo>
                    <a:pt x="443636" y="1639615"/>
                    <a:pt x="397440" y="1490644"/>
                    <a:pt x="394487" y="1481119"/>
                  </a:cubicBezTo>
                  <a:cubicBezTo>
                    <a:pt x="362769" y="1378820"/>
                    <a:pt x="355339" y="1378154"/>
                    <a:pt x="311525" y="1235755"/>
                  </a:cubicBezTo>
                  <a:cubicBezTo>
                    <a:pt x="289046" y="1162603"/>
                    <a:pt x="281330" y="1130980"/>
                    <a:pt x="281521" y="1089260"/>
                  </a:cubicBezTo>
                  <a:cubicBezTo>
                    <a:pt x="281521" y="1043254"/>
                    <a:pt x="291046" y="1014299"/>
                    <a:pt x="315049" y="939146"/>
                  </a:cubicBezTo>
                  <a:cubicBezTo>
                    <a:pt x="362674" y="788842"/>
                    <a:pt x="407727" y="640728"/>
                    <a:pt x="443922" y="487280"/>
                  </a:cubicBezTo>
                  <a:cubicBezTo>
                    <a:pt x="452400" y="451848"/>
                    <a:pt x="454209" y="422987"/>
                    <a:pt x="412203" y="412223"/>
                  </a:cubicBezTo>
                  <a:cubicBezTo>
                    <a:pt x="376771" y="402698"/>
                    <a:pt x="349148" y="425939"/>
                    <a:pt x="318573" y="438703"/>
                  </a:cubicBezTo>
                  <a:cubicBezTo>
                    <a:pt x="231610" y="475279"/>
                    <a:pt x="135407" y="425844"/>
                    <a:pt x="129693" y="422891"/>
                  </a:cubicBezTo>
                  <a:cubicBezTo>
                    <a:pt x="55969" y="383744"/>
                    <a:pt x="28346" y="312878"/>
                    <a:pt x="20250" y="292208"/>
                  </a:cubicBezTo>
                  <a:cubicBezTo>
                    <a:pt x="7963" y="260585"/>
                    <a:pt x="-14325" y="203531"/>
                    <a:pt x="9677" y="150953"/>
                  </a:cubicBezTo>
                  <a:cubicBezTo>
                    <a:pt x="17963" y="132950"/>
                    <a:pt x="36061" y="105899"/>
                    <a:pt x="127978" y="66275"/>
                  </a:cubicBezTo>
                  <a:cubicBezTo>
                    <a:pt x="210940" y="30556"/>
                    <a:pt x="308953" y="-11735"/>
                    <a:pt x="440398" y="2744"/>
                  </a:cubicBezTo>
                  <a:cubicBezTo>
                    <a:pt x="484308" y="7601"/>
                    <a:pt x="523551" y="12269"/>
                    <a:pt x="558698" y="28080"/>
                  </a:cubicBezTo>
                  <a:cubicBezTo>
                    <a:pt x="574891" y="35424"/>
                    <a:pt x="589749" y="45330"/>
                    <a:pt x="602799" y="57417"/>
                  </a:cubicBezTo>
                  <a:cubicBezTo>
                    <a:pt x="619944" y="73286"/>
                    <a:pt x="633946" y="92297"/>
                    <a:pt x="643947" y="113424"/>
                  </a:cubicBezTo>
                  <a:cubicBezTo>
                    <a:pt x="662997" y="153715"/>
                    <a:pt x="669093" y="198101"/>
                    <a:pt x="673475" y="235725"/>
                  </a:cubicBezTo>
                  <a:cubicBezTo>
                    <a:pt x="681761" y="308020"/>
                    <a:pt x="667855" y="327927"/>
                    <a:pt x="651376" y="464325"/>
                  </a:cubicBezTo>
                  <a:cubicBezTo>
                    <a:pt x="640423" y="555003"/>
                    <a:pt x="631183" y="637871"/>
                    <a:pt x="638994" y="739693"/>
                  </a:cubicBezTo>
                  <a:cubicBezTo>
                    <a:pt x="646804" y="841515"/>
                    <a:pt x="651471" y="892093"/>
                    <a:pt x="691952" y="942671"/>
                  </a:cubicBezTo>
                  <a:cubicBezTo>
                    <a:pt x="759581" y="1027443"/>
                    <a:pt x="866260" y="1033825"/>
                    <a:pt x="880834" y="1034492"/>
                  </a:cubicBezTo>
                  <a:cubicBezTo>
                    <a:pt x="914456" y="1036015"/>
                    <a:pt x="967321" y="1040016"/>
                    <a:pt x="983513" y="1001630"/>
                  </a:cubicBezTo>
                  <a:cubicBezTo>
                    <a:pt x="990847" y="984390"/>
                    <a:pt x="985800" y="964769"/>
                    <a:pt x="981608" y="946576"/>
                  </a:cubicBezTo>
                  <a:cubicBezTo>
                    <a:pt x="958557" y="845515"/>
                    <a:pt x="992943" y="776650"/>
                    <a:pt x="1052093" y="697306"/>
                  </a:cubicBezTo>
                  <a:cubicBezTo>
                    <a:pt x="1077049" y="663874"/>
                    <a:pt x="1105433" y="633137"/>
                    <a:pt x="1136771" y="605581"/>
                  </a:cubicBezTo>
                  <a:cubicBezTo>
                    <a:pt x="1091622" y="702164"/>
                    <a:pt x="1088003" y="780174"/>
                    <a:pt x="1090955" y="827990"/>
                  </a:cubicBezTo>
                  <a:cubicBezTo>
                    <a:pt x="1093908" y="875805"/>
                    <a:pt x="1104671" y="912000"/>
                    <a:pt x="1126198" y="985057"/>
                  </a:cubicBezTo>
                  <a:cubicBezTo>
                    <a:pt x="1162774" y="1108882"/>
                    <a:pt x="1185348" y="1125741"/>
                    <a:pt x="1192873" y="1188130"/>
                  </a:cubicBezTo>
                  <a:cubicBezTo>
                    <a:pt x="1200397" y="1243756"/>
                    <a:pt x="1186300" y="1296810"/>
                    <a:pt x="1158011" y="140310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71" name="Google Shape;371;p8"/>
            <p:cNvSpPr/>
            <p:nvPr/>
          </p:nvSpPr>
          <p:spPr>
            <a:xfrm flipH="1" rot="1801764">
              <a:off x="1938434" y="1927726"/>
              <a:ext cx="482317" cy="1014556"/>
            </a:xfrm>
            <a:custGeom>
              <a:rect b="b" l="l" r="r" t="t"/>
              <a:pathLst>
                <a:path extrusionOk="0" h="1015458" w="482746">
                  <a:moveTo>
                    <a:pt x="230798" y="943546"/>
                  </a:moveTo>
                  <a:cubicBezTo>
                    <a:pt x="216713" y="934487"/>
                    <a:pt x="195481" y="942400"/>
                    <a:pt x="183374" y="961224"/>
                  </a:cubicBezTo>
                  <a:cubicBezTo>
                    <a:pt x="171267" y="980047"/>
                    <a:pt x="172872" y="1002649"/>
                    <a:pt x="186956" y="1011708"/>
                  </a:cubicBezTo>
                  <a:cubicBezTo>
                    <a:pt x="201041" y="1020767"/>
                    <a:pt x="222273" y="1012854"/>
                    <a:pt x="234380" y="994031"/>
                  </a:cubicBezTo>
                  <a:cubicBezTo>
                    <a:pt x="246487" y="975207"/>
                    <a:pt x="244882" y="952605"/>
                    <a:pt x="230798" y="943546"/>
                  </a:cubicBezTo>
                  <a:close/>
                  <a:moveTo>
                    <a:pt x="121253" y="822792"/>
                  </a:moveTo>
                  <a:cubicBezTo>
                    <a:pt x="104876" y="819364"/>
                    <a:pt x="87888" y="834326"/>
                    <a:pt x="83308" y="856207"/>
                  </a:cubicBezTo>
                  <a:cubicBezTo>
                    <a:pt x="78729" y="878090"/>
                    <a:pt x="88294" y="898606"/>
                    <a:pt x="104669" y="902033"/>
                  </a:cubicBezTo>
                  <a:cubicBezTo>
                    <a:pt x="121046" y="905461"/>
                    <a:pt x="138031" y="890498"/>
                    <a:pt x="142610" y="868618"/>
                  </a:cubicBezTo>
                  <a:cubicBezTo>
                    <a:pt x="147190" y="846737"/>
                    <a:pt x="137625" y="826218"/>
                    <a:pt x="121253" y="822792"/>
                  </a:cubicBezTo>
                  <a:close/>
                  <a:moveTo>
                    <a:pt x="355836" y="749622"/>
                  </a:moveTo>
                  <a:cubicBezTo>
                    <a:pt x="338882" y="738717"/>
                    <a:pt x="312726" y="749181"/>
                    <a:pt x="297414" y="772988"/>
                  </a:cubicBezTo>
                  <a:cubicBezTo>
                    <a:pt x="282100" y="796797"/>
                    <a:pt x="283427" y="824935"/>
                    <a:pt x="300381" y="835840"/>
                  </a:cubicBezTo>
                  <a:cubicBezTo>
                    <a:pt x="317333" y="846743"/>
                    <a:pt x="343489" y="836279"/>
                    <a:pt x="358801" y="812472"/>
                  </a:cubicBezTo>
                  <a:cubicBezTo>
                    <a:pt x="374115" y="788663"/>
                    <a:pt x="372788" y="760525"/>
                    <a:pt x="355836" y="749622"/>
                  </a:cubicBezTo>
                  <a:close/>
                  <a:moveTo>
                    <a:pt x="200917" y="617551"/>
                  </a:moveTo>
                  <a:cubicBezTo>
                    <a:pt x="195440" y="610233"/>
                    <a:pt x="187875" y="605707"/>
                    <a:pt x="179520" y="605707"/>
                  </a:cubicBezTo>
                  <a:cubicBezTo>
                    <a:pt x="162804" y="605707"/>
                    <a:pt x="149254" y="623814"/>
                    <a:pt x="149254" y="646147"/>
                  </a:cubicBezTo>
                  <a:cubicBezTo>
                    <a:pt x="149254" y="668483"/>
                    <a:pt x="162807" y="686587"/>
                    <a:pt x="179520" y="686587"/>
                  </a:cubicBezTo>
                  <a:cubicBezTo>
                    <a:pt x="196235" y="686587"/>
                    <a:pt x="209782" y="668480"/>
                    <a:pt x="209782" y="646147"/>
                  </a:cubicBezTo>
                  <a:cubicBezTo>
                    <a:pt x="209782" y="634979"/>
                    <a:pt x="206394" y="624870"/>
                    <a:pt x="200917" y="617551"/>
                  </a:cubicBezTo>
                  <a:close/>
                  <a:moveTo>
                    <a:pt x="73942" y="484277"/>
                  </a:moveTo>
                  <a:cubicBezTo>
                    <a:pt x="67319" y="477970"/>
                    <a:pt x="59100" y="474766"/>
                    <a:pt x="50856" y="476160"/>
                  </a:cubicBezTo>
                  <a:cubicBezTo>
                    <a:pt x="34365" y="478947"/>
                    <a:pt x="24019" y="499069"/>
                    <a:pt x="27743" y="521102"/>
                  </a:cubicBezTo>
                  <a:cubicBezTo>
                    <a:pt x="31467" y="543138"/>
                    <a:pt x="47853" y="558740"/>
                    <a:pt x="64342" y="555953"/>
                  </a:cubicBezTo>
                  <a:cubicBezTo>
                    <a:pt x="80833" y="553166"/>
                    <a:pt x="91178" y="533043"/>
                    <a:pt x="87455" y="511010"/>
                  </a:cubicBezTo>
                  <a:cubicBezTo>
                    <a:pt x="85593" y="499993"/>
                    <a:pt x="80565" y="490583"/>
                    <a:pt x="73942" y="484277"/>
                  </a:cubicBezTo>
                  <a:close/>
                  <a:moveTo>
                    <a:pt x="367770" y="535641"/>
                  </a:moveTo>
                  <a:cubicBezTo>
                    <a:pt x="361304" y="531672"/>
                    <a:pt x="354118" y="529339"/>
                    <a:pt x="346494" y="529048"/>
                  </a:cubicBezTo>
                  <a:cubicBezTo>
                    <a:pt x="315988" y="527885"/>
                    <a:pt x="290010" y="559831"/>
                    <a:pt x="288463" y="600401"/>
                  </a:cubicBezTo>
                  <a:cubicBezTo>
                    <a:pt x="286915" y="640968"/>
                    <a:pt x="310388" y="674800"/>
                    <a:pt x="340890" y="675964"/>
                  </a:cubicBezTo>
                  <a:cubicBezTo>
                    <a:pt x="371395" y="677127"/>
                    <a:pt x="397374" y="645181"/>
                    <a:pt x="398921" y="604614"/>
                  </a:cubicBezTo>
                  <a:cubicBezTo>
                    <a:pt x="400082" y="574186"/>
                    <a:pt x="387167" y="547549"/>
                    <a:pt x="367770" y="535641"/>
                  </a:cubicBezTo>
                  <a:close/>
                  <a:moveTo>
                    <a:pt x="224886" y="269654"/>
                  </a:moveTo>
                  <a:cubicBezTo>
                    <a:pt x="217164" y="265304"/>
                    <a:pt x="208674" y="262899"/>
                    <a:pt x="199763" y="262899"/>
                  </a:cubicBezTo>
                  <a:cubicBezTo>
                    <a:pt x="164113" y="262899"/>
                    <a:pt x="135217" y="301388"/>
                    <a:pt x="135217" y="348869"/>
                  </a:cubicBezTo>
                  <a:cubicBezTo>
                    <a:pt x="135217" y="396348"/>
                    <a:pt x="164113" y="434837"/>
                    <a:pt x="199763" y="434837"/>
                  </a:cubicBezTo>
                  <a:cubicBezTo>
                    <a:pt x="235409" y="434837"/>
                    <a:pt x="264305" y="396348"/>
                    <a:pt x="264305" y="348869"/>
                  </a:cubicBezTo>
                  <a:cubicBezTo>
                    <a:pt x="264305" y="313258"/>
                    <a:pt x="248051" y="282705"/>
                    <a:pt x="224886" y="269654"/>
                  </a:cubicBezTo>
                  <a:close/>
                  <a:moveTo>
                    <a:pt x="51662" y="11845"/>
                  </a:moveTo>
                  <a:cubicBezTo>
                    <a:pt x="46186" y="4526"/>
                    <a:pt x="38620" y="0"/>
                    <a:pt x="30265" y="0"/>
                  </a:cubicBezTo>
                  <a:cubicBezTo>
                    <a:pt x="13549" y="0"/>
                    <a:pt x="0" y="18107"/>
                    <a:pt x="0" y="40440"/>
                  </a:cubicBezTo>
                  <a:cubicBezTo>
                    <a:pt x="0" y="62775"/>
                    <a:pt x="13552" y="80880"/>
                    <a:pt x="30265" y="80879"/>
                  </a:cubicBezTo>
                  <a:cubicBezTo>
                    <a:pt x="46981" y="80880"/>
                    <a:pt x="60527" y="62773"/>
                    <a:pt x="60527" y="40440"/>
                  </a:cubicBezTo>
                  <a:cubicBezTo>
                    <a:pt x="60527" y="29273"/>
                    <a:pt x="57139" y="19163"/>
                    <a:pt x="51662" y="11845"/>
                  </a:cubicBezTo>
                  <a:close/>
                  <a:moveTo>
                    <a:pt x="393522" y="198509"/>
                  </a:moveTo>
                  <a:cubicBezTo>
                    <a:pt x="344748" y="238434"/>
                    <a:pt x="332807" y="326580"/>
                    <a:pt x="369566" y="409750"/>
                  </a:cubicBezTo>
                  <a:cubicBezTo>
                    <a:pt x="390388" y="461572"/>
                    <a:pt x="430310" y="503378"/>
                    <a:pt x="481030" y="526504"/>
                  </a:cubicBezTo>
                  <a:cubicBezTo>
                    <a:pt x="486418" y="460948"/>
                    <a:pt x="479079" y="394906"/>
                    <a:pt x="459654" y="332099"/>
                  </a:cubicBezTo>
                  <a:cubicBezTo>
                    <a:pt x="444884" y="284269"/>
                    <a:pt x="422630" y="239206"/>
                    <a:pt x="393522" y="198509"/>
                  </a:cubicBezTo>
                  <a:close/>
                  <a:moveTo>
                    <a:pt x="223108" y="84551"/>
                  </a:moveTo>
                  <a:cubicBezTo>
                    <a:pt x="215916" y="78888"/>
                    <a:pt x="207426" y="76465"/>
                    <a:pt x="199343" y="78627"/>
                  </a:cubicBezTo>
                  <a:cubicBezTo>
                    <a:pt x="183171" y="82951"/>
                    <a:pt x="174747" y="103974"/>
                    <a:pt x="180525" y="125580"/>
                  </a:cubicBezTo>
                  <a:cubicBezTo>
                    <a:pt x="186303" y="147190"/>
                    <a:pt x="204098" y="161199"/>
                    <a:pt x="220267" y="156875"/>
                  </a:cubicBezTo>
                  <a:cubicBezTo>
                    <a:pt x="236438" y="152551"/>
                    <a:pt x="244860" y="131529"/>
                    <a:pt x="239082" y="109922"/>
                  </a:cubicBezTo>
                  <a:cubicBezTo>
                    <a:pt x="236193" y="99119"/>
                    <a:pt x="230300" y="90214"/>
                    <a:pt x="223108" y="8455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72" name="Google Shape;372;p8"/>
            <p:cNvSpPr/>
            <p:nvPr/>
          </p:nvSpPr>
          <p:spPr>
            <a:xfrm flipH="1" rot="4672513">
              <a:off x="462138" y="4637317"/>
              <a:ext cx="1378168" cy="1371482"/>
            </a:xfrm>
            <a:custGeom>
              <a:rect b="b" l="l" r="r" t="t"/>
              <a:pathLst>
                <a:path extrusionOk="0" h="1371752" w="1378439">
                  <a:moveTo>
                    <a:pt x="83619" y="1190029"/>
                  </a:moveTo>
                  <a:cubicBezTo>
                    <a:pt x="83619" y="1169160"/>
                    <a:pt x="64900" y="1152242"/>
                    <a:pt x="41808" y="1152242"/>
                  </a:cubicBezTo>
                  <a:cubicBezTo>
                    <a:pt x="18719" y="1152242"/>
                    <a:pt x="0" y="1169157"/>
                    <a:pt x="0" y="1190029"/>
                  </a:cubicBezTo>
                  <a:cubicBezTo>
                    <a:pt x="1" y="1210898"/>
                    <a:pt x="18720" y="1227817"/>
                    <a:pt x="41808" y="1227817"/>
                  </a:cubicBezTo>
                  <a:cubicBezTo>
                    <a:pt x="64900" y="1227817"/>
                    <a:pt x="83619" y="1210898"/>
                    <a:pt x="83619" y="1190029"/>
                  </a:cubicBezTo>
                  <a:close/>
                  <a:moveTo>
                    <a:pt x="370444" y="615263"/>
                  </a:moveTo>
                  <a:cubicBezTo>
                    <a:pt x="370444" y="594394"/>
                    <a:pt x="351725" y="577476"/>
                    <a:pt x="328633" y="577476"/>
                  </a:cubicBezTo>
                  <a:cubicBezTo>
                    <a:pt x="305544" y="577476"/>
                    <a:pt x="286825" y="594392"/>
                    <a:pt x="286825" y="615263"/>
                  </a:cubicBezTo>
                  <a:cubicBezTo>
                    <a:pt x="286825" y="636132"/>
                    <a:pt x="305545" y="653051"/>
                    <a:pt x="328633" y="653051"/>
                  </a:cubicBezTo>
                  <a:cubicBezTo>
                    <a:pt x="351725" y="653051"/>
                    <a:pt x="370444" y="636132"/>
                    <a:pt x="370444" y="615263"/>
                  </a:cubicBezTo>
                  <a:close/>
                  <a:moveTo>
                    <a:pt x="512325" y="1121898"/>
                  </a:moveTo>
                  <a:cubicBezTo>
                    <a:pt x="510137" y="1086488"/>
                    <a:pt x="480664" y="1045354"/>
                    <a:pt x="434165" y="1018241"/>
                  </a:cubicBezTo>
                  <a:cubicBezTo>
                    <a:pt x="372169" y="982093"/>
                    <a:pt x="303380" y="984562"/>
                    <a:pt x="280524" y="1023762"/>
                  </a:cubicBezTo>
                  <a:cubicBezTo>
                    <a:pt x="257669" y="1062959"/>
                    <a:pt x="289400" y="1124037"/>
                    <a:pt x="351401" y="1160188"/>
                  </a:cubicBezTo>
                  <a:cubicBezTo>
                    <a:pt x="413397" y="1196336"/>
                    <a:pt x="482184" y="1193866"/>
                    <a:pt x="505038" y="1154669"/>
                  </a:cubicBezTo>
                  <a:cubicBezTo>
                    <a:pt x="510752" y="1144869"/>
                    <a:pt x="513055" y="1133702"/>
                    <a:pt x="512325" y="1121898"/>
                  </a:cubicBezTo>
                  <a:close/>
                  <a:moveTo>
                    <a:pt x="669016" y="1333965"/>
                  </a:moveTo>
                  <a:cubicBezTo>
                    <a:pt x="669016" y="1313096"/>
                    <a:pt x="650294" y="1296177"/>
                    <a:pt x="627205" y="1296177"/>
                  </a:cubicBezTo>
                  <a:cubicBezTo>
                    <a:pt x="604117" y="1296177"/>
                    <a:pt x="585395" y="1313093"/>
                    <a:pt x="585394" y="1333965"/>
                  </a:cubicBezTo>
                  <a:cubicBezTo>
                    <a:pt x="585395" y="1354834"/>
                    <a:pt x="604117" y="1371752"/>
                    <a:pt x="627206" y="1371752"/>
                  </a:cubicBezTo>
                  <a:cubicBezTo>
                    <a:pt x="650294" y="1371752"/>
                    <a:pt x="669016" y="1354834"/>
                    <a:pt x="669016" y="1333965"/>
                  </a:cubicBezTo>
                  <a:close/>
                  <a:moveTo>
                    <a:pt x="587285" y="860759"/>
                  </a:moveTo>
                  <a:cubicBezTo>
                    <a:pt x="587285" y="839890"/>
                    <a:pt x="568566" y="822972"/>
                    <a:pt x="545477" y="822972"/>
                  </a:cubicBezTo>
                  <a:cubicBezTo>
                    <a:pt x="522386" y="822972"/>
                    <a:pt x="503667" y="839887"/>
                    <a:pt x="503666" y="860759"/>
                  </a:cubicBezTo>
                  <a:cubicBezTo>
                    <a:pt x="503667" y="881628"/>
                    <a:pt x="522386" y="898547"/>
                    <a:pt x="545478" y="898547"/>
                  </a:cubicBezTo>
                  <a:cubicBezTo>
                    <a:pt x="568566" y="898547"/>
                    <a:pt x="587285" y="881628"/>
                    <a:pt x="587285" y="860759"/>
                  </a:cubicBezTo>
                  <a:close/>
                  <a:moveTo>
                    <a:pt x="731622" y="626553"/>
                  </a:moveTo>
                  <a:cubicBezTo>
                    <a:pt x="731622" y="605684"/>
                    <a:pt x="712903" y="588765"/>
                    <a:pt x="689814" y="588765"/>
                  </a:cubicBezTo>
                  <a:cubicBezTo>
                    <a:pt x="666722" y="588765"/>
                    <a:pt x="648003" y="605681"/>
                    <a:pt x="648003" y="626553"/>
                  </a:cubicBezTo>
                  <a:cubicBezTo>
                    <a:pt x="648004" y="647419"/>
                    <a:pt x="666723" y="664337"/>
                    <a:pt x="689814" y="664337"/>
                  </a:cubicBezTo>
                  <a:cubicBezTo>
                    <a:pt x="712903" y="664338"/>
                    <a:pt x="731622" y="647422"/>
                    <a:pt x="731622" y="626553"/>
                  </a:cubicBezTo>
                  <a:close/>
                  <a:moveTo>
                    <a:pt x="872674" y="1083615"/>
                  </a:moveTo>
                  <a:cubicBezTo>
                    <a:pt x="867406" y="1066990"/>
                    <a:pt x="855629" y="1051740"/>
                    <a:pt x="838593" y="1041806"/>
                  </a:cubicBezTo>
                  <a:cubicBezTo>
                    <a:pt x="804516" y="1021937"/>
                    <a:pt x="762304" y="1030857"/>
                    <a:pt x="744304" y="1061729"/>
                  </a:cubicBezTo>
                  <a:cubicBezTo>
                    <a:pt x="726304" y="1092600"/>
                    <a:pt x="739333" y="1133730"/>
                    <a:pt x="773410" y="1153599"/>
                  </a:cubicBezTo>
                  <a:cubicBezTo>
                    <a:pt x="807484" y="1173466"/>
                    <a:pt x="849698" y="1164548"/>
                    <a:pt x="867699" y="1133676"/>
                  </a:cubicBezTo>
                  <a:cubicBezTo>
                    <a:pt x="876699" y="1118241"/>
                    <a:pt x="877941" y="1100240"/>
                    <a:pt x="872674" y="1083615"/>
                  </a:cubicBezTo>
                  <a:close/>
                  <a:moveTo>
                    <a:pt x="963242" y="510724"/>
                  </a:moveTo>
                  <a:cubicBezTo>
                    <a:pt x="963242" y="475053"/>
                    <a:pt x="931324" y="446137"/>
                    <a:pt x="891952" y="446137"/>
                  </a:cubicBezTo>
                  <a:cubicBezTo>
                    <a:pt x="852578" y="446137"/>
                    <a:pt x="820663" y="475053"/>
                    <a:pt x="820663" y="510724"/>
                  </a:cubicBezTo>
                  <a:cubicBezTo>
                    <a:pt x="820663" y="546396"/>
                    <a:pt x="852578" y="575312"/>
                    <a:pt x="891952" y="575312"/>
                  </a:cubicBezTo>
                  <a:cubicBezTo>
                    <a:pt x="931324" y="575312"/>
                    <a:pt x="963242" y="546396"/>
                    <a:pt x="963242" y="510724"/>
                  </a:cubicBezTo>
                  <a:close/>
                  <a:moveTo>
                    <a:pt x="1087727" y="826222"/>
                  </a:moveTo>
                  <a:cubicBezTo>
                    <a:pt x="1076800" y="794709"/>
                    <a:pt x="1050682" y="763454"/>
                    <a:pt x="1013647" y="741860"/>
                  </a:cubicBezTo>
                  <a:cubicBezTo>
                    <a:pt x="947805" y="703470"/>
                    <a:pt x="872392" y="710148"/>
                    <a:pt x="845205" y="756775"/>
                  </a:cubicBezTo>
                  <a:cubicBezTo>
                    <a:pt x="818018" y="803403"/>
                    <a:pt x="849352" y="872323"/>
                    <a:pt x="915194" y="910713"/>
                  </a:cubicBezTo>
                  <a:cubicBezTo>
                    <a:pt x="981035" y="949103"/>
                    <a:pt x="1056451" y="942426"/>
                    <a:pt x="1083638" y="895797"/>
                  </a:cubicBezTo>
                  <a:cubicBezTo>
                    <a:pt x="1090435" y="884141"/>
                    <a:pt x="1093574" y="871091"/>
                    <a:pt x="1093430" y="857473"/>
                  </a:cubicBezTo>
                  <a:cubicBezTo>
                    <a:pt x="1093323" y="847259"/>
                    <a:pt x="1091369" y="836726"/>
                    <a:pt x="1087727" y="826222"/>
                  </a:cubicBezTo>
                  <a:close/>
                  <a:moveTo>
                    <a:pt x="995223" y="37788"/>
                  </a:moveTo>
                  <a:cubicBezTo>
                    <a:pt x="995223" y="16919"/>
                    <a:pt x="976504" y="0"/>
                    <a:pt x="953413" y="0"/>
                  </a:cubicBezTo>
                  <a:cubicBezTo>
                    <a:pt x="930324" y="0"/>
                    <a:pt x="911605" y="16916"/>
                    <a:pt x="911604" y="37788"/>
                  </a:cubicBezTo>
                  <a:cubicBezTo>
                    <a:pt x="911605" y="58657"/>
                    <a:pt x="930324" y="75575"/>
                    <a:pt x="953413" y="75575"/>
                  </a:cubicBezTo>
                  <a:cubicBezTo>
                    <a:pt x="976504" y="75575"/>
                    <a:pt x="995223" y="58657"/>
                    <a:pt x="995223" y="37788"/>
                  </a:cubicBezTo>
                  <a:close/>
                  <a:moveTo>
                    <a:pt x="1224131" y="1019959"/>
                  </a:moveTo>
                  <a:cubicBezTo>
                    <a:pt x="1224132" y="999090"/>
                    <a:pt x="1205412" y="982172"/>
                    <a:pt x="1182321" y="982172"/>
                  </a:cubicBezTo>
                  <a:cubicBezTo>
                    <a:pt x="1159232" y="982172"/>
                    <a:pt x="1140513" y="999088"/>
                    <a:pt x="1140513" y="1019959"/>
                  </a:cubicBezTo>
                  <a:cubicBezTo>
                    <a:pt x="1140513" y="1040828"/>
                    <a:pt x="1159232" y="1057747"/>
                    <a:pt x="1182321" y="1057747"/>
                  </a:cubicBezTo>
                  <a:cubicBezTo>
                    <a:pt x="1205412" y="1057747"/>
                    <a:pt x="1224131" y="1040831"/>
                    <a:pt x="1224131" y="1019959"/>
                  </a:cubicBezTo>
                  <a:close/>
                  <a:moveTo>
                    <a:pt x="1378439" y="804110"/>
                  </a:moveTo>
                  <a:cubicBezTo>
                    <a:pt x="1378440" y="783241"/>
                    <a:pt x="1359720" y="766323"/>
                    <a:pt x="1336631" y="766323"/>
                  </a:cubicBezTo>
                  <a:cubicBezTo>
                    <a:pt x="1313540" y="766323"/>
                    <a:pt x="1294821" y="783239"/>
                    <a:pt x="1294821" y="804110"/>
                  </a:cubicBezTo>
                  <a:cubicBezTo>
                    <a:pt x="1294821" y="824979"/>
                    <a:pt x="1313540" y="841898"/>
                    <a:pt x="1336632" y="841898"/>
                  </a:cubicBezTo>
                  <a:cubicBezTo>
                    <a:pt x="1359720" y="841898"/>
                    <a:pt x="1378439" y="824982"/>
                    <a:pt x="1378439" y="80411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73" name="Google Shape;373;p8"/>
            <p:cNvSpPr/>
            <p:nvPr/>
          </p:nvSpPr>
          <p:spPr>
            <a:xfrm flipH="1">
              <a:off x="2555591" y="2323765"/>
              <a:ext cx="251143" cy="155805"/>
            </a:xfrm>
            <a:custGeom>
              <a:rect b="b" l="l" r="r" t="t"/>
              <a:pathLst>
                <a:path extrusionOk="0" h="55348" w="89216">
                  <a:moveTo>
                    <a:pt x="-260" y="55175"/>
                  </a:moveTo>
                  <a:cubicBezTo>
                    <a:pt x="-9118" y="978"/>
                    <a:pt x="65082" y="-22835"/>
                    <a:pt x="88227" y="27457"/>
                  </a:cubicBezTo>
                  <a:cubicBezTo>
                    <a:pt x="72796" y="5464"/>
                    <a:pt x="42412" y="177"/>
                    <a:pt x="20409" y="15636"/>
                  </a:cubicBezTo>
                  <a:cubicBezTo>
                    <a:pt x="7550" y="24695"/>
                    <a:pt x="-164" y="39430"/>
                    <a:pt x="-260" y="55175"/>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74" name="Google Shape;374;p8"/>
            <p:cNvSpPr/>
            <p:nvPr/>
          </p:nvSpPr>
          <p:spPr>
            <a:xfrm flipH="1">
              <a:off x="2680016" y="2683782"/>
              <a:ext cx="76962" cy="76177"/>
            </a:xfrm>
            <a:custGeom>
              <a:rect b="b" l="l" r="r" t="t"/>
              <a:pathLst>
                <a:path extrusionOk="0" h="27061" w="27340">
                  <a:moveTo>
                    <a:pt x="26351" y="22686"/>
                  </a:moveTo>
                  <a:cubicBezTo>
                    <a:pt x="19589" y="28735"/>
                    <a:pt x="9302" y="28192"/>
                    <a:pt x="3206" y="21458"/>
                  </a:cubicBezTo>
                  <a:cubicBezTo>
                    <a:pt x="539" y="18524"/>
                    <a:pt x="-890" y="14733"/>
                    <a:pt x="-986" y="10780"/>
                  </a:cubicBezTo>
                  <a:cubicBezTo>
                    <a:pt x="-1081" y="6675"/>
                    <a:pt x="443" y="2703"/>
                    <a:pt x="3396" y="-174"/>
                  </a:cubicBezTo>
                  <a:cubicBezTo>
                    <a:pt x="-318" y="8770"/>
                    <a:pt x="3967" y="19019"/>
                    <a:pt x="12921" y="22715"/>
                  </a:cubicBezTo>
                  <a:cubicBezTo>
                    <a:pt x="17207" y="24496"/>
                    <a:pt x="22065" y="24487"/>
                    <a:pt x="26351" y="22686"/>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75" name="Google Shape;375;p8"/>
            <p:cNvSpPr/>
            <p:nvPr/>
          </p:nvSpPr>
          <p:spPr>
            <a:xfrm flipH="1">
              <a:off x="2978605" y="2958536"/>
              <a:ext cx="139697" cy="107049"/>
            </a:xfrm>
            <a:custGeom>
              <a:rect b="b" l="l" r="r" t="t"/>
              <a:pathLst>
                <a:path extrusionOk="0" h="38028" w="49626">
                  <a:moveTo>
                    <a:pt x="-990" y="26306"/>
                  </a:moveTo>
                  <a:lnTo>
                    <a:pt x="40730" y="37640"/>
                  </a:lnTo>
                  <a:cubicBezTo>
                    <a:pt x="43683" y="38479"/>
                    <a:pt x="46730" y="36783"/>
                    <a:pt x="47587" y="33859"/>
                  </a:cubicBezTo>
                  <a:cubicBezTo>
                    <a:pt x="47683" y="33383"/>
                    <a:pt x="47778" y="32897"/>
                    <a:pt x="47778" y="32402"/>
                  </a:cubicBezTo>
                  <a:lnTo>
                    <a:pt x="48636" y="-174"/>
                  </a:ln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76" name="Google Shape;376;p8"/>
            <p:cNvSpPr/>
            <p:nvPr/>
          </p:nvSpPr>
          <p:spPr>
            <a:xfrm flipH="1">
              <a:off x="2978605" y="2958536"/>
              <a:ext cx="139697" cy="107049"/>
            </a:xfrm>
            <a:custGeom>
              <a:rect b="b" l="l" r="r" t="t"/>
              <a:pathLst>
                <a:path extrusionOk="0" h="38028" w="49626">
                  <a:moveTo>
                    <a:pt x="-990" y="26306"/>
                  </a:moveTo>
                  <a:lnTo>
                    <a:pt x="40730" y="37640"/>
                  </a:lnTo>
                  <a:cubicBezTo>
                    <a:pt x="43683" y="38479"/>
                    <a:pt x="46730" y="36783"/>
                    <a:pt x="47587" y="33859"/>
                  </a:cubicBezTo>
                  <a:cubicBezTo>
                    <a:pt x="47683" y="33383"/>
                    <a:pt x="47778" y="32897"/>
                    <a:pt x="47778" y="32402"/>
                  </a:cubicBezTo>
                  <a:lnTo>
                    <a:pt x="48636" y="-174"/>
                  </a:ln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77" name="Google Shape;377;p8"/>
            <p:cNvSpPr/>
            <p:nvPr/>
          </p:nvSpPr>
          <p:spPr>
            <a:xfrm flipH="1">
              <a:off x="2814557" y="2847026"/>
              <a:ext cx="138622" cy="108929"/>
            </a:xfrm>
            <a:custGeom>
              <a:rect b="b" l="l" r="r" t="t"/>
              <a:pathLst>
                <a:path extrusionOk="0" h="38696" w="49244">
                  <a:moveTo>
                    <a:pt x="-990" y="33831"/>
                  </a:moveTo>
                  <a:lnTo>
                    <a:pt x="42349" y="38498"/>
                  </a:lnTo>
                  <a:cubicBezTo>
                    <a:pt x="45301" y="38784"/>
                    <a:pt x="47969" y="36584"/>
                    <a:pt x="48255" y="33602"/>
                  </a:cubicBezTo>
                  <a:cubicBezTo>
                    <a:pt x="48255" y="33231"/>
                    <a:pt x="48255" y="32859"/>
                    <a:pt x="48255" y="32497"/>
                  </a:cubicBezTo>
                  <a:lnTo>
                    <a:pt x="43968" y="-174"/>
                  </a:ln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78" name="Google Shape;378;p8"/>
            <p:cNvSpPr/>
            <p:nvPr/>
          </p:nvSpPr>
          <p:spPr>
            <a:xfrm flipH="1">
              <a:off x="2814557" y="2847026"/>
              <a:ext cx="138622" cy="108929"/>
            </a:xfrm>
            <a:custGeom>
              <a:rect b="b" l="l" r="r" t="t"/>
              <a:pathLst>
                <a:path extrusionOk="0" h="38696" w="49244">
                  <a:moveTo>
                    <a:pt x="-990" y="33831"/>
                  </a:moveTo>
                  <a:lnTo>
                    <a:pt x="42349" y="38498"/>
                  </a:lnTo>
                  <a:cubicBezTo>
                    <a:pt x="45301" y="38784"/>
                    <a:pt x="47969" y="36584"/>
                    <a:pt x="48255" y="33602"/>
                  </a:cubicBezTo>
                  <a:cubicBezTo>
                    <a:pt x="48255" y="33231"/>
                    <a:pt x="48255" y="32859"/>
                    <a:pt x="48255" y="32497"/>
                  </a:cubicBezTo>
                  <a:lnTo>
                    <a:pt x="43968" y="-174"/>
                  </a:ln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79" name="Google Shape;379;p8"/>
            <p:cNvSpPr/>
            <p:nvPr/>
          </p:nvSpPr>
          <p:spPr>
            <a:xfrm flipH="1">
              <a:off x="2741718" y="2738732"/>
              <a:ext cx="841119" cy="362806"/>
            </a:xfrm>
            <a:custGeom>
              <a:rect b="b" l="l" r="r" t="t"/>
              <a:pathLst>
                <a:path extrusionOk="0" h="128883" w="298799">
                  <a:moveTo>
                    <a:pt x="-990" y="120508"/>
                  </a:moveTo>
                  <a:cubicBezTo>
                    <a:pt x="112167" y="139558"/>
                    <a:pt x="227610" y="89171"/>
                    <a:pt x="297809" y="-174"/>
                  </a:cubicBezTo>
                  <a:cubicBezTo>
                    <a:pt x="235420" y="96315"/>
                    <a:pt x="111310" y="150321"/>
                    <a:pt x="-990" y="120508"/>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80" name="Google Shape;380;p8"/>
            <p:cNvSpPr/>
            <p:nvPr/>
          </p:nvSpPr>
          <p:spPr>
            <a:xfrm flipH="1">
              <a:off x="3687103" y="2495586"/>
              <a:ext cx="30565" cy="59813"/>
            </a:xfrm>
            <a:custGeom>
              <a:rect b="b" l="l" r="r" t="t"/>
              <a:pathLst>
                <a:path extrusionOk="0" h="21248" w="10858">
                  <a:moveTo>
                    <a:pt x="4154" y="21075"/>
                  </a:moveTo>
                  <a:cubicBezTo>
                    <a:pt x="1582" y="21075"/>
                    <a:pt x="-609" y="17837"/>
                    <a:pt x="-990" y="13169"/>
                  </a:cubicBezTo>
                  <a:cubicBezTo>
                    <a:pt x="-990" y="12284"/>
                    <a:pt x="-990" y="11389"/>
                    <a:pt x="-990" y="10503"/>
                  </a:cubicBezTo>
                  <a:lnTo>
                    <a:pt x="-990" y="7931"/>
                  </a:lnTo>
                  <a:cubicBezTo>
                    <a:pt x="-513" y="2692"/>
                    <a:pt x="2153" y="-832"/>
                    <a:pt x="5011" y="-70"/>
                  </a:cubicBezTo>
                  <a:cubicBezTo>
                    <a:pt x="7869" y="692"/>
                    <a:pt x="9869" y="5169"/>
                    <a:pt x="9869" y="10407"/>
                  </a:cubicBezTo>
                  <a:cubicBezTo>
                    <a:pt x="9869" y="15646"/>
                    <a:pt x="7869" y="19932"/>
                    <a:pt x="5011" y="20980"/>
                  </a:cubicBezTo>
                  <a:close/>
                  <a:moveTo>
                    <a:pt x="3297" y="18694"/>
                  </a:moveTo>
                  <a:lnTo>
                    <a:pt x="3297" y="18694"/>
                  </a:ln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381" name="Google Shape;381;p8"/>
          <p:cNvGrpSpPr/>
          <p:nvPr/>
        </p:nvGrpSpPr>
        <p:grpSpPr>
          <a:xfrm>
            <a:off x="8287788" y="335548"/>
            <a:ext cx="509845" cy="890036"/>
            <a:chOff x="3585914" y="588808"/>
            <a:chExt cx="1814394" cy="3167387"/>
          </a:xfrm>
        </p:grpSpPr>
        <p:sp>
          <p:nvSpPr>
            <p:cNvPr id="382" name="Google Shape;382;p8"/>
            <p:cNvSpPr/>
            <p:nvPr/>
          </p:nvSpPr>
          <p:spPr>
            <a:xfrm>
              <a:off x="4226553" y="1938908"/>
              <a:ext cx="211782" cy="1817287"/>
            </a:xfrm>
            <a:custGeom>
              <a:rect b="b" l="l" r="r" t="t"/>
              <a:pathLst>
                <a:path extrusionOk="0" h="1817287" w="211782">
                  <a:moveTo>
                    <a:pt x="78643" y="0"/>
                  </a:moveTo>
                  <a:lnTo>
                    <a:pt x="148152" y="0"/>
                  </a:lnTo>
                  <a:lnTo>
                    <a:pt x="211782" y="235931"/>
                  </a:lnTo>
                  <a:lnTo>
                    <a:pt x="164435" y="235931"/>
                  </a:lnTo>
                  <a:lnTo>
                    <a:pt x="211782" y="411490"/>
                  </a:lnTo>
                  <a:lnTo>
                    <a:pt x="164346" y="411490"/>
                  </a:lnTo>
                  <a:lnTo>
                    <a:pt x="211782" y="587379"/>
                  </a:lnTo>
                  <a:lnTo>
                    <a:pt x="164435" y="587379"/>
                  </a:lnTo>
                  <a:lnTo>
                    <a:pt x="211782" y="762938"/>
                  </a:lnTo>
                  <a:lnTo>
                    <a:pt x="164346" y="762938"/>
                  </a:lnTo>
                  <a:lnTo>
                    <a:pt x="211782" y="938827"/>
                  </a:lnTo>
                  <a:lnTo>
                    <a:pt x="164433" y="938827"/>
                  </a:lnTo>
                  <a:lnTo>
                    <a:pt x="211782" y="1114390"/>
                  </a:lnTo>
                  <a:lnTo>
                    <a:pt x="164347" y="1114390"/>
                  </a:lnTo>
                  <a:lnTo>
                    <a:pt x="211782" y="1290275"/>
                  </a:lnTo>
                  <a:lnTo>
                    <a:pt x="164433" y="1290275"/>
                  </a:lnTo>
                  <a:lnTo>
                    <a:pt x="211782" y="1465839"/>
                  </a:lnTo>
                  <a:lnTo>
                    <a:pt x="164346" y="1465839"/>
                  </a:lnTo>
                  <a:lnTo>
                    <a:pt x="211782" y="1641727"/>
                  </a:lnTo>
                  <a:lnTo>
                    <a:pt x="164434" y="1641727"/>
                  </a:lnTo>
                  <a:lnTo>
                    <a:pt x="211782" y="1817287"/>
                  </a:lnTo>
                  <a:lnTo>
                    <a:pt x="0" y="1817287"/>
                  </a:lnTo>
                  <a:lnTo>
                    <a:pt x="58519" y="1641727"/>
                  </a:lnTo>
                  <a:lnTo>
                    <a:pt x="0" y="1641727"/>
                  </a:lnTo>
                  <a:lnTo>
                    <a:pt x="58629" y="1465839"/>
                  </a:lnTo>
                  <a:lnTo>
                    <a:pt x="0" y="1465839"/>
                  </a:lnTo>
                  <a:lnTo>
                    <a:pt x="58520" y="1290275"/>
                  </a:lnTo>
                  <a:lnTo>
                    <a:pt x="0" y="1290275"/>
                  </a:lnTo>
                  <a:lnTo>
                    <a:pt x="58628" y="1114390"/>
                  </a:lnTo>
                  <a:lnTo>
                    <a:pt x="0" y="1114390"/>
                  </a:lnTo>
                  <a:lnTo>
                    <a:pt x="58520" y="938827"/>
                  </a:lnTo>
                  <a:lnTo>
                    <a:pt x="0" y="938827"/>
                  </a:lnTo>
                  <a:lnTo>
                    <a:pt x="58629" y="762938"/>
                  </a:lnTo>
                  <a:lnTo>
                    <a:pt x="0" y="762938"/>
                  </a:lnTo>
                  <a:lnTo>
                    <a:pt x="58519" y="587379"/>
                  </a:lnTo>
                  <a:lnTo>
                    <a:pt x="0" y="587379"/>
                  </a:lnTo>
                  <a:lnTo>
                    <a:pt x="58629" y="411490"/>
                  </a:lnTo>
                  <a:lnTo>
                    <a:pt x="0" y="411490"/>
                  </a:lnTo>
                  <a:lnTo>
                    <a:pt x="58519" y="235931"/>
                  </a:lnTo>
                  <a:lnTo>
                    <a:pt x="0" y="235931"/>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3" name="Google Shape;383;p8"/>
            <p:cNvSpPr/>
            <p:nvPr/>
          </p:nvSpPr>
          <p:spPr>
            <a:xfrm>
              <a:off x="3585914" y="588808"/>
              <a:ext cx="1814394" cy="1378104"/>
            </a:xfrm>
            <a:custGeom>
              <a:rect b="b" l="l" r="r" t="t"/>
              <a:pathLst>
                <a:path extrusionOk="0" h="402366" w="529750">
                  <a:moveTo>
                    <a:pt x="510523" y="300561"/>
                  </a:moveTo>
                  <a:cubicBezTo>
                    <a:pt x="491473" y="319611"/>
                    <a:pt x="468042" y="317230"/>
                    <a:pt x="428418" y="323135"/>
                  </a:cubicBezTo>
                  <a:lnTo>
                    <a:pt x="425655" y="323135"/>
                  </a:lnTo>
                  <a:lnTo>
                    <a:pt x="420988" y="323993"/>
                  </a:lnTo>
                  <a:lnTo>
                    <a:pt x="416321" y="324755"/>
                  </a:lnTo>
                  <a:cubicBezTo>
                    <a:pt x="412035" y="325517"/>
                    <a:pt x="407844" y="326469"/>
                    <a:pt x="403653" y="327422"/>
                  </a:cubicBezTo>
                  <a:lnTo>
                    <a:pt x="398891" y="328564"/>
                  </a:lnTo>
                  <a:lnTo>
                    <a:pt x="394223" y="329707"/>
                  </a:lnTo>
                  <a:cubicBezTo>
                    <a:pt x="389652" y="330851"/>
                    <a:pt x="384698" y="332184"/>
                    <a:pt x="379936" y="333613"/>
                  </a:cubicBezTo>
                  <a:lnTo>
                    <a:pt x="375173" y="335042"/>
                  </a:lnTo>
                  <a:lnTo>
                    <a:pt x="370411" y="336470"/>
                  </a:lnTo>
                  <a:lnTo>
                    <a:pt x="355837" y="340947"/>
                  </a:lnTo>
                  <a:lnTo>
                    <a:pt x="351170" y="342471"/>
                  </a:lnTo>
                  <a:lnTo>
                    <a:pt x="346408" y="343995"/>
                  </a:lnTo>
                  <a:lnTo>
                    <a:pt x="330405" y="349234"/>
                  </a:lnTo>
                  <a:cubicBezTo>
                    <a:pt x="290401" y="362331"/>
                    <a:pt x="252015" y="380104"/>
                    <a:pt x="216105" y="402193"/>
                  </a:cubicBezTo>
                  <a:cubicBezTo>
                    <a:pt x="197913" y="386886"/>
                    <a:pt x="176387" y="375999"/>
                    <a:pt x="153241" y="370379"/>
                  </a:cubicBezTo>
                  <a:cubicBezTo>
                    <a:pt x="124666" y="363712"/>
                    <a:pt x="110664" y="370379"/>
                    <a:pt x="79517" y="365903"/>
                  </a:cubicBezTo>
                  <a:lnTo>
                    <a:pt x="74373" y="365140"/>
                  </a:lnTo>
                  <a:lnTo>
                    <a:pt x="69326" y="364283"/>
                  </a:lnTo>
                  <a:lnTo>
                    <a:pt x="63896" y="363140"/>
                  </a:lnTo>
                  <a:lnTo>
                    <a:pt x="56467" y="361521"/>
                  </a:lnTo>
                  <a:lnTo>
                    <a:pt x="51705" y="360378"/>
                  </a:lnTo>
                  <a:lnTo>
                    <a:pt x="46847" y="359235"/>
                  </a:lnTo>
                  <a:cubicBezTo>
                    <a:pt x="29797" y="354758"/>
                    <a:pt x="15414" y="348567"/>
                    <a:pt x="6937" y="334661"/>
                  </a:cubicBezTo>
                  <a:cubicBezTo>
                    <a:pt x="-1541" y="320754"/>
                    <a:pt x="-4398" y="299418"/>
                    <a:pt x="4269" y="288940"/>
                  </a:cubicBezTo>
                  <a:cubicBezTo>
                    <a:pt x="12937" y="278463"/>
                    <a:pt x="33892" y="275987"/>
                    <a:pt x="84852" y="293989"/>
                  </a:cubicBezTo>
                  <a:lnTo>
                    <a:pt x="89328" y="295608"/>
                  </a:lnTo>
                  <a:lnTo>
                    <a:pt x="93900" y="297227"/>
                  </a:lnTo>
                  <a:lnTo>
                    <a:pt x="105616" y="301895"/>
                  </a:lnTo>
                  <a:lnTo>
                    <a:pt x="110092" y="303704"/>
                  </a:lnTo>
                  <a:cubicBezTo>
                    <a:pt x="111616" y="304257"/>
                    <a:pt x="113141" y="304895"/>
                    <a:pt x="114570" y="305609"/>
                  </a:cubicBezTo>
                  <a:cubicBezTo>
                    <a:pt x="131334" y="312467"/>
                    <a:pt x="150479" y="321230"/>
                    <a:pt x="172386" y="331994"/>
                  </a:cubicBezTo>
                  <a:cubicBezTo>
                    <a:pt x="160098" y="312944"/>
                    <a:pt x="148098" y="296180"/>
                    <a:pt x="136953" y="281987"/>
                  </a:cubicBezTo>
                  <a:cubicBezTo>
                    <a:pt x="136096" y="280654"/>
                    <a:pt x="135049" y="279377"/>
                    <a:pt x="134000" y="278177"/>
                  </a:cubicBezTo>
                  <a:lnTo>
                    <a:pt x="131048" y="274463"/>
                  </a:lnTo>
                  <a:cubicBezTo>
                    <a:pt x="125904" y="267890"/>
                    <a:pt x="120855" y="261985"/>
                    <a:pt x="116188" y="256555"/>
                  </a:cubicBezTo>
                  <a:cubicBezTo>
                    <a:pt x="109712" y="249031"/>
                    <a:pt x="103711" y="242554"/>
                    <a:pt x="98281" y="236744"/>
                  </a:cubicBezTo>
                  <a:lnTo>
                    <a:pt x="94567" y="232838"/>
                  </a:lnTo>
                  <a:lnTo>
                    <a:pt x="90948" y="228933"/>
                  </a:lnTo>
                  <a:cubicBezTo>
                    <a:pt x="85232" y="222932"/>
                    <a:pt x="80089" y="217694"/>
                    <a:pt x="75517" y="212645"/>
                  </a:cubicBezTo>
                  <a:lnTo>
                    <a:pt x="71516" y="208169"/>
                  </a:lnTo>
                  <a:lnTo>
                    <a:pt x="67706" y="203596"/>
                  </a:lnTo>
                  <a:cubicBezTo>
                    <a:pt x="62753" y="197710"/>
                    <a:pt x="58467" y="191328"/>
                    <a:pt x="54848" y="184546"/>
                  </a:cubicBezTo>
                  <a:lnTo>
                    <a:pt x="52085" y="179308"/>
                  </a:lnTo>
                  <a:cubicBezTo>
                    <a:pt x="51323" y="177593"/>
                    <a:pt x="50467" y="175688"/>
                    <a:pt x="49704" y="173783"/>
                  </a:cubicBezTo>
                  <a:lnTo>
                    <a:pt x="48656" y="171212"/>
                  </a:lnTo>
                  <a:cubicBezTo>
                    <a:pt x="47895" y="169306"/>
                    <a:pt x="45513" y="163115"/>
                    <a:pt x="43132" y="154733"/>
                  </a:cubicBezTo>
                  <a:cubicBezTo>
                    <a:pt x="42655" y="153019"/>
                    <a:pt x="42180" y="151209"/>
                    <a:pt x="41703" y="149304"/>
                  </a:cubicBezTo>
                  <a:cubicBezTo>
                    <a:pt x="41703" y="147589"/>
                    <a:pt x="40846" y="145685"/>
                    <a:pt x="40465" y="143780"/>
                  </a:cubicBezTo>
                  <a:cubicBezTo>
                    <a:pt x="36464" y="124729"/>
                    <a:pt x="35321" y="101107"/>
                    <a:pt x="49324" y="87868"/>
                  </a:cubicBezTo>
                  <a:cubicBezTo>
                    <a:pt x="65420" y="72628"/>
                    <a:pt x="94757" y="77676"/>
                    <a:pt x="114379" y="84439"/>
                  </a:cubicBezTo>
                  <a:cubicBezTo>
                    <a:pt x="116379" y="85105"/>
                    <a:pt x="118284" y="85772"/>
                    <a:pt x="120094" y="86534"/>
                  </a:cubicBezTo>
                  <a:lnTo>
                    <a:pt x="124761" y="88439"/>
                  </a:lnTo>
                  <a:lnTo>
                    <a:pt x="125428" y="88439"/>
                  </a:lnTo>
                  <a:cubicBezTo>
                    <a:pt x="131523" y="91249"/>
                    <a:pt x="137239" y="94697"/>
                    <a:pt x="142573" y="98726"/>
                  </a:cubicBezTo>
                  <a:cubicBezTo>
                    <a:pt x="144192" y="99812"/>
                    <a:pt x="145717" y="100993"/>
                    <a:pt x="147240" y="102251"/>
                  </a:cubicBezTo>
                  <a:lnTo>
                    <a:pt x="151717" y="106156"/>
                  </a:lnTo>
                  <a:cubicBezTo>
                    <a:pt x="156955" y="111042"/>
                    <a:pt x="161718" y="116367"/>
                    <a:pt x="166099" y="122063"/>
                  </a:cubicBezTo>
                  <a:cubicBezTo>
                    <a:pt x="167337" y="123587"/>
                    <a:pt x="168480" y="125177"/>
                    <a:pt x="169529" y="126825"/>
                  </a:cubicBezTo>
                  <a:cubicBezTo>
                    <a:pt x="170767" y="128425"/>
                    <a:pt x="171910" y="130111"/>
                    <a:pt x="172863" y="131873"/>
                  </a:cubicBezTo>
                  <a:cubicBezTo>
                    <a:pt x="176862" y="137979"/>
                    <a:pt x="180482" y="144341"/>
                    <a:pt x="183626" y="150923"/>
                  </a:cubicBezTo>
                  <a:lnTo>
                    <a:pt x="185912" y="155971"/>
                  </a:lnTo>
                  <a:cubicBezTo>
                    <a:pt x="186673" y="157686"/>
                    <a:pt x="187341" y="159401"/>
                    <a:pt x="188102" y="161020"/>
                  </a:cubicBezTo>
                  <a:cubicBezTo>
                    <a:pt x="195246" y="178822"/>
                    <a:pt x="200579" y="197300"/>
                    <a:pt x="204009" y="216170"/>
                  </a:cubicBezTo>
                  <a:lnTo>
                    <a:pt x="204009" y="216170"/>
                  </a:lnTo>
                  <a:cubicBezTo>
                    <a:pt x="204009" y="217979"/>
                    <a:pt x="204676" y="219694"/>
                    <a:pt x="205057" y="221504"/>
                  </a:cubicBezTo>
                  <a:lnTo>
                    <a:pt x="205914" y="226838"/>
                  </a:lnTo>
                  <a:cubicBezTo>
                    <a:pt x="208867" y="245021"/>
                    <a:pt x="210486" y="263385"/>
                    <a:pt x="210867" y="281797"/>
                  </a:cubicBezTo>
                  <a:cubicBezTo>
                    <a:pt x="210581" y="252755"/>
                    <a:pt x="212676" y="223732"/>
                    <a:pt x="217059" y="195024"/>
                  </a:cubicBezTo>
                  <a:cubicBezTo>
                    <a:pt x="217059" y="193214"/>
                    <a:pt x="217725" y="191405"/>
                    <a:pt x="218011" y="189595"/>
                  </a:cubicBezTo>
                  <a:cubicBezTo>
                    <a:pt x="218297" y="187785"/>
                    <a:pt x="218582" y="185975"/>
                    <a:pt x="218963" y="184261"/>
                  </a:cubicBezTo>
                  <a:cubicBezTo>
                    <a:pt x="220011" y="177974"/>
                    <a:pt x="221249" y="172069"/>
                    <a:pt x="222487" y="166544"/>
                  </a:cubicBezTo>
                  <a:lnTo>
                    <a:pt x="223630" y="161401"/>
                  </a:lnTo>
                  <a:cubicBezTo>
                    <a:pt x="223630" y="159591"/>
                    <a:pt x="224487" y="157877"/>
                    <a:pt x="224869" y="156257"/>
                  </a:cubicBezTo>
                  <a:cubicBezTo>
                    <a:pt x="225726" y="152923"/>
                    <a:pt x="226488" y="149685"/>
                    <a:pt x="227345" y="146732"/>
                  </a:cubicBezTo>
                  <a:lnTo>
                    <a:pt x="227917" y="144827"/>
                  </a:lnTo>
                  <a:lnTo>
                    <a:pt x="229345" y="139874"/>
                  </a:lnTo>
                  <a:cubicBezTo>
                    <a:pt x="229345" y="138064"/>
                    <a:pt x="230299" y="136445"/>
                    <a:pt x="230774" y="134826"/>
                  </a:cubicBezTo>
                  <a:cubicBezTo>
                    <a:pt x="232869" y="128359"/>
                    <a:pt x="235251" y="121996"/>
                    <a:pt x="237918" y="115776"/>
                  </a:cubicBezTo>
                  <a:cubicBezTo>
                    <a:pt x="252110" y="83629"/>
                    <a:pt x="274209" y="55635"/>
                    <a:pt x="302212" y="34432"/>
                  </a:cubicBezTo>
                  <a:lnTo>
                    <a:pt x="304307" y="32813"/>
                  </a:lnTo>
                  <a:lnTo>
                    <a:pt x="308212" y="29861"/>
                  </a:lnTo>
                  <a:lnTo>
                    <a:pt x="312118" y="26908"/>
                  </a:lnTo>
                  <a:cubicBezTo>
                    <a:pt x="316785" y="23479"/>
                    <a:pt x="321643" y="20050"/>
                    <a:pt x="326786" y="16906"/>
                  </a:cubicBezTo>
                  <a:lnTo>
                    <a:pt x="331073" y="14239"/>
                  </a:lnTo>
                  <a:lnTo>
                    <a:pt x="335549" y="11763"/>
                  </a:lnTo>
                  <a:cubicBezTo>
                    <a:pt x="350789" y="3133"/>
                    <a:pt x="368125" y="-962"/>
                    <a:pt x="385555" y="-48"/>
                  </a:cubicBezTo>
                  <a:cubicBezTo>
                    <a:pt x="399367" y="809"/>
                    <a:pt x="414130" y="1762"/>
                    <a:pt x="422608" y="11858"/>
                  </a:cubicBezTo>
                  <a:cubicBezTo>
                    <a:pt x="434800" y="25765"/>
                    <a:pt x="431561" y="51673"/>
                    <a:pt x="420703" y="80343"/>
                  </a:cubicBezTo>
                  <a:lnTo>
                    <a:pt x="418893" y="85010"/>
                  </a:lnTo>
                  <a:cubicBezTo>
                    <a:pt x="418322" y="86534"/>
                    <a:pt x="417655" y="88058"/>
                    <a:pt x="416988" y="89582"/>
                  </a:cubicBezTo>
                  <a:cubicBezTo>
                    <a:pt x="414798" y="94821"/>
                    <a:pt x="412321" y="100060"/>
                    <a:pt x="409654" y="105394"/>
                  </a:cubicBezTo>
                  <a:cubicBezTo>
                    <a:pt x="408987" y="106918"/>
                    <a:pt x="408225" y="108346"/>
                    <a:pt x="407463" y="109775"/>
                  </a:cubicBezTo>
                  <a:cubicBezTo>
                    <a:pt x="406701" y="111204"/>
                    <a:pt x="406034" y="112728"/>
                    <a:pt x="405273" y="114157"/>
                  </a:cubicBezTo>
                  <a:cubicBezTo>
                    <a:pt x="394223" y="134921"/>
                    <a:pt x="381460" y="154743"/>
                    <a:pt x="367173" y="173402"/>
                  </a:cubicBezTo>
                  <a:cubicBezTo>
                    <a:pt x="355456" y="187995"/>
                    <a:pt x="342693" y="201749"/>
                    <a:pt x="329073" y="214550"/>
                  </a:cubicBezTo>
                  <a:lnTo>
                    <a:pt x="325738" y="217979"/>
                  </a:lnTo>
                  <a:lnTo>
                    <a:pt x="322500" y="221504"/>
                  </a:lnTo>
                  <a:cubicBezTo>
                    <a:pt x="320119" y="224075"/>
                    <a:pt x="317737" y="226742"/>
                    <a:pt x="315356" y="229695"/>
                  </a:cubicBezTo>
                  <a:lnTo>
                    <a:pt x="312404" y="233314"/>
                  </a:lnTo>
                  <a:cubicBezTo>
                    <a:pt x="311451" y="234553"/>
                    <a:pt x="310403" y="235791"/>
                    <a:pt x="309451" y="237124"/>
                  </a:cubicBezTo>
                  <a:cubicBezTo>
                    <a:pt x="306499" y="241030"/>
                    <a:pt x="303450" y="245316"/>
                    <a:pt x="299926" y="250269"/>
                  </a:cubicBezTo>
                  <a:lnTo>
                    <a:pt x="298211" y="252841"/>
                  </a:lnTo>
                  <a:cubicBezTo>
                    <a:pt x="297926" y="253298"/>
                    <a:pt x="297640" y="253774"/>
                    <a:pt x="297354" y="254270"/>
                  </a:cubicBezTo>
                  <a:cubicBezTo>
                    <a:pt x="296402" y="255556"/>
                    <a:pt x="295545" y="256898"/>
                    <a:pt x="294782" y="258270"/>
                  </a:cubicBezTo>
                  <a:cubicBezTo>
                    <a:pt x="278971" y="283626"/>
                    <a:pt x="266493" y="310934"/>
                    <a:pt x="257825" y="339518"/>
                  </a:cubicBezTo>
                  <a:cubicBezTo>
                    <a:pt x="286400" y="320468"/>
                    <a:pt x="310117" y="304371"/>
                    <a:pt x="328691" y="292560"/>
                  </a:cubicBezTo>
                  <a:lnTo>
                    <a:pt x="344027" y="283035"/>
                  </a:lnTo>
                  <a:lnTo>
                    <a:pt x="348694" y="280082"/>
                  </a:lnTo>
                  <a:lnTo>
                    <a:pt x="353456" y="277225"/>
                  </a:lnTo>
                  <a:cubicBezTo>
                    <a:pt x="358505" y="274081"/>
                    <a:pt x="362981" y="271224"/>
                    <a:pt x="367839" y="268652"/>
                  </a:cubicBezTo>
                  <a:lnTo>
                    <a:pt x="372506" y="265890"/>
                  </a:lnTo>
                  <a:lnTo>
                    <a:pt x="377173" y="263318"/>
                  </a:lnTo>
                  <a:cubicBezTo>
                    <a:pt x="382031" y="260651"/>
                    <a:pt x="386794" y="258175"/>
                    <a:pt x="391461" y="255889"/>
                  </a:cubicBezTo>
                  <a:lnTo>
                    <a:pt x="396128" y="253507"/>
                  </a:lnTo>
                  <a:lnTo>
                    <a:pt x="400795" y="251317"/>
                  </a:lnTo>
                  <a:cubicBezTo>
                    <a:pt x="404987" y="249412"/>
                    <a:pt x="409082" y="247602"/>
                    <a:pt x="413273" y="245888"/>
                  </a:cubicBezTo>
                  <a:lnTo>
                    <a:pt x="418036" y="244078"/>
                  </a:lnTo>
                  <a:lnTo>
                    <a:pt x="422703" y="242268"/>
                  </a:lnTo>
                  <a:lnTo>
                    <a:pt x="432228" y="239125"/>
                  </a:lnTo>
                  <a:cubicBezTo>
                    <a:pt x="452707" y="231133"/>
                    <a:pt x="475091" y="229505"/>
                    <a:pt x="496427" y="234457"/>
                  </a:cubicBezTo>
                  <a:cubicBezTo>
                    <a:pt x="505952" y="237029"/>
                    <a:pt x="521477" y="241411"/>
                    <a:pt x="526906" y="254365"/>
                  </a:cubicBezTo>
                  <a:cubicBezTo>
                    <a:pt x="533479" y="270367"/>
                    <a:pt x="521287" y="289988"/>
                    <a:pt x="510523" y="30056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4" name="Google Shape;384;p8"/>
            <p:cNvSpPr/>
            <p:nvPr/>
          </p:nvSpPr>
          <p:spPr>
            <a:xfrm>
              <a:off x="3723890" y="631718"/>
              <a:ext cx="1320298" cy="1211958"/>
            </a:xfrm>
            <a:custGeom>
              <a:rect b="b" l="l" r="r" t="t"/>
              <a:pathLst>
                <a:path extrusionOk="0" h="1211958" w="1320298">
                  <a:moveTo>
                    <a:pt x="223205" y="992670"/>
                  </a:moveTo>
                  <a:lnTo>
                    <a:pt x="238543" y="998871"/>
                  </a:lnTo>
                  <a:lnTo>
                    <a:pt x="241540" y="1000146"/>
                  </a:lnTo>
                  <a:lnTo>
                    <a:pt x="253881" y="1005397"/>
                  </a:lnTo>
                  <a:lnTo>
                    <a:pt x="133791" y="1211958"/>
                  </a:lnTo>
                  <a:lnTo>
                    <a:pt x="119614" y="1209857"/>
                  </a:lnTo>
                  <a:lnTo>
                    <a:pt x="116175" y="1209347"/>
                  </a:lnTo>
                  <a:lnTo>
                    <a:pt x="98877" y="1206411"/>
                  </a:lnTo>
                  <a:close/>
                  <a:moveTo>
                    <a:pt x="153374" y="966893"/>
                  </a:moveTo>
                  <a:lnTo>
                    <a:pt x="168709" y="972443"/>
                  </a:lnTo>
                  <a:lnTo>
                    <a:pt x="184047" y="977989"/>
                  </a:lnTo>
                  <a:lnTo>
                    <a:pt x="55799" y="1198257"/>
                  </a:lnTo>
                  <a:lnTo>
                    <a:pt x="39485" y="1194342"/>
                  </a:lnTo>
                  <a:lnTo>
                    <a:pt x="22845" y="1190426"/>
                  </a:lnTo>
                  <a:close/>
                  <a:moveTo>
                    <a:pt x="1074581" y="908806"/>
                  </a:moveTo>
                  <a:lnTo>
                    <a:pt x="1081105" y="1126464"/>
                  </a:lnTo>
                  <a:lnTo>
                    <a:pt x="1065116" y="1131685"/>
                  </a:lnTo>
                  <a:lnTo>
                    <a:pt x="1048801" y="1136906"/>
                  </a:lnTo>
                  <a:lnTo>
                    <a:pt x="1042275" y="928714"/>
                  </a:lnTo>
                  <a:lnTo>
                    <a:pt x="1058264" y="918597"/>
                  </a:lnTo>
                  <a:close/>
                  <a:moveTo>
                    <a:pt x="1155181" y="861165"/>
                  </a:moveTo>
                  <a:lnTo>
                    <a:pt x="1163013" y="1101338"/>
                  </a:lnTo>
                  <a:lnTo>
                    <a:pt x="1146698" y="1106234"/>
                  </a:lnTo>
                  <a:lnTo>
                    <a:pt x="1130380" y="1111129"/>
                  </a:lnTo>
                  <a:lnTo>
                    <a:pt x="1123203" y="879439"/>
                  </a:lnTo>
                  <a:lnTo>
                    <a:pt x="1139192" y="869976"/>
                  </a:lnTo>
                  <a:close/>
                  <a:moveTo>
                    <a:pt x="1236759" y="820047"/>
                  </a:moveTo>
                  <a:lnTo>
                    <a:pt x="1244920" y="1080129"/>
                  </a:lnTo>
                  <a:lnTo>
                    <a:pt x="1228602" y="1084045"/>
                  </a:lnTo>
                  <a:lnTo>
                    <a:pt x="1212613" y="1087960"/>
                  </a:lnTo>
                  <a:lnTo>
                    <a:pt x="1204782" y="835714"/>
                  </a:lnTo>
                  <a:lnTo>
                    <a:pt x="1220770" y="827553"/>
                  </a:lnTo>
                  <a:close/>
                  <a:moveTo>
                    <a:pt x="1311818" y="789045"/>
                  </a:moveTo>
                  <a:lnTo>
                    <a:pt x="1320298" y="1065440"/>
                  </a:lnTo>
                  <a:lnTo>
                    <a:pt x="1304309" y="1068376"/>
                  </a:lnTo>
                  <a:lnTo>
                    <a:pt x="1288320" y="1070990"/>
                  </a:lnTo>
                  <a:lnTo>
                    <a:pt x="1279509" y="801447"/>
                  </a:lnTo>
                  <a:lnTo>
                    <a:pt x="1295823" y="795246"/>
                  </a:lnTo>
                  <a:close/>
                  <a:moveTo>
                    <a:pt x="560298" y="700940"/>
                  </a:moveTo>
                  <a:cubicBezTo>
                    <a:pt x="560298" y="707141"/>
                    <a:pt x="562579" y="713016"/>
                    <a:pt x="563885" y="719214"/>
                  </a:cubicBezTo>
                  <a:lnTo>
                    <a:pt x="566821" y="737488"/>
                  </a:lnTo>
                  <a:lnTo>
                    <a:pt x="330564" y="924470"/>
                  </a:lnTo>
                  <a:cubicBezTo>
                    <a:pt x="327631" y="919903"/>
                    <a:pt x="324041" y="915531"/>
                    <a:pt x="320450" y="911420"/>
                  </a:cubicBezTo>
                  <a:lnTo>
                    <a:pt x="310333" y="898693"/>
                  </a:lnTo>
                  <a:close/>
                  <a:moveTo>
                    <a:pt x="611530" y="591621"/>
                  </a:moveTo>
                  <a:lnTo>
                    <a:pt x="891187" y="817110"/>
                  </a:lnTo>
                  <a:lnTo>
                    <a:pt x="885311" y="825922"/>
                  </a:lnTo>
                  <a:cubicBezTo>
                    <a:pt x="884331" y="827487"/>
                    <a:pt x="883358" y="829118"/>
                    <a:pt x="882375" y="830817"/>
                  </a:cubicBezTo>
                  <a:cubicBezTo>
                    <a:pt x="879114" y="835223"/>
                    <a:pt x="876174" y="839821"/>
                    <a:pt x="873567" y="844521"/>
                  </a:cubicBezTo>
                  <a:lnTo>
                    <a:pt x="605004" y="628498"/>
                  </a:lnTo>
                  <a:cubicBezTo>
                    <a:pt x="605004" y="622297"/>
                    <a:pt x="607285" y="616096"/>
                    <a:pt x="608265" y="609895"/>
                  </a:cubicBezTo>
                  <a:cubicBezTo>
                    <a:pt x="609245" y="603697"/>
                    <a:pt x="610225" y="597496"/>
                    <a:pt x="611530" y="591621"/>
                  </a:cubicBezTo>
                  <a:close/>
                  <a:moveTo>
                    <a:pt x="631757" y="495684"/>
                  </a:moveTo>
                  <a:lnTo>
                    <a:pt x="943070" y="746628"/>
                  </a:lnTo>
                  <a:lnTo>
                    <a:pt x="932953" y="759026"/>
                  </a:lnTo>
                  <a:cubicBezTo>
                    <a:pt x="929691" y="763271"/>
                    <a:pt x="926101" y="767512"/>
                    <a:pt x="922839" y="772079"/>
                  </a:cubicBezTo>
                  <a:lnTo>
                    <a:pt x="623600" y="530927"/>
                  </a:lnTo>
                  <a:lnTo>
                    <a:pt x="627515" y="513307"/>
                  </a:lnTo>
                  <a:cubicBezTo>
                    <a:pt x="627515" y="507106"/>
                    <a:pt x="630455" y="501234"/>
                    <a:pt x="631757" y="495684"/>
                  </a:cubicBezTo>
                  <a:close/>
                  <a:moveTo>
                    <a:pt x="490464" y="477081"/>
                  </a:moveTo>
                  <a:lnTo>
                    <a:pt x="498296" y="494378"/>
                  </a:lnTo>
                  <a:cubicBezTo>
                    <a:pt x="500906" y="500251"/>
                    <a:pt x="503191" y="506126"/>
                    <a:pt x="505802" y="511673"/>
                  </a:cubicBezTo>
                  <a:lnTo>
                    <a:pt x="198079" y="769465"/>
                  </a:lnTo>
                  <a:lnTo>
                    <a:pt x="185355" y="756087"/>
                  </a:lnTo>
                  <a:lnTo>
                    <a:pt x="172953" y="742709"/>
                  </a:lnTo>
                  <a:close/>
                  <a:moveTo>
                    <a:pt x="651990" y="423239"/>
                  </a:moveTo>
                  <a:lnTo>
                    <a:pt x="990060" y="695719"/>
                  </a:lnTo>
                  <a:lnTo>
                    <a:pt x="978638" y="707466"/>
                  </a:lnTo>
                  <a:lnTo>
                    <a:pt x="967545" y="719539"/>
                  </a:lnTo>
                  <a:lnTo>
                    <a:pt x="641223" y="458482"/>
                  </a:lnTo>
                  <a:lnTo>
                    <a:pt x="646118" y="441513"/>
                  </a:lnTo>
                  <a:cubicBezTo>
                    <a:pt x="648729" y="433356"/>
                    <a:pt x="650360" y="427809"/>
                    <a:pt x="651990" y="423239"/>
                  </a:cubicBezTo>
                  <a:close/>
                  <a:moveTo>
                    <a:pt x="429115" y="377228"/>
                  </a:moveTo>
                  <a:cubicBezTo>
                    <a:pt x="433356" y="382449"/>
                    <a:pt x="437272" y="387900"/>
                    <a:pt x="440862" y="393546"/>
                  </a:cubicBezTo>
                  <a:cubicBezTo>
                    <a:pt x="445429" y="398996"/>
                    <a:pt x="449674" y="404773"/>
                    <a:pt x="453590" y="410840"/>
                  </a:cubicBezTo>
                  <a:lnTo>
                    <a:pt x="118782" y="686910"/>
                  </a:lnTo>
                  <a:lnTo>
                    <a:pt x="105075" y="671572"/>
                  </a:lnTo>
                  <a:lnTo>
                    <a:pt x="92025" y="655909"/>
                  </a:lnTo>
                  <a:close/>
                  <a:moveTo>
                    <a:pt x="348516" y="297280"/>
                  </a:moveTo>
                  <a:cubicBezTo>
                    <a:pt x="354059" y="301000"/>
                    <a:pt x="359284" y="305046"/>
                    <a:pt x="364505" y="309356"/>
                  </a:cubicBezTo>
                  <a:lnTo>
                    <a:pt x="379839" y="322735"/>
                  </a:lnTo>
                  <a:lnTo>
                    <a:pt x="47971" y="590318"/>
                  </a:lnTo>
                  <a:lnTo>
                    <a:pt x="38508" y="572370"/>
                  </a:lnTo>
                  <a:cubicBezTo>
                    <a:pt x="35894" y="566498"/>
                    <a:pt x="32962" y="559971"/>
                    <a:pt x="30351" y="553441"/>
                  </a:cubicBezTo>
                  <a:close/>
                  <a:moveTo>
                    <a:pt x="253226" y="247351"/>
                  </a:moveTo>
                  <a:cubicBezTo>
                    <a:pt x="260078" y="249636"/>
                    <a:pt x="266608" y="251921"/>
                    <a:pt x="272805" y="254532"/>
                  </a:cubicBezTo>
                  <a:lnTo>
                    <a:pt x="288794" y="261058"/>
                  </a:lnTo>
                  <a:lnTo>
                    <a:pt x="291079" y="262038"/>
                  </a:lnTo>
                  <a:lnTo>
                    <a:pt x="9137" y="488178"/>
                  </a:lnTo>
                  <a:cubicBezTo>
                    <a:pt x="7506" y="482306"/>
                    <a:pt x="5876" y="476105"/>
                    <a:pt x="4242" y="469579"/>
                  </a:cubicBezTo>
                  <a:cubicBezTo>
                    <a:pt x="4242" y="463703"/>
                    <a:pt x="1305" y="457177"/>
                    <a:pt x="0" y="450650"/>
                  </a:cubicBezTo>
                  <a:close/>
                  <a:moveTo>
                    <a:pt x="930671" y="51883"/>
                  </a:moveTo>
                  <a:lnTo>
                    <a:pt x="1264825" y="320772"/>
                  </a:lnTo>
                  <a:cubicBezTo>
                    <a:pt x="1262543" y="325993"/>
                    <a:pt x="1259929" y="330889"/>
                    <a:pt x="1257319" y="335785"/>
                  </a:cubicBezTo>
                  <a:cubicBezTo>
                    <a:pt x="1254712" y="340680"/>
                    <a:pt x="1252423" y="345902"/>
                    <a:pt x="1249816" y="350794"/>
                  </a:cubicBezTo>
                  <a:lnTo>
                    <a:pt x="903915" y="72117"/>
                  </a:lnTo>
                  <a:lnTo>
                    <a:pt x="917289" y="62000"/>
                  </a:lnTo>
                  <a:close/>
                  <a:moveTo>
                    <a:pt x="1010945" y="0"/>
                  </a:moveTo>
                  <a:lnTo>
                    <a:pt x="1302679" y="234955"/>
                  </a:lnTo>
                  <a:lnTo>
                    <a:pt x="1296478" y="250944"/>
                  </a:lnTo>
                  <a:cubicBezTo>
                    <a:pt x="1294521" y="256165"/>
                    <a:pt x="1292236" y="261386"/>
                    <a:pt x="1289951" y="266607"/>
                  </a:cubicBezTo>
                  <a:lnTo>
                    <a:pt x="980927" y="17623"/>
                  </a:lnTo>
                  <a:lnTo>
                    <a:pt x="995610" y="8486"/>
                  </a:ln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385" name="Google Shape;385;p8"/>
          <p:cNvSpPr/>
          <p:nvPr/>
        </p:nvSpPr>
        <p:spPr>
          <a:xfrm>
            <a:off x="950067" y="420750"/>
            <a:ext cx="10361863" cy="5837890"/>
          </a:xfrm>
          <a:custGeom>
            <a:rect b="b" l="l" r="r" t="t"/>
            <a:pathLst>
              <a:path extrusionOk="0" h="6729556" w="11355466">
                <a:moveTo>
                  <a:pt x="1343879" y="6265473"/>
                </a:moveTo>
                <a:cubicBezTo>
                  <a:pt x="4853989" y="7050644"/>
                  <a:pt x="9049898" y="6730737"/>
                  <a:pt x="10363049" y="6109852"/>
                </a:cubicBezTo>
                <a:cubicBezTo>
                  <a:pt x="11999704" y="5336011"/>
                  <a:pt x="11419674" y="1103978"/>
                  <a:pt x="10014750" y="625717"/>
                </a:cubicBezTo>
                <a:cubicBezTo>
                  <a:pt x="7924827" y="-85742"/>
                  <a:pt x="1088204" y="-561101"/>
                  <a:pt x="424714" y="1330124"/>
                </a:cubicBezTo>
                <a:cubicBezTo>
                  <a:pt x="-238776" y="3221349"/>
                  <a:pt x="-258854" y="5906844"/>
                  <a:pt x="1343879" y="6265473"/>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6" name="Google Shape;386;p8"/>
          <p:cNvSpPr txBox="1"/>
          <p:nvPr>
            <p:ph type="title"/>
          </p:nvPr>
        </p:nvSpPr>
        <p:spPr>
          <a:xfrm>
            <a:off x="1431075" y="1873525"/>
            <a:ext cx="9395400" cy="3160800"/>
          </a:xfrm>
          <a:prstGeom prst="rect">
            <a:avLst/>
          </a:prstGeom>
          <a:noFill/>
          <a:ln>
            <a:noFill/>
          </a:ln>
        </p:spPr>
        <p:txBody>
          <a:bodyPr anchorCtr="0" anchor="ctr" bIns="121900" lIns="121900" spcFirstLastPara="1" rIns="121900" wrap="square" tIns="121900">
            <a:noAutofit/>
          </a:bodyPr>
          <a:lstStyle>
            <a:lvl1pPr lvl="0" algn="ctr">
              <a:lnSpc>
                <a:spcPct val="100000"/>
              </a:lnSpc>
              <a:spcBef>
                <a:spcPts val="0"/>
              </a:spcBef>
              <a:spcAft>
                <a:spcPts val="0"/>
              </a:spcAft>
              <a:buSzPts val="5000"/>
              <a:buNone/>
              <a:defRPr sz="5000"/>
            </a:lvl1pPr>
            <a:lvl2pPr lvl="1" algn="ctr">
              <a:lnSpc>
                <a:spcPct val="100000"/>
              </a:lnSpc>
              <a:spcBef>
                <a:spcPts val="0"/>
              </a:spcBef>
              <a:spcAft>
                <a:spcPts val="0"/>
              </a:spcAft>
              <a:buSzPts val="5000"/>
              <a:buNone/>
              <a:defRPr sz="5000"/>
            </a:lvl2pPr>
            <a:lvl3pPr lvl="2" algn="ctr">
              <a:lnSpc>
                <a:spcPct val="100000"/>
              </a:lnSpc>
              <a:spcBef>
                <a:spcPts val="0"/>
              </a:spcBef>
              <a:spcAft>
                <a:spcPts val="0"/>
              </a:spcAft>
              <a:buSzPts val="5000"/>
              <a:buNone/>
              <a:defRPr sz="5000"/>
            </a:lvl3pPr>
            <a:lvl4pPr lvl="3" algn="ctr">
              <a:lnSpc>
                <a:spcPct val="100000"/>
              </a:lnSpc>
              <a:spcBef>
                <a:spcPts val="0"/>
              </a:spcBef>
              <a:spcAft>
                <a:spcPts val="0"/>
              </a:spcAft>
              <a:buSzPts val="5000"/>
              <a:buNone/>
              <a:defRPr sz="5000"/>
            </a:lvl4pPr>
            <a:lvl5pPr lvl="4" algn="ctr">
              <a:lnSpc>
                <a:spcPct val="100000"/>
              </a:lnSpc>
              <a:spcBef>
                <a:spcPts val="0"/>
              </a:spcBef>
              <a:spcAft>
                <a:spcPts val="0"/>
              </a:spcAft>
              <a:buSzPts val="5000"/>
              <a:buNone/>
              <a:defRPr sz="5000"/>
            </a:lvl5pPr>
            <a:lvl6pPr lvl="5" algn="ctr">
              <a:lnSpc>
                <a:spcPct val="100000"/>
              </a:lnSpc>
              <a:spcBef>
                <a:spcPts val="0"/>
              </a:spcBef>
              <a:spcAft>
                <a:spcPts val="0"/>
              </a:spcAft>
              <a:buSzPts val="5000"/>
              <a:buNone/>
              <a:defRPr sz="5000"/>
            </a:lvl6pPr>
            <a:lvl7pPr lvl="6" algn="ctr">
              <a:lnSpc>
                <a:spcPct val="100000"/>
              </a:lnSpc>
              <a:spcBef>
                <a:spcPts val="0"/>
              </a:spcBef>
              <a:spcAft>
                <a:spcPts val="0"/>
              </a:spcAft>
              <a:buSzPts val="5000"/>
              <a:buNone/>
              <a:defRPr sz="5000"/>
            </a:lvl7pPr>
            <a:lvl8pPr lvl="7" algn="ctr">
              <a:lnSpc>
                <a:spcPct val="100000"/>
              </a:lnSpc>
              <a:spcBef>
                <a:spcPts val="0"/>
              </a:spcBef>
              <a:spcAft>
                <a:spcPts val="0"/>
              </a:spcAft>
              <a:buSzPts val="5000"/>
              <a:buNone/>
              <a:defRPr sz="5000"/>
            </a:lvl8pPr>
            <a:lvl9pPr lvl="8" algn="ctr">
              <a:lnSpc>
                <a:spcPct val="100000"/>
              </a:lnSpc>
              <a:spcBef>
                <a:spcPts val="0"/>
              </a:spcBef>
              <a:spcAft>
                <a:spcPts val="0"/>
              </a:spcAft>
              <a:buSzPts val="5000"/>
              <a:buNone/>
              <a:defRPr sz="5000"/>
            </a:lvl9pPr>
          </a:lstStyle>
          <a:p/>
        </p:txBody>
      </p:sp>
      <p:grpSp>
        <p:nvGrpSpPr>
          <p:cNvPr id="387" name="Google Shape;387;p8"/>
          <p:cNvGrpSpPr/>
          <p:nvPr/>
        </p:nvGrpSpPr>
        <p:grpSpPr>
          <a:xfrm flipH="1">
            <a:off x="7918759" y="5394162"/>
            <a:ext cx="1444973" cy="1163443"/>
            <a:chOff x="8015873" y="3767706"/>
            <a:chExt cx="3906388" cy="3145291"/>
          </a:xfrm>
        </p:grpSpPr>
        <p:sp>
          <p:nvSpPr>
            <p:cNvPr id="388" name="Google Shape;388;p8"/>
            <p:cNvSpPr/>
            <p:nvPr/>
          </p:nvSpPr>
          <p:spPr>
            <a:xfrm flipH="1">
              <a:off x="9908122" y="4371995"/>
              <a:ext cx="1664668" cy="1302553"/>
            </a:xfrm>
            <a:custGeom>
              <a:rect b="b" l="l" r="r" t="t"/>
              <a:pathLst>
                <a:path extrusionOk="0" h="1302553" w="1664668">
                  <a:moveTo>
                    <a:pt x="29723" y="841545"/>
                  </a:moveTo>
                  <a:cubicBezTo>
                    <a:pt x="25092" y="841081"/>
                    <a:pt x="20201" y="841854"/>
                    <a:pt x="15829" y="843834"/>
                  </a:cubicBezTo>
                  <a:cubicBezTo>
                    <a:pt x="2186" y="850038"/>
                    <a:pt x="-3732" y="866048"/>
                    <a:pt x="2443" y="879637"/>
                  </a:cubicBezTo>
                  <a:lnTo>
                    <a:pt x="171281" y="1267499"/>
                  </a:lnTo>
                  <a:cubicBezTo>
                    <a:pt x="175142" y="1277308"/>
                    <a:pt x="184664" y="1283715"/>
                    <a:pt x="195219" y="1283715"/>
                  </a:cubicBezTo>
                  <a:lnTo>
                    <a:pt x="652830" y="1302502"/>
                  </a:lnTo>
                  <a:cubicBezTo>
                    <a:pt x="657977" y="1302813"/>
                    <a:pt x="662866" y="1301705"/>
                    <a:pt x="667500" y="1299311"/>
                  </a:cubicBezTo>
                  <a:cubicBezTo>
                    <a:pt x="680626" y="1292156"/>
                    <a:pt x="685774" y="1275633"/>
                    <a:pt x="678567" y="1262352"/>
                  </a:cubicBezTo>
                  <a:lnTo>
                    <a:pt x="472667" y="874746"/>
                  </a:lnTo>
                  <a:cubicBezTo>
                    <a:pt x="468033" y="866226"/>
                    <a:pt x="459284" y="860744"/>
                    <a:pt x="449762" y="860333"/>
                  </a:cubicBezTo>
                  <a:close/>
                  <a:moveTo>
                    <a:pt x="585402" y="88595"/>
                  </a:moveTo>
                  <a:cubicBezTo>
                    <a:pt x="570213" y="87309"/>
                    <a:pt x="557086" y="98428"/>
                    <a:pt x="555803" y="113432"/>
                  </a:cubicBezTo>
                  <a:lnTo>
                    <a:pt x="499178" y="660867"/>
                  </a:lnTo>
                  <a:cubicBezTo>
                    <a:pt x="497894" y="671214"/>
                    <a:pt x="502782" y="681382"/>
                    <a:pt x="511788" y="686605"/>
                  </a:cubicBezTo>
                  <a:lnTo>
                    <a:pt x="1018045" y="1000602"/>
                  </a:lnTo>
                  <a:cubicBezTo>
                    <a:pt x="1022166" y="1003202"/>
                    <a:pt x="1027054" y="1004618"/>
                    <a:pt x="1031945" y="1004720"/>
                  </a:cubicBezTo>
                  <a:cubicBezTo>
                    <a:pt x="1047131" y="1005004"/>
                    <a:pt x="1059485" y="993009"/>
                    <a:pt x="1059742" y="977953"/>
                  </a:cubicBezTo>
                  <a:lnTo>
                    <a:pt x="1073898" y="406581"/>
                  </a:lnTo>
                  <a:cubicBezTo>
                    <a:pt x="1074154" y="396877"/>
                    <a:pt x="1069264" y="387769"/>
                    <a:pt x="1061030" y="382645"/>
                  </a:cubicBezTo>
                  <a:lnTo>
                    <a:pt x="597756" y="92842"/>
                  </a:lnTo>
                  <a:cubicBezTo>
                    <a:pt x="593894" y="90448"/>
                    <a:pt x="589774" y="88981"/>
                    <a:pt x="585402" y="88595"/>
                  </a:cubicBezTo>
                  <a:close/>
                  <a:moveTo>
                    <a:pt x="1451273" y="73"/>
                  </a:moveTo>
                  <a:cubicBezTo>
                    <a:pt x="1444323" y="585"/>
                    <a:pt x="1437566" y="3751"/>
                    <a:pt x="1432677" y="9453"/>
                  </a:cubicBezTo>
                  <a:lnTo>
                    <a:pt x="1156771" y="350474"/>
                  </a:lnTo>
                  <a:cubicBezTo>
                    <a:pt x="1150337" y="358683"/>
                    <a:pt x="1149049" y="369829"/>
                    <a:pt x="1153426" y="379300"/>
                  </a:cubicBezTo>
                  <a:lnTo>
                    <a:pt x="1355465" y="809115"/>
                  </a:lnTo>
                  <a:cubicBezTo>
                    <a:pt x="1357526" y="813438"/>
                    <a:pt x="1360615" y="817172"/>
                    <a:pt x="1364730" y="819899"/>
                  </a:cubicBezTo>
                  <a:cubicBezTo>
                    <a:pt x="1377084" y="828470"/>
                    <a:pt x="1394070" y="825354"/>
                    <a:pt x="1402565" y="812976"/>
                  </a:cubicBezTo>
                  <a:lnTo>
                    <a:pt x="1659940" y="437208"/>
                  </a:lnTo>
                  <a:cubicBezTo>
                    <a:pt x="1665344" y="429667"/>
                    <a:pt x="1666117" y="419837"/>
                    <a:pt x="1662256" y="411471"/>
                  </a:cubicBezTo>
                  <a:lnTo>
                    <a:pt x="1478232" y="16143"/>
                  </a:lnTo>
                  <a:cubicBezTo>
                    <a:pt x="1476686" y="12487"/>
                    <a:pt x="1474114" y="9245"/>
                    <a:pt x="1471026" y="6621"/>
                  </a:cubicBezTo>
                  <a:cubicBezTo>
                    <a:pt x="1465365" y="1704"/>
                    <a:pt x="1458222" y="-439"/>
                    <a:pt x="1451273" y="7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89" name="Google Shape;389;p8"/>
            <p:cNvSpPr/>
            <p:nvPr/>
          </p:nvSpPr>
          <p:spPr>
            <a:xfrm flipH="1">
              <a:off x="8015873" y="3767706"/>
              <a:ext cx="3906388" cy="3145291"/>
            </a:xfrm>
            <a:custGeom>
              <a:rect b="b" l="l" r="r" t="t"/>
              <a:pathLst>
                <a:path extrusionOk="0" h="1163845" w="1445472">
                  <a:moveTo>
                    <a:pt x="-826" y="662999"/>
                  </a:moveTo>
                  <a:cubicBezTo>
                    <a:pt x="19653" y="698432"/>
                    <a:pt x="36797" y="735580"/>
                    <a:pt x="59753" y="769584"/>
                  </a:cubicBezTo>
                  <a:cubicBezTo>
                    <a:pt x="82708" y="803588"/>
                    <a:pt x="106616" y="837211"/>
                    <a:pt x="138334" y="862357"/>
                  </a:cubicBezTo>
                  <a:cubicBezTo>
                    <a:pt x="194627" y="907220"/>
                    <a:pt x="279114" y="897695"/>
                    <a:pt x="331501" y="948940"/>
                  </a:cubicBezTo>
                  <a:cubicBezTo>
                    <a:pt x="345217" y="962370"/>
                    <a:pt x="349027" y="972466"/>
                    <a:pt x="377888" y="1045618"/>
                  </a:cubicBezTo>
                  <a:cubicBezTo>
                    <a:pt x="401605" y="1105912"/>
                    <a:pt x="413987" y="1136296"/>
                    <a:pt x="435038" y="1146202"/>
                  </a:cubicBezTo>
                  <a:cubicBezTo>
                    <a:pt x="436656" y="1146964"/>
                    <a:pt x="463136" y="1159061"/>
                    <a:pt x="485424" y="1147536"/>
                  </a:cubicBezTo>
                  <a:cubicBezTo>
                    <a:pt x="504474" y="1137535"/>
                    <a:pt x="506856" y="1116961"/>
                    <a:pt x="521143" y="1080861"/>
                  </a:cubicBezTo>
                  <a:cubicBezTo>
                    <a:pt x="536479" y="1042761"/>
                    <a:pt x="542956" y="1003994"/>
                    <a:pt x="570102" y="995136"/>
                  </a:cubicBezTo>
                  <a:cubicBezTo>
                    <a:pt x="633825" y="973514"/>
                    <a:pt x="676306" y="979134"/>
                    <a:pt x="714406" y="992564"/>
                  </a:cubicBezTo>
                  <a:cubicBezTo>
                    <a:pt x="740504" y="1002089"/>
                    <a:pt x="744791" y="1037427"/>
                    <a:pt x="756792" y="1073241"/>
                  </a:cubicBezTo>
                  <a:cubicBezTo>
                    <a:pt x="770127" y="1112960"/>
                    <a:pt x="767746" y="1132201"/>
                    <a:pt x="787272" y="1148774"/>
                  </a:cubicBezTo>
                  <a:cubicBezTo>
                    <a:pt x="801655" y="1161614"/>
                    <a:pt x="821467" y="1166567"/>
                    <a:pt x="840231" y="1162014"/>
                  </a:cubicBezTo>
                  <a:cubicBezTo>
                    <a:pt x="868806" y="1152489"/>
                    <a:pt x="874617" y="1117723"/>
                    <a:pt x="888523" y="1095339"/>
                  </a:cubicBezTo>
                  <a:cubicBezTo>
                    <a:pt x="913669" y="1054572"/>
                    <a:pt x="949959" y="1023806"/>
                    <a:pt x="974248" y="982087"/>
                  </a:cubicBezTo>
                  <a:cubicBezTo>
                    <a:pt x="998536" y="940367"/>
                    <a:pt x="1035018" y="876454"/>
                    <a:pt x="1041685" y="790158"/>
                  </a:cubicBezTo>
                  <a:cubicBezTo>
                    <a:pt x="1045781" y="738342"/>
                    <a:pt x="1037399" y="697765"/>
                    <a:pt x="1024540" y="635281"/>
                  </a:cubicBezTo>
                  <a:cubicBezTo>
                    <a:pt x="1010253" y="566130"/>
                    <a:pt x="997775" y="547556"/>
                    <a:pt x="988726" y="489644"/>
                  </a:cubicBezTo>
                  <a:cubicBezTo>
                    <a:pt x="981583" y="443638"/>
                    <a:pt x="980249" y="396918"/>
                    <a:pt x="984821" y="350579"/>
                  </a:cubicBezTo>
                  <a:cubicBezTo>
                    <a:pt x="1013682" y="383859"/>
                    <a:pt x="1045590" y="414435"/>
                    <a:pt x="1080071" y="441924"/>
                  </a:cubicBezTo>
                  <a:cubicBezTo>
                    <a:pt x="1121600" y="474976"/>
                    <a:pt x="1143126" y="491740"/>
                    <a:pt x="1178083" y="502884"/>
                  </a:cubicBezTo>
                  <a:cubicBezTo>
                    <a:pt x="1217897" y="516314"/>
                    <a:pt x="1260855" y="517247"/>
                    <a:pt x="1301241" y="505551"/>
                  </a:cubicBezTo>
                  <a:cubicBezTo>
                    <a:pt x="1343247" y="492797"/>
                    <a:pt x="1380013" y="466756"/>
                    <a:pt x="1406016" y="431351"/>
                  </a:cubicBezTo>
                  <a:cubicBezTo>
                    <a:pt x="1435829" y="389003"/>
                    <a:pt x="1449069" y="337168"/>
                    <a:pt x="1443068" y="285714"/>
                  </a:cubicBezTo>
                  <a:cubicBezTo>
                    <a:pt x="1435639" y="211228"/>
                    <a:pt x="1391633" y="163508"/>
                    <a:pt x="1367630" y="137410"/>
                  </a:cubicBezTo>
                  <a:cubicBezTo>
                    <a:pt x="1300955" y="65115"/>
                    <a:pt x="1221421" y="43874"/>
                    <a:pt x="1135887" y="20919"/>
                  </a:cubicBezTo>
                  <a:cubicBezTo>
                    <a:pt x="1065022" y="1869"/>
                    <a:pt x="1021587" y="-8990"/>
                    <a:pt x="969104" y="9013"/>
                  </a:cubicBezTo>
                  <a:cubicBezTo>
                    <a:pt x="925289" y="24662"/>
                    <a:pt x="888046" y="54504"/>
                    <a:pt x="863186" y="93785"/>
                  </a:cubicBezTo>
                  <a:cubicBezTo>
                    <a:pt x="841469" y="129313"/>
                    <a:pt x="838612" y="168652"/>
                    <a:pt x="832707" y="247328"/>
                  </a:cubicBezTo>
                  <a:cubicBezTo>
                    <a:pt x="828801" y="300478"/>
                    <a:pt x="831373" y="323528"/>
                    <a:pt x="824800" y="402205"/>
                  </a:cubicBezTo>
                  <a:cubicBezTo>
                    <a:pt x="819372" y="434294"/>
                    <a:pt x="812323" y="466079"/>
                    <a:pt x="803655" y="497455"/>
                  </a:cubicBezTo>
                  <a:cubicBezTo>
                    <a:pt x="797940" y="520696"/>
                    <a:pt x="794130" y="534697"/>
                    <a:pt x="782414" y="539841"/>
                  </a:cubicBezTo>
                  <a:cubicBezTo>
                    <a:pt x="769175" y="545746"/>
                    <a:pt x="753839" y="536412"/>
                    <a:pt x="728122" y="520791"/>
                  </a:cubicBezTo>
                  <a:cubicBezTo>
                    <a:pt x="695928" y="501741"/>
                    <a:pt x="662018" y="473166"/>
                    <a:pt x="623347" y="471070"/>
                  </a:cubicBezTo>
                  <a:cubicBezTo>
                    <a:pt x="598677" y="469832"/>
                    <a:pt x="574960" y="479738"/>
                    <a:pt x="552767" y="490692"/>
                  </a:cubicBezTo>
                  <a:cubicBezTo>
                    <a:pt x="496474" y="518581"/>
                    <a:pt x="444468" y="554300"/>
                    <a:pt x="398272" y="596800"/>
                  </a:cubicBezTo>
                  <a:cubicBezTo>
                    <a:pt x="355123" y="636520"/>
                    <a:pt x="325214" y="687193"/>
                    <a:pt x="276065" y="720625"/>
                  </a:cubicBezTo>
                  <a:cubicBezTo>
                    <a:pt x="247490" y="739675"/>
                    <a:pt x="232917" y="743390"/>
                    <a:pt x="227106" y="744438"/>
                  </a:cubicBezTo>
                  <a:cubicBezTo>
                    <a:pt x="193769" y="750915"/>
                    <a:pt x="167290" y="737675"/>
                    <a:pt x="121189" y="715387"/>
                  </a:cubicBezTo>
                  <a:cubicBezTo>
                    <a:pt x="5841" y="660427"/>
                    <a:pt x="-2446" y="660046"/>
                    <a:pt x="-826" y="66299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90" name="Google Shape;390;p8"/>
            <p:cNvSpPr/>
            <p:nvPr/>
          </p:nvSpPr>
          <p:spPr>
            <a:xfrm flipH="1">
              <a:off x="8706788" y="4186110"/>
              <a:ext cx="226907" cy="176271"/>
            </a:xfrm>
            <a:custGeom>
              <a:rect b="b" l="l" r="r" t="t"/>
              <a:pathLst>
                <a:path extrusionOk="0" h="65225" w="83962">
                  <a:moveTo>
                    <a:pt x="-990" y="17808"/>
                  </a:moveTo>
                  <a:cubicBezTo>
                    <a:pt x="20537" y="-11720"/>
                    <a:pt x="71304" y="-3528"/>
                    <a:pt x="80925" y="32476"/>
                  </a:cubicBezTo>
                  <a:cubicBezTo>
                    <a:pt x="84258" y="43230"/>
                    <a:pt x="83497" y="54812"/>
                    <a:pt x="78830" y="65052"/>
                  </a:cubicBezTo>
                  <a:cubicBezTo>
                    <a:pt x="85116" y="38915"/>
                    <a:pt x="69019" y="12626"/>
                    <a:pt x="42920" y="6340"/>
                  </a:cubicBezTo>
                  <a:cubicBezTo>
                    <a:pt x="27299" y="2596"/>
                    <a:pt x="10916" y="6740"/>
                    <a:pt x="-990" y="17427"/>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91" name="Google Shape;391;p8"/>
            <p:cNvSpPr/>
            <p:nvPr/>
          </p:nvSpPr>
          <p:spPr>
            <a:xfrm flipH="1">
              <a:off x="8271884" y="4543290"/>
              <a:ext cx="689348" cy="532330"/>
            </a:xfrm>
            <a:custGeom>
              <a:rect b="b" l="l" r="r" t="t"/>
              <a:pathLst>
                <a:path extrusionOk="0" h="196977" w="255078">
                  <a:moveTo>
                    <a:pt x="-990" y="-174"/>
                  </a:moveTo>
                  <a:cubicBezTo>
                    <a:pt x="39776" y="107554"/>
                    <a:pt x="141218" y="180801"/>
                    <a:pt x="254089" y="196804"/>
                  </a:cubicBezTo>
                  <a:cubicBezTo>
                    <a:pt x="139789" y="191660"/>
                    <a:pt x="30060" y="111841"/>
                    <a:pt x="-990" y="-174"/>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92" name="Google Shape;392;p8"/>
            <p:cNvSpPr/>
            <p:nvPr/>
          </p:nvSpPr>
          <p:spPr>
            <a:xfrm flipH="1" rot="710374">
              <a:off x="9072793" y="4297314"/>
              <a:ext cx="262806" cy="334436"/>
            </a:xfrm>
            <a:custGeom>
              <a:rect b="b" l="l" r="r" t="t"/>
              <a:pathLst>
                <a:path extrusionOk="0" h="123634" w="97154">
                  <a:moveTo>
                    <a:pt x="96165" y="61644"/>
                  </a:moveTo>
                  <a:cubicBezTo>
                    <a:pt x="96165" y="95785"/>
                    <a:pt x="74416" y="123461"/>
                    <a:pt x="47587" y="123461"/>
                  </a:cubicBezTo>
                  <a:cubicBezTo>
                    <a:pt x="20759" y="123461"/>
                    <a:pt x="-990" y="95785"/>
                    <a:pt x="-990" y="61644"/>
                  </a:cubicBezTo>
                  <a:cubicBezTo>
                    <a:pt x="-990" y="27503"/>
                    <a:pt x="20759" y="-174"/>
                    <a:pt x="47587" y="-174"/>
                  </a:cubicBezTo>
                  <a:cubicBezTo>
                    <a:pt x="74416" y="-174"/>
                    <a:pt x="96165" y="27503"/>
                    <a:pt x="96165" y="61644"/>
                  </a:cubicBezTo>
                  <a:close/>
                </a:path>
              </a:pathLst>
            </a:custGeom>
            <a:solidFill>
              <a:srgbClr val="CFB6A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93" name="Google Shape;393;p8"/>
            <p:cNvSpPr/>
            <p:nvPr/>
          </p:nvSpPr>
          <p:spPr>
            <a:xfrm flipH="1" rot="240851">
              <a:off x="8142624" y="4019859"/>
              <a:ext cx="435880" cy="556013"/>
            </a:xfrm>
            <a:custGeom>
              <a:rect b="b" l="l" r="r" t="t"/>
              <a:pathLst>
                <a:path extrusionOk="0" h="556039" w="435900">
                  <a:moveTo>
                    <a:pt x="218705" y="496185"/>
                  </a:moveTo>
                  <a:cubicBezTo>
                    <a:pt x="205879" y="496185"/>
                    <a:pt x="195485" y="509584"/>
                    <a:pt x="195485" y="526112"/>
                  </a:cubicBezTo>
                  <a:cubicBezTo>
                    <a:pt x="195485" y="542640"/>
                    <a:pt x="205879" y="556039"/>
                    <a:pt x="218705" y="556039"/>
                  </a:cubicBezTo>
                  <a:cubicBezTo>
                    <a:pt x="231529" y="556039"/>
                    <a:pt x="241923" y="542640"/>
                    <a:pt x="241923" y="526112"/>
                  </a:cubicBezTo>
                  <a:cubicBezTo>
                    <a:pt x="241923" y="509584"/>
                    <a:pt x="231528" y="496185"/>
                    <a:pt x="218705" y="496185"/>
                  </a:cubicBezTo>
                  <a:close/>
                  <a:moveTo>
                    <a:pt x="408001" y="269170"/>
                  </a:moveTo>
                  <a:cubicBezTo>
                    <a:pt x="398746" y="269021"/>
                    <a:pt x="388564" y="272281"/>
                    <a:pt x="379648" y="278982"/>
                  </a:cubicBezTo>
                  <a:cubicBezTo>
                    <a:pt x="361820" y="292382"/>
                    <a:pt x="355807" y="314478"/>
                    <a:pt x="366221" y="328334"/>
                  </a:cubicBezTo>
                  <a:cubicBezTo>
                    <a:pt x="376636" y="342190"/>
                    <a:pt x="399533" y="342559"/>
                    <a:pt x="417362" y="329158"/>
                  </a:cubicBezTo>
                  <a:cubicBezTo>
                    <a:pt x="435193" y="315756"/>
                    <a:pt x="441205" y="293659"/>
                    <a:pt x="430790" y="279802"/>
                  </a:cubicBezTo>
                  <a:cubicBezTo>
                    <a:pt x="425583" y="272874"/>
                    <a:pt x="417256" y="269318"/>
                    <a:pt x="408001" y="269170"/>
                  </a:cubicBezTo>
                  <a:close/>
                  <a:moveTo>
                    <a:pt x="42224" y="165414"/>
                  </a:moveTo>
                  <a:cubicBezTo>
                    <a:pt x="29429" y="165478"/>
                    <a:pt x="19119" y="178901"/>
                    <a:pt x="19202" y="195394"/>
                  </a:cubicBezTo>
                  <a:cubicBezTo>
                    <a:pt x="19284" y="211890"/>
                    <a:pt x="29727" y="225206"/>
                    <a:pt x="42523" y="225143"/>
                  </a:cubicBezTo>
                  <a:cubicBezTo>
                    <a:pt x="55321" y="225079"/>
                    <a:pt x="65627" y="211659"/>
                    <a:pt x="65545" y="195163"/>
                  </a:cubicBezTo>
                  <a:cubicBezTo>
                    <a:pt x="65462" y="178669"/>
                    <a:pt x="55022" y="165350"/>
                    <a:pt x="42224" y="165414"/>
                  </a:cubicBezTo>
                  <a:close/>
                  <a:moveTo>
                    <a:pt x="217505" y="49526"/>
                  </a:moveTo>
                  <a:cubicBezTo>
                    <a:pt x="188011" y="47456"/>
                    <a:pt x="161956" y="76356"/>
                    <a:pt x="159310" y="114071"/>
                  </a:cubicBezTo>
                  <a:cubicBezTo>
                    <a:pt x="156663" y="151789"/>
                    <a:pt x="178426" y="184044"/>
                    <a:pt x="207920" y="186114"/>
                  </a:cubicBezTo>
                  <a:cubicBezTo>
                    <a:pt x="237414" y="188184"/>
                    <a:pt x="263468" y="159284"/>
                    <a:pt x="266115" y="121566"/>
                  </a:cubicBezTo>
                  <a:cubicBezTo>
                    <a:pt x="268762" y="83851"/>
                    <a:pt x="246999" y="51596"/>
                    <a:pt x="217505" y="49526"/>
                  </a:cubicBezTo>
                  <a:close/>
                  <a:moveTo>
                    <a:pt x="46889" y="4"/>
                  </a:moveTo>
                  <a:cubicBezTo>
                    <a:pt x="37635" y="-145"/>
                    <a:pt x="27454" y="3113"/>
                    <a:pt x="18539" y="9814"/>
                  </a:cubicBezTo>
                  <a:cubicBezTo>
                    <a:pt x="707" y="23216"/>
                    <a:pt x="-5306" y="45311"/>
                    <a:pt x="5109" y="59167"/>
                  </a:cubicBezTo>
                  <a:cubicBezTo>
                    <a:pt x="15523" y="73023"/>
                    <a:pt x="38421" y="73393"/>
                    <a:pt x="56252" y="59990"/>
                  </a:cubicBezTo>
                  <a:cubicBezTo>
                    <a:pt x="74081" y="46590"/>
                    <a:pt x="80092" y="24492"/>
                    <a:pt x="69678" y="10636"/>
                  </a:cubicBezTo>
                  <a:cubicBezTo>
                    <a:pt x="64471" y="3708"/>
                    <a:pt x="56143" y="152"/>
                    <a:pt x="46889" y="4"/>
                  </a:cubicBezTo>
                  <a:close/>
                </a:path>
              </a:pathLst>
            </a:custGeom>
            <a:solidFill>
              <a:srgbClr val="A49B9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94" name="Google Shape;394;p8"/>
            <p:cNvSpPr/>
            <p:nvPr/>
          </p:nvSpPr>
          <p:spPr>
            <a:xfrm flipH="1">
              <a:off x="9825242" y="5179008"/>
              <a:ext cx="1372581" cy="835954"/>
            </a:xfrm>
            <a:custGeom>
              <a:rect b="b" l="l" r="r" t="t"/>
              <a:pathLst>
                <a:path extrusionOk="0" h="835954" w="1372581">
                  <a:moveTo>
                    <a:pt x="418493" y="744328"/>
                  </a:moveTo>
                  <a:cubicBezTo>
                    <a:pt x="398876" y="744328"/>
                    <a:pt x="382974" y="764840"/>
                    <a:pt x="382974" y="790143"/>
                  </a:cubicBezTo>
                  <a:cubicBezTo>
                    <a:pt x="382974" y="815442"/>
                    <a:pt x="398876" y="835954"/>
                    <a:pt x="418493" y="835954"/>
                  </a:cubicBezTo>
                  <a:cubicBezTo>
                    <a:pt x="438108" y="835954"/>
                    <a:pt x="454010" y="815442"/>
                    <a:pt x="454010" y="790143"/>
                  </a:cubicBezTo>
                  <a:cubicBezTo>
                    <a:pt x="454010" y="764840"/>
                    <a:pt x="438108" y="744328"/>
                    <a:pt x="418493" y="744328"/>
                  </a:cubicBezTo>
                  <a:close/>
                  <a:moveTo>
                    <a:pt x="893350" y="698514"/>
                  </a:moveTo>
                  <a:cubicBezTo>
                    <a:pt x="873733" y="698514"/>
                    <a:pt x="857831" y="719026"/>
                    <a:pt x="857831" y="744329"/>
                  </a:cubicBezTo>
                  <a:cubicBezTo>
                    <a:pt x="857831" y="769628"/>
                    <a:pt x="873733" y="790140"/>
                    <a:pt x="893350" y="790140"/>
                  </a:cubicBezTo>
                  <a:cubicBezTo>
                    <a:pt x="912965" y="790140"/>
                    <a:pt x="928867" y="769628"/>
                    <a:pt x="928867" y="744329"/>
                  </a:cubicBezTo>
                  <a:cubicBezTo>
                    <a:pt x="928867" y="719026"/>
                    <a:pt x="912965" y="698514"/>
                    <a:pt x="893350" y="698514"/>
                  </a:cubicBezTo>
                  <a:close/>
                  <a:moveTo>
                    <a:pt x="35517" y="605859"/>
                  </a:moveTo>
                  <a:cubicBezTo>
                    <a:pt x="15902" y="605859"/>
                    <a:pt x="0" y="626371"/>
                    <a:pt x="0" y="651674"/>
                  </a:cubicBezTo>
                  <a:cubicBezTo>
                    <a:pt x="0" y="676973"/>
                    <a:pt x="15902" y="697485"/>
                    <a:pt x="35517" y="697485"/>
                  </a:cubicBezTo>
                  <a:cubicBezTo>
                    <a:pt x="55134" y="697485"/>
                    <a:pt x="71036" y="676973"/>
                    <a:pt x="71036" y="651674"/>
                  </a:cubicBezTo>
                  <a:cubicBezTo>
                    <a:pt x="71036" y="626371"/>
                    <a:pt x="55134" y="605859"/>
                    <a:pt x="35517" y="605859"/>
                  </a:cubicBezTo>
                  <a:close/>
                  <a:moveTo>
                    <a:pt x="587588" y="490298"/>
                  </a:moveTo>
                  <a:cubicBezTo>
                    <a:pt x="552904" y="490298"/>
                    <a:pt x="524789" y="526479"/>
                    <a:pt x="524789" y="571113"/>
                  </a:cubicBezTo>
                  <a:cubicBezTo>
                    <a:pt x="524789" y="615749"/>
                    <a:pt x="552904" y="651930"/>
                    <a:pt x="587588" y="651930"/>
                  </a:cubicBezTo>
                  <a:cubicBezTo>
                    <a:pt x="622272" y="651930"/>
                    <a:pt x="650388" y="615749"/>
                    <a:pt x="650388" y="571113"/>
                  </a:cubicBezTo>
                  <a:cubicBezTo>
                    <a:pt x="650388" y="526479"/>
                    <a:pt x="622272" y="490298"/>
                    <a:pt x="587588" y="490298"/>
                  </a:cubicBezTo>
                  <a:close/>
                  <a:moveTo>
                    <a:pt x="857833" y="312195"/>
                  </a:moveTo>
                  <a:cubicBezTo>
                    <a:pt x="838216" y="312195"/>
                    <a:pt x="822314" y="332707"/>
                    <a:pt x="822314" y="358010"/>
                  </a:cubicBezTo>
                  <a:cubicBezTo>
                    <a:pt x="822314" y="383309"/>
                    <a:pt x="838216" y="403821"/>
                    <a:pt x="857833" y="403821"/>
                  </a:cubicBezTo>
                  <a:cubicBezTo>
                    <a:pt x="877448" y="403821"/>
                    <a:pt x="893350" y="383309"/>
                    <a:pt x="893350" y="358010"/>
                  </a:cubicBezTo>
                  <a:cubicBezTo>
                    <a:pt x="893350" y="332707"/>
                    <a:pt x="877448" y="312195"/>
                    <a:pt x="857833" y="312195"/>
                  </a:cubicBezTo>
                  <a:close/>
                  <a:moveTo>
                    <a:pt x="353632" y="288000"/>
                  </a:moveTo>
                  <a:cubicBezTo>
                    <a:pt x="307578" y="288000"/>
                    <a:pt x="270243" y="336052"/>
                    <a:pt x="270243" y="395325"/>
                  </a:cubicBezTo>
                  <a:cubicBezTo>
                    <a:pt x="270243" y="454601"/>
                    <a:pt x="307578" y="502649"/>
                    <a:pt x="353632" y="502649"/>
                  </a:cubicBezTo>
                  <a:cubicBezTo>
                    <a:pt x="399687" y="502649"/>
                    <a:pt x="437022" y="454601"/>
                    <a:pt x="437022" y="395325"/>
                  </a:cubicBezTo>
                  <a:cubicBezTo>
                    <a:pt x="437022" y="336052"/>
                    <a:pt x="399687" y="288000"/>
                    <a:pt x="353632" y="288000"/>
                  </a:cubicBezTo>
                  <a:close/>
                  <a:moveTo>
                    <a:pt x="607405" y="288000"/>
                  </a:moveTo>
                  <a:cubicBezTo>
                    <a:pt x="587788" y="288000"/>
                    <a:pt x="571886" y="308512"/>
                    <a:pt x="571886" y="333812"/>
                  </a:cubicBezTo>
                  <a:cubicBezTo>
                    <a:pt x="571886" y="359114"/>
                    <a:pt x="587788" y="379626"/>
                    <a:pt x="607405" y="379626"/>
                  </a:cubicBezTo>
                  <a:cubicBezTo>
                    <a:pt x="627020" y="379626"/>
                    <a:pt x="642922" y="359114"/>
                    <a:pt x="642922" y="333812"/>
                  </a:cubicBezTo>
                  <a:cubicBezTo>
                    <a:pt x="642922" y="308512"/>
                    <a:pt x="627020" y="288000"/>
                    <a:pt x="607405" y="288000"/>
                  </a:cubicBezTo>
                  <a:close/>
                  <a:moveTo>
                    <a:pt x="1104654" y="256859"/>
                  </a:moveTo>
                  <a:cubicBezTo>
                    <a:pt x="1085037" y="256859"/>
                    <a:pt x="1069135" y="277371"/>
                    <a:pt x="1069135" y="302671"/>
                  </a:cubicBezTo>
                  <a:cubicBezTo>
                    <a:pt x="1069135" y="327973"/>
                    <a:pt x="1085037" y="348485"/>
                    <a:pt x="1104654" y="348485"/>
                  </a:cubicBezTo>
                  <a:cubicBezTo>
                    <a:pt x="1124269" y="348485"/>
                    <a:pt x="1140171" y="327973"/>
                    <a:pt x="1140171" y="302671"/>
                  </a:cubicBezTo>
                  <a:cubicBezTo>
                    <a:pt x="1140171" y="277371"/>
                    <a:pt x="1124269" y="256859"/>
                    <a:pt x="1104654" y="256859"/>
                  </a:cubicBezTo>
                  <a:close/>
                  <a:moveTo>
                    <a:pt x="1337061" y="129717"/>
                  </a:moveTo>
                  <a:cubicBezTo>
                    <a:pt x="1317447" y="129717"/>
                    <a:pt x="1301545" y="150229"/>
                    <a:pt x="1301545" y="175528"/>
                  </a:cubicBezTo>
                  <a:cubicBezTo>
                    <a:pt x="1301545" y="200831"/>
                    <a:pt x="1317447" y="221343"/>
                    <a:pt x="1337061" y="221343"/>
                  </a:cubicBezTo>
                  <a:cubicBezTo>
                    <a:pt x="1356679" y="221343"/>
                    <a:pt x="1372581" y="200831"/>
                    <a:pt x="1372581" y="175528"/>
                  </a:cubicBezTo>
                  <a:cubicBezTo>
                    <a:pt x="1372581" y="150229"/>
                    <a:pt x="1356679" y="129717"/>
                    <a:pt x="1337061" y="129717"/>
                  </a:cubicBezTo>
                  <a:close/>
                  <a:moveTo>
                    <a:pt x="759255" y="0"/>
                  </a:moveTo>
                  <a:cubicBezTo>
                    <a:pt x="724571" y="0"/>
                    <a:pt x="696456" y="36184"/>
                    <a:pt x="696456" y="80814"/>
                  </a:cubicBezTo>
                  <a:cubicBezTo>
                    <a:pt x="696456" y="125448"/>
                    <a:pt x="724571" y="161632"/>
                    <a:pt x="759255" y="161632"/>
                  </a:cubicBezTo>
                  <a:cubicBezTo>
                    <a:pt x="793939" y="161632"/>
                    <a:pt x="822055" y="125448"/>
                    <a:pt x="822055" y="80814"/>
                  </a:cubicBezTo>
                  <a:cubicBezTo>
                    <a:pt x="822055" y="36184"/>
                    <a:pt x="793939" y="0"/>
                    <a:pt x="759255" y="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395" name="Google Shape;395;p8"/>
          <p:cNvGrpSpPr/>
          <p:nvPr/>
        </p:nvGrpSpPr>
        <p:grpSpPr>
          <a:xfrm flipH="1" rot="-1779799">
            <a:off x="2559986" y="5415597"/>
            <a:ext cx="1600141" cy="1708399"/>
            <a:chOff x="8487272" y="-1089426"/>
            <a:chExt cx="5401867" cy="5767332"/>
          </a:xfrm>
        </p:grpSpPr>
        <p:sp>
          <p:nvSpPr>
            <p:cNvPr id="396" name="Google Shape;396;p8"/>
            <p:cNvSpPr/>
            <p:nvPr/>
          </p:nvSpPr>
          <p:spPr>
            <a:xfrm flipH="1" rot="-1626193">
              <a:off x="9832812" y="-613098"/>
              <a:ext cx="2889480" cy="3309040"/>
            </a:xfrm>
            <a:custGeom>
              <a:rect b="b" l="l" r="r" t="t"/>
              <a:pathLst>
                <a:path extrusionOk="0" h="1020889" w="933640">
                  <a:moveTo>
                    <a:pt x="-990" y="998237"/>
                  </a:moveTo>
                  <a:cubicBezTo>
                    <a:pt x="248" y="1000904"/>
                    <a:pt x="17489" y="937277"/>
                    <a:pt x="17489" y="937277"/>
                  </a:cubicBezTo>
                  <a:lnTo>
                    <a:pt x="79686" y="998332"/>
                  </a:lnTo>
                  <a:lnTo>
                    <a:pt x="96927" y="910798"/>
                  </a:lnTo>
                  <a:lnTo>
                    <a:pt x="173698" y="998332"/>
                  </a:lnTo>
                  <a:lnTo>
                    <a:pt x="200178" y="900225"/>
                  </a:lnTo>
                  <a:lnTo>
                    <a:pt x="294190" y="975663"/>
                  </a:lnTo>
                  <a:lnTo>
                    <a:pt x="294190" y="853933"/>
                  </a:lnTo>
                  <a:lnTo>
                    <a:pt x="408490" y="918798"/>
                  </a:lnTo>
                  <a:cubicBezTo>
                    <a:pt x="408490" y="918798"/>
                    <a:pt x="390678" y="792307"/>
                    <a:pt x="391345" y="795640"/>
                  </a:cubicBezTo>
                  <a:cubicBezTo>
                    <a:pt x="392012" y="798974"/>
                    <a:pt x="513169" y="832693"/>
                    <a:pt x="513169" y="832693"/>
                  </a:cubicBezTo>
                  <a:lnTo>
                    <a:pt x="461449" y="722870"/>
                  </a:lnTo>
                  <a:lnTo>
                    <a:pt x="564795" y="722870"/>
                  </a:lnTo>
                  <a:lnTo>
                    <a:pt x="490595" y="638097"/>
                  </a:lnTo>
                  <a:lnTo>
                    <a:pt x="605847" y="607617"/>
                  </a:lnTo>
                  <a:lnTo>
                    <a:pt x="521456" y="530178"/>
                  </a:lnTo>
                  <a:lnTo>
                    <a:pt x="632327" y="483220"/>
                  </a:lnTo>
                  <a:lnTo>
                    <a:pt x="521456" y="403782"/>
                  </a:lnTo>
                  <a:lnTo>
                    <a:pt x="648139" y="356157"/>
                  </a:lnTo>
                  <a:lnTo>
                    <a:pt x="551746" y="248143"/>
                  </a:lnTo>
                  <a:lnTo>
                    <a:pt x="647662" y="223569"/>
                  </a:lnTo>
                  <a:lnTo>
                    <a:pt x="625851" y="64787"/>
                  </a:lnTo>
                  <a:lnTo>
                    <a:pt x="754248" y="132224"/>
                  </a:lnTo>
                  <a:lnTo>
                    <a:pt x="846926" y="-174"/>
                  </a:lnTo>
                  <a:lnTo>
                    <a:pt x="932651" y="148131"/>
                  </a:lnTo>
                  <a:lnTo>
                    <a:pt x="723101" y="310056"/>
                  </a:lnTo>
                  <a:lnTo>
                    <a:pt x="675476" y="530464"/>
                  </a:lnTo>
                  <a:lnTo>
                    <a:pt x="597371" y="831645"/>
                  </a:lnTo>
                  <a:lnTo>
                    <a:pt x="405442" y="987950"/>
                  </a:lnTo>
                  <a:lnTo>
                    <a:pt x="182462" y="1020716"/>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97" name="Google Shape;397;p8"/>
            <p:cNvSpPr/>
            <p:nvPr/>
          </p:nvSpPr>
          <p:spPr>
            <a:xfrm flipH="1" rot="-1625122">
              <a:off x="9188887" y="-55620"/>
              <a:ext cx="3998637" cy="4045011"/>
            </a:xfrm>
            <a:custGeom>
              <a:rect b="b" l="l" r="r" t="t"/>
              <a:pathLst>
                <a:path extrusionOk="0" h="1263646" w="1249159">
                  <a:moveTo>
                    <a:pt x="1482" y="883656"/>
                  </a:moveTo>
                  <a:cubicBezTo>
                    <a:pt x="-804" y="882437"/>
                    <a:pt x="-1661" y="879608"/>
                    <a:pt x="-423" y="877332"/>
                  </a:cubicBezTo>
                  <a:cubicBezTo>
                    <a:pt x="434" y="875712"/>
                    <a:pt x="2244" y="874750"/>
                    <a:pt x="4054" y="874893"/>
                  </a:cubicBezTo>
                  <a:cubicBezTo>
                    <a:pt x="80729" y="879313"/>
                    <a:pt x="157501" y="871102"/>
                    <a:pt x="231511" y="850604"/>
                  </a:cubicBezTo>
                  <a:cubicBezTo>
                    <a:pt x="291708" y="833840"/>
                    <a:pt x="372862" y="810314"/>
                    <a:pt x="453919" y="741162"/>
                  </a:cubicBezTo>
                  <a:cubicBezTo>
                    <a:pt x="519261" y="687098"/>
                    <a:pt x="568601" y="616318"/>
                    <a:pt x="596794" y="536374"/>
                  </a:cubicBezTo>
                  <a:cubicBezTo>
                    <a:pt x="628227" y="442553"/>
                    <a:pt x="624417" y="341874"/>
                    <a:pt x="623274" y="315775"/>
                  </a:cubicBezTo>
                  <a:cubicBezTo>
                    <a:pt x="621084" y="268150"/>
                    <a:pt x="613749" y="218621"/>
                    <a:pt x="630323" y="149755"/>
                  </a:cubicBezTo>
                  <a:cubicBezTo>
                    <a:pt x="641752" y="102797"/>
                    <a:pt x="656326" y="80698"/>
                    <a:pt x="665565" y="68602"/>
                  </a:cubicBezTo>
                  <a:cubicBezTo>
                    <a:pt x="691092" y="36445"/>
                    <a:pt x="726430" y="13509"/>
                    <a:pt x="766245" y="3260"/>
                  </a:cubicBezTo>
                  <a:cubicBezTo>
                    <a:pt x="781770" y="-740"/>
                    <a:pt x="810441" y="-5788"/>
                    <a:pt x="903880" y="17357"/>
                  </a:cubicBezTo>
                  <a:cubicBezTo>
                    <a:pt x="988367" y="38407"/>
                    <a:pt x="1045708" y="52600"/>
                    <a:pt x="1114002" y="95081"/>
                  </a:cubicBezTo>
                  <a:cubicBezTo>
                    <a:pt x="1165818" y="127276"/>
                    <a:pt x="1198394" y="143468"/>
                    <a:pt x="1221634" y="183378"/>
                  </a:cubicBezTo>
                  <a:cubicBezTo>
                    <a:pt x="1239827" y="216277"/>
                    <a:pt x="1248971" y="253425"/>
                    <a:pt x="1248114" y="291010"/>
                  </a:cubicBezTo>
                  <a:cubicBezTo>
                    <a:pt x="1248591" y="333721"/>
                    <a:pt x="1237637" y="375773"/>
                    <a:pt x="1216396" y="412835"/>
                  </a:cubicBezTo>
                  <a:cubicBezTo>
                    <a:pt x="1206871" y="428647"/>
                    <a:pt x="1180677" y="472748"/>
                    <a:pt x="1129813" y="495798"/>
                  </a:cubicBezTo>
                  <a:cubicBezTo>
                    <a:pt x="1044088" y="534945"/>
                    <a:pt x="949981" y="485035"/>
                    <a:pt x="903880" y="460460"/>
                  </a:cubicBezTo>
                  <a:cubicBezTo>
                    <a:pt x="864351" y="439343"/>
                    <a:pt x="828728" y="411749"/>
                    <a:pt x="798344" y="378831"/>
                  </a:cubicBezTo>
                  <a:cubicBezTo>
                    <a:pt x="796438" y="376983"/>
                    <a:pt x="793486" y="377002"/>
                    <a:pt x="791580" y="378879"/>
                  </a:cubicBezTo>
                  <a:cubicBezTo>
                    <a:pt x="790628" y="379850"/>
                    <a:pt x="790152" y="381184"/>
                    <a:pt x="790248" y="382546"/>
                  </a:cubicBezTo>
                  <a:cubicBezTo>
                    <a:pt x="792723" y="409397"/>
                    <a:pt x="797105" y="436038"/>
                    <a:pt x="803297" y="462270"/>
                  </a:cubicBezTo>
                  <a:cubicBezTo>
                    <a:pt x="812631" y="497541"/>
                    <a:pt x="823775" y="532288"/>
                    <a:pt x="836824" y="566378"/>
                  </a:cubicBezTo>
                  <a:cubicBezTo>
                    <a:pt x="846349" y="595430"/>
                    <a:pt x="859589" y="637339"/>
                    <a:pt x="871686" y="690203"/>
                  </a:cubicBezTo>
                  <a:cubicBezTo>
                    <a:pt x="871972" y="691356"/>
                    <a:pt x="872733" y="692375"/>
                    <a:pt x="873686" y="693061"/>
                  </a:cubicBezTo>
                  <a:cubicBezTo>
                    <a:pt x="904548" y="714016"/>
                    <a:pt x="935789" y="734304"/>
                    <a:pt x="966554" y="755449"/>
                  </a:cubicBezTo>
                  <a:cubicBezTo>
                    <a:pt x="980652" y="764231"/>
                    <a:pt x="992559" y="776081"/>
                    <a:pt x="1001416" y="790121"/>
                  </a:cubicBezTo>
                  <a:cubicBezTo>
                    <a:pt x="1017894" y="818696"/>
                    <a:pt x="1007512" y="854795"/>
                    <a:pt x="970365" y="852319"/>
                  </a:cubicBezTo>
                  <a:cubicBezTo>
                    <a:pt x="955030" y="851290"/>
                    <a:pt x="939885" y="848776"/>
                    <a:pt x="925026" y="844794"/>
                  </a:cubicBezTo>
                  <a:cubicBezTo>
                    <a:pt x="904166" y="839174"/>
                    <a:pt x="902547" y="835269"/>
                    <a:pt x="905214" y="856796"/>
                  </a:cubicBezTo>
                  <a:cubicBezTo>
                    <a:pt x="908261" y="880894"/>
                    <a:pt x="912453" y="902515"/>
                    <a:pt x="907405" y="926804"/>
                  </a:cubicBezTo>
                  <a:cubicBezTo>
                    <a:pt x="901594" y="955379"/>
                    <a:pt x="889498" y="970333"/>
                    <a:pt x="840730" y="1041104"/>
                  </a:cubicBezTo>
                  <a:cubicBezTo>
                    <a:pt x="797962" y="1103112"/>
                    <a:pt x="812155" y="1083871"/>
                    <a:pt x="787771" y="1118733"/>
                  </a:cubicBezTo>
                  <a:cubicBezTo>
                    <a:pt x="763387" y="1153594"/>
                    <a:pt x="729954" y="1199029"/>
                    <a:pt x="688425" y="1252559"/>
                  </a:cubicBezTo>
                  <a:cubicBezTo>
                    <a:pt x="686805" y="1254636"/>
                    <a:pt x="683853" y="1254997"/>
                    <a:pt x="681758" y="1253388"/>
                  </a:cubicBezTo>
                  <a:cubicBezTo>
                    <a:pt x="681758" y="1253359"/>
                    <a:pt x="681663" y="1253341"/>
                    <a:pt x="681663" y="1253321"/>
                  </a:cubicBezTo>
                  <a:lnTo>
                    <a:pt x="637657" y="1216841"/>
                  </a:lnTo>
                  <a:cubicBezTo>
                    <a:pt x="635847" y="1215193"/>
                    <a:pt x="632990" y="1215193"/>
                    <a:pt x="631180" y="1216841"/>
                  </a:cubicBezTo>
                  <a:lnTo>
                    <a:pt x="589174" y="1261989"/>
                  </a:lnTo>
                  <a:cubicBezTo>
                    <a:pt x="587651" y="1263627"/>
                    <a:pt x="585174" y="1263951"/>
                    <a:pt x="583269" y="1262751"/>
                  </a:cubicBezTo>
                  <a:cubicBezTo>
                    <a:pt x="559647" y="1248244"/>
                    <a:pt x="538692" y="1229823"/>
                    <a:pt x="521261" y="1208268"/>
                  </a:cubicBezTo>
                  <a:cubicBezTo>
                    <a:pt x="495448" y="1176264"/>
                    <a:pt x="492686" y="1156262"/>
                    <a:pt x="471826" y="1130639"/>
                  </a:cubicBezTo>
                  <a:cubicBezTo>
                    <a:pt x="444680" y="1097873"/>
                    <a:pt x="412105" y="1086539"/>
                    <a:pt x="376576" y="1072346"/>
                  </a:cubicBezTo>
                  <a:cubicBezTo>
                    <a:pt x="359622" y="1065679"/>
                    <a:pt x="287613" y="1030245"/>
                    <a:pt x="143595" y="959380"/>
                  </a:cubicBezTo>
                  <a:cubicBezTo>
                    <a:pt x="108161" y="942997"/>
                    <a:pt x="59204" y="917755"/>
                    <a:pt x="1482" y="88365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98" name="Google Shape;398;p8"/>
            <p:cNvSpPr/>
            <p:nvPr/>
          </p:nvSpPr>
          <p:spPr>
            <a:xfrm flipH="1" rot="-1624665">
              <a:off x="11327128" y="2227487"/>
              <a:ext cx="548690" cy="1698077"/>
            </a:xfrm>
            <a:custGeom>
              <a:rect b="b" l="l" r="r" t="t"/>
              <a:pathLst>
                <a:path extrusionOk="0" h="1698820" w="548930">
                  <a:moveTo>
                    <a:pt x="259864" y="1416385"/>
                  </a:moveTo>
                  <a:cubicBezTo>
                    <a:pt x="161958" y="1499500"/>
                    <a:pt x="74725" y="1594357"/>
                    <a:pt x="0" y="1698820"/>
                  </a:cubicBezTo>
                  <a:cubicBezTo>
                    <a:pt x="97601" y="1615555"/>
                    <a:pt x="185135" y="1520698"/>
                    <a:pt x="259864" y="1416385"/>
                  </a:cubicBezTo>
                  <a:close/>
                  <a:moveTo>
                    <a:pt x="32227" y="73205"/>
                  </a:moveTo>
                  <a:cubicBezTo>
                    <a:pt x="68524" y="216862"/>
                    <a:pt x="120372" y="378209"/>
                    <a:pt x="255186" y="460866"/>
                  </a:cubicBezTo>
                  <a:cubicBezTo>
                    <a:pt x="371696" y="542607"/>
                    <a:pt x="551346" y="491059"/>
                    <a:pt x="548906" y="331541"/>
                  </a:cubicBezTo>
                  <a:cubicBezTo>
                    <a:pt x="549518" y="204966"/>
                    <a:pt x="494614" y="72289"/>
                    <a:pt x="388472" y="0"/>
                  </a:cubicBezTo>
                  <a:cubicBezTo>
                    <a:pt x="495529" y="89673"/>
                    <a:pt x="560802" y="267796"/>
                    <a:pt x="513218" y="400166"/>
                  </a:cubicBezTo>
                  <a:cubicBezTo>
                    <a:pt x="470213" y="491668"/>
                    <a:pt x="342723" y="495331"/>
                    <a:pt x="265862" y="443174"/>
                  </a:cubicBezTo>
                  <a:cubicBezTo>
                    <a:pt x="134709" y="363873"/>
                    <a:pt x="81637" y="212286"/>
                    <a:pt x="32227" y="73205"/>
                  </a:cubicBezTo>
                  <a:close/>
                </a:path>
              </a:pathLst>
            </a:custGeom>
            <a:solidFill>
              <a:srgbClr val="43434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99" name="Google Shape;399;p8"/>
            <p:cNvSpPr/>
            <p:nvPr/>
          </p:nvSpPr>
          <p:spPr>
            <a:xfrm flipH="1" rot="-1625122">
              <a:off x="9674606" y="938459"/>
              <a:ext cx="79274" cy="169522"/>
            </a:xfrm>
            <a:custGeom>
              <a:rect b="b" l="l" r="r" t="t"/>
              <a:pathLst>
                <a:path extrusionOk="0" h="52958" w="24765">
                  <a:moveTo>
                    <a:pt x="24765" y="26480"/>
                  </a:moveTo>
                  <a:cubicBezTo>
                    <a:pt x="24765" y="41104"/>
                    <a:pt x="19221" y="52959"/>
                    <a:pt x="12382" y="52959"/>
                  </a:cubicBezTo>
                  <a:cubicBezTo>
                    <a:pt x="5544" y="52959"/>
                    <a:pt x="0" y="41104"/>
                    <a:pt x="0" y="26480"/>
                  </a:cubicBezTo>
                  <a:cubicBezTo>
                    <a:pt x="0" y="11855"/>
                    <a:pt x="5544" y="0"/>
                    <a:pt x="12382" y="0"/>
                  </a:cubicBezTo>
                  <a:cubicBezTo>
                    <a:pt x="19221" y="0"/>
                    <a:pt x="24765" y="11855"/>
                    <a:pt x="24765" y="26480"/>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00" name="Google Shape;400;p8"/>
            <p:cNvSpPr/>
            <p:nvPr/>
          </p:nvSpPr>
          <p:spPr>
            <a:xfrm flipH="1" rot="-1625122">
              <a:off x="9847249" y="1470794"/>
              <a:ext cx="96839" cy="73372"/>
            </a:xfrm>
            <a:custGeom>
              <a:rect b="b" l="l" r="r" t="t"/>
              <a:pathLst>
                <a:path extrusionOk="0" h="22921" w="30252">
                  <a:moveTo>
                    <a:pt x="27966" y="-174"/>
                  </a:moveTo>
                  <a:cubicBezTo>
                    <a:pt x="31491" y="8199"/>
                    <a:pt x="27585" y="17876"/>
                    <a:pt x="19203" y="21439"/>
                  </a:cubicBezTo>
                  <a:cubicBezTo>
                    <a:pt x="15679" y="22953"/>
                    <a:pt x="11679" y="23163"/>
                    <a:pt x="7964" y="22020"/>
                  </a:cubicBezTo>
                  <a:cubicBezTo>
                    <a:pt x="4059" y="20848"/>
                    <a:pt x="820" y="18133"/>
                    <a:pt x="-990" y="14495"/>
                  </a:cubicBezTo>
                  <a:cubicBezTo>
                    <a:pt x="6630" y="20553"/>
                    <a:pt x="17680" y="19296"/>
                    <a:pt x="23776" y="11685"/>
                  </a:cubicBezTo>
                  <a:cubicBezTo>
                    <a:pt x="26442" y="8332"/>
                    <a:pt x="27776" y="4113"/>
                    <a:pt x="27585" y="-174"/>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01" name="Google Shape;401;p8"/>
            <p:cNvSpPr/>
            <p:nvPr/>
          </p:nvSpPr>
          <p:spPr>
            <a:xfrm flipH="1" rot="-1625122">
              <a:off x="9931721" y="1084819"/>
              <a:ext cx="345110" cy="386051"/>
            </a:xfrm>
            <a:custGeom>
              <a:rect b="b" l="l" r="r" t="t"/>
              <a:pathLst>
                <a:path extrusionOk="0" h="120601" w="107811">
                  <a:moveTo>
                    <a:pt x="14246" y="2697"/>
                  </a:moveTo>
                  <a:cubicBezTo>
                    <a:pt x="27963" y="-5208"/>
                    <a:pt x="46441" y="4888"/>
                    <a:pt x="60919" y="12794"/>
                  </a:cubicBezTo>
                  <a:cubicBezTo>
                    <a:pt x="79017" y="22319"/>
                    <a:pt x="100352" y="34416"/>
                    <a:pt x="105592" y="58895"/>
                  </a:cubicBezTo>
                  <a:cubicBezTo>
                    <a:pt x="109307" y="76326"/>
                    <a:pt x="105115" y="101662"/>
                    <a:pt x="85970" y="114045"/>
                  </a:cubicBezTo>
                  <a:cubicBezTo>
                    <a:pt x="63967" y="128142"/>
                    <a:pt x="36440" y="116045"/>
                    <a:pt x="22628" y="105091"/>
                  </a:cubicBezTo>
                  <a:cubicBezTo>
                    <a:pt x="-4136" y="83660"/>
                    <a:pt x="-1280" y="47941"/>
                    <a:pt x="-517" y="38988"/>
                  </a:cubicBezTo>
                  <a:cubicBezTo>
                    <a:pt x="435" y="27844"/>
                    <a:pt x="1864" y="9841"/>
                    <a:pt x="14246" y="2697"/>
                  </a:cubicBezTo>
                  <a:close/>
                </a:path>
              </a:pathLst>
            </a:custGeom>
            <a:solidFill>
              <a:srgbClr val="CFB6A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02" name="Google Shape;402;p8"/>
            <p:cNvSpPr/>
            <p:nvPr/>
          </p:nvSpPr>
          <p:spPr>
            <a:xfrm flipH="1" rot="-1625122">
              <a:off x="9799002" y="1794444"/>
              <a:ext cx="127149" cy="102447"/>
            </a:xfrm>
            <a:custGeom>
              <a:rect b="b" l="l" r="r" t="t"/>
              <a:pathLst>
                <a:path extrusionOk="0" h="32004" w="39721">
                  <a:moveTo>
                    <a:pt x="38732" y="31831"/>
                  </a:moveTo>
                  <a:lnTo>
                    <a:pt x="5965" y="31831"/>
                  </a:lnTo>
                  <a:cubicBezTo>
                    <a:pt x="2061" y="31793"/>
                    <a:pt x="-1083" y="28601"/>
                    <a:pt x="-988" y="24706"/>
                  </a:cubicBezTo>
                  <a:cubicBezTo>
                    <a:pt x="-988" y="24153"/>
                    <a:pt x="-893" y="23601"/>
                    <a:pt x="-797" y="23067"/>
                  </a:cubicBezTo>
                  <a:lnTo>
                    <a:pt x="4918" y="-174"/>
                  </a:ln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03" name="Google Shape;403;p8"/>
            <p:cNvSpPr/>
            <p:nvPr/>
          </p:nvSpPr>
          <p:spPr>
            <a:xfrm flipH="1" rot="-1625122">
              <a:off x="9799002" y="1794444"/>
              <a:ext cx="127149" cy="102447"/>
            </a:xfrm>
            <a:custGeom>
              <a:rect b="b" l="l" r="r" t="t"/>
              <a:pathLst>
                <a:path extrusionOk="0" h="32004" w="39721">
                  <a:moveTo>
                    <a:pt x="38732" y="31831"/>
                  </a:moveTo>
                  <a:lnTo>
                    <a:pt x="5965" y="31831"/>
                  </a:lnTo>
                  <a:cubicBezTo>
                    <a:pt x="2061" y="31793"/>
                    <a:pt x="-1083" y="28601"/>
                    <a:pt x="-988" y="24706"/>
                  </a:cubicBezTo>
                  <a:cubicBezTo>
                    <a:pt x="-988" y="24153"/>
                    <a:pt x="-893" y="23601"/>
                    <a:pt x="-797" y="23067"/>
                  </a:cubicBezTo>
                  <a:lnTo>
                    <a:pt x="4918" y="-174"/>
                  </a:ln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04" name="Google Shape;404;p8"/>
            <p:cNvSpPr/>
            <p:nvPr/>
          </p:nvSpPr>
          <p:spPr>
            <a:xfrm flipH="1" rot="-1625122">
              <a:off x="9830113" y="1607707"/>
              <a:ext cx="121964" cy="155568"/>
            </a:xfrm>
            <a:custGeom>
              <a:rect b="b" l="l" r="r" t="t"/>
              <a:pathLst>
                <a:path extrusionOk="0" h="48599" w="38101">
                  <a:moveTo>
                    <a:pt x="5679" y="-174"/>
                  </a:moveTo>
                  <a:lnTo>
                    <a:pt x="-894" y="39450"/>
                  </a:lnTo>
                  <a:cubicBezTo>
                    <a:pt x="-1560" y="43651"/>
                    <a:pt x="1297" y="47623"/>
                    <a:pt x="5489" y="48318"/>
                  </a:cubicBezTo>
                  <a:cubicBezTo>
                    <a:pt x="6059" y="48423"/>
                    <a:pt x="6727" y="48452"/>
                    <a:pt x="7298" y="48404"/>
                  </a:cubicBezTo>
                  <a:lnTo>
                    <a:pt x="37111" y="46118"/>
                  </a:ln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05" name="Google Shape;405;p8"/>
            <p:cNvSpPr/>
            <p:nvPr/>
          </p:nvSpPr>
          <p:spPr>
            <a:xfrm flipH="1" rot="-1625122">
              <a:off x="9830113" y="1607707"/>
              <a:ext cx="121964" cy="155568"/>
            </a:xfrm>
            <a:custGeom>
              <a:rect b="b" l="l" r="r" t="t"/>
              <a:pathLst>
                <a:path extrusionOk="0" h="48599" w="38101">
                  <a:moveTo>
                    <a:pt x="5679" y="-174"/>
                  </a:moveTo>
                  <a:lnTo>
                    <a:pt x="-894" y="39450"/>
                  </a:lnTo>
                  <a:cubicBezTo>
                    <a:pt x="-1560" y="43651"/>
                    <a:pt x="1297" y="47623"/>
                    <a:pt x="5489" y="48318"/>
                  </a:cubicBezTo>
                  <a:cubicBezTo>
                    <a:pt x="6059" y="48423"/>
                    <a:pt x="6727" y="48452"/>
                    <a:pt x="7298" y="48404"/>
                  </a:cubicBezTo>
                  <a:lnTo>
                    <a:pt x="37111" y="46118"/>
                  </a:ln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06" name="Google Shape;406;p8"/>
            <p:cNvSpPr/>
            <p:nvPr/>
          </p:nvSpPr>
          <p:spPr>
            <a:xfrm flipH="1" rot="-1625122">
              <a:off x="9352821" y="1664966"/>
              <a:ext cx="683891" cy="500771"/>
            </a:xfrm>
            <a:custGeom>
              <a:rect b="b" l="l" r="r" t="t"/>
              <a:pathLst>
                <a:path extrusionOk="0" h="156439" w="213645">
                  <a:moveTo>
                    <a:pt x="212655" y="156227"/>
                  </a:moveTo>
                  <a:cubicBezTo>
                    <a:pt x="117405" y="158132"/>
                    <a:pt x="28156" y="89552"/>
                    <a:pt x="-990" y="-174"/>
                  </a:cubicBezTo>
                  <a:cubicBezTo>
                    <a:pt x="37110" y="84694"/>
                    <a:pt x="118929" y="147845"/>
                    <a:pt x="212655" y="156227"/>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07" name="Google Shape;407;p8"/>
            <p:cNvSpPr/>
            <p:nvPr/>
          </p:nvSpPr>
          <p:spPr>
            <a:xfrm flipH="1" rot="-1625122">
              <a:off x="9056704" y="1755336"/>
              <a:ext cx="43294" cy="60980"/>
            </a:xfrm>
            <a:custGeom>
              <a:rect b="b" l="l" r="r" t="t"/>
              <a:pathLst>
                <a:path extrusionOk="0" h="19050" w="13525">
                  <a:moveTo>
                    <a:pt x="13525" y="9525"/>
                  </a:moveTo>
                  <a:cubicBezTo>
                    <a:pt x="13525" y="14785"/>
                    <a:pt x="10498" y="19050"/>
                    <a:pt x="6763" y="19050"/>
                  </a:cubicBezTo>
                  <a:cubicBezTo>
                    <a:pt x="3028" y="19050"/>
                    <a:pt x="0" y="14785"/>
                    <a:pt x="0" y="9525"/>
                  </a:cubicBezTo>
                  <a:cubicBezTo>
                    <a:pt x="0" y="4264"/>
                    <a:pt x="3028" y="0"/>
                    <a:pt x="6763" y="0"/>
                  </a:cubicBezTo>
                  <a:cubicBezTo>
                    <a:pt x="10498" y="0"/>
                    <a:pt x="13525" y="4264"/>
                    <a:pt x="13525" y="9525"/>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08" name="Google Shape;408;p8"/>
            <p:cNvSpPr/>
            <p:nvPr/>
          </p:nvSpPr>
          <p:spPr>
            <a:xfrm flipH="1" rot="2943404">
              <a:off x="9288755" y="1002040"/>
              <a:ext cx="2466559" cy="902673"/>
            </a:xfrm>
            <a:custGeom>
              <a:rect b="b" l="l" r="r" t="t"/>
              <a:pathLst>
                <a:path extrusionOk="0" h="903102" w="2467731">
                  <a:moveTo>
                    <a:pt x="113021" y="22893"/>
                  </a:moveTo>
                  <a:cubicBezTo>
                    <a:pt x="104092" y="9439"/>
                    <a:pt x="83188" y="-1"/>
                    <a:pt x="58823" y="0"/>
                  </a:cubicBezTo>
                  <a:cubicBezTo>
                    <a:pt x="26337" y="-1"/>
                    <a:pt x="0" y="16782"/>
                    <a:pt x="0" y="37484"/>
                  </a:cubicBezTo>
                  <a:cubicBezTo>
                    <a:pt x="0" y="58186"/>
                    <a:pt x="26337" y="74972"/>
                    <a:pt x="58824" y="74972"/>
                  </a:cubicBezTo>
                  <a:cubicBezTo>
                    <a:pt x="91310" y="74971"/>
                    <a:pt x="117643" y="58189"/>
                    <a:pt x="117643" y="37484"/>
                  </a:cubicBezTo>
                  <a:cubicBezTo>
                    <a:pt x="117644" y="32309"/>
                    <a:pt x="115998" y="27378"/>
                    <a:pt x="113021" y="22893"/>
                  </a:cubicBezTo>
                  <a:close/>
                  <a:moveTo>
                    <a:pt x="385196" y="177119"/>
                  </a:moveTo>
                  <a:cubicBezTo>
                    <a:pt x="367672" y="161043"/>
                    <a:pt x="334450" y="154941"/>
                    <a:pt x="299620" y="163558"/>
                  </a:cubicBezTo>
                  <a:cubicBezTo>
                    <a:pt x="253181" y="175048"/>
                    <a:pt x="221471" y="208357"/>
                    <a:pt x="228794" y="237952"/>
                  </a:cubicBezTo>
                  <a:cubicBezTo>
                    <a:pt x="236117" y="267550"/>
                    <a:pt x="279700" y="282230"/>
                    <a:pt x="326139" y="270740"/>
                  </a:cubicBezTo>
                  <a:cubicBezTo>
                    <a:pt x="372579" y="259249"/>
                    <a:pt x="404288" y="225941"/>
                    <a:pt x="396965" y="196343"/>
                  </a:cubicBezTo>
                  <a:cubicBezTo>
                    <a:pt x="395135" y="188944"/>
                    <a:pt x="391037" y="182477"/>
                    <a:pt x="385196" y="177119"/>
                  </a:cubicBezTo>
                  <a:close/>
                  <a:moveTo>
                    <a:pt x="670816" y="441391"/>
                  </a:moveTo>
                  <a:cubicBezTo>
                    <a:pt x="655540" y="424760"/>
                    <a:pt x="627578" y="417355"/>
                    <a:pt x="598879" y="424456"/>
                  </a:cubicBezTo>
                  <a:cubicBezTo>
                    <a:pt x="560618" y="433923"/>
                    <a:pt x="535535" y="465591"/>
                    <a:pt x="542858" y="495187"/>
                  </a:cubicBezTo>
                  <a:cubicBezTo>
                    <a:pt x="550181" y="524784"/>
                    <a:pt x="587137" y="541104"/>
                    <a:pt x="625398" y="531637"/>
                  </a:cubicBezTo>
                  <a:cubicBezTo>
                    <a:pt x="663662" y="522169"/>
                    <a:pt x="688745" y="490501"/>
                    <a:pt x="681422" y="460903"/>
                  </a:cubicBezTo>
                  <a:cubicBezTo>
                    <a:pt x="679591" y="453504"/>
                    <a:pt x="675909" y="446935"/>
                    <a:pt x="670816" y="441391"/>
                  </a:cubicBezTo>
                  <a:close/>
                  <a:moveTo>
                    <a:pt x="756420" y="191785"/>
                  </a:moveTo>
                  <a:cubicBezTo>
                    <a:pt x="741144" y="175153"/>
                    <a:pt x="713182" y="167749"/>
                    <a:pt x="684483" y="174849"/>
                  </a:cubicBezTo>
                  <a:cubicBezTo>
                    <a:pt x="646221" y="184316"/>
                    <a:pt x="621139" y="215985"/>
                    <a:pt x="628462" y="245580"/>
                  </a:cubicBezTo>
                  <a:cubicBezTo>
                    <a:pt x="635785" y="275178"/>
                    <a:pt x="672741" y="291498"/>
                    <a:pt x="711002" y="282031"/>
                  </a:cubicBezTo>
                  <a:cubicBezTo>
                    <a:pt x="749266" y="272563"/>
                    <a:pt x="774349" y="240895"/>
                    <a:pt x="767026" y="211297"/>
                  </a:cubicBezTo>
                  <a:cubicBezTo>
                    <a:pt x="765195" y="203898"/>
                    <a:pt x="761512" y="197329"/>
                    <a:pt x="756420" y="191785"/>
                  </a:cubicBezTo>
                  <a:close/>
                  <a:moveTo>
                    <a:pt x="1111216" y="225410"/>
                  </a:moveTo>
                  <a:cubicBezTo>
                    <a:pt x="1084925" y="196843"/>
                    <a:pt x="1036781" y="184144"/>
                    <a:pt x="987358" y="196373"/>
                  </a:cubicBezTo>
                  <a:cubicBezTo>
                    <a:pt x="921459" y="212677"/>
                    <a:pt x="878239" y="267122"/>
                    <a:pt x="890821" y="317976"/>
                  </a:cubicBezTo>
                  <a:cubicBezTo>
                    <a:pt x="903403" y="368829"/>
                    <a:pt x="967025" y="396839"/>
                    <a:pt x="1032924" y="380534"/>
                  </a:cubicBezTo>
                  <a:cubicBezTo>
                    <a:pt x="1098822" y="364229"/>
                    <a:pt x="1142043" y="309785"/>
                    <a:pt x="1129460" y="258931"/>
                  </a:cubicBezTo>
                  <a:cubicBezTo>
                    <a:pt x="1126315" y="246218"/>
                    <a:pt x="1119979" y="234932"/>
                    <a:pt x="1111216" y="225410"/>
                  </a:cubicBezTo>
                  <a:close/>
                  <a:moveTo>
                    <a:pt x="1334731" y="95972"/>
                  </a:moveTo>
                  <a:cubicBezTo>
                    <a:pt x="1323645" y="83941"/>
                    <a:pt x="1303340" y="78601"/>
                    <a:pt x="1282491" y="83759"/>
                  </a:cubicBezTo>
                  <a:cubicBezTo>
                    <a:pt x="1254692" y="90637"/>
                    <a:pt x="1236456" y="113576"/>
                    <a:pt x="1241756" y="134998"/>
                  </a:cubicBezTo>
                  <a:cubicBezTo>
                    <a:pt x="1247056" y="156419"/>
                    <a:pt x="1273888" y="168206"/>
                    <a:pt x="1301683" y="161329"/>
                  </a:cubicBezTo>
                  <a:cubicBezTo>
                    <a:pt x="1329485" y="154450"/>
                    <a:pt x="1347722" y="131512"/>
                    <a:pt x="1342422" y="110092"/>
                  </a:cubicBezTo>
                  <a:cubicBezTo>
                    <a:pt x="1341096" y="104735"/>
                    <a:pt x="1338426" y="99983"/>
                    <a:pt x="1334731" y="95972"/>
                  </a:cubicBezTo>
                  <a:close/>
                  <a:moveTo>
                    <a:pt x="1958187" y="371859"/>
                  </a:moveTo>
                  <a:cubicBezTo>
                    <a:pt x="1947101" y="359828"/>
                    <a:pt x="1926796" y="354487"/>
                    <a:pt x="1905949" y="359645"/>
                  </a:cubicBezTo>
                  <a:cubicBezTo>
                    <a:pt x="1878151" y="366523"/>
                    <a:pt x="1859911" y="389462"/>
                    <a:pt x="1865212" y="410885"/>
                  </a:cubicBezTo>
                  <a:cubicBezTo>
                    <a:pt x="1870512" y="432306"/>
                    <a:pt x="1897344" y="444096"/>
                    <a:pt x="1925143" y="437218"/>
                  </a:cubicBezTo>
                  <a:cubicBezTo>
                    <a:pt x="1952942" y="430341"/>
                    <a:pt x="1971178" y="407399"/>
                    <a:pt x="1965878" y="385978"/>
                  </a:cubicBezTo>
                  <a:cubicBezTo>
                    <a:pt x="1964552" y="380622"/>
                    <a:pt x="1961882" y="375870"/>
                    <a:pt x="1958187" y="371859"/>
                  </a:cubicBezTo>
                  <a:close/>
                  <a:moveTo>
                    <a:pt x="2459125" y="835784"/>
                  </a:moveTo>
                  <a:cubicBezTo>
                    <a:pt x="2448039" y="823753"/>
                    <a:pt x="2427734" y="818413"/>
                    <a:pt x="2406885" y="823571"/>
                  </a:cubicBezTo>
                  <a:cubicBezTo>
                    <a:pt x="2379087" y="830449"/>
                    <a:pt x="2360850" y="853388"/>
                    <a:pt x="2366150" y="874811"/>
                  </a:cubicBezTo>
                  <a:cubicBezTo>
                    <a:pt x="2371451" y="896231"/>
                    <a:pt x="2398283" y="908019"/>
                    <a:pt x="2426078" y="901141"/>
                  </a:cubicBezTo>
                  <a:cubicBezTo>
                    <a:pt x="2453876" y="894263"/>
                    <a:pt x="2472116" y="871324"/>
                    <a:pt x="2466816" y="849904"/>
                  </a:cubicBezTo>
                  <a:cubicBezTo>
                    <a:pt x="2465491" y="844548"/>
                    <a:pt x="2462820" y="839795"/>
                    <a:pt x="2459125" y="835784"/>
                  </a:cubicBezTo>
                  <a:close/>
                  <a:moveTo>
                    <a:pt x="1854939" y="119652"/>
                  </a:moveTo>
                  <a:cubicBezTo>
                    <a:pt x="1843854" y="107622"/>
                    <a:pt x="1823548" y="102280"/>
                    <a:pt x="1802699" y="107438"/>
                  </a:cubicBezTo>
                  <a:cubicBezTo>
                    <a:pt x="1774901" y="114316"/>
                    <a:pt x="1756665" y="137258"/>
                    <a:pt x="1761965" y="158677"/>
                  </a:cubicBezTo>
                  <a:cubicBezTo>
                    <a:pt x="1767265" y="180098"/>
                    <a:pt x="1794097" y="191888"/>
                    <a:pt x="1821893" y="185011"/>
                  </a:cubicBezTo>
                  <a:cubicBezTo>
                    <a:pt x="1849691" y="178133"/>
                    <a:pt x="1867930" y="155191"/>
                    <a:pt x="1862630" y="133771"/>
                  </a:cubicBezTo>
                  <a:cubicBezTo>
                    <a:pt x="1861305" y="128415"/>
                    <a:pt x="1858635" y="123663"/>
                    <a:pt x="1854939" y="119652"/>
                  </a:cubicBezTo>
                  <a:close/>
                  <a:moveTo>
                    <a:pt x="2348282" y="604938"/>
                  </a:moveTo>
                  <a:cubicBezTo>
                    <a:pt x="2337197" y="592908"/>
                    <a:pt x="2316891" y="587566"/>
                    <a:pt x="2296042" y="592724"/>
                  </a:cubicBezTo>
                  <a:cubicBezTo>
                    <a:pt x="2268244" y="599602"/>
                    <a:pt x="2250008" y="622544"/>
                    <a:pt x="2255307" y="643964"/>
                  </a:cubicBezTo>
                  <a:cubicBezTo>
                    <a:pt x="2260607" y="665384"/>
                    <a:pt x="2287440" y="677174"/>
                    <a:pt x="2315235" y="670297"/>
                  </a:cubicBezTo>
                  <a:cubicBezTo>
                    <a:pt x="2343037" y="663419"/>
                    <a:pt x="2361273" y="640477"/>
                    <a:pt x="2355973" y="619057"/>
                  </a:cubicBezTo>
                  <a:cubicBezTo>
                    <a:pt x="2354648" y="613702"/>
                    <a:pt x="2351978" y="608949"/>
                    <a:pt x="2348282" y="604938"/>
                  </a:cubicBezTo>
                  <a:close/>
                  <a:moveTo>
                    <a:pt x="2285659" y="283439"/>
                  </a:moveTo>
                  <a:cubicBezTo>
                    <a:pt x="2266173" y="262324"/>
                    <a:pt x="2230468" y="252959"/>
                    <a:pt x="2193799" y="262032"/>
                  </a:cubicBezTo>
                  <a:cubicBezTo>
                    <a:pt x="2144907" y="274129"/>
                    <a:pt x="2112817" y="314422"/>
                    <a:pt x="2122123" y="352031"/>
                  </a:cubicBezTo>
                  <a:cubicBezTo>
                    <a:pt x="2131429" y="389643"/>
                    <a:pt x="2178604" y="410324"/>
                    <a:pt x="2227497" y="398227"/>
                  </a:cubicBezTo>
                  <a:cubicBezTo>
                    <a:pt x="2276389" y="386130"/>
                    <a:pt x="2308481" y="345836"/>
                    <a:pt x="2299175" y="308225"/>
                  </a:cubicBezTo>
                  <a:cubicBezTo>
                    <a:pt x="2296848" y="298822"/>
                    <a:pt x="2292155" y="290478"/>
                    <a:pt x="2285659" y="283439"/>
                  </a:cubicBezTo>
                  <a:close/>
                  <a:moveTo>
                    <a:pt x="2124663" y="52916"/>
                  </a:moveTo>
                  <a:cubicBezTo>
                    <a:pt x="2113578" y="40886"/>
                    <a:pt x="2093272" y="35543"/>
                    <a:pt x="2072426" y="40701"/>
                  </a:cubicBezTo>
                  <a:cubicBezTo>
                    <a:pt x="2044627" y="47579"/>
                    <a:pt x="2026388" y="70521"/>
                    <a:pt x="2031688" y="91941"/>
                  </a:cubicBezTo>
                  <a:cubicBezTo>
                    <a:pt x="2036988" y="113362"/>
                    <a:pt x="2063820" y="125152"/>
                    <a:pt x="2091619" y="118273"/>
                  </a:cubicBezTo>
                  <a:cubicBezTo>
                    <a:pt x="2119418" y="111396"/>
                    <a:pt x="2137654" y="88455"/>
                    <a:pt x="2132354" y="67034"/>
                  </a:cubicBezTo>
                  <a:cubicBezTo>
                    <a:pt x="2131029" y="61679"/>
                    <a:pt x="2128358" y="56926"/>
                    <a:pt x="2124663" y="52916"/>
                  </a:cubicBezTo>
                  <a:close/>
                  <a:moveTo>
                    <a:pt x="2448959" y="361657"/>
                  </a:moveTo>
                  <a:cubicBezTo>
                    <a:pt x="2437873" y="349626"/>
                    <a:pt x="2417569" y="344285"/>
                    <a:pt x="2396720" y="349444"/>
                  </a:cubicBezTo>
                  <a:cubicBezTo>
                    <a:pt x="2368921" y="356322"/>
                    <a:pt x="2350684" y="379260"/>
                    <a:pt x="2355985" y="400683"/>
                  </a:cubicBezTo>
                  <a:cubicBezTo>
                    <a:pt x="2361285" y="422103"/>
                    <a:pt x="2388117" y="433891"/>
                    <a:pt x="2415912" y="427014"/>
                  </a:cubicBezTo>
                  <a:cubicBezTo>
                    <a:pt x="2443710" y="420135"/>
                    <a:pt x="2461951" y="397197"/>
                    <a:pt x="2456651" y="375776"/>
                  </a:cubicBezTo>
                  <a:cubicBezTo>
                    <a:pt x="2455325" y="370420"/>
                    <a:pt x="2452655" y="365667"/>
                    <a:pt x="2448959" y="361657"/>
                  </a:cubicBezTo>
                  <a:close/>
                  <a:moveTo>
                    <a:pt x="2335696" y="121039"/>
                  </a:moveTo>
                  <a:cubicBezTo>
                    <a:pt x="2324611" y="109009"/>
                    <a:pt x="2304306" y="103666"/>
                    <a:pt x="2283459" y="108824"/>
                  </a:cubicBezTo>
                  <a:cubicBezTo>
                    <a:pt x="2255658" y="115703"/>
                    <a:pt x="2237422" y="138644"/>
                    <a:pt x="2242721" y="160064"/>
                  </a:cubicBezTo>
                  <a:cubicBezTo>
                    <a:pt x="2248022" y="181484"/>
                    <a:pt x="2274854" y="193275"/>
                    <a:pt x="2302652" y="186397"/>
                  </a:cubicBezTo>
                  <a:cubicBezTo>
                    <a:pt x="2330451" y="179519"/>
                    <a:pt x="2348687" y="156578"/>
                    <a:pt x="2343387" y="135157"/>
                  </a:cubicBezTo>
                  <a:cubicBezTo>
                    <a:pt x="2342062" y="129802"/>
                    <a:pt x="2339392" y="125049"/>
                    <a:pt x="2335696" y="12103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409" name="Google Shape;409;p8"/>
          <p:cNvGrpSpPr/>
          <p:nvPr/>
        </p:nvGrpSpPr>
        <p:grpSpPr>
          <a:xfrm flipH="1" rot="-1779799">
            <a:off x="9325461" y="5415597"/>
            <a:ext cx="1600141" cy="1708399"/>
            <a:chOff x="8487272" y="-1089426"/>
            <a:chExt cx="5401867" cy="5767332"/>
          </a:xfrm>
        </p:grpSpPr>
        <p:sp>
          <p:nvSpPr>
            <p:cNvPr id="410" name="Google Shape;410;p8"/>
            <p:cNvSpPr/>
            <p:nvPr/>
          </p:nvSpPr>
          <p:spPr>
            <a:xfrm flipH="1" rot="-1626193">
              <a:off x="9832812" y="-613098"/>
              <a:ext cx="2889480" cy="3309040"/>
            </a:xfrm>
            <a:custGeom>
              <a:rect b="b" l="l" r="r" t="t"/>
              <a:pathLst>
                <a:path extrusionOk="0" h="1020889" w="933640">
                  <a:moveTo>
                    <a:pt x="-990" y="998237"/>
                  </a:moveTo>
                  <a:cubicBezTo>
                    <a:pt x="248" y="1000904"/>
                    <a:pt x="17489" y="937277"/>
                    <a:pt x="17489" y="937277"/>
                  </a:cubicBezTo>
                  <a:lnTo>
                    <a:pt x="79686" y="998332"/>
                  </a:lnTo>
                  <a:lnTo>
                    <a:pt x="96927" y="910798"/>
                  </a:lnTo>
                  <a:lnTo>
                    <a:pt x="173698" y="998332"/>
                  </a:lnTo>
                  <a:lnTo>
                    <a:pt x="200178" y="900225"/>
                  </a:lnTo>
                  <a:lnTo>
                    <a:pt x="294190" y="975663"/>
                  </a:lnTo>
                  <a:lnTo>
                    <a:pt x="294190" y="853933"/>
                  </a:lnTo>
                  <a:lnTo>
                    <a:pt x="408490" y="918798"/>
                  </a:lnTo>
                  <a:cubicBezTo>
                    <a:pt x="408490" y="918798"/>
                    <a:pt x="390678" y="792307"/>
                    <a:pt x="391345" y="795640"/>
                  </a:cubicBezTo>
                  <a:cubicBezTo>
                    <a:pt x="392012" y="798974"/>
                    <a:pt x="513169" y="832693"/>
                    <a:pt x="513169" y="832693"/>
                  </a:cubicBezTo>
                  <a:lnTo>
                    <a:pt x="461449" y="722870"/>
                  </a:lnTo>
                  <a:lnTo>
                    <a:pt x="564795" y="722870"/>
                  </a:lnTo>
                  <a:lnTo>
                    <a:pt x="490595" y="638097"/>
                  </a:lnTo>
                  <a:lnTo>
                    <a:pt x="605847" y="607617"/>
                  </a:lnTo>
                  <a:lnTo>
                    <a:pt x="521456" y="530178"/>
                  </a:lnTo>
                  <a:lnTo>
                    <a:pt x="632327" y="483220"/>
                  </a:lnTo>
                  <a:lnTo>
                    <a:pt x="521456" y="403782"/>
                  </a:lnTo>
                  <a:lnTo>
                    <a:pt x="648139" y="356157"/>
                  </a:lnTo>
                  <a:lnTo>
                    <a:pt x="551746" y="248143"/>
                  </a:lnTo>
                  <a:lnTo>
                    <a:pt x="647662" y="223569"/>
                  </a:lnTo>
                  <a:lnTo>
                    <a:pt x="625851" y="64787"/>
                  </a:lnTo>
                  <a:lnTo>
                    <a:pt x="754248" y="132224"/>
                  </a:lnTo>
                  <a:lnTo>
                    <a:pt x="846926" y="-174"/>
                  </a:lnTo>
                  <a:lnTo>
                    <a:pt x="932651" y="148131"/>
                  </a:lnTo>
                  <a:lnTo>
                    <a:pt x="723101" y="310056"/>
                  </a:lnTo>
                  <a:lnTo>
                    <a:pt x="675476" y="530464"/>
                  </a:lnTo>
                  <a:lnTo>
                    <a:pt x="597371" y="831645"/>
                  </a:lnTo>
                  <a:lnTo>
                    <a:pt x="405442" y="987950"/>
                  </a:lnTo>
                  <a:lnTo>
                    <a:pt x="182462" y="1020716"/>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11" name="Google Shape;411;p8"/>
            <p:cNvSpPr/>
            <p:nvPr/>
          </p:nvSpPr>
          <p:spPr>
            <a:xfrm flipH="1" rot="-1625122">
              <a:off x="9188887" y="-55620"/>
              <a:ext cx="3998637" cy="4045011"/>
            </a:xfrm>
            <a:custGeom>
              <a:rect b="b" l="l" r="r" t="t"/>
              <a:pathLst>
                <a:path extrusionOk="0" h="1263646" w="1249159">
                  <a:moveTo>
                    <a:pt x="1482" y="883656"/>
                  </a:moveTo>
                  <a:cubicBezTo>
                    <a:pt x="-804" y="882437"/>
                    <a:pt x="-1661" y="879608"/>
                    <a:pt x="-423" y="877332"/>
                  </a:cubicBezTo>
                  <a:cubicBezTo>
                    <a:pt x="434" y="875712"/>
                    <a:pt x="2244" y="874750"/>
                    <a:pt x="4054" y="874893"/>
                  </a:cubicBezTo>
                  <a:cubicBezTo>
                    <a:pt x="80729" y="879313"/>
                    <a:pt x="157501" y="871102"/>
                    <a:pt x="231511" y="850604"/>
                  </a:cubicBezTo>
                  <a:cubicBezTo>
                    <a:pt x="291708" y="833840"/>
                    <a:pt x="372862" y="810314"/>
                    <a:pt x="453919" y="741162"/>
                  </a:cubicBezTo>
                  <a:cubicBezTo>
                    <a:pt x="519261" y="687098"/>
                    <a:pt x="568601" y="616318"/>
                    <a:pt x="596794" y="536374"/>
                  </a:cubicBezTo>
                  <a:cubicBezTo>
                    <a:pt x="628227" y="442553"/>
                    <a:pt x="624417" y="341874"/>
                    <a:pt x="623274" y="315775"/>
                  </a:cubicBezTo>
                  <a:cubicBezTo>
                    <a:pt x="621084" y="268150"/>
                    <a:pt x="613749" y="218621"/>
                    <a:pt x="630323" y="149755"/>
                  </a:cubicBezTo>
                  <a:cubicBezTo>
                    <a:pt x="641752" y="102797"/>
                    <a:pt x="656326" y="80698"/>
                    <a:pt x="665565" y="68602"/>
                  </a:cubicBezTo>
                  <a:cubicBezTo>
                    <a:pt x="691092" y="36445"/>
                    <a:pt x="726430" y="13509"/>
                    <a:pt x="766245" y="3260"/>
                  </a:cubicBezTo>
                  <a:cubicBezTo>
                    <a:pt x="781770" y="-740"/>
                    <a:pt x="810441" y="-5788"/>
                    <a:pt x="903880" y="17357"/>
                  </a:cubicBezTo>
                  <a:cubicBezTo>
                    <a:pt x="988367" y="38407"/>
                    <a:pt x="1045708" y="52600"/>
                    <a:pt x="1114002" y="95081"/>
                  </a:cubicBezTo>
                  <a:cubicBezTo>
                    <a:pt x="1165818" y="127276"/>
                    <a:pt x="1198394" y="143468"/>
                    <a:pt x="1221634" y="183378"/>
                  </a:cubicBezTo>
                  <a:cubicBezTo>
                    <a:pt x="1239827" y="216277"/>
                    <a:pt x="1248971" y="253425"/>
                    <a:pt x="1248114" y="291010"/>
                  </a:cubicBezTo>
                  <a:cubicBezTo>
                    <a:pt x="1248591" y="333721"/>
                    <a:pt x="1237637" y="375773"/>
                    <a:pt x="1216396" y="412835"/>
                  </a:cubicBezTo>
                  <a:cubicBezTo>
                    <a:pt x="1206871" y="428647"/>
                    <a:pt x="1180677" y="472748"/>
                    <a:pt x="1129813" y="495798"/>
                  </a:cubicBezTo>
                  <a:cubicBezTo>
                    <a:pt x="1044088" y="534945"/>
                    <a:pt x="949981" y="485035"/>
                    <a:pt x="903880" y="460460"/>
                  </a:cubicBezTo>
                  <a:cubicBezTo>
                    <a:pt x="864351" y="439343"/>
                    <a:pt x="828728" y="411749"/>
                    <a:pt x="798344" y="378831"/>
                  </a:cubicBezTo>
                  <a:cubicBezTo>
                    <a:pt x="796438" y="376983"/>
                    <a:pt x="793486" y="377002"/>
                    <a:pt x="791580" y="378879"/>
                  </a:cubicBezTo>
                  <a:cubicBezTo>
                    <a:pt x="790628" y="379850"/>
                    <a:pt x="790152" y="381184"/>
                    <a:pt x="790248" y="382546"/>
                  </a:cubicBezTo>
                  <a:cubicBezTo>
                    <a:pt x="792723" y="409397"/>
                    <a:pt x="797105" y="436038"/>
                    <a:pt x="803297" y="462270"/>
                  </a:cubicBezTo>
                  <a:cubicBezTo>
                    <a:pt x="812631" y="497541"/>
                    <a:pt x="823775" y="532288"/>
                    <a:pt x="836824" y="566378"/>
                  </a:cubicBezTo>
                  <a:cubicBezTo>
                    <a:pt x="846349" y="595430"/>
                    <a:pt x="859589" y="637339"/>
                    <a:pt x="871686" y="690203"/>
                  </a:cubicBezTo>
                  <a:cubicBezTo>
                    <a:pt x="871972" y="691356"/>
                    <a:pt x="872733" y="692375"/>
                    <a:pt x="873686" y="693061"/>
                  </a:cubicBezTo>
                  <a:cubicBezTo>
                    <a:pt x="904548" y="714016"/>
                    <a:pt x="935789" y="734304"/>
                    <a:pt x="966554" y="755449"/>
                  </a:cubicBezTo>
                  <a:cubicBezTo>
                    <a:pt x="980652" y="764231"/>
                    <a:pt x="992559" y="776081"/>
                    <a:pt x="1001416" y="790121"/>
                  </a:cubicBezTo>
                  <a:cubicBezTo>
                    <a:pt x="1017894" y="818696"/>
                    <a:pt x="1007512" y="854795"/>
                    <a:pt x="970365" y="852319"/>
                  </a:cubicBezTo>
                  <a:cubicBezTo>
                    <a:pt x="955030" y="851290"/>
                    <a:pt x="939885" y="848776"/>
                    <a:pt x="925026" y="844794"/>
                  </a:cubicBezTo>
                  <a:cubicBezTo>
                    <a:pt x="904166" y="839174"/>
                    <a:pt x="902547" y="835269"/>
                    <a:pt x="905214" y="856796"/>
                  </a:cubicBezTo>
                  <a:cubicBezTo>
                    <a:pt x="908261" y="880894"/>
                    <a:pt x="912453" y="902515"/>
                    <a:pt x="907405" y="926804"/>
                  </a:cubicBezTo>
                  <a:cubicBezTo>
                    <a:pt x="901594" y="955379"/>
                    <a:pt x="889498" y="970333"/>
                    <a:pt x="840730" y="1041104"/>
                  </a:cubicBezTo>
                  <a:cubicBezTo>
                    <a:pt x="797962" y="1103112"/>
                    <a:pt x="812155" y="1083871"/>
                    <a:pt x="787771" y="1118733"/>
                  </a:cubicBezTo>
                  <a:cubicBezTo>
                    <a:pt x="763387" y="1153594"/>
                    <a:pt x="729954" y="1199029"/>
                    <a:pt x="688425" y="1252559"/>
                  </a:cubicBezTo>
                  <a:cubicBezTo>
                    <a:pt x="686805" y="1254636"/>
                    <a:pt x="683853" y="1254997"/>
                    <a:pt x="681758" y="1253388"/>
                  </a:cubicBezTo>
                  <a:cubicBezTo>
                    <a:pt x="681758" y="1253359"/>
                    <a:pt x="681663" y="1253341"/>
                    <a:pt x="681663" y="1253321"/>
                  </a:cubicBezTo>
                  <a:lnTo>
                    <a:pt x="637657" y="1216841"/>
                  </a:lnTo>
                  <a:cubicBezTo>
                    <a:pt x="635847" y="1215193"/>
                    <a:pt x="632990" y="1215193"/>
                    <a:pt x="631180" y="1216841"/>
                  </a:cubicBezTo>
                  <a:lnTo>
                    <a:pt x="589174" y="1261989"/>
                  </a:lnTo>
                  <a:cubicBezTo>
                    <a:pt x="587651" y="1263627"/>
                    <a:pt x="585174" y="1263951"/>
                    <a:pt x="583269" y="1262751"/>
                  </a:cubicBezTo>
                  <a:cubicBezTo>
                    <a:pt x="559647" y="1248244"/>
                    <a:pt x="538692" y="1229823"/>
                    <a:pt x="521261" y="1208268"/>
                  </a:cubicBezTo>
                  <a:cubicBezTo>
                    <a:pt x="495448" y="1176264"/>
                    <a:pt x="492686" y="1156262"/>
                    <a:pt x="471826" y="1130639"/>
                  </a:cubicBezTo>
                  <a:cubicBezTo>
                    <a:pt x="444680" y="1097873"/>
                    <a:pt x="412105" y="1086539"/>
                    <a:pt x="376576" y="1072346"/>
                  </a:cubicBezTo>
                  <a:cubicBezTo>
                    <a:pt x="359622" y="1065679"/>
                    <a:pt x="287613" y="1030245"/>
                    <a:pt x="143595" y="959380"/>
                  </a:cubicBezTo>
                  <a:cubicBezTo>
                    <a:pt x="108161" y="942997"/>
                    <a:pt x="59204" y="917755"/>
                    <a:pt x="1482" y="88365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12" name="Google Shape;412;p8"/>
            <p:cNvSpPr/>
            <p:nvPr/>
          </p:nvSpPr>
          <p:spPr>
            <a:xfrm flipH="1" rot="-1624665">
              <a:off x="11327128" y="2227487"/>
              <a:ext cx="548690" cy="1698077"/>
            </a:xfrm>
            <a:custGeom>
              <a:rect b="b" l="l" r="r" t="t"/>
              <a:pathLst>
                <a:path extrusionOk="0" h="1698820" w="548930">
                  <a:moveTo>
                    <a:pt x="259864" y="1416385"/>
                  </a:moveTo>
                  <a:cubicBezTo>
                    <a:pt x="161958" y="1499500"/>
                    <a:pt x="74725" y="1594357"/>
                    <a:pt x="0" y="1698820"/>
                  </a:cubicBezTo>
                  <a:cubicBezTo>
                    <a:pt x="97601" y="1615555"/>
                    <a:pt x="185135" y="1520698"/>
                    <a:pt x="259864" y="1416385"/>
                  </a:cubicBezTo>
                  <a:close/>
                  <a:moveTo>
                    <a:pt x="32227" y="73205"/>
                  </a:moveTo>
                  <a:cubicBezTo>
                    <a:pt x="68524" y="216862"/>
                    <a:pt x="120372" y="378209"/>
                    <a:pt x="255186" y="460866"/>
                  </a:cubicBezTo>
                  <a:cubicBezTo>
                    <a:pt x="371696" y="542607"/>
                    <a:pt x="551346" y="491059"/>
                    <a:pt x="548906" y="331541"/>
                  </a:cubicBezTo>
                  <a:cubicBezTo>
                    <a:pt x="549518" y="204966"/>
                    <a:pt x="494614" y="72289"/>
                    <a:pt x="388472" y="0"/>
                  </a:cubicBezTo>
                  <a:cubicBezTo>
                    <a:pt x="495529" y="89673"/>
                    <a:pt x="560802" y="267796"/>
                    <a:pt x="513218" y="400166"/>
                  </a:cubicBezTo>
                  <a:cubicBezTo>
                    <a:pt x="470213" y="491668"/>
                    <a:pt x="342723" y="495331"/>
                    <a:pt x="265862" y="443174"/>
                  </a:cubicBezTo>
                  <a:cubicBezTo>
                    <a:pt x="134709" y="363873"/>
                    <a:pt x="81637" y="212286"/>
                    <a:pt x="32227" y="73205"/>
                  </a:cubicBezTo>
                  <a:close/>
                </a:path>
              </a:pathLst>
            </a:custGeom>
            <a:solidFill>
              <a:srgbClr val="43434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13" name="Google Shape;413;p8"/>
            <p:cNvSpPr/>
            <p:nvPr/>
          </p:nvSpPr>
          <p:spPr>
            <a:xfrm flipH="1" rot="-1625122">
              <a:off x="9674606" y="938459"/>
              <a:ext cx="79274" cy="169522"/>
            </a:xfrm>
            <a:custGeom>
              <a:rect b="b" l="l" r="r" t="t"/>
              <a:pathLst>
                <a:path extrusionOk="0" h="52958" w="24765">
                  <a:moveTo>
                    <a:pt x="24765" y="26480"/>
                  </a:moveTo>
                  <a:cubicBezTo>
                    <a:pt x="24765" y="41104"/>
                    <a:pt x="19221" y="52959"/>
                    <a:pt x="12382" y="52959"/>
                  </a:cubicBezTo>
                  <a:cubicBezTo>
                    <a:pt x="5544" y="52959"/>
                    <a:pt x="0" y="41104"/>
                    <a:pt x="0" y="26480"/>
                  </a:cubicBezTo>
                  <a:cubicBezTo>
                    <a:pt x="0" y="11855"/>
                    <a:pt x="5544" y="0"/>
                    <a:pt x="12382" y="0"/>
                  </a:cubicBezTo>
                  <a:cubicBezTo>
                    <a:pt x="19221" y="0"/>
                    <a:pt x="24765" y="11855"/>
                    <a:pt x="24765" y="26480"/>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14" name="Google Shape;414;p8"/>
            <p:cNvSpPr/>
            <p:nvPr/>
          </p:nvSpPr>
          <p:spPr>
            <a:xfrm flipH="1" rot="-1625122">
              <a:off x="9847249" y="1470794"/>
              <a:ext cx="96839" cy="73372"/>
            </a:xfrm>
            <a:custGeom>
              <a:rect b="b" l="l" r="r" t="t"/>
              <a:pathLst>
                <a:path extrusionOk="0" h="22921" w="30252">
                  <a:moveTo>
                    <a:pt x="27966" y="-174"/>
                  </a:moveTo>
                  <a:cubicBezTo>
                    <a:pt x="31491" y="8199"/>
                    <a:pt x="27585" y="17876"/>
                    <a:pt x="19203" y="21439"/>
                  </a:cubicBezTo>
                  <a:cubicBezTo>
                    <a:pt x="15679" y="22953"/>
                    <a:pt x="11679" y="23163"/>
                    <a:pt x="7964" y="22020"/>
                  </a:cubicBezTo>
                  <a:cubicBezTo>
                    <a:pt x="4059" y="20848"/>
                    <a:pt x="820" y="18133"/>
                    <a:pt x="-990" y="14495"/>
                  </a:cubicBezTo>
                  <a:cubicBezTo>
                    <a:pt x="6630" y="20553"/>
                    <a:pt x="17680" y="19296"/>
                    <a:pt x="23776" y="11685"/>
                  </a:cubicBezTo>
                  <a:cubicBezTo>
                    <a:pt x="26442" y="8332"/>
                    <a:pt x="27776" y="4113"/>
                    <a:pt x="27585" y="-174"/>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15" name="Google Shape;415;p8"/>
            <p:cNvSpPr/>
            <p:nvPr/>
          </p:nvSpPr>
          <p:spPr>
            <a:xfrm flipH="1" rot="-1625122">
              <a:off x="9931721" y="1084819"/>
              <a:ext cx="345110" cy="386051"/>
            </a:xfrm>
            <a:custGeom>
              <a:rect b="b" l="l" r="r" t="t"/>
              <a:pathLst>
                <a:path extrusionOk="0" h="120601" w="107811">
                  <a:moveTo>
                    <a:pt x="14246" y="2697"/>
                  </a:moveTo>
                  <a:cubicBezTo>
                    <a:pt x="27963" y="-5208"/>
                    <a:pt x="46441" y="4888"/>
                    <a:pt x="60919" y="12794"/>
                  </a:cubicBezTo>
                  <a:cubicBezTo>
                    <a:pt x="79017" y="22319"/>
                    <a:pt x="100352" y="34416"/>
                    <a:pt x="105592" y="58895"/>
                  </a:cubicBezTo>
                  <a:cubicBezTo>
                    <a:pt x="109307" y="76326"/>
                    <a:pt x="105115" y="101662"/>
                    <a:pt x="85970" y="114045"/>
                  </a:cubicBezTo>
                  <a:cubicBezTo>
                    <a:pt x="63967" y="128142"/>
                    <a:pt x="36440" y="116045"/>
                    <a:pt x="22628" y="105091"/>
                  </a:cubicBezTo>
                  <a:cubicBezTo>
                    <a:pt x="-4136" y="83660"/>
                    <a:pt x="-1280" y="47941"/>
                    <a:pt x="-517" y="38988"/>
                  </a:cubicBezTo>
                  <a:cubicBezTo>
                    <a:pt x="435" y="27844"/>
                    <a:pt x="1864" y="9841"/>
                    <a:pt x="14246" y="2697"/>
                  </a:cubicBezTo>
                  <a:close/>
                </a:path>
              </a:pathLst>
            </a:custGeom>
            <a:solidFill>
              <a:srgbClr val="CFB6A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16" name="Google Shape;416;p8"/>
            <p:cNvSpPr/>
            <p:nvPr/>
          </p:nvSpPr>
          <p:spPr>
            <a:xfrm flipH="1" rot="-1625122">
              <a:off x="9799002" y="1794444"/>
              <a:ext cx="127149" cy="102447"/>
            </a:xfrm>
            <a:custGeom>
              <a:rect b="b" l="l" r="r" t="t"/>
              <a:pathLst>
                <a:path extrusionOk="0" h="32004" w="39721">
                  <a:moveTo>
                    <a:pt x="38732" y="31831"/>
                  </a:moveTo>
                  <a:lnTo>
                    <a:pt x="5965" y="31831"/>
                  </a:lnTo>
                  <a:cubicBezTo>
                    <a:pt x="2061" y="31793"/>
                    <a:pt x="-1083" y="28601"/>
                    <a:pt x="-988" y="24706"/>
                  </a:cubicBezTo>
                  <a:cubicBezTo>
                    <a:pt x="-988" y="24153"/>
                    <a:pt x="-893" y="23601"/>
                    <a:pt x="-797" y="23067"/>
                  </a:cubicBezTo>
                  <a:lnTo>
                    <a:pt x="4918" y="-174"/>
                  </a:ln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17" name="Google Shape;417;p8"/>
            <p:cNvSpPr/>
            <p:nvPr/>
          </p:nvSpPr>
          <p:spPr>
            <a:xfrm flipH="1" rot="-1625122">
              <a:off x="9799002" y="1794444"/>
              <a:ext cx="127149" cy="102447"/>
            </a:xfrm>
            <a:custGeom>
              <a:rect b="b" l="l" r="r" t="t"/>
              <a:pathLst>
                <a:path extrusionOk="0" h="32004" w="39721">
                  <a:moveTo>
                    <a:pt x="38732" y="31831"/>
                  </a:moveTo>
                  <a:lnTo>
                    <a:pt x="5965" y="31831"/>
                  </a:lnTo>
                  <a:cubicBezTo>
                    <a:pt x="2061" y="31793"/>
                    <a:pt x="-1083" y="28601"/>
                    <a:pt x="-988" y="24706"/>
                  </a:cubicBezTo>
                  <a:cubicBezTo>
                    <a:pt x="-988" y="24153"/>
                    <a:pt x="-893" y="23601"/>
                    <a:pt x="-797" y="23067"/>
                  </a:cubicBezTo>
                  <a:lnTo>
                    <a:pt x="4918" y="-174"/>
                  </a:ln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18" name="Google Shape;418;p8"/>
            <p:cNvSpPr/>
            <p:nvPr/>
          </p:nvSpPr>
          <p:spPr>
            <a:xfrm flipH="1" rot="-1625122">
              <a:off x="9830113" y="1607707"/>
              <a:ext cx="121964" cy="155568"/>
            </a:xfrm>
            <a:custGeom>
              <a:rect b="b" l="l" r="r" t="t"/>
              <a:pathLst>
                <a:path extrusionOk="0" h="48599" w="38101">
                  <a:moveTo>
                    <a:pt x="5679" y="-174"/>
                  </a:moveTo>
                  <a:lnTo>
                    <a:pt x="-894" y="39450"/>
                  </a:lnTo>
                  <a:cubicBezTo>
                    <a:pt x="-1560" y="43651"/>
                    <a:pt x="1297" y="47623"/>
                    <a:pt x="5489" y="48318"/>
                  </a:cubicBezTo>
                  <a:cubicBezTo>
                    <a:pt x="6059" y="48423"/>
                    <a:pt x="6727" y="48452"/>
                    <a:pt x="7298" y="48404"/>
                  </a:cubicBezTo>
                  <a:lnTo>
                    <a:pt x="37111" y="46118"/>
                  </a:ln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19" name="Google Shape;419;p8"/>
            <p:cNvSpPr/>
            <p:nvPr/>
          </p:nvSpPr>
          <p:spPr>
            <a:xfrm flipH="1" rot="-1625122">
              <a:off x="9830113" y="1607707"/>
              <a:ext cx="121964" cy="155568"/>
            </a:xfrm>
            <a:custGeom>
              <a:rect b="b" l="l" r="r" t="t"/>
              <a:pathLst>
                <a:path extrusionOk="0" h="48599" w="38101">
                  <a:moveTo>
                    <a:pt x="5679" y="-174"/>
                  </a:moveTo>
                  <a:lnTo>
                    <a:pt x="-894" y="39450"/>
                  </a:lnTo>
                  <a:cubicBezTo>
                    <a:pt x="-1560" y="43651"/>
                    <a:pt x="1297" y="47623"/>
                    <a:pt x="5489" y="48318"/>
                  </a:cubicBezTo>
                  <a:cubicBezTo>
                    <a:pt x="6059" y="48423"/>
                    <a:pt x="6727" y="48452"/>
                    <a:pt x="7298" y="48404"/>
                  </a:cubicBezTo>
                  <a:lnTo>
                    <a:pt x="37111" y="46118"/>
                  </a:ln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20" name="Google Shape;420;p8"/>
            <p:cNvSpPr/>
            <p:nvPr/>
          </p:nvSpPr>
          <p:spPr>
            <a:xfrm flipH="1" rot="-1625122">
              <a:off x="9352821" y="1664966"/>
              <a:ext cx="683891" cy="500771"/>
            </a:xfrm>
            <a:custGeom>
              <a:rect b="b" l="l" r="r" t="t"/>
              <a:pathLst>
                <a:path extrusionOk="0" h="156439" w="213645">
                  <a:moveTo>
                    <a:pt x="212655" y="156227"/>
                  </a:moveTo>
                  <a:cubicBezTo>
                    <a:pt x="117405" y="158132"/>
                    <a:pt x="28156" y="89552"/>
                    <a:pt x="-990" y="-174"/>
                  </a:cubicBezTo>
                  <a:cubicBezTo>
                    <a:pt x="37110" y="84694"/>
                    <a:pt x="118929" y="147845"/>
                    <a:pt x="212655" y="156227"/>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21" name="Google Shape;421;p8"/>
            <p:cNvSpPr/>
            <p:nvPr/>
          </p:nvSpPr>
          <p:spPr>
            <a:xfrm flipH="1" rot="-1625122">
              <a:off x="9056704" y="1755336"/>
              <a:ext cx="43294" cy="60980"/>
            </a:xfrm>
            <a:custGeom>
              <a:rect b="b" l="l" r="r" t="t"/>
              <a:pathLst>
                <a:path extrusionOk="0" h="19050" w="13525">
                  <a:moveTo>
                    <a:pt x="13525" y="9525"/>
                  </a:moveTo>
                  <a:cubicBezTo>
                    <a:pt x="13525" y="14785"/>
                    <a:pt x="10498" y="19050"/>
                    <a:pt x="6763" y="19050"/>
                  </a:cubicBezTo>
                  <a:cubicBezTo>
                    <a:pt x="3028" y="19050"/>
                    <a:pt x="0" y="14785"/>
                    <a:pt x="0" y="9525"/>
                  </a:cubicBezTo>
                  <a:cubicBezTo>
                    <a:pt x="0" y="4264"/>
                    <a:pt x="3028" y="0"/>
                    <a:pt x="6763" y="0"/>
                  </a:cubicBezTo>
                  <a:cubicBezTo>
                    <a:pt x="10498" y="0"/>
                    <a:pt x="13525" y="4264"/>
                    <a:pt x="13525" y="9525"/>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22" name="Google Shape;422;p8"/>
            <p:cNvSpPr/>
            <p:nvPr/>
          </p:nvSpPr>
          <p:spPr>
            <a:xfrm flipH="1" rot="2943404">
              <a:off x="9288755" y="1002040"/>
              <a:ext cx="2466559" cy="902673"/>
            </a:xfrm>
            <a:custGeom>
              <a:rect b="b" l="l" r="r" t="t"/>
              <a:pathLst>
                <a:path extrusionOk="0" h="903102" w="2467731">
                  <a:moveTo>
                    <a:pt x="113021" y="22893"/>
                  </a:moveTo>
                  <a:cubicBezTo>
                    <a:pt x="104092" y="9439"/>
                    <a:pt x="83188" y="-1"/>
                    <a:pt x="58823" y="0"/>
                  </a:cubicBezTo>
                  <a:cubicBezTo>
                    <a:pt x="26337" y="-1"/>
                    <a:pt x="0" y="16782"/>
                    <a:pt x="0" y="37484"/>
                  </a:cubicBezTo>
                  <a:cubicBezTo>
                    <a:pt x="0" y="58186"/>
                    <a:pt x="26337" y="74972"/>
                    <a:pt x="58824" y="74972"/>
                  </a:cubicBezTo>
                  <a:cubicBezTo>
                    <a:pt x="91310" y="74971"/>
                    <a:pt x="117643" y="58189"/>
                    <a:pt x="117643" y="37484"/>
                  </a:cubicBezTo>
                  <a:cubicBezTo>
                    <a:pt x="117644" y="32309"/>
                    <a:pt x="115998" y="27378"/>
                    <a:pt x="113021" y="22893"/>
                  </a:cubicBezTo>
                  <a:close/>
                  <a:moveTo>
                    <a:pt x="385196" y="177119"/>
                  </a:moveTo>
                  <a:cubicBezTo>
                    <a:pt x="367672" y="161043"/>
                    <a:pt x="334450" y="154941"/>
                    <a:pt x="299620" y="163558"/>
                  </a:cubicBezTo>
                  <a:cubicBezTo>
                    <a:pt x="253181" y="175048"/>
                    <a:pt x="221471" y="208357"/>
                    <a:pt x="228794" y="237952"/>
                  </a:cubicBezTo>
                  <a:cubicBezTo>
                    <a:pt x="236117" y="267550"/>
                    <a:pt x="279700" y="282230"/>
                    <a:pt x="326139" y="270740"/>
                  </a:cubicBezTo>
                  <a:cubicBezTo>
                    <a:pt x="372579" y="259249"/>
                    <a:pt x="404288" y="225941"/>
                    <a:pt x="396965" y="196343"/>
                  </a:cubicBezTo>
                  <a:cubicBezTo>
                    <a:pt x="395135" y="188944"/>
                    <a:pt x="391037" y="182477"/>
                    <a:pt x="385196" y="177119"/>
                  </a:cubicBezTo>
                  <a:close/>
                  <a:moveTo>
                    <a:pt x="670816" y="441391"/>
                  </a:moveTo>
                  <a:cubicBezTo>
                    <a:pt x="655540" y="424760"/>
                    <a:pt x="627578" y="417355"/>
                    <a:pt x="598879" y="424456"/>
                  </a:cubicBezTo>
                  <a:cubicBezTo>
                    <a:pt x="560618" y="433923"/>
                    <a:pt x="535535" y="465591"/>
                    <a:pt x="542858" y="495187"/>
                  </a:cubicBezTo>
                  <a:cubicBezTo>
                    <a:pt x="550181" y="524784"/>
                    <a:pt x="587137" y="541104"/>
                    <a:pt x="625398" y="531637"/>
                  </a:cubicBezTo>
                  <a:cubicBezTo>
                    <a:pt x="663662" y="522169"/>
                    <a:pt x="688745" y="490501"/>
                    <a:pt x="681422" y="460903"/>
                  </a:cubicBezTo>
                  <a:cubicBezTo>
                    <a:pt x="679591" y="453504"/>
                    <a:pt x="675909" y="446935"/>
                    <a:pt x="670816" y="441391"/>
                  </a:cubicBezTo>
                  <a:close/>
                  <a:moveTo>
                    <a:pt x="756420" y="191785"/>
                  </a:moveTo>
                  <a:cubicBezTo>
                    <a:pt x="741144" y="175153"/>
                    <a:pt x="713182" y="167749"/>
                    <a:pt x="684483" y="174849"/>
                  </a:cubicBezTo>
                  <a:cubicBezTo>
                    <a:pt x="646221" y="184316"/>
                    <a:pt x="621139" y="215985"/>
                    <a:pt x="628462" y="245580"/>
                  </a:cubicBezTo>
                  <a:cubicBezTo>
                    <a:pt x="635785" y="275178"/>
                    <a:pt x="672741" y="291498"/>
                    <a:pt x="711002" y="282031"/>
                  </a:cubicBezTo>
                  <a:cubicBezTo>
                    <a:pt x="749266" y="272563"/>
                    <a:pt x="774349" y="240895"/>
                    <a:pt x="767026" y="211297"/>
                  </a:cubicBezTo>
                  <a:cubicBezTo>
                    <a:pt x="765195" y="203898"/>
                    <a:pt x="761512" y="197329"/>
                    <a:pt x="756420" y="191785"/>
                  </a:cubicBezTo>
                  <a:close/>
                  <a:moveTo>
                    <a:pt x="1111216" y="225410"/>
                  </a:moveTo>
                  <a:cubicBezTo>
                    <a:pt x="1084925" y="196843"/>
                    <a:pt x="1036781" y="184144"/>
                    <a:pt x="987358" y="196373"/>
                  </a:cubicBezTo>
                  <a:cubicBezTo>
                    <a:pt x="921459" y="212677"/>
                    <a:pt x="878239" y="267122"/>
                    <a:pt x="890821" y="317976"/>
                  </a:cubicBezTo>
                  <a:cubicBezTo>
                    <a:pt x="903403" y="368829"/>
                    <a:pt x="967025" y="396839"/>
                    <a:pt x="1032924" y="380534"/>
                  </a:cubicBezTo>
                  <a:cubicBezTo>
                    <a:pt x="1098822" y="364229"/>
                    <a:pt x="1142043" y="309785"/>
                    <a:pt x="1129460" y="258931"/>
                  </a:cubicBezTo>
                  <a:cubicBezTo>
                    <a:pt x="1126315" y="246218"/>
                    <a:pt x="1119979" y="234932"/>
                    <a:pt x="1111216" y="225410"/>
                  </a:cubicBezTo>
                  <a:close/>
                  <a:moveTo>
                    <a:pt x="1334731" y="95972"/>
                  </a:moveTo>
                  <a:cubicBezTo>
                    <a:pt x="1323645" y="83941"/>
                    <a:pt x="1303340" y="78601"/>
                    <a:pt x="1282491" y="83759"/>
                  </a:cubicBezTo>
                  <a:cubicBezTo>
                    <a:pt x="1254692" y="90637"/>
                    <a:pt x="1236456" y="113576"/>
                    <a:pt x="1241756" y="134998"/>
                  </a:cubicBezTo>
                  <a:cubicBezTo>
                    <a:pt x="1247056" y="156419"/>
                    <a:pt x="1273888" y="168206"/>
                    <a:pt x="1301683" y="161329"/>
                  </a:cubicBezTo>
                  <a:cubicBezTo>
                    <a:pt x="1329485" y="154450"/>
                    <a:pt x="1347722" y="131512"/>
                    <a:pt x="1342422" y="110092"/>
                  </a:cubicBezTo>
                  <a:cubicBezTo>
                    <a:pt x="1341096" y="104735"/>
                    <a:pt x="1338426" y="99983"/>
                    <a:pt x="1334731" y="95972"/>
                  </a:cubicBezTo>
                  <a:close/>
                  <a:moveTo>
                    <a:pt x="1958187" y="371859"/>
                  </a:moveTo>
                  <a:cubicBezTo>
                    <a:pt x="1947101" y="359828"/>
                    <a:pt x="1926796" y="354487"/>
                    <a:pt x="1905949" y="359645"/>
                  </a:cubicBezTo>
                  <a:cubicBezTo>
                    <a:pt x="1878151" y="366523"/>
                    <a:pt x="1859911" y="389462"/>
                    <a:pt x="1865212" y="410885"/>
                  </a:cubicBezTo>
                  <a:cubicBezTo>
                    <a:pt x="1870512" y="432306"/>
                    <a:pt x="1897344" y="444096"/>
                    <a:pt x="1925143" y="437218"/>
                  </a:cubicBezTo>
                  <a:cubicBezTo>
                    <a:pt x="1952942" y="430341"/>
                    <a:pt x="1971178" y="407399"/>
                    <a:pt x="1965878" y="385978"/>
                  </a:cubicBezTo>
                  <a:cubicBezTo>
                    <a:pt x="1964552" y="380622"/>
                    <a:pt x="1961882" y="375870"/>
                    <a:pt x="1958187" y="371859"/>
                  </a:cubicBezTo>
                  <a:close/>
                  <a:moveTo>
                    <a:pt x="2459125" y="835784"/>
                  </a:moveTo>
                  <a:cubicBezTo>
                    <a:pt x="2448039" y="823753"/>
                    <a:pt x="2427734" y="818413"/>
                    <a:pt x="2406885" y="823571"/>
                  </a:cubicBezTo>
                  <a:cubicBezTo>
                    <a:pt x="2379087" y="830449"/>
                    <a:pt x="2360850" y="853388"/>
                    <a:pt x="2366150" y="874811"/>
                  </a:cubicBezTo>
                  <a:cubicBezTo>
                    <a:pt x="2371451" y="896231"/>
                    <a:pt x="2398283" y="908019"/>
                    <a:pt x="2426078" y="901141"/>
                  </a:cubicBezTo>
                  <a:cubicBezTo>
                    <a:pt x="2453876" y="894263"/>
                    <a:pt x="2472116" y="871324"/>
                    <a:pt x="2466816" y="849904"/>
                  </a:cubicBezTo>
                  <a:cubicBezTo>
                    <a:pt x="2465491" y="844548"/>
                    <a:pt x="2462820" y="839795"/>
                    <a:pt x="2459125" y="835784"/>
                  </a:cubicBezTo>
                  <a:close/>
                  <a:moveTo>
                    <a:pt x="1854939" y="119652"/>
                  </a:moveTo>
                  <a:cubicBezTo>
                    <a:pt x="1843854" y="107622"/>
                    <a:pt x="1823548" y="102280"/>
                    <a:pt x="1802699" y="107438"/>
                  </a:cubicBezTo>
                  <a:cubicBezTo>
                    <a:pt x="1774901" y="114316"/>
                    <a:pt x="1756665" y="137258"/>
                    <a:pt x="1761965" y="158677"/>
                  </a:cubicBezTo>
                  <a:cubicBezTo>
                    <a:pt x="1767265" y="180098"/>
                    <a:pt x="1794097" y="191888"/>
                    <a:pt x="1821893" y="185011"/>
                  </a:cubicBezTo>
                  <a:cubicBezTo>
                    <a:pt x="1849691" y="178133"/>
                    <a:pt x="1867930" y="155191"/>
                    <a:pt x="1862630" y="133771"/>
                  </a:cubicBezTo>
                  <a:cubicBezTo>
                    <a:pt x="1861305" y="128415"/>
                    <a:pt x="1858635" y="123663"/>
                    <a:pt x="1854939" y="119652"/>
                  </a:cubicBezTo>
                  <a:close/>
                  <a:moveTo>
                    <a:pt x="2348282" y="604938"/>
                  </a:moveTo>
                  <a:cubicBezTo>
                    <a:pt x="2337197" y="592908"/>
                    <a:pt x="2316891" y="587566"/>
                    <a:pt x="2296042" y="592724"/>
                  </a:cubicBezTo>
                  <a:cubicBezTo>
                    <a:pt x="2268244" y="599602"/>
                    <a:pt x="2250008" y="622544"/>
                    <a:pt x="2255307" y="643964"/>
                  </a:cubicBezTo>
                  <a:cubicBezTo>
                    <a:pt x="2260607" y="665384"/>
                    <a:pt x="2287440" y="677174"/>
                    <a:pt x="2315235" y="670297"/>
                  </a:cubicBezTo>
                  <a:cubicBezTo>
                    <a:pt x="2343037" y="663419"/>
                    <a:pt x="2361273" y="640477"/>
                    <a:pt x="2355973" y="619057"/>
                  </a:cubicBezTo>
                  <a:cubicBezTo>
                    <a:pt x="2354648" y="613702"/>
                    <a:pt x="2351978" y="608949"/>
                    <a:pt x="2348282" y="604938"/>
                  </a:cubicBezTo>
                  <a:close/>
                  <a:moveTo>
                    <a:pt x="2285659" y="283439"/>
                  </a:moveTo>
                  <a:cubicBezTo>
                    <a:pt x="2266173" y="262324"/>
                    <a:pt x="2230468" y="252959"/>
                    <a:pt x="2193799" y="262032"/>
                  </a:cubicBezTo>
                  <a:cubicBezTo>
                    <a:pt x="2144907" y="274129"/>
                    <a:pt x="2112817" y="314422"/>
                    <a:pt x="2122123" y="352031"/>
                  </a:cubicBezTo>
                  <a:cubicBezTo>
                    <a:pt x="2131429" y="389643"/>
                    <a:pt x="2178604" y="410324"/>
                    <a:pt x="2227497" y="398227"/>
                  </a:cubicBezTo>
                  <a:cubicBezTo>
                    <a:pt x="2276389" y="386130"/>
                    <a:pt x="2308481" y="345836"/>
                    <a:pt x="2299175" y="308225"/>
                  </a:cubicBezTo>
                  <a:cubicBezTo>
                    <a:pt x="2296848" y="298822"/>
                    <a:pt x="2292155" y="290478"/>
                    <a:pt x="2285659" y="283439"/>
                  </a:cubicBezTo>
                  <a:close/>
                  <a:moveTo>
                    <a:pt x="2124663" y="52916"/>
                  </a:moveTo>
                  <a:cubicBezTo>
                    <a:pt x="2113578" y="40886"/>
                    <a:pt x="2093272" y="35543"/>
                    <a:pt x="2072426" y="40701"/>
                  </a:cubicBezTo>
                  <a:cubicBezTo>
                    <a:pt x="2044627" y="47579"/>
                    <a:pt x="2026388" y="70521"/>
                    <a:pt x="2031688" y="91941"/>
                  </a:cubicBezTo>
                  <a:cubicBezTo>
                    <a:pt x="2036988" y="113362"/>
                    <a:pt x="2063820" y="125152"/>
                    <a:pt x="2091619" y="118273"/>
                  </a:cubicBezTo>
                  <a:cubicBezTo>
                    <a:pt x="2119418" y="111396"/>
                    <a:pt x="2137654" y="88455"/>
                    <a:pt x="2132354" y="67034"/>
                  </a:cubicBezTo>
                  <a:cubicBezTo>
                    <a:pt x="2131029" y="61679"/>
                    <a:pt x="2128358" y="56926"/>
                    <a:pt x="2124663" y="52916"/>
                  </a:cubicBezTo>
                  <a:close/>
                  <a:moveTo>
                    <a:pt x="2448959" y="361657"/>
                  </a:moveTo>
                  <a:cubicBezTo>
                    <a:pt x="2437873" y="349626"/>
                    <a:pt x="2417569" y="344285"/>
                    <a:pt x="2396720" y="349444"/>
                  </a:cubicBezTo>
                  <a:cubicBezTo>
                    <a:pt x="2368921" y="356322"/>
                    <a:pt x="2350684" y="379260"/>
                    <a:pt x="2355985" y="400683"/>
                  </a:cubicBezTo>
                  <a:cubicBezTo>
                    <a:pt x="2361285" y="422103"/>
                    <a:pt x="2388117" y="433891"/>
                    <a:pt x="2415912" y="427014"/>
                  </a:cubicBezTo>
                  <a:cubicBezTo>
                    <a:pt x="2443710" y="420135"/>
                    <a:pt x="2461951" y="397197"/>
                    <a:pt x="2456651" y="375776"/>
                  </a:cubicBezTo>
                  <a:cubicBezTo>
                    <a:pt x="2455325" y="370420"/>
                    <a:pt x="2452655" y="365667"/>
                    <a:pt x="2448959" y="361657"/>
                  </a:cubicBezTo>
                  <a:close/>
                  <a:moveTo>
                    <a:pt x="2335696" y="121039"/>
                  </a:moveTo>
                  <a:cubicBezTo>
                    <a:pt x="2324611" y="109009"/>
                    <a:pt x="2304306" y="103666"/>
                    <a:pt x="2283459" y="108824"/>
                  </a:cubicBezTo>
                  <a:cubicBezTo>
                    <a:pt x="2255658" y="115703"/>
                    <a:pt x="2237422" y="138644"/>
                    <a:pt x="2242721" y="160064"/>
                  </a:cubicBezTo>
                  <a:cubicBezTo>
                    <a:pt x="2248022" y="181484"/>
                    <a:pt x="2274854" y="193275"/>
                    <a:pt x="2302652" y="186397"/>
                  </a:cubicBezTo>
                  <a:cubicBezTo>
                    <a:pt x="2330451" y="179519"/>
                    <a:pt x="2348687" y="156578"/>
                    <a:pt x="2343387" y="135157"/>
                  </a:cubicBezTo>
                  <a:cubicBezTo>
                    <a:pt x="2342062" y="129802"/>
                    <a:pt x="2339392" y="125049"/>
                    <a:pt x="2335696" y="12103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423" name="Google Shape;423;p8"/>
          <p:cNvGrpSpPr/>
          <p:nvPr/>
        </p:nvGrpSpPr>
        <p:grpSpPr>
          <a:xfrm flipH="1" rot="-1779799">
            <a:off x="-791764" y="5466472"/>
            <a:ext cx="1600141" cy="1708399"/>
            <a:chOff x="8487272" y="-1089426"/>
            <a:chExt cx="5401867" cy="5767332"/>
          </a:xfrm>
        </p:grpSpPr>
        <p:sp>
          <p:nvSpPr>
            <p:cNvPr id="424" name="Google Shape;424;p8"/>
            <p:cNvSpPr/>
            <p:nvPr/>
          </p:nvSpPr>
          <p:spPr>
            <a:xfrm flipH="1" rot="-1626193">
              <a:off x="9832812" y="-613098"/>
              <a:ext cx="2889480" cy="3309040"/>
            </a:xfrm>
            <a:custGeom>
              <a:rect b="b" l="l" r="r" t="t"/>
              <a:pathLst>
                <a:path extrusionOk="0" h="1020889" w="933640">
                  <a:moveTo>
                    <a:pt x="-990" y="998237"/>
                  </a:moveTo>
                  <a:cubicBezTo>
                    <a:pt x="248" y="1000904"/>
                    <a:pt x="17489" y="937277"/>
                    <a:pt x="17489" y="937277"/>
                  </a:cubicBezTo>
                  <a:lnTo>
                    <a:pt x="79686" y="998332"/>
                  </a:lnTo>
                  <a:lnTo>
                    <a:pt x="96927" y="910798"/>
                  </a:lnTo>
                  <a:lnTo>
                    <a:pt x="173698" y="998332"/>
                  </a:lnTo>
                  <a:lnTo>
                    <a:pt x="200178" y="900225"/>
                  </a:lnTo>
                  <a:lnTo>
                    <a:pt x="294190" y="975663"/>
                  </a:lnTo>
                  <a:lnTo>
                    <a:pt x="294190" y="853933"/>
                  </a:lnTo>
                  <a:lnTo>
                    <a:pt x="408490" y="918798"/>
                  </a:lnTo>
                  <a:cubicBezTo>
                    <a:pt x="408490" y="918798"/>
                    <a:pt x="390678" y="792307"/>
                    <a:pt x="391345" y="795640"/>
                  </a:cubicBezTo>
                  <a:cubicBezTo>
                    <a:pt x="392012" y="798974"/>
                    <a:pt x="513169" y="832693"/>
                    <a:pt x="513169" y="832693"/>
                  </a:cubicBezTo>
                  <a:lnTo>
                    <a:pt x="461449" y="722870"/>
                  </a:lnTo>
                  <a:lnTo>
                    <a:pt x="564795" y="722870"/>
                  </a:lnTo>
                  <a:lnTo>
                    <a:pt x="490595" y="638097"/>
                  </a:lnTo>
                  <a:lnTo>
                    <a:pt x="605847" y="607617"/>
                  </a:lnTo>
                  <a:lnTo>
                    <a:pt x="521456" y="530178"/>
                  </a:lnTo>
                  <a:lnTo>
                    <a:pt x="632327" y="483220"/>
                  </a:lnTo>
                  <a:lnTo>
                    <a:pt x="521456" y="403782"/>
                  </a:lnTo>
                  <a:lnTo>
                    <a:pt x="648139" y="356157"/>
                  </a:lnTo>
                  <a:lnTo>
                    <a:pt x="551746" y="248143"/>
                  </a:lnTo>
                  <a:lnTo>
                    <a:pt x="647662" y="223569"/>
                  </a:lnTo>
                  <a:lnTo>
                    <a:pt x="625851" y="64787"/>
                  </a:lnTo>
                  <a:lnTo>
                    <a:pt x="754248" y="132224"/>
                  </a:lnTo>
                  <a:lnTo>
                    <a:pt x="846926" y="-174"/>
                  </a:lnTo>
                  <a:lnTo>
                    <a:pt x="932651" y="148131"/>
                  </a:lnTo>
                  <a:lnTo>
                    <a:pt x="723101" y="310056"/>
                  </a:lnTo>
                  <a:lnTo>
                    <a:pt x="675476" y="530464"/>
                  </a:lnTo>
                  <a:lnTo>
                    <a:pt x="597371" y="831645"/>
                  </a:lnTo>
                  <a:lnTo>
                    <a:pt x="405442" y="987950"/>
                  </a:lnTo>
                  <a:lnTo>
                    <a:pt x="182462" y="1020716"/>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25" name="Google Shape;425;p8"/>
            <p:cNvSpPr/>
            <p:nvPr/>
          </p:nvSpPr>
          <p:spPr>
            <a:xfrm flipH="1" rot="-1625122">
              <a:off x="9188887" y="-55620"/>
              <a:ext cx="3998637" cy="4045011"/>
            </a:xfrm>
            <a:custGeom>
              <a:rect b="b" l="l" r="r" t="t"/>
              <a:pathLst>
                <a:path extrusionOk="0" h="1263646" w="1249159">
                  <a:moveTo>
                    <a:pt x="1482" y="883656"/>
                  </a:moveTo>
                  <a:cubicBezTo>
                    <a:pt x="-804" y="882437"/>
                    <a:pt x="-1661" y="879608"/>
                    <a:pt x="-423" y="877332"/>
                  </a:cubicBezTo>
                  <a:cubicBezTo>
                    <a:pt x="434" y="875712"/>
                    <a:pt x="2244" y="874750"/>
                    <a:pt x="4054" y="874893"/>
                  </a:cubicBezTo>
                  <a:cubicBezTo>
                    <a:pt x="80729" y="879313"/>
                    <a:pt x="157501" y="871102"/>
                    <a:pt x="231511" y="850604"/>
                  </a:cubicBezTo>
                  <a:cubicBezTo>
                    <a:pt x="291708" y="833840"/>
                    <a:pt x="372862" y="810314"/>
                    <a:pt x="453919" y="741162"/>
                  </a:cubicBezTo>
                  <a:cubicBezTo>
                    <a:pt x="519261" y="687098"/>
                    <a:pt x="568601" y="616318"/>
                    <a:pt x="596794" y="536374"/>
                  </a:cubicBezTo>
                  <a:cubicBezTo>
                    <a:pt x="628227" y="442553"/>
                    <a:pt x="624417" y="341874"/>
                    <a:pt x="623274" y="315775"/>
                  </a:cubicBezTo>
                  <a:cubicBezTo>
                    <a:pt x="621084" y="268150"/>
                    <a:pt x="613749" y="218621"/>
                    <a:pt x="630323" y="149755"/>
                  </a:cubicBezTo>
                  <a:cubicBezTo>
                    <a:pt x="641752" y="102797"/>
                    <a:pt x="656326" y="80698"/>
                    <a:pt x="665565" y="68602"/>
                  </a:cubicBezTo>
                  <a:cubicBezTo>
                    <a:pt x="691092" y="36445"/>
                    <a:pt x="726430" y="13509"/>
                    <a:pt x="766245" y="3260"/>
                  </a:cubicBezTo>
                  <a:cubicBezTo>
                    <a:pt x="781770" y="-740"/>
                    <a:pt x="810441" y="-5788"/>
                    <a:pt x="903880" y="17357"/>
                  </a:cubicBezTo>
                  <a:cubicBezTo>
                    <a:pt x="988367" y="38407"/>
                    <a:pt x="1045708" y="52600"/>
                    <a:pt x="1114002" y="95081"/>
                  </a:cubicBezTo>
                  <a:cubicBezTo>
                    <a:pt x="1165818" y="127276"/>
                    <a:pt x="1198394" y="143468"/>
                    <a:pt x="1221634" y="183378"/>
                  </a:cubicBezTo>
                  <a:cubicBezTo>
                    <a:pt x="1239827" y="216277"/>
                    <a:pt x="1248971" y="253425"/>
                    <a:pt x="1248114" y="291010"/>
                  </a:cubicBezTo>
                  <a:cubicBezTo>
                    <a:pt x="1248591" y="333721"/>
                    <a:pt x="1237637" y="375773"/>
                    <a:pt x="1216396" y="412835"/>
                  </a:cubicBezTo>
                  <a:cubicBezTo>
                    <a:pt x="1206871" y="428647"/>
                    <a:pt x="1180677" y="472748"/>
                    <a:pt x="1129813" y="495798"/>
                  </a:cubicBezTo>
                  <a:cubicBezTo>
                    <a:pt x="1044088" y="534945"/>
                    <a:pt x="949981" y="485035"/>
                    <a:pt x="903880" y="460460"/>
                  </a:cubicBezTo>
                  <a:cubicBezTo>
                    <a:pt x="864351" y="439343"/>
                    <a:pt x="828728" y="411749"/>
                    <a:pt x="798344" y="378831"/>
                  </a:cubicBezTo>
                  <a:cubicBezTo>
                    <a:pt x="796438" y="376983"/>
                    <a:pt x="793486" y="377002"/>
                    <a:pt x="791580" y="378879"/>
                  </a:cubicBezTo>
                  <a:cubicBezTo>
                    <a:pt x="790628" y="379850"/>
                    <a:pt x="790152" y="381184"/>
                    <a:pt x="790248" y="382546"/>
                  </a:cubicBezTo>
                  <a:cubicBezTo>
                    <a:pt x="792723" y="409397"/>
                    <a:pt x="797105" y="436038"/>
                    <a:pt x="803297" y="462270"/>
                  </a:cubicBezTo>
                  <a:cubicBezTo>
                    <a:pt x="812631" y="497541"/>
                    <a:pt x="823775" y="532288"/>
                    <a:pt x="836824" y="566378"/>
                  </a:cubicBezTo>
                  <a:cubicBezTo>
                    <a:pt x="846349" y="595430"/>
                    <a:pt x="859589" y="637339"/>
                    <a:pt x="871686" y="690203"/>
                  </a:cubicBezTo>
                  <a:cubicBezTo>
                    <a:pt x="871972" y="691356"/>
                    <a:pt x="872733" y="692375"/>
                    <a:pt x="873686" y="693061"/>
                  </a:cubicBezTo>
                  <a:cubicBezTo>
                    <a:pt x="904548" y="714016"/>
                    <a:pt x="935789" y="734304"/>
                    <a:pt x="966554" y="755449"/>
                  </a:cubicBezTo>
                  <a:cubicBezTo>
                    <a:pt x="980652" y="764231"/>
                    <a:pt x="992559" y="776081"/>
                    <a:pt x="1001416" y="790121"/>
                  </a:cubicBezTo>
                  <a:cubicBezTo>
                    <a:pt x="1017894" y="818696"/>
                    <a:pt x="1007512" y="854795"/>
                    <a:pt x="970365" y="852319"/>
                  </a:cubicBezTo>
                  <a:cubicBezTo>
                    <a:pt x="955030" y="851290"/>
                    <a:pt x="939885" y="848776"/>
                    <a:pt x="925026" y="844794"/>
                  </a:cubicBezTo>
                  <a:cubicBezTo>
                    <a:pt x="904166" y="839174"/>
                    <a:pt x="902547" y="835269"/>
                    <a:pt x="905214" y="856796"/>
                  </a:cubicBezTo>
                  <a:cubicBezTo>
                    <a:pt x="908261" y="880894"/>
                    <a:pt x="912453" y="902515"/>
                    <a:pt x="907405" y="926804"/>
                  </a:cubicBezTo>
                  <a:cubicBezTo>
                    <a:pt x="901594" y="955379"/>
                    <a:pt x="889498" y="970333"/>
                    <a:pt x="840730" y="1041104"/>
                  </a:cubicBezTo>
                  <a:cubicBezTo>
                    <a:pt x="797962" y="1103112"/>
                    <a:pt x="812155" y="1083871"/>
                    <a:pt x="787771" y="1118733"/>
                  </a:cubicBezTo>
                  <a:cubicBezTo>
                    <a:pt x="763387" y="1153594"/>
                    <a:pt x="729954" y="1199029"/>
                    <a:pt x="688425" y="1252559"/>
                  </a:cubicBezTo>
                  <a:cubicBezTo>
                    <a:pt x="686805" y="1254636"/>
                    <a:pt x="683853" y="1254997"/>
                    <a:pt x="681758" y="1253388"/>
                  </a:cubicBezTo>
                  <a:cubicBezTo>
                    <a:pt x="681758" y="1253359"/>
                    <a:pt x="681663" y="1253341"/>
                    <a:pt x="681663" y="1253321"/>
                  </a:cubicBezTo>
                  <a:lnTo>
                    <a:pt x="637657" y="1216841"/>
                  </a:lnTo>
                  <a:cubicBezTo>
                    <a:pt x="635847" y="1215193"/>
                    <a:pt x="632990" y="1215193"/>
                    <a:pt x="631180" y="1216841"/>
                  </a:cubicBezTo>
                  <a:lnTo>
                    <a:pt x="589174" y="1261989"/>
                  </a:lnTo>
                  <a:cubicBezTo>
                    <a:pt x="587651" y="1263627"/>
                    <a:pt x="585174" y="1263951"/>
                    <a:pt x="583269" y="1262751"/>
                  </a:cubicBezTo>
                  <a:cubicBezTo>
                    <a:pt x="559647" y="1248244"/>
                    <a:pt x="538692" y="1229823"/>
                    <a:pt x="521261" y="1208268"/>
                  </a:cubicBezTo>
                  <a:cubicBezTo>
                    <a:pt x="495448" y="1176264"/>
                    <a:pt x="492686" y="1156262"/>
                    <a:pt x="471826" y="1130639"/>
                  </a:cubicBezTo>
                  <a:cubicBezTo>
                    <a:pt x="444680" y="1097873"/>
                    <a:pt x="412105" y="1086539"/>
                    <a:pt x="376576" y="1072346"/>
                  </a:cubicBezTo>
                  <a:cubicBezTo>
                    <a:pt x="359622" y="1065679"/>
                    <a:pt x="287613" y="1030245"/>
                    <a:pt x="143595" y="959380"/>
                  </a:cubicBezTo>
                  <a:cubicBezTo>
                    <a:pt x="108161" y="942997"/>
                    <a:pt x="59204" y="917755"/>
                    <a:pt x="1482" y="88365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26" name="Google Shape;426;p8"/>
            <p:cNvSpPr/>
            <p:nvPr/>
          </p:nvSpPr>
          <p:spPr>
            <a:xfrm flipH="1" rot="-1624665">
              <a:off x="11327128" y="2227487"/>
              <a:ext cx="548690" cy="1698077"/>
            </a:xfrm>
            <a:custGeom>
              <a:rect b="b" l="l" r="r" t="t"/>
              <a:pathLst>
                <a:path extrusionOk="0" h="1698820" w="548930">
                  <a:moveTo>
                    <a:pt x="259864" y="1416385"/>
                  </a:moveTo>
                  <a:cubicBezTo>
                    <a:pt x="161958" y="1499500"/>
                    <a:pt x="74725" y="1594357"/>
                    <a:pt x="0" y="1698820"/>
                  </a:cubicBezTo>
                  <a:cubicBezTo>
                    <a:pt x="97601" y="1615555"/>
                    <a:pt x="185135" y="1520698"/>
                    <a:pt x="259864" y="1416385"/>
                  </a:cubicBezTo>
                  <a:close/>
                  <a:moveTo>
                    <a:pt x="32227" y="73205"/>
                  </a:moveTo>
                  <a:cubicBezTo>
                    <a:pt x="68524" y="216862"/>
                    <a:pt x="120372" y="378209"/>
                    <a:pt x="255186" y="460866"/>
                  </a:cubicBezTo>
                  <a:cubicBezTo>
                    <a:pt x="371696" y="542607"/>
                    <a:pt x="551346" y="491059"/>
                    <a:pt x="548906" y="331541"/>
                  </a:cubicBezTo>
                  <a:cubicBezTo>
                    <a:pt x="549518" y="204966"/>
                    <a:pt x="494614" y="72289"/>
                    <a:pt x="388472" y="0"/>
                  </a:cubicBezTo>
                  <a:cubicBezTo>
                    <a:pt x="495529" y="89673"/>
                    <a:pt x="560802" y="267796"/>
                    <a:pt x="513218" y="400166"/>
                  </a:cubicBezTo>
                  <a:cubicBezTo>
                    <a:pt x="470213" y="491668"/>
                    <a:pt x="342723" y="495331"/>
                    <a:pt x="265862" y="443174"/>
                  </a:cubicBezTo>
                  <a:cubicBezTo>
                    <a:pt x="134709" y="363873"/>
                    <a:pt x="81637" y="212286"/>
                    <a:pt x="32227" y="73205"/>
                  </a:cubicBezTo>
                  <a:close/>
                </a:path>
              </a:pathLst>
            </a:custGeom>
            <a:solidFill>
              <a:srgbClr val="43434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27" name="Google Shape;427;p8"/>
            <p:cNvSpPr/>
            <p:nvPr/>
          </p:nvSpPr>
          <p:spPr>
            <a:xfrm flipH="1" rot="-1625122">
              <a:off x="9674606" y="938459"/>
              <a:ext cx="79274" cy="169522"/>
            </a:xfrm>
            <a:custGeom>
              <a:rect b="b" l="l" r="r" t="t"/>
              <a:pathLst>
                <a:path extrusionOk="0" h="52958" w="24765">
                  <a:moveTo>
                    <a:pt x="24765" y="26480"/>
                  </a:moveTo>
                  <a:cubicBezTo>
                    <a:pt x="24765" y="41104"/>
                    <a:pt x="19221" y="52959"/>
                    <a:pt x="12382" y="52959"/>
                  </a:cubicBezTo>
                  <a:cubicBezTo>
                    <a:pt x="5544" y="52959"/>
                    <a:pt x="0" y="41104"/>
                    <a:pt x="0" y="26480"/>
                  </a:cubicBezTo>
                  <a:cubicBezTo>
                    <a:pt x="0" y="11855"/>
                    <a:pt x="5544" y="0"/>
                    <a:pt x="12382" y="0"/>
                  </a:cubicBezTo>
                  <a:cubicBezTo>
                    <a:pt x="19221" y="0"/>
                    <a:pt x="24765" y="11855"/>
                    <a:pt x="24765" y="26480"/>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28" name="Google Shape;428;p8"/>
            <p:cNvSpPr/>
            <p:nvPr/>
          </p:nvSpPr>
          <p:spPr>
            <a:xfrm flipH="1" rot="-1625122">
              <a:off x="9847249" y="1470794"/>
              <a:ext cx="96839" cy="73372"/>
            </a:xfrm>
            <a:custGeom>
              <a:rect b="b" l="l" r="r" t="t"/>
              <a:pathLst>
                <a:path extrusionOk="0" h="22921" w="30252">
                  <a:moveTo>
                    <a:pt x="27966" y="-174"/>
                  </a:moveTo>
                  <a:cubicBezTo>
                    <a:pt x="31491" y="8199"/>
                    <a:pt x="27585" y="17876"/>
                    <a:pt x="19203" y="21439"/>
                  </a:cubicBezTo>
                  <a:cubicBezTo>
                    <a:pt x="15679" y="22953"/>
                    <a:pt x="11679" y="23163"/>
                    <a:pt x="7964" y="22020"/>
                  </a:cubicBezTo>
                  <a:cubicBezTo>
                    <a:pt x="4059" y="20848"/>
                    <a:pt x="820" y="18133"/>
                    <a:pt x="-990" y="14495"/>
                  </a:cubicBezTo>
                  <a:cubicBezTo>
                    <a:pt x="6630" y="20553"/>
                    <a:pt x="17680" y="19296"/>
                    <a:pt x="23776" y="11685"/>
                  </a:cubicBezTo>
                  <a:cubicBezTo>
                    <a:pt x="26442" y="8332"/>
                    <a:pt x="27776" y="4113"/>
                    <a:pt x="27585" y="-174"/>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29" name="Google Shape;429;p8"/>
            <p:cNvSpPr/>
            <p:nvPr/>
          </p:nvSpPr>
          <p:spPr>
            <a:xfrm flipH="1" rot="-1625122">
              <a:off x="9931721" y="1084819"/>
              <a:ext cx="345110" cy="386051"/>
            </a:xfrm>
            <a:custGeom>
              <a:rect b="b" l="l" r="r" t="t"/>
              <a:pathLst>
                <a:path extrusionOk="0" h="120601" w="107811">
                  <a:moveTo>
                    <a:pt x="14246" y="2697"/>
                  </a:moveTo>
                  <a:cubicBezTo>
                    <a:pt x="27963" y="-5208"/>
                    <a:pt x="46441" y="4888"/>
                    <a:pt x="60919" y="12794"/>
                  </a:cubicBezTo>
                  <a:cubicBezTo>
                    <a:pt x="79017" y="22319"/>
                    <a:pt x="100352" y="34416"/>
                    <a:pt x="105592" y="58895"/>
                  </a:cubicBezTo>
                  <a:cubicBezTo>
                    <a:pt x="109307" y="76326"/>
                    <a:pt x="105115" y="101662"/>
                    <a:pt x="85970" y="114045"/>
                  </a:cubicBezTo>
                  <a:cubicBezTo>
                    <a:pt x="63967" y="128142"/>
                    <a:pt x="36440" y="116045"/>
                    <a:pt x="22628" y="105091"/>
                  </a:cubicBezTo>
                  <a:cubicBezTo>
                    <a:pt x="-4136" y="83660"/>
                    <a:pt x="-1280" y="47941"/>
                    <a:pt x="-517" y="38988"/>
                  </a:cubicBezTo>
                  <a:cubicBezTo>
                    <a:pt x="435" y="27844"/>
                    <a:pt x="1864" y="9841"/>
                    <a:pt x="14246" y="2697"/>
                  </a:cubicBezTo>
                  <a:close/>
                </a:path>
              </a:pathLst>
            </a:custGeom>
            <a:solidFill>
              <a:srgbClr val="CFB6A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30" name="Google Shape;430;p8"/>
            <p:cNvSpPr/>
            <p:nvPr/>
          </p:nvSpPr>
          <p:spPr>
            <a:xfrm flipH="1" rot="-1625122">
              <a:off x="9799002" y="1794444"/>
              <a:ext cx="127149" cy="102447"/>
            </a:xfrm>
            <a:custGeom>
              <a:rect b="b" l="l" r="r" t="t"/>
              <a:pathLst>
                <a:path extrusionOk="0" h="32004" w="39721">
                  <a:moveTo>
                    <a:pt x="38732" y="31831"/>
                  </a:moveTo>
                  <a:lnTo>
                    <a:pt x="5965" y="31831"/>
                  </a:lnTo>
                  <a:cubicBezTo>
                    <a:pt x="2061" y="31793"/>
                    <a:pt x="-1083" y="28601"/>
                    <a:pt x="-988" y="24706"/>
                  </a:cubicBezTo>
                  <a:cubicBezTo>
                    <a:pt x="-988" y="24153"/>
                    <a:pt x="-893" y="23601"/>
                    <a:pt x="-797" y="23067"/>
                  </a:cubicBezTo>
                  <a:lnTo>
                    <a:pt x="4918" y="-174"/>
                  </a:ln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31" name="Google Shape;431;p8"/>
            <p:cNvSpPr/>
            <p:nvPr/>
          </p:nvSpPr>
          <p:spPr>
            <a:xfrm flipH="1" rot="-1625122">
              <a:off x="9799002" y="1794444"/>
              <a:ext cx="127149" cy="102447"/>
            </a:xfrm>
            <a:custGeom>
              <a:rect b="b" l="l" r="r" t="t"/>
              <a:pathLst>
                <a:path extrusionOk="0" h="32004" w="39721">
                  <a:moveTo>
                    <a:pt x="38732" y="31831"/>
                  </a:moveTo>
                  <a:lnTo>
                    <a:pt x="5965" y="31831"/>
                  </a:lnTo>
                  <a:cubicBezTo>
                    <a:pt x="2061" y="31793"/>
                    <a:pt x="-1083" y="28601"/>
                    <a:pt x="-988" y="24706"/>
                  </a:cubicBezTo>
                  <a:cubicBezTo>
                    <a:pt x="-988" y="24153"/>
                    <a:pt x="-893" y="23601"/>
                    <a:pt x="-797" y="23067"/>
                  </a:cubicBezTo>
                  <a:lnTo>
                    <a:pt x="4918" y="-174"/>
                  </a:ln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32" name="Google Shape;432;p8"/>
            <p:cNvSpPr/>
            <p:nvPr/>
          </p:nvSpPr>
          <p:spPr>
            <a:xfrm flipH="1" rot="-1625122">
              <a:off x="9830113" y="1607707"/>
              <a:ext cx="121964" cy="155568"/>
            </a:xfrm>
            <a:custGeom>
              <a:rect b="b" l="l" r="r" t="t"/>
              <a:pathLst>
                <a:path extrusionOk="0" h="48599" w="38101">
                  <a:moveTo>
                    <a:pt x="5679" y="-174"/>
                  </a:moveTo>
                  <a:lnTo>
                    <a:pt x="-894" y="39450"/>
                  </a:lnTo>
                  <a:cubicBezTo>
                    <a:pt x="-1560" y="43651"/>
                    <a:pt x="1297" y="47623"/>
                    <a:pt x="5489" y="48318"/>
                  </a:cubicBezTo>
                  <a:cubicBezTo>
                    <a:pt x="6059" y="48423"/>
                    <a:pt x="6727" y="48452"/>
                    <a:pt x="7298" y="48404"/>
                  </a:cubicBezTo>
                  <a:lnTo>
                    <a:pt x="37111" y="46118"/>
                  </a:ln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33" name="Google Shape;433;p8"/>
            <p:cNvSpPr/>
            <p:nvPr/>
          </p:nvSpPr>
          <p:spPr>
            <a:xfrm flipH="1" rot="-1625122">
              <a:off x="9830113" y="1607707"/>
              <a:ext cx="121964" cy="155568"/>
            </a:xfrm>
            <a:custGeom>
              <a:rect b="b" l="l" r="r" t="t"/>
              <a:pathLst>
                <a:path extrusionOk="0" h="48599" w="38101">
                  <a:moveTo>
                    <a:pt x="5679" y="-174"/>
                  </a:moveTo>
                  <a:lnTo>
                    <a:pt x="-894" y="39450"/>
                  </a:lnTo>
                  <a:cubicBezTo>
                    <a:pt x="-1560" y="43651"/>
                    <a:pt x="1297" y="47623"/>
                    <a:pt x="5489" y="48318"/>
                  </a:cubicBezTo>
                  <a:cubicBezTo>
                    <a:pt x="6059" y="48423"/>
                    <a:pt x="6727" y="48452"/>
                    <a:pt x="7298" y="48404"/>
                  </a:cubicBezTo>
                  <a:lnTo>
                    <a:pt x="37111" y="46118"/>
                  </a:ln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34" name="Google Shape;434;p8"/>
            <p:cNvSpPr/>
            <p:nvPr/>
          </p:nvSpPr>
          <p:spPr>
            <a:xfrm flipH="1" rot="-1625122">
              <a:off x="9352821" y="1664966"/>
              <a:ext cx="683891" cy="500771"/>
            </a:xfrm>
            <a:custGeom>
              <a:rect b="b" l="l" r="r" t="t"/>
              <a:pathLst>
                <a:path extrusionOk="0" h="156439" w="213645">
                  <a:moveTo>
                    <a:pt x="212655" y="156227"/>
                  </a:moveTo>
                  <a:cubicBezTo>
                    <a:pt x="117405" y="158132"/>
                    <a:pt x="28156" y="89552"/>
                    <a:pt x="-990" y="-174"/>
                  </a:cubicBezTo>
                  <a:cubicBezTo>
                    <a:pt x="37110" y="84694"/>
                    <a:pt x="118929" y="147845"/>
                    <a:pt x="212655" y="156227"/>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35" name="Google Shape;435;p8"/>
            <p:cNvSpPr/>
            <p:nvPr/>
          </p:nvSpPr>
          <p:spPr>
            <a:xfrm flipH="1" rot="-1625122">
              <a:off x="9056704" y="1755336"/>
              <a:ext cx="43294" cy="60980"/>
            </a:xfrm>
            <a:custGeom>
              <a:rect b="b" l="l" r="r" t="t"/>
              <a:pathLst>
                <a:path extrusionOk="0" h="19050" w="13525">
                  <a:moveTo>
                    <a:pt x="13525" y="9525"/>
                  </a:moveTo>
                  <a:cubicBezTo>
                    <a:pt x="13525" y="14785"/>
                    <a:pt x="10498" y="19050"/>
                    <a:pt x="6763" y="19050"/>
                  </a:cubicBezTo>
                  <a:cubicBezTo>
                    <a:pt x="3028" y="19050"/>
                    <a:pt x="0" y="14785"/>
                    <a:pt x="0" y="9525"/>
                  </a:cubicBezTo>
                  <a:cubicBezTo>
                    <a:pt x="0" y="4264"/>
                    <a:pt x="3028" y="0"/>
                    <a:pt x="6763" y="0"/>
                  </a:cubicBezTo>
                  <a:cubicBezTo>
                    <a:pt x="10498" y="0"/>
                    <a:pt x="13525" y="4264"/>
                    <a:pt x="13525" y="9525"/>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36" name="Google Shape;436;p8"/>
            <p:cNvSpPr/>
            <p:nvPr/>
          </p:nvSpPr>
          <p:spPr>
            <a:xfrm flipH="1" rot="2943404">
              <a:off x="9288755" y="1002040"/>
              <a:ext cx="2466559" cy="902673"/>
            </a:xfrm>
            <a:custGeom>
              <a:rect b="b" l="l" r="r" t="t"/>
              <a:pathLst>
                <a:path extrusionOk="0" h="903102" w="2467731">
                  <a:moveTo>
                    <a:pt x="113021" y="22893"/>
                  </a:moveTo>
                  <a:cubicBezTo>
                    <a:pt x="104092" y="9439"/>
                    <a:pt x="83188" y="-1"/>
                    <a:pt x="58823" y="0"/>
                  </a:cubicBezTo>
                  <a:cubicBezTo>
                    <a:pt x="26337" y="-1"/>
                    <a:pt x="0" y="16782"/>
                    <a:pt x="0" y="37484"/>
                  </a:cubicBezTo>
                  <a:cubicBezTo>
                    <a:pt x="0" y="58186"/>
                    <a:pt x="26337" y="74972"/>
                    <a:pt x="58824" y="74972"/>
                  </a:cubicBezTo>
                  <a:cubicBezTo>
                    <a:pt x="91310" y="74971"/>
                    <a:pt x="117643" y="58189"/>
                    <a:pt x="117643" y="37484"/>
                  </a:cubicBezTo>
                  <a:cubicBezTo>
                    <a:pt x="117644" y="32309"/>
                    <a:pt x="115998" y="27378"/>
                    <a:pt x="113021" y="22893"/>
                  </a:cubicBezTo>
                  <a:close/>
                  <a:moveTo>
                    <a:pt x="385196" y="177119"/>
                  </a:moveTo>
                  <a:cubicBezTo>
                    <a:pt x="367672" y="161043"/>
                    <a:pt x="334450" y="154941"/>
                    <a:pt x="299620" y="163558"/>
                  </a:cubicBezTo>
                  <a:cubicBezTo>
                    <a:pt x="253181" y="175048"/>
                    <a:pt x="221471" y="208357"/>
                    <a:pt x="228794" y="237952"/>
                  </a:cubicBezTo>
                  <a:cubicBezTo>
                    <a:pt x="236117" y="267550"/>
                    <a:pt x="279700" y="282230"/>
                    <a:pt x="326139" y="270740"/>
                  </a:cubicBezTo>
                  <a:cubicBezTo>
                    <a:pt x="372579" y="259249"/>
                    <a:pt x="404288" y="225941"/>
                    <a:pt x="396965" y="196343"/>
                  </a:cubicBezTo>
                  <a:cubicBezTo>
                    <a:pt x="395135" y="188944"/>
                    <a:pt x="391037" y="182477"/>
                    <a:pt x="385196" y="177119"/>
                  </a:cubicBezTo>
                  <a:close/>
                  <a:moveTo>
                    <a:pt x="670816" y="441391"/>
                  </a:moveTo>
                  <a:cubicBezTo>
                    <a:pt x="655540" y="424760"/>
                    <a:pt x="627578" y="417355"/>
                    <a:pt x="598879" y="424456"/>
                  </a:cubicBezTo>
                  <a:cubicBezTo>
                    <a:pt x="560618" y="433923"/>
                    <a:pt x="535535" y="465591"/>
                    <a:pt x="542858" y="495187"/>
                  </a:cubicBezTo>
                  <a:cubicBezTo>
                    <a:pt x="550181" y="524784"/>
                    <a:pt x="587137" y="541104"/>
                    <a:pt x="625398" y="531637"/>
                  </a:cubicBezTo>
                  <a:cubicBezTo>
                    <a:pt x="663662" y="522169"/>
                    <a:pt x="688745" y="490501"/>
                    <a:pt x="681422" y="460903"/>
                  </a:cubicBezTo>
                  <a:cubicBezTo>
                    <a:pt x="679591" y="453504"/>
                    <a:pt x="675909" y="446935"/>
                    <a:pt x="670816" y="441391"/>
                  </a:cubicBezTo>
                  <a:close/>
                  <a:moveTo>
                    <a:pt x="756420" y="191785"/>
                  </a:moveTo>
                  <a:cubicBezTo>
                    <a:pt x="741144" y="175153"/>
                    <a:pt x="713182" y="167749"/>
                    <a:pt x="684483" y="174849"/>
                  </a:cubicBezTo>
                  <a:cubicBezTo>
                    <a:pt x="646221" y="184316"/>
                    <a:pt x="621139" y="215985"/>
                    <a:pt x="628462" y="245580"/>
                  </a:cubicBezTo>
                  <a:cubicBezTo>
                    <a:pt x="635785" y="275178"/>
                    <a:pt x="672741" y="291498"/>
                    <a:pt x="711002" y="282031"/>
                  </a:cubicBezTo>
                  <a:cubicBezTo>
                    <a:pt x="749266" y="272563"/>
                    <a:pt x="774349" y="240895"/>
                    <a:pt x="767026" y="211297"/>
                  </a:cubicBezTo>
                  <a:cubicBezTo>
                    <a:pt x="765195" y="203898"/>
                    <a:pt x="761512" y="197329"/>
                    <a:pt x="756420" y="191785"/>
                  </a:cubicBezTo>
                  <a:close/>
                  <a:moveTo>
                    <a:pt x="1111216" y="225410"/>
                  </a:moveTo>
                  <a:cubicBezTo>
                    <a:pt x="1084925" y="196843"/>
                    <a:pt x="1036781" y="184144"/>
                    <a:pt x="987358" y="196373"/>
                  </a:cubicBezTo>
                  <a:cubicBezTo>
                    <a:pt x="921459" y="212677"/>
                    <a:pt x="878239" y="267122"/>
                    <a:pt x="890821" y="317976"/>
                  </a:cubicBezTo>
                  <a:cubicBezTo>
                    <a:pt x="903403" y="368829"/>
                    <a:pt x="967025" y="396839"/>
                    <a:pt x="1032924" y="380534"/>
                  </a:cubicBezTo>
                  <a:cubicBezTo>
                    <a:pt x="1098822" y="364229"/>
                    <a:pt x="1142043" y="309785"/>
                    <a:pt x="1129460" y="258931"/>
                  </a:cubicBezTo>
                  <a:cubicBezTo>
                    <a:pt x="1126315" y="246218"/>
                    <a:pt x="1119979" y="234932"/>
                    <a:pt x="1111216" y="225410"/>
                  </a:cubicBezTo>
                  <a:close/>
                  <a:moveTo>
                    <a:pt x="1334731" y="95972"/>
                  </a:moveTo>
                  <a:cubicBezTo>
                    <a:pt x="1323645" y="83941"/>
                    <a:pt x="1303340" y="78601"/>
                    <a:pt x="1282491" y="83759"/>
                  </a:cubicBezTo>
                  <a:cubicBezTo>
                    <a:pt x="1254692" y="90637"/>
                    <a:pt x="1236456" y="113576"/>
                    <a:pt x="1241756" y="134998"/>
                  </a:cubicBezTo>
                  <a:cubicBezTo>
                    <a:pt x="1247056" y="156419"/>
                    <a:pt x="1273888" y="168206"/>
                    <a:pt x="1301683" y="161329"/>
                  </a:cubicBezTo>
                  <a:cubicBezTo>
                    <a:pt x="1329485" y="154450"/>
                    <a:pt x="1347722" y="131512"/>
                    <a:pt x="1342422" y="110092"/>
                  </a:cubicBezTo>
                  <a:cubicBezTo>
                    <a:pt x="1341096" y="104735"/>
                    <a:pt x="1338426" y="99983"/>
                    <a:pt x="1334731" y="95972"/>
                  </a:cubicBezTo>
                  <a:close/>
                  <a:moveTo>
                    <a:pt x="1958187" y="371859"/>
                  </a:moveTo>
                  <a:cubicBezTo>
                    <a:pt x="1947101" y="359828"/>
                    <a:pt x="1926796" y="354487"/>
                    <a:pt x="1905949" y="359645"/>
                  </a:cubicBezTo>
                  <a:cubicBezTo>
                    <a:pt x="1878151" y="366523"/>
                    <a:pt x="1859911" y="389462"/>
                    <a:pt x="1865212" y="410885"/>
                  </a:cubicBezTo>
                  <a:cubicBezTo>
                    <a:pt x="1870512" y="432306"/>
                    <a:pt x="1897344" y="444096"/>
                    <a:pt x="1925143" y="437218"/>
                  </a:cubicBezTo>
                  <a:cubicBezTo>
                    <a:pt x="1952942" y="430341"/>
                    <a:pt x="1971178" y="407399"/>
                    <a:pt x="1965878" y="385978"/>
                  </a:cubicBezTo>
                  <a:cubicBezTo>
                    <a:pt x="1964552" y="380622"/>
                    <a:pt x="1961882" y="375870"/>
                    <a:pt x="1958187" y="371859"/>
                  </a:cubicBezTo>
                  <a:close/>
                  <a:moveTo>
                    <a:pt x="2459125" y="835784"/>
                  </a:moveTo>
                  <a:cubicBezTo>
                    <a:pt x="2448039" y="823753"/>
                    <a:pt x="2427734" y="818413"/>
                    <a:pt x="2406885" y="823571"/>
                  </a:cubicBezTo>
                  <a:cubicBezTo>
                    <a:pt x="2379087" y="830449"/>
                    <a:pt x="2360850" y="853388"/>
                    <a:pt x="2366150" y="874811"/>
                  </a:cubicBezTo>
                  <a:cubicBezTo>
                    <a:pt x="2371451" y="896231"/>
                    <a:pt x="2398283" y="908019"/>
                    <a:pt x="2426078" y="901141"/>
                  </a:cubicBezTo>
                  <a:cubicBezTo>
                    <a:pt x="2453876" y="894263"/>
                    <a:pt x="2472116" y="871324"/>
                    <a:pt x="2466816" y="849904"/>
                  </a:cubicBezTo>
                  <a:cubicBezTo>
                    <a:pt x="2465491" y="844548"/>
                    <a:pt x="2462820" y="839795"/>
                    <a:pt x="2459125" y="835784"/>
                  </a:cubicBezTo>
                  <a:close/>
                  <a:moveTo>
                    <a:pt x="1854939" y="119652"/>
                  </a:moveTo>
                  <a:cubicBezTo>
                    <a:pt x="1843854" y="107622"/>
                    <a:pt x="1823548" y="102280"/>
                    <a:pt x="1802699" y="107438"/>
                  </a:cubicBezTo>
                  <a:cubicBezTo>
                    <a:pt x="1774901" y="114316"/>
                    <a:pt x="1756665" y="137258"/>
                    <a:pt x="1761965" y="158677"/>
                  </a:cubicBezTo>
                  <a:cubicBezTo>
                    <a:pt x="1767265" y="180098"/>
                    <a:pt x="1794097" y="191888"/>
                    <a:pt x="1821893" y="185011"/>
                  </a:cubicBezTo>
                  <a:cubicBezTo>
                    <a:pt x="1849691" y="178133"/>
                    <a:pt x="1867930" y="155191"/>
                    <a:pt x="1862630" y="133771"/>
                  </a:cubicBezTo>
                  <a:cubicBezTo>
                    <a:pt x="1861305" y="128415"/>
                    <a:pt x="1858635" y="123663"/>
                    <a:pt x="1854939" y="119652"/>
                  </a:cubicBezTo>
                  <a:close/>
                  <a:moveTo>
                    <a:pt x="2348282" y="604938"/>
                  </a:moveTo>
                  <a:cubicBezTo>
                    <a:pt x="2337197" y="592908"/>
                    <a:pt x="2316891" y="587566"/>
                    <a:pt x="2296042" y="592724"/>
                  </a:cubicBezTo>
                  <a:cubicBezTo>
                    <a:pt x="2268244" y="599602"/>
                    <a:pt x="2250008" y="622544"/>
                    <a:pt x="2255307" y="643964"/>
                  </a:cubicBezTo>
                  <a:cubicBezTo>
                    <a:pt x="2260607" y="665384"/>
                    <a:pt x="2287440" y="677174"/>
                    <a:pt x="2315235" y="670297"/>
                  </a:cubicBezTo>
                  <a:cubicBezTo>
                    <a:pt x="2343037" y="663419"/>
                    <a:pt x="2361273" y="640477"/>
                    <a:pt x="2355973" y="619057"/>
                  </a:cubicBezTo>
                  <a:cubicBezTo>
                    <a:pt x="2354648" y="613702"/>
                    <a:pt x="2351978" y="608949"/>
                    <a:pt x="2348282" y="604938"/>
                  </a:cubicBezTo>
                  <a:close/>
                  <a:moveTo>
                    <a:pt x="2285659" y="283439"/>
                  </a:moveTo>
                  <a:cubicBezTo>
                    <a:pt x="2266173" y="262324"/>
                    <a:pt x="2230468" y="252959"/>
                    <a:pt x="2193799" y="262032"/>
                  </a:cubicBezTo>
                  <a:cubicBezTo>
                    <a:pt x="2144907" y="274129"/>
                    <a:pt x="2112817" y="314422"/>
                    <a:pt x="2122123" y="352031"/>
                  </a:cubicBezTo>
                  <a:cubicBezTo>
                    <a:pt x="2131429" y="389643"/>
                    <a:pt x="2178604" y="410324"/>
                    <a:pt x="2227497" y="398227"/>
                  </a:cubicBezTo>
                  <a:cubicBezTo>
                    <a:pt x="2276389" y="386130"/>
                    <a:pt x="2308481" y="345836"/>
                    <a:pt x="2299175" y="308225"/>
                  </a:cubicBezTo>
                  <a:cubicBezTo>
                    <a:pt x="2296848" y="298822"/>
                    <a:pt x="2292155" y="290478"/>
                    <a:pt x="2285659" y="283439"/>
                  </a:cubicBezTo>
                  <a:close/>
                  <a:moveTo>
                    <a:pt x="2124663" y="52916"/>
                  </a:moveTo>
                  <a:cubicBezTo>
                    <a:pt x="2113578" y="40886"/>
                    <a:pt x="2093272" y="35543"/>
                    <a:pt x="2072426" y="40701"/>
                  </a:cubicBezTo>
                  <a:cubicBezTo>
                    <a:pt x="2044627" y="47579"/>
                    <a:pt x="2026388" y="70521"/>
                    <a:pt x="2031688" y="91941"/>
                  </a:cubicBezTo>
                  <a:cubicBezTo>
                    <a:pt x="2036988" y="113362"/>
                    <a:pt x="2063820" y="125152"/>
                    <a:pt x="2091619" y="118273"/>
                  </a:cubicBezTo>
                  <a:cubicBezTo>
                    <a:pt x="2119418" y="111396"/>
                    <a:pt x="2137654" y="88455"/>
                    <a:pt x="2132354" y="67034"/>
                  </a:cubicBezTo>
                  <a:cubicBezTo>
                    <a:pt x="2131029" y="61679"/>
                    <a:pt x="2128358" y="56926"/>
                    <a:pt x="2124663" y="52916"/>
                  </a:cubicBezTo>
                  <a:close/>
                  <a:moveTo>
                    <a:pt x="2448959" y="361657"/>
                  </a:moveTo>
                  <a:cubicBezTo>
                    <a:pt x="2437873" y="349626"/>
                    <a:pt x="2417569" y="344285"/>
                    <a:pt x="2396720" y="349444"/>
                  </a:cubicBezTo>
                  <a:cubicBezTo>
                    <a:pt x="2368921" y="356322"/>
                    <a:pt x="2350684" y="379260"/>
                    <a:pt x="2355985" y="400683"/>
                  </a:cubicBezTo>
                  <a:cubicBezTo>
                    <a:pt x="2361285" y="422103"/>
                    <a:pt x="2388117" y="433891"/>
                    <a:pt x="2415912" y="427014"/>
                  </a:cubicBezTo>
                  <a:cubicBezTo>
                    <a:pt x="2443710" y="420135"/>
                    <a:pt x="2461951" y="397197"/>
                    <a:pt x="2456651" y="375776"/>
                  </a:cubicBezTo>
                  <a:cubicBezTo>
                    <a:pt x="2455325" y="370420"/>
                    <a:pt x="2452655" y="365667"/>
                    <a:pt x="2448959" y="361657"/>
                  </a:cubicBezTo>
                  <a:close/>
                  <a:moveTo>
                    <a:pt x="2335696" y="121039"/>
                  </a:moveTo>
                  <a:cubicBezTo>
                    <a:pt x="2324611" y="109009"/>
                    <a:pt x="2304306" y="103666"/>
                    <a:pt x="2283459" y="108824"/>
                  </a:cubicBezTo>
                  <a:cubicBezTo>
                    <a:pt x="2255658" y="115703"/>
                    <a:pt x="2237422" y="138644"/>
                    <a:pt x="2242721" y="160064"/>
                  </a:cubicBezTo>
                  <a:cubicBezTo>
                    <a:pt x="2248022" y="181484"/>
                    <a:pt x="2274854" y="193275"/>
                    <a:pt x="2302652" y="186397"/>
                  </a:cubicBezTo>
                  <a:cubicBezTo>
                    <a:pt x="2330451" y="179519"/>
                    <a:pt x="2348687" y="156578"/>
                    <a:pt x="2343387" y="135157"/>
                  </a:cubicBezTo>
                  <a:cubicBezTo>
                    <a:pt x="2342062" y="129802"/>
                    <a:pt x="2339392" y="125049"/>
                    <a:pt x="2335696" y="12103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437" name="Google Shape;437;p8"/>
          <p:cNvGrpSpPr/>
          <p:nvPr/>
        </p:nvGrpSpPr>
        <p:grpSpPr>
          <a:xfrm flipH="1" rot="-1779799">
            <a:off x="-634039" y="2145822"/>
            <a:ext cx="1600141" cy="1708399"/>
            <a:chOff x="8487272" y="-1089426"/>
            <a:chExt cx="5401867" cy="5767332"/>
          </a:xfrm>
        </p:grpSpPr>
        <p:sp>
          <p:nvSpPr>
            <p:cNvPr id="438" name="Google Shape;438;p8"/>
            <p:cNvSpPr/>
            <p:nvPr/>
          </p:nvSpPr>
          <p:spPr>
            <a:xfrm flipH="1" rot="-1626193">
              <a:off x="9832812" y="-613098"/>
              <a:ext cx="2889480" cy="3309040"/>
            </a:xfrm>
            <a:custGeom>
              <a:rect b="b" l="l" r="r" t="t"/>
              <a:pathLst>
                <a:path extrusionOk="0" h="1020889" w="933640">
                  <a:moveTo>
                    <a:pt x="-990" y="998237"/>
                  </a:moveTo>
                  <a:cubicBezTo>
                    <a:pt x="248" y="1000904"/>
                    <a:pt x="17489" y="937277"/>
                    <a:pt x="17489" y="937277"/>
                  </a:cubicBezTo>
                  <a:lnTo>
                    <a:pt x="79686" y="998332"/>
                  </a:lnTo>
                  <a:lnTo>
                    <a:pt x="96927" y="910798"/>
                  </a:lnTo>
                  <a:lnTo>
                    <a:pt x="173698" y="998332"/>
                  </a:lnTo>
                  <a:lnTo>
                    <a:pt x="200178" y="900225"/>
                  </a:lnTo>
                  <a:lnTo>
                    <a:pt x="294190" y="975663"/>
                  </a:lnTo>
                  <a:lnTo>
                    <a:pt x="294190" y="853933"/>
                  </a:lnTo>
                  <a:lnTo>
                    <a:pt x="408490" y="918798"/>
                  </a:lnTo>
                  <a:cubicBezTo>
                    <a:pt x="408490" y="918798"/>
                    <a:pt x="390678" y="792307"/>
                    <a:pt x="391345" y="795640"/>
                  </a:cubicBezTo>
                  <a:cubicBezTo>
                    <a:pt x="392012" y="798974"/>
                    <a:pt x="513169" y="832693"/>
                    <a:pt x="513169" y="832693"/>
                  </a:cubicBezTo>
                  <a:lnTo>
                    <a:pt x="461449" y="722870"/>
                  </a:lnTo>
                  <a:lnTo>
                    <a:pt x="564795" y="722870"/>
                  </a:lnTo>
                  <a:lnTo>
                    <a:pt x="490595" y="638097"/>
                  </a:lnTo>
                  <a:lnTo>
                    <a:pt x="605847" y="607617"/>
                  </a:lnTo>
                  <a:lnTo>
                    <a:pt x="521456" y="530178"/>
                  </a:lnTo>
                  <a:lnTo>
                    <a:pt x="632327" y="483220"/>
                  </a:lnTo>
                  <a:lnTo>
                    <a:pt x="521456" y="403782"/>
                  </a:lnTo>
                  <a:lnTo>
                    <a:pt x="648139" y="356157"/>
                  </a:lnTo>
                  <a:lnTo>
                    <a:pt x="551746" y="248143"/>
                  </a:lnTo>
                  <a:lnTo>
                    <a:pt x="647662" y="223569"/>
                  </a:lnTo>
                  <a:lnTo>
                    <a:pt x="625851" y="64787"/>
                  </a:lnTo>
                  <a:lnTo>
                    <a:pt x="754248" y="132224"/>
                  </a:lnTo>
                  <a:lnTo>
                    <a:pt x="846926" y="-174"/>
                  </a:lnTo>
                  <a:lnTo>
                    <a:pt x="932651" y="148131"/>
                  </a:lnTo>
                  <a:lnTo>
                    <a:pt x="723101" y="310056"/>
                  </a:lnTo>
                  <a:lnTo>
                    <a:pt x="675476" y="530464"/>
                  </a:lnTo>
                  <a:lnTo>
                    <a:pt x="597371" y="831645"/>
                  </a:lnTo>
                  <a:lnTo>
                    <a:pt x="405442" y="987950"/>
                  </a:lnTo>
                  <a:lnTo>
                    <a:pt x="182462" y="1020716"/>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39" name="Google Shape;439;p8"/>
            <p:cNvSpPr/>
            <p:nvPr/>
          </p:nvSpPr>
          <p:spPr>
            <a:xfrm flipH="1" rot="-1625122">
              <a:off x="9188887" y="-55620"/>
              <a:ext cx="3998637" cy="4045011"/>
            </a:xfrm>
            <a:custGeom>
              <a:rect b="b" l="l" r="r" t="t"/>
              <a:pathLst>
                <a:path extrusionOk="0" h="1263646" w="1249159">
                  <a:moveTo>
                    <a:pt x="1482" y="883656"/>
                  </a:moveTo>
                  <a:cubicBezTo>
                    <a:pt x="-804" y="882437"/>
                    <a:pt x="-1661" y="879608"/>
                    <a:pt x="-423" y="877332"/>
                  </a:cubicBezTo>
                  <a:cubicBezTo>
                    <a:pt x="434" y="875712"/>
                    <a:pt x="2244" y="874750"/>
                    <a:pt x="4054" y="874893"/>
                  </a:cubicBezTo>
                  <a:cubicBezTo>
                    <a:pt x="80729" y="879313"/>
                    <a:pt x="157501" y="871102"/>
                    <a:pt x="231511" y="850604"/>
                  </a:cubicBezTo>
                  <a:cubicBezTo>
                    <a:pt x="291708" y="833840"/>
                    <a:pt x="372862" y="810314"/>
                    <a:pt x="453919" y="741162"/>
                  </a:cubicBezTo>
                  <a:cubicBezTo>
                    <a:pt x="519261" y="687098"/>
                    <a:pt x="568601" y="616318"/>
                    <a:pt x="596794" y="536374"/>
                  </a:cubicBezTo>
                  <a:cubicBezTo>
                    <a:pt x="628227" y="442553"/>
                    <a:pt x="624417" y="341874"/>
                    <a:pt x="623274" y="315775"/>
                  </a:cubicBezTo>
                  <a:cubicBezTo>
                    <a:pt x="621084" y="268150"/>
                    <a:pt x="613749" y="218621"/>
                    <a:pt x="630323" y="149755"/>
                  </a:cubicBezTo>
                  <a:cubicBezTo>
                    <a:pt x="641752" y="102797"/>
                    <a:pt x="656326" y="80698"/>
                    <a:pt x="665565" y="68602"/>
                  </a:cubicBezTo>
                  <a:cubicBezTo>
                    <a:pt x="691092" y="36445"/>
                    <a:pt x="726430" y="13509"/>
                    <a:pt x="766245" y="3260"/>
                  </a:cubicBezTo>
                  <a:cubicBezTo>
                    <a:pt x="781770" y="-740"/>
                    <a:pt x="810441" y="-5788"/>
                    <a:pt x="903880" y="17357"/>
                  </a:cubicBezTo>
                  <a:cubicBezTo>
                    <a:pt x="988367" y="38407"/>
                    <a:pt x="1045708" y="52600"/>
                    <a:pt x="1114002" y="95081"/>
                  </a:cubicBezTo>
                  <a:cubicBezTo>
                    <a:pt x="1165818" y="127276"/>
                    <a:pt x="1198394" y="143468"/>
                    <a:pt x="1221634" y="183378"/>
                  </a:cubicBezTo>
                  <a:cubicBezTo>
                    <a:pt x="1239827" y="216277"/>
                    <a:pt x="1248971" y="253425"/>
                    <a:pt x="1248114" y="291010"/>
                  </a:cubicBezTo>
                  <a:cubicBezTo>
                    <a:pt x="1248591" y="333721"/>
                    <a:pt x="1237637" y="375773"/>
                    <a:pt x="1216396" y="412835"/>
                  </a:cubicBezTo>
                  <a:cubicBezTo>
                    <a:pt x="1206871" y="428647"/>
                    <a:pt x="1180677" y="472748"/>
                    <a:pt x="1129813" y="495798"/>
                  </a:cubicBezTo>
                  <a:cubicBezTo>
                    <a:pt x="1044088" y="534945"/>
                    <a:pt x="949981" y="485035"/>
                    <a:pt x="903880" y="460460"/>
                  </a:cubicBezTo>
                  <a:cubicBezTo>
                    <a:pt x="864351" y="439343"/>
                    <a:pt x="828728" y="411749"/>
                    <a:pt x="798344" y="378831"/>
                  </a:cubicBezTo>
                  <a:cubicBezTo>
                    <a:pt x="796438" y="376983"/>
                    <a:pt x="793486" y="377002"/>
                    <a:pt x="791580" y="378879"/>
                  </a:cubicBezTo>
                  <a:cubicBezTo>
                    <a:pt x="790628" y="379850"/>
                    <a:pt x="790152" y="381184"/>
                    <a:pt x="790248" y="382546"/>
                  </a:cubicBezTo>
                  <a:cubicBezTo>
                    <a:pt x="792723" y="409397"/>
                    <a:pt x="797105" y="436038"/>
                    <a:pt x="803297" y="462270"/>
                  </a:cubicBezTo>
                  <a:cubicBezTo>
                    <a:pt x="812631" y="497541"/>
                    <a:pt x="823775" y="532288"/>
                    <a:pt x="836824" y="566378"/>
                  </a:cubicBezTo>
                  <a:cubicBezTo>
                    <a:pt x="846349" y="595430"/>
                    <a:pt x="859589" y="637339"/>
                    <a:pt x="871686" y="690203"/>
                  </a:cubicBezTo>
                  <a:cubicBezTo>
                    <a:pt x="871972" y="691356"/>
                    <a:pt x="872733" y="692375"/>
                    <a:pt x="873686" y="693061"/>
                  </a:cubicBezTo>
                  <a:cubicBezTo>
                    <a:pt x="904548" y="714016"/>
                    <a:pt x="935789" y="734304"/>
                    <a:pt x="966554" y="755449"/>
                  </a:cubicBezTo>
                  <a:cubicBezTo>
                    <a:pt x="980652" y="764231"/>
                    <a:pt x="992559" y="776081"/>
                    <a:pt x="1001416" y="790121"/>
                  </a:cubicBezTo>
                  <a:cubicBezTo>
                    <a:pt x="1017894" y="818696"/>
                    <a:pt x="1007512" y="854795"/>
                    <a:pt x="970365" y="852319"/>
                  </a:cubicBezTo>
                  <a:cubicBezTo>
                    <a:pt x="955030" y="851290"/>
                    <a:pt x="939885" y="848776"/>
                    <a:pt x="925026" y="844794"/>
                  </a:cubicBezTo>
                  <a:cubicBezTo>
                    <a:pt x="904166" y="839174"/>
                    <a:pt x="902547" y="835269"/>
                    <a:pt x="905214" y="856796"/>
                  </a:cubicBezTo>
                  <a:cubicBezTo>
                    <a:pt x="908261" y="880894"/>
                    <a:pt x="912453" y="902515"/>
                    <a:pt x="907405" y="926804"/>
                  </a:cubicBezTo>
                  <a:cubicBezTo>
                    <a:pt x="901594" y="955379"/>
                    <a:pt x="889498" y="970333"/>
                    <a:pt x="840730" y="1041104"/>
                  </a:cubicBezTo>
                  <a:cubicBezTo>
                    <a:pt x="797962" y="1103112"/>
                    <a:pt x="812155" y="1083871"/>
                    <a:pt x="787771" y="1118733"/>
                  </a:cubicBezTo>
                  <a:cubicBezTo>
                    <a:pt x="763387" y="1153594"/>
                    <a:pt x="729954" y="1199029"/>
                    <a:pt x="688425" y="1252559"/>
                  </a:cubicBezTo>
                  <a:cubicBezTo>
                    <a:pt x="686805" y="1254636"/>
                    <a:pt x="683853" y="1254997"/>
                    <a:pt x="681758" y="1253388"/>
                  </a:cubicBezTo>
                  <a:cubicBezTo>
                    <a:pt x="681758" y="1253359"/>
                    <a:pt x="681663" y="1253341"/>
                    <a:pt x="681663" y="1253321"/>
                  </a:cubicBezTo>
                  <a:lnTo>
                    <a:pt x="637657" y="1216841"/>
                  </a:lnTo>
                  <a:cubicBezTo>
                    <a:pt x="635847" y="1215193"/>
                    <a:pt x="632990" y="1215193"/>
                    <a:pt x="631180" y="1216841"/>
                  </a:cubicBezTo>
                  <a:lnTo>
                    <a:pt x="589174" y="1261989"/>
                  </a:lnTo>
                  <a:cubicBezTo>
                    <a:pt x="587651" y="1263627"/>
                    <a:pt x="585174" y="1263951"/>
                    <a:pt x="583269" y="1262751"/>
                  </a:cubicBezTo>
                  <a:cubicBezTo>
                    <a:pt x="559647" y="1248244"/>
                    <a:pt x="538692" y="1229823"/>
                    <a:pt x="521261" y="1208268"/>
                  </a:cubicBezTo>
                  <a:cubicBezTo>
                    <a:pt x="495448" y="1176264"/>
                    <a:pt x="492686" y="1156262"/>
                    <a:pt x="471826" y="1130639"/>
                  </a:cubicBezTo>
                  <a:cubicBezTo>
                    <a:pt x="444680" y="1097873"/>
                    <a:pt x="412105" y="1086539"/>
                    <a:pt x="376576" y="1072346"/>
                  </a:cubicBezTo>
                  <a:cubicBezTo>
                    <a:pt x="359622" y="1065679"/>
                    <a:pt x="287613" y="1030245"/>
                    <a:pt x="143595" y="959380"/>
                  </a:cubicBezTo>
                  <a:cubicBezTo>
                    <a:pt x="108161" y="942997"/>
                    <a:pt x="59204" y="917755"/>
                    <a:pt x="1482" y="88365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40" name="Google Shape;440;p8"/>
            <p:cNvSpPr/>
            <p:nvPr/>
          </p:nvSpPr>
          <p:spPr>
            <a:xfrm flipH="1" rot="-1624665">
              <a:off x="11327128" y="2227487"/>
              <a:ext cx="548690" cy="1698077"/>
            </a:xfrm>
            <a:custGeom>
              <a:rect b="b" l="l" r="r" t="t"/>
              <a:pathLst>
                <a:path extrusionOk="0" h="1698820" w="548930">
                  <a:moveTo>
                    <a:pt x="259864" y="1416385"/>
                  </a:moveTo>
                  <a:cubicBezTo>
                    <a:pt x="161958" y="1499500"/>
                    <a:pt x="74725" y="1594357"/>
                    <a:pt x="0" y="1698820"/>
                  </a:cubicBezTo>
                  <a:cubicBezTo>
                    <a:pt x="97601" y="1615555"/>
                    <a:pt x="185135" y="1520698"/>
                    <a:pt x="259864" y="1416385"/>
                  </a:cubicBezTo>
                  <a:close/>
                  <a:moveTo>
                    <a:pt x="32227" y="73205"/>
                  </a:moveTo>
                  <a:cubicBezTo>
                    <a:pt x="68524" y="216862"/>
                    <a:pt x="120372" y="378209"/>
                    <a:pt x="255186" y="460866"/>
                  </a:cubicBezTo>
                  <a:cubicBezTo>
                    <a:pt x="371696" y="542607"/>
                    <a:pt x="551346" y="491059"/>
                    <a:pt x="548906" y="331541"/>
                  </a:cubicBezTo>
                  <a:cubicBezTo>
                    <a:pt x="549518" y="204966"/>
                    <a:pt x="494614" y="72289"/>
                    <a:pt x="388472" y="0"/>
                  </a:cubicBezTo>
                  <a:cubicBezTo>
                    <a:pt x="495529" y="89673"/>
                    <a:pt x="560802" y="267796"/>
                    <a:pt x="513218" y="400166"/>
                  </a:cubicBezTo>
                  <a:cubicBezTo>
                    <a:pt x="470213" y="491668"/>
                    <a:pt x="342723" y="495331"/>
                    <a:pt x="265862" y="443174"/>
                  </a:cubicBezTo>
                  <a:cubicBezTo>
                    <a:pt x="134709" y="363873"/>
                    <a:pt x="81637" y="212286"/>
                    <a:pt x="32227" y="73205"/>
                  </a:cubicBezTo>
                  <a:close/>
                </a:path>
              </a:pathLst>
            </a:custGeom>
            <a:solidFill>
              <a:srgbClr val="43434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41" name="Google Shape;441;p8"/>
            <p:cNvSpPr/>
            <p:nvPr/>
          </p:nvSpPr>
          <p:spPr>
            <a:xfrm flipH="1" rot="-1625122">
              <a:off x="9674606" y="938459"/>
              <a:ext cx="79274" cy="169522"/>
            </a:xfrm>
            <a:custGeom>
              <a:rect b="b" l="l" r="r" t="t"/>
              <a:pathLst>
                <a:path extrusionOk="0" h="52958" w="24765">
                  <a:moveTo>
                    <a:pt x="24765" y="26480"/>
                  </a:moveTo>
                  <a:cubicBezTo>
                    <a:pt x="24765" y="41104"/>
                    <a:pt x="19221" y="52959"/>
                    <a:pt x="12382" y="52959"/>
                  </a:cubicBezTo>
                  <a:cubicBezTo>
                    <a:pt x="5544" y="52959"/>
                    <a:pt x="0" y="41104"/>
                    <a:pt x="0" y="26480"/>
                  </a:cubicBezTo>
                  <a:cubicBezTo>
                    <a:pt x="0" y="11855"/>
                    <a:pt x="5544" y="0"/>
                    <a:pt x="12382" y="0"/>
                  </a:cubicBezTo>
                  <a:cubicBezTo>
                    <a:pt x="19221" y="0"/>
                    <a:pt x="24765" y="11855"/>
                    <a:pt x="24765" y="26480"/>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42" name="Google Shape;442;p8"/>
            <p:cNvSpPr/>
            <p:nvPr/>
          </p:nvSpPr>
          <p:spPr>
            <a:xfrm flipH="1" rot="-1625122">
              <a:off x="9847249" y="1470794"/>
              <a:ext cx="96839" cy="73372"/>
            </a:xfrm>
            <a:custGeom>
              <a:rect b="b" l="l" r="r" t="t"/>
              <a:pathLst>
                <a:path extrusionOk="0" h="22921" w="30252">
                  <a:moveTo>
                    <a:pt x="27966" y="-174"/>
                  </a:moveTo>
                  <a:cubicBezTo>
                    <a:pt x="31491" y="8199"/>
                    <a:pt x="27585" y="17876"/>
                    <a:pt x="19203" y="21439"/>
                  </a:cubicBezTo>
                  <a:cubicBezTo>
                    <a:pt x="15679" y="22953"/>
                    <a:pt x="11679" y="23163"/>
                    <a:pt x="7964" y="22020"/>
                  </a:cubicBezTo>
                  <a:cubicBezTo>
                    <a:pt x="4059" y="20848"/>
                    <a:pt x="820" y="18133"/>
                    <a:pt x="-990" y="14495"/>
                  </a:cubicBezTo>
                  <a:cubicBezTo>
                    <a:pt x="6630" y="20553"/>
                    <a:pt x="17680" y="19296"/>
                    <a:pt x="23776" y="11685"/>
                  </a:cubicBezTo>
                  <a:cubicBezTo>
                    <a:pt x="26442" y="8332"/>
                    <a:pt x="27776" y="4113"/>
                    <a:pt x="27585" y="-174"/>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43" name="Google Shape;443;p8"/>
            <p:cNvSpPr/>
            <p:nvPr/>
          </p:nvSpPr>
          <p:spPr>
            <a:xfrm flipH="1" rot="-1625122">
              <a:off x="9931721" y="1084819"/>
              <a:ext cx="345110" cy="386051"/>
            </a:xfrm>
            <a:custGeom>
              <a:rect b="b" l="l" r="r" t="t"/>
              <a:pathLst>
                <a:path extrusionOk="0" h="120601" w="107811">
                  <a:moveTo>
                    <a:pt x="14246" y="2697"/>
                  </a:moveTo>
                  <a:cubicBezTo>
                    <a:pt x="27963" y="-5208"/>
                    <a:pt x="46441" y="4888"/>
                    <a:pt x="60919" y="12794"/>
                  </a:cubicBezTo>
                  <a:cubicBezTo>
                    <a:pt x="79017" y="22319"/>
                    <a:pt x="100352" y="34416"/>
                    <a:pt x="105592" y="58895"/>
                  </a:cubicBezTo>
                  <a:cubicBezTo>
                    <a:pt x="109307" y="76326"/>
                    <a:pt x="105115" y="101662"/>
                    <a:pt x="85970" y="114045"/>
                  </a:cubicBezTo>
                  <a:cubicBezTo>
                    <a:pt x="63967" y="128142"/>
                    <a:pt x="36440" y="116045"/>
                    <a:pt x="22628" y="105091"/>
                  </a:cubicBezTo>
                  <a:cubicBezTo>
                    <a:pt x="-4136" y="83660"/>
                    <a:pt x="-1280" y="47941"/>
                    <a:pt x="-517" y="38988"/>
                  </a:cubicBezTo>
                  <a:cubicBezTo>
                    <a:pt x="435" y="27844"/>
                    <a:pt x="1864" y="9841"/>
                    <a:pt x="14246" y="2697"/>
                  </a:cubicBezTo>
                  <a:close/>
                </a:path>
              </a:pathLst>
            </a:custGeom>
            <a:solidFill>
              <a:srgbClr val="CFB6A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44" name="Google Shape;444;p8"/>
            <p:cNvSpPr/>
            <p:nvPr/>
          </p:nvSpPr>
          <p:spPr>
            <a:xfrm flipH="1" rot="-1625122">
              <a:off x="9799002" y="1794444"/>
              <a:ext cx="127149" cy="102447"/>
            </a:xfrm>
            <a:custGeom>
              <a:rect b="b" l="l" r="r" t="t"/>
              <a:pathLst>
                <a:path extrusionOk="0" h="32004" w="39721">
                  <a:moveTo>
                    <a:pt x="38732" y="31831"/>
                  </a:moveTo>
                  <a:lnTo>
                    <a:pt x="5965" y="31831"/>
                  </a:lnTo>
                  <a:cubicBezTo>
                    <a:pt x="2061" y="31793"/>
                    <a:pt x="-1083" y="28601"/>
                    <a:pt x="-988" y="24706"/>
                  </a:cubicBezTo>
                  <a:cubicBezTo>
                    <a:pt x="-988" y="24153"/>
                    <a:pt x="-893" y="23601"/>
                    <a:pt x="-797" y="23067"/>
                  </a:cubicBezTo>
                  <a:lnTo>
                    <a:pt x="4918" y="-174"/>
                  </a:ln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45" name="Google Shape;445;p8"/>
            <p:cNvSpPr/>
            <p:nvPr/>
          </p:nvSpPr>
          <p:spPr>
            <a:xfrm flipH="1" rot="-1625122">
              <a:off x="9799002" y="1794444"/>
              <a:ext cx="127149" cy="102447"/>
            </a:xfrm>
            <a:custGeom>
              <a:rect b="b" l="l" r="r" t="t"/>
              <a:pathLst>
                <a:path extrusionOk="0" h="32004" w="39721">
                  <a:moveTo>
                    <a:pt x="38732" y="31831"/>
                  </a:moveTo>
                  <a:lnTo>
                    <a:pt x="5965" y="31831"/>
                  </a:lnTo>
                  <a:cubicBezTo>
                    <a:pt x="2061" y="31793"/>
                    <a:pt x="-1083" y="28601"/>
                    <a:pt x="-988" y="24706"/>
                  </a:cubicBezTo>
                  <a:cubicBezTo>
                    <a:pt x="-988" y="24153"/>
                    <a:pt x="-893" y="23601"/>
                    <a:pt x="-797" y="23067"/>
                  </a:cubicBezTo>
                  <a:lnTo>
                    <a:pt x="4918" y="-174"/>
                  </a:ln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46" name="Google Shape;446;p8"/>
            <p:cNvSpPr/>
            <p:nvPr/>
          </p:nvSpPr>
          <p:spPr>
            <a:xfrm flipH="1" rot="-1625122">
              <a:off x="9830113" y="1607707"/>
              <a:ext cx="121964" cy="155568"/>
            </a:xfrm>
            <a:custGeom>
              <a:rect b="b" l="l" r="r" t="t"/>
              <a:pathLst>
                <a:path extrusionOk="0" h="48599" w="38101">
                  <a:moveTo>
                    <a:pt x="5679" y="-174"/>
                  </a:moveTo>
                  <a:lnTo>
                    <a:pt x="-894" y="39450"/>
                  </a:lnTo>
                  <a:cubicBezTo>
                    <a:pt x="-1560" y="43651"/>
                    <a:pt x="1297" y="47623"/>
                    <a:pt x="5489" y="48318"/>
                  </a:cubicBezTo>
                  <a:cubicBezTo>
                    <a:pt x="6059" y="48423"/>
                    <a:pt x="6727" y="48452"/>
                    <a:pt x="7298" y="48404"/>
                  </a:cubicBezTo>
                  <a:lnTo>
                    <a:pt x="37111" y="46118"/>
                  </a:ln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47" name="Google Shape;447;p8"/>
            <p:cNvSpPr/>
            <p:nvPr/>
          </p:nvSpPr>
          <p:spPr>
            <a:xfrm flipH="1" rot="-1625122">
              <a:off x="9830113" y="1607707"/>
              <a:ext cx="121964" cy="155568"/>
            </a:xfrm>
            <a:custGeom>
              <a:rect b="b" l="l" r="r" t="t"/>
              <a:pathLst>
                <a:path extrusionOk="0" h="48599" w="38101">
                  <a:moveTo>
                    <a:pt x="5679" y="-174"/>
                  </a:moveTo>
                  <a:lnTo>
                    <a:pt x="-894" y="39450"/>
                  </a:lnTo>
                  <a:cubicBezTo>
                    <a:pt x="-1560" y="43651"/>
                    <a:pt x="1297" y="47623"/>
                    <a:pt x="5489" y="48318"/>
                  </a:cubicBezTo>
                  <a:cubicBezTo>
                    <a:pt x="6059" y="48423"/>
                    <a:pt x="6727" y="48452"/>
                    <a:pt x="7298" y="48404"/>
                  </a:cubicBezTo>
                  <a:lnTo>
                    <a:pt x="37111" y="46118"/>
                  </a:ln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48" name="Google Shape;448;p8"/>
            <p:cNvSpPr/>
            <p:nvPr/>
          </p:nvSpPr>
          <p:spPr>
            <a:xfrm flipH="1" rot="-1625122">
              <a:off x="9352821" y="1664966"/>
              <a:ext cx="683891" cy="500771"/>
            </a:xfrm>
            <a:custGeom>
              <a:rect b="b" l="l" r="r" t="t"/>
              <a:pathLst>
                <a:path extrusionOk="0" h="156439" w="213645">
                  <a:moveTo>
                    <a:pt x="212655" y="156227"/>
                  </a:moveTo>
                  <a:cubicBezTo>
                    <a:pt x="117405" y="158132"/>
                    <a:pt x="28156" y="89552"/>
                    <a:pt x="-990" y="-174"/>
                  </a:cubicBezTo>
                  <a:cubicBezTo>
                    <a:pt x="37110" y="84694"/>
                    <a:pt x="118929" y="147845"/>
                    <a:pt x="212655" y="156227"/>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49" name="Google Shape;449;p8"/>
            <p:cNvSpPr/>
            <p:nvPr/>
          </p:nvSpPr>
          <p:spPr>
            <a:xfrm flipH="1" rot="-1625122">
              <a:off x="9056704" y="1755336"/>
              <a:ext cx="43294" cy="60980"/>
            </a:xfrm>
            <a:custGeom>
              <a:rect b="b" l="l" r="r" t="t"/>
              <a:pathLst>
                <a:path extrusionOk="0" h="19050" w="13525">
                  <a:moveTo>
                    <a:pt x="13525" y="9525"/>
                  </a:moveTo>
                  <a:cubicBezTo>
                    <a:pt x="13525" y="14785"/>
                    <a:pt x="10498" y="19050"/>
                    <a:pt x="6763" y="19050"/>
                  </a:cubicBezTo>
                  <a:cubicBezTo>
                    <a:pt x="3028" y="19050"/>
                    <a:pt x="0" y="14785"/>
                    <a:pt x="0" y="9525"/>
                  </a:cubicBezTo>
                  <a:cubicBezTo>
                    <a:pt x="0" y="4264"/>
                    <a:pt x="3028" y="0"/>
                    <a:pt x="6763" y="0"/>
                  </a:cubicBezTo>
                  <a:cubicBezTo>
                    <a:pt x="10498" y="0"/>
                    <a:pt x="13525" y="4264"/>
                    <a:pt x="13525" y="9525"/>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50" name="Google Shape;450;p8"/>
            <p:cNvSpPr/>
            <p:nvPr/>
          </p:nvSpPr>
          <p:spPr>
            <a:xfrm flipH="1" rot="2943404">
              <a:off x="9288755" y="1002040"/>
              <a:ext cx="2466559" cy="902673"/>
            </a:xfrm>
            <a:custGeom>
              <a:rect b="b" l="l" r="r" t="t"/>
              <a:pathLst>
                <a:path extrusionOk="0" h="903102" w="2467731">
                  <a:moveTo>
                    <a:pt x="113021" y="22893"/>
                  </a:moveTo>
                  <a:cubicBezTo>
                    <a:pt x="104092" y="9439"/>
                    <a:pt x="83188" y="-1"/>
                    <a:pt x="58823" y="0"/>
                  </a:cubicBezTo>
                  <a:cubicBezTo>
                    <a:pt x="26337" y="-1"/>
                    <a:pt x="0" y="16782"/>
                    <a:pt x="0" y="37484"/>
                  </a:cubicBezTo>
                  <a:cubicBezTo>
                    <a:pt x="0" y="58186"/>
                    <a:pt x="26337" y="74972"/>
                    <a:pt x="58824" y="74972"/>
                  </a:cubicBezTo>
                  <a:cubicBezTo>
                    <a:pt x="91310" y="74971"/>
                    <a:pt x="117643" y="58189"/>
                    <a:pt x="117643" y="37484"/>
                  </a:cubicBezTo>
                  <a:cubicBezTo>
                    <a:pt x="117644" y="32309"/>
                    <a:pt x="115998" y="27378"/>
                    <a:pt x="113021" y="22893"/>
                  </a:cubicBezTo>
                  <a:close/>
                  <a:moveTo>
                    <a:pt x="385196" y="177119"/>
                  </a:moveTo>
                  <a:cubicBezTo>
                    <a:pt x="367672" y="161043"/>
                    <a:pt x="334450" y="154941"/>
                    <a:pt x="299620" y="163558"/>
                  </a:cubicBezTo>
                  <a:cubicBezTo>
                    <a:pt x="253181" y="175048"/>
                    <a:pt x="221471" y="208357"/>
                    <a:pt x="228794" y="237952"/>
                  </a:cubicBezTo>
                  <a:cubicBezTo>
                    <a:pt x="236117" y="267550"/>
                    <a:pt x="279700" y="282230"/>
                    <a:pt x="326139" y="270740"/>
                  </a:cubicBezTo>
                  <a:cubicBezTo>
                    <a:pt x="372579" y="259249"/>
                    <a:pt x="404288" y="225941"/>
                    <a:pt x="396965" y="196343"/>
                  </a:cubicBezTo>
                  <a:cubicBezTo>
                    <a:pt x="395135" y="188944"/>
                    <a:pt x="391037" y="182477"/>
                    <a:pt x="385196" y="177119"/>
                  </a:cubicBezTo>
                  <a:close/>
                  <a:moveTo>
                    <a:pt x="670816" y="441391"/>
                  </a:moveTo>
                  <a:cubicBezTo>
                    <a:pt x="655540" y="424760"/>
                    <a:pt x="627578" y="417355"/>
                    <a:pt x="598879" y="424456"/>
                  </a:cubicBezTo>
                  <a:cubicBezTo>
                    <a:pt x="560618" y="433923"/>
                    <a:pt x="535535" y="465591"/>
                    <a:pt x="542858" y="495187"/>
                  </a:cubicBezTo>
                  <a:cubicBezTo>
                    <a:pt x="550181" y="524784"/>
                    <a:pt x="587137" y="541104"/>
                    <a:pt x="625398" y="531637"/>
                  </a:cubicBezTo>
                  <a:cubicBezTo>
                    <a:pt x="663662" y="522169"/>
                    <a:pt x="688745" y="490501"/>
                    <a:pt x="681422" y="460903"/>
                  </a:cubicBezTo>
                  <a:cubicBezTo>
                    <a:pt x="679591" y="453504"/>
                    <a:pt x="675909" y="446935"/>
                    <a:pt x="670816" y="441391"/>
                  </a:cubicBezTo>
                  <a:close/>
                  <a:moveTo>
                    <a:pt x="756420" y="191785"/>
                  </a:moveTo>
                  <a:cubicBezTo>
                    <a:pt x="741144" y="175153"/>
                    <a:pt x="713182" y="167749"/>
                    <a:pt x="684483" y="174849"/>
                  </a:cubicBezTo>
                  <a:cubicBezTo>
                    <a:pt x="646221" y="184316"/>
                    <a:pt x="621139" y="215985"/>
                    <a:pt x="628462" y="245580"/>
                  </a:cubicBezTo>
                  <a:cubicBezTo>
                    <a:pt x="635785" y="275178"/>
                    <a:pt x="672741" y="291498"/>
                    <a:pt x="711002" y="282031"/>
                  </a:cubicBezTo>
                  <a:cubicBezTo>
                    <a:pt x="749266" y="272563"/>
                    <a:pt x="774349" y="240895"/>
                    <a:pt x="767026" y="211297"/>
                  </a:cubicBezTo>
                  <a:cubicBezTo>
                    <a:pt x="765195" y="203898"/>
                    <a:pt x="761512" y="197329"/>
                    <a:pt x="756420" y="191785"/>
                  </a:cubicBezTo>
                  <a:close/>
                  <a:moveTo>
                    <a:pt x="1111216" y="225410"/>
                  </a:moveTo>
                  <a:cubicBezTo>
                    <a:pt x="1084925" y="196843"/>
                    <a:pt x="1036781" y="184144"/>
                    <a:pt x="987358" y="196373"/>
                  </a:cubicBezTo>
                  <a:cubicBezTo>
                    <a:pt x="921459" y="212677"/>
                    <a:pt x="878239" y="267122"/>
                    <a:pt x="890821" y="317976"/>
                  </a:cubicBezTo>
                  <a:cubicBezTo>
                    <a:pt x="903403" y="368829"/>
                    <a:pt x="967025" y="396839"/>
                    <a:pt x="1032924" y="380534"/>
                  </a:cubicBezTo>
                  <a:cubicBezTo>
                    <a:pt x="1098822" y="364229"/>
                    <a:pt x="1142043" y="309785"/>
                    <a:pt x="1129460" y="258931"/>
                  </a:cubicBezTo>
                  <a:cubicBezTo>
                    <a:pt x="1126315" y="246218"/>
                    <a:pt x="1119979" y="234932"/>
                    <a:pt x="1111216" y="225410"/>
                  </a:cubicBezTo>
                  <a:close/>
                  <a:moveTo>
                    <a:pt x="1334731" y="95972"/>
                  </a:moveTo>
                  <a:cubicBezTo>
                    <a:pt x="1323645" y="83941"/>
                    <a:pt x="1303340" y="78601"/>
                    <a:pt x="1282491" y="83759"/>
                  </a:cubicBezTo>
                  <a:cubicBezTo>
                    <a:pt x="1254692" y="90637"/>
                    <a:pt x="1236456" y="113576"/>
                    <a:pt x="1241756" y="134998"/>
                  </a:cubicBezTo>
                  <a:cubicBezTo>
                    <a:pt x="1247056" y="156419"/>
                    <a:pt x="1273888" y="168206"/>
                    <a:pt x="1301683" y="161329"/>
                  </a:cubicBezTo>
                  <a:cubicBezTo>
                    <a:pt x="1329485" y="154450"/>
                    <a:pt x="1347722" y="131512"/>
                    <a:pt x="1342422" y="110092"/>
                  </a:cubicBezTo>
                  <a:cubicBezTo>
                    <a:pt x="1341096" y="104735"/>
                    <a:pt x="1338426" y="99983"/>
                    <a:pt x="1334731" y="95972"/>
                  </a:cubicBezTo>
                  <a:close/>
                  <a:moveTo>
                    <a:pt x="1958187" y="371859"/>
                  </a:moveTo>
                  <a:cubicBezTo>
                    <a:pt x="1947101" y="359828"/>
                    <a:pt x="1926796" y="354487"/>
                    <a:pt x="1905949" y="359645"/>
                  </a:cubicBezTo>
                  <a:cubicBezTo>
                    <a:pt x="1878151" y="366523"/>
                    <a:pt x="1859911" y="389462"/>
                    <a:pt x="1865212" y="410885"/>
                  </a:cubicBezTo>
                  <a:cubicBezTo>
                    <a:pt x="1870512" y="432306"/>
                    <a:pt x="1897344" y="444096"/>
                    <a:pt x="1925143" y="437218"/>
                  </a:cubicBezTo>
                  <a:cubicBezTo>
                    <a:pt x="1952942" y="430341"/>
                    <a:pt x="1971178" y="407399"/>
                    <a:pt x="1965878" y="385978"/>
                  </a:cubicBezTo>
                  <a:cubicBezTo>
                    <a:pt x="1964552" y="380622"/>
                    <a:pt x="1961882" y="375870"/>
                    <a:pt x="1958187" y="371859"/>
                  </a:cubicBezTo>
                  <a:close/>
                  <a:moveTo>
                    <a:pt x="2459125" y="835784"/>
                  </a:moveTo>
                  <a:cubicBezTo>
                    <a:pt x="2448039" y="823753"/>
                    <a:pt x="2427734" y="818413"/>
                    <a:pt x="2406885" y="823571"/>
                  </a:cubicBezTo>
                  <a:cubicBezTo>
                    <a:pt x="2379087" y="830449"/>
                    <a:pt x="2360850" y="853388"/>
                    <a:pt x="2366150" y="874811"/>
                  </a:cubicBezTo>
                  <a:cubicBezTo>
                    <a:pt x="2371451" y="896231"/>
                    <a:pt x="2398283" y="908019"/>
                    <a:pt x="2426078" y="901141"/>
                  </a:cubicBezTo>
                  <a:cubicBezTo>
                    <a:pt x="2453876" y="894263"/>
                    <a:pt x="2472116" y="871324"/>
                    <a:pt x="2466816" y="849904"/>
                  </a:cubicBezTo>
                  <a:cubicBezTo>
                    <a:pt x="2465491" y="844548"/>
                    <a:pt x="2462820" y="839795"/>
                    <a:pt x="2459125" y="835784"/>
                  </a:cubicBezTo>
                  <a:close/>
                  <a:moveTo>
                    <a:pt x="1854939" y="119652"/>
                  </a:moveTo>
                  <a:cubicBezTo>
                    <a:pt x="1843854" y="107622"/>
                    <a:pt x="1823548" y="102280"/>
                    <a:pt x="1802699" y="107438"/>
                  </a:cubicBezTo>
                  <a:cubicBezTo>
                    <a:pt x="1774901" y="114316"/>
                    <a:pt x="1756665" y="137258"/>
                    <a:pt x="1761965" y="158677"/>
                  </a:cubicBezTo>
                  <a:cubicBezTo>
                    <a:pt x="1767265" y="180098"/>
                    <a:pt x="1794097" y="191888"/>
                    <a:pt x="1821893" y="185011"/>
                  </a:cubicBezTo>
                  <a:cubicBezTo>
                    <a:pt x="1849691" y="178133"/>
                    <a:pt x="1867930" y="155191"/>
                    <a:pt x="1862630" y="133771"/>
                  </a:cubicBezTo>
                  <a:cubicBezTo>
                    <a:pt x="1861305" y="128415"/>
                    <a:pt x="1858635" y="123663"/>
                    <a:pt x="1854939" y="119652"/>
                  </a:cubicBezTo>
                  <a:close/>
                  <a:moveTo>
                    <a:pt x="2348282" y="604938"/>
                  </a:moveTo>
                  <a:cubicBezTo>
                    <a:pt x="2337197" y="592908"/>
                    <a:pt x="2316891" y="587566"/>
                    <a:pt x="2296042" y="592724"/>
                  </a:cubicBezTo>
                  <a:cubicBezTo>
                    <a:pt x="2268244" y="599602"/>
                    <a:pt x="2250008" y="622544"/>
                    <a:pt x="2255307" y="643964"/>
                  </a:cubicBezTo>
                  <a:cubicBezTo>
                    <a:pt x="2260607" y="665384"/>
                    <a:pt x="2287440" y="677174"/>
                    <a:pt x="2315235" y="670297"/>
                  </a:cubicBezTo>
                  <a:cubicBezTo>
                    <a:pt x="2343037" y="663419"/>
                    <a:pt x="2361273" y="640477"/>
                    <a:pt x="2355973" y="619057"/>
                  </a:cubicBezTo>
                  <a:cubicBezTo>
                    <a:pt x="2354648" y="613702"/>
                    <a:pt x="2351978" y="608949"/>
                    <a:pt x="2348282" y="604938"/>
                  </a:cubicBezTo>
                  <a:close/>
                  <a:moveTo>
                    <a:pt x="2285659" y="283439"/>
                  </a:moveTo>
                  <a:cubicBezTo>
                    <a:pt x="2266173" y="262324"/>
                    <a:pt x="2230468" y="252959"/>
                    <a:pt x="2193799" y="262032"/>
                  </a:cubicBezTo>
                  <a:cubicBezTo>
                    <a:pt x="2144907" y="274129"/>
                    <a:pt x="2112817" y="314422"/>
                    <a:pt x="2122123" y="352031"/>
                  </a:cubicBezTo>
                  <a:cubicBezTo>
                    <a:pt x="2131429" y="389643"/>
                    <a:pt x="2178604" y="410324"/>
                    <a:pt x="2227497" y="398227"/>
                  </a:cubicBezTo>
                  <a:cubicBezTo>
                    <a:pt x="2276389" y="386130"/>
                    <a:pt x="2308481" y="345836"/>
                    <a:pt x="2299175" y="308225"/>
                  </a:cubicBezTo>
                  <a:cubicBezTo>
                    <a:pt x="2296848" y="298822"/>
                    <a:pt x="2292155" y="290478"/>
                    <a:pt x="2285659" y="283439"/>
                  </a:cubicBezTo>
                  <a:close/>
                  <a:moveTo>
                    <a:pt x="2124663" y="52916"/>
                  </a:moveTo>
                  <a:cubicBezTo>
                    <a:pt x="2113578" y="40886"/>
                    <a:pt x="2093272" y="35543"/>
                    <a:pt x="2072426" y="40701"/>
                  </a:cubicBezTo>
                  <a:cubicBezTo>
                    <a:pt x="2044627" y="47579"/>
                    <a:pt x="2026388" y="70521"/>
                    <a:pt x="2031688" y="91941"/>
                  </a:cubicBezTo>
                  <a:cubicBezTo>
                    <a:pt x="2036988" y="113362"/>
                    <a:pt x="2063820" y="125152"/>
                    <a:pt x="2091619" y="118273"/>
                  </a:cubicBezTo>
                  <a:cubicBezTo>
                    <a:pt x="2119418" y="111396"/>
                    <a:pt x="2137654" y="88455"/>
                    <a:pt x="2132354" y="67034"/>
                  </a:cubicBezTo>
                  <a:cubicBezTo>
                    <a:pt x="2131029" y="61679"/>
                    <a:pt x="2128358" y="56926"/>
                    <a:pt x="2124663" y="52916"/>
                  </a:cubicBezTo>
                  <a:close/>
                  <a:moveTo>
                    <a:pt x="2448959" y="361657"/>
                  </a:moveTo>
                  <a:cubicBezTo>
                    <a:pt x="2437873" y="349626"/>
                    <a:pt x="2417569" y="344285"/>
                    <a:pt x="2396720" y="349444"/>
                  </a:cubicBezTo>
                  <a:cubicBezTo>
                    <a:pt x="2368921" y="356322"/>
                    <a:pt x="2350684" y="379260"/>
                    <a:pt x="2355985" y="400683"/>
                  </a:cubicBezTo>
                  <a:cubicBezTo>
                    <a:pt x="2361285" y="422103"/>
                    <a:pt x="2388117" y="433891"/>
                    <a:pt x="2415912" y="427014"/>
                  </a:cubicBezTo>
                  <a:cubicBezTo>
                    <a:pt x="2443710" y="420135"/>
                    <a:pt x="2461951" y="397197"/>
                    <a:pt x="2456651" y="375776"/>
                  </a:cubicBezTo>
                  <a:cubicBezTo>
                    <a:pt x="2455325" y="370420"/>
                    <a:pt x="2452655" y="365667"/>
                    <a:pt x="2448959" y="361657"/>
                  </a:cubicBezTo>
                  <a:close/>
                  <a:moveTo>
                    <a:pt x="2335696" y="121039"/>
                  </a:moveTo>
                  <a:cubicBezTo>
                    <a:pt x="2324611" y="109009"/>
                    <a:pt x="2304306" y="103666"/>
                    <a:pt x="2283459" y="108824"/>
                  </a:cubicBezTo>
                  <a:cubicBezTo>
                    <a:pt x="2255658" y="115703"/>
                    <a:pt x="2237422" y="138644"/>
                    <a:pt x="2242721" y="160064"/>
                  </a:cubicBezTo>
                  <a:cubicBezTo>
                    <a:pt x="2248022" y="181484"/>
                    <a:pt x="2274854" y="193275"/>
                    <a:pt x="2302652" y="186397"/>
                  </a:cubicBezTo>
                  <a:cubicBezTo>
                    <a:pt x="2330451" y="179519"/>
                    <a:pt x="2348687" y="156578"/>
                    <a:pt x="2343387" y="135157"/>
                  </a:cubicBezTo>
                  <a:cubicBezTo>
                    <a:pt x="2342062" y="129802"/>
                    <a:pt x="2339392" y="125049"/>
                    <a:pt x="2335696" y="12103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451" name="Google Shape;451;p8"/>
          <p:cNvGrpSpPr/>
          <p:nvPr/>
        </p:nvGrpSpPr>
        <p:grpSpPr>
          <a:xfrm flipH="1" rot="-1779799">
            <a:off x="-639364" y="-1071628"/>
            <a:ext cx="1600141" cy="1708399"/>
            <a:chOff x="8487272" y="-1089426"/>
            <a:chExt cx="5401867" cy="5767332"/>
          </a:xfrm>
        </p:grpSpPr>
        <p:sp>
          <p:nvSpPr>
            <p:cNvPr id="452" name="Google Shape;452;p8"/>
            <p:cNvSpPr/>
            <p:nvPr/>
          </p:nvSpPr>
          <p:spPr>
            <a:xfrm flipH="1" rot="-1626193">
              <a:off x="9832812" y="-613098"/>
              <a:ext cx="2889480" cy="3309040"/>
            </a:xfrm>
            <a:custGeom>
              <a:rect b="b" l="l" r="r" t="t"/>
              <a:pathLst>
                <a:path extrusionOk="0" h="1020889" w="933640">
                  <a:moveTo>
                    <a:pt x="-990" y="998237"/>
                  </a:moveTo>
                  <a:cubicBezTo>
                    <a:pt x="248" y="1000904"/>
                    <a:pt x="17489" y="937277"/>
                    <a:pt x="17489" y="937277"/>
                  </a:cubicBezTo>
                  <a:lnTo>
                    <a:pt x="79686" y="998332"/>
                  </a:lnTo>
                  <a:lnTo>
                    <a:pt x="96927" y="910798"/>
                  </a:lnTo>
                  <a:lnTo>
                    <a:pt x="173698" y="998332"/>
                  </a:lnTo>
                  <a:lnTo>
                    <a:pt x="200178" y="900225"/>
                  </a:lnTo>
                  <a:lnTo>
                    <a:pt x="294190" y="975663"/>
                  </a:lnTo>
                  <a:lnTo>
                    <a:pt x="294190" y="853933"/>
                  </a:lnTo>
                  <a:lnTo>
                    <a:pt x="408490" y="918798"/>
                  </a:lnTo>
                  <a:cubicBezTo>
                    <a:pt x="408490" y="918798"/>
                    <a:pt x="390678" y="792307"/>
                    <a:pt x="391345" y="795640"/>
                  </a:cubicBezTo>
                  <a:cubicBezTo>
                    <a:pt x="392012" y="798974"/>
                    <a:pt x="513169" y="832693"/>
                    <a:pt x="513169" y="832693"/>
                  </a:cubicBezTo>
                  <a:lnTo>
                    <a:pt x="461449" y="722870"/>
                  </a:lnTo>
                  <a:lnTo>
                    <a:pt x="564795" y="722870"/>
                  </a:lnTo>
                  <a:lnTo>
                    <a:pt x="490595" y="638097"/>
                  </a:lnTo>
                  <a:lnTo>
                    <a:pt x="605847" y="607617"/>
                  </a:lnTo>
                  <a:lnTo>
                    <a:pt x="521456" y="530178"/>
                  </a:lnTo>
                  <a:lnTo>
                    <a:pt x="632327" y="483220"/>
                  </a:lnTo>
                  <a:lnTo>
                    <a:pt x="521456" y="403782"/>
                  </a:lnTo>
                  <a:lnTo>
                    <a:pt x="648139" y="356157"/>
                  </a:lnTo>
                  <a:lnTo>
                    <a:pt x="551746" y="248143"/>
                  </a:lnTo>
                  <a:lnTo>
                    <a:pt x="647662" y="223569"/>
                  </a:lnTo>
                  <a:lnTo>
                    <a:pt x="625851" y="64787"/>
                  </a:lnTo>
                  <a:lnTo>
                    <a:pt x="754248" y="132224"/>
                  </a:lnTo>
                  <a:lnTo>
                    <a:pt x="846926" y="-174"/>
                  </a:lnTo>
                  <a:lnTo>
                    <a:pt x="932651" y="148131"/>
                  </a:lnTo>
                  <a:lnTo>
                    <a:pt x="723101" y="310056"/>
                  </a:lnTo>
                  <a:lnTo>
                    <a:pt x="675476" y="530464"/>
                  </a:lnTo>
                  <a:lnTo>
                    <a:pt x="597371" y="831645"/>
                  </a:lnTo>
                  <a:lnTo>
                    <a:pt x="405442" y="987950"/>
                  </a:lnTo>
                  <a:lnTo>
                    <a:pt x="182462" y="1020716"/>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53" name="Google Shape;453;p8"/>
            <p:cNvSpPr/>
            <p:nvPr/>
          </p:nvSpPr>
          <p:spPr>
            <a:xfrm flipH="1" rot="-1625122">
              <a:off x="9188887" y="-55620"/>
              <a:ext cx="3998637" cy="4045011"/>
            </a:xfrm>
            <a:custGeom>
              <a:rect b="b" l="l" r="r" t="t"/>
              <a:pathLst>
                <a:path extrusionOk="0" h="1263646" w="1249159">
                  <a:moveTo>
                    <a:pt x="1482" y="883656"/>
                  </a:moveTo>
                  <a:cubicBezTo>
                    <a:pt x="-804" y="882437"/>
                    <a:pt x="-1661" y="879608"/>
                    <a:pt x="-423" y="877332"/>
                  </a:cubicBezTo>
                  <a:cubicBezTo>
                    <a:pt x="434" y="875712"/>
                    <a:pt x="2244" y="874750"/>
                    <a:pt x="4054" y="874893"/>
                  </a:cubicBezTo>
                  <a:cubicBezTo>
                    <a:pt x="80729" y="879313"/>
                    <a:pt x="157501" y="871102"/>
                    <a:pt x="231511" y="850604"/>
                  </a:cubicBezTo>
                  <a:cubicBezTo>
                    <a:pt x="291708" y="833840"/>
                    <a:pt x="372862" y="810314"/>
                    <a:pt x="453919" y="741162"/>
                  </a:cubicBezTo>
                  <a:cubicBezTo>
                    <a:pt x="519261" y="687098"/>
                    <a:pt x="568601" y="616318"/>
                    <a:pt x="596794" y="536374"/>
                  </a:cubicBezTo>
                  <a:cubicBezTo>
                    <a:pt x="628227" y="442553"/>
                    <a:pt x="624417" y="341874"/>
                    <a:pt x="623274" y="315775"/>
                  </a:cubicBezTo>
                  <a:cubicBezTo>
                    <a:pt x="621084" y="268150"/>
                    <a:pt x="613749" y="218621"/>
                    <a:pt x="630323" y="149755"/>
                  </a:cubicBezTo>
                  <a:cubicBezTo>
                    <a:pt x="641752" y="102797"/>
                    <a:pt x="656326" y="80698"/>
                    <a:pt x="665565" y="68602"/>
                  </a:cubicBezTo>
                  <a:cubicBezTo>
                    <a:pt x="691092" y="36445"/>
                    <a:pt x="726430" y="13509"/>
                    <a:pt x="766245" y="3260"/>
                  </a:cubicBezTo>
                  <a:cubicBezTo>
                    <a:pt x="781770" y="-740"/>
                    <a:pt x="810441" y="-5788"/>
                    <a:pt x="903880" y="17357"/>
                  </a:cubicBezTo>
                  <a:cubicBezTo>
                    <a:pt x="988367" y="38407"/>
                    <a:pt x="1045708" y="52600"/>
                    <a:pt x="1114002" y="95081"/>
                  </a:cubicBezTo>
                  <a:cubicBezTo>
                    <a:pt x="1165818" y="127276"/>
                    <a:pt x="1198394" y="143468"/>
                    <a:pt x="1221634" y="183378"/>
                  </a:cubicBezTo>
                  <a:cubicBezTo>
                    <a:pt x="1239827" y="216277"/>
                    <a:pt x="1248971" y="253425"/>
                    <a:pt x="1248114" y="291010"/>
                  </a:cubicBezTo>
                  <a:cubicBezTo>
                    <a:pt x="1248591" y="333721"/>
                    <a:pt x="1237637" y="375773"/>
                    <a:pt x="1216396" y="412835"/>
                  </a:cubicBezTo>
                  <a:cubicBezTo>
                    <a:pt x="1206871" y="428647"/>
                    <a:pt x="1180677" y="472748"/>
                    <a:pt x="1129813" y="495798"/>
                  </a:cubicBezTo>
                  <a:cubicBezTo>
                    <a:pt x="1044088" y="534945"/>
                    <a:pt x="949981" y="485035"/>
                    <a:pt x="903880" y="460460"/>
                  </a:cubicBezTo>
                  <a:cubicBezTo>
                    <a:pt x="864351" y="439343"/>
                    <a:pt x="828728" y="411749"/>
                    <a:pt x="798344" y="378831"/>
                  </a:cubicBezTo>
                  <a:cubicBezTo>
                    <a:pt x="796438" y="376983"/>
                    <a:pt x="793486" y="377002"/>
                    <a:pt x="791580" y="378879"/>
                  </a:cubicBezTo>
                  <a:cubicBezTo>
                    <a:pt x="790628" y="379850"/>
                    <a:pt x="790152" y="381184"/>
                    <a:pt x="790248" y="382546"/>
                  </a:cubicBezTo>
                  <a:cubicBezTo>
                    <a:pt x="792723" y="409397"/>
                    <a:pt x="797105" y="436038"/>
                    <a:pt x="803297" y="462270"/>
                  </a:cubicBezTo>
                  <a:cubicBezTo>
                    <a:pt x="812631" y="497541"/>
                    <a:pt x="823775" y="532288"/>
                    <a:pt x="836824" y="566378"/>
                  </a:cubicBezTo>
                  <a:cubicBezTo>
                    <a:pt x="846349" y="595430"/>
                    <a:pt x="859589" y="637339"/>
                    <a:pt x="871686" y="690203"/>
                  </a:cubicBezTo>
                  <a:cubicBezTo>
                    <a:pt x="871972" y="691356"/>
                    <a:pt x="872733" y="692375"/>
                    <a:pt x="873686" y="693061"/>
                  </a:cubicBezTo>
                  <a:cubicBezTo>
                    <a:pt x="904548" y="714016"/>
                    <a:pt x="935789" y="734304"/>
                    <a:pt x="966554" y="755449"/>
                  </a:cubicBezTo>
                  <a:cubicBezTo>
                    <a:pt x="980652" y="764231"/>
                    <a:pt x="992559" y="776081"/>
                    <a:pt x="1001416" y="790121"/>
                  </a:cubicBezTo>
                  <a:cubicBezTo>
                    <a:pt x="1017894" y="818696"/>
                    <a:pt x="1007512" y="854795"/>
                    <a:pt x="970365" y="852319"/>
                  </a:cubicBezTo>
                  <a:cubicBezTo>
                    <a:pt x="955030" y="851290"/>
                    <a:pt x="939885" y="848776"/>
                    <a:pt x="925026" y="844794"/>
                  </a:cubicBezTo>
                  <a:cubicBezTo>
                    <a:pt x="904166" y="839174"/>
                    <a:pt x="902547" y="835269"/>
                    <a:pt x="905214" y="856796"/>
                  </a:cubicBezTo>
                  <a:cubicBezTo>
                    <a:pt x="908261" y="880894"/>
                    <a:pt x="912453" y="902515"/>
                    <a:pt x="907405" y="926804"/>
                  </a:cubicBezTo>
                  <a:cubicBezTo>
                    <a:pt x="901594" y="955379"/>
                    <a:pt x="889498" y="970333"/>
                    <a:pt x="840730" y="1041104"/>
                  </a:cubicBezTo>
                  <a:cubicBezTo>
                    <a:pt x="797962" y="1103112"/>
                    <a:pt x="812155" y="1083871"/>
                    <a:pt x="787771" y="1118733"/>
                  </a:cubicBezTo>
                  <a:cubicBezTo>
                    <a:pt x="763387" y="1153594"/>
                    <a:pt x="729954" y="1199029"/>
                    <a:pt x="688425" y="1252559"/>
                  </a:cubicBezTo>
                  <a:cubicBezTo>
                    <a:pt x="686805" y="1254636"/>
                    <a:pt x="683853" y="1254997"/>
                    <a:pt x="681758" y="1253388"/>
                  </a:cubicBezTo>
                  <a:cubicBezTo>
                    <a:pt x="681758" y="1253359"/>
                    <a:pt x="681663" y="1253341"/>
                    <a:pt x="681663" y="1253321"/>
                  </a:cubicBezTo>
                  <a:lnTo>
                    <a:pt x="637657" y="1216841"/>
                  </a:lnTo>
                  <a:cubicBezTo>
                    <a:pt x="635847" y="1215193"/>
                    <a:pt x="632990" y="1215193"/>
                    <a:pt x="631180" y="1216841"/>
                  </a:cubicBezTo>
                  <a:lnTo>
                    <a:pt x="589174" y="1261989"/>
                  </a:lnTo>
                  <a:cubicBezTo>
                    <a:pt x="587651" y="1263627"/>
                    <a:pt x="585174" y="1263951"/>
                    <a:pt x="583269" y="1262751"/>
                  </a:cubicBezTo>
                  <a:cubicBezTo>
                    <a:pt x="559647" y="1248244"/>
                    <a:pt x="538692" y="1229823"/>
                    <a:pt x="521261" y="1208268"/>
                  </a:cubicBezTo>
                  <a:cubicBezTo>
                    <a:pt x="495448" y="1176264"/>
                    <a:pt x="492686" y="1156262"/>
                    <a:pt x="471826" y="1130639"/>
                  </a:cubicBezTo>
                  <a:cubicBezTo>
                    <a:pt x="444680" y="1097873"/>
                    <a:pt x="412105" y="1086539"/>
                    <a:pt x="376576" y="1072346"/>
                  </a:cubicBezTo>
                  <a:cubicBezTo>
                    <a:pt x="359622" y="1065679"/>
                    <a:pt x="287613" y="1030245"/>
                    <a:pt x="143595" y="959380"/>
                  </a:cubicBezTo>
                  <a:cubicBezTo>
                    <a:pt x="108161" y="942997"/>
                    <a:pt x="59204" y="917755"/>
                    <a:pt x="1482" y="88365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54" name="Google Shape;454;p8"/>
            <p:cNvSpPr/>
            <p:nvPr/>
          </p:nvSpPr>
          <p:spPr>
            <a:xfrm flipH="1" rot="-1624665">
              <a:off x="11327128" y="2227487"/>
              <a:ext cx="548690" cy="1698077"/>
            </a:xfrm>
            <a:custGeom>
              <a:rect b="b" l="l" r="r" t="t"/>
              <a:pathLst>
                <a:path extrusionOk="0" h="1698820" w="548930">
                  <a:moveTo>
                    <a:pt x="259864" y="1416385"/>
                  </a:moveTo>
                  <a:cubicBezTo>
                    <a:pt x="161958" y="1499500"/>
                    <a:pt x="74725" y="1594357"/>
                    <a:pt x="0" y="1698820"/>
                  </a:cubicBezTo>
                  <a:cubicBezTo>
                    <a:pt x="97601" y="1615555"/>
                    <a:pt x="185135" y="1520698"/>
                    <a:pt x="259864" y="1416385"/>
                  </a:cubicBezTo>
                  <a:close/>
                  <a:moveTo>
                    <a:pt x="32227" y="73205"/>
                  </a:moveTo>
                  <a:cubicBezTo>
                    <a:pt x="68524" y="216862"/>
                    <a:pt x="120372" y="378209"/>
                    <a:pt x="255186" y="460866"/>
                  </a:cubicBezTo>
                  <a:cubicBezTo>
                    <a:pt x="371696" y="542607"/>
                    <a:pt x="551346" y="491059"/>
                    <a:pt x="548906" y="331541"/>
                  </a:cubicBezTo>
                  <a:cubicBezTo>
                    <a:pt x="549518" y="204966"/>
                    <a:pt x="494614" y="72289"/>
                    <a:pt x="388472" y="0"/>
                  </a:cubicBezTo>
                  <a:cubicBezTo>
                    <a:pt x="495529" y="89673"/>
                    <a:pt x="560802" y="267796"/>
                    <a:pt x="513218" y="400166"/>
                  </a:cubicBezTo>
                  <a:cubicBezTo>
                    <a:pt x="470213" y="491668"/>
                    <a:pt x="342723" y="495331"/>
                    <a:pt x="265862" y="443174"/>
                  </a:cubicBezTo>
                  <a:cubicBezTo>
                    <a:pt x="134709" y="363873"/>
                    <a:pt x="81637" y="212286"/>
                    <a:pt x="32227" y="73205"/>
                  </a:cubicBezTo>
                  <a:close/>
                </a:path>
              </a:pathLst>
            </a:custGeom>
            <a:solidFill>
              <a:srgbClr val="43434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55" name="Google Shape;455;p8"/>
            <p:cNvSpPr/>
            <p:nvPr/>
          </p:nvSpPr>
          <p:spPr>
            <a:xfrm flipH="1" rot="-1625122">
              <a:off x="9674606" y="938459"/>
              <a:ext cx="79274" cy="169522"/>
            </a:xfrm>
            <a:custGeom>
              <a:rect b="b" l="l" r="r" t="t"/>
              <a:pathLst>
                <a:path extrusionOk="0" h="52958" w="24765">
                  <a:moveTo>
                    <a:pt x="24765" y="26480"/>
                  </a:moveTo>
                  <a:cubicBezTo>
                    <a:pt x="24765" y="41104"/>
                    <a:pt x="19221" y="52959"/>
                    <a:pt x="12382" y="52959"/>
                  </a:cubicBezTo>
                  <a:cubicBezTo>
                    <a:pt x="5544" y="52959"/>
                    <a:pt x="0" y="41104"/>
                    <a:pt x="0" y="26480"/>
                  </a:cubicBezTo>
                  <a:cubicBezTo>
                    <a:pt x="0" y="11855"/>
                    <a:pt x="5544" y="0"/>
                    <a:pt x="12382" y="0"/>
                  </a:cubicBezTo>
                  <a:cubicBezTo>
                    <a:pt x="19221" y="0"/>
                    <a:pt x="24765" y="11855"/>
                    <a:pt x="24765" y="26480"/>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56" name="Google Shape;456;p8"/>
            <p:cNvSpPr/>
            <p:nvPr/>
          </p:nvSpPr>
          <p:spPr>
            <a:xfrm flipH="1" rot="-1625122">
              <a:off x="9847249" y="1470794"/>
              <a:ext cx="96839" cy="73372"/>
            </a:xfrm>
            <a:custGeom>
              <a:rect b="b" l="l" r="r" t="t"/>
              <a:pathLst>
                <a:path extrusionOk="0" h="22921" w="30252">
                  <a:moveTo>
                    <a:pt x="27966" y="-174"/>
                  </a:moveTo>
                  <a:cubicBezTo>
                    <a:pt x="31491" y="8199"/>
                    <a:pt x="27585" y="17876"/>
                    <a:pt x="19203" y="21439"/>
                  </a:cubicBezTo>
                  <a:cubicBezTo>
                    <a:pt x="15679" y="22953"/>
                    <a:pt x="11679" y="23163"/>
                    <a:pt x="7964" y="22020"/>
                  </a:cubicBezTo>
                  <a:cubicBezTo>
                    <a:pt x="4059" y="20848"/>
                    <a:pt x="820" y="18133"/>
                    <a:pt x="-990" y="14495"/>
                  </a:cubicBezTo>
                  <a:cubicBezTo>
                    <a:pt x="6630" y="20553"/>
                    <a:pt x="17680" y="19296"/>
                    <a:pt x="23776" y="11685"/>
                  </a:cubicBezTo>
                  <a:cubicBezTo>
                    <a:pt x="26442" y="8332"/>
                    <a:pt x="27776" y="4113"/>
                    <a:pt x="27585" y="-174"/>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57" name="Google Shape;457;p8"/>
            <p:cNvSpPr/>
            <p:nvPr/>
          </p:nvSpPr>
          <p:spPr>
            <a:xfrm flipH="1" rot="-1625122">
              <a:off x="9931721" y="1084819"/>
              <a:ext cx="345110" cy="386051"/>
            </a:xfrm>
            <a:custGeom>
              <a:rect b="b" l="l" r="r" t="t"/>
              <a:pathLst>
                <a:path extrusionOk="0" h="120601" w="107811">
                  <a:moveTo>
                    <a:pt x="14246" y="2697"/>
                  </a:moveTo>
                  <a:cubicBezTo>
                    <a:pt x="27963" y="-5208"/>
                    <a:pt x="46441" y="4888"/>
                    <a:pt x="60919" y="12794"/>
                  </a:cubicBezTo>
                  <a:cubicBezTo>
                    <a:pt x="79017" y="22319"/>
                    <a:pt x="100352" y="34416"/>
                    <a:pt x="105592" y="58895"/>
                  </a:cubicBezTo>
                  <a:cubicBezTo>
                    <a:pt x="109307" y="76326"/>
                    <a:pt x="105115" y="101662"/>
                    <a:pt x="85970" y="114045"/>
                  </a:cubicBezTo>
                  <a:cubicBezTo>
                    <a:pt x="63967" y="128142"/>
                    <a:pt x="36440" y="116045"/>
                    <a:pt x="22628" y="105091"/>
                  </a:cubicBezTo>
                  <a:cubicBezTo>
                    <a:pt x="-4136" y="83660"/>
                    <a:pt x="-1280" y="47941"/>
                    <a:pt x="-517" y="38988"/>
                  </a:cubicBezTo>
                  <a:cubicBezTo>
                    <a:pt x="435" y="27844"/>
                    <a:pt x="1864" y="9841"/>
                    <a:pt x="14246" y="2697"/>
                  </a:cubicBezTo>
                  <a:close/>
                </a:path>
              </a:pathLst>
            </a:custGeom>
            <a:solidFill>
              <a:srgbClr val="CFB6A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58" name="Google Shape;458;p8"/>
            <p:cNvSpPr/>
            <p:nvPr/>
          </p:nvSpPr>
          <p:spPr>
            <a:xfrm flipH="1" rot="-1625122">
              <a:off x="9799002" y="1794444"/>
              <a:ext cx="127149" cy="102447"/>
            </a:xfrm>
            <a:custGeom>
              <a:rect b="b" l="l" r="r" t="t"/>
              <a:pathLst>
                <a:path extrusionOk="0" h="32004" w="39721">
                  <a:moveTo>
                    <a:pt x="38732" y="31831"/>
                  </a:moveTo>
                  <a:lnTo>
                    <a:pt x="5965" y="31831"/>
                  </a:lnTo>
                  <a:cubicBezTo>
                    <a:pt x="2061" y="31793"/>
                    <a:pt x="-1083" y="28601"/>
                    <a:pt x="-988" y="24706"/>
                  </a:cubicBezTo>
                  <a:cubicBezTo>
                    <a:pt x="-988" y="24153"/>
                    <a:pt x="-893" y="23601"/>
                    <a:pt x="-797" y="23067"/>
                  </a:cubicBezTo>
                  <a:lnTo>
                    <a:pt x="4918" y="-174"/>
                  </a:ln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59" name="Google Shape;459;p8"/>
            <p:cNvSpPr/>
            <p:nvPr/>
          </p:nvSpPr>
          <p:spPr>
            <a:xfrm flipH="1" rot="-1625122">
              <a:off x="9799002" y="1794444"/>
              <a:ext cx="127149" cy="102447"/>
            </a:xfrm>
            <a:custGeom>
              <a:rect b="b" l="l" r="r" t="t"/>
              <a:pathLst>
                <a:path extrusionOk="0" h="32004" w="39721">
                  <a:moveTo>
                    <a:pt x="38732" y="31831"/>
                  </a:moveTo>
                  <a:lnTo>
                    <a:pt x="5965" y="31831"/>
                  </a:lnTo>
                  <a:cubicBezTo>
                    <a:pt x="2061" y="31793"/>
                    <a:pt x="-1083" y="28601"/>
                    <a:pt x="-988" y="24706"/>
                  </a:cubicBezTo>
                  <a:cubicBezTo>
                    <a:pt x="-988" y="24153"/>
                    <a:pt x="-893" y="23601"/>
                    <a:pt x="-797" y="23067"/>
                  </a:cubicBezTo>
                  <a:lnTo>
                    <a:pt x="4918" y="-174"/>
                  </a:ln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60" name="Google Shape;460;p8"/>
            <p:cNvSpPr/>
            <p:nvPr/>
          </p:nvSpPr>
          <p:spPr>
            <a:xfrm flipH="1" rot="-1625122">
              <a:off x="9830113" y="1607707"/>
              <a:ext cx="121964" cy="155568"/>
            </a:xfrm>
            <a:custGeom>
              <a:rect b="b" l="l" r="r" t="t"/>
              <a:pathLst>
                <a:path extrusionOk="0" h="48599" w="38101">
                  <a:moveTo>
                    <a:pt x="5679" y="-174"/>
                  </a:moveTo>
                  <a:lnTo>
                    <a:pt x="-894" y="39450"/>
                  </a:lnTo>
                  <a:cubicBezTo>
                    <a:pt x="-1560" y="43651"/>
                    <a:pt x="1297" y="47623"/>
                    <a:pt x="5489" y="48318"/>
                  </a:cubicBezTo>
                  <a:cubicBezTo>
                    <a:pt x="6059" y="48423"/>
                    <a:pt x="6727" y="48452"/>
                    <a:pt x="7298" y="48404"/>
                  </a:cubicBezTo>
                  <a:lnTo>
                    <a:pt x="37111" y="46118"/>
                  </a:ln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61" name="Google Shape;461;p8"/>
            <p:cNvSpPr/>
            <p:nvPr/>
          </p:nvSpPr>
          <p:spPr>
            <a:xfrm flipH="1" rot="-1625122">
              <a:off x="9830113" y="1607707"/>
              <a:ext cx="121964" cy="155568"/>
            </a:xfrm>
            <a:custGeom>
              <a:rect b="b" l="l" r="r" t="t"/>
              <a:pathLst>
                <a:path extrusionOk="0" h="48599" w="38101">
                  <a:moveTo>
                    <a:pt x="5679" y="-174"/>
                  </a:moveTo>
                  <a:lnTo>
                    <a:pt x="-894" y="39450"/>
                  </a:lnTo>
                  <a:cubicBezTo>
                    <a:pt x="-1560" y="43651"/>
                    <a:pt x="1297" y="47623"/>
                    <a:pt x="5489" y="48318"/>
                  </a:cubicBezTo>
                  <a:cubicBezTo>
                    <a:pt x="6059" y="48423"/>
                    <a:pt x="6727" y="48452"/>
                    <a:pt x="7298" y="48404"/>
                  </a:cubicBezTo>
                  <a:lnTo>
                    <a:pt x="37111" y="46118"/>
                  </a:ln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62" name="Google Shape;462;p8"/>
            <p:cNvSpPr/>
            <p:nvPr/>
          </p:nvSpPr>
          <p:spPr>
            <a:xfrm flipH="1" rot="-1625122">
              <a:off x="9352821" y="1664966"/>
              <a:ext cx="683891" cy="500771"/>
            </a:xfrm>
            <a:custGeom>
              <a:rect b="b" l="l" r="r" t="t"/>
              <a:pathLst>
                <a:path extrusionOk="0" h="156439" w="213645">
                  <a:moveTo>
                    <a:pt x="212655" y="156227"/>
                  </a:moveTo>
                  <a:cubicBezTo>
                    <a:pt x="117405" y="158132"/>
                    <a:pt x="28156" y="89552"/>
                    <a:pt x="-990" y="-174"/>
                  </a:cubicBezTo>
                  <a:cubicBezTo>
                    <a:pt x="37110" y="84694"/>
                    <a:pt x="118929" y="147845"/>
                    <a:pt x="212655" y="156227"/>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63" name="Google Shape;463;p8"/>
            <p:cNvSpPr/>
            <p:nvPr/>
          </p:nvSpPr>
          <p:spPr>
            <a:xfrm flipH="1" rot="-1625122">
              <a:off x="9056704" y="1755336"/>
              <a:ext cx="43294" cy="60980"/>
            </a:xfrm>
            <a:custGeom>
              <a:rect b="b" l="l" r="r" t="t"/>
              <a:pathLst>
                <a:path extrusionOk="0" h="19050" w="13525">
                  <a:moveTo>
                    <a:pt x="13525" y="9525"/>
                  </a:moveTo>
                  <a:cubicBezTo>
                    <a:pt x="13525" y="14785"/>
                    <a:pt x="10498" y="19050"/>
                    <a:pt x="6763" y="19050"/>
                  </a:cubicBezTo>
                  <a:cubicBezTo>
                    <a:pt x="3028" y="19050"/>
                    <a:pt x="0" y="14785"/>
                    <a:pt x="0" y="9525"/>
                  </a:cubicBezTo>
                  <a:cubicBezTo>
                    <a:pt x="0" y="4264"/>
                    <a:pt x="3028" y="0"/>
                    <a:pt x="6763" y="0"/>
                  </a:cubicBezTo>
                  <a:cubicBezTo>
                    <a:pt x="10498" y="0"/>
                    <a:pt x="13525" y="4264"/>
                    <a:pt x="13525" y="9525"/>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64" name="Google Shape;464;p8"/>
            <p:cNvSpPr/>
            <p:nvPr/>
          </p:nvSpPr>
          <p:spPr>
            <a:xfrm flipH="1" rot="2943404">
              <a:off x="9288755" y="1002040"/>
              <a:ext cx="2466559" cy="902673"/>
            </a:xfrm>
            <a:custGeom>
              <a:rect b="b" l="l" r="r" t="t"/>
              <a:pathLst>
                <a:path extrusionOk="0" h="903102" w="2467731">
                  <a:moveTo>
                    <a:pt x="113021" y="22893"/>
                  </a:moveTo>
                  <a:cubicBezTo>
                    <a:pt x="104092" y="9439"/>
                    <a:pt x="83188" y="-1"/>
                    <a:pt x="58823" y="0"/>
                  </a:cubicBezTo>
                  <a:cubicBezTo>
                    <a:pt x="26337" y="-1"/>
                    <a:pt x="0" y="16782"/>
                    <a:pt x="0" y="37484"/>
                  </a:cubicBezTo>
                  <a:cubicBezTo>
                    <a:pt x="0" y="58186"/>
                    <a:pt x="26337" y="74972"/>
                    <a:pt x="58824" y="74972"/>
                  </a:cubicBezTo>
                  <a:cubicBezTo>
                    <a:pt x="91310" y="74971"/>
                    <a:pt x="117643" y="58189"/>
                    <a:pt x="117643" y="37484"/>
                  </a:cubicBezTo>
                  <a:cubicBezTo>
                    <a:pt x="117644" y="32309"/>
                    <a:pt x="115998" y="27378"/>
                    <a:pt x="113021" y="22893"/>
                  </a:cubicBezTo>
                  <a:close/>
                  <a:moveTo>
                    <a:pt x="385196" y="177119"/>
                  </a:moveTo>
                  <a:cubicBezTo>
                    <a:pt x="367672" y="161043"/>
                    <a:pt x="334450" y="154941"/>
                    <a:pt x="299620" y="163558"/>
                  </a:cubicBezTo>
                  <a:cubicBezTo>
                    <a:pt x="253181" y="175048"/>
                    <a:pt x="221471" y="208357"/>
                    <a:pt x="228794" y="237952"/>
                  </a:cubicBezTo>
                  <a:cubicBezTo>
                    <a:pt x="236117" y="267550"/>
                    <a:pt x="279700" y="282230"/>
                    <a:pt x="326139" y="270740"/>
                  </a:cubicBezTo>
                  <a:cubicBezTo>
                    <a:pt x="372579" y="259249"/>
                    <a:pt x="404288" y="225941"/>
                    <a:pt x="396965" y="196343"/>
                  </a:cubicBezTo>
                  <a:cubicBezTo>
                    <a:pt x="395135" y="188944"/>
                    <a:pt x="391037" y="182477"/>
                    <a:pt x="385196" y="177119"/>
                  </a:cubicBezTo>
                  <a:close/>
                  <a:moveTo>
                    <a:pt x="670816" y="441391"/>
                  </a:moveTo>
                  <a:cubicBezTo>
                    <a:pt x="655540" y="424760"/>
                    <a:pt x="627578" y="417355"/>
                    <a:pt x="598879" y="424456"/>
                  </a:cubicBezTo>
                  <a:cubicBezTo>
                    <a:pt x="560618" y="433923"/>
                    <a:pt x="535535" y="465591"/>
                    <a:pt x="542858" y="495187"/>
                  </a:cubicBezTo>
                  <a:cubicBezTo>
                    <a:pt x="550181" y="524784"/>
                    <a:pt x="587137" y="541104"/>
                    <a:pt x="625398" y="531637"/>
                  </a:cubicBezTo>
                  <a:cubicBezTo>
                    <a:pt x="663662" y="522169"/>
                    <a:pt x="688745" y="490501"/>
                    <a:pt x="681422" y="460903"/>
                  </a:cubicBezTo>
                  <a:cubicBezTo>
                    <a:pt x="679591" y="453504"/>
                    <a:pt x="675909" y="446935"/>
                    <a:pt x="670816" y="441391"/>
                  </a:cubicBezTo>
                  <a:close/>
                  <a:moveTo>
                    <a:pt x="756420" y="191785"/>
                  </a:moveTo>
                  <a:cubicBezTo>
                    <a:pt x="741144" y="175153"/>
                    <a:pt x="713182" y="167749"/>
                    <a:pt x="684483" y="174849"/>
                  </a:cubicBezTo>
                  <a:cubicBezTo>
                    <a:pt x="646221" y="184316"/>
                    <a:pt x="621139" y="215985"/>
                    <a:pt x="628462" y="245580"/>
                  </a:cubicBezTo>
                  <a:cubicBezTo>
                    <a:pt x="635785" y="275178"/>
                    <a:pt x="672741" y="291498"/>
                    <a:pt x="711002" y="282031"/>
                  </a:cubicBezTo>
                  <a:cubicBezTo>
                    <a:pt x="749266" y="272563"/>
                    <a:pt x="774349" y="240895"/>
                    <a:pt x="767026" y="211297"/>
                  </a:cubicBezTo>
                  <a:cubicBezTo>
                    <a:pt x="765195" y="203898"/>
                    <a:pt x="761512" y="197329"/>
                    <a:pt x="756420" y="191785"/>
                  </a:cubicBezTo>
                  <a:close/>
                  <a:moveTo>
                    <a:pt x="1111216" y="225410"/>
                  </a:moveTo>
                  <a:cubicBezTo>
                    <a:pt x="1084925" y="196843"/>
                    <a:pt x="1036781" y="184144"/>
                    <a:pt x="987358" y="196373"/>
                  </a:cubicBezTo>
                  <a:cubicBezTo>
                    <a:pt x="921459" y="212677"/>
                    <a:pt x="878239" y="267122"/>
                    <a:pt x="890821" y="317976"/>
                  </a:cubicBezTo>
                  <a:cubicBezTo>
                    <a:pt x="903403" y="368829"/>
                    <a:pt x="967025" y="396839"/>
                    <a:pt x="1032924" y="380534"/>
                  </a:cubicBezTo>
                  <a:cubicBezTo>
                    <a:pt x="1098822" y="364229"/>
                    <a:pt x="1142043" y="309785"/>
                    <a:pt x="1129460" y="258931"/>
                  </a:cubicBezTo>
                  <a:cubicBezTo>
                    <a:pt x="1126315" y="246218"/>
                    <a:pt x="1119979" y="234932"/>
                    <a:pt x="1111216" y="225410"/>
                  </a:cubicBezTo>
                  <a:close/>
                  <a:moveTo>
                    <a:pt x="1334731" y="95972"/>
                  </a:moveTo>
                  <a:cubicBezTo>
                    <a:pt x="1323645" y="83941"/>
                    <a:pt x="1303340" y="78601"/>
                    <a:pt x="1282491" y="83759"/>
                  </a:cubicBezTo>
                  <a:cubicBezTo>
                    <a:pt x="1254692" y="90637"/>
                    <a:pt x="1236456" y="113576"/>
                    <a:pt x="1241756" y="134998"/>
                  </a:cubicBezTo>
                  <a:cubicBezTo>
                    <a:pt x="1247056" y="156419"/>
                    <a:pt x="1273888" y="168206"/>
                    <a:pt x="1301683" y="161329"/>
                  </a:cubicBezTo>
                  <a:cubicBezTo>
                    <a:pt x="1329485" y="154450"/>
                    <a:pt x="1347722" y="131512"/>
                    <a:pt x="1342422" y="110092"/>
                  </a:cubicBezTo>
                  <a:cubicBezTo>
                    <a:pt x="1341096" y="104735"/>
                    <a:pt x="1338426" y="99983"/>
                    <a:pt x="1334731" y="95972"/>
                  </a:cubicBezTo>
                  <a:close/>
                  <a:moveTo>
                    <a:pt x="1958187" y="371859"/>
                  </a:moveTo>
                  <a:cubicBezTo>
                    <a:pt x="1947101" y="359828"/>
                    <a:pt x="1926796" y="354487"/>
                    <a:pt x="1905949" y="359645"/>
                  </a:cubicBezTo>
                  <a:cubicBezTo>
                    <a:pt x="1878151" y="366523"/>
                    <a:pt x="1859911" y="389462"/>
                    <a:pt x="1865212" y="410885"/>
                  </a:cubicBezTo>
                  <a:cubicBezTo>
                    <a:pt x="1870512" y="432306"/>
                    <a:pt x="1897344" y="444096"/>
                    <a:pt x="1925143" y="437218"/>
                  </a:cubicBezTo>
                  <a:cubicBezTo>
                    <a:pt x="1952942" y="430341"/>
                    <a:pt x="1971178" y="407399"/>
                    <a:pt x="1965878" y="385978"/>
                  </a:cubicBezTo>
                  <a:cubicBezTo>
                    <a:pt x="1964552" y="380622"/>
                    <a:pt x="1961882" y="375870"/>
                    <a:pt x="1958187" y="371859"/>
                  </a:cubicBezTo>
                  <a:close/>
                  <a:moveTo>
                    <a:pt x="2459125" y="835784"/>
                  </a:moveTo>
                  <a:cubicBezTo>
                    <a:pt x="2448039" y="823753"/>
                    <a:pt x="2427734" y="818413"/>
                    <a:pt x="2406885" y="823571"/>
                  </a:cubicBezTo>
                  <a:cubicBezTo>
                    <a:pt x="2379087" y="830449"/>
                    <a:pt x="2360850" y="853388"/>
                    <a:pt x="2366150" y="874811"/>
                  </a:cubicBezTo>
                  <a:cubicBezTo>
                    <a:pt x="2371451" y="896231"/>
                    <a:pt x="2398283" y="908019"/>
                    <a:pt x="2426078" y="901141"/>
                  </a:cubicBezTo>
                  <a:cubicBezTo>
                    <a:pt x="2453876" y="894263"/>
                    <a:pt x="2472116" y="871324"/>
                    <a:pt x="2466816" y="849904"/>
                  </a:cubicBezTo>
                  <a:cubicBezTo>
                    <a:pt x="2465491" y="844548"/>
                    <a:pt x="2462820" y="839795"/>
                    <a:pt x="2459125" y="835784"/>
                  </a:cubicBezTo>
                  <a:close/>
                  <a:moveTo>
                    <a:pt x="1854939" y="119652"/>
                  </a:moveTo>
                  <a:cubicBezTo>
                    <a:pt x="1843854" y="107622"/>
                    <a:pt x="1823548" y="102280"/>
                    <a:pt x="1802699" y="107438"/>
                  </a:cubicBezTo>
                  <a:cubicBezTo>
                    <a:pt x="1774901" y="114316"/>
                    <a:pt x="1756665" y="137258"/>
                    <a:pt x="1761965" y="158677"/>
                  </a:cubicBezTo>
                  <a:cubicBezTo>
                    <a:pt x="1767265" y="180098"/>
                    <a:pt x="1794097" y="191888"/>
                    <a:pt x="1821893" y="185011"/>
                  </a:cubicBezTo>
                  <a:cubicBezTo>
                    <a:pt x="1849691" y="178133"/>
                    <a:pt x="1867930" y="155191"/>
                    <a:pt x="1862630" y="133771"/>
                  </a:cubicBezTo>
                  <a:cubicBezTo>
                    <a:pt x="1861305" y="128415"/>
                    <a:pt x="1858635" y="123663"/>
                    <a:pt x="1854939" y="119652"/>
                  </a:cubicBezTo>
                  <a:close/>
                  <a:moveTo>
                    <a:pt x="2348282" y="604938"/>
                  </a:moveTo>
                  <a:cubicBezTo>
                    <a:pt x="2337197" y="592908"/>
                    <a:pt x="2316891" y="587566"/>
                    <a:pt x="2296042" y="592724"/>
                  </a:cubicBezTo>
                  <a:cubicBezTo>
                    <a:pt x="2268244" y="599602"/>
                    <a:pt x="2250008" y="622544"/>
                    <a:pt x="2255307" y="643964"/>
                  </a:cubicBezTo>
                  <a:cubicBezTo>
                    <a:pt x="2260607" y="665384"/>
                    <a:pt x="2287440" y="677174"/>
                    <a:pt x="2315235" y="670297"/>
                  </a:cubicBezTo>
                  <a:cubicBezTo>
                    <a:pt x="2343037" y="663419"/>
                    <a:pt x="2361273" y="640477"/>
                    <a:pt x="2355973" y="619057"/>
                  </a:cubicBezTo>
                  <a:cubicBezTo>
                    <a:pt x="2354648" y="613702"/>
                    <a:pt x="2351978" y="608949"/>
                    <a:pt x="2348282" y="604938"/>
                  </a:cubicBezTo>
                  <a:close/>
                  <a:moveTo>
                    <a:pt x="2285659" y="283439"/>
                  </a:moveTo>
                  <a:cubicBezTo>
                    <a:pt x="2266173" y="262324"/>
                    <a:pt x="2230468" y="252959"/>
                    <a:pt x="2193799" y="262032"/>
                  </a:cubicBezTo>
                  <a:cubicBezTo>
                    <a:pt x="2144907" y="274129"/>
                    <a:pt x="2112817" y="314422"/>
                    <a:pt x="2122123" y="352031"/>
                  </a:cubicBezTo>
                  <a:cubicBezTo>
                    <a:pt x="2131429" y="389643"/>
                    <a:pt x="2178604" y="410324"/>
                    <a:pt x="2227497" y="398227"/>
                  </a:cubicBezTo>
                  <a:cubicBezTo>
                    <a:pt x="2276389" y="386130"/>
                    <a:pt x="2308481" y="345836"/>
                    <a:pt x="2299175" y="308225"/>
                  </a:cubicBezTo>
                  <a:cubicBezTo>
                    <a:pt x="2296848" y="298822"/>
                    <a:pt x="2292155" y="290478"/>
                    <a:pt x="2285659" y="283439"/>
                  </a:cubicBezTo>
                  <a:close/>
                  <a:moveTo>
                    <a:pt x="2124663" y="52916"/>
                  </a:moveTo>
                  <a:cubicBezTo>
                    <a:pt x="2113578" y="40886"/>
                    <a:pt x="2093272" y="35543"/>
                    <a:pt x="2072426" y="40701"/>
                  </a:cubicBezTo>
                  <a:cubicBezTo>
                    <a:pt x="2044627" y="47579"/>
                    <a:pt x="2026388" y="70521"/>
                    <a:pt x="2031688" y="91941"/>
                  </a:cubicBezTo>
                  <a:cubicBezTo>
                    <a:pt x="2036988" y="113362"/>
                    <a:pt x="2063820" y="125152"/>
                    <a:pt x="2091619" y="118273"/>
                  </a:cubicBezTo>
                  <a:cubicBezTo>
                    <a:pt x="2119418" y="111396"/>
                    <a:pt x="2137654" y="88455"/>
                    <a:pt x="2132354" y="67034"/>
                  </a:cubicBezTo>
                  <a:cubicBezTo>
                    <a:pt x="2131029" y="61679"/>
                    <a:pt x="2128358" y="56926"/>
                    <a:pt x="2124663" y="52916"/>
                  </a:cubicBezTo>
                  <a:close/>
                  <a:moveTo>
                    <a:pt x="2448959" y="361657"/>
                  </a:moveTo>
                  <a:cubicBezTo>
                    <a:pt x="2437873" y="349626"/>
                    <a:pt x="2417569" y="344285"/>
                    <a:pt x="2396720" y="349444"/>
                  </a:cubicBezTo>
                  <a:cubicBezTo>
                    <a:pt x="2368921" y="356322"/>
                    <a:pt x="2350684" y="379260"/>
                    <a:pt x="2355985" y="400683"/>
                  </a:cubicBezTo>
                  <a:cubicBezTo>
                    <a:pt x="2361285" y="422103"/>
                    <a:pt x="2388117" y="433891"/>
                    <a:pt x="2415912" y="427014"/>
                  </a:cubicBezTo>
                  <a:cubicBezTo>
                    <a:pt x="2443710" y="420135"/>
                    <a:pt x="2461951" y="397197"/>
                    <a:pt x="2456651" y="375776"/>
                  </a:cubicBezTo>
                  <a:cubicBezTo>
                    <a:pt x="2455325" y="370420"/>
                    <a:pt x="2452655" y="365667"/>
                    <a:pt x="2448959" y="361657"/>
                  </a:cubicBezTo>
                  <a:close/>
                  <a:moveTo>
                    <a:pt x="2335696" y="121039"/>
                  </a:moveTo>
                  <a:cubicBezTo>
                    <a:pt x="2324611" y="109009"/>
                    <a:pt x="2304306" y="103666"/>
                    <a:pt x="2283459" y="108824"/>
                  </a:cubicBezTo>
                  <a:cubicBezTo>
                    <a:pt x="2255658" y="115703"/>
                    <a:pt x="2237422" y="138644"/>
                    <a:pt x="2242721" y="160064"/>
                  </a:cubicBezTo>
                  <a:cubicBezTo>
                    <a:pt x="2248022" y="181484"/>
                    <a:pt x="2274854" y="193275"/>
                    <a:pt x="2302652" y="186397"/>
                  </a:cubicBezTo>
                  <a:cubicBezTo>
                    <a:pt x="2330451" y="179519"/>
                    <a:pt x="2348687" y="156578"/>
                    <a:pt x="2343387" y="135157"/>
                  </a:cubicBezTo>
                  <a:cubicBezTo>
                    <a:pt x="2342062" y="129802"/>
                    <a:pt x="2339392" y="125049"/>
                    <a:pt x="2335696" y="12103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465" name="Google Shape;465;p8"/>
          <p:cNvGrpSpPr/>
          <p:nvPr/>
        </p:nvGrpSpPr>
        <p:grpSpPr>
          <a:xfrm flipH="1" rot="-1779799">
            <a:off x="2713436" y="-1071628"/>
            <a:ext cx="1600141" cy="1708399"/>
            <a:chOff x="8487272" y="-1089426"/>
            <a:chExt cx="5401867" cy="5767332"/>
          </a:xfrm>
        </p:grpSpPr>
        <p:sp>
          <p:nvSpPr>
            <p:cNvPr id="466" name="Google Shape;466;p8"/>
            <p:cNvSpPr/>
            <p:nvPr/>
          </p:nvSpPr>
          <p:spPr>
            <a:xfrm flipH="1" rot="-1626193">
              <a:off x="9832812" y="-613098"/>
              <a:ext cx="2889480" cy="3309040"/>
            </a:xfrm>
            <a:custGeom>
              <a:rect b="b" l="l" r="r" t="t"/>
              <a:pathLst>
                <a:path extrusionOk="0" h="1020889" w="933640">
                  <a:moveTo>
                    <a:pt x="-990" y="998237"/>
                  </a:moveTo>
                  <a:cubicBezTo>
                    <a:pt x="248" y="1000904"/>
                    <a:pt x="17489" y="937277"/>
                    <a:pt x="17489" y="937277"/>
                  </a:cubicBezTo>
                  <a:lnTo>
                    <a:pt x="79686" y="998332"/>
                  </a:lnTo>
                  <a:lnTo>
                    <a:pt x="96927" y="910798"/>
                  </a:lnTo>
                  <a:lnTo>
                    <a:pt x="173698" y="998332"/>
                  </a:lnTo>
                  <a:lnTo>
                    <a:pt x="200178" y="900225"/>
                  </a:lnTo>
                  <a:lnTo>
                    <a:pt x="294190" y="975663"/>
                  </a:lnTo>
                  <a:lnTo>
                    <a:pt x="294190" y="853933"/>
                  </a:lnTo>
                  <a:lnTo>
                    <a:pt x="408490" y="918798"/>
                  </a:lnTo>
                  <a:cubicBezTo>
                    <a:pt x="408490" y="918798"/>
                    <a:pt x="390678" y="792307"/>
                    <a:pt x="391345" y="795640"/>
                  </a:cubicBezTo>
                  <a:cubicBezTo>
                    <a:pt x="392012" y="798974"/>
                    <a:pt x="513169" y="832693"/>
                    <a:pt x="513169" y="832693"/>
                  </a:cubicBezTo>
                  <a:lnTo>
                    <a:pt x="461449" y="722870"/>
                  </a:lnTo>
                  <a:lnTo>
                    <a:pt x="564795" y="722870"/>
                  </a:lnTo>
                  <a:lnTo>
                    <a:pt x="490595" y="638097"/>
                  </a:lnTo>
                  <a:lnTo>
                    <a:pt x="605847" y="607617"/>
                  </a:lnTo>
                  <a:lnTo>
                    <a:pt x="521456" y="530178"/>
                  </a:lnTo>
                  <a:lnTo>
                    <a:pt x="632327" y="483220"/>
                  </a:lnTo>
                  <a:lnTo>
                    <a:pt x="521456" y="403782"/>
                  </a:lnTo>
                  <a:lnTo>
                    <a:pt x="648139" y="356157"/>
                  </a:lnTo>
                  <a:lnTo>
                    <a:pt x="551746" y="248143"/>
                  </a:lnTo>
                  <a:lnTo>
                    <a:pt x="647662" y="223569"/>
                  </a:lnTo>
                  <a:lnTo>
                    <a:pt x="625851" y="64787"/>
                  </a:lnTo>
                  <a:lnTo>
                    <a:pt x="754248" y="132224"/>
                  </a:lnTo>
                  <a:lnTo>
                    <a:pt x="846926" y="-174"/>
                  </a:lnTo>
                  <a:lnTo>
                    <a:pt x="932651" y="148131"/>
                  </a:lnTo>
                  <a:lnTo>
                    <a:pt x="723101" y="310056"/>
                  </a:lnTo>
                  <a:lnTo>
                    <a:pt x="675476" y="530464"/>
                  </a:lnTo>
                  <a:lnTo>
                    <a:pt x="597371" y="831645"/>
                  </a:lnTo>
                  <a:lnTo>
                    <a:pt x="405442" y="987950"/>
                  </a:lnTo>
                  <a:lnTo>
                    <a:pt x="182462" y="1020716"/>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67" name="Google Shape;467;p8"/>
            <p:cNvSpPr/>
            <p:nvPr/>
          </p:nvSpPr>
          <p:spPr>
            <a:xfrm flipH="1" rot="-1625122">
              <a:off x="9188887" y="-55620"/>
              <a:ext cx="3998637" cy="4045011"/>
            </a:xfrm>
            <a:custGeom>
              <a:rect b="b" l="l" r="r" t="t"/>
              <a:pathLst>
                <a:path extrusionOk="0" h="1263646" w="1249159">
                  <a:moveTo>
                    <a:pt x="1482" y="883656"/>
                  </a:moveTo>
                  <a:cubicBezTo>
                    <a:pt x="-804" y="882437"/>
                    <a:pt x="-1661" y="879608"/>
                    <a:pt x="-423" y="877332"/>
                  </a:cubicBezTo>
                  <a:cubicBezTo>
                    <a:pt x="434" y="875712"/>
                    <a:pt x="2244" y="874750"/>
                    <a:pt x="4054" y="874893"/>
                  </a:cubicBezTo>
                  <a:cubicBezTo>
                    <a:pt x="80729" y="879313"/>
                    <a:pt x="157501" y="871102"/>
                    <a:pt x="231511" y="850604"/>
                  </a:cubicBezTo>
                  <a:cubicBezTo>
                    <a:pt x="291708" y="833840"/>
                    <a:pt x="372862" y="810314"/>
                    <a:pt x="453919" y="741162"/>
                  </a:cubicBezTo>
                  <a:cubicBezTo>
                    <a:pt x="519261" y="687098"/>
                    <a:pt x="568601" y="616318"/>
                    <a:pt x="596794" y="536374"/>
                  </a:cubicBezTo>
                  <a:cubicBezTo>
                    <a:pt x="628227" y="442553"/>
                    <a:pt x="624417" y="341874"/>
                    <a:pt x="623274" y="315775"/>
                  </a:cubicBezTo>
                  <a:cubicBezTo>
                    <a:pt x="621084" y="268150"/>
                    <a:pt x="613749" y="218621"/>
                    <a:pt x="630323" y="149755"/>
                  </a:cubicBezTo>
                  <a:cubicBezTo>
                    <a:pt x="641752" y="102797"/>
                    <a:pt x="656326" y="80698"/>
                    <a:pt x="665565" y="68602"/>
                  </a:cubicBezTo>
                  <a:cubicBezTo>
                    <a:pt x="691092" y="36445"/>
                    <a:pt x="726430" y="13509"/>
                    <a:pt x="766245" y="3260"/>
                  </a:cubicBezTo>
                  <a:cubicBezTo>
                    <a:pt x="781770" y="-740"/>
                    <a:pt x="810441" y="-5788"/>
                    <a:pt x="903880" y="17357"/>
                  </a:cubicBezTo>
                  <a:cubicBezTo>
                    <a:pt x="988367" y="38407"/>
                    <a:pt x="1045708" y="52600"/>
                    <a:pt x="1114002" y="95081"/>
                  </a:cubicBezTo>
                  <a:cubicBezTo>
                    <a:pt x="1165818" y="127276"/>
                    <a:pt x="1198394" y="143468"/>
                    <a:pt x="1221634" y="183378"/>
                  </a:cubicBezTo>
                  <a:cubicBezTo>
                    <a:pt x="1239827" y="216277"/>
                    <a:pt x="1248971" y="253425"/>
                    <a:pt x="1248114" y="291010"/>
                  </a:cubicBezTo>
                  <a:cubicBezTo>
                    <a:pt x="1248591" y="333721"/>
                    <a:pt x="1237637" y="375773"/>
                    <a:pt x="1216396" y="412835"/>
                  </a:cubicBezTo>
                  <a:cubicBezTo>
                    <a:pt x="1206871" y="428647"/>
                    <a:pt x="1180677" y="472748"/>
                    <a:pt x="1129813" y="495798"/>
                  </a:cubicBezTo>
                  <a:cubicBezTo>
                    <a:pt x="1044088" y="534945"/>
                    <a:pt x="949981" y="485035"/>
                    <a:pt x="903880" y="460460"/>
                  </a:cubicBezTo>
                  <a:cubicBezTo>
                    <a:pt x="864351" y="439343"/>
                    <a:pt x="828728" y="411749"/>
                    <a:pt x="798344" y="378831"/>
                  </a:cubicBezTo>
                  <a:cubicBezTo>
                    <a:pt x="796438" y="376983"/>
                    <a:pt x="793486" y="377002"/>
                    <a:pt x="791580" y="378879"/>
                  </a:cubicBezTo>
                  <a:cubicBezTo>
                    <a:pt x="790628" y="379850"/>
                    <a:pt x="790152" y="381184"/>
                    <a:pt x="790248" y="382546"/>
                  </a:cubicBezTo>
                  <a:cubicBezTo>
                    <a:pt x="792723" y="409397"/>
                    <a:pt x="797105" y="436038"/>
                    <a:pt x="803297" y="462270"/>
                  </a:cubicBezTo>
                  <a:cubicBezTo>
                    <a:pt x="812631" y="497541"/>
                    <a:pt x="823775" y="532288"/>
                    <a:pt x="836824" y="566378"/>
                  </a:cubicBezTo>
                  <a:cubicBezTo>
                    <a:pt x="846349" y="595430"/>
                    <a:pt x="859589" y="637339"/>
                    <a:pt x="871686" y="690203"/>
                  </a:cubicBezTo>
                  <a:cubicBezTo>
                    <a:pt x="871972" y="691356"/>
                    <a:pt x="872733" y="692375"/>
                    <a:pt x="873686" y="693061"/>
                  </a:cubicBezTo>
                  <a:cubicBezTo>
                    <a:pt x="904548" y="714016"/>
                    <a:pt x="935789" y="734304"/>
                    <a:pt x="966554" y="755449"/>
                  </a:cubicBezTo>
                  <a:cubicBezTo>
                    <a:pt x="980652" y="764231"/>
                    <a:pt x="992559" y="776081"/>
                    <a:pt x="1001416" y="790121"/>
                  </a:cubicBezTo>
                  <a:cubicBezTo>
                    <a:pt x="1017894" y="818696"/>
                    <a:pt x="1007512" y="854795"/>
                    <a:pt x="970365" y="852319"/>
                  </a:cubicBezTo>
                  <a:cubicBezTo>
                    <a:pt x="955030" y="851290"/>
                    <a:pt x="939885" y="848776"/>
                    <a:pt x="925026" y="844794"/>
                  </a:cubicBezTo>
                  <a:cubicBezTo>
                    <a:pt x="904166" y="839174"/>
                    <a:pt x="902547" y="835269"/>
                    <a:pt x="905214" y="856796"/>
                  </a:cubicBezTo>
                  <a:cubicBezTo>
                    <a:pt x="908261" y="880894"/>
                    <a:pt x="912453" y="902515"/>
                    <a:pt x="907405" y="926804"/>
                  </a:cubicBezTo>
                  <a:cubicBezTo>
                    <a:pt x="901594" y="955379"/>
                    <a:pt x="889498" y="970333"/>
                    <a:pt x="840730" y="1041104"/>
                  </a:cubicBezTo>
                  <a:cubicBezTo>
                    <a:pt x="797962" y="1103112"/>
                    <a:pt x="812155" y="1083871"/>
                    <a:pt x="787771" y="1118733"/>
                  </a:cubicBezTo>
                  <a:cubicBezTo>
                    <a:pt x="763387" y="1153594"/>
                    <a:pt x="729954" y="1199029"/>
                    <a:pt x="688425" y="1252559"/>
                  </a:cubicBezTo>
                  <a:cubicBezTo>
                    <a:pt x="686805" y="1254636"/>
                    <a:pt x="683853" y="1254997"/>
                    <a:pt x="681758" y="1253388"/>
                  </a:cubicBezTo>
                  <a:cubicBezTo>
                    <a:pt x="681758" y="1253359"/>
                    <a:pt x="681663" y="1253341"/>
                    <a:pt x="681663" y="1253321"/>
                  </a:cubicBezTo>
                  <a:lnTo>
                    <a:pt x="637657" y="1216841"/>
                  </a:lnTo>
                  <a:cubicBezTo>
                    <a:pt x="635847" y="1215193"/>
                    <a:pt x="632990" y="1215193"/>
                    <a:pt x="631180" y="1216841"/>
                  </a:cubicBezTo>
                  <a:lnTo>
                    <a:pt x="589174" y="1261989"/>
                  </a:lnTo>
                  <a:cubicBezTo>
                    <a:pt x="587651" y="1263627"/>
                    <a:pt x="585174" y="1263951"/>
                    <a:pt x="583269" y="1262751"/>
                  </a:cubicBezTo>
                  <a:cubicBezTo>
                    <a:pt x="559647" y="1248244"/>
                    <a:pt x="538692" y="1229823"/>
                    <a:pt x="521261" y="1208268"/>
                  </a:cubicBezTo>
                  <a:cubicBezTo>
                    <a:pt x="495448" y="1176264"/>
                    <a:pt x="492686" y="1156262"/>
                    <a:pt x="471826" y="1130639"/>
                  </a:cubicBezTo>
                  <a:cubicBezTo>
                    <a:pt x="444680" y="1097873"/>
                    <a:pt x="412105" y="1086539"/>
                    <a:pt x="376576" y="1072346"/>
                  </a:cubicBezTo>
                  <a:cubicBezTo>
                    <a:pt x="359622" y="1065679"/>
                    <a:pt x="287613" y="1030245"/>
                    <a:pt x="143595" y="959380"/>
                  </a:cubicBezTo>
                  <a:cubicBezTo>
                    <a:pt x="108161" y="942997"/>
                    <a:pt x="59204" y="917755"/>
                    <a:pt x="1482" y="88365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68" name="Google Shape;468;p8"/>
            <p:cNvSpPr/>
            <p:nvPr/>
          </p:nvSpPr>
          <p:spPr>
            <a:xfrm flipH="1" rot="-1624665">
              <a:off x="11327128" y="2227487"/>
              <a:ext cx="548690" cy="1698077"/>
            </a:xfrm>
            <a:custGeom>
              <a:rect b="b" l="l" r="r" t="t"/>
              <a:pathLst>
                <a:path extrusionOk="0" h="1698820" w="548930">
                  <a:moveTo>
                    <a:pt x="259864" y="1416385"/>
                  </a:moveTo>
                  <a:cubicBezTo>
                    <a:pt x="161958" y="1499500"/>
                    <a:pt x="74725" y="1594357"/>
                    <a:pt x="0" y="1698820"/>
                  </a:cubicBezTo>
                  <a:cubicBezTo>
                    <a:pt x="97601" y="1615555"/>
                    <a:pt x="185135" y="1520698"/>
                    <a:pt x="259864" y="1416385"/>
                  </a:cubicBezTo>
                  <a:close/>
                  <a:moveTo>
                    <a:pt x="32227" y="73205"/>
                  </a:moveTo>
                  <a:cubicBezTo>
                    <a:pt x="68524" y="216862"/>
                    <a:pt x="120372" y="378209"/>
                    <a:pt x="255186" y="460866"/>
                  </a:cubicBezTo>
                  <a:cubicBezTo>
                    <a:pt x="371696" y="542607"/>
                    <a:pt x="551346" y="491059"/>
                    <a:pt x="548906" y="331541"/>
                  </a:cubicBezTo>
                  <a:cubicBezTo>
                    <a:pt x="549518" y="204966"/>
                    <a:pt x="494614" y="72289"/>
                    <a:pt x="388472" y="0"/>
                  </a:cubicBezTo>
                  <a:cubicBezTo>
                    <a:pt x="495529" y="89673"/>
                    <a:pt x="560802" y="267796"/>
                    <a:pt x="513218" y="400166"/>
                  </a:cubicBezTo>
                  <a:cubicBezTo>
                    <a:pt x="470213" y="491668"/>
                    <a:pt x="342723" y="495331"/>
                    <a:pt x="265862" y="443174"/>
                  </a:cubicBezTo>
                  <a:cubicBezTo>
                    <a:pt x="134709" y="363873"/>
                    <a:pt x="81637" y="212286"/>
                    <a:pt x="32227" y="73205"/>
                  </a:cubicBezTo>
                  <a:close/>
                </a:path>
              </a:pathLst>
            </a:custGeom>
            <a:solidFill>
              <a:srgbClr val="43434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69" name="Google Shape;469;p8"/>
            <p:cNvSpPr/>
            <p:nvPr/>
          </p:nvSpPr>
          <p:spPr>
            <a:xfrm flipH="1" rot="-1625122">
              <a:off x="9674606" y="938459"/>
              <a:ext cx="79274" cy="169522"/>
            </a:xfrm>
            <a:custGeom>
              <a:rect b="b" l="l" r="r" t="t"/>
              <a:pathLst>
                <a:path extrusionOk="0" h="52958" w="24765">
                  <a:moveTo>
                    <a:pt x="24765" y="26480"/>
                  </a:moveTo>
                  <a:cubicBezTo>
                    <a:pt x="24765" y="41104"/>
                    <a:pt x="19221" y="52959"/>
                    <a:pt x="12382" y="52959"/>
                  </a:cubicBezTo>
                  <a:cubicBezTo>
                    <a:pt x="5544" y="52959"/>
                    <a:pt x="0" y="41104"/>
                    <a:pt x="0" y="26480"/>
                  </a:cubicBezTo>
                  <a:cubicBezTo>
                    <a:pt x="0" y="11855"/>
                    <a:pt x="5544" y="0"/>
                    <a:pt x="12382" y="0"/>
                  </a:cubicBezTo>
                  <a:cubicBezTo>
                    <a:pt x="19221" y="0"/>
                    <a:pt x="24765" y="11855"/>
                    <a:pt x="24765" y="26480"/>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70" name="Google Shape;470;p8"/>
            <p:cNvSpPr/>
            <p:nvPr/>
          </p:nvSpPr>
          <p:spPr>
            <a:xfrm flipH="1" rot="-1625122">
              <a:off x="9847249" y="1470794"/>
              <a:ext cx="96839" cy="73372"/>
            </a:xfrm>
            <a:custGeom>
              <a:rect b="b" l="l" r="r" t="t"/>
              <a:pathLst>
                <a:path extrusionOk="0" h="22921" w="30252">
                  <a:moveTo>
                    <a:pt x="27966" y="-174"/>
                  </a:moveTo>
                  <a:cubicBezTo>
                    <a:pt x="31491" y="8199"/>
                    <a:pt x="27585" y="17876"/>
                    <a:pt x="19203" y="21439"/>
                  </a:cubicBezTo>
                  <a:cubicBezTo>
                    <a:pt x="15679" y="22953"/>
                    <a:pt x="11679" y="23163"/>
                    <a:pt x="7964" y="22020"/>
                  </a:cubicBezTo>
                  <a:cubicBezTo>
                    <a:pt x="4059" y="20848"/>
                    <a:pt x="820" y="18133"/>
                    <a:pt x="-990" y="14495"/>
                  </a:cubicBezTo>
                  <a:cubicBezTo>
                    <a:pt x="6630" y="20553"/>
                    <a:pt x="17680" y="19296"/>
                    <a:pt x="23776" y="11685"/>
                  </a:cubicBezTo>
                  <a:cubicBezTo>
                    <a:pt x="26442" y="8332"/>
                    <a:pt x="27776" y="4113"/>
                    <a:pt x="27585" y="-174"/>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71" name="Google Shape;471;p8"/>
            <p:cNvSpPr/>
            <p:nvPr/>
          </p:nvSpPr>
          <p:spPr>
            <a:xfrm flipH="1" rot="-1625122">
              <a:off x="9931721" y="1084819"/>
              <a:ext cx="345110" cy="386051"/>
            </a:xfrm>
            <a:custGeom>
              <a:rect b="b" l="l" r="r" t="t"/>
              <a:pathLst>
                <a:path extrusionOk="0" h="120601" w="107811">
                  <a:moveTo>
                    <a:pt x="14246" y="2697"/>
                  </a:moveTo>
                  <a:cubicBezTo>
                    <a:pt x="27963" y="-5208"/>
                    <a:pt x="46441" y="4888"/>
                    <a:pt x="60919" y="12794"/>
                  </a:cubicBezTo>
                  <a:cubicBezTo>
                    <a:pt x="79017" y="22319"/>
                    <a:pt x="100352" y="34416"/>
                    <a:pt x="105592" y="58895"/>
                  </a:cubicBezTo>
                  <a:cubicBezTo>
                    <a:pt x="109307" y="76326"/>
                    <a:pt x="105115" y="101662"/>
                    <a:pt x="85970" y="114045"/>
                  </a:cubicBezTo>
                  <a:cubicBezTo>
                    <a:pt x="63967" y="128142"/>
                    <a:pt x="36440" y="116045"/>
                    <a:pt x="22628" y="105091"/>
                  </a:cubicBezTo>
                  <a:cubicBezTo>
                    <a:pt x="-4136" y="83660"/>
                    <a:pt x="-1280" y="47941"/>
                    <a:pt x="-517" y="38988"/>
                  </a:cubicBezTo>
                  <a:cubicBezTo>
                    <a:pt x="435" y="27844"/>
                    <a:pt x="1864" y="9841"/>
                    <a:pt x="14246" y="2697"/>
                  </a:cubicBezTo>
                  <a:close/>
                </a:path>
              </a:pathLst>
            </a:custGeom>
            <a:solidFill>
              <a:srgbClr val="CFB6A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72" name="Google Shape;472;p8"/>
            <p:cNvSpPr/>
            <p:nvPr/>
          </p:nvSpPr>
          <p:spPr>
            <a:xfrm flipH="1" rot="-1625122">
              <a:off x="9799002" y="1794444"/>
              <a:ext cx="127149" cy="102447"/>
            </a:xfrm>
            <a:custGeom>
              <a:rect b="b" l="l" r="r" t="t"/>
              <a:pathLst>
                <a:path extrusionOk="0" h="32004" w="39721">
                  <a:moveTo>
                    <a:pt x="38732" y="31831"/>
                  </a:moveTo>
                  <a:lnTo>
                    <a:pt x="5965" y="31831"/>
                  </a:lnTo>
                  <a:cubicBezTo>
                    <a:pt x="2061" y="31793"/>
                    <a:pt x="-1083" y="28601"/>
                    <a:pt x="-988" y="24706"/>
                  </a:cubicBezTo>
                  <a:cubicBezTo>
                    <a:pt x="-988" y="24153"/>
                    <a:pt x="-893" y="23601"/>
                    <a:pt x="-797" y="23067"/>
                  </a:cubicBezTo>
                  <a:lnTo>
                    <a:pt x="4918" y="-174"/>
                  </a:ln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73" name="Google Shape;473;p8"/>
            <p:cNvSpPr/>
            <p:nvPr/>
          </p:nvSpPr>
          <p:spPr>
            <a:xfrm flipH="1" rot="-1625122">
              <a:off x="9799002" y="1794444"/>
              <a:ext cx="127149" cy="102447"/>
            </a:xfrm>
            <a:custGeom>
              <a:rect b="b" l="l" r="r" t="t"/>
              <a:pathLst>
                <a:path extrusionOk="0" h="32004" w="39721">
                  <a:moveTo>
                    <a:pt x="38732" y="31831"/>
                  </a:moveTo>
                  <a:lnTo>
                    <a:pt x="5965" y="31831"/>
                  </a:lnTo>
                  <a:cubicBezTo>
                    <a:pt x="2061" y="31793"/>
                    <a:pt x="-1083" y="28601"/>
                    <a:pt x="-988" y="24706"/>
                  </a:cubicBezTo>
                  <a:cubicBezTo>
                    <a:pt x="-988" y="24153"/>
                    <a:pt x="-893" y="23601"/>
                    <a:pt x="-797" y="23067"/>
                  </a:cubicBezTo>
                  <a:lnTo>
                    <a:pt x="4918" y="-174"/>
                  </a:ln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74" name="Google Shape;474;p8"/>
            <p:cNvSpPr/>
            <p:nvPr/>
          </p:nvSpPr>
          <p:spPr>
            <a:xfrm flipH="1" rot="-1625122">
              <a:off x="9830113" y="1607707"/>
              <a:ext cx="121964" cy="155568"/>
            </a:xfrm>
            <a:custGeom>
              <a:rect b="b" l="l" r="r" t="t"/>
              <a:pathLst>
                <a:path extrusionOk="0" h="48599" w="38101">
                  <a:moveTo>
                    <a:pt x="5679" y="-174"/>
                  </a:moveTo>
                  <a:lnTo>
                    <a:pt x="-894" y="39450"/>
                  </a:lnTo>
                  <a:cubicBezTo>
                    <a:pt x="-1560" y="43651"/>
                    <a:pt x="1297" y="47623"/>
                    <a:pt x="5489" y="48318"/>
                  </a:cubicBezTo>
                  <a:cubicBezTo>
                    <a:pt x="6059" y="48423"/>
                    <a:pt x="6727" y="48452"/>
                    <a:pt x="7298" y="48404"/>
                  </a:cubicBezTo>
                  <a:lnTo>
                    <a:pt x="37111" y="46118"/>
                  </a:ln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75" name="Google Shape;475;p8"/>
            <p:cNvSpPr/>
            <p:nvPr/>
          </p:nvSpPr>
          <p:spPr>
            <a:xfrm flipH="1" rot="-1625122">
              <a:off x="9830113" y="1607707"/>
              <a:ext cx="121964" cy="155568"/>
            </a:xfrm>
            <a:custGeom>
              <a:rect b="b" l="l" r="r" t="t"/>
              <a:pathLst>
                <a:path extrusionOk="0" h="48599" w="38101">
                  <a:moveTo>
                    <a:pt x="5679" y="-174"/>
                  </a:moveTo>
                  <a:lnTo>
                    <a:pt x="-894" y="39450"/>
                  </a:lnTo>
                  <a:cubicBezTo>
                    <a:pt x="-1560" y="43651"/>
                    <a:pt x="1297" y="47623"/>
                    <a:pt x="5489" y="48318"/>
                  </a:cubicBezTo>
                  <a:cubicBezTo>
                    <a:pt x="6059" y="48423"/>
                    <a:pt x="6727" y="48452"/>
                    <a:pt x="7298" y="48404"/>
                  </a:cubicBezTo>
                  <a:lnTo>
                    <a:pt x="37111" y="46118"/>
                  </a:ln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76" name="Google Shape;476;p8"/>
            <p:cNvSpPr/>
            <p:nvPr/>
          </p:nvSpPr>
          <p:spPr>
            <a:xfrm flipH="1" rot="-1625122">
              <a:off x="9352821" y="1664966"/>
              <a:ext cx="683891" cy="500771"/>
            </a:xfrm>
            <a:custGeom>
              <a:rect b="b" l="l" r="r" t="t"/>
              <a:pathLst>
                <a:path extrusionOk="0" h="156439" w="213645">
                  <a:moveTo>
                    <a:pt x="212655" y="156227"/>
                  </a:moveTo>
                  <a:cubicBezTo>
                    <a:pt x="117405" y="158132"/>
                    <a:pt x="28156" y="89552"/>
                    <a:pt x="-990" y="-174"/>
                  </a:cubicBezTo>
                  <a:cubicBezTo>
                    <a:pt x="37110" y="84694"/>
                    <a:pt x="118929" y="147845"/>
                    <a:pt x="212655" y="156227"/>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77" name="Google Shape;477;p8"/>
            <p:cNvSpPr/>
            <p:nvPr/>
          </p:nvSpPr>
          <p:spPr>
            <a:xfrm flipH="1" rot="-1625122">
              <a:off x="9056704" y="1755336"/>
              <a:ext cx="43294" cy="60980"/>
            </a:xfrm>
            <a:custGeom>
              <a:rect b="b" l="l" r="r" t="t"/>
              <a:pathLst>
                <a:path extrusionOk="0" h="19050" w="13525">
                  <a:moveTo>
                    <a:pt x="13525" y="9525"/>
                  </a:moveTo>
                  <a:cubicBezTo>
                    <a:pt x="13525" y="14785"/>
                    <a:pt x="10498" y="19050"/>
                    <a:pt x="6763" y="19050"/>
                  </a:cubicBezTo>
                  <a:cubicBezTo>
                    <a:pt x="3028" y="19050"/>
                    <a:pt x="0" y="14785"/>
                    <a:pt x="0" y="9525"/>
                  </a:cubicBezTo>
                  <a:cubicBezTo>
                    <a:pt x="0" y="4264"/>
                    <a:pt x="3028" y="0"/>
                    <a:pt x="6763" y="0"/>
                  </a:cubicBezTo>
                  <a:cubicBezTo>
                    <a:pt x="10498" y="0"/>
                    <a:pt x="13525" y="4264"/>
                    <a:pt x="13525" y="9525"/>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78" name="Google Shape;478;p8"/>
            <p:cNvSpPr/>
            <p:nvPr/>
          </p:nvSpPr>
          <p:spPr>
            <a:xfrm flipH="1" rot="2943404">
              <a:off x="9288755" y="1002040"/>
              <a:ext cx="2466559" cy="902673"/>
            </a:xfrm>
            <a:custGeom>
              <a:rect b="b" l="l" r="r" t="t"/>
              <a:pathLst>
                <a:path extrusionOk="0" h="903102" w="2467731">
                  <a:moveTo>
                    <a:pt x="113021" y="22893"/>
                  </a:moveTo>
                  <a:cubicBezTo>
                    <a:pt x="104092" y="9439"/>
                    <a:pt x="83188" y="-1"/>
                    <a:pt x="58823" y="0"/>
                  </a:cubicBezTo>
                  <a:cubicBezTo>
                    <a:pt x="26337" y="-1"/>
                    <a:pt x="0" y="16782"/>
                    <a:pt x="0" y="37484"/>
                  </a:cubicBezTo>
                  <a:cubicBezTo>
                    <a:pt x="0" y="58186"/>
                    <a:pt x="26337" y="74972"/>
                    <a:pt x="58824" y="74972"/>
                  </a:cubicBezTo>
                  <a:cubicBezTo>
                    <a:pt x="91310" y="74971"/>
                    <a:pt x="117643" y="58189"/>
                    <a:pt x="117643" y="37484"/>
                  </a:cubicBezTo>
                  <a:cubicBezTo>
                    <a:pt x="117644" y="32309"/>
                    <a:pt x="115998" y="27378"/>
                    <a:pt x="113021" y="22893"/>
                  </a:cubicBezTo>
                  <a:close/>
                  <a:moveTo>
                    <a:pt x="385196" y="177119"/>
                  </a:moveTo>
                  <a:cubicBezTo>
                    <a:pt x="367672" y="161043"/>
                    <a:pt x="334450" y="154941"/>
                    <a:pt x="299620" y="163558"/>
                  </a:cubicBezTo>
                  <a:cubicBezTo>
                    <a:pt x="253181" y="175048"/>
                    <a:pt x="221471" y="208357"/>
                    <a:pt x="228794" y="237952"/>
                  </a:cubicBezTo>
                  <a:cubicBezTo>
                    <a:pt x="236117" y="267550"/>
                    <a:pt x="279700" y="282230"/>
                    <a:pt x="326139" y="270740"/>
                  </a:cubicBezTo>
                  <a:cubicBezTo>
                    <a:pt x="372579" y="259249"/>
                    <a:pt x="404288" y="225941"/>
                    <a:pt x="396965" y="196343"/>
                  </a:cubicBezTo>
                  <a:cubicBezTo>
                    <a:pt x="395135" y="188944"/>
                    <a:pt x="391037" y="182477"/>
                    <a:pt x="385196" y="177119"/>
                  </a:cubicBezTo>
                  <a:close/>
                  <a:moveTo>
                    <a:pt x="670816" y="441391"/>
                  </a:moveTo>
                  <a:cubicBezTo>
                    <a:pt x="655540" y="424760"/>
                    <a:pt x="627578" y="417355"/>
                    <a:pt x="598879" y="424456"/>
                  </a:cubicBezTo>
                  <a:cubicBezTo>
                    <a:pt x="560618" y="433923"/>
                    <a:pt x="535535" y="465591"/>
                    <a:pt x="542858" y="495187"/>
                  </a:cubicBezTo>
                  <a:cubicBezTo>
                    <a:pt x="550181" y="524784"/>
                    <a:pt x="587137" y="541104"/>
                    <a:pt x="625398" y="531637"/>
                  </a:cubicBezTo>
                  <a:cubicBezTo>
                    <a:pt x="663662" y="522169"/>
                    <a:pt x="688745" y="490501"/>
                    <a:pt x="681422" y="460903"/>
                  </a:cubicBezTo>
                  <a:cubicBezTo>
                    <a:pt x="679591" y="453504"/>
                    <a:pt x="675909" y="446935"/>
                    <a:pt x="670816" y="441391"/>
                  </a:cubicBezTo>
                  <a:close/>
                  <a:moveTo>
                    <a:pt x="756420" y="191785"/>
                  </a:moveTo>
                  <a:cubicBezTo>
                    <a:pt x="741144" y="175153"/>
                    <a:pt x="713182" y="167749"/>
                    <a:pt x="684483" y="174849"/>
                  </a:cubicBezTo>
                  <a:cubicBezTo>
                    <a:pt x="646221" y="184316"/>
                    <a:pt x="621139" y="215985"/>
                    <a:pt x="628462" y="245580"/>
                  </a:cubicBezTo>
                  <a:cubicBezTo>
                    <a:pt x="635785" y="275178"/>
                    <a:pt x="672741" y="291498"/>
                    <a:pt x="711002" y="282031"/>
                  </a:cubicBezTo>
                  <a:cubicBezTo>
                    <a:pt x="749266" y="272563"/>
                    <a:pt x="774349" y="240895"/>
                    <a:pt x="767026" y="211297"/>
                  </a:cubicBezTo>
                  <a:cubicBezTo>
                    <a:pt x="765195" y="203898"/>
                    <a:pt x="761512" y="197329"/>
                    <a:pt x="756420" y="191785"/>
                  </a:cubicBezTo>
                  <a:close/>
                  <a:moveTo>
                    <a:pt x="1111216" y="225410"/>
                  </a:moveTo>
                  <a:cubicBezTo>
                    <a:pt x="1084925" y="196843"/>
                    <a:pt x="1036781" y="184144"/>
                    <a:pt x="987358" y="196373"/>
                  </a:cubicBezTo>
                  <a:cubicBezTo>
                    <a:pt x="921459" y="212677"/>
                    <a:pt x="878239" y="267122"/>
                    <a:pt x="890821" y="317976"/>
                  </a:cubicBezTo>
                  <a:cubicBezTo>
                    <a:pt x="903403" y="368829"/>
                    <a:pt x="967025" y="396839"/>
                    <a:pt x="1032924" y="380534"/>
                  </a:cubicBezTo>
                  <a:cubicBezTo>
                    <a:pt x="1098822" y="364229"/>
                    <a:pt x="1142043" y="309785"/>
                    <a:pt x="1129460" y="258931"/>
                  </a:cubicBezTo>
                  <a:cubicBezTo>
                    <a:pt x="1126315" y="246218"/>
                    <a:pt x="1119979" y="234932"/>
                    <a:pt x="1111216" y="225410"/>
                  </a:cubicBezTo>
                  <a:close/>
                  <a:moveTo>
                    <a:pt x="1334731" y="95972"/>
                  </a:moveTo>
                  <a:cubicBezTo>
                    <a:pt x="1323645" y="83941"/>
                    <a:pt x="1303340" y="78601"/>
                    <a:pt x="1282491" y="83759"/>
                  </a:cubicBezTo>
                  <a:cubicBezTo>
                    <a:pt x="1254692" y="90637"/>
                    <a:pt x="1236456" y="113576"/>
                    <a:pt x="1241756" y="134998"/>
                  </a:cubicBezTo>
                  <a:cubicBezTo>
                    <a:pt x="1247056" y="156419"/>
                    <a:pt x="1273888" y="168206"/>
                    <a:pt x="1301683" y="161329"/>
                  </a:cubicBezTo>
                  <a:cubicBezTo>
                    <a:pt x="1329485" y="154450"/>
                    <a:pt x="1347722" y="131512"/>
                    <a:pt x="1342422" y="110092"/>
                  </a:cubicBezTo>
                  <a:cubicBezTo>
                    <a:pt x="1341096" y="104735"/>
                    <a:pt x="1338426" y="99983"/>
                    <a:pt x="1334731" y="95972"/>
                  </a:cubicBezTo>
                  <a:close/>
                  <a:moveTo>
                    <a:pt x="1958187" y="371859"/>
                  </a:moveTo>
                  <a:cubicBezTo>
                    <a:pt x="1947101" y="359828"/>
                    <a:pt x="1926796" y="354487"/>
                    <a:pt x="1905949" y="359645"/>
                  </a:cubicBezTo>
                  <a:cubicBezTo>
                    <a:pt x="1878151" y="366523"/>
                    <a:pt x="1859911" y="389462"/>
                    <a:pt x="1865212" y="410885"/>
                  </a:cubicBezTo>
                  <a:cubicBezTo>
                    <a:pt x="1870512" y="432306"/>
                    <a:pt x="1897344" y="444096"/>
                    <a:pt x="1925143" y="437218"/>
                  </a:cubicBezTo>
                  <a:cubicBezTo>
                    <a:pt x="1952942" y="430341"/>
                    <a:pt x="1971178" y="407399"/>
                    <a:pt x="1965878" y="385978"/>
                  </a:cubicBezTo>
                  <a:cubicBezTo>
                    <a:pt x="1964552" y="380622"/>
                    <a:pt x="1961882" y="375870"/>
                    <a:pt x="1958187" y="371859"/>
                  </a:cubicBezTo>
                  <a:close/>
                  <a:moveTo>
                    <a:pt x="2459125" y="835784"/>
                  </a:moveTo>
                  <a:cubicBezTo>
                    <a:pt x="2448039" y="823753"/>
                    <a:pt x="2427734" y="818413"/>
                    <a:pt x="2406885" y="823571"/>
                  </a:cubicBezTo>
                  <a:cubicBezTo>
                    <a:pt x="2379087" y="830449"/>
                    <a:pt x="2360850" y="853388"/>
                    <a:pt x="2366150" y="874811"/>
                  </a:cubicBezTo>
                  <a:cubicBezTo>
                    <a:pt x="2371451" y="896231"/>
                    <a:pt x="2398283" y="908019"/>
                    <a:pt x="2426078" y="901141"/>
                  </a:cubicBezTo>
                  <a:cubicBezTo>
                    <a:pt x="2453876" y="894263"/>
                    <a:pt x="2472116" y="871324"/>
                    <a:pt x="2466816" y="849904"/>
                  </a:cubicBezTo>
                  <a:cubicBezTo>
                    <a:pt x="2465491" y="844548"/>
                    <a:pt x="2462820" y="839795"/>
                    <a:pt x="2459125" y="835784"/>
                  </a:cubicBezTo>
                  <a:close/>
                  <a:moveTo>
                    <a:pt x="1854939" y="119652"/>
                  </a:moveTo>
                  <a:cubicBezTo>
                    <a:pt x="1843854" y="107622"/>
                    <a:pt x="1823548" y="102280"/>
                    <a:pt x="1802699" y="107438"/>
                  </a:cubicBezTo>
                  <a:cubicBezTo>
                    <a:pt x="1774901" y="114316"/>
                    <a:pt x="1756665" y="137258"/>
                    <a:pt x="1761965" y="158677"/>
                  </a:cubicBezTo>
                  <a:cubicBezTo>
                    <a:pt x="1767265" y="180098"/>
                    <a:pt x="1794097" y="191888"/>
                    <a:pt x="1821893" y="185011"/>
                  </a:cubicBezTo>
                  <a:cubicBezTo>
                    <a:pt x="1849691" y="178133"/>
                    <a:pt x="1867930" y="155191"/>
                    <a:pt x="1862630" y="133771"/>
                  </a:cubicBezTo>
                  <a:cubicBezTo>
                    <a:pt x="1861305" y="128415"/>
                    <a:pt x="1858635" y="123663"/>
                    <a:pt x="1854939" y="119652"/>
                  </a:cubicBezTo>
                  <a:close/>
                  <a:moveTo>
                    <a:pt x="2348282" y="604938"/>
                  </a:moveTo>
                  <a:cubicBezTo>
                    <a:pt x="2337197" y="592908"/>
                    <a:pt x="2316891" y="587566"/>
                    <a:pt x="2296042" y="592724"/>
                  </a:cubicBezTo>
                  <a:cubicBezTo>
                    <a:pt x="2268244" y="599602"/>
                    <a:pt x="2250008" y="622544"/>
                    <a:pt x="2255307" y="643964"/>
                  </a:cubicBezTo>
                  <a:cubicBezTo>
                    <a:pt x="2260607" y="665384"/>
                    <a:pt x="2287440" y="677174"/>
                    <a:pt x="2315235" y="670297"/>
                  </a:cubicBezTo>
                  <a:cubicBezTo>
                    <a:pt x="2343037" y="663419"/>
                    <a:pt x="2361273" y="640477"/>
                    <a:pt x="2355973" y="619057"/>
                  </a:cubicBezTo>
                  <a:cubicBezTo>
                    <a:pt x="2354648" y="613702"/>
                    <a:pt x="2351978" y="608949"/>
                    <a:pt x="2348282" y="604938"/>
                  </a:cubicBezTo>
                  <a:close/>
                  <a:moveTo>
                    <a:pt x="2285659" y="283439"/>
                  </a:moveTo>
                  <a:cubicBezTo>
                    <a:pt x="2266173" y="262324"/>
                    <a:pt x="2230468" y="252959"/>
                    <a:pt x="2193799" y="262032"/>
                  </a:cubicBezTo>
                  <a:cubicBezTo>
                    <a:pt x="2144907" y="274129"/>
                    <a:pt x="2112817" y="314422"/>
                    <a:pt x="2122123" y="352031"/>
                  </a:cubicBezTo>
                  <a:cubicBezTo>
                    <a:pt x="2131429" y="389643"/>
                    <a:pt x="2178604" y="410324"/>
                    <a:pt x="2227497" y="398227"/>
                  </a:cubicBezTo>
                  <a:cubicBezTo>
                    <a:pt x="2276389" y="386130"/>
                    <a:pt x="2308481" y="345836"/>
                    <a:pt x="2299175" y="308225"/>
                  </a:cubicBezTo>
                  <a:cubicBezTo>
                    <a:pt x="2296848" y="298822"/>
                    <a:pt x="2292155" y="290478"/>
                    <a:pt x="2285659" y="283439"/>
                  </a:cubicBezTo>
                  <a:close/>
                  <a:moveTo>
                    <a:pt x="2124663" y="52916"/>
                  </a:moveTo>
                  <a:cubicBezTo>
                    <a:pt x="2113578" y="40886"/>
                    <a:pt x="2093272" y="35543"/>
                    <a:pt x="2072426" y="40701"/>
                  </a:cubicBezTo>
                  <a:cubicBezTo>
                    <a:pt x="2044627" y="47579"/>
                    <a:pt x="2026388" y="70521"/>
                    <a:pt x="2031688" y="91941"/>
                  </a:cubicBezTo>
                  <a:cubicBezTo>
                    <a:pt x="2036988" y="113362"/>
                    <a:pt x="2063820" y="125152"/>
                    <a:pt x="2091619" y="118273"/>
                  </a:cubicBezTo>
                  <a:cubicBezTo>
                    <a:pt x="2119418" y="111396"/>
                    <a:pt x="2137654" y="88455"/>
                    <a:pt x="2132354" y="67034"/>
                  </a:cubicBezTo>
                  <a:cubicBezTo>
                    <a:pt x="2131029" y="61679"/>
                    <a:pt x="2128358" y="56926"/>
                    <a:pt x="2124663" y="52916"/>
                  </a:cubicBezTo>
                  <a:close/>
                  <a:moveTo>
                    <a:pt x="2448959" y="361657"/>
                  </a:moveTo>
                  <a:cubicBezTo>
                    <a:pt x="2437873" y="349626"/>
                    <a:pt x="2417569" y="344285"/>
                    <a:pt x="2396720" y="349444"/>
                  </a:cubicBezTo>
                  <a:cubicBezTo>
                    <a:pt x="2368921" y="356322"/>
                    <a:pt x="2350684" y="379260"/>
                    <a:pt x="2355985" y="400683"/>
                  </a:cubicBezTo>
                  <a:cubicBezTo>
                    <a:pt x="2361285" y="422103"/>
                    <a:pt x="2388117" y="433891"/>
                    <a:pt x="2415912" y="427014"/>
                  </a:cubicBezTo>
                  <a:cubicBezTo>
                    <a:pt x="2443710" y="420135"/>
                    <a:pt x="2461951" y="397197"/>
                    <a:pt x="2456651" y="375776"/>
                  </a:cubicBezTo>
                  <a:cubicBezTo>
                    <a:pt x="2455325" y="370420"/>
                    <a:pt x="2452655" y="365667"/>
                    <a:pt x="2448959" y="361657"/>
                  </a:cubicBezTo>
                  <a:close/>
                  <a:moveTo>
                    <a:pt x="2335696" y="121039"/>
                  </a:moveTo>
                  <a:cubicBezTo>
                    <a:pt x="2324611" y="109009"/>
                    <a:pt x="2304306" y="103666"/>
                    <a:pt x="2283459" y="108824"/>
                  </a:cubicBezTo>
                  <a:cubicBezTo>
                    <a:pt x="2255658" y="115703"/>
                    <a:pt x="2237422" y="138644"/>
                    <a:pt x="2242721" y="160064"/>
                  </a:cubicBezTo>
                  <a:cubicBezTo>
                    <a:pt x="2248022" y="181484"/>
                    <a:pt x="2274854" y="193275"/>
                    <a:pt x="2302652" y="186397"/>
                  </a:cubicBezTo>
                  <a:cubicBezTo>
                    <a:pt x="2330451" y="179519"/>
                    <a:pt x="2348687" y="156578"/>
                    <a:pt x="2343387" y="135157"/>
                  </a:cubicBezTo>
                  <a:cubicBezTo>
                    <a:pt x="2342062" y="129802"/>
                    <a:pt x="2339392" y="125049"/>
                    <a:pt x="2335696" y="12103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479" name="Google Shape;479;p8"/>
          <p:cNvGrpSpPr/>
          <p:nvPr/>
        </p:nvGrpSpPr>
        <p:grpSpPr>
          <a:xfrm flipH="1" rot="-1779799">
            <a:off x="6142436" y="-1071628"/>
            <a:ext cx="1600141" cy="1708399"/>
            <a:chOff x="8487272" y="-1089426"/>
            <a:chExt cx="5401867" cy="5767332"/>
          </a:xfrm>
        </p:grpSpPr>
        <p:sp>
          <p:nvSpPr>
            <p:cNvPr id="480" name="Google Shape;480;p8"/>
            <p:cNvSpPr/>
            <p:nvPr/>
          </p:nvSpPr>
          <p:spPr>
            <a:xfrm flipH="1" rot="-1626193">
              <a:off x="9832812" y="-613098"/>
              <a:ext cx="2889480" cy="3309040"/>
            </a:xfrm>
            <a:custGeom>
              <a:rect b="b" l="l" r="r" t="t"/>
              <a:pathLst>
                <a:path extrusionOk="0" h="1020889" w="933640">
                  <a:moveTo>
                    <a:pt x="-990" y="998237"/>
                  </a:moveTo>
                  <a:cubicBezTo>
                    <a:pt x="248" y="1000904"/>
                    <a:pt x="17489" y="937277"/>
                    <a:pt x="17489" y="937277"/>
                  </a:cubicBezTo>
                  <a:lnTo>
                    <a:pt x="79686" y="998332"/>
                  </a:lnTo>
                  <a:lnTo>
                    <a:pt x="96927" y="910798"/>
                  </a:lnTo>
                  <a:lnTo>
                    <a:pt x="173698" y="998332"/>
                  </a:lnTo>
                  <a:lnTo>
                    <a:pt x="200178" y="900225"/>
                  </a:lnTo>
                  <a:lnTo>
                    <a:pt x="294190" y="975663"/>
                  </a:lnTo>
                  <a:lnTo>
                    <a:pt x="294190" y="853933"/>
                  </a:lnTo>
                  <a:lnTo>
                    <a:pt x="408490" y="918798"/>
                  </a:lnTo>
                  <a:cubicBezTo>
                    <a:pt x="408490" y="918798"/>
                    <a:pt x="390678" y="792307"/>
                    <a:pt x="391345" y="795640"/>
                  </a:cubicBezTo>
                  <a:cubicBezTo>
                    <a:pt x="392012" y="798974"/>
                    <a:pt x="513169" y="832693"/>
                    <a:pt x="513169" y="832693"/>
                  </a:cubicBezTo>
                  <a:lnTo>
                    <a:pt x="461449" y="722870"/>
                  </a:lnTo>
                  <a:lnTo>
                    <a:pt x="564795" y="722870"/>
                  </a:lnTo>
                  <a:lnTo>
                    <a:pt x="490595" y="638097"/>
                  </a:lnTo>
                  <a:lnTo>
                    <a:pt x="605847" y="607617"/>
                  </a:lnTo>
                  <a:lnTo>
                    <a:pt x="521456" y="530178"/>
                  </a:lnTo>
                  <a:lnTo>
                    <a:pt x="632327" y="483220"/>
                  </a:lnTo>
                  <a:lnTo>
                    <a:pt x="521456" y="403782"/>
                  </a:lnTo>
                  <a:lnTo>
                    <a:pt x="648139" y="356157"/>
                  </a:lnTo>
                  <a:lnTo>
                    <a:pt x="551746" y="248143"/>
                  </a:lnTo>
                  <a:lnTo>
                    <a:pt x="647662" y="223569"/>
                  </a:lnTo>
                  <a:lnTo>
                    <a:pt x="625851" y="64787"/>
                  </a:lnTo>
                  <a:lnTo>
                    <a:pt x="754248" y="132224"/>
                  </a:lnTo>
                  <a:lnTo>
                    <a:pt x="846926" y="-174"/>
                  </a:lnTo>
                  <a:lnTo>
                    <a:pt x="932651" y="148131"/>
                  </a:lnTo>
                  <a:lnTo>
                    <a:pt x="723101" y="310056"/>
                  </a:lnTo>
                  <a:lnTo>
                    <a:pt x="675476" y="530464"/>
                  </a:lnTo>
                  <a:lnTo>
                    <a:pt x="597371" y="831645"/>
                  </a:lnTo>
                  <a:lnTo>
                    <a:pt x="405442" y="987950"/>
                  </a:lnTo>
                  <a:lnTo>
                    <a:pt x="182462" y="1020716"/>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81" name="Google Shape;481;p8"/>
            <p:cNvSpPr/>
            <p:nvPr/>
          </p:nvSpPr>
          <p:spPr>
            <a:xfrm flipH="1" rot="-1625122">
              <a:off x="9188887" y="-55620"/>
              <a:ext cx="3998637" cy="4045011"/>
            </a:xfrm>
            <a:custGeom>
              <a:rect b="b" l="l" r="r" t="t"/>
              <a:pathLst>
                <a:path extrusionOk="0" h="1263646" w="1249159">
                  <a:moveTo>
                    <a:pt x="1482" y="883656"/>
                  </a:moveTo>
                  <a:cubicBezTo>
                    <a:pt x="-804" y="882437"/>
                    <a:pt x="-1661" y="879608"/>
                    <a:pt x="-423" y="877332"/>
                  </a:cubicBezTo>
                  <a:cubicBezTo>
                    <a:pt x="434" y="875712"/>
                    <a:pt x="2244" y="874750"/>
                    <a:pt x="4054" y="874893"/>
                  </a:cubicBezTo>
                  <a:cubicBezTo>
                    <a:pt x="80729" y="879313"/>
                    <a:pt x="157501" y="871102"/>
                    <a:pt x="231511" y="850604"/>
                  </a:cubicBezTo>
                  <a:cubicBezTo>
                    <a:pt x="291708" y="833840"/>
                    <a:pt x="372862" y="810314"/>
                    <a:pt x="453919" y="741162"/>
                  </a:cubicBezTo>
                  <a:cubicBezTo>
                    <a:pt x="519261" y="687098"/>
                    <a:pt x="568601" y="616318"/>
                    <a:pt x="596794" y="536374"/>
                  </a:cubicBezTo>
                  <a:cubicBezTo>
                    <a:pt x="628227" y="442553"/>
                    <a:pt x="624417" y="341874"/>
                    <a:pt x="623274" y="315775"/>
                  </a:cubicBezTo>
                  <a:cubicBezTo>
                    <a:pt x="621084" y="268150"/>
                    <a:pt x="613749" y="218621"/>
                    <a:pt x="630323" y="149755"/>
                  </a:cubicBezTo>
                  <a:cubicBezTo>
                    <a:pt x="641752" y="102797"/>
                    <a:pt x="656326" y="80698"/>
                    <a:pt x="665565" y="68602"/>
                  </a:cubicBezTo>
                  <a:cubicBezTo>
                    <a:pt x="691092" y="36445"/>
                    <a:pt x="726430" y="13509"/>
                    <a:pt x="766245" y="3260"/>
                  </a:cubicBezTo>
                  <a:cubicBezTo>
                    <a:pt x="781770" y="-740"/>
                    <a:pt x="810441" y="-5788"/>
                    <a:pt x="903880" y="17357"/>
                  </a:cubicBezTo>
                  <a:cubicBezTo>
                    <a:pt x="988367" y="38407"/>
                    <a:pt x="1045708" y="52600"/>
                    <a:pt x="1114002" y="95081"/>
                  </a:cubicBezTo>
                  <a:cubicBezTo>
                    <a:pt x="1165818" y="127276"/>
                    <a:pt x="1198394" y="143468"/>
                    <a:pt x="1221634" y="183378"/>
                  </a:cubicBezTo>
                  <a:cubicBezTo>
                    <a:pt x="1239827" y="216277"/>
                    <a:pt x="1248971" y="253425"/>
                    <a:pt x="1248114" y="291010"/>
                  </a:cubicBezTo>
                  <a:cubicBezTo>
                    <a:pt x="1248591" y="333721"/>
                    <a:pt x="1237637" y="375773"/>
                    <a:pt x="1216396" y="412835"/>
                  </a:cubicBezTo>
                  <a:cubicBezTo>
                    <a:pt x="1206871" y="428647"/>
                    <a:pt x="1180677" y="472748"/>
                    <a:pt x="1129813" y="495798"/>
                  </a:cubicBezTo>
                  <a:cubicBezTo>
                    <a:pt x="1044088" y="534945"/>
                    <a:pt x="949981" y="485035"/>
                    <a:pt x="903880" y="460460"/>
                  </a:cubicBezTo>
                  <a:cubicBezTo>
                    <a:pt x="864351" y="439343"/>
                    <a:pt x="828728" y="411749"/>
                    <a:pt x="798344" y="378831"/>
                  </a:cubicBezTo>
                  <a:cubicBezTo>
                    <a:pt x="796438" y="376983"/>
                    <a:pt x="793486" y="377002"/>
                    <a:pt x="791580" y="378879"/>
                  </a:cubicBezTo>
                  <a:cubicBezTo>
                    <a:pt x="790628" y="379850"/>
                    <a:pt x="790152" y="381184"/>
                    <a:pt x="790248" y="382546"/>
                  </a:cubicBezTo>
                  <a:cubicBezTo>
                    <a:pt x="792723" y="409397"/>
                    <a:pt x="797105" y="436038"/>
                    <a:pt x="803297" y="462270"/>
                  </a:cubicBezTo>
                  <a:cubicBezTo>
                    <a:pt x="812631" y="497541"/>
                    <a:pt x="823775" y="532288"/>
                    <a:pt x="836824" y="566378"/>
                  </a:cubicBezTo>
                  <a:cubicBezTo>
                    <a:pt x="846349" y="595430"/>
                    <a:pt x="859589" y="637339"/>
                    <a:pt x="871686" y="690203"/>
                  </a:cubicBezTo>
                  <a:cubicBezTo>
                    <a:pt x="871972" y="691356"/>
                    <a:pt x="872733" y="692375"/>
                    <a:pt x="873686" y="693061"/>
                  </a:cubicBezTo>
                  <a:cubicBezTo>
                    <a:pt x="904548" y="714016"/>
                    <a:pt x="935789" y="734304"/>
                    <a:pt x="966554" y="755449"/>
                  </a:cubicBezTo>
                  <a:cubicBezTo>
                    <a:pt x="980652" y="764231"/>
                    <a:pt x="992559" y="776081"/>
                    <a:pt x="1001416" y="790121"/>
                  </a:cubicBezTo>
                  <a:cubicBezTo>
                    <a:pt x="1017894" y="818696"/>
                    <a:pt x="1007512" y="854795"/>
                    <a:pt x="970365" y="852319"/>
                  </a:cubicBezTo>
                  <a:cubicBezTo>
                    <a:pt x="955030" y="851290"/>
                    <a:pt x="939885" y="848776"/>
                    <a:pt x="925026" y="844794"/>
                  </a:cubicBezTo>
                  <a:cubicBezTo>
                    <a:pt x="904166" y="839174"/>
                    <a:pt x="902547" y="835269"/>
                    <a:pt x="905214" y="856796"/>
                  </a:cubicBezTo>
                  <a:cubicBezTo>
                    <a:pt x="908261" y="880894"/>
                    <a:pt x="912453" y="902515"/>
                    <a:pt x="907405" y="926804"/>
                  </a:cubicBezTo>
                  <a:cubicBezTo>
                    <a:pt x="901594" y="955379"/>
                    <a:pt x="889498" y="970333"/>
                    <a:pt x="840730" y="1041104"/>
                  </a:cubicBezTo>
                  <a:cubicBezTo>
                    <a:pt x="797962" y="1103112"/>
                    <a:pt x="812155" y="1083871"/>
                    <a:pt x="787771" y="1118733"/>
                  </a:cubicBezTo>
                  <a:cubicBezTo>
                    <a:pt x="763387" y="1153594"/>
                    <a:pt x="729954" y="1199029"/>
                    <a:pt x="688425" y="1252559"/>
                  </a:cubicBezTo>
                  <a:cubicBezTo>
                    <a:pt x="686805" y="1254636"/>
                    <a:pt x="683853" y="1254997"/>
                    <a:pt x="681758" y="1253388"/>
                  </a:cubicBezTo>
                  <a:cubicBezTo>
                    <a:pt x="681758" y="1253359"/>
                    <a:pt x="681663" y="1253341"/>
                    <a:pt x="681663" y="1253321"/>
                  </a:cubicBezTo>
                  <a:lnTo>
                    <a:pt x="637657" y="1216841"/>
                  </a:lnTo>
                  <a:cubicBezTo>
                    <a:pt x="635847" y="1215193"/>
                    <a:pt x="632990" y="1215193"/>
                    <a:pt x="631180" y="1216841"/>
                  </a:cubicBezTo>
                  <a:lnTo>
                    <a:pt x="589174" y="1261989"/>
                  </a:lnTo>
                  <a:cubicBezTo>
                    <a:pt x="587651" y="1263627"/>
                    <a:pt x="585174" y="1263951"/>
                    <a:pt x="583269" y="1262751"/>
                  </a:cubicBezTo>
                  <a:cubicBezTo>
                    <a:pt x="559647" y="1248244"/>
                    <a:pt x="538692" y="1229823"/>
                    <a:pt x="521261" y="1208268"/>
                  </a:cubicBezTo>
                  <a:cubicBezTo>
                    <a:pt x="495448" y="1176264"/>
                    <a:pt x="492686" y="1156262"/>
                    <a:pt x="471826" y="1130639"/>
                  </a:cubicBezTo>
                  <a:cubicBezTo>
                    <a:pt x="444680" y="1097873"/>
                    <a:pt x="412105" y="1086539"/>
                    <a:pt x="376576" y="1072346"/>
                  </a:cubicBezTo>
                  <a:cubicBezTo>
                    <a:pt x="359622" y="1065679"/>
                    <a:pt x="287613" y="1030245"/>
                    <a:pt x="143595" y="959380"/>
                  </a:cubicBezTo>
                  <a:cubicBezTo>
                    <a:pt x="108161" y="942997"/>
                    <a:pt x="59204" y="917755"/>
                    <a:pt x="1482" y="88365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82" name="Google Shape;482;p8"/>
            <p:cNvSpPr/>
            <p:nvPr/>
          </p:nvSpPr>
          <p:spPr>
            <a:xfrm flipH="1" rot="-1624665">
              <a:off x="11327128" y="2227487"/>
              <a:ext cx="548690" cy="1698077"/>
            </a:xfrm>
            <a:custGeom>
              <a:rect b="b" l="l" r="r" t="t"/>
              <a:pathLst>
                <a:path extrusionOk="0" h="1698820" w="548930">
                  <a:moveTo>
                    <a:pt x="259864" y="1416385"/>
                  </a:moveTo>
                  <a:cubicBezTo>
                    <a:pt x="161958" y="1499500"/>
                    <a:pt x="74725" y="1594357"/>
                    <a:pt x="0" y="1698820"/>
                  </a:cubicBezTo>
                  <a:cubicBezTo>
                    <a:pt x="97601" y="1615555"/>
                    <a:pt x="185135" y="1520698"/>
                    <a:pt x="259864" y="1416385"/>
                  </a:cubicBezTo>
                  <a:close/>
                  <a:moveTo>
                    <a:pt x="32227" y="73205"/>
                  </a:moveTo>
                  <a:cubicBezTo>
                    <a:pt x="68524" y="216862"/>
                    <a:pt x="120372" y="378209"/>
                    <a:pt x="255186" y="460866"/>
                  </a:cubicBezTo>
                  <a:cubicBezTo>
                    <a:pt x="371696" y="542607"/>
                    <a:pt x="551346" y="491059"/>
                    <a:pt x="548906" y="331541"/>
                  </a:cubicBezTo>
                  <a:cubicBezTo>
                    <a:pt x="549518" y="204966"/>
                    <a:pt x="494614" y="72289"/>
                    <a:pt x="388472" y="0"/>
                  </a:cubicBezTo>
                  <a:cubicBezTo>
                    <a:pt x="495529" y="89673"/>
                    <a:pt x="560802" y="267796"/>
                    <a:pt x="513218" y="400166"/>
                  </a:cubicBezTo>
                  <a:cubicBezTo>
                    <a:pt x="470213" y="491668"/>
                    <a:pt x="342723" y="495331"/>
                    <a:pt x="265862" y="443174"/>
                  </a:cubicBezTo>
                  <a:cubicBezTo>
                    <a:pt x="134709" y="363873"/>
                    <a:pt x="81637" y="212286"/>
                    <a:pt x="32227" y="73205"/>
                  </a:cubicBezTo>
                  <a:close/>
                </a:path>
              </a:pathLst>
            </a:custGeom>
            <a:solidFill>
              <a:srgbClr val="43434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83" name="Google Shape;483;p8"/>
            <p:cNvSpPr/>
            <p:nvPr/>
          </p:nvSpPr>
          <p:spPr>
            <a:xfrm flipH="1" rot="-1625122">
              <a:off x="9674606" y="938459"/>
              <a:ext cx="79274" cy="169522"/>
            </a:xfrm>
            <a:custGeom>
              <a:rect b="b" l="l" r="r" t="t"/>
              <a:pathLst>
                <a:path extrusionOk="0" h="52958" w="24765">
                  <a:moveTo>
                    <a:pt x="24765" y="26480"/>
                  </a:moveTo>
                  <a:cubicBezTo>
                    <a:pt x="24765" y="41104"/>
                    <a:pt x="19221" y="52959"/>
                    <a:pt x="12382" y="52959"/>
                  </a:cubicBezTo>
                  <a:cubicBezTo>
                    <a:pt x="5544" y="52959"/>
                    <a:pt x="0" y="41104"/>
                    <a:pt x="0" y="26480"/>
                  </a:cubicBezTo>
                  <a:cubicBezTo>
                    <a:pt x="0" y="11855"/>
                    <a:pt x="5544" y="0"/>
                    <a:pt x="12382" y="0"/>
                  </a:cubicBezTo>
                  <a:cubicBezTo>
                    <a:pt x="19221" y="0"/>
                    <a:pt x="24765" y="11855"/>
                    <a:pt x="24765" y="26480"/>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84" name="Google Shape;484;p8"/>
            <p:cNvSpPr/>
            <p:nvPr/>
          </p:nvSpPr>
          <p:spPr>
            <a:xfrm flipH="1" rot="-1625122">
              <a:off x="9847249" y="1470794"/>
              <a:ext cx="96839" cy="73372"/>
            </a:xfrm>
            <a:custGeom>
              <a:rect b="b" l="l" r="r" t="t"/>
              <a:pathLst>
                <a:path extrusionOk="0" h="22921" w="30252">
                  <a:moveTo>
                    <a:pt x="27966" y="-174"/>
                  </a:moveTo>
                  <a:cubicBezTo>
                    <a:pt x="31491" y="8199"/>
                    <a:pt x="27585" y="17876"/>
                    <a:pt x="19203" y="21439"/>
                  </a:cubicBezTo>
                  <a:cubicBezTo>
                    <a:pt x="15679" y="22953"/>
                    <a:pt x="11679" y="23163"/>
                    <a:pt x="7964" y="22020"/>
                  </a:cubicBezTo>
                  <a:cubicBezTo>
                    <a:pt x="4059" y="20848"/>
                    <a:pt x="820" y="18133"/>
                    <a:pt x="-990" y="14495"/>
                  </a:cubicBezTo>
                  <a:cubicBezTo>
                    <a:pt x="6630" y="20553"/>
                    <a:pt x="17680" y="19296"/>
                    <a:pt x="23776" y="11685"/>
                  </a:cubicBezTo>
                  <a:cubicBezTo>
                    <a:pt x="26442" y="8332"/>
                    <a:pt x="27776" y="4113"/>
                    <a:pt x="27585" y="-174"/>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85" name="Google Shape;485;p8"/>
            <p:cNvSpPr/>
            <p:nvPr/>
          </p:nvSpPr>
          <p:spPr>
            <a:xfrm flipH="1" rot="-1625122">
              <a:off x="9931721" y="1084819"/>
              <a:ext cx="345110" cy="386051"/>
            </a:xfrm>
            <a:custGeom>
              <a:rect b="b" l="l" r="r" t="t"/>
              <a:pathLst>
                <a:path extrusionOk="0" h="120601" w="107811">
                  <a:moveTo>
                    <a:pt x="14246" y="2697"/>
                  </a:moveTo>
                  <a:cubicBezTo>
                    <a:pt x="27963" y="-5208"/>
                    <a:pt x="46441" y="4888"/>
                    <a:pt x="60919" y="12794"/>
                  </a:cubicBezTo>
                  <a:cubicBezTo>
                    <a:pt x="79017" y="22319"/>
                    <a:pt x="100352" y="34416"/>
                    <a:pt x="105592" y="58895"/>
                  </a:cubicBezTo>
                  <a:cubicBezTo>
                    <a:pt x="109307" y="76326"/>
                    <a:pt x="105115" y="101662"/>
                    <a:pt x="85970" y="114045"/>
                  </a:cubicBezTo>
                  <a:cubicBezTo>
                    <a:pt x="63967" y="128142"/>
                    <a:pt x="36440" y="116045"/>
                    <a:pt x="22628" y="105091"/>
                  </a:cubicBezTo>
                  <a:cubicBezTo>
                    <a:pt x="-4136" y="83660"/>
                    <a:pt x="-1280" y="47941"/>
                    <a:pt x="-517" y="38988"/>
                  </a:cubicBezTo>
                  <a:cubicBezTo>
                    <a:pt x="435" y="27844"/>
                    <a:pt x="1864" y="9841"/>
                    <a:pt x="14246" y="2697"/>
                  </a:cubicBezTo>
                  <a:close/>
                </a:path>
              </a:pathLst>
            </a:custGeom>
            <a:solidFill>
              <a:srgbClr val="CFB6A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86" name="Google Shape;486;p8"/>
            <p:cNvSpPr/>
            <p:nvPr/>
          </p:nvSpPr>
          <p:spPr>
            <a:xfrm flipH="1" rot="-1625122">
              <a:off x="9799002" y="1794444"/>
              <a:ext cx="127149" cy="102447"/>
            </a:xfrm>
            <a:custGeom>
              <a:rect b="b" l="l" r="r" t="t"/>
              <a:pathLst>
                <a:path extrusionOk="0" h="32004" w="39721">
                  <a:moveTo>
                    <a:pt x="38732" y="31831"/>
                  </a:moveTo>
                  <a:lnTo>
                    <a:pt x="5965" y="31831"/>
                  </a:lnTo>
                  <a:cubicBezTo>
                    <a:pt x="2061" y="31793"/>
                    <a:pt x="-1083" y="28601"/>
                    <a:pt x="-988" y="24706"/>
                  </a:cubicBezTo>
                  <a:cubicBezTo>
                    <a:pt x="-988" y="24153"/>
                    <a:pt x="-893" y="23601"/>
                    <a:pt x="-797" y="23067"/>
                  </a:cubicBezTo>
                  <a:lnTo>
                    <a:pt x="4918" y="-174"/>
                  </a:ln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87" name="Google Shape;487;p8"/>
            <p:cNvSpPr/>
            <p:nvPr/>
          </p:nvSpPr>
          <p:spPr>
            <a:xfrm flipH="1" rot="-1625122">
              <a:off x="9799002" y="1794444"/>
              <a:ext cx="127149" cy="102447"/>
            </a:xfrm>
            <a:custGeom>
              <a:rect b="b" l="l" r="r" t="t"/>
              <a:pathLst>
                <a:path extrusionOk="0" h="32004" w="39721">
                  <a:moveTo>
                    <a:pt x="38732" y="31831"/>
                  </a:moveTo>
                  <a:lnTo>
                    <a:pt x="5965" y="31831"/>
                  </a:lnTo>
                  <a:cubicBezTo>
                    <a:pt x="2061" y="31793"/>
                    <a:pt x="-1083" y="28601"/>
                    <a:pt x="-988" y="24706"/>
                  </a:cubicBezTo>
                  <a:cubicBezTo>
                    <a:pt x="-988" y="24153"/>
                    <a:pt x="-893" y="23601"/>
                    <a:pt x="-797" y="23067"/>
                  </a:cubicBezTo>
                  <a:lnTo>
                    <a:pt x="4918" y="-174"/>
                  </a:ln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88" name="Google Shape;488;p8"/>
            <p:cNvSpPr/>
            <p:nvPr/>
          </p:nvSpPr>
          <p:spPr>
            <a:xfrm flipH="1" rot="-1625122">
              <a:off x="9830113" y="1607707"/>
              <a:ext cx="121964" cy="155568"/>
            </a:xfrm>
            <a:custGeom>
              <a:rect b="b" l="l" r="r" t="t"/>
              <a:pathLst>
                <a:path extrusionOk="0" h="48599" w="38101">
                  <a:moveTo>
                    <a:pt x="5679" y="-174"/>
                  </a:moveTo>
                  <a:lnTo>
                    <a:pt x="-894" y="39450"/>
                  </a:lnTo>
                  <a:cubicBezTo>
                    <a:pt x="-1560" y="43651"/>
                    <a:pt x="1297" y="47623"/>
                    <a:pt x="5489" y="48318"/>
                  </a:cubicBezTo>
                  <a:cubicBezTo>
                    <a:pt x="6059" y="48423"/>
                    <a:pt x="6727" y="48452"/>
                    <a:pt x="7298" y="48404"/>
                  </a:cubicBezTo>
                  <a:lnTo>
                    <a:pt x="37111" y="46118"/>
                  </a:ln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89" name="Google Shape;489;p8"/>
            <p:cNvSpPr/>
            <p:nvPr/>
          </p:nvSpPr>
          <p:spPr>
            <a:xfrm flipH="1" rot="-1625122">
              <a:off x="9830113" y="1607707"/>
              <a:ext cx="121964" cy="155568"/>
            </a:xfrm>
            <a:custGeom>
              <a:rect b="b" l="l" r="r" t="t"/>
              <a:pathLst>
                <a:path extrusionOk="0" h="48599" w="38101">
                  <a:moveTo>
                    <a:pt x="5679" y="-174"/>
                  </a:moveTo>
                  <a:lnTo>
                    <a:pt x="-894" y="39450"/>
                  </a:lnTo>
                  <a:cubicBezTo>
                    <a:pt x="-1560" y="43651"/>
                    <a:pt x="1297" y="47623"/>
                    <a:pt x="5489" y="48318"/>
                  </a:cubicBezTo>
                  <a:cubicBezTo>
                    <a:pt x="6059" y="48423"/>
                    <a:pt x="6727" y="48452"/>
                    <a:pt x="7298" y="48404"/>
                  </a:cubicBezTo>
                  <a:lnTo>
                    <a:pt x="37111" y="46118"/>
                  </a:ln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90" name="Google Shape;490;p8"/>
            <p:cNvSpPr/>
            <p:nvPr/>
          </p:nvSpPr>
          <p:spPr>
            <a:xfrm flipH="1" rot="-1625122">
              <a:off x="9352821" y="1664966"/>
              <a:ext cx="683891" cy="500771"/>
            </a:xfrm>
            <a:custGeom>
              <a:rect b="b" l="l" r="r" t="t"/>
              <a:pathLst>
                <a:path extrusionOk="0" h="156439" w="213645">
                  <a:moveTo>
                    <a:pt x="212655" y="156227"/>
                  </a:moveTo>
                  <a:cubicBezTo>
                    <a:pt x="117405" y="158132"/>
                    <a:pt x="28156" y="89552"/>
                    <a:pt x="-990" y="-174"/>
                  </a:cubicBezTo>
                  <a:cubicBezTo>
                    <a:pt x="37110" y="84694"/>
                    <a:pt x="118929" y="147845"/>
                    <a:pt x="212655" y="156227"/>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91" name="Google Shape;491;p8"/>
            <p:cNvSpPr/>
            <p:nvPr/>
          </p:nvSpPr>
          <p:spPr>
            <a:xfrm flipH="1" rot="-1625122">
              <a:off x="9056704" y="1755336"/>
              <a:ext cx="43294" cy="60980"/>
            </a:xfrm>
            <a:custGeom>
              <a:rect b="b" l="l" r="r" t="t"/>
              <a:pathLst>
                <a:path extrusionOk="0" h="19050" w="13525">
                  <a:moveTo>
                    <a:pt x="13525" y="9525"/>
                  </a:moveTo>
                  <a:cubicBezTo>
                    <a:pt x="13525" y="14785"/>
                    <a:pt x="10498" y="19050"/>
                    <a:pt x="6763" y="19050"/>
                  </a:cubicBezTo>
                  <a:cubicBezTo>
                    <a:pt x="3028" y="19050"/>
                    <a:pt x="0" y="14785"/>
                    <a:pt x="0" y="9525"/>
                  </a:cubicBezTo>
                  <a:cubicBezTo>
                    <a:pt x="0" y="4264"/>
                    <a:pt x="3028" y="0"/>
                    <a:pt x="6763" y="0"/>
                  </a:cubicBezTo>
                  <a:cubicBezTo>
                    <a:pt x="10498" y="0"/>
                    <a:pt x="13525" y="4264"/>
                    <a:pt x="13525" y="9525"/>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92" name="Google Shape;492;p8"/>
            <p:cNvSpPr/>
            <p:nvPr/>
          </p:nvSpPr>
          <p:spPr>
            <a:xfrm flipH="1" rot="2943404">
              <a:off x="9288755" y="1002040"/>
              <a:ext cx="2466559" cy="902673"/>
            </a:xfrm>
            <a:custGeom>
              <a:rect b="b" l="l" r="r" t="t"/>
              <a:pathLst>
                <a:path extrusionOk="0" h="903102" w="2467731">
                  <a:moveTo>
                    <a:pt x="113021" y="22893"/>
                  </a:moveTo>
                  <a:cubicBezTo>
                    <a:pt x="104092" y="9439"/>
                    <a:pt x="83188" y="-1"/>
                    <a:pt x="58823" y="0"/>
                  </a:cubicBezTo>
                  <a:cubicBezTo>
                    <a:pt x="26337" y="-1"/>
                    <a:pt x="0" y="16782"/>
                    <a:pt x="0" y="37484"/>
                  </a:cubicBezTo>
                  <a:cubicBezTo>
                    <a:pt x="0" y="58186"/>
                    <a:pt x="26337" y="74972"/>
                    <a:pt x="58824" y="74972"/>
                  </a:cubicBezTo>
                  <a:cubicBezTo>
                    <a:pt x="91310" y="74971"/>
                    <a:pt x="117643" y="58189"/>
                    <a:pt x="117643" y="37484"/>
                  </a:cubicBezTo>
                  <a:cubicBezTo>
                    <a:pt x="117644" y="32309"/>
                    <a:pt x="115998" y="27378"/>
                    <a:pt x="113021" y="22893"/>
                  </a:cubicBezTo>
                  <a:close/>
                  <a:moveTo>
                    <a:pt x="385196" y="177119"/>
                  </a:moveTo>
                  <a:cubicBezTo>
                    <a:pt x="367672" y="161043"/>
                    <a:pt x="334450" y="154941"/>
                    <a:pt x="299620" y="163558"/>
                  </a:cubicBezTo>
                  <a:cubicBezTo>
                    <a:pt x="253181" y="175048"/>
                    <a:pt x="221471" y="208357"/>
                    <a:pt x="228794" y="237952"/>
                  </a:cubicBezTo>
                  <a:cubicBezTo>
                    <a:pt x="236117" y="267550"/>
                    <a:pt x="279700" y="282230"/>
                    <a:pt x="326139" y="270740"/>
                  </a:cubicBezTo>
                  <a:cubicBezTo>
                    <a:pt x="372579" y="259249"/>
                    <a:pt x="404288" y="225941"/>
                    <a:pt x="396965" y="196343"/>
                  </a:cubicBezTo>
                  <a:cubicBezTo>
                    <a:pt x="395135" y="188944"/>
                    <a:pt x="391037" y="182477"/>
                    <a:pt x="385196" y="177119"/>
                  </a:cubicBezTo>
                  <a:close/>
                  <a:moveTo>
                    <a:pt x="670816" y="441391"/>
                  </a:moveTo>
                  <a:cubicBezTo>
                    <a:pt x="655540" y="424760"/>
                    <a:pt x="627578" y="417355"/>
                    <a:pt x="598879" y="424456"/>
                  </a:cubicBezTo>
                  <a:cubicBezTo>
                    <a:pt x="560618" y="433923"/>
                    <a:pt x="535535" y="465591"/>
                    <a:pt x="542858" y="495187"/>
                  </a:cubicBezTo>
                  <a:cubicBezTo>
                    <a:pt x="550181" y="524784"/>
                    <a:pt x="587137" y="541104"/>
                    <a:pt x="625398" y="531637"/>
                  </a:cubicBezTo>
                  <a:cubicBezTo>
                    <a:pt x="663662" y="522169"/>
                    <a:pt x="688745" y="490501"/>
                    <a:pt x="681422" y="460903"/>
                  </a:cubicBezTo>
                  <a:cubicBezTo>
                    <a:pt x="679591" y="453504"/>
                    <a:pt x="675909" y="446935"/>
                    <a:pt x="670816" y="441391"/>
                  </a:cubicBezTo>
                  <a:close/>
                  <a:moveTo>
                    <a:pt x="756420" y="191785"/>
                  </a:moveTo>
                  <a:cubicBezTo>
                    <a:pt x="741144" y="175153"/>
                    <a:pt x="713182" y="167749"/>
                    <a:pt x="684483" y="174849"/>
                  </a:cubicBezTo>
                  <a:cubicBezTo>
                    <a:pt x="646221" y="184316"/>
                    <a:pt x="621139" y="215985"/>
                    <a:pt x="628462" y="245580"/>
                  </a:cubicBezTo>
                  <a:cubicBezTo>
                    <a:pt x="635785" y="275178"/>
                    <a:pt x="672741" y="291498"/>
                    <a:pt x="711002" y="282031"/>
                  </a:cubicBezTo>
                  <a:cubicBezTo>
                    <a:pt x="749266" y="272563"/>
                    <a:pt x="774349" y="240895"/>
                    <a:pt x="767026" y="211297"/>
                  </a:cubicBezTo>
                  <a:cubicBezTo>
                    <a:pt x="765195" y="203898"/>
                    <a:pt x="761512" y="197329"/>
                    <a:pt x="756420" y="191785"/>
                  </a:cubicBezTo>
                  <a:close/>
                  <a:moveTo>
                    <a:pt x="1111216" y="225410"/>
                  </a:moveTo>
                  <a:cubicBezTo>
                    <a:pt x="1084925" y="196843"/>
                    <a:pt x="1036781" y="184144"/>
                    <a:pt x="987358" y="196373"/>
                  </a:cubicBezTo>
                  <a:cubicBezTo>
                    <a:pt x="921459" y="212677"/>
                    <a:pt x="878239" y="267122"/>
                    <a:pt x="890821" y="317976"/>
                  </a:cubicBezTo>
                  <a:cubicBezTo>
                    <a:pt x="903403" y="368829"/>
                    <a:pt x="967025" y="396839"/>
                    <a:pt x="1032924" y="380534"/>
                  </a:cubicBezTo>
                  <a:cubicBezTo>
                    <a:pt x="1098822" y="364229"/>
                    <a:pt x="1142043" y="309785"/>
                    <a:pt x="1129460" y="258931"/>
                  </a:cubicBezTo>
                  <a:cubicBezTo>
                    <a:pt x="1126315" y="246218"/>
                    <a:pt x="1119979" y="234932"/>
                    <a:pt x="1111216" y="225410"/>
                  </a:cubicBezTo>
                  <a:close/>
                  <a:moveTo>
                    <a:pt x="1334731" y="95972"/>
                  </a:moveTo>
                  <a:cubicBezTo>
                    <a:pt x="1323645" y="83941"/>
                    <a:pt x="1303340" y="78601"/>
                    <a:pt x="1282491" y="83759"/>
                  </a:cubicBezTo>
                  <a:cubicBezTo>
                    <a:pt x="1254692" y="90637"/>
                    <a:pt x="1236456" y="113576"/>
                    <a:pt x="1241756" y="134998"/>
                  </a:cubicBezTo>
                  <a:cubicBezTo>
                    <a:pt x="1247056" y="156419"/>
                    <a:pt x="1273888" y="168206"/>
                    <a:pt x="1301683" y="161329"/>
                  </a:cubicBezTo>
                  <a:cubicBezTo>
                    <a:pt x="1329485" y="154450"/>
                    <a:pt x="1347722" y="131512"/>
                    <a:pt x="1342422" y="110092"/>
                  </a:cubicBezTo>
                  <a:cubicBezTo>
                    <a:pt x="1341096" y="104735"/>
                    <a:pt x="1338426" y="99983"/>
                    <a:pt x="1334731" y="95972"/>
                  </a:cubicBezTo>
                  <a:close/>
                  <a:moveTo>
                    <a:pt x="1958187" y="371859"/>
                  </a:moveTo>
                  <a:cubicBezTo>
                    <a:pt x="1947101" y="359828"/>
                    <a:pt x="1926796" y="354487"/>
                    <a:pt x="1905949" y="359645"/>
                  </a:cubicBezTo>
                  <a:cubicBezTo>
                    <a:pt x="1878151" y="366523"/>
                    <a:pt x="1859911" y="389462"/>
                    <a:pt x="1865212" y="410885"/>
                  </a:cubicBezTo>
                  <a:cubicBezTo>
                    <a:pt x="1870512" y="432306"/>
                    <a:pt x="1897344" y="444096"/>
                    <a:pt x="1925143" y="437218"/>
                  </a:cubicBezTo>
                  <a:cubicBezTo>
                    <a:pt x="1952942" y="430341"/>
                    <a:pt x="1971178" y="407399"/>
                    <a:pt x="1965878" y="385978"/>
                  </a:cubicBezTo>
                  <a:cubicBezTo>
                    <a:pt x="1964552" y="380622"/>
                    <a:pt x="1961882" y="375870"/>
                    <a:pt x="1958187" y="371859"/>
                  </a:cubicBezTo>
                  <a:close/>
                  <a:moveTo>
                    <a:pt x="2459125" y="835784"/>
                  </a:moveTo>
                  <a:cubicBezTo>
                    <a:pt x="2448039" y="823753"/>
                    <a:pt x="2427734" y="818413"/>
                    <a:pt x="2406885" y="823571"/>
                  </a:cubicBezTo>
                  <a:cubicBezTo>
                    <a:pt x="2379087" y="830449"/>
                    <a:pt x="2360850" y="853388"/>
                    <a:pt x="2366150" y="874811"/>
                  </a:cubicBezTo>
                  <a:cubicBezTo>
                    <a:pt x="2371451" y="896231"/>
                    <a:pt x="2398283" y="908019"/>
                    <a:pt x="2426078" y="901141"/>
                  </a:cubicBezTo>
                  <a:cubicBezTo>
                    <a:pt x="2453876" y="894263"/>
                    <a:pt x="2472116" y="871324"/>
                    <a:pt x="2466816" y="849904"/>
                  </a:cubicBezTo>
                  <a:cubicBezTo>
                    <a:pt x="2465491" y="844548"/>
                    <a:pt x="2462820" y="839795"/>
                    <a:pt x="2459125" y="835784"/>
                  </a:cubicBezTo>
                  <a:close/>
                  <a:moveTo>
                    <a:pt x="1854939" y="119652"/>
                  </a:moveTo>
                  <a:cubicBezTo>
                    <a:pt x="1843854" y="107622"/>
                    <a:pt x="1823548" y="102280"/>
                    <a:pt x="1802699" y="107438"/>
                  </a:cubicBezTo>
                  <a:cubicBezTo>
                    <a:pt x="1774901" y="114316"/>
                    <a:pt x="1756665" y="137258"/>
                    <a:pt x="1761965" y="158677"/>
                  </a:cubicBezTo>
                  <a:cubicBezTo>
                    <a:pt x="1767265" y="180098"/>
                    <a:pt x="1794097" y="191888"/>
                    <a:pt x="1821893" y="185011"/>
                  </a:cubicBezTo>
                  <a:cubicBezTo>
                    <a:pt x="1849691" y="178133"/>
                    <a:pt x="1867930" y="155191"/>
                    <a:pt x="1862630" y="133771"/>
                  </a:cubicBezTo>
                  <a:cubicBezTo>
                    <a:pt x="1861305" y="128415"/>
                    <a:pt x="1858635" y="123663"/>
                    <a:pt x="1854939" y="119652"/>
                  </a:cubicBezTo>
                  <a:close/>
                  <a:moveTo>
                    <a:pt x="2348282" y="604938"/>
                  </a:moveTo>
                  <a:cubicBezTo>
                    <a:pt x="2337197" y="592908"/>
                    <a:pt x="2316891" y="587566"/>
                    <a:pt x="2296042" y="592724"/>
                  </a:cubicBezTo>
                  <a:cubicBezTo>
                    <a:pt x="2268244" y="599602"/>
                    <a:pt x="2250008" y="622544"/>
                    <a:pt x="2255307" y="643964"/>
                  </a:cubicBezTo>
                  <a:cubicBezTo>
                    <a:pt x="2260607" y="665384"/>
                    <a:pt x="2287440" y="677174"/>
                    <a:pt x="2315235" y="670297"/>
                  </a:cubicBezTo>
                  <a:cubicBezTo>
                    <a:pt x="2343037" y="663419"/>
                    <a:pt x="2361273" y="640477"/>
                    <a:pt x="2355973" y="619057"/>
                  </a:cubicBezTo>
                  <a:cubicBezTo>
                    <a:pt x="2354648" y="613702"/>
                    <a:pt x="2351978" y="608949"/>
                    <a:pt x="2348282" y="604938"/>
                  </a:cubicBezTo>
                  <a:close/>
                  <a:moveTo>
                    <a:pt x="2285659" y="283439"/>
                  </a:moveTo>
                  <a:cubicBezTo>
                    <a:pt x="2266173" y="262324"/>
                    <a:pt x="2230468" y="252959"/>
                    <a:pt x="2193799" y="262032"/>
                  </a:cubicBezTo>
                  <a:cubicBezTo>
                    <a:pt x="2144907" y="274129"/>
                    <a:pt x="2112817" y="314422"/>
                    <a:pt x="2122123" y="352031"/>
                  </a:cubicBezTo>
                  <a:cubicBezTo>
                    <a:pt x="2131429" y="389643"/>
                    <a:pt x="2178604" y="410324"/>
                    <a:pt x="2227497" y="398227"/>
                  </a:cubicBezTo>
                  <a:cubicBezTo>
                    <a:pt x="2276389" y="386130"/>
                    <a:pt x="2308481" y="345836"/>
                    <a:pt x="2299175" y="308225"/>
                  </a:cubicBezTo>
                  <a:cubicBezTo>
                    <a:pt x="2296848" y="298822"/>
                    <a:pt x="2292155" y="290478"/>
                    <a:pt x="2285659" y="283439"/>
                  </a:cubicBezTo>
                  <a:close/>
                  <a:moveTo>
                    <a:pt x="2124663" y="52916"/>
                  </a:moveTo>
                  <a:cubicBezTo>
                    <a:pt x="2113578" y="40886"/>
                    <a:pt x="2093272" y="35543"/>
                    <a:pt x="2072426" y="40701"/>
                  </a:cubicBezTo>
                  <a:cubicBezTo>
                    <a:pt x="2044627" y="47579"/>
                    <a:pt x="2026388" y="70521"/>
                    <a:pt x="2031688" y="91941"/>
                  </a:cubicBezTo>
                  <a:cubicBezTo>
                    <a:pt x="2036988" y="113362"/>
                    <a:pt x="2063820" y="125152"/>
                    <a:pt x="2091619" y="118273"/>
                  </a:cubicBezTo>
                  <a:cubicBezTo>
                    <a:pt x="2119418" y="111396"/>
                    <a:pt x="2137654" y="88455"/>
                    <a:pt x="2132354" y="67034"/>
                  </a:cubicBezTo>
                  <a:cubicBezTo>
                    <a:pt x="2131029" y="61679"/>
                    <a:pt x="2128358" y="56926"/>
                    <a:pt x="2124663" y="52916"/>
                  </a:cubicBezTo>
                  <a:close/>
                  <a:moveTo>
                    <a:pt x="2448959" y="361657"/>
                  </a:moveTo>
                  <a:cubicBezTo>
                    <a:pt x="2437873" y="349626"/>
                    <a:pt x="2417569" y="344285"/>
                    <a:pt x="2396720" y="349444"/>
                  </a:cubicBezTo>
                  <a:cubicBezTo>
                    <a:pt x="2368921" y="356322"/>
                    <a:pt x="2350684" y="379260"/>
                    <a:pt x="2355985" y="400683"/>
                  </a:cubicBezTo>
                  <a:cubicBezTo>
                    <a:pt x="2361285" y="422103"/>
                    <a:pt x="2388117" y="433891"/>
                    <a:pt x="2415912" y="427014"/>
                  </a:cubicBezTo>
                  <a:cubicBezTo>
                    <a:pt x="2443710" y="420135"/>
                    <a:pt x="2461951" y="397197"/>
                    <a:pt x="2456651" y="375776"/>
                  </a:cubicBezTo>
                  <a:cubicBezTo>
                    <a:pt x="2455325" y="370420"/>
                    <a:pt x="2452655" y="365667"/>
                    <a:pt x="2448959" y="361657"/>
                  </a:cubicBezTo>
                  <a:close/>
                  <a:moveTo>
                    <a:pt x="2335696" y="121039"/>
                  </a:moveTo>
                  <a:cubicBezTo>
                    <a:pt x="2324611" y="109009"/>
                    <a:pt x="2304306" y="103666"/>
                    <a:pt x="2283459" y="108824"/>
                  </a:cubicBezTo>
                  <a:cubicBezTo>
                    <a:pt x="2255658" y="115703"/>
                    <a:pt x="2237422" y="138644"/>
                    <a:pt x="2242721" y="160064"/>
                  </a:cubicBezTo>
                  <a:cubicBezTo>
                    <a:pt x="2248022" y="181484"/>
                    <a:pt x="2274854" y="193275"/>
                    <a:pt x="2302652" y="186397"/>
                  </a:cubicBezTo>
                  <a:cubicBezTo>
                    <a:pt x="2330451" y="179519"/>
                    <a:pt x="2348687" y="156578"/>
                    <a:pt x="2343387" y="135157"/>
                  </a:cubicBezTo>
                  <a:cubicBezTo>
                    <a:pt x="2342062" y="129802"/>
                    <a:pt x="2339392" y="125049"/>
                    <a:pt x="2335696" y="12103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493" name="Google Shape;493;p8"/>
          <p:cNvGrpSpPr/>
          <p:nvPr/>
        </p:nvGrpSpPr>
        <p:grpSpPr>
          <a:xfrm flipH="1" rot="-1779799">
            <a:off x="9495236" y="-766828"/>
            <a:ext cx="1600141" cy="1708399"/>
            <a:chOff x="8487272" y="-1089426"/>
            <a:chExt cx="5401867" cy="5767332"/>
          </a:xfrm>
        </p:grpSpPr>
        <p:sp>
          <p:nvSpPr>
            <p:cNvPr id="494" name="Google Shape;494;p8"/>
            <p:cNvSpPr/>
            <p:nvPr/>
          </p:nvSpPr>
          <p:spPr>
            <a:xfrm flipH="1" rot="-1626193">
              <a:off x="9832812" y="-613098"/>
              <a:ext cx="2889480" cy="3309040"/>
            </a:xfrm>
            <a:custGeom>
              <a:rect b="b" l="l" r="r" t="t"/>
              <a:pathLst>
                <a:path extrusionOk="0" h="1020889" w="933640">
                  <a:moveTo>
                    <a:pt x="-990" y="998237"/>
                  </a:moveTo>
                  <a:cubicBezTo>
                    <a:pt x="248" y="1000904"/>
                    <a:pt x="17489" y="937277"/>
                    <a:pt x="17489" y="937277"/>
                  </a:cubicBezTo>
                  <a:lnTo>
                    <a:pt x="79686" y="998332"/>
                  </a:lnTo>
                  <a:lnTo>
                    <a:pt x="96927" y="910798"/>
                  </a:lnTo>
                  <a:lnTo>
                    <a:pt x="173698" y="998332"/>
                  </a:lnTo>
                  <a:lnTo>
                    <a:pt x="200178" y="900225"/>
                  </a:lnTo>
                  <a:lnTo>
                    <a:pt x="294190" y="975663"/>
                  </a:lnTo>
                  <a:lnTo>
                    <a:pt x="294190" y="853933"/>
                  </a:lnTo>
                  <a:lnTo>
                    <a:pt x="408490" y="918798"/>
                  </a:lnTo>
                  <a:cubicBezTo>
                    <a:pt x="408490" y="918798"/>
                    <a:pt x="390678" y="792307"/>
                    <a:pt x="391345" y="795640"/>
                  </a:cubicBezTo>
                  <a:cubicBezTo>
                    <a:pt x="392012" y="798974"/>
                    <a:pt x="513169" y="832693"/>
                    <a:pt x="513169" y="832693"/>
                  </a:cubicBezTo>
                  <a:lnTo>
                    <a:pt x="461449" y="722870"/>
                  </a:lnTo>
                  <a:lnTo>
                    <a:pt x="564795" y="722870"/>
                  </a:lnTo>
                  <a:lnTo>
                    <a:pt x="490595" y="638097"/>
                  </a:lnTo>
                  <a:lnTo>
                    <a:pt x="605847" y="607617"/>
                  </a:lnTo>
                  <a:lnTo>
                    <a:pt x="521456" y="530178"/>
                  </a:lnTo>
                  <a:lnTo>
                    <a:pt x="632327" y="483220"/>
                  </a:lnTo>
                  <a:lnTo>
                    <a:pt x="521456" y="403782"/>
                  </a:lnTo>
                  <a:lnTo>
                    <a:pt x="648139" y="356157"/>
                  </a:lnTo>
                  <a:lnTo>
                    <a:pt x="551746" y="248143"/>
                  </a:lnTo>
                  <a:lnTo>
                    <a:pt x="647662" y="223569"/>
                  </a:lnTo>
                  <a:lnTo>
                    <a:pt x="625851" y="64787"/>
                  </a:lnTo>
                  <a:lnTo>
                    <a:pt x="754248" y="132224"/>
                  </a:lnTo>
                  <a:lnTo>
                    <a:pt x="846926" y="-174"/>
                  </a:lnTo>
                  <a:lnTo>
                    <a:pt x="932651" y="148131"/>
                  </a:lnTo>
                  <a:lnTo>
                    <a:pt x="723101" y="310056"/>
                  </a:lnTo>
                  <a:lnTo>
                    <a:pt x="675476" y="530464"/>
                  </a:lnTo>
                  <a:lnTo>
                    <a:pt x="597371" y="831645"/>
                  </a:lnTo>
                  <a:lnTo>
                    <a:pt x="405442" y="987950"/>
                  </a:lnTo>
                  <a:lnTo>
                    <a:pt x="182462" y="1020716"/>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95" name="Google Shape;495;p8"/>
            <p:cNvSpPr/>
            <p:nvPr/>
          </p:nvSpPr>
          <p:spPr>
            <a:xfrm flipH="1" rot="-1625122">
              <a:off x="9188887" y="-55620"/>
              <a:ext cx="3998637" cy="4045011"/>
            </a:xfrm>
            <a:custGeom>
              <a:rect b="b" l="l" r="r" t="t"/>
              <a:pathLst>
                <a:path extrusionOk="0" h="1263646" w="1249159">
                  <a:moveTo>
                    <a:pt x="1482" y="883656"/>
                  </a:moveTo>
                  <a:cubicBezTo>
                    <a:pt x="-804" y="882437"/>
                    <a:pt x="-1661" y="879608"/>
                    <a:pt x="-423" y="877332"/>
                  </a:cubicBezTo>
                  <a:cubicBezTo>
                    <a:pt x="434" y="875712"/>
                    <a:pt x="2244" y="874750"/>
                    <a:pt x="4054" y="874893"/>
                  </a:cubicBezTo>
                  <a:cubicBezTo>
                    <a:pt x="80729" y="879313"/>
                    <a:pt x="157501" y="871102"/>
                    <a:pt x="231511" y="850604"/>
                  </a:cubicBezTo>
                  <a:cubicBezTo>
                    <a:pt x="291708" y="833840"/>
                    <a:pt x="372862" y="810314"/>
                    <a:pt x="453919" y="741162"/>
                  </a:cubicBezTo>
                  <a:cubicBezTo>
                    <a:pt x="519261" y="687098"/>
                    <a:pt x="568601" y="616318"/>
                    <a:pt x="596794" y="536374"/>
                  </a:cubicBezTo>
                  <a:cubicBezTo>
                    <a:pt x="628227" y="442553"/>
                    <a:pt x="624417" y="341874"/>
                    <a:pt x="623274" y="315775"/>
                  </a:cubicBezTo>
                  <a:cubicBezTo>
                    <a:pt x="621084" y="268150"/>
                    <a:pt x="613749" y="218621"/>
                    <a:pt x="630323" y="149755"/>
                  </a:cubicBezTo>
                  <a:cubicBezTo>
                    <a:pt x="641752" y="102797"/>
                    <a:pt x="656326" y="80698"/>
                    <a:pt x="665565" y="68602"/>
                  </a:cubicBezTo>
                  <a:cubicBezTo>
                    <a:pt x="691092" y="36445"/>
                    <a:pt x="726430" y="13509"/>
                    <a:pt x="766245" y="3260"/>
                  </a:cubicBezTo>
                  <a:cubicBezTo>
                    <a:pt x="781770" y="-740"/>
                    <a:pt x="810441" y="-5788"/>
                    <a:pt x="903880" y="17357"/>
                  </a:cubicBezTo>
                  <a:cubicBezTo>
                    <a:pt x="988367" y="38407"/>
                    <a:pt x="1045708" y="52600"/>
                    <a:pt x="1114002" y="95081"/>
                  </a:cubicBezTo>
                  <a:cubicBezTo>
                    <a:pt x="1165818" y="127276"/>
                    <a:pt x="1198394" y="143468"/>
                    <a:pt x="1221634" y="183378"/>
                  </a:cubicBezTo>
                  <a:cubicBezTo>
                    <a:pt x="1239827" y="216277"/>
                    <a:pt x="1248971" y="253425"/>
                    <a:pt x="1248114" y="291010"/>
                  </a:cubicBezTo>
                  <a:cubicBezTo>
                    <a:pt x="1248591" y="333721"/>
                    <a:pt x="1237637" y="375773"/>
                    <a:pt x="1216396" y="412835"/>
                  </a:cubicBezTo>
                  <a:cubicBezTo>
                    <a:pt x="1206871" y="428647"/>
                    <a:pt x="1180677" y="472748"/>
                    <a:pt x="1129813" y="495798"/>
                  </a:cubicBezTo>
                  <a:cubicBezTo>
                    <a:pt x="1044088" y="534945"/>
                    <a:pt x="949981" y="485035"/>
                    <a:pt x="903880" y="460460"/>
                  </a:cubicBezTo>
                  <a:cubicBezTo>
                    <a:pt x="864351" y="439343"/>
                    <a:pt x="828728" y="411749"/>
                    <a:pt x="798344" y="378831"/>
                  </a:cubicBezTo>
                  <a:cubicBezTo>
                    <a:pt x="796438" y="376983"/>
                    <a:pt x="793486" y="377002"/>
                    <a:pt x="791580" y="378879"/>
                  </a:cubicBezTo>
                  <a:cubicBezTo>
                    <a:pt x="790628" y="379850"/>
                    <a:pt x="790152" y="381184"/>
                    <a:pt x="790248" y="382546"/>
                  </a:cubicBezTo>
                  <a:cubicBezTo>
                    <a:pt x="792723" y="409397"/>
                    <a:pt x="797105" y="436038"/>
                    <a:pt x="803297" y="462270"/>
                  </a:cubicBezTo>
                  <a:cubicBezTo>
                    <a:pt x="812631" y="497541"/>
                    <a:pt x="823775" y="532288"/>
                    <a:pt x="836824" y="566378"/>
                  </a:cubicBezTo>
                  <a:cubicBezTo>
                    <a:pt x="846349" y="595430"/>
                    <a:pt x="859589" y="637339"/>
                    <a:pt x="871686" y="690203"/>
                  </a:cubicBezTo>
                  <a:cubicBezTo>
                    <a:pt x="871972" y="691356"/>
                    <a:pt x="872733" y="692375"/>
                    <a:pt x="873686" y="693061"/>
                  </a:cubicBezTo>
                  <a:cubicBezTo>
                    <a:pt x="904548" y="714016"/>
                    <a:pt x="935789" y="734304"/>
                    <a:pt x="966554" y="755449"/>
                  </a:cubicBezTo>
                  <a:cubicBezTo>
                    <a:pt x="980652" y="764231"/>
                    <a:pt x="992559" y="776081"/>
                    <a:pt x="1001416" y="790121"/>
                  </a:cubicBezTo>
                  <a:cubicBezTo>
                    <a:pt x="1017894" y="818696"/>
                    <a:pt x="1007512" y="854795"/>
                    <a:pt x="970365" y="852319"/>
                  </a:cubicBezTo>
                  <a:cubicBezTo>
                    <a:pt x="955030" y="851290"/>
                    <a:pt x="939885" y="848776"/>
                    <a:pt x="925026" y="844794"/>
                  </a:cubicBezTo>
                  <a:cubicBezTo>
                    <a:pt x="904166" y="839174"/>
                    <a:pt x="902547" y="835269"/>
                    <a:pt x="905214" y="856796"/>
                  </a:cubicBezTo>
                  <a:cubicBezTo>
                    <a:pt x="908261" y="880894"/>
                    <a:pt x="912453" y="902515"/>
                    <a:pt x="907405" y="926804"/>
                  </a:cubicBezTo>
                  <a:cubicBezTo>
                    <a:pt x="901594" y="955379"/>
                    <a:pt x="889498" y="970333"/>
                    <a:pt x="840730" y="1041104"/>
                  </a:cubicBezTo>
                  <a:cubicBezTo>
                    <a:pt x="797962" y="1103112"/>
                    <a:pt x="812155" y="1083871"/>
                    <a:pt x="787771" y="1118733"/>
                  </a:cubicBezTo>
                  <a:cubicBezTo>
                    <a:pt x="763387" y="1153594"/>
                    <a:pt x="729954" y="1199029"/>
                    <a:pt x="688425" y="1252559"/>
                  </a:cubicBezTo>
                  <a:cubicBezTo>
                    <a:pt x="686805" y="1254636"/>
                    <a:pt x="683853" y="1254997"/>
                    <a:pt x="681758" y="1253388"/>
                  </a:cubicBezTo>
                  <a:cubicBezTo>
                    <a:pt x="681758" y="1253359"/>
                    <a:pt x="681663" y="1253341"/>
                    <a:pt x="681663" y="1253321"/>
                  </a:cubicBezTo>
                  <a:lnTo>
                    <a:pt x="637657" y="1216841"/>
                  </a:lnTo>
                  <a:cubicBezTo>
                    <a:pt x="635847" y="1215193"/>
                    <a:pt x="632990" y="1215193"/>
                    <a:pt x="631180" y="1216841"/>
                  </a:cubicBezTo>
                  <a:lnTo>
                    <a:pt x="589174" y="1261989"/>
                  </a:lnTo>
                  <a:cubicBezTo>
                    <a:pt x="587651" y="1263627"/>
                    <a:pt x="585174" y="1263951"/>
                    <a:pt x="583269" y="1262751"/>
                  </a:cubicBezTo>
                  <a:cubicBezTo>
                    <a:pt x="559647" y="1248244"/>
                    <a:pt x="538692" y="1229823"/>
                    <a:pt x="521261" y="1208268"/>
                  </a:cubicBezTo>
                  <a:cubicBezTo>
                    <a:pt x="495448" y="1176264"/>
                    <a:pt x="492686" y="1156262"/>
                    <a:pt x="471826" y="1130639"/>
                  </a:cubicBezTo>
                  <a:cubicBezTo>
                    <a:pt x="444680" y="1097873"/>
                    <a:pt x="412105" y="1086539"/>
                    <a:pt x="376576" y="1072346"/>
                  </a:cubicBezTo>
                  <a:cubicBezTo>
                    <a:pt x="359622" y="1065679"/>
                    <a:pt x="287613" y="1030245"/>
                    <a:pt x="143595" y="959380"/>
                  </a:cubicBezTo>
                  <a:cubicBezTo>
                    <a:pt x="108161" y="942997"/>
                    <a:pt x="59204" y="917755"/>
                    <a:pt x="1482" y="88365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96" name="Google Shape;496;p8"/>
            <p:cNvSpPr/>
            <p:nvPr/>
          </p:nvSpPr>
          <p:spPr>
            <a:xfrm flipH="1" rot="-1624665">
              <a:off x="11327128" y="2227487"/>
              <a:ext cx="548690" cy="1698077"/>
            </a:xfrm>
            <a:custGeom>
              <a:rect b="b" l="l" r="r" t="t"/>
              <a:pathLst>
                <a:path extrusionOk="0" h="1698820" w="548930">
                  <a:moveTo>
                    <a:pt x="259864" y="1416385"/>
                  </a:moveTo>
                  <a:cubicBezTo>
                    <a:pt x="161958" y="1499500"/>
                    <a:pt x="74725" y="1594357"/>
                    <a:pt x="0" y="1698820"/>
                  </a:cubicBezTo>
                  <a:cubicBezTo>
                    <a:pt x="97601" y="1615555"/>
                    <a:pt x="185135" y="1520698"/>
                    <a:pt x="259864" y="1416385"/>
                  </a:cubicBezTo>
                  <a:close/>
                  <a:moveTo>
                    <a:pt x="32227" y="73205"/>
                  </a:moveTo>
                  <a:cubicBezTo>
                    <a:pt x="68524" y="216862"/>
                    <a:pt x="120372" y="378209"/>
                    <a:pt x="255186" y="460866"/>
                  </a:cubicBezTo>
                  <a:cubicBezTo>
                    <a:pt x="371696" y="542607"/>
                    <a:pt x="551346" y="491059"/>
                    <a:pt x="548906" y="331541"/>
                  </a:cubicBezTo>
                  <a:cubicBezTo>
                    <a:pt x="549518" y="204966"/>
                    <a:pt x="494614" y="72289"/>
                    <a:pt x="388472" y="0"/>
                  </a:cubicBezTo>
                  <a:cubicBezTo>
                    <a:pt x="495529" y="89673"/>
                    <a:pt x="560802" y="267796"/>
                    <a:pt x="513218" y="400166"/>
                  </a:cubicBezTo>
                  <a:cubicBezTo>
                    <a:pt x="470213" y="491668"/>
                    <a:pt x="342723" y="495331"/>
                    <a:pt x="265862" y="443174"/>
                  </a:cubicBezTo>
                  <a:cubicBezTo>
                    <a:pt x="134709" y="363873"/>
                    <a:pt x="81637" y="212286"/>
                    <a:pt x="32227" y="73205"/>
                  </a:cubicBezTo>
                  <a:close/>
                </a:path>
              </a:pathLst>
            </a:custGeom>
            <a:solidFill>
              <a:srgbClr val="43434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97" name="Google Shape;497;p8"/>
            <p:cNvSpPr/>
            <p:nvPr/>
          </p:nvSpPr>
          <p:spPr>
            <a:xfrm flipH="1" rot="-1625122">
              <a:off x="9674606" y="938459"/>
              <a:ext cx="79274" cy="169522"/>
            </a:xfrm>
            <a:custGeom>
              <a:rect b="b" l="l" r="r" t="t"/>
              <a:pathLst>
                <a:path extrusionOk="0" h="52958" w="24765">
                  <a:moveTo>
                    <a:pt x="24765" y="26480"/>
                  </a:moveTo>
                  <a:cubicBezTo>
                    <a:pt x="24765" y="41104"/>
                    <a:pt x="19221" y="52959"/>
                    <a:pt x="12382" y="52959"/>
                  </a:cubicBezTo>
                  <a:cubicBezTo>
                    <a:pt x="5544" y="52959"/>
                    <a:pt x="0" y="41104"/>
                    <a:pt x="0" y="26480"/>
                  </a:cubicBezTo>
                  <a:cubicBezTo>
                    <a:pt x="0" y="11855"/>
                    <a:pt x="5544" y="0"/>
                    <a:pt x="12382" y="0"/>
                  </a:cubicBezTo>
                  <a:cubicBezTo>
                    <a:pt x="19221" y="0"/>
                    <a:pt x="24765" y="11855"/>
                    <a:pt x="24765" y="26480"/>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98" name="Google Shape;498;p8"/>
            <p:cNvSpPr/>
            <p:nvPr/>
          </p:nvSpPr>
          <p:spPr>
            <a:xfrm flipH="1" rot="-1625122">
              <a:off x="9847249" y="1470794"/>
              <a:ext cx="96839" cy="73372"/>
            </a:xfrm>
            <a:custGeom>
              <a:rect b="b" l="l" r="r" t="t"/>
              <a:pathLst>
                <a:path extrusionOk="0" h="22921" w="30252">
                  <a:moveTo>
                    <a:pt x="27966" y="-174"/>
                  </a:moveTo>
                  <a:cubicBezTo>
                    <a:pt x="31491" y="8199"/>
                    <a:pt x="27585" y="17876"/>
                    <a:pt x="19203" y="21439"/>
                  </a:cubicBezTo>
                  <a:cubicBezTo>
                    <a:pt x="15679" y="22953"/>
                    <a:pt x="11679" y="23163"/>
                    <a:pt x="7964" y="22020"/>
                  </a:cubicBezTo>
                  <a:cubicBezTo>
                    <a:pt x="4059" y="20848"/>
                    <a:pt x="820" y="18133"/>
                    <a:pt x="-990" y="14495"/>
                  </a:cubicBezTo>
                  <a:cubicBezTo>
                    <a:pt x="6630" y="20553"/>
                    <a:pt x="17680" y="19296"/>
                    <a:pt x="23776" y="11685"/>
                  </a:cubicBezTo>
                  <a:cubicBezTo>
                    <a:pt x="26442" y="8332"/>
                    <a:pt x="27776" y="4113"/>
                    <a:pt x="27585" y="-174"/>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99" name="Google Shape;499;p8"/>
            <p:cNvSpPr/>
            <p:nvPr/>
          </p:nvSpPr>
          <p:spPr>
            <a:xfrm flipH="1" rot="-1625122">
              <a:off x="9931721" y="1084819"/>
              <a:ext cx="345110" cy="386051"/>
            </a:xfrm>
            <a:custGeom>
              <a:rect b="b" l="l" r="r" t="t"/>
              <a:pathLst>
                <a:path extrusionOk="0" h="120601" w="107811">
                  <a:moveTo>
                    <a:pt x="14246" y="2697"/>
                  </a:moveTo>
                  <a:cubicBezTo>
                    <a:pt x="27963" y="-5208"/>
                    <a:pt x="46441" y="4888"/>
                    <a:pt x="60919" y="12794"/>
                  </a:cubicBezTo>
                  <a:cubicBezTo>
                    <a:pt x="79017" y="22319"/>
                    <a:pt x="100352" y="34416"/>
                    <a:pt x="105592" y="58895"/>
                  </a:cubicBezTo>
                  <a:cubicBezTo>
                    <a:pt x="109307" y="76326"/>
                    <a:pt x="105115" y="101662"/>
                    <a:pt x="85970" y="114045"/>
                  </a:cubicBezTo>
                  <a:cubicBezTo>
                    <a:pt x="63967" y="128142"/>
                    <a:pt x="36440" y="116045"/>
                    <a:pt x="22628" y="105091"/>
                  </a:cubicBezTo>
                  <a:cubicBezTo>
                    <a:pt x="-4136" y="83660"/>
                    <a:pt x="-1280" y="47941"/>
                    <a:pt x="-517" y="38988"/>
                  </a:cubicBezTo>
                  <a:cubicBezTo>
                    <a:pt x="435" y="27844"/>
                    <a:pt x="1864" y="9841"/>
                    <a:pt x="14246" y="2697"/>
                  </a:cubicBezTo>
                  <a:close/>
                </a:path>
              </a:pathLst>
            </a:custGeom>
            <a:solidFill>
              <a:srgbClr val="CFB6A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00" name="Google Shape;500;p8"/>
            <p:cNvSpPr/>
            <p:nvPr/>
          </p:nvSpPr>
          <p:spPr>
            <a:xfrm flipH="1" rot="-1625122">
              <a:off x="9799002" y="1794444"/>
              <a:ext cx="127149" cy="102447"/>
            </a:xfrm>
            <a:custGeom>
              <a:rect b="b" l="l" r="r" t="t"/>
              <a:pathLst>
                <a:path extrusionOk="0" h="32004" w="39721">
                  <a:moveTo>
                    <a:pt x="38732" y="31831"/>
                  </a:moveTo>
                  <a:lnTo>
                    <a:pt x="5965" y="31831"/>
                  </a:lnTo>
                  <a:cubicBezTo>
                    <a:pt x="2061" y="31793"/>
                    <a:pt x="-1083" y="28601"/>
                    <a:pt x="-988" y="24706"/>
                  </a:cubicBezTo>
                  <a:cubicBezTo>
                    <a:pt x="-988" y="24153"/>
                    <a:pt x="-893" y="23601"/>
                    <a:pt x="-797" y="23067"/>
                  </a:cubicBezTo>
                  <a:lnTo>
                    <a:pt x="4918" y="-174"/>
                  </a:ln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01" name="Google Shape;501;p8"/>
            <p:cNvSpPr/>
            <p:nvPr/>
          </p:nvSpPr>
          <p:spPr>
            <a:xfrm flipH="1" rot="-1625122">
              <a:off x="9799002" y="1794444"/>
              <a:ext cx="127149" cy="102447"/>
            </a:xfrm>
            <a:custGeom>
              <a:rect b="b" l="l" r="r" t="t"/>
              <a:pathLst>
                <a:path extrusionOk="0" h="32004" w="39721">
                  <a:moveTo>
                    <a:pt x="38732" y="31831"/>
                  </a:moveTo>
                  <a:lnTo>
                    <a:pt x="5965" y="31831"/>
                  </a:lnTo>
                  <a:cubicBezTo>
                    <a:pt x="2061" y="31793"/>
                    <a:pt x="-1083" y="28601"/>
                    <a:pt x="-988" y="24706"/>
                  </a:cubicBezTo>
                  <a:cubicBezTo>
                    <a:pt x="-988" y="24153"/>
                    <a:pt x="-893" y="23601"/>
                    <a:pt x="-797" y="23067"/>
                  </a:cubicBezTo>
                  <a:lnTo>
                    <a:pt x="4918" y="-174"/>
                  </a:ln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02" name="Google Shape;502;p8"/>
            <p:cNvSpPr/>
            <p:nvPr/>
          </p:nvSpPr>
          <p:spPr>
            <a:xfrm flipH="1" rot="-1625122">
              <a:off x="9830113" y="1607707"/>
              <a:ext cx="121964" cy="155568"/>
            </a:xfrm>
            <a:custGeom>
              <a:rect b="b" l="l" r="r" t="t"/>
              <a:pathLst>
                <a:path extrusionOk="0" h="48599" w="38101">
                  <a:moveTo>
                    <a:pt x="5679" y="-174"/>
                  </a:moveTo>
                  <a:lnTo>
                    <a:pt x="-894" y="39450"/>
                  </a:lnTo>
                  <a:cubicBezTo>
                    <a:pt x="-1560" y="43651"/>
                    <a:pt x="1297" y="47623"/>
                    <a:pt x="5489" y="48318"/>
                  </a:cubicBezTo>
                  <a:cubicBezTo>
                    <a:pt x="6059" y="48423"/>
                    <a:pt x="6727" y="48452"/>
                    <a:pt x="7298" y="48404"/>
                  </a:cubicBezTo>
                  <a:lnTo>
                    <a:pt x="37111" y="46118"/>
                  </a:ln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03" name="Google Shape;503;p8"/>
            <p:cNvSpPr/>
            <p:nvPr/>
          </p:nvSpPr>
          <p:spPr>
            <a:xfrm flipH="1" rot="-1625122">
              <a:off x="9830113" y="1607707"/>
              <a:ext cx="121964" cy="155568"/>
            </a:xfrm>
            <a:custGeom>
              <a:rect b="b" l="l" r="r" t="t"/>
              <a:pathLst>
                <a:path extrusionOk="0" h="48599" w="38101">
                  <a:moveTo>
                    <a:pt x="5679" y="-174"/>
                  </a:moveTo>
                  <a:lnTo>
                    <a:pt x="-894" y="39450"/>
                  </a:lnTo>
                  <a:cubicBezTo>
                    <a:pt x="-1560" y="43651"/>
                    <a:pt x="1297" y="47623"/>
                    <a:pt x="5489" y="48318"/>
                  </a:cubicBezTo>
                  <a:cubicBezTo>
                    <a:pt x="6059" y="48423"/>
                    <a:pt x="6727" y="48452"/>
                    <a:pt x="7298" y="48404"/>
                  </a:cubicBezTo>
                  <a:lnTo>
                    <a:pt x="37111" y="46118"/>
                  </a:ln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04" name="Google Shape;504;p8"/>
            <p:cNvSpPr/>
            <p:nvPr/>
          </p:nvSpPr>
          <p:spPr>
            <a:xfrm flipH="1" rot="-1625122">
              <a:off x="9352821" y="1664966"/>
              <a:ext cx="683891" cy="500771"/>
            </a:xfrm>
            <a:custGeom>
              <a:rect b="b" l="l" r="r" t="t"/>
              <a:pathLst>
                <a:path extrusionOk="0" h="156439" w="213645">
                  <a:moveTo>
                    <a:pt x="212655" y="156227"/>
                  </a:moveTo>
                  <a:cubicBezTo>
                    <a:pt x="117405" y="158132"/>
                    <a:pt x="28156" y="89552"/>
                    <a:pt x="-990" y="-174"/>
                  </a:cubicBezTo>
                  <a:cubicBezTo>
                    <a:pt x="37110" y="84694"/>
                    <a:pt x="118929" y="147845"/>
                    <a:pt x="212655" y="156227"/>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05" name="Google Shape;505;p8"/>
            <p:cNvSpPr/>
            <p:nvPr/>
          </p:nvSpPr>
          <p:spPr>
            <a:xfrm flipH="1" rot="-1625122">
              <a:off x="9056704" y="1755336"/>
              <a:ext cx="43294" cy="60980"/>
            </a:xfrm>
            <a:custGeom>
              <a:rect b="b" l="l" r="r" t="t"/>
              <a:pathLst>
                <a:path extrusionOk="0" h="19050" w="13525">
                  <a:moveTo>
                    <a:pt x="13525" y="9525"/>
                  </a:moveTo>
                  <a:cubicBezTo>
                    <a:pt x="13525" y="14785"/>
                    <a:pt x="10498" y="19050"/>
                    <a:pt x="6763" y="19050"/>
                  </a:cubicBezTo>
                  <a:cubicBezTo>
                    <a:pt x="3028" y="19050"/>
                    <a:pt x="0" y="14785"/>
                    <a:pt x="0" y="9525"/>
                  </a:cubicBezTo>
                  <a:cubicBezTo>
                    <a:pt x="0" y="4264"/>
                    <a:pt x="3028" y="0"/>
                    <a:pt x="6763" y="0"/>
                  </a:cubicBezTo>
                  <a:cubicBezTo>
                    <a:pt x="10498" y="0"/>
                    <a:pt x="13525" y="4264"/>
                    <a:pt x="13525" y="9525"/>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06" name="Google Shape;506;p8"/>
            <p:cNvSpPr/>
            <p:nvPr/>
          </p:nvSpPr>
          <p:spPr>
            <a:xfrm flipH="1" rot="2943404">
              <a:off x="9288755" y="1002040"/>
              <a:ext cx="2466559" cy="902673"/>
            </a:xfrm>
            <a:custGeom>
              <a:rect b="b" l="l" r="r" t="t"/>
              <a:pathLst>
                <a:path extrusionOk="0" h="903102" w="2467731">
                  <a:moveTo>
                    <a:pt x="113021" y="22893"/>
                  </a:moveTo>
                  <a:cubicBezTo>
                    <a:pt x="104092" y="9439"/>
                    <a:pt x="83188" y="-1"/>
                    <a:pt x="58823" y="0"/>
                  </a:cubicBezTo>
                  <a:cubicBezTo>
                    <a:pt x="26337" y="-1"/>
                    <a:pt x="0" y="16782"/>
                    <a:pt x="0" y="37484"/>
                  </a:cubicBezTo>
                  <a:cubicBezTo>
                    <a:pt x="0" y="58186"/>
                    <a:pt x="26337" y="74972"/>
                    <a:pt x="58824" y="74972"/>
                  </a:cubicBezTo>
                  <a:cubicBezTo>
                    <a:pt x="91310" y="74971"/>
                    <a:pt x="117643" y="58189"/>
                    <a:pt x="117643" y="37484"/>
                  </a:cubicBezTo>
                  <a:cubicBezTo>
                    <a:pt x="117644" y="32309"/>
                    <a:pt x="115998" y="27378"/>
                    <a:pt x="113021" y="22893"/>
                  </a:cubicBezTo>
                  <a:close/>
                  <a:moveTo>
                    <a:pt x="385196" y="177119"/>
                  </a:moveTo>
                  <a:cubicBezTo>
                    <a:pt x="367672" y="161043"/>
                    <a:pt x="334450" y="154941"/>
                    <a:pt x="299620" y="163558"/>
                  </a:cubicBezTo>
                  <a:cubicBezTo>
                    <a:pt x="253181" y="175048"/>
                    <a:pt x="221471" y="208357"/>
                    <a:pt x="228794" y="237952"/>
                  </a:cubicBezTo>
                  <a:cubicBezTo>
                    <a:pt x="236117" y="267550"/>
                    <a:pt x="279700" y="282230"/>
                    <a:pt x="326139" y="270740"/>
                  </a:cubicBezTo>
                  <a:cubicBezTo>
                    <a:pt x="372579" y="259249"/>
                    <a:pt x="404288" y="225941"/>
                    <a:pt x="396965" y="196343"/>
                  </a:cubicBezTo>
                  <a:cubicBezTo>
                    <a:pt x="395135" y="188944"/>
                    <a:pt x="391037" y="182477"/>
                    <a:pt x="385196" y="177119"/>
                  </a:cubicBezTo>
                  <a:close/>
                  <a:moveTo>
                    <a:pt x="670816" y="441391"/>
                  </a:moveTo>
                  <a:cubicBezTo>
                    <a:pt x="655540" y="424760"/>
                    <a:pt x="627578" y="417355"/>
                    <a:pt x="598879" y="424456"/>
                  </a:cubicBezTo>
                  <a:cubicBezTo>
                    <a:pt x="560618" y="433923"/>
                    <a:pt x="535535" y="465591"/>
                    <a:pt x="542858" y="495187"/>
                  </a:cubicBezTo>
                  <a:cubicBezTo>
                    <a:pt x="550181" y="524784"/>
                    <a:pt x="587137" y="541104"/>
                    <a:pt x="625398" y="531637"/>
                  </a:cubicBezTo>
                  <a:cubicBezTo>
                    <a:pt x="663662" y="522169"/>
                    <a:pt x="688745" y="490501"/>
                    <a:pt x="681422" y="460903"/>
                  </a:cubicBezTo>
                  <a:cubicBezTo>
                    <a:pt x="679591" y="453504"/>
                    <a:pt x="675909" y="446935"/>
                    <a:pt x="670816" y="441391"/>
                  </a:cubicBezTo>
                  <a:close/>
                  <a:moveTo>
                    <a:pt x="756420" y="191785"/>
                  </a:moveTo>
                  <a:cubicBezTo>
                    <a:pt x="741144" y="175153"/>
                    <a:pt x="713182" y="167749"/>
                    <a:pt x="684483" y="174849"/>
                  </a:cubicBezTo>
                  <a:cubicBezTo>
                    <a:pt x="646221" y="184316"/>
                    <a:pt x="621139" y="215985"/>
                    <a:pt x="628462" y="245580"/>
                  </a:cubicBezTo>
                  <a:cubicBezTo>
                    <a:pt x="635785" y="275178"/>
                    <a:pt x="672741" y="291498"/>
                    <a:pt x="711002" y="282031"/>
                  </a:cubicBezTo>
                  <a:cubicBezTo>
                    <a:pt x="749266" y="272563"/>
                    <a:pt x="774349" y="240895"/>
                    <a:pt x="767026" y="211297"/>
                  </a:cubicBezTo>
                  <a:cubicBezTo>
                    <a:pt x="765195" y="203898"/>
                    <a:pt x="761512" y="197329"/>
                    <a:pt x="756420" y="191785"/>
                  </a:cubicBezTo>
                  <a:close/>
                  <a:moveTo>
                    <a:pt x="1111216" y="225410"/>
                  </a:moveTo>
                  <a:cubicBezTo>
                    <a:pt x="1084925" y="196843"/>
                    <a:pt x="1036781" y="184144"/>
                    <a:pt x="987358" y="196373"/>
                  </a:cubicBezTo>
                  <a:cubicBezTo>
                    <a:pt x="921459" y="212677"/>
                    <a:pt x="878239" y="267122"/>
                    <a:pt x="890821" y="317976"/>
                  </a:cubicBezTo>
                  <a:cubicBezTo>
                    <a:pt x="903403" y="368829"/>
                    <a:pt x="967025" y="396839"/>
                    <a:pt x="1032924" y="380534"/>
                  </a:cubicBezTo>
                  <a:cubicBezTo>
                    <a:pt x="1098822" y="364229"/>
                    <a:pt x="1142043" y="309785"/>
                    <a:pt x="1129460" y="258931"/>
                  </a:cubicBezTo>
                  <a:cubicBezTo>
                    <a:pt x="1126315" y="246218"/>
                    <a:pt x="1119979" y="234932"/>
                    <a:pt x="1111216" y="225410"/>
                  </a:cubicBezTo>
                  <a:close/>
                  <a:moveTo>
                    <a:pt x="1334731" y="95972"/>
                  </a:moveTo>
                  <a:cubicBezTo>
                    <a:pt x="1323645" y="83941"/>
                    <a:pt x="1303340" y="78601"/>
                    <a:pt x="1282491" y="83759"/>
                  </a:cubicBezTo>
                  <a:cubicBezTo>
                    <a:pt x="1254692" y="90637"/>
                    <a:pt x="1236456" y="113576"/>
                    <a:pt x="1241756" y="134998"/>
                  </a:cubicBezTo>
                  <a:cubicBezTo>
                    <a:pt x="1247056" y="156419"/>
                    <a:pt x="1273888" y="168206"/>
                    <a:pt x="1301683" y="161329"/>
                  </a:cubicBezTo>
                  <a:cubicBezTo>
                    <a:pt x="1329485" y="154450"/>
                    <a:pt x="1347722" y="131512"/>
                    <a:pt x="1342422" y="110092"/>
                  </a:cubicBezTo>
                  <a:cubicBezTo>
                    <a:pt x="1341096" y="104735"/>
                    <a:pt x="1338426" y="99983"/>
                    <a:pt x="1334731" y="95972"/>
                  </a:cubicBezTo>
                  <a:close/>
                  <a:moveTo>
                    <a:pt x="1958187" y="371859"/>
                  </a:moveTo>
                  <a:cubicBezTo>
                    <a:pt x="1947101" y="359828"/>
                    <a:pt x="1926796" y="354487"/>
                    <a:pt x="1905949" y="359645"/>
                  </a:cubicBezTo>
                  <a:cubicBezTo>
                    <a:pt x="1878151" y="366523"/>
                    <a:pt x="1859911" y="389462"/>
                    <a:pt x="1865212" y="410885"/>
                  </a:cubicBezTo>
                  <a:cubicBezTo>
                    <a:pt x="1870512" y="432306"/>
                    <a:pt x="1897344" y="444096"/>
                    <a:pt x="1925143" y="437218"/>
                  </a:cubicBezTo>
                  <a:cubicBezTo>
                    <a:pt x="1952942" y="430341"/>
                    <a:pt x="1971178" y="407399"/>
                    <a:pt x="1965878" y="385978"/>
                  </a:cubicBezTo>
                  <a:cubicBezTo>
                    <a:pt x="1964552" y="380622"/>
                    <a:pt x="1961882" y="375870"/>
                    <a:pt x="1958187" y="371859"/>
                  </a:cubicBezTo>
                  <a:close/>
                  <a:moveTo>
                    <a:pt x="2459125" y="835784"/>
                  </a:moveTo>
                  <a:cubicBezTo>
                    <a:pt x="2448039" y="823753"/>
                    <a:pt x="2427734" y="818413"/>
                    <a:pt x="2406885" y="823571"/>
                  </a:cubicBezTo>
                  <a:cubicBezTo>
                    <a:pt x="2379087" y="830449"/>
                    <a:pt x="2360850" y="853388"/>
                    <a:pt x="2366150" y="874811"/>
                  </a:cubicBezTo>
                  <a:cubicBezTo>
                    <a:pt x="2371451" y="896231"/>
                    <a:pt x="2398283" y="908019"/>
                    <a:pt x="2426078" y="901141"/>
                  </a:cubicBezTo>
                  <a:cubicBezTo>
                    <a:pt x="2453876" y="894263"/>
                    <a:pt x="2472116" y="871324"/>
                    <a:pt x="2466816" y="849904"/>
                  </a:cubicBezTo>
                  <a:cubicBezTo>
                    <a:pt x="2465491" y="844548"/>
                    <a:pt x="2462820" y="839795"/>
                    <a:pt x="2459125" y="835784"/>
                  </a:cubicBezTo>
                  <a:close/>
                  <a:moveTo>
                    <a:pt x="1854939" y="119652"/>
                  </a:moveTo>
                  <a:cubicBezTo>
                    <a:pt x="1843854" y="107622"/>
                    <a:pt x="1823548" y="102280"/>
                    <a:pt x="1802699" y="107438"/>
                  </a:cubicBezTo>
                  <a:cubicBezTo>
                    <a:pt x="1774901" y="114316"/>
                    <a:pt x="1756665" y="137258"/>
                    <a:pt x="1761965" y="158677"/>
                  </a:cubicBezTo>
                  <a:cubicBezTo>
                    <a:pt x="1767265" y="180098"/>
                    <a:pt x="1794097" y="191888"/>
                    <a:pt x="1821893" y="185011"/>
                  </a:cubicBezTo>
                  <a:cubicBezTo>
                    <a:pt x="1849691" y="178133"/>
                    <a:pt x="1867930" y="155191"/>
                    <a:pt x="1862630" y="133771"/>
                  </a:cubicBezTo>
                  <a:cubicBezTo>
                    <a:pt x="1861305" y="128415"/>
                    <a:pt x="1858635" y="123663"/>
                    <a:pt x="1854939" y="119652"/>
                  </a:cubicBezTo>
                  <a:close/>
                  <a:moveTo>
                    <a:pt x="2348282" y="604938"/>
                  </a:moveTo>
                  <a:cubicBezTo>
                    <a:pt x="2337197" y="592908"/>
                    <a:pt x="2316891" y="587566"/>
                    <a:pt x="2296042" y="592724"/>
                  </a:cubicBezTo>
                  <a:cubicBezTo>
                    <a:pt x="2268244" y="599602"/>
                    <a:pt x="2250008" y="622544"/>
                    <a:pt x="2255307" y="643964"/>
                  </a:cubicBezTo>
                  <a:cubicBezTo>
                    <a:pt x="2260607" y="665384"/>
                    <a:pt x="2287440" y="677174"/>
                    <a:pt x="2315235" y="670297"/>
                  </a:cubicBezTo>
                  <a:cubicBezTo>
                    <a:pt x="2343037" y="663419"/>
                    <a:pt x="2361273" y="640477"/>
                    <a:pt x="2355973" y="619057"/>
                  </a:cubicBezTo>
                  <a:cubicBezTo>
                    <a:pt x="2354648" y="613702"/>
                    <a:pt x="2351978" y="608949"/>
                    <a:pt x="2348282" y="604938"/>
                  </a:cubicBezTo>
                  <a:close/>
                  <a:moveTo>
                    <a:pt x="2285659" y="283439"/>
                  </a:moveTo>
                  <a:cubicBezTo>
                    <a:pt x="2266173" y="262324"/>
                    <a:pt x="2230468" y="252959"/>
                    <a:pt x="2193799" y="262032"/>
                  </a:cubicBezTo>
                  <a:cubicBezTo>
                    <a:pt x="2144907" y="274129"/>
                    <a:pt x="2112817" y="314422"/>
                    <a:pt x="2122123" y="352031"/>
                  </a:cubicBezTo>
                  <a:cubicBezTo>
                    <a:pt x="2131429" y="389643"/>
                    <a:pt x="2178604" y="410324"/>
                    <a:pt x="2227497" y="398227"/>
                  </a:cubicBezTo>
                  <a:cubicBezTo>
                    <a:pt x="2276389" y="386130"/>
                    <a:pt x="2308481" y="345836"/>
                    <a:pt x="2299175" y="308225"/>
                  </a:cubicBezTo>
                  <a:cubicBezTo>
                    <a:pt x="2296848" y="298822"/>
                    <a:pt x="2292155" y="290478"/>
                    <a:pt x="2285659" y="283439"/>
                  </a:cubicBezTo>
                  <a:close/>
                  <a:moveTo>
                    <a:pt x="2124663" y="52916"/>
                  </a:moveTo>
                  <a:cubicBezTo>
                    <a:pt x="2113578" y="40886"/>
                    <a:pt x="2093272" y="35543"/>
                    <a:pt x="2072426" y="40701"/>
                  </a:cubicBezTo>
                  <a:cubicBezTo>
                    <a:pt x="2044627" y="47579"/>
                    <a:pt x="2026388" y="70521"/>
                    <a:pt x="2031688" y="91941"/>
                  </a:cubicBezTo>
                  <a:cubicBezTo>
                    <a:pt x="2036988" y="113362"/>
                    <a:pt x="2063820" y="125152"/>
                    <a:pt x="2091619" y="118273"/>
                  </a:cubicBezTo>
                  <a:cubicBezTo>
                    <a:pt x="2119418" y="111396"/>
                    <a:pt x="2137654" y="88455"/>
                    <a:pt x="2132354" y="67034"/>
                  </a:cubicBezTo>
                  <a:cubicBezTo>
                    <a:pt x="2131029" y="61679"/>
                    <a:pt x="2128358" y="56926"/>
                    <a:pt x="2124663" y="52916"/>
                  </a:cubicBezTo>
                  <a:close/>
                  <a:moveTo>
                    <a:pt x="2448959" y="361657"/>
                  </a:moveTo>
                  <a:cubicBezTo>
                    <a:pt x="2437873" y="349626"/>
                    <a:pt x="2417569" y="344285"/>
                    <a:pt x="2396720" y="349444"/>
                  </a:cubicBezTo>
                  <a:cubicBezTo>
                    <a:pt x="2368921" y="356322"/>
                    <a:pt x="2350684" y="379260"/>
                    <a:pt x="2355985" y="400683"/>
                  </a:cubicBezTo>
                  <a:cubicBezTo>
                    <a:pt x="2361285" y="422103"/>
                    <a:pt x="2388117" y="433891"/>
                    <a:pt x="2415912" y="427014"/>
                  </a:cubicBezTo>
                  <a:cubicBezTo>
                    <a:pt x="2443710" y="420135"/>
                    <a:pt x="2461951" y="397197"/>
                    <a:pt x="2456651" y="375776"/>
                  </a:cubicBezTo>
                  <a:cubicBezTo>
                    <a:pt x="2455325" y="370420"/>
                    <a:pt x="2452655" y="365667"/>
                    <a:pt x="2448959" y="361657"/>
                  </a:cubicBezTo>
                  <a:close/>
                  <a:moveTo>
                    <a:pt x="2335696" y="121039"/>
                  </a:moveTo>
                  <a:cubicBezTo>
                    <a:pt x="2324611" y="109009"/>
                    <a:pt x="2304306" y="103666"/>
                    <a:pt x="2283459" y="108824"/>
                  </a:cubicBezTo>
                  <a:cubicBezTo>
                    <a:pt x="2255658" y="115703"/>
                    <a:pt x="2237422" y="138644"/>
                    <a:pt x="2242721" y="160064"/>
                  </a:cubicBezTo>
                  <a:cubicBezTo>
                    <a:pt x="2248022" y="181484"/>
                    <a:pt x="2274854" y="193275"/>
                    <a:pt x="2302652" y="186397"/>
                  </a:cubicBezTo>
                  <a:cubicBezTo>
                    <a:pt x="2330451" y="179519"/>
                    <a:pt x="2348687" y="156578"/>
                    <a:pt x="2343387" y="135157"/>
                  </a:cubicBezTo>
                  <a:cubicBezTo>
                    <a:pt x="2342062" y="129802"/>
                    <a:pt x="2339392" y="125049"/>
                    <a:pt x="2335696" y="12103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507" name="Google Shape;507;p8"/>
          <p:cNvGrpSpPr/>
          <p:nvPr/>
        </p:nvGrpSpPr>
        <p:grpSpPr>
          <a:xfrm>
            <a:off x="709080" y="-18713"/>
            <a:ext cx="808174" cy="1015685"/>
            <a:chOff x="4196311" y="4158613"/>
            <a:chExt cx="2181305" cy="2741391"/>
          </a:xfrm>
        </p:grpSpPr>
        <p:sp>
          <p:nvSpPr>
            <p:cNvPr id="508" name="Google Shape;508;p8"/>
            <p:cNvSpPr/>
            <p:nvPr/>
          </p:nvSpPr>
          <p:spPr>
            <a:xfrm>
              <a:off x="4196311" y="4158613"/>
              <a:ext cx="2181305" cy="1553328"/>
            </a:xfrm>
            <a:custGeom>
              <a:rect b="b" l="l" r="r" t="t"/>
              <a:pathLst>
                <a:path extrusionOk="0" h="598009" w="839771">
                  <a:moveTo>
                    <a:pt x="293099" y="491480"/>
                  </a:moveTo>
                  <a:cubicBezTo>
                    <a:pt x="224043" y="511083"/>
                    <a:pt x="160225" y="545697"/>
                    <a:pt x="106123" y="592826"/>
                  </a:cubicBezTo>
                  <a:cubicBezTo>
                    <a:pt x="104885" y="593865"/>
                    <a:pt x="102980" y="593693"/>
                    <a:pt x="101932" y="592436"/>
                  </a:cubicBezTo>
                  <a:cubicBezTo>
                    <a:pt x="101646" y="592083"/>
                    <a:pt x="101456" y="591655"/>
                    <a:pt x="101361" y="591207"/>
                  </a:cubicBezTo>
                  <a:cubicBezTo>
                    <a:pt x="84453" y="520503"/>
                    <a:pt x="49506" y="455390"/>
                    <a:pt x="-81" y="402231"/>
                  </a:cubicBezTo>
                  <a:cubicBezTo>
                    <a:pt x="-1214" y="401212"/>
                    <a:pt x="-1300" y="399459"/>
                    <a:pt x="-271" y="398326"/>
                  </a:cubicBezTo>
                  <a:cubicBezTo>
                    <a:pt x="-214" y="398259"/>
                    <a:pt x="-147" y="398193"/>
                    <a:pt x="-81" y="398135"/>
                  </a:cubicBezTo>
                  <a:cubicBezTo>
                    <a:pt x="29780" y="370303"/>
                    <a:pt x="53021" y="336127"/>
                    <a:pt x="67928" y="298123"/>
                  </a:cubicBezTo>
                  <a:cubicBezTo>
                    <a:pt x="87045" y="248650"/>
                    <a:pt x="91502" y="194719"/>
                    <a:pt x="80786" y="142770"/>
                  </a:cubicBezTo>
                  <a:cubicBezTo>
                    <a:pt x="80415" y="141236"/>
                    <a:pt x="81358" y="139693"/>
                    <a:pt x="82891" y="139322"/>
                  </a:cubicBezTo>
                  <a:cubicBezTo>
                    <a:pt x="83168" y="139255"/>
                    <a:pt x="83454" y="139227"/>
                    <a:pt x="83739" y="139246"/>
                  </a:cubicBezTo>
                  <a:cubicBezTo>
                    <a:pt x="182037" y="142332"/>
                    <a:pt x="273477" y="88744"/>
                    <a:pt x="318817" y="1419"/>
                  </a:cubicBezTo>
                  <a:cubicBezTo>
                    <a:pt x="319578" y="-57"/>
                    <a:pt x="321483" y="-610"/>
                    <a:pt x="322912" y="200"/>
                  </a:cubicBezTo>
                  <a:cubicBezTo>
                    <a:pt x="323294" y="362"/>
                    <a:pt x="323578" y="581"/>
                    <a:pt x="323769" y="848"/>
                  </a:cubicBezTo>
                  <a:cubicBezTo>
                    <a:pt x="379395" y="67599"/>
                    <a:pt x="478646" y="76590"/>
                    <a:pt x="545416" y="20936"/>
                  </a:cubicBezTo>
                  <a:cubicBezTo>
                    <a:pt x="547321" y="19364"/>
                    <a:pt x="549131" y="17745"/>
                    <a:pt x="550940" y="16088"/>
                  </a:cubicBezTo>
                  <a:cubicBezTo>
                    <a:pt x="552178" y="15011"/>
                    <a:pt x="553989" y="15125"/>
                    <a:pt x="555132" y="16345"/>
                  </a:cubicBezTo>
                  <a:cubicBezTo>
                    <a:pt x="555322" y="16583"/>
                    <a:pt x="555512" y="16849"/>
                    <a:pt x="555607" y="17135"/>
                  </a:cubicBezTo>
                  <a:cubicBezTo>
                    <a:pt x="597613" y="108337"/>
                    <a:pt x="684958" y="170307"/>
                    <a:pt x="784970" y="179822"/>
                  </a:cubicBezTo>
                  <a:cubicBezTo>
                    <a:pt x="786589" y="179984"/>
                    <a:pt x="787732" y="181441"/>
                    <a:pt x="787637" y="183061"/>
                  </a:cubicBezTo>
                  <a:cubicBezTo>
                    <a:pt x="787637" y="183185"/>
                    <a:pt x="787542" y="183318"/>
                    <a:pt x="787542" y="183442"/>
                  </a:cubicBezTo>
                  <a:cubicBezTo>
                    <a:pt x="768587" y="269290"/>
                    <a:pt x="786970" y="359168"/>
                    <a:pt x="838214" y="430616"/>
                  </a:cubicBezTo>
                  <a:cubicBezTo>
                    <a:pt x="839167" y="431892"/>
                    <a:pt x="838881" y="433673"/>
                    <a:pt x="837644" y="434607"/>
                  </a:cubicBezTo>
                  <a:cubicBezTo>
                    <a:pt x="837548" y="434645"/>
                    <a:pt x="837548" y="434683"/>
                    <a:pt x="837453" y="434711"/>
                  </a:cubicBezTo>
                  <a:cubicBezTo>
                    <a:pt x="782875" y="473049"/>
                    <a:pt x="744584" y="530390"/>
                    <a:pt x="730106" y="595493"/>
                  </a:cubicBezTo>
                  <a:cubicBezTo>
                    <a:pt x="729725" y="597093"/>
                    <a:pt x="728200" y="598113"/>
                    <a:pt x="726582" y="597770"/>
                  </a:cubicBezTo>
                  <a:cubicBezTo>
                    <a:pt x="725819" y="597617"/>
                    <a:pt x="725248" y="597170"/>
                    <a:pt x="724771" y="596541"/>
                  </a:cubicBezTo>
                  <a:cubicBezTo>
                    <a:pt x="684862" y="537458"/>
                    <a:pt x="625236" y="494509"/>
                    <a:pt x="556561" y="475383"/>
                  </a:cubicBezTo>
                  <a:cubicBezTo>
                    <a:pt x="443308" y="441474"/>
                    <a:pt x="328818" y="478622"/>
                    <a:pt x="293099" y="49148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09" name="Google Shape;509;p8"/>
            <p:cNvSpPr/>
            <p:nvPr/>
          </p:nvSpPr>
          <p:spPr>
            <a:xfrm>
              <a:off x="4367830" y="4774141"/>
              <a:ext cx="1804225" cy="2117369"/>
            </a:xfrm>
            <a:custGeom>
              <a:rect b="b" l="l" r="r" t="t"/>
              <a:pathLst>
                <a:path extrusionOk="0" h="2117369" w="1804225">
                  <a:moveTo>
                    <a:pt x="881833" y="121"/>
                  </a:moveTo>
                  <a:cubicBezTo>
                    <a:pt x="1005641" y="-2229"/>
                    <a:pt x="1129604" y="29674"/>
                    <a:pt x="1232978" y="92490"/>
                  </a:cubicBezTo>
                  <a:cubicBezTo>
                    <a:pt x="1517133" y="265605"/>
                    <a:pt x="1656368" y="672178"/>
                    <a:pt x="1511447" y="866066"/>
                  </a:cubicBezTo>
                  <a:cubicBezTo>
                    <a:pt x="1456294" y="940259"/>
                    <a:pt x="1368749" y="970678"/>
                    <a:pt x="1297524" y="984527"/>
                  </a:cubicBezTo>
                  <a:cubicBezTo>
                    <a:pt x="1293568" y="985316"/>
                    <a:pt x="1290846" y="989201"/>
                    <a:pt x="1291589" y="993233"/>
                  </a:cubicBezTo>
                  <a:cubicBezTo>
                    <a:pt x="1291838" y="993900"/>
                    <a:pt x="1292085" y="994541"/>
                    <a:pt x="1292334" y="995162"/>
                  </a:cubicBezTo>
                  <a:cubicBezTo>
                    <a:pt x="1366030" y="1139390"/>
                    <a:pt x="1409803" y="1297025"/>
                    <a:pt x="1421178" y="1458615"/>
                  </a:cubicBezTo>
                  <a:cubicBezTo>
                    <a:pt x="1421427" y="1462844"/>
                    <a:pt x="1424888" y="1466108"/>
                    <a:pt x="1429092" y="1465885"/>
                  </a:cubicBezTo>
                  <a:cubicBezTo>
                    <a:pt x="1430577" y="1465835"/>
                    <a:pt x="1431810" y="1465464"/>
                    <a:pt x="1432802" y="1464797"/>
                  </a:cubicBezTo>
                  <a:cubicBezTo>
                    <a:pt x="1575993" y="1379798"/>
                    <a:pt x="1664528" y="1226245"/>
                    <a:pt x="1666260" y="1059709"/>
                  </a:cubicBezTo>
                  <a:cubicBezTo>
                    <a:pt x="1666260" y="1055479"/>
                    <a:pt x="1669721" y="1052114"/>
                    <a:pt x="1674174" y="1052190"/>
                  </a:cubicBezTo>
                  <a:cubicBezTo>
                    <a:pt x="1676399" y="1052239"/>
                    <a:pt x="1678380" y="1053278"/>
                    <a:pt x="1679862" y="1055009"/>
                  </a:cubicBezTo>
                  <a:cubicBezTo>
                    <a:pt x="1735999" y="1126852"/>
                    <a:pt x="1772850" y="1212074"/>
                    <a:pt x="1786203" y="1302317"/>
                  </a:cubicBezTo>
                  <a:cubicBezTo>
                    <a:pt x="1822311" y="1554817"/>
                    <a:pt x="1651668" y="1738320"/>
                    <a:pt x="1625455" y="1765769"/>
                  </a:cubicBezTo>
                  <a:lnTo>
                    <a:pt x="1625455" y="1767254"/>
                  </a:lnTo>
                  <a:cubicBezTo>
                    <a:pt x="1611110" y="1789908"/>
                    <a:pt x="1611110" y="1818793"/>
                    <a:pt x="1625455" y="1841446"/>
                  </a:cubicBezTo>
                  <a:cubicBezTo>
                    <a:pt x="1648454" y="1868402"/>
                    <a:pt x="1697175" y="1853810"/>
                    <a:pt x="1721657" y="1837983"/>
                  </a:cubicBezTo>
                  <a:cubicBezTo>
                    <a:pt x="1727841" y="1834176"/>
                    <a:pt x="1733777" y="1829500"/>
                    <a:pt x="1738720" y="1824133"/>
                  </a:cubicBezTo>
                  <a:cubicBezTo>
                    <a:pt x="1752323" y="1808654"/>
                    <a:pt x="1775818" y="1807119"/>
                    <a:pt x="1791396" y="1820748"/>
                  </a:cubicBezTo>
                  <a:cubicBezTo>
                    <a:pt x="1798074" y="1826657"/>
                    <a:pt x="1802524" y="1834794"/>
                    <a:pt x="1803763" y="1843671"/>
                  </a:cubicBezTo>
                  <a:cubicBezTo>
                    <a:pt x="1803763" y="1845157"/>
                    <a:pt x="1803763" y="1846886"/>
                    <a:pt x="1803763" y="1848371"/>
                  </a:cubicBezTo>
                  <a:cubicBezTo>
                    <a:pt x="1807720" y="1915366"/>
                    <a:pt x="1786203" y="1981421"/>
                    <a:pt x="1743420" y="2033110"/>
                  </a:cubicBezTo>
                  <a:cubicBezTo>
                    <a:pt x="1722646" y="2059596"/>
                    <a:pt x="1691237" y="2075325"/>
                    <a:pt x="1657603" y="2075893"/>
                  </a:cubicBezTo>
                  <a:lnTo>
                    <a:pt x="1216696" y="2080704"/>
                  </a:lnTo>
                  <a:lnTo>
                    <a:pt x="1213844" y="2082066"/>
                  </a:lnTo>
                  <a:cubicBezTo>
                    <a:pt x="1185319" y="2095131"/>
                    <a:pt x="1088888" y="2133947"/>
                    <a:pt x="1032410" y="2088503"/>
                  </a:cubicBezTo>
                  <a:lnTo>
                    <a:pt x="1028134" y="2082762"/>
                  </a:lnTo>
                  <a:lnTo>
                    <a:pt x="855759" y="2084643"/>
                  </a:lnTo>
                  <a:lnTo>
                    <a:pt x="849897" y="2092957"/>
                  </a:lnTo>
                  <a:cubicBezTo>
                    <a:pt x="796109" y="2138584"/>
                    <a:pt x="710046" y="2110206"/>
                    <a:pt x="662238" y="2088679"/>
                  </a:cubicBezTo>
                  <a:lnTo>
                    <a:pt x="658331" y="2086797"/>
                  </a:lnTo>
                  <a:lnTo>
                    <a:pt x="161890" y="2092214"/>
                  </a:lnTo>
                  <a:cubicBezTo>
                    <a:pt x="146556" y="2092464"/>
                    <a:pt x="130977" y="2089766"/>
                    <a:pt x="116635" y="2084301"/>
                  </a:cubicBezTo>
                  <a:cubicBezTo>
                    <a:pt x="69819" y="2067112"/>
                    <a:pt x="32202" y="2031303"/>
                    <a:pt x="12763" y="1985378"/>
                  </a:cubicBezTo>
                  <a:cubicBezTo>
                    <a:pt x="-1678" y="1949594"/>
                    <a:pt x="-3929" y="1910048"/>
                    <a:pt x="6335" y="1872855"/>
                  </a:cubicBezTo>
                  <a:cubicBezTo>
                    <a:pt x="9279" y="1863035"/>
                    <a:pt x="19615" y="1857471"/>
                    <a:pt x="29432" y="1860416"/>
                  </a:cubicBezTo>
                  <a:cubicBezTo>
                    <a:pt x="34947" y="1862072"/>
                    <a:pt x="39400" y="1866200"/>
                    <a:pt x="41451" y="1871616"/>
                  </a:cubicBezTo>
                  <a:cubicBezTo>
                    <a:pt x="47018" y="1884378"/>
                    <a:pt x="56217" y="1895210"/>
                    <a:pt x="67913" y="1902778"/>
                  </a:cubicBezTo>
                  <a:cubicBezTo>
                    <a:pt x="90172" y="1915070"/>
                    <a:pt x="116881" y="1916355"/>
                    <a:pt x="140127" y="1906242"/>
                  </a:cubicBezTo>
                  <a:cubicBezTo>
                    <a:pt x="180932" y="1888187"/>
                    <a:pt x="192063" y="1840704"/>
                    <a:pt x="205416" y="1810038"/>
                  </a:cubicBezTo>
                  <a:cubicBezTo>
                    <a:pt x="225943" y="1762555"/>
                    <a:pt x="274169" y="1703943"/>
                    <a:pt x="396090" y="1657450"/>
                  </a:cubicBezTo>
                  <a:cubicBezTo>
                    <a:pt x="399058" y="1656263"/>
                    <a:pt x="401037" y="1653270"/>
                    <a:pt x="400790" y="1650029"/>
                  </a:cubicBezTo>
                  <a:cubicBezTo>
                    <a:pt x="386691" y="1437345"/>
                    <a:pt x="435167" y="1225206"/>
                    <a:pt x="540025" y="1039675"/>
                  </a:cubicBezTo>
                  <a:lnTo>
                    <a:pt x="539776" y="1039181"/>
                  </a:lnTo>
                  <a:cubicBezTo>
                    <a:pt x="541754" y="1035793"/>
                    <a:pt x="540765" y="1031392"/>
                    <a:pt x="537304" y="1029338"/>
                  </a:cubicBezTo>
                  <a:cubicBezTo>
                    <a:pt x="536315" y="1028695"/>
                    <a:pt x="535076" y="1028323"/>
                    <a:pt x="533840" y="1028300"/>
                  </a:cubicBezTo>
                  <a:cubicBezTo>
                    <a:pt x="466819" y="1024738"/>
                    <a:pt x="403015" y="998597"/>
                    <a:pt x="352811" y="954108"/>
                  </a:cubicBezTo>
                  <a:cubicBezTo>
                    <a:pt x="177718" y="786681"/>
                    <a:pt x="240782" y="321495"/>
                    <a:pt x="531615" y="113263"/>
                  </a:cubicBezTo>
                  <a:cubicBezTo>
                    <a:pt x="634372" y="39071"/>
                    <a:pt x="758025" y="2470"/>
                    <a:pt x="881833" y="12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10" name="Google Shape;510;p8"/>
            <p:cNvSpPr/>
            <p:nvPr/>
          </p:nvSpPr>
          <p:spPr>
            <a:xfrm>
              <a:off x="4765293" y="5814554"/>
              <a:ext cx="1003480" cy="1085450"/>
            </a:xfrm>
            <a:custGeom>
              <a:rect b="b" l="l" r="r" t="t"/>
              <a:pathLst>
                <a:path extrusionOk="0" h="1085450" w="1003480">
                  <a:moveTo>
                    <a:pt x="714085" y="381349"/>
                  </a:moveTo>
                  <a:cubicBezTo>
                    <a:pt x="745244" y="496297"/>
                    <a:pt x="728921" y="619037"/>
                    <a:pt x="668334" y="721644"/>
                  </a:cubicBezTo>
                  <a:cubicBezTo>
                    <a:pt x="636183" y="769127"/>
                    <a:pt x="614913" y="823213"/>
                    <a:pt x="606506" y="879921"/>
                  </a:cubicBezTo>
                  <a:cubicBezTo>
                    <a:pt x="594388" y="960544"/>
                    <a:pt x="606506" y="1068370"/>
                    <a:pt x="711860" y="1060456"/>
                  </a:cubicBezTo>
                  <a:cubicBezTo>
                    <a:pt x="936661" y="1048090"/>
                    <a:pt x="1001701" y="788418"/>
                    <a:pt x="1002940" y="601208"/>
                  </a:cubicBezTo>
                  <a:cubicBezTo>
                    <a:pt x="1008379" y="768634"/>
                    <a:pt x="974995" y="986511"/>
                    <a:pt x="799899" y="1057489"/>
                  </a:cubicBezTo>
                  <a:cubicBezTo>
                    <a:pt x="584000" y="1143305"/>
                    <a:pt x="549871" y="954609"/>
                    <a:pt x="613184" y="791633"/>
                  </a:cubicBezTo>
                  <a:cubicBezTo>
                    <a:pt x="625797" y="765022"/>
                    <a:pt x="640140" y="739253"/>
                    <a:pt x="655967" y="714473"/>
                  </a:cubicBezTo>
                  <a:cubicBezTo>
                    <a:pt x="717546" y="615057"/>
                    <a:pt x="738320" y="495731"/>
                    <a:pt x="714085" y="381349"/>
                  </a:cubicBezTo>
                  <a:close/>
                  <a:moveTo>
                    <a:pt x="150718" y="0"/>
                  </a:moveTo>
                  <a:lnTo>
                    <a:pt x="150718" y="743"/>
                  </a:lnTo>
                  <a:cubicBezTo>
                    <a:pt x="27065" y="248050"/>
                    <a:pt x="-37236" y="543336"/>
                    <a:pt x="64655" y="807461"/>
                  </a:cubicBezTo>
                  <a:cubicBezTo>
                    <a:pt x="97549" y="892534"/>
                    <a:pt x="150471" y="973898"/>
                    <a:pt x="230106" y="1019156"/>
                  </a:cubicBezTo>
                  <a:cubicBezTo>
                    <a:pt x="298609" y="1059465"/>
                    <a:pt x="417316" y="1105712"/>
                    <a:pt x="468756" y="1019156"/>
                  </a:cubicBezTo>
                  <a:cubicBezTo>
                    <a:pt x="505604" y="936554"/>
                    <a:pt x="482109" y="834912"/>
                    <a:pt x="440318" y="757257"/>
                  </a:cubicBezTo>
                  <a:cubicBezTo>
                    <a:pt x="359944" y="591313"/>
                    <a:pt x="295392" y="396684"/>
                    <a:pt x="370576" y="216644"/>
                  </a:cubicBezTo>
                  <a:cubicBezTo>
                    <a:pt x="302566" y="397671"/>
                    <a:pt x="370576" y="587605"/>
                    <a:pt x="453422" y="751074"/>
                  </a:cubicBezTo>
                  <a:cubicBezTo>
                    <a:pt x="498929" y="833674"/>
                    <a:pt x="523164" y="936060"/>
                    <a:pt x="483597" y="1027069"/>
                  </a:cubicBezTo>
                  <a:cubicBezTo>
                    <a:pt x="402478" y="1161355"/>
                    <a:pt x="179159" y="1034983"/>
                    <a:pt x="115602" y="938039"/>
                  </a:cubicBezTo>
                  <a:cubicBezTo>
                    <a:pt x="-76555" y="657344"/>
                    <a:pt x="-4095" y="280695"/>
                    <a:pt x="150718"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11" name="Google Shape;511;p8"/>
            <p:cNvSpPr/>
            <p:nvPr/>
          </p:nvSpPr>
          <p:spPr>
            <a:xfrm>
              <a:off x="4854678" y="4633856"/>
              <a:ext cx="845064" cy="319393"/>
            </a:xfrm>
            <a:custGeom>
              <a:rect b="b" l="l" r="r" t="t"/>
              <a:pathLst>
                <a:path extrusionOk="0" h="319393" w="845064">
                  <a:moveTo>
                    <a:pt x="7915" y="109"/>
                  </a:moveTo>
                  <a:cubicBezTo>
                    <a:pt x="10142" y="132"/>
                    <a:pt x="12118" y="1000"/>
                    <a:pt x="13603" y="2532"/>
                  </a:cubicBezTo>
                  <a:lnTo>
                    <a:pt x="190426" y="188753"/>
                  </a:lnTo>
                  <a:cubicBezTo>
                    <a:pt x="191665" y="190015"/>
                    <a:pt x="192407" y="191550"/>
                    <a:pt x="192654" y="193206"/>
                  </a:cubicBezTo>
                  <a:cubicBezTo>
                    <a:pt x="203040" y="251571"/>
                    <a:pt x="164213" y="307313"/>
                    <a:pt x="105848" y="317725"/>
                  </a:cubicBezTo>
                  <a:cubicBezTo>
                    <a:pt x="70236" y="324081"/>
                    <a:pt x="33635" y="312036"/>
                    <a:pt x="8904" y="285698"/>
                  </a:cubicBezTo>
                  <a:cubicBezTo>
                    <a:pt x="7419" y="284189"/>
                    <a:pt x="6432" y="282162"/>
                    <a:pt x="6432" y="280009"/>
                  </a:cubicBezTo>
                  <a:lnTo>
                    <a:pt x="0" y="7971"/>
                  </a:lnTo>
                  <a:cubicBezTo>
                    <a:pt x="0" y="3593"/>
                    <a:pt x="3711" y="83"/>
                    <a:pt x="7915" y="109"/>
                  </a:cubicBezTo>
                  <a:close/>
                  <a:moveTo>
                    <a:pt x="837631" y="7"/>
                  </a:moveTo>
                  <a:cubicBezTo>
                    <a:pt x="841837" y="181"/>
                    <a:pt x="845301" y="3741"/>
                    <a:pt x="845052" y="7970"/>
                  </a:cubicBezTo>
                  <a:lnTo>
                    <a:pt x="838870" y="280008"/>
                  </a:lnTo>
                  <a:cubicBezTo>
                    <a:pt x="838870" y="282161"/>
                    <a:pt x="837881" y="284188"/>
                    <a:pt x="836398" y="285697"/>
                  </a:cubicBezTo>
                  <a:cubicBezTo>
                    <a:pt x="811667" y="312035"/>
                    <a:pt x="775063" y="324080"/>
                    <a:pt x="739451" y="317724"/>
                  </a:cubicBezTo>
                  <a:cubicBezTo>
                    <a:pt x="681087" y="307312"/>
                    <a:pt x="642260" y="251567"/>
                    <a:pt x="652646" y="193205"/>
                  </a:cubicBezTo>
                  <a:cubicBezTo>
                    <a:pt x="652895" y="191546"/>
                    <a:pt x="653638" y="190014"/>
                    <a:pt x="654871" y="188753"/>
                  </a:cubicBezTo>
                  <a:lnTo>
                    <a:pt x="831696" y="2531"/>
                  </a:lnTo>
                  <a:cubicBezTo>
                    <a:pt x="833181" y="848"/>
                    <a:pt x="835406" y="-92"/>
                    <a:pt x="837631" y="7"/>
                  </a:cubicBezTo>
                  <a:close/>
                </a:path>
              </a:pathLst>
            </a:custGeom>
            <a:solidFill>
              <a:srgbClr val="DFE4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12" name="Google Shape;512;p8"/>
            <p:cNvSpPr/>
            <p:nvPr/>
          </p:nvSpPr>
          <p:spPr>
            <a:xfrm>
              <a:off x="5052378" y="5140107"/>
              <a:ext cx="68779" cy="127168"/>
            </a:xfrm>
            <a:custGeom>
              <a:rect b="b" l="l" r="r" t="t"/>
              <a:pathLst>
                <a:path extrusionOk="0" h="48958" w="26479">
                  <a:moveTo>
                    <a:pt x="26479" y="24479"/>
                  </a:moveTo>
                  <a:cubicBezTo>
                    <a:pt x="26479" y="37999"/>
                    <a:pt x="20552" y="48959"/>
                    <a:pt x="13240" y="48959"/>
                  </a:cubicBezTo>
                  <a:cubicBezTo>
                    <a:pt x="5928" y="48959"/>
                    <a:pt x="0" y="37999"/>
                    <a:pt x="0" y="24479"/>
                  </a:cubicBezTo>
                  <a:cubicBezTo>
                    <a:pt x="0" y="10960"/>
                    <a:pt x="5928" y="0"/>
                    <a:pt x="13240" y="0"/>
                  </a:cubicBezTo>
                  <a:cubicBezTo>
                    <a:pt x="20552" y="0"/>
                    <a:pt x="26479" y="10960"/>
                    <a:pt x="26479" y="24479"/>
                  </a:cubicBezTo>
                  <a:close/>
                </a:path>
              </a:pathLst>
            </a:custGeom>
            <a:solidFill>
              <a:srgbClr val="3D44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13" name="Google Shape;513;p8"/>
            <p:cNvSpPr/>
            <p:nvPr/>
          </p:nvSpPr>
          <p:spPr>
            <a:xfrm>
              <a:off x="5428778" y="5140107"/>
              <a:ext cx="68779" cy="127168"/>
            </a:xfrm>
            <a:custGeom>
              <a:rect b="b" l="l" r="r" t="t"/>
              <a:pathLst>
                <a:path extrusionOk="0" h="48958" w="26479">
                  <a:moveTo>
                    <a:pt x="26480" y="24479"/>
                  </a:moveTo>
                  <a:cubicBezTo>
                    <a:pt x="26480" y="37999"/>
                    <a:pt x="20552" y="48959"/>
                    <a:pt x="13240" y="48959"/>
                  </a:cubicBezTo>
                  <a:cubicBezTo>
                    <a:pt x="5928" y="48959"/>
                    <a:pt x="0" y="37999"/>
                    <a:pt x="0" y="24479"/>
                  </a:cubicBezTo>
                  <a:cubicBezTo>
                    <a:pt x="0" y="10960"/>
                    <a:pt x="5928" y="0"/>
                    <a:pt x="13240" y="0"/>
                  </a:cubicBezTo>
                  <a:cubicBezTo>
                    <a:pt x="20552" y="0"/>
                    <a:pt x="26480" y="10960"/>
                    <a:pt x="26480" y="24479"/>
                  </a:cubicBezTo>
                  <a:close/>
                </a:path>
              </a:pathLst>
            </a:custGeom>
            <a:solidFill>
              <a:srgbClr val="3D44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14" name="Google Shape;514;p8"/>
            <p:cNvSpPr/>
            <p:nvPr/>
          </p:nvSpPr>
          <p:spPr>
            <a:xfrm>
              <a:off x="5212137" y="5489058"/>
              <a:ext cx="24741" cy="63831"/>
            </a:xfrm>
            <a:custGeom>
              <a:rect b="b" l="l" r="r" t="t"/>
              <a:pathLst>
                <a:path extrusionOk="0" h="24574" w="9525">
                  <a:moveTo>
                    <a:pt x="9525" y="12287"/>
                  </a:moveTo>
                  <a:cubicBezTo>
                    <a:pt x="9525" y="19073"/>
                    <a:pt x="7393" y="24574"/>
                    <a:pt x="4762" y="24574"/>
                  </a:cubicBezTo>
                  <a:cubicBezTo>
                    <a:pt x="2132" y="24574"/>
                    <a:pt x="0" y="19073"/>
                    <a:pt x="0" y="12287"/>
                  </a:cubicBezTo>
                  <a:cubicBezTo>
                    <a:pt x="0" y="5501"/>
                    <a:pt x="2132" y="0"/>
                    <a:pt x="4762" y="0"/>
                  </a:cubicBezTo>
                  <a:cubicBezTo>
                    <a:pt x="7393" y="0"/>
                    <a:pt x="9525" y="5501"/>
                    <a:pt x="9525" y="12287"/>
                  </a:cubicBezTo>
                  <a:close/>
                </a:path>
              </a:pathLst>
            </a:custGeom>
            <a:solidFill>
              <a:srgbClr val="3D44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15" name="Google Shape;515;p8"/>
            <p:cNvSpPr/>
            <p:nvPr/>
          </p:nvSpPr>
          <p:spPr>
            <a:xfrm>
              <a:off x="5348899" y="5489058"/>
              <a:ext cx="24741" cy="63831"/>
            </a:xfrm>
            <a:custGeom>
              <a:rect b="b" l="l" r="r" t="t"/>
              <a:pathLst>
                <a:path extrusionOk="0" h="24574" w="9525">
                  <a:moveTo>
                    <a:pt x="9525" y="12287"/>
                  </a:moveTo>
                  <a:cubicBezTo>
                    <a:pt x="9525" y="19073"/>
                    <a:pt x="7393" y="24574"/>
                    <a:pt x="4762" y="24574"/>
                  </a:cubicBezTo>
                  <a:cubicBezTo>
                    <a:pt x="2132" y="24574"/>
                    <a:pt x="0" y="19073"/>
                    <a:pt x="0" y="12287"/>
                  </a:cubicBezTo>
                  <a:cubicBezTo>
                    <a:pt x="0" y="5501"/>
                    <a:pt x="2132" y="0"/>
                    <a:pt x="4762" y="0"/>
                  </a:cubicBezTo>
                  <a:cubicBezTo>
                    <a:pt x="7393" y="0"/>
                    <a:pt x="9525" y="5501"/>
                    <a:pt x="9525" y="12287"/>
                  </a:cubicBezTo>
                  <a:close/>
                </a:path>
              </a:pathLst>
            </a:custGeom>
            <a:solidFill>
              <a:srgbClr val="3D44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16" name="Google Shape;516;p8"/>
            <p:cNvSpPr/>
            <p:nvPr/>
          </p:nvSpPr>
          <p:spPr>
            <a:xfrm>
              <a:off x="4677704" y="5447380"/>
              <a:ext cx="291190" cy="269566"/>
            </a:xfrm>
            <a:custGeom>
              <a:rect b="b" l="l" r="r" t="t"/>
              <a:pathLst>
                <a:path extrusionOk="0" h="103779" w="112104">
                  <a:moveTo>
                    <a:pt x="11108" y="7020"/>
                  </a:moveTo>
                  <a:cubicBezTo>
                    <a:pt x="31206" y="-9935"/>
                    <a:pt x="65496" y="7020"/>
                    <a:pt x="79974" y="17593"/>
                  </a:cubicBezTo>
                  <a:cubicBezTo>
                    <a:pt x="87308" y="22831"/>
                    <a:pt x="115788" y="43215"/>
                    <a:pt x="110454" y="69218"/>
                  </a:cubicBezTo>
                  <a:cubicBezTo>
                    <a:pt x="105977" y="90745"/>
                    <a:pt x="81117" y="102746"/>
                    <a:pt x="61495" y="103603"/>
                  </a:cubicBezTo>
                  <a:cubicBezTo>
                    <a:pt x="36444" y="103813"/>
                    <a:pt x="13775" y="88716"/>
                    <a:pt x="4345" y="65503"/>
                  </a:cubicBezTo>
                  <a:cubicBezTo>
                    <a:pt x="-2512" y="48549"/>
                    <a:pt x="-5084" y="20641"/>
                    <a:pt x="11108" y="7020"/>
                  </a:cubicBezTo>
                  <a:close/>
                </a:path>
              </a:pathLst>
            </a:custGeom>
            <a:solidFill>
              <a:srgbClr val="CFB6A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17" name="Google Shape;517;p8"/>
            <p:cNvSpPr/>
            <p:nvPr/>
          </p:nvSpPr>
          <p:spPr>
            <a:xfrm>
              <a:off x="5555905" y="5447380"/>
              <a:ext cx="291071" cy="269566"/>
            </a:xfrm>
            <a:custGeom>
              <a:rect b="b" l="l" r="r" t="t"/>
              <a:pathLst>
                <a:path extrusionOk="0" h="103779" w="112058">
                  <a:moveTo>
                    <a:pt x="98923" y="7020"/>
                  </a:moveTo>
                  <a:cubicBezTo>
                    <a:pt x="78825" y="-9935"/>
                    <a:pt x="44631" y="7020"/>
                    <a:pt x="30153" y="17593"/>
                  </a:cubicBezTo>
                  <a:cubicBezTo>
                    <a:pt x="22723" y="22831"/>
                    <a:pt x="-5662" y="43215"/>
                    <a:pt x="-327" y="69218"/>
                  </a:cubicBezTo>
                  <a:cubicBezTo>
                    <a:pt x="4149" y="90745"/>
                    <a:pt x="29010" y="102746"/>
                    <a:pt x="48630" y="103603"/>
                  </a:cubicBezTo>
                  <a:cubicBezTo>
                    <a:pt x="73681" y="103813"/>
                    <a:pt x="96351" y="88716"/>
                    <a:pt x="105780" y="65503"/>
                  </a:cubicBezTo>
                  <a:cubicBezTo>
                    <a:pt x="112544" y="48549"/>
                    <a:pt x="115210" y="20641"/>
                    <a:pt x="98923" y="7020"/>
                  </a:cubicBezTo>
                  <a:close/>
                </a:path>
              </a:pathLst>
            </a:custGeom>
            <a:solidFill>
              <a:srgbClr val="CFB6A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18" name="Google Shape;518;p8"/>
            <p:cNvSpPr/>
            <p:nvPr/>
          </p:nvSpPr>
          <p:spPr>
            <a:xfrm>
              <a:off x="4954195" y="5470013"/>
              <a:ext cx="616548" cy="270865"/>
            </a:xfrm>
            <a:custGeom>
              <a:rect b="b" l="l" r="r" t="t"/>
              <a:pathLst>
                <a:path extrusionOk="0" h="104279" w="237362">
                  <a:moveTo>
                    <a:pt x="-990" y="208"/>
                  </a:moveTo>
                  <a:cubicBezTo>
                    <a:pt x="37872" y="14305"/>
                    <a:pt x="56827" y="55357"/>
                    <a:pt x="87592" y="80027"/>
                  </a:cubicBezTo>
                  <a:cubicBezTo>
                    <a:pt x="125121" y="109364"/>
                    <a:pt x="159316" y="99077"/>
                    <a:pt x="185605" y="62120"/>
                  </a:cubicBezTo>
                  <a:cubicBezTo>
                    <a:pt x="202274" y="41165"/>
                    <a:pt x="219038" y="20210"/>
                    <a:pt x="236373" y="-174"/>
                  </a:cubicBezTo>
                  <a:cubicBezTo>
                    <a:pt x="221324" y="22020"/>
                    <a:pt x="205798" y="43737"/>
                    <a:pt x="189986" y="65454"/>
                  </a:cubicBezTo>
                  <a:cubicBezTo>
                    <a:pt x="163317" y="106792"/>
                    <a:pt x="123311" y="117556"/>
                    <a:pt x="83593" y="85075"/>
                  </a:cubicBezTo>
                  <a:cubicBezTo>
                    <a:pt x="52255" y="59453"/>
                    <a:pt x="35968" y="18400"/>
                    <a:pt x="-990" y="208"/>
                  </a:cubicBezTo>
                  <a:close/>
                </a:path>
              </a:pathLst>
            </a:custGeom>
            <a:solidFill>
              <a:srgbClr val="3D44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19" name="Google Shape;519;p8"/>
            <p:cNvSpPr/>
            <p:nvPr/>
          </p:nvSpPr>
          <p:spPr>
            <a:xfrm>
              <a:off x="4519114" y="4796393"/>
              <a:ext cx="1469889" cy="1933945"/>
            </a:xfrm>
            <a:custGeom>
              <a:rect b="b" l="l" r="r" t="t"/>
              <a:pathLst>
                <a:path extrusionOk="0" h="1933945" w="1469889">
                  <a:moveTo>
                    <a:pt x="14720" y="1933879"/>
                  </a:moveTo>
                  <a:lnTo>
                    <a:pt x="14812" y="1933945"/>
                  </a:lnTo>
                  <a:lnTo>
                    <a:pt x="14316" y="1933945"/>
                  </a:lnTo>
                  <a:close/>
                  <a:moveTo>
                    <a:pt x="16541" y="1883741"/>
                  </a:moveTo>
                  <a:cubicBezTo>
                    <a:pt x="23466" y="1885249"/>
                    <a:pt x="27669" y="1892000"/>
                    <a:pt x="26187" y="1898826"/>
                  </a:cubicBezTo>
                  <a:cubicBezTo>
                    <a:pt x="24208" y="1904961"/>
                    <a:pt x="24208" y="1911489"/>
                    <a:pt x="26187" y="1917621"/>
                  </a:cubicBezTo>
                  <a:cubicBezTo>
                    <a:pt x="28165" y="1924276"/>
                    <a:pt x="24455" y="1931349"/>
                    <a:pt x="17779" y="1933376"/>
                  </a:cubicBezTo>
                  <a:lnTo>
                    <a:pt x="14720" y="1933879"/>
                  </a:lnTo>
                  <a:lnTo>
                    <a:pt x="3188" y="1925535"/>
                  </a:lnTo>
                  <a:cubicBezTo>
                    <a:pt x="-276" y="1915173"/>
                    <a:pt x="-1018" y="1904071"/>
                    <a:pt x="1456" y="1893386"/>
                  </a:cubicBezTo>
                  <a:cubicBezTo>
                    <a:pt x="2938" y="1886560"/>
                    <a:pt x="9616" y="1882232"/>
                    <a:pt x="16541" y="1883741"/>
                  </a:cubicBezTo>
                  <a:close/>
                  <a:moveTo>
                    <a:pt x="48689" y="1849118"/>
                  </a:moveTo>
                  <a:cubicBezTo>
                    <a:pt x="55120" y="1846594"/>
                    <a:pt x="62292" y="1849686"/>
                    <a:pt x="64763" y="1856042"/>
                  </a:cubicBezTo>
                  <a:lnTo>
                    <a:pt x="76637" y="1885473"/>
                  </a:lnTo>
                  <a:cubicBezTo>
                    <a:pt x="79108" y="1891829"/>
                    <a:pt x="76141" y="1899072"/>
                    <a:pt x="69959" y="1901793"/>
                  </a:cubicBezTo>
                  <a:cubicBezTo>
                    <a:pt x="68474" y="1902289"/>
                    <a:pt x="66742" y="1902536"/>
                    <a:pt x="65259" y="1902536"/>
                  </a:cubicBezTo>
                  <a:cubicBezTo>
                    <a:pt x="60313" y="1902510"/>
                    <a:pt x="55860" y="1899493"/>
                    <a:pt x="53882" y="1894869"/>
                  </a:cubicBezTo>
                  <a:lnTo>
                    <a:pt x="41765" y="1865192"/>
                  </a:lnTo>
                  <a:cubicBezTo>
                    <a:pt x="39293" y="1858836"/>
                    <a:pt x="42260" y="1851639"/>
                    <a:pt x="48689" y="1849118"/>
                  </a:cubicBezTo>
                  <a:close/>
                  <a:moveTo>
                    <a:pt x="125107" y="1835958"/>
                  </a:moveTo>
                  <a:cubicBezTo>
                    <a:pt x="130796" y="1834946"/>
                    <a:pt x="136485" y="1837937"/>
                    <a:pt x="138710" y="1843179"/>
                  </a:cubicBezTo>
                  <a:lnTo>
                    <a:pt x="147367" y="1870878"/>
                  </a:lnTo>
                  <a:cubicBezTo>
                    <a:pt x="149345" y="1877359"/>
                    <a:pt x="145635" y="1884185"/>
                    <a:pt x="139203" y="1886213"/>
                  </a:cubicBezTo>
                  <a:cubicBezTo>
                    <a:pt x="137967" y="1886607"/>
                    <a:pt x="136732" y="1886781"/>
                    <a:pt x="135496" y="1886706"/>
                  </a:cubicBezTo>
                  <a:cubicBezTo>
                    <a:pt x="130054" y="1886732"/>
                    <a:pt x="125354" y="1883219"/>
                    <a:pt x="123625" y="1878049"/>
                  </a:cubicBezTo>
                  <a:lnTo>
                    <a:pt x="115214" y="1850353"/>
                  </a:lnTo>
                  <a:cubicBezTo>
                    <a:pt x="113978" y="1843626"/>
                    <a:pt x="118432" y="1837195"/>
                    <a:pt x="125107" y="1835958"/>
                  </a:cubicBezTo>
                  <a:close/>
                  <a:moveTo>
                    <a:pt x="1453347" y="1814445"/>
                  </a:moveTo>
                  <a:cubicBezTo>
                    <a:pt x="1460272" y="1812936"/>
                    <a:pt x="1466950" y="1817264"/>
                    <a:pt x="1468432" y="1824090"/>
                  </a:cubicBezTo>
                  <a:cubicBezTo>
                    <a:pt x="1470907" y="1834774"/>
                    <a:pt x="1470164" y="1845876"/>
                    <a:pt x="1466703" y="1856239"/>
                  </a:cubicBezTo>
                  <a:cubicBezTo>
                    <a:pt x="1464725" y="1860764"/>
                    <a:pt x="1460519" y="1863781"/>
                    <a:pt x="1455575" y="1863906"/>
                  </a:cubicBezTo>
                  <a:cubicBezTo>
                    <a:pt x="1454090" y="1864152"/>
                    <a:pt x="1452851" y="1864152"/>
                    <a:pt x="1451369" y="1863906"/>
                  </a:cubicBezTo>
                  <a:cubicBezTo>
                    <a:pt x="1444940" y="1861681"/>
                    <a:pt x="1441477" y="1854730"/>
                    <a:pt x="1443702" y="1848325"/>
                  </a:cubicBezTo>
                  <a:cubicBezTo>
                    <a:pt x="1445683" y="1842192"/>
                    <a:pt x="1445683" y="1835665"/>
                    <a:pt x="1443702" y="1829530"/>
                  </a:cubicBezTo>
                  <a:cubicBezTo>
                    <a:pt x="1442219" y="1822704"/>
                    <a:pt x="1446420" y="1815953"/>
                    <a:pt x="1453347" y="1814445"/>
                  </a:cubicBezTo>
                  <a:close/>
                  <a:moveTo>
                    <a:pt x="829438" y="1794957"/>
                  </a:moveTo>
                  <a:cubicBezTo>
                    <a:pt x="836362" y="1794684"/>
                    <a:pt x="842051" y="1799978"/>
                    <a:pt x="842298" y="1806804"/>
                  </a:cubicBezTo>
                  <a:cubicBezTo>
                    <a:pt x="842298" y="1806804"/>
                    <a:pt x="842298" y="1806828"/>
                    <a:pt x="842298" y="1806828"/>
                  </a:cubicBezTo>
                  <a:cubicBezTo>
                    <a:pt x="842794" y="1825501"/>
                    <a:pt x="840073" y="1844146"/>
                    <a:pt x="833644" y="1861731"/>
                  </a:cubicBezTo>
                  <a:cubicBezTo>
                    <a:pt x="831665" y="1866329"/>
                    <a:pt x="826966" y="1869274"/>
                    <a:pt x="822020" y="1869149"/>
                  </a:cubicBezTo>
                  <a:lnTo>
                    <a:pt x="817816" y="1869149"/>
                  </a:lnTo>
                  <a:cubicBezTo>
                    <a:pt x="811385" y="1866825"/>
                    <a:pt x="808170" y="1859753"/>
                    <a:pt x="810395" y="1853321"/>
                  </a:cubicBezTo>
                  <a:cubicBezTo>
                    <a:pt x="815591" y="1838730"/>
                    <a:pt x="818063" y="1823299"/>
                    <a:pt x="817567" y="1807817"/>
                  </a:cubicBezTo>
                  <a:cubicBezTo>
                    <a:pt x="817320" y="1800991"/>
                    <a:pt x="822516" y="1795229"/>
                    <a:pt x="829438" y="1794957"/>
                  </a:cubicBezTo>
                  <a:close/>
                  <a:moveTo>
                    <a:pt x="174569" y="1791492"/>
                  </a:moveTo>
                  <a:cubicBezTo>
                    <a:pt x="181247" y="1789911"/>
                    <a:pt x="187925" y="1793842"/>
                    <a:pt x="189656" y="1800396"/>
                  </a:cubicBezTo>
                  <a:lnTo>
                    <a:pt x="198313" y="1835019"/>
                  </a:lnTo>
                  <a:cubicBezTo>
                    <a:pt x="200042" y="1841500"/>
                    <a:pt x="196085" y="1848102"/>
                    <a:pt x="189656" y="1849808"/>
                  </a:cubicBezTo>
                  <a:cubicBezTo>
                    <a:pt x="189656" y="1849808"/>
                    <a:pt x="189410" y="1849834"/>
                    <a:pt x="189410" y="1849858"/>
                  </a:cubicBezTo>
                  <a:cubicBezTo>
                    <a:pt x="188418" y="1850255"/>
                    <a:pt x="187182" y="1850426"/>
                    <a:pt x="186193" y="1850353"/>
                  </a:cubicBezTo>
                  <a:cubicBezTo>
                    <a:pt x="180504" y="1850304"/>
                    <a:pt x="175561" y="1846420"/>
                    <a:pt x="174322" y="1840955"/>
                  </a:cubicBezTo>
                  <a:lnTo>
                    <a:pt x="165666" y="1806580"/>
                  </a:lnTo>
                  <a:cubicBezTo>
                    <a:pt x="163937" y="1799975"/>
                    <a:pt x="167894" y="1793224"/>
                    <a:pt x="174569" y="1791492"/>
                  </a:cubicBezTo>
                  <a:close/>
                  <a:moveTo>
                    <a:pt x="1421690" y="1779326"/>
                  </a:moveTo>
                  <a:cubicBezTo>
                    <a:pt x="1428121" y="1781847"/>
                    <a:pt x="1431089" y="1789044"/>
                    <a:pt x="1428617" y="1795400"/>
                  </a:cubicBezTo>
                  <a:lnTo>
                    <a:pt x="1416497" y="1825077"/>
                  </a:lnTo>
                  <a:cubicBezTo>
                    <a:pt x="1414272" y="1829405"/>
                    <a:pt x="1409819" y="1832100"/>
                    <a:pt x="1405122" y="1832001"/>
                  </a:cubicBezTo>
                  <a:cubicBezTo>
                    <a:pt x="1403637" y="1832250"/>
                    <a:pt x="1401908" y="1832250"/>
                    <a:pt x="1400423" y="1832001"/>
                  </a:cubicBezTo>
                  <a:cubicBezTo>
                    <a:pt x="1394240" y="1829280"/>
                    <a:pt x="1391023" y="1822086"/>
                    <a:pt x="1393500" y="1815680"/>
                  </a:cubicBezTo>
                  <a:lnTo>
                    <a:pt x="1405618" y="1786250"/>
                  </a:lnTo>
                  <a:cubicBezTo>
                    <a:pt x="1408090" y="1779894"/>
                    <a:pt x="1415264" y="1776802"/>
                    <a:pt x="1421690" y="1779326"/>
                  </a:cubicBezTo>
                  <a:close/>
                  <a:moveTo>
                    <a:pt x="83962" y="1769842"/>
                  </a:moveTo>
                  <a:cubicBezTo>
                    <a:pt x="86960" y="1768791"/>
                    <a:pt x="90360" y="1768878"/>
                    <a:pt x="93451" y="1770350"/>
                  </a:cubicBezTo>
                  <a:cubicBezTo>
                    <a:pt x="99636" y="1773292"/>
                    <a:pt x="102108" y="1780686"/>
                    <a:pt x="99140" y="1786845"/>
                  </a:cubicBezTo>
                  <a:cubicBezTo>
                    <a:pt x="98893" y="1787709"/>
                    <a:pt x="98151" y="1788525"/>
                    <a:pt x="97657" y="1789267"/>
                  </a:cubicBezTo>
                  <a:cubicBezTo>
                    <a:pt x="94690" y="1794881"/>
                    <a:pt x="94690" y="1801707"/>
                    <a:pt x="97657" y="1807320"/>
                  </a:cubicBezTo>
                  <a:cubicBezTo>
                    <a:pt x="100872" y="1813232"/>
                    <a:pt x="98400" y="1820577"/>
                    <a:pt x="92709" y="1823693"/>
                  </a:cubicBezTo>
                  <a:cubicBezTo>
                    <a:pt x="92462" y="1823768"/>
                    <a:pt x="92462" y="1823817"/>
                    <a:pt x="92215" y="1823890"/>
                  </a:cubicBezTo>
                  <a:cubicBezTo>
                    <a:pt x="90237" y="1825004"/>
                    <a:pt x="88012" y="1825523"/>
                    <a:pt x="85787" y="1825373"/>
                  </a:cubicBezTo>
                  <a:cubicBezTo>
                    <a:pt x="81087" y="1825349"/>
                    <a:pt x="76883" y="1822654"/>
                    <a:pt x="74905" y="1818448"/>
                  </a:cubicBezTo>
                  <a:cubicBezTo>
                    <a:pt x="68227" y="1804973"/>
                    <a:pt x="68970" y="1788945"/>
                    <a:pt x="76883" y="1776161"/>
                  </a:cubicBezTo>
                  <a:cubicBezTo>
                    <a:pt x="78367" y="1773082"/>
                    <a:pt x="80964" y="1770893"/>
                    <a:pt x="83962" y="1769842"/>
                  </a:cubicBezTo>
                  <a:close/>
                  <a:moveTo>
                    <a:pt x="1346264" y="1764982"/>
                  </a:moveTo>
                  <a:cubicBezTo>
                    <a:pt x="1346511" y="1765058"/>
                    <a:pt x="1346760" y="1765131"/>
                    <a:pt x="1347007" y="1765230"/>
                  </a:cubicBezTo>
                  <a:cubicBezTo>
                    <a:pt x="1353438" y="1767257"/>
                    <a:pt x="1357146" y="1774083"/>
                    <a:pt x="1355168" y="1780564"/>
                  </a:cubicBezTo>
                  <a:lnTo>
                    <a:pt x="1346760" y="1808262"/>
                  </a:lnTo>
                  <a:cubicBezTo>
                    <a:pt x="1344779" y="1813209"/>
                    <a:pt x="1340082" y="1816449"/>
                    <a:pt x="1334889" y="1816423"/>
                  </a:cubicBezTo>
                  <a:cubicBezTo>
                    <a:pt x="1333651" y="1816646"/>
                    <a:pt x="1332415" y="1816646"/>
                    <a:pt x="1331179" y="1816423"/>
                  </a:cubicBezTo>
                  <a:cubicBezTo>
                    <a:pt x="1324747" y="1814395"/>
                    <a:pt x="1321037" y="1807569"/>
                    <a:pt x="1323016" y="1801089"/>
                  </a:cubicBezTo>
                  <a:lnTo>
                    <a:pt x="1331675" y="1773393"/>
                  </a:lnTo>
                  <a:cubicBezTo>
                    <a:pt x="1333404" y="1767060"/>
                    <a:pt x="1339836" y="1763300"/>
                    <a:pt x="1346264" y="1764982"/>
                  </a:cubicBezTo>
                  <a:close/>
                  <a:moveTo>
                    <a:pt x="728786" y="1737579"/>
                  </a:moveTo>
                  <a:cubicBezTo>
                    <a:pt x="735217" y="1735255"/>
                    <a:pt x="742386" y="1738571"/>
                    <a:pt x="744614" y="1745000"/>
                  </a:cubicBezTo>
                  <a:lnTo>
                    <a:pt x="771323" y="1821170"/>
                  </a:lnTo>
                  <a:cubicBezTo>
                    <a:pt x="773548" y="1827648"/>
                    <a:pt x="770087" y="1834674"/>
                    <a:pt x="763659" y="1836998"/>
                  </a:cubicBezTo>
                  <a:lnTo>
                    <a:pt x="759699" y="1837493"/>
                  </a:lnTo>
                  <a:cubicBezTo>
                    <a:pt x="754509" y="1837639"/>
                    <a:pt x="749807" y="1834326"/>
                    <a:pt x="748078" y="1829330"/>
                  </a:cubicBezTo>
                  <a:lnTo>
                    <a:pt x="721118" y="1753409"/>
                  </a:lnTo>
                  <a:cubicBezTo>
                    <a:pt x="718893" y="1746929"/>
                    <a:pt x="722357" y="1739905"/>
                    <a:pt x="728786" y="1737579"/>
                  </a:cubicBezTo>
                  <a:close/>
                  <a:moveTo>
                    <a:pt x="124370" y="1731274"/>
                  </a:moveTo>
                  <a:cubicBezTo>
                    <a:pt x="131046" y="1729568"/>
                    <a:pt x="137970" y="1733723"/>
                    <a:pt x="139702" y="1740549"/>
                  </a:cubicBezTo>
                  <a:lnTo>
                    <a:pt x="148356" y="1775171"/>
                  </a:lnTo>
                  <a:cubicBezTo>
                    <a:pt x="150088" y="1781652"/>
                    <a:pt x="146134" y="1788255"/>
                    <a:pt x="139702" y="1789960"/>
                  </a:cubicBezTo>
                  <a:cubicBezTo>
                    <a:pt x="139702" y="1789960"/>
                    <a:pt x="139456" y="1789984"/>
                    <a:pt x="139456" y="1790010"/>
                  </a:cubicBezTo>
                  <a:lnTo>
                    <a:pt x="135745" y="1790506"/>
                  </a:lnTo>
                  <a:cubicBezTo>
                    <a:pt x="130057" y="1790552"/>
                    <a:pt x="125110" y="1786671"/>
                    <a:pt x="123625" y="1781107"/>
                  </a:cubicBezTo>
                  <a:lnTo>
                    <a:pt x="114971" y="1746731"/>
                  </a:lnTo>
                  <a:cubicBezTo>
                    <a:pt x="113239" y="1739905"/>
                    <a:pt x="117443" y="1732980"/>
                    <a:pt x="124370" y="1731274"/>
                  </a:cubicBezTo>
                  <a:close/>
                  <a:moveTo>
                    <a:pt x="1295810" y="1721207"/>
                  </a:moveTo>
                  <a:cubicBezTo>
                    <a:pt x="1302488" y="1722890"/>
                    <a:pt x="1306445" y="1729641"/>
                    <a:pt x="1304713" y="1736243"/>
                  </a:cubicBezTo>
                  <a:cubicBezTo>
                    <a:pt x="1304713" y="1736269"/>
                    <a:pt x="1304713" y="1736269"/>
                    <a:pt x="1304713" y="1736295"/>
                  </a:cubicBezTo>
                  <a:lnTo>
                    <a:pt x="1296057" y="1770670"/>
                  </a:lnTo>
                  <a:cubicBezTo>
                    <a:pt x="1294574" y="1776135"/>
                    <a:pt x="1289628" y="1779895"/>
                    <a:pt x="1283940" y="1779819"/>
                  </a:cubicBezTo>
                  <a:lnTo>
                    <a:pt x="1280972" y="1779819"/>
                  </a:lnTo>
                  <a:cubicBezTo>
                    <a:pt x="1274541" y="1778015"/>
                    <a:pt x="1270584" y="1771337"/>
                    <a:pt x="1272069" y="1764734"/>
                  </a:cubicBezTo>
                  <a:lnTo>
                    <a:pt x="1280725" y="1730111"/>
                  </a:lnTo>
                  <a:cubicBezTo>
                    <a:pt x="1282457" y="1723557"/>
                    <a:pt x="1289132" y="1719626"/>
                    <a:pt x="1295810" y="1721207"/>
                  </a:cubicBezTo>
                  <a:close/>
                  <a:moveTo>
                    <a:pt x="1383359" y="1698580"/>
                  </a:moveTo>
                  <a:cubicBezTo>
                    <a:pt x="1390037" y="1696599"/>
                    <a:pt x="1397208" y="1700533"/>
                    <a:pt x="1399187" y="1707359"/>
                  </a:cubicBezTo>
                  <a:cubicBezTo>
                    <a:pt x="1403886" y="1723409"/>
                    <a:pt x="1404875" y="1740325"/>
                    <a:pt x="1402154" y="1756820"/>
                  </a:cubicBezTo>
                  <a:cubicBezTo>
                    <a:pt x="1401165" y="1763225"/>
                    <a:pt x="1395476" y="1767801"/>
                    <a:pt x="1389048" y="1767206"/>
                  </a:cubicBezTo>
                  <a:lnTo>
                    <a:pt x="1386822" y="1767206"/>
                  </a:lnTo>
                  <a:cubicBezTo>
                    <a:pt x="1380144" y="1765947"/>
                    <a:pt x="1375692" y="1759590"/>
                    <a:pt x="1376681" y="1752863"/>
                  </a:cubicBezTo>
                  <a:cubicBezTo>
                    <a:pt x="1378906" y="1740076"/>
                    <a:pt x="1378166" y="1726969"/>
                    <a:pt x="1374456" y="1714530"/>
                  </a:cubicBezTo>
                  <a:cubicBezTo>
                    <a:pt x="1372477" y="1707704"/>
                    <a:pt x="1376434" y="1700559"/>
                    <a:pt x="1383359" y="1698580"/>
                  </a:cubicBezTo>
                  <a:close/>
                  <a:moveTo>
                    <a:pt x="165419" y="1698012"/>
                  </a:moveTo>
                  <a:cubicBezTo>
                    <a:pt x="172097" y="1697121"/>
                    <a:pt x="178279" y="1701696"/>
                    <a:pt x="179515" y="1708400"/>
                  </a:cubicBezTo>
                  <a:lnTo>
                    <a:pt x="184214" y="1740055"/>
                  </a:lnTo>
                  <a:cubicBezTo>
                    <a:pt x="185203" y="1746730"/>
                    <a:pt x="180504" y="1752889"/>
                    <a:pt x="173828" y="1753904"/>
                  </a:cubicBezTo>
                  <a:lnTo>
                    <a:pt x="171850" y="1754151"/>
                  </a:lnTo>
                  <a:cubicBezTo>
                    <a:pt x="165665" y="1754101"/>
                    <a:pt x="160473" y="1749576"/>
                    <a:pt x="159730" y="1743516"/>
                  </a:cubicBezTo>
                  <a:lnTo>
                    <a:pt x="155033" y="1712107"/>
                  </a:lnTo>
                  <a:cubicBezTo>
                    <a:pt x="154044" y="1705357"/>
                    <a:pt x="158743" y="1699050"/>
                    <a:pt x="165419" y="1698012"/>
                  </a:cubicBezTo>
                  <a:close/>
                  <a:moveTo>
                    <a:pt x="1347008" y="1661236"/>
                  </a:moveTo>
                  <a:cubicBezTo>
                    <a:pt x="1353683" y="1662942"/>
                    <a:pt x="1357887" y="1669867"/>
                    <a:pt x="1356157" y="1676693"/>
                  </a:cubicBezTo>
                  <a:lnTo>
                    <a:pt x="1347498" y="1711069"/>
                  </a:lnTo>
                  <a:cubicBezTo>
                    <a:pt x="1345769" y="1716708"/>
                    <a:pt x="1340576" y="1720442"/>
                    <a:pt x="1334641" y="1719972"/>
                  </a:cubicBezTo>
                  <a:lnTo>
                    <a:pt x="1331673" y="1719972"/>
                  </a:lnTo>
                  <a:cubicBezTo>
                    <a:pt x="1325244" y="1718414"/>
                    <a:pt x="1321038" y="1711861"/>
                    <a:pt x="1322767" y="1705357"/>
                  </a:cubicBezTo>
                  <a:cubicBezTo>
                    <a:pt x="1322767" y="1705281"/>
                    <a:pt x="1322767" y="1705206"/>
                    <a:pt x="1322767" y="1705133"/>
                  </a:cubicBezTo>
                  <a:lnTo>
                    <a:pt x="1331426" y="1670511"/>
                  </a:lnTo>
                  <a:cubicBezTo>
                    <a:pt x="1333156" y="1663685"/>
                    <a:pt x="1340083" y="1659530"/>
                    <a:pt x="1347008" y="1661236"/>
                  </a:cubicBezTo>
                  <a:close/>
                  <a:moveTo>
                    <a:pt x="868018" y="1654733"/>
                  </a:moveTo>
                  <a:cubicBezTo>
                    <a:pt x="874696" y="1654289"/>
                    <a:pt x="880631" y="1659159"/>
                    <a:pt x="881618" y="1665863"/>
                  </a:cubicBezTo>
                  <a:cubicBezTo>
                    <a:pt x="883848" y="1685671"/>
                    <a:pt x="883848" y="1705656"/>
                    <a:pt x="881618" y="1725464"/>
                  </a:cubicBezTo>
                  <a:cubicBezTo>
                    <a:pt x="880631" y="1731646"/>
                    <a:pt x="875192" y="1736171"/>
                    <a:pt x="869010" y="1736099"/>
                  </a:cubicBezTo>
                  <a:lnTo>
                    <a:pt x="867525" y="1736099"/>
                  </a:lnTo>
                  <a:cubicBezTo>
                    <a:pt x="860847" y="1735356"/>
                    <a:pt x="856150" y="1729345"/>
                    <a:pt x="856887" y="1722719"/>
                  </a:cubicBezTo>
                  <a:cubicBezTo>
                    <a:pt x="856887" y="1722545"/>
                    <a:pt x="856887" y="1722397"/>
                    <a:pt x="856887" y="1722249"/>
                  </a:cubicBezTo>
                  <a:cubicBezTo>
                    <a:pt x="858868" y="1704246"/>
                    <a:pt x="858868" y="1686092"/>
                    <a:pt x="856887" y="1668088"/>
                  </a:cubicBezTo>
                  <a:cubicBezTo>
                    <a:pt x="856396" y="1661335"/>
                    <a:pt x="861340" y="1655376"/>
                    <a:pt x="868018" y="1654733"/>
                  </a:cubicBezTo>
                  <a:close/>
                  <a:moveTo>
                    <a:pt x="801246" y="1641872"/>
                  </a:moveTo>
                  <a:cubicBezTo>
                    <a:pt x="807924" y="1641008"/>
                    <a:pt x="814106" y="1645806"/>
                    <a:pt x="815098" y="1652582"/>
                  </a:cubicBezTo>
                  <a:cubicBezTo>
                    <a:pt x="815098" y="1652632"/>
                    <a:pt x="815098" y="1652704"/>
                    <a:pt x="815098" y="1652754"/>
                  </a:cubicBezTo>
                  <a:cubicBezTo>
                    <a:pt x="818065" y="1677363"/>
                    <a:pt x="819794" y="1702143"/>
                    <a:pt x="819794" y="1726946"/>
                  </a:cubicBezTo>
                  <a:cubicBezTo>
                    <a:pt x="819794" y="1733674"/>
                    <a:pt x="814355" y="1739189"/>
                    <a:pt x="807677" y="1739313"/>
                  </a:cubicBezTo>
                  <a:lnTo>
                    <a:pt x="807428" y="1740056"/>
                  </a:lnTo>
                  <a:cubicBezTo>
                    <a:pt x="800506" y="1740056"/>
                    <a:pt x="795064" y="1734515"/>
                    <a:pt x="795064" y="1727689"/>
                  </a:cubicBezTo>
                  <a:cubicBezTo>
                    <a:pt x="794820" y="1703625"/>
                    <a:pt x="793334" y="1679614"/>
                    <a:pt x="790613" y="1655721"/>
                  </a:cubicBezTo>
                  <a:cubicBezTo>
                    <a:pt x="789624" y="1649095"/>
                    <a:pt x="794077" y="1642937"/>
                    <a:pt x="800755" y="1641922"/>
                  </a:cubicBezTo>
                  <a:cubicBezTo>
                    <a:pt x="801002" y="1641922"/>
                    <a:pt x="801002" y="1641898"/>
                    <a:pt x="801246" y="1641872"/>
                  </a:cubicBezTo>
                  <a:close/>
                  <a:moveTo>
                    <a:pt x="1304963" y="1627478"/>
                  </a:moveTo>
                  <a:cubicBezTo>
                    <a:pt x="1311641" y="1628490"/>
                    <a:pt x="1316341" y="1634797"/>
                    <a:pt x="1315349" y="1641550"/>
                  </a:cubicBezTo>
                  <a:cubicBezTo>
                    <a:pt x="1315349" y="1641550"/>
                    <a:pt x="1315349" y="1641573"/>
                    <a:pt x="1315349" y="1641573"/>
                  </a:cubicBezTo>
                  <a:lnTo>
                    <a:pt x="1310649" y="1672982"/>
                  </a:lnTo>
                  <a:cubicBezTo>
                    <a:pt x="1309909" y="1679042"/>
                    <a:pt x="1304714" y="1683567"/>
                    <a:pt x="1298532" y="1683617"/>
                  </a:cubicBezTo>
                  <a:lnTo>
                    <a:pt x="1296553" y="1683617"/>
                  </a:lnTo>
                  <a:cubicBezTo>
                    <a:pt x="1289875" y="1682479"/>
                    <a:pt x="1285178" y="1676245"/>
                    <a:pt x="1286165" y="1669518"/>
                  </a:cubicBezTo>
                  <a:lnTo>
                    <a:pt x="1290867" y="1637863"/>
                  </a:lnTo>
                  <a:cubicBezTo>
                    <a:pt x="1292101" y="1631162"/>
                    <a:pt x="1298285" y="1626587"/>
                    <a:pt x="1304963" y="1627478"/>
                  </a:cubicBezTo>
                  <a:close/>
                  <a:moveTo>
                    <a:pt x="699355" y="1617142"/>
                  </a:moveTo>
                  <a:cubicBezTo>
                    <a:pt x="705786" y="1615140"/>
                    <a:pt x="712462" y="1618676"/>
                    <a:pt x="714443" y="1625082"/>
                  </a:cubicBezTo>
                  <a:cubicBezTo>
                    <a:pt x="714687" y="1625230"/>
                    <a:pt x="714687" y="1625378"/>
                    <a:pt x="714687" y="1625552"/>
                  </a:cubicBezTo>
                  <a:cubicBezTo>
                    <a:pt x="719636" y="1642122"/>
                    <a:pt x="727054" y="1657825"/>
                    <a:pt x="736946" y="1672045"/>
                  </a:cubicBezTo>
                  <a:cubicBezTo>
                    <a:pt x="740656" y="1677708"/>
                    <a:pt x="739174" y="1685326"/>
                    <a:pt x="733483" y="1689108"/>
                  </a:cubicBezTo>
                  <a:cubicBezTo>
                    <a:pt x="731260" y="1690666"/>
                    <a:pt x="728786" y="1691458"/>
                    <a:pt x="726067" y="1691334"/>
                  </a:cubicBezTo>
                  <a:cubicBezTo>
                    <a:pt x="722107" y="1691310"/>
                    <a:pt x="718150" y="1689256"/>
                    <a:pt x="715925" y="1685894"/>
                  </a:cubicBezTo>
                  <a:cubicBezTo>
                    <a:pt x="704797" y="1669521"/>
                    <a:pt x="696634" y="1651492"/>
                    <a:pt x="691195" y="1632476"/>
                  </a:cubicBezTo>
                  <a:cubicBezTo>
                    <a:pt x="689219" y="1625995"/>
                    <a:pt x="692924" y="1619170"/>
                    <a:pt x="699355" y="1617142"/>
                  </a:cubicBezTo>
                  <a:close/>
                  <a:moveTo>
                    <a:pt x="778000" y="1489780"/>
                  </a:moveTo>
                  <a:cubicBezTo>
                    <a:pt x="784678" y="1489087"/>
                    <a:pt x="790614" y="1493911"/>
                    <a:pt x="791356" y="1500587"/>
                  </a:cubicBezTo>
                  <a:cubicBezTo>
                    <a:pt x="791356" y="1500761"/>
                    <a:pt x="791356" y="1500958"/>
                    <a:pt x="791356" y="1501155"/>
                  </a:cubicBezTo>
                  <a:cubicBezTo>
                    <a:pt x="792836" y="1525863"/>
                    <a:pt x="792836" y="1550643"/>
                    <a:pt x="791356" y="1575348"/>
                  </a:cubicBezTo>
                  <a:cubicBezTo>
                    <a:pt x="791356" y="1582174"/>
                    <a:pt x="785912" y="1587715"/>
                    <a:pt x="778990" y="1587715"/>
                  </a:cubicBezTo>
                  <a:cubicBezTo>
                    <a:pt x="778743" y="1587715"/>
                    <a:pt x="778743" y="1587715"/>
                    <a:pt x="778494" y="1587715"/>
                  </a:cubicBezTo>
                  <a:cubicBezTo>
                    <a:pt x="771569" y="1587442"/>
                    <a:pt x="766376" y="1581704"/>
                    <a:pt x="766626" y="1574878"/>
                  </a:cubicBezTo>
                  <a:cubicBezTo>
                    <a:pt x="766626" y="1574878"/>
                    <a:pt x="766626" y="1574855"/>
                    <a:pt x="766626" y="1574855"/>
                  </a:cubicBezTo>
                  <a:cubicBezTo>
                    <a:pt x="767859" y="1550890"/>
                    <a:pt x="767859" y="1526852"/>
                    <a:pt x="766626" y="1502887"/>
                  </a:cubicBezTo>
                  <a:cubicBezTo>
                    <a:pt x="766130" y="1496136"/>
                    <a:pt x="771322" y="1490300"/>
                    <a:pt x="778000" y="1489780"/>
                  </a:cubicBezTo>
                  <a:close/>
                  <a:moveTo>
                    <a:pt x="878404" y="1475682"/>
                  </a:moveTo>
                  <a:cubicBezTo>
                    <a:pt x="885082" y="1474545"/>
                    <a:pt x="891267" y="1478948"/>
                    <a:pt x="892502" y="1485551"/>
                  </a:cubicBezTo>
                  <a:cubicBezTo>
                    <a:pt x="892502" y="1485725"/>
                    <a:pt x="892502" y="1485896"/>
                    <a:pt x="892502" y="1486070"/>
                  </a:cubicBezTo>
                  <a:cubicBezTo>
                    <a:pt x="896953" y="1513893"/>
                    <a:pt x="899430" y="1541986"/>
                    <a:pt x="899676" y="1570154"/>
                  </a:cubicBezTo>
                  <a:cubicBezTo>
                    <a:pt x="899430" y="1576980"/>
                    <a:pt x="894234" y="1582495"/>
                    <a:pt x="887310" y="1582768"/>
                  </a:cubicBezTo>
                  <a:cubicBezTo>
                    <a:pt x="880385" y="1582768"/>
                    <a:pt x="874945" y="1577227"/>
                    <a:pt x="874945" y="1570401"/>
                  </a:cubicBezTo>
                  <a:cubicBezTo>
                    <a:pt x="874699" y="1543469"/>
                    <a:pt x="872468" y="1516612"/>
                    <a:pt x="868267" y="1490027"/>
                  </a:cubicBezTo>
                  <a:cubicBezTo>
                    <a:pt x="867278" y="1483300"/>
                    <a:pt x="871731" y="1476944"/>
                    <a:pt x="878404" y="1475682"/>
                  </a:cubicBezTo>
                  <a:close/>
                  <a:moveTo>
                    <a:pt x="692432" y="1475682"/>
                  </a:moveTo>
                  <a:cubicBezTo>
                    <a:pt x="699354" y="1477191"/>
                    <a:pt x="703558" y="1483941"/>
                    <a:pt x="702078" y="1490767"/>
                  </a:cubicBezTo>
                  <a:cubicBezTo>
                    <a:pt x="698368" y="1507561"/>
                    <a:pt x="697376" y="1524847"/>
                    <a:pt x="699105" y="1541960"/>
                  </a:cubicBezTo>
                  <a:cubicBezTo>
                    <a:pt x="699601" y="1548760"/>
                    <a:pt x="694658" y="1554797"/>
                    <a:pt x="687980" y="1555563"/>
                  </a:cubicBezTo>
                  <a:lnTo>
                    <a:pt x="686248" y="1555563"/>
                  </a:lnTo>
                  <a:cubicBezTo>
                    <a:pt x="679819" y="1555487"/>
                    <a:pt x="674624" y="1550715"/>
                    <a:pt x="673884" y="1544434"/>
                  </a:cubicBezTo>
                  <a:cubicBezTo>
                    <a:pt x="671903" y="1524673"/>
                    <a:pt x="673142" y="1504718"/>
                    <a:pt x="677348" y="1485328"/>
                  </a:cubicBezTo>
                  <a:cubicBezTo>
                    <a:pt x="678828" y="1478502"/>
                    <a:pt x="685505" y="1474174"/>
                    <a:pt x="692432" y="1475682"/>
                  </a:cubicBezTo>
                  <a:close/>
                  <a:moveTo>
                    <a:pt x="927624" y="1409157"/>
                  </a:moveTo>
                  <a:cubicBezTo>
                    <a:pt x="934296" y="1408437"/>
                    <a:pt x="940481" y="1413285"/>
                    <a:pt x="941224" y="1420038"/>
                  </a:cubicBezTo>
                  <a:cubicBezTo>
                    <a:pt x="943942" y="1443284"/>
                    <a:pt x="943942" y="1466779"/>
                    <a:pt x="941224" y="1490024"/>
                  </a:cubicBezTo>
                  <a:cubicBezTo>
                    <a:pt x="940232" y="1496084"/>
                    <a:pt x="935039" y="1500485"/>
                    <a:pt x="928857" y="1500413"/>
                  </a:cubicBezTo>
                  <a:lnTo>
                    <a:pt x="927128" y="1500413"/>
                  </a:lnTo>
                  <a:cubicBezTo>
                    <a:pt x="920450" y="1499670"/>
                    <a:pt x="915750" y="1493659"/>
                    <a:pt x="916493" y="1487033"/>
                  </a:cubicBezTo>
                  <a:cubicBezTo>
                    <a:pt x="916493" y="1486859"/>
                    <a:pt x="916493" y="1486711"/>
                    <a:pt x="916493" y="1486563"/>
                  </a:cubicBezTo>
                  <a:cubicBezTo>
                    <a:pt x="918964" y="1465369"/>
                    <a:pt x="918964" y="1443951"/>
                    <a:pt x="916493" y="1422757"/>
                  </a:cubicBezTo>
                  <a:cubicBezTo>
                    <a:pt x="915750" y="1416131"/>
                    <a:pt x="920450" y="1410047"/>
                    <a:pt x="926881" y="1409229"/>
                  </a:cubicBezTo>
                  <a:cubicBezTo>
                    <a:pt x="927128" y="1409180"/>
                    <a:pt x="927374" y="1409180"/>
                    <a:pt x="927624" y="1409157"/>
                  </a:cubicBezTo>
                  <a:close/>
                  <a:moveTo>
                    <a:pt x="630358" y="1393823"/>
                  </a:moveTo>
                  <a:cubicBezTo>
                    <a:pt x="637036" y="1393379"/>
                    <a:pt x="642972" y="1398275"/>
                    <a:pt x="643712" y="1404951"/>
                  </a:cubicBezTo>
                  <a:cubicBezTo>
                    <a:pt x="645197" y="1424265"/>
                    <a:pt x="647669" y="1443507"/>
                    <a:pt x="651132" y="1462575"/>
                  </a:cubicBezTo>
                  <a:cubicBezTo>
                    <a:pt x="652122" y="1469302"/>
                    <a:pt x="647669" y="1475655"/>
                    <a:pt x="640991" y="1476917"/>
                  </a:cubicBezTo>
                  <a:lnTo>
                    <a:pt x="638766" y="1477164"/>
                  </a:lnTo>
                  <a:cubicBezTo>
                    <a:pt x="632584" y="1477239"/>
                    <a:pt x="627640" y="1472789"/>
                    <a:pt x="626648" y="1466778"/>
                  </a:cubicBezTo>
                  <a:cubicBezTo>
                    <a:pt x="623187" y="1447241"/>
                    <a:pt x="620713" y="1427209"/>
                    <a:pt x="618981" y="1407178"/>
                  </a:cubicBezTo>
                  <a:cubicBezTo>
                    <a:pt x="618488" y="1400376"/>
                    <a:pt x="623434" y="1394391"/>
                    <a:pt x="630358" y="1393823"/>
                  </a:cubicBezTo>
                  <a:close/>
                  <a:moveTo>
                    <a:pt x="814106" y="1336697"/>
                  </a:moveTo>
                  <a:cubicBezTo>
                    <a:pt x="821034" y="1336151"/>
                    <a:pt x="826967" y="1341245"/>
                    <a:pt x="827462" y="1348071"/>
                  </a:cubicBezTo>
                  <a:lnTo>
                    <a:pt x="832409" y="1413856"/>
                  </a:lnTo>
                  <a:cubicBezTo>
                    <a:pt x="832902" y="1420656"/>
                    <a:pt x="827958" y="1426641"/>
                    <a:pt x="821034" y="1427210"/>
                  </a:cubicBezTo>
                  <a:lnTo>
                    <a:pt x="820042" y="1427210"/>
                  </a:lnTo>
                  <a:cubicBezTo>
                    <a:pt x="813613" y="1427236"/>
                    <a:pt x="808171" y="1422263"/>
                    <a:pt x="807678" y="1415835"/>
                  </a:cubicBezTo>
                  <a:lnTo>
                    <a:pt x="802732" y="1350050"/>
                  </a:lnTo>
                  <a:cubicBezTo>
                    <a:pt x="802236" y="1343224"/>
                    <a:pt x="807184" y="1337239"/>
                    <a:pt x="814106" y="1336697"/>
                  </a:cubicBezTo>
                  <a:close/>
                  <a:moveTo>
                    <a:pt x="696881" y="1306277"/>
                  </a:moveTo>
                  <a:cubicBezTo>
                    <a:pt x="703808" y="1305386"/>
                    <a:pt x="709990" y="1310109"/>
                    <a:pt x="710979" y="1316912"/>
                  </a:cubicBezTo>
                  <a:cubicBezTo>
                    <a:pt x="714196" y="1339020"/>
                    <a:pt x="712957" y="1361526"/>
                    <a:pt x="707518" y="1383190"/>
                  </a:cubicBezTo>
                  <a:cubicBezTo>
                    <a:pt x="705783" y="1388508"/>
                    <a:pt x="700840" y="1392117"/>
                    <a:pt x="695401" y="1392094"/>
                  </a:cubicBezTo>
                  <a:lnTo>
                    <a:pt x="692433" y="1392094"/>
                  </a:lnTo>
                  <a:cubicBezTo>
                    <a:pt x="685755" y="1390411"/>
                    <a:pt x="681796" y="1383660"/>
                    <a:pt x="683530" y="1377055"/>
                  </a:cubicBezTo>
                  <a:cubicBezTo>
                    <a:pt x="683530" y="1377032"/>
                    <a:pt x="683530" y="1377032"/>
                    <a:pt x="683530" y="1377008"/>
                  </a:cubicBezTo>
                  <a:cubicBezTo>
                    <a:pt x="688227" y="1358509"/>
                    <a:pt x="689216" y="1339267"/>
                    <a:pt x="686498" y="1320373"/>
                  </a:cubicBezTo>
                  <a:cubicBezTo>
                    <a:pt x="685506" y="1313646"/>
                    <a:pt x="690203" y="1307414"/>
                    <a:pt x="696881" y="1306277"/>
                  </a:cubicBezTo>
                  <a:close/>
                  <a:moveTo>
                    <a:pt x="877759" y="1255426"/>
                  </a:moveTo>
                  <a:cubicBezTo>
                    <a:pt x="880757" y="1256499"/>
                    <a:pt x="883353" y="1258694"/>
                    <a:pt x="884837" y="1261762"/>
                  </a:cubicBezTo>
                  <a:cubicBezTo>
                    <a:pt x="898686" y="1291463"/>
                    <a:pt x="908085" y="1323045"/>
                    <a:pt x="912535" y="1355490"/>
                  </a:cubicBezTo>
                  <a:cubicBezTo>
                    <a:pt x="913524" y="1362243"/>
                    <a:pt x="908827" y="1368550"/>
                    <a:pt x="902149" y="1369586"/>
                  </a:cubicBezTo>
                  <a:lnTo>
                    <a:pt x="899428" y="1369586"/>
                  </a:lnTo>
                  <a:cubicBezTo>
                    <a:pt x="893246" y="1369539"/>
                    <a:pt x="888051" y="1365037"/>
                    <a:pt x="887064" y="1358954"/>
                  </a:cubicBezTo>
                  <a:cubicBezTo>
                    <a:pt x="883105" y="1329030"/>
                    <a:pt x="874947" y="1299872"/>
                    <a:pt x="862334" y="1272395"/>
                  </a:cubicBezTo>
                  <a:cubicBezTo>
                    <a:pt x="859366" y="1266239"/>
                    <a:pt x="862084" y="1258844"/>
                    <a:pt x="868020" y="1255900"/>
                  </a:cubicBezTo>
                  <a:cubicBezTo>
                    <a:pt x="868269" y="1255876"/>
                    <a:pt x="868269" y="1255850"/>
                    <a:pt x="868269" y="1255824"/>
                  </a:cubicBezTo>
                  <a:cubicBezTo>
                    <a:pt x="871360" y="1254402"/>
                    <a:pt x="874760" y="1254353"/>
                    <a:pt x="877759" y="1255426"/>
                  </a:cubicBezTo>
                  <a:close/>
                  <a:moveTo>
                    <a:pt x="748326" y="1207105"/>
                  </a:moveTo>
                  <a:cubicBezTo>
                    <a:pt x="754999" y="1205796"/>
                    <a:pt x="761183" y="1210023"/>
                    <a:pt x="762669" y="1216603"/>
                  </a:cubicBezTo>
                  <a:cubicBezTo>
                    <a:pt x="762669" y="1216725"/>
                    <a:pt x="762669" y="1216875"/>
                    <a:pt x="762669" y="1216997"/>
                  </a:cubicBezTo>
                  <a:cubicBezTo>
                    <a:pt x="766130" y="1237078"/>
                    <a:pt x="766872" y="1257532"/>
                    <a:pt x="765140" y="1277836"/>
                  </a:cubicBezTo>
                  <a:cubicBezTo>
                    <a:pt x="764398" y="1284613"/>
                    <a:pt x="758216" y="1289533"/>
                    <a:pt x="751540" y="1288964"/>
                  </a:cubicBezTo>
                  <a:cubicBezTo>
                    <a:pt x="744862" y="1288321"/>
                    <a:pt x="739914" y="1282362"/>
                    <a:pt x="740410" y="1275611"/>
                  </a:cubicBezTo>
                  <a:cubicBezTo>
                    <a:pt x="742141" y="1257532"/>
                    <a:pt x="741399" y="1239306"/>
                    <a:pt x="738184" y="1221450"/>
                  </a:cubicBezTo>
                  <a:cubicBezTo>
                    <a:pt x="737195" y="1214723"/>
                    <a:pt x="741648" y="1208367"/>
                    <a:pt x="748326" y="1207105"/>
                  </a:cubicBezTo>
                  <a:close/>
                  <a:moveTo>
                    <a:pt x="682538" y="1145280"/>
                  </a:moveTo>
                  <a:cubicBezTo>
                    <a:pt x="689466" y="1145280"/>
                    <a:pt x="694905" y="1150820"/>
                    <a:pt x="694905" y="1157644"/>
                  </a:cubicBezTo>
                  <a:cubicBezTo>
                    <a:pt x="695152" y="1174263"/>
                    <a:pt x="696884" y="1190833"/>
                    <a:pt x="700345" y="1207105"/>
                  </a:cubicBezTo>
                  <a:cubicBezTo>
                    <a:pt x="701830" y="1213635"/>
                    <a:pt x="697873" y="1220139"/>
                    <a:pt x="691195" y="1221621"/>
                  </a:cubicBezTo>
                  <a:cubicBezTo>
                    <a:pt x="691195" y="1221647"/>
                    <a:pt x="690948" y="1221673"/>
                    <a:pt x="690948" y="1221696"/>
                  </a:cubicBezTo>
                  <a:lnTo>
                    <a:pt x="688227" y="1222686"/>
                  </a:lnTo>
                  <a:cubicBezTo>
                    <a:pt x="682538" y="1222712"/>
                    <a:pt x="677348" y="1218705"/>
                    <a:pt x="676110" y="1213040"/>
                  </a:cubicBezTo>
                  <a:cubicBezTo>
                    <a:pt x="672153" y="1194839"/>
                    <a:pt x="670174" y="1176267"/>
                    <a:pt x="670174" y="1157644"/>
                  </a:cubicBezTo>
                  <a:cubicBezTo>
                    <a:pt x="670174" y="1150719"/>
                    <a:pt x="676356" y="1144044"/>
                    <a:pt x="682538" y="1145280"/>
                  </a:cubicBezTo>
                  <a:close/>
                  <a:moveTo>
                    <a:pt x="813610" y="1123021"/>
                  </a:moveTo>
                  <a:cubicBezTo>
                    <a:pt x="813856" y="1123021"/>
                    <a:pt x="813856" y="1123021"/>
                    <a:pt x="814103" y="1123021"/>
                  </a:cubicBezTo>
                  <a:cubicBezTo>
                    <a:pt x="820781" y="1123021"/>
                    <a:pt x="826223" y="1128266"/>
                    <a:pt x="826470" y="1134894"/>
                  </a:cubicBezTo>
                  <a:lnTo>
                    <a:pt x="827955" y="1206119"/>
                  </a:lnTo>
                  <a:cubicBezTo>
                    <a:pt x="828202" y="1212945"/>
                    <a:pt x="822760" y="1218582"/>
                    <a:pt x="815837" y="1218730"/>
                  </a:cubicBezTo>
                  <a:cubicBezTo>
                    <a:pt x="809159" y="1218608"/>
                    <a:pt x="803720" y="1213290"/>
                    <a:pt x="803471" y="1206612"/>
                  </a:cubicBezTo>
                  <a:lnTo>
                    <a:pt x="801986" y="1135634"/>
                  </a:lnTo>
                  <a:cubicBezTo>
                    <a:pt x="801739" y="1128959"/>
                    <a:pt x="806934" y="1123294"/>
                    <a:pt x="813610" y="1123021"/>
                  </a:cubicBezTo>
                  <a:close/>
                  <a:moveTo>
                    <a:pt x="795064" y="284651"/>
                  </a:moveTo>
                  <a:cubicBezTo>
                    <a:pt x="801989" y="283415"/>
                    <a:pt x="808420" y="287967"/>
                    <a:pt x="809658" y="294793"/>
                  </a:cubicBezTo>
                  <a:cubicBezTo>
                    <a:pt x="812626" y="309408"/>
                    <a:pt x="812626" y="324444"/>
                    <a:pt x="809658" y="339062"/>
                  </a:cubicBezTo>
                  <a:cubicBezTo>
                    <a:pt x="808171" y="344797"/>
                    <a:pt x="802731" y="348655"/>
                    <a:pt x="796796" y="348211"/>
                  </a:cubicBezTo>
                  <a:lnTo>
                    <a:pt x="794077" y="348211"/>
                  </a:lnTo>
                  <a:cubicBezTo>
                    <a:pt x="787646" y="346923"/>
                    <a:pt x="783440" y="340643"/>
                    <a:pt x="784678" y="334237"/>
                  </a:cubicBezTo>
                  <a:cubicBezTo>
                    <a:pt x="784928" y="334014"/>
                    <a:pt x="784928" y="333817"/>
                    <a:pt x="784928" y="333619"/>
                  </a:cubicBezTo>
                  <a:cubicBezTo>
                    <a:pt x="787150" y="322268"/>
                    <a:pt x="787150" y="310594"/>
                    <a:pt x="784928" y="299243"/>
                  </a:cubicBezTo>
                  <a:cubicBezTo>
                    <a:pt x="783689" y="292417"/>
                    <a:pt x="788142" y="285889"/>
                    <a:pt x="795064" y="284651"/>
                  </a:cubicBezTo>
                  <a:close/>
                  <a:moveTo>
                    <a:pt x="721615" y="256459"/>
                  </a:moveTo>
                  <a:cubicBezTo>
                    <a:pt x="728293" y="255865"/>
                    <a:pt x="734229" y="260663"/>
                    <a:pt x="735218" y="267338"/>
                  </a:cubicBezTo>
                  <a:cubicBezTo>
                    <a:pt x="737443" y="288953"/>
                    <a:pt x="737443" y="310766"/>
                    <a:pt x="735218" y="332381"/>
                  </a:cubicBezTo>
                  <a:cubicBezTo>
                    <a:pt x="734475" y="338490"/>
                    <a:pt x="729282" y="343091"/>
                    <a:pt x="723100" y="343262"/>
                  </a:cubicBezTo>
                  <a:lnTo>
                    <a:pt x="721862" y="343262"/>
                  </a:lnTo>
                  <a:cubicBezTo>
                    <a:pt x="715184" y="342618"/>
                    <a:pt x="709991" y="336587"/>
                    <a:pt x="710733" y="329784"/>
                  </a:cubicBezTo>
                  <a:cubicBezTo>
                    <a:pt x="710733" y="329735"/>
                    <a:pt x="710733" y="329709"/>
                    <a:pt x="710733" y="329662"/>
                  </a:cubicBezTo>
                  <a:cubicBezTo>
                    <a:pt x="712712" y="309852"/>
                    <a:pt x="712712" y="289870"/>
                    <a:pt x="710733" y="270059"/>
                  </a:cubicBezTo>
                  <a:cubicBezTo>
                    <a:pt x="709991" y="263309"/>
                    <a:pt x="714937" y="257225"/>
                    <a:pt x="721615" y="256459"/>
                  </a:cubicBezTo>
                  <a:close/>
                  <a:moveTo>
                    <a:pt x="871978" y="231726"/>
                  </a:moveTo>
                  <a:cubicBezTo>
                    <a:pt x="878653" y="230664"/>
                    <a:pt x="885081" y="235164"/>
                    <a:pt x="886320" y="241865"/>
                  </a:cubicBezTo>
                  <a:cubicBezTo>
                    <a:pt x="889287" y="256408"/>
                    <a:pt x="889287" y="271345"/>
                    <a:pt x="886320" y="285887"/>
                  </a:cubicBezTo>
                  <a:cubicBezTo>
                    <a:pt x="884835" y="291451"/>
                    <a:pt x="879891" y="295335"/>
                    <a:pt x="874203" y="295283"/>
                  </a:cubicBezTo>
                  <a:lnTo>
                    <a:pt x="871482" y="295283"/>
                  </a:lnTo>
                  <a:cubicBezTo>
                    <a:pt x="864804" y="293824"/>
                    <a:pt x="860600" y="287222"/>
                    <a:pt x="862085" y="280546"/>
                  </a:cubicBezTo>
                  <a:cubicBezTo>
                    <a:pt x="862085" y="280520"/>
                    <a:pt x="862085" y="280471"/>
                    <a:pt x="862085" y="280448"/>
                  </a:cubicBezTo>
                  <a:cubicBezTo>
                    <a:pt x="864311" y="269094"/>
                    <a:pt x="864311" y="257423"/>
                    <a:pt x="862085" y="246071"/>
                  </a:cubicBezTo>
                  <a:cubicBezTo>
                    <a:pt x="860847" y="239393"/>
                    <a:pt x="865300" y="232988"/>
                    <a:pt x="871978" y="231726"/>
                  </a:cubicBezTo>
                  <a:close/>
                  <a:moveTo>
                    <a:pt x="659537" y="183378"/>
                  </a:moveTo>
                  <a:cubicBezTo>
                    <a:pt x="666464" y="181820"/>
                    <a:pt x="673388" y="186076"/>
                    <a:pt x="674871" y="192899"/>
                  </a:cubicBezTo>
                  <a:cubicBezTo>
                    <a:pt x="681796" y="221860"/>
                    <a:pt x="681796" y="251983"/>
                    <a:pt x="674871" y="280941"/>
                  </a:cubicBezTo>
                  <a:cubicBezTo>
                    <a:pt x="673388" y="286778"/>
                    <a:pt x="667949" y="290761"/>
                    <a:pt x="662011" y="290340"/>
                  </a:cubicBezTo>
                  <a:lnTo>
                    <a:pt x="659290" y="290340"/>
                  </a:lnTo>
                  <a:cubicBezTo>
                    <a:pt x="652859" y="288904"/>
                    <a:pt x="648657" y="282452"/>
                    <a:pt x="650140" y="275922"/>
                  </a:cubicBezTo>
                  <a:cubicBezTo>
                    <a:pt x="650140" y="275774"/>
                    <a:pt x="650140" y="275649"/>
                    <a:pt x="650140" y="275501"/>
                  </a:cubicBezTo>
                  <a:cubicBezTo>
                    <a:pt x="655827" y="250176"/>
                    <a:pt x="655827" y="223913"/>
                    <a:pt x="650140" y="198588"/>
                  </a:cubicBezTo>
                  <a:cubicBezTo>
                    <a:pt x="648657" y="191762"/>
                    <a:pt x="652859" y="184962"/>
                    <a:pt x="659537" y="183378"/>
                  </a:cubicBezTo>
                  <a:close/>
                  <a:moveTo>
                    <a:pt x="930095" y="173857"/>
                  </a:moveTo>
                  <a:cubicBezTo>
                    <a:pt x="936773" y="172647"/>
                    <a:pt x="943205" y="177074"/>
                    <a:pt x="944438" y="183752"/>
                  </a:cubicBezTo>
                  <a:cubicBezTo>
                    <a:pt x="946910" y="198440"/>
                    <a:pt x="946416" y="213479"/>
                    <a:pt x="943205" y="228019"/>
                  </a:cubicBezTo>
                  <a:cubicBezTo>
                    <a:pt x="941719" y="233139"/>
                    <a:pt x="937267" y="236823"/>
                    <a:pt x="932074" y="237171"/>
                  </a:cubicBezTo>
                  <a:lnTo>
                    <a:pt x="929353" y="237171"/>
                  </a:lnTo>
                  <a:cubicBezTo>
                    <a:pt x="922675" y="235686"/>
                    <a:pt x="918474" y="229182"/>
                    <a:pt x="919956" y="222579"/>
                  </a:cubicBezTo>
                  <a:cubicBezTo>
                    <a:pt x="922179" y="211152"/>
                    <a:pt x="922179" y="199380"/>
                    <a:pt x="919956" y="187956"/>
                  </a:cubicBezTo>
                  <a:cubicBezTo>
                    <a:pt x="918718" y="181376"/>
                    <a:pt x="923171" y="175069"/>
                    <a:pt x="929849" y="173909"/>
                  </a:cubicBezTo>
                  <a:cubicBezTo>
                    <a:pt x="929849" y="173883"/>
                    <a:pt x="930095" y="173883"/>
                    <a:pt x="930095" y="173857"/>
                  </a:cubicBezTo>
                  <a:close/>
                  <a:moveTo>
                    <a:pt x="575452" y="149127"/>
                  </a:moveTo>
                  <a:cubicBezTo>
                    <a:pt x="582130" y="147917"/>
                    <a:pt x="588561" y="152344"/>
                    <a:pt x="589800" y="159022"/>
                  </a:cubicBezTo>
                  <a:cubicBezTo>
                    <a:pt x="592765" y="173562"/>
                    <a:pt x="592765" y="188500"/>
                    <a:pt x="589800" y="203042"/>
                  </a:cubicBezTo>
                  <a:cubicBezTo>
                    <a:pt x="588561" y="208754"/>
                    <a:pt x="583369" y="212711"/>
                    <a:pt x="577433" y="212441"/>
                  </a:cubicBezTo>
                  <a:lnTo>
                    <a:pt x="574712" y="212441"/>
                  </a:lnTo>
                  <a:cubicBezTo>
                    <a:pt x="568034" y="211104"/>
                    <a:pt x="563831" y="204699"/>
                    <a:pt x="565316" y="198145"/>
                  </a:cubicBezTo>
                  <a:cubicBezTo>
                    <a:pt x="565316" y="198047"/>
                    <a:pt x="565316" y="197948"/>
                    <a:pt x="565316" y="197849"/>
                  </a:cubicBezTo>
                  <a:cubicBezTo>
                    <a:pt x="567541" y="186422"/>
                    <a:pt x="567541" y="174650"/>
                    <a:pt x="565316" y="163225"/>
                  </a:cubicBezTo>
                  <a:cubicBezTo>
                    <a:pt x="564077" y="156646"/>
                    <a:pt x="568530" y="150339"/>
                    <a:pt x="575208" y="149179"/>
                  </a:cubicBezTo>
                  <a:cubicBezTo>
                    <a:pt x="575208" y="149153"/>
                    <a:pt x="575452" y="149153"/>
                    <a:pt x="575452" y="149127"/>
                  </a:cubicBezTo>
                  <a:close/>
                  <a:moveTo>
                    <a:pt x="829191" y="135277"/>
                  </a:moveTo>
                  <a:cubicBezTo>
                    <a:pt x="835868" y="134215"/>
                    <a:pt x="842300" y="138714"/>
                    <a:pt x="843538" y="145418"/>
                  </a:cubicBezTo>
                  <a:cubicBezTo>
                    <a:pt x="848235" y="173041"/>
                    <a:pt x="848977" y="201187"/>
                    <a:pt x="845763" y="229008"/>
                  </a:cubicBezTo>
                  <a:cubicBezTo>
                    <a:pt x="845021" y="235190"/>
                    <a:pt x="839579" y="239816"/>
                    <a:pt x="833397" y="239889"/>
                  </a:cubicBezTo>
                  <a:lnTo>
                    <a:pt x="831914" y="239889"/>
                  </a:lnTo>
                  <a:cubicBezTo>
                    <a:pt x="825236" y="239123"/>
                    <a:pt x="820290" y="233040"/>
                    <a:pt x="821033" y="226289"/>
                  </a:cubicBezTo>
                  <a:cubicBezTo>
                    <a:pt x="824001" y="200691"/>
                    <a:pt x="823255" y="174799"/>
                    <a:pt x="819054" y="149375"/>
                  </a:cubicBezTo>
                  <a:cubicBezTo>
                    <a:pt x="818065" y="142697"/>
                    <a:pt x="822518" y="136417"/>
                    <a:pt x="829191" y="135277"/>
                  </a:cubicBezTo>
                  <a:close/>
                  <a:moveTo>
                    <a:pt x="773795" y="120192"/>
                  </a:moveTo>
                  <a:cubicBezTo>
                    <a:pt x="780226" y="119351"/>
                    <a:pt x="786161" y="123952"/>
                    <a:pt x="787150" y="130456"/>
                  </a:cubicBezTo>
                  <a:cubicBezTo>
                    <a:pt x="787150" y="130752"/>
                    <a:pt x="787150" y="131022"/>
                    <a:pt x="787150" y="131320"/>
                  </a:cubicBezTo>
                  <a:cubicBezTo>
                    <a:pt x="789129" y="154197"/>
                    <a:pt x="789129" y="177196"/>
                    <a:pt x="787150" y="200071"/>
                  </a:cubicBezTo>
                  <a:cubicBezTo>
                    <a:pt x="786904" y="206749"/>
                    <a:pt x="781215" y="211968"/>
                    <a:pt x="774537" y="211721"/>
                  </a:cubicBezTo>
                  <a:cubicBezTo>
                    <a:pt x="774537" y="211695"/>
                    <a:pt x="774290" y="211695"/>
                    <a:pt x="774290" y="211695"/>
                  </a:cubicBezTo>
                  <a:cubicBezTo>
                    <a:pt x="767366" y="211301"/>
                    <a:pt x="762173" y="205438"/>
                    <a:pt x="762667" y="198638"/>
                  </a:cubicBezTo>
                  <a:cubicBezTo>
                    <a:pt x="762667" y="198612"/>
                    <a:pt x="762667" y="198612"/>
                    <a:pt x="762667" y="198589"/>
                  </a:cubicBezTo>
                  <a:cubicBezTo>
                    <a:pt x="764149" y="176947"/>
                    <a:pt x="764149" y="155187"/>
                    <a:pt x="762667" y="133546"/>
                  </a:cubicBezTo>
                  <a:cubicBezTo>
                    <a:pt x="761924" y="126894"/>
                    <a:pt x="766873" y="120932"/>
                    <a:pt x="773548" y="120216"/>
                  </a:cubicBezTo>
                  <a:cubicBezTo>
                    <a:pt x="773548" y="120216"/>
                    <a:pt x="773795" y="120192"/>
                    <a:pt x="773795" y="120192"/>
                  </a:cubicBezTo>
                  <a:close/>
                  <a:moveTo>
                    <a:pt x="707272" y="90887"/>
                  </a:moveTo>
                  <a:cubicBezTo>
                    <a:pt x="713950" y="89601"/>
                    <a:pt x="720628" y="94078"/>
                    <a:pt x="721861" y="100904"/>
                  </a:cubicBezTo>
                  <a:cubicBezTo>
                    <a:pt x="726561" y="125338"/>
                    <a:pt x="728293" y="150267"/>
                    <a:pt x="726561" y="175096"/>
                  </a:cubicBezTo>
                  <a:cubicBezTo>
                    <a:pt x="726068" y="181922"/>
                    <a:pt x="720379" y="187141"/>
                    <a:pt x="713454" y="186770"/>
                  </a:cubicBezTo>
                  <a:cubicBezTo>
                    <a:pt x="713454" y="186744"/>
                    <a:pt x="713208" y="186744"/>
                    <a:pt x="712958" y="186721"/>
                  </a:cubicBezTo>
                  <a:cubicBezTo>
                    <a:pt x="706034" y="186323"/>
                    <a:pt x="700841" y="180463"/>
                    <a:pt x="701337" y="173660"/>
                  </a:cubicBezTo>
                  <a:cubicBezTo>
                    <a:pt x="701337" y="173637"/>
                    <a:pt x="701337" y="173637"/>
                    <a:pt x="701337" y="173611"/>
                  </a:cubicBezTo>
                  <a:cubicBezTo>
                    <a:pt x="702820" y="150858"/>
                    <a:pt x="701584" y="127984"/>
                    <a:pt x="697131" y="105603"/>
                  </a:cubicBezTo>
                  <a:cubicBezTo>
                    <a:pt x="695898" y="98777"/>
                    <a:pt x="700345" y="92174"/>
                    <a:pt x="707272" y="90887"/>
                  </a:cubicBezTo>
                  <a:close/>
                  <a:moveTo>
                    <a:pt x="884588" y="63435"/>
                  </a:moveTo>
                  <a:cubicBezTo>
                    <a:pt x="891513" y="62149"/>
                    <a:pt x="898191" y="66626"/>
                    <a:pt x="899429" y="73452"/>
                  </a:cubicBezTo>
                  <a:cubicBezTo>
                    <a:pt x="904126" y="97886"/>
                    <a:pt x="905612" y="122814"/>
                    <a:pt x="904126" y="147643"/>
                  </a:cubicBezTo>
                  <a:cubicBezTo>
                    <a:pt x="903630" y="154446"/>
                    <a:pt x="897695" y="159564"/>
                    <a:pt x="890770" y="159044"/>
                  </a:cubicBezTo>
                  <a:cubicBezTo>
                    <a:pt x="890770" y="159044"/>
                    <a:pt x="890526" y="159021"/>
                    <a:pt x="890526" y="159021"/>
                  </a:cubicBezTo>
                  <a:cubicBezTo>
                    <a:pt x="883848" y="158624"/>
                    <a:pt x="878653" y="152912"/>
                    <a:pt x="879146" y="146234"/>
                  </a:cubicBezTo>
                  <a:cubicBezTo>
                    <a:pt x="879146" y="146112"/>
                    <a:pt x="879146" y="146010"/>
                    <a:pt x="879146" y="145912"/>
                  </a:cubicBezTo>
                  <a:cubicBezTo>
                    <a:pt x="880631" y="123235"/>
                    <a:pt x="879146" y="100457"/>
                    <a:pt x="874699" y="78151"/>
                  </a:cubicBezTo>
                  <a:cubicBezTo>
                    <a:pt x="873460" y="71325"/>
                    <a:pt x="877913" y="64722"/>
                    <a:pt x="884588" y="63435"/>
                  </a:cubicBezTo>
                  <a:close/>
                  <a:moveTo>
                    <a:pt x="923417" y="15951"/>
                  </a:moveTo>
                  <a:cubicBezTo>
                    <a:pt x="930095" y="13700"/>
                    <a:pt x="937513" y="17411"/>
                    <a:pt x="939741" y="24237"/>
                  </a:cubicBezTo>
                  <a:cubicBezTo>
                    <a:pt x="944934" y="39197"/>
                    <a:pt x="947901" y="54728"/>
                    <a:pt x="949137" y="70481"/>
                  </a:cubicBezTo>
                  <a:cubicBezTo>
                    <a:pt x="949630" y="77283"/>
                    <a:pt x="944684" y="83268"/>
                    <a:pt x="937760" y="83837"/>
                  </a:cubicBezTo>
                  <a:lnTo>
                    <a:pt x="935535" y="83837"/>
                  </a:lnTo>
                  <a:cubicBezTo>
                    <a:pt x="929106" y="83738"/>
                    <a:pt x="923913" y="78815"/>
                    <a:pt x="923417" y="72462"/>
                  </a:cubicBezTo>
                  <a:cubicBezTo>
                    <a:pt x="922179" y="58810"/>
                    <a:pt x="919461" y="45356"/>
                    <a:pt x="915010" y="32397"/>
                  </a:cubicBezTo>
                  <a:cubicBezTo>
                    <a:pt x="912783" y="25571"/>
                    <a:pt x="916493" y="18203"/>
                    <a:pt x="923417" y="15951"/>
                  </a:cubicBezTo>
                  <a:close/>
                  <a:moveTo>
                    <a:pt x="565565" y="14345"/>
                  </a:moveTo>
                  <a:cubicBezTo>
                    <a:pt x="574219" y="14345"/>
                    <a:pt x="580155" y="14345"/>
                    <a:pt x="584112" y="72213"/>
                  </a:cubicBezTo>
                  <a:cubicBezTo>
                    <a:pt x="584607" y="78891"/>
                    <a:pt x="579659" y="84751"/>
                    <a:pt x="572981" y="85296"/>
                  </a:cubicBezTo>
                  <a:cubicBezTo>
                    <a:pt x="572981" y="85296"/>
                    <a:pt x="572734" y="85319"/>
                    <a:pt x="572734" y="85319"/>
                  </a:cubicBezTo>
                  <a:lnTo>
                    <a:pt x="571747" y="85569"/>
                  </a:lnTo>
                  <a:cubicBezTo>
                    <a:pt x="565316" y="85569"/>
                    <a:pt x="559877" y="80449"/>
                    <a:pt x="559630" y="73945"/>
                  </a:cubicBezTo>
                  <a:cubicBezTo>
                    <a:pt x="559630" y="66524"/>
                    <a:pt x="555920" y="41794"/>
                    <a:pt x="554185" y="33386"/>
                  </a:cubicBezTo>
                  <a:cubicBezTo>
                    <a:pt x="552705" y="30987"/>
                    <a:pt x="552209" y="28194"/>
                    <a:pt x="552705" y="25473"/>
                  </a:cubicBezTo>
                  <a:cubicBezTo>
                    <a:pt x="553694" y="19041"/>
                    <a:pt x="559134" y="14293"/>
                    <a:pt x="565565" y="14345"/>
                  </a:cubicBezTo>
                  <a:close/>
                  <a:moveTo>
                    <a:pt x="665041" y="12910"/>
                  </a:moveTo>
                  <a:cubicBezTo>
                    <a:pt x="668009" y="14060"/>
                    <a:pt x="670543" y="16335"/>
                    <a:pt x="671904" y="19462"/>
                  </a:cubicBezTo>
                  <a:cubicBezTo>
                    <a:pt x="671904" y="19488"/>
                    <a:pt x="671904" y="19512"/>
                    <a:pt x="671904" y="19538"/>
                  </a:cubicBezTo>
                  <a:cubicBezTo>
                    <a:pt x="679820" y="38011"/>
                    <a:pt x="682043" y="58413"/>
                    <a:pt x="678332" y="78148"/>
                  </a:cubicBezTo>
                  <a:cubicBezTo>
                    <a:pt x="677099" y="83860"/>
                    <a:pt x="672150" y="87942"/>
                    <a:pt x="666215" y="88041"/>
                  </a:cubicBezTo>
                  <a:lnTo>
                    <a:pt x="663743" y="88041"/>
                  </a:lnTo>
                  <a:cubicBezTo>
                    <a:pt x="657065" y="86779"/>
                    <a:pt x="652615" y="80373"/>
                    <a:pt x="653851" y="73698"/>
                  </a:cubicBezTo>
                  <a:cubicBezTo>
                    <a:pt x="656819" y="58712"/>
                    <a:pt x="655089" y="43204"/>
                    <a:pt x="649153" y="29183"/>
                  </a:cubicBezTo>
                  <a:cubicBezTo>
                    <a:pt x="646432" y="23048"/>
                    <a:pt x="649153" y="15903"/>
                    <a:pt x="655336" y="13208"/>
                  </a:cubicBezTo>
                  <a:cubicBezTo>
                    <a:pt x="655336" y="13182"/>
                    <a:pt x="655583" y="13132"/>
                    <a:pt x="655583" y="13106"/>
                  </a:cubicBezTo>
                  <a:cubicBezTo>
                    <a:pt x="658674" y="11734"/>
                    <a:pt x="662074" y="11759"/>
                    <a:pt x="665041" y="12910"/>
                  </a:cubicBezTo>
                  <a:close/>
                  <a:moveTo>
                    <a:pt x="610820" y="12613"/>
                  </a:moveTo>
                  <a:cubicBezTo>
                    <a:pt x="617498" y="10907"/>
                    <a:pt x="624176" y="14864"/>
                    <a:pt x="625905" y="21467"/>
                  </a:cubicBezTo>
                  <a:cubicBezTo>
                    <a:pt x="625905" y="21493"/>
                    <a:pt x="625905" y="21493"/>
                    <a:pt x="625905" y="21516"/>
                  </a:cubicBezTo>
                  <a:cubicBezTo>
                    <a:pt x="635054" y="58390"/>
                    <a:pt x="637280" y="96599"/>
                    <a:pt x="632583" y="134289"/>
                  </a:cubicBezTo>
                  <a:cubicBezTo>
                    <a:pt x="631593" y="140375"/>
                    <a:pt x="626401" y="144874"/>
                    <a:pt x="620216" y="144924"/>
                  </a:cubicBezTo>
                  <a:lnTo>
                    <a:pt x="618731" y="144924"/>
                  </a:lnTo>
                  <a:cubicBezTo>
                    <a:pt x="612058" y="144033"/>
                    <a:pt x="607110" y="137874"/>
                    <a:pt x="607852" y="131074"/>
                  </a:cubicBezTo>
                  <a:cubicBezTo>
                    <a:pt x="612305" y="96451"/>
                    <a:pt x="610077" y="61332"/>
                    <a:pt x="601917" y="27452"/>
                  </a:cubicBezTo>
                  <a:cubicBezTo>
                    <a:pt x="600185" y="20974"/>
                    <a:pt x="604142" y="14371"/>
                    <a:pt x="610573" y="12663"/>
                  </a:cubicBezTo>
                  <a:cubicBezTo>
                    <a:pt x="610573" y="12663"/>
                    <a:pt x="610820" y="12639"/>
                    <a:pt x="610820" y="12613"/>
                  </a:cubicBezTo>
                  <a:close/>
                  <a:moveTo>
                    <a:pt x="826223" y="1238"/>
                  </a:moveTo>
                  <a:cubicBezTo>
                    <a:pt x="832901" y="371"/>
                    <a:pt x="839083" y="5119"/>
                    <a:pt x="840073" y="11870"/>
                  </a:cubicBezTo>
                  <a:cubicBezTo>
                    <a:pt x="842547" y="31483"/>
                    <a:pt x="843783" y="51218"/>
                    <a:pt x="843536" y="70977"/>
                  </a:cubicBezTo>
                  <a:cubicBezTo>
                    <a:pt x="843536" y="77803"/>
                    <a:pt x="838097" y="83344"/>
                    <a:pt x="831170" y="83344"/>
                  </a:cubicBezTo>
                  <a:cubicBezTo>
                    <a:pt x="824245" y="83219"/>
                    <a:pt x="818805" y="77606"/>
                    <a:pt x="818805" y="70730"/>
                  </a:cubicBezTo>
                  <a:cubicBezTo>
                    <a:pt x="819052" y="52132"/>
                    <a:pt x="818063" y="33534"/>
                    <a:pt x="815591" y="15087"/>
                  </a:cubicBezTo>
                  <a:cubicBezTo>
                    <a:pt x="814599" y="8334"/>
                    <a:pt x="819548" y="2126"/>
                    <a:pt x="826223" y="1238"/>
                  </a:cubicBezTo>
                  <a:close/>
                  <a:moveTo>
                    <a:pt x="746343" y="0"/>
                  </a:moveTo>
                  <a:cubicBezTo>
                    <a:pt x="746343" y="0"/>
                    <a:pt x="746592" y="0"/>
                    <a:pt x="746592" y="0"/>
                  </a:cubicBezTo>
                  <a:cubicBezTo>
                    <a:pt x="753517" y="0"/>
                    <a:pt x="758957" y="5541"/>
                    <a:pt x="758957" y="12367"/>
                  </a:cubicBezTo>
                  <a:cubicBezTo>
                    <a:pt x="758957" y="27179"/>
                    <a:pt x="760195" y="41971"/>
                    <a:pt x="762171" y="56635"/>
                  </a:cubicBezTo>
                  <a:cubicBezTo>
                    <a:pt x="762913" y="63363"/>
                    <a:pt x="758214" y="69469"/>
                    <a:pt x="751539" y="70485"/>
                  </a:cubicBezTo>
                  <a:lnTo>
                    <a:pt x="749807" y="70485"/>
                  </a:lnTo>
                  <a:cubicBezTo>
                    <a:pt x="743625" y="70534"/>
                    <a:pt x="738432" y="65959"/>
                    <a:pt x="737689" y="59850"/>
                  </a:cubicBezTo>
                  <a:cubicBezTo>
                    <a:pt x="735464" y="44196"/>
                    <a:pt x="734226" y="28418"/>
                    <a:pt x="734226" y="12613"/>
                  </a:cubicBezTo>
                  <a:cubicBezTo>
                    <a:pt x="733979" y="5787"/>
                    <a:pt x="739418" y="151"/>
                    <a:pt x="746343" y="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520" name="Google Shape;520;p8"/>
          <p:cNvGrpSpPr/>
          <p:nvPr/>
        </p:nvGrpSpPr>
        <p:grpSpPr>
          <a:xfrm>
            <a:off x="10767480" y="-18713"/>
            <a:ext cx="808174" cy="1015685"/>
            <a:chOff x="4196311" y="4158613"/>
            <a:chExt cx="2181305" cy="2741391"/>
          </a:xfrm>
        </p:grpSpPr>
        <p:sp>
          <p:nvSpPr>
            <p:cNvPr id="521" name="Google Shape;521;p8"/>
            <p:cNvSpPr/>
            <p:nvPr/>
          </p:nvSpPr>
          <p:spPr>
            <a:xfrm>
              <a:off x="4196311" y="4158613"/>
              <a:ext cx="2181305" cy="1553328"/>
            </a:xfrm>
            <a:custGeom>
              <a:rect b="b" l="l" r="r" t="t"/>
              <a:pathLst>
                <a:path extrusionOk="0" h="598009" w="839771">
                  <a:moveTo>
                    <a:pt x="293099" y="491480"/>
                  </a:moveTo>
                  <a:cubicBezTo>
                    <a:pt x="224043" y="511083"/>
                    <a:pt x="160225" y="545697"/>
                    <a:pt x="106123" y="592826"/>
                  </a:cubicBezTo>
                  <a:cubicBezTo>
                    <a:pt x="104885" y="593865"/>
                    <a:pt x="102980" y="593693"/>
                    <a:pt x="101932" y="592436"/>
                  </a:cubicBezTo>
                  <a:cubicBezTo>
                    <a:pt x="101646" y="592083"/>
                    <a:pt x="101456" y="591655"/>
                    <a:pt x="101361" y="591207"/>
                  </a:cubicBezTo>
                  <a:cubicBezTo>
                    <a:pt x="84453" y="520503"/>
                    <a:pt x="49506" y="455390"/>
                    <a:pt x="-81" y="402231"/>
                  </a:cubicBezTo>
                  <a:cubicBezTo>
                    <a:pt x="-1214" y="401212"/>
                    <a:pt x="-1300" y="399459"/>
                    <a:pt x="-271" y="398326"/>
                  </a:cubicBezTo>
                  <a:cubicBezTo>
                    <a:pt x="-214" y="398259"/>
                    <a:pt x="-147" y="398193"/>
                    <a:pt x="-81" y="398135"/>
                  </a:cubicBezTo>
                  <a:cubicBezTo>
                    <a:pt x="29780" y="370303"/>
                    <a:pt x="53021" y="336127"/>
                    <a:pt x="67928" y="298123"/>
                  </a:cubicBezTo>
                  <a:cubicBezTo>
                    <a:pt x="87045" y="248650"/>
                    <a:pt x="91502" y="194719"/>
                    <a:pt x="80786" y="142770"/>
                  </a:cubicBezTo>
                  <a:cubicBezTo>
                    <a:pt x="80415" y="141236"/>
                    <a:pt x="81358" y="139693"/>
                    <a:pt x="82891" y="139322"/>
                  </a:cubicBezTo>
                  <a:cubicBezTo>
                    <a:pt x="83168" y="139255"/>
                    <a:pt x="83454" y="139227"/>
                    <a:pt x="83739" y="139246"/>
                  </a:cubicBezTo>
                  <a:cubicBezTo>
                    <a:pt x="182037" y="142332"/>
                    <a:pt x="273477" y="88744"/>
                    <a:pt x="318817" y="1419"/>
                  </a:cubicBezTo>
                  <a:cubicBezTo>
                    <a:pt x="319578" y="-57"/>
                    <a:pt x="321483" y="-610"/>
                    <a:pt x="322912" y="200"/>
                  </a:cubicBezTo>
                  <a:cubicBezTo>
                    <a:pt x="323294" y="362"/>
                    <a:pt x="323578" y="581"/>
                    <a:pt x="323769" y="848"/>
                  </a:cubicBezTo>
                  <a:cubicBezTo>
                    <a:pt x="379395" y="67599"/>
                    <a:pt x="478646" y="76590"/>
                    <a:pt x="545416" y="20936"/>
                  </a:cubicBezTo>
                  <a:cubicBezTo>
                    <a:pt x="547321" y="19364"/>
                    <a:pt x="549131" y="17745"/>
                    <a:pt x="550940" y="16088"/>
                  </a:cubicBezTo>
                  <a:cubicBezTo>
                    <a:pt x="552178" y="15011"/>
                    <a:pt x="553989" y="15125"/>
                    <a:pt x="555132" y="16345"/>
                  </a:cubicBezTo>
                  <a:cubicBezTo>
                    <a:pt x="555322" y="16583"/>
                    <a:pt x="555512" y="16849"/>
                    <a:pt x="555607" y="17135"/>
                  </a:cubicBezTo>
                  <a:cubicBezTo>
                    <a:pt x="597613" y="108337"/>
                    <a:pt x="684958" y="170307"/>
                    <a:pt x="784970" y="179822"/>
                  </a:cubicBezTo>
                  <a:cubicBezTo>
                    <a:pt x="786589" y="179984"/>
                    <a:pt x="787732" y="181441"/>
                    <a:pt x="787637" y="183061"/>
                  </a:cubicBezTo>
                  <a:cubicBezTo>
                    <a:pt x="787637" y="183185"/>
                    <a:pt x="787542" y="183318"/>
                    <a:pt x="787542" y="183442"/>
                  </a:cubicBezTo>
                  <a:cubicBezTo>
                    <a:pt x="768587" y="269290"/>
                    <a:pt x="786970" y="359168"/>
                    <a:pt x="838214" y="430616"/>
                  </a:cubicBezTo>
                  <a:cubicBezTo>
                    <a:pt x="839167" y="431892"/>
                    <a:pt x="838881" y="433673"/>
                    <a:pt x="837644" y="434607"/>
                  </a:cubicBezTo>
                  <a:cubicBezTo>
                    <a:pt x="837548" y="434645"/>
                    <a:pt x="837548" y="434683"/>
                    <a:pt x="837453" y="434711"/>
                  </a:cubicBezTo>
                  <a:cubicBezTo>
                    <a:pt x="782875" y="473049"/>
                    <a:pt x="744584" y="530390"/>
                    <a:pt x="730106" y="595493"/>
                  </a:cubicBezTo>
                  <a:cubicBezTo>
                    <a:pt x="729725" y="597093"/>
                    <a:pt x="728200" y="598113"/>
                    <a:pt x="726582" y="597770"/>
                  </a:cubicBezTo>
                  <a:cubicBezTo>
                    <a:pt x="725819" y="597617"/>
                    <a:pt x="725248" y="597170"/>
                    <a:pt x="724771" y="596541"/>
                  </a:cubicBezTo>
                  <a:cubicBezTo>
                    <a:pt x="684862" y="537458"/>
                    <a:pt x="625236" y="494509"/>
                    <a:pt x="556561" y="475383"/>
                  </a:cubicBezTo>
                  <a:cubicBezTo>
                    <a:pt x="443308" y="441474"/>
                    <a:pt x="328818" y="478622"/>
                    <a:pt x="293099" y="49148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22" name="Google Shape;522;p8"/>
            <p:cNvSpPr/>
            <p:nvPr/>
          </p:nvSpPr>
          <p:spPr>
            <a:xfrm>
              <a:off x="4367830" y="4774141"/>
              <a:ext cx="1804225" cy="2117369"/>
            </a:xfrm>
            <a:custGeom>
              <a:rect b="b" l="l" r="r" t="t"/>
              <a:pathLst>
                <a:path extrusionOk="0" h="2117369" w="1804225">
                  <a:moveTo>
                    <a:pt x="881833" y="121"/>
                  </a:moveTo>
                  <a:cubicBezTo>
                    <a:pt x="1005641" y="-2229"/>
                    <a:pt x="1129604" y="29674"/>
                    <a:pt x="1232978" y="92490"/>
                  </a:cubicBezTo>
                  <a:cubicBezTo>
                    <a:pt x="1517133" y="265605"/>
                    <a:pt x="1656368" y="672178"/>
                    <a:pt x="1511447" y="866066"/>
                  </a:cubicBezTo>
                  <a:cubicBezTo>
                    <a:pt x="1456294" y="940259"/>
                    <a:pt x="1368749" y="970678"/>
                    <a:pt x="1297524" y="984527"/>
                  </a:cubicBezTo>
                  <a:cubicBezTo>
                    <a:pt x="1293568" y="985316"/>
                    <a:pt x="1290846" y="989201"/>
                    <a:pt x="1291589" y="993233"/>
                  </a:cubicBezTo>
                  <a:cubicBezTo>
                    <a:pt x="1291838" y="993900"/>
                    <a:pt x="1292085" y="994541"/>
                    <a:pt x="1292334" y="995162"/>
                  </a:cubicBezTo>
                  <a:cubicBezTo>
                    <a:pt x="1366030" y="1139390"/>
                    <a:pt x="1409803" y="1297025"/>
                    <a:pt x="1421178" y="1458615"/>
                  </a:cubicBezTo>
                  <a:cubicBezTo>
                    <a:pt x="1421427" y="1462844"/>
                    <a:pt x="1424888" y="1466108"/>
                    <a:pt x="1429092" y="1465885"/>
                  </a:cubicBezTo>
                  <a:cubicBezTo>
                    <a:pt x="1430577" y="1465835"/>
                    <a:pt x="1431810" y="1465464"/>
                    <a:pt x="1432802" y="1464797"/>
                  </a:cubicBezTo>
                  <a:cubicBezTo>
                    <a:pt x="1575993" y="1379798"/>
                    <a:pt x="1664528" y="1226245"/>
                    <a:pt x="1666260" y="1059709"/>
                  </a:cubicBezTo>
                  <a:cubicBezTo>
                    <a:pt x="1666260" y="1055479"/>
                    <a:pt x="1669721" y="1052114"/>
                    <a:pt x="1674174" y="1052190"/>
                  </a:cubicBezTo>
                  <a:cubicBezTo>
                    <a:pt x="1676399" y="1052239"/>
                    <a:pt x="1678380" y="1053278"/>
                    <a:pt x="1679862" y="1055009"/>
                  </a:cubicBezTo>
                  <a:cubicBezTo>
                    <a:pt x="1735999" y="1126852"/>
                    <a:pt x="1772850" y="1212074"/>
                    <a:pt x="1786203" y="1302317"/>
                  </a:cubicBezTo>
                  <a:cubicBezTo>
                    <a:pt x="1822311" y="1554817"/>
                    <a:pt x="1651668" y="1738320"/>
                    <a:pt x="1625455" y="1765769"/>
                  </a:cubicBezTo>
                  <a:lnTo>
                    <a:pt x="1625455" y="1767254"/>
                  </a:lnTo>
                  <a:cubicBezTo>
                    <a:pt x="1611110" y="1789908"/>
                    <a:pt x="1611110" y="1818793"/>
                    <a:pt x="1625455" y="1841446"/>
                  </a:cubicBezTo>
                  <a:cubicBezTo>
                    <a:pt x="1648454" y="1868402"/>
                    <a:pt x="1697175" y="1853810"/>
                    <a:pt x="1721657" y="1837983"/>
                  </a:cubicBezTo>
                  <a:cubicBezTo>
                    <a:pt x="1727841" y="1834176"/>
                    <a:pt x="1733777" y="1829500"/>
                    <a:pt x="1738720" y="1824133"/>
                  </a:cubicBezTo>
                  <a:cubicBezTo>
                    <a:pt x="1752323" y="1808654"/>
                    <a:pt x="1775818" y="1807119"/>
                    <a:pt x="1791396" y="1820748"/>
                  </a:cubicBezTo>
                  <a:cubicBezTo>
                    <a:pt x="1798074" y="1826657"/>
                    <a:pt x="1802524" y="1834794"/>
                    <a:pt x="1803763" y="1843671"/>
                  </a:cubicBezTo>
                  <a:cubicBezTo>
                    <a:pt x="1803763" y="1845157"/>
                    <a:pt x="1803763" y="1846886"/>
                    <a:pt x="1803763" y="1848371"/>
                  </a:cubicBezTo>
                  <a:cubicBezTo>
                    <a:pt x="1807720" y="1915366"/>
                    <a:pt x="1786203" y="1981421"/>
                    <a:pt x="1743420" y="2033110"/>
                  </a:cubicBezTo>
                  <a:cubicBezTo>
                    <a:pt x="1722646" y="2059596"/>
                    <a:pt x="1691237" y="2075325"/>
                    <a:pt x="1657603" y="2075893"/>
                  </a:cubicBezTo>
                  <a:lnTo>
                    <a:pt x="1216696" y="2080704"/>
                  </a:lnTo>
                  <a:lnTo>
                    <a:pt x="1213844" y="2082066"/>
                  </a:lnTo>
                  <a:cubicBezTo>
                    <a:pt x="1185319" y="2095131"/>
                    <a:pt x="1088888" y="2133947"/>
                    <a:pt x="1032410" y="2088503"/>
                  </a:cubicBezTo>
                  <a:lnTo>
                    <a:pt x="1028134" y="2082762"/>
                  </a:lnTo>
                  <a:lnTo>
                    <a:pt x="855759" y="2084643"/>
                  </a:lnTo>
                  <a:lnTo>
                    <a:pt x="849897" y="2092957"/>
                  </a:lnTo>
                  <a:cubicBezTo>
                    <a:pt x="796109" y="2138584"/>
                    <a:pt x="710046" y="2110206"/>
                    <a:pt x="662238" y="2088679"/>
                  </a:cubicBezTo>
                  <a:lnTo>
                    <a:pt x="658331" y="2086797"/>
                  </a:lnTo>
                  <a:lnTo>
                    <a:pt x="161890" y="2092214"/>
                  </a:lnTo>
                  <a:cubicBezTo>
                    <a:pt x="146556" y="2092464"/>
                    <a:pt x="130977" y="2089766"/>
                    <a:pt x="116635" y="2084301"/>
                  </a:cubicBezTo>
                  <a:cubicBezTo>
                    <a:pt x="69819" y="2067112"/>
                    <a:pt x="32202" y="2031303"/>
                    <a:pt x="12763" y="1985378"/>
                  </a:cubicBezTo>
                  <a:cubicBezTo>
                    <a:pt x="-1678" y="1949594"/>
                    <a:pt x="-3929" y="1910048"/>
                    <a:pt x="6335" y="1872855"/>
                  </a:cubicBezTo>
                  <a:cubicBezTo>
                    <a:pt x="9279" y="1863035"/>
                    <a:pt x="19615" y="1857471"/>
                    <a:pt x="29432" y="1860416"/>
                  </a:cubicBezTo>
                  <a:cubicBezTo>
                    <a:pt x="34947" y="1862072"/>
                    <a:pt x="39400" y="1866200"/>
                    <a:pt x="41451" y="1871616"/>
                  </a:cubicBezTo>
                  <a:cubicBezTo>
                    <a:pt x="47018" y="1884378"/>
                    <a:pt x="56217" y="1895210"/>
                    <a:pt x="67913" y="1902778"/>
                  </a:cubicBezTo>
                  <a:cubicBezTo>
                    <a:pt x="90172" y="1915070"/>
                    <a:pt x="116881" y="1916355"/>
                    <a:pt x="140127" y="1906242"/>
                  </a:cubicBezTo>
                  <a:cubicBezTo>
                    <a:pt x="180932" y="1888187"/>
                    <a:pt x="192063" y="1840704"/>
                    <a:pt x="205416" y="1810038"/>
                  </a:cubicBezTo>
                  <a:cubicBezTo>
                    <a:pt x="225943" y="1762555"/>
                    <a:pt x="274169" y="1703943"/>
                    <a:pt x="396090" y="1657450"/>
                  </a:cubicBezTo>
                  <a:cubicBezTo>
                    <a:pt x="399058" y="1656263"/>
                    <a:pt x="401037" y="1653270"/>
                    <a:pt x="400790" y="1650029"/>
                  </a:cubicBezTo>
                  <a:cubicBezTo>
                    <a:pt x="386691" y="1437345"/>
                    <a:pt x="435167" y="1225206"/>
                    <a:pt x="540025" y="1039675"/>
                  </a:cubicBezTo>
                  <a:lnTo>
                    <a:pt x="539776" y="1039181"/>
                  </a:lnTo>
                  <a:cubicBezTo>
                    <a:pt x="541754" y="1035793"/>
                    <a:pt x="540765" y="1031392"/>
                    <a:pt x="537304" y="1029338"/>
                  </a:cubicBezTo>
                  <a:cubicBezTo>
                    <a:pt x="536315" y="1028695"/>
                    <a:pt x="535076" y="1028323"/>
                    <a:pt x="533840" y="1028300"/>
                  </a:cubicBezTo>
                  <a:cubicBezTo>
                    <a:pt x="466819" y="1024738"/>
                    <a:pt x="403015" y="998597"/>
                    <a:pt x="352811" y="954108"/>
                  </a:cubicBezTo>
                  <a:cubicBezTo>
                    <a:pt x="177718" y="786681"/>
                    <a:pt x="240782" y="321495"/>
                    <a:pt x="531615" y="113263"/>
                  </a:cubicBezTo>
                  <a:cubicBezTo>
                    <a:pt x="634372" y="39071"/>
                    <a:pt x="758025" y="2470"/>
                    <a:pt x="881833" y="12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23" name="Google Shape;523;p8"/>
            <p:cNvSpPr/>
            <p:nvPr/>
          </p:nvSpPr>
          <p:spPr>
            <a:xfrm>
              <a:off x="4765293" y="5814554"/>
              <a:ext cx="1003480" cy="1085450"/>
            </a:xfrm>
            <a:custGeom>
              <a:rect b="b" l="l" r="r" t="t"/>
              <a:pathLst>
                <a:path extrusionOk="0" h="1085450" w="1003480">
                  <a:moveTo>
                    <a:pt x="714085" y="381349"/>
                  </a:moveTo>
                  <a:cubicBezTo>
                    <a:pt x="745244" y="496297"/>
                    <a:pt x="728921" y="619037"/>
                    <a:pt x="668334" y="721644"/>
                  </a:cubicBezTo>
                  <a:cubicBezTo>
                    <a:pt x="636183" y="769127"/>
                    <a:pt x="614913" y="823213"/>
                    <a:pt x="606506" y="879921"/>
                  </a:cubicBezTo>
                  <a:cubicBezTo>
                    <a:pt x="594388" y="960544"/>
                    <a:pt x="606506" y="1068370"/>
                    <a:pt x="711860" y="1060456"/>
                  </a:cubicBezTo>
                  <a:cubicBezTo>
                    <a:pt x="936661" y="1048090"/>
                    <a:pt x="1001701" y="788418"/>
                    <a:pt x="1002940" y="601208"/>
                  </a:cubicBezTo>
                  <a:cubicBezTo>
                    <a:pt x="1008379" y="768634"/>
                    <a:pt x="974995" y="986511"/>
                    <a:pt x="799899" y="1057489"/>
                  </a:cubicBezTo>
                  <a:cubicBezTo>
                    <a:pt x="584000" y="1143305"/>
                    <a:pt x="549871" y="954609"/>
                    <a:pt x="613184" y="791633"/>
                  </a:cubicBezTo>
                  <a:cubicBezTo>
                    <a:pt x="625797" y="765022"/>
                    <a:pt x="640140" y="739253"/>
                    <a:pt x="655967" y="714473"/>
                  </a:cubicBezTo>
                  <a:cubicBezTo>
                    <a:pt x="717546" y="615057"/>
                    <a:pt x="738320" y="495731"/>
                    <a:pt x="714085" y="381349"/>
                  </a:cubicBezTo>
                  <a:close/>
                  <a:moveTo>
                    <a:pt x="150718" y="0"/>
                  </a:moveTo>
                  <a:lnTo>
                    <a:pt x="150718" y="743"/>
                  </a:lnTo>
                  <a:cubicBezTo>
                    <a:pt x="27065" y="248050"/>
                    <a:pt x="-37236" y="543336"/>
                    <a:pt x="64655" y="807461"/>
                  </a:cubicBezTo>
                  <a:cubicBezTo>
                    <a:pt x="97549" y="892534"/>
                    <a:pt x="150471" y="973898"/>
                    <a:pt x="230106" y="1019156"/>
                  </a:cubicBezTo>
                  <a:cubicBezTo>
                    <a:pt x="298609" y="1059465"/>
                    <a:pt x="417316" y="1105712"/>
                    <a:pt x="468756" y="1019156"/>
                  </a:cubicBezTo>
                  <a:cubicBezTo>
                    <a:pt x="505604" y="936554"/>
                    <a:pt x="482109" y="834912"/>
                    <a:pt x="440318" y="757257"/>
                  </a:cubicBezTo>
                  <a:cubicBezTo>
                    <a:pt x="359944" y="591313"/>
                    <a:pt x="295392" y="396684"/>
                    <a:pt x="370576" y="216644"/>
                  </a:cubicBezTo>
                  <a:cubicBezTo>
                    <a:pt x="302566" y="397671"/>
                    <a:pt x="370576" y="587605"/>
                    <a:pt x="453422" y="751074"/>
                  </a:cubicBezTo>
                  <a:cubicBezTo>
                    <a:pt x="498929" y="833674"/>
                    <a:pt x="523164" y="936060"/>
                    <a:pt x="483597" y="1027069"/>
                  </a:cubicBezTo>
                  <a:cubicBezTo>
                    <a:pt x="402478" y="1161355"/>
                    <a:pt x="179159" y="1034983"/>
                    <a:pt x="115602" y="938039"/>
                  </a:cubicBezTo>
                  <a:cubicBezTo>
                    <a:pt x="-76555" y="657344"/>
                    <a:pt x="-4095" y="280695"/>
                    <a:pt x="150718"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24" name="Google Shape;524;p8"/>
            <p:cNvSpPr/>
            <p:nvPr/>
          </p:nvSpPr>
          <p:spPr>
            <a:xfrm>
              <a:off x="4854678" y="4633856"/>
              <a:ext cx="845064" cy="319393"/>
            </a:xfrm>
            <a:custGeom>
              <a:rect b="b" l="l" r="r" t="t"/>
              <a:pathLst>
                <a:path extrusionOk="0" h="319393" w="845064">
                  <a:moveTo>
                    <a:pt x="7915" y="109"/>
                  </a:moveTo>
                  <a:cubicBezTo>
                    <a:pt x="10142" y="132"/>
                    <a:pt x="12118" y="1000"/>
                    <a:pt x="13603" y="2532"/>
                  </a:cubicBezTo>
                  <a:lnTo>
                    <a:pt x="190426" y="188753"/>
                  </a:lnTo>
                  <a:cubicBezTo>
                    <a:pt x="191665" y="190015"/>
                    <a:pt x="192407" y="191550"/>
                    <a:pt x="192654" y="193206"/>
                  </a:cubicBezTo>
                  <a:cubicBezTo>
                    <a:pt x="203040" y="251571"/>
                    <a:pt x="164213" y="307313"/>
                    <a:pt x="105848" y="317725"/>
                  </a:cubicBezTo>
                  <a:cubicBezTo>
                    <a:pt x="70236" y="324081"/>
                    <a:pt x="33635" y="312036"/>
                    <a:pt x="8904" y="285698"/>
                  </a:cubicBezTo>
                  <a:cubicBezTo>
                    <a:pt x="7419" y="284189"/>
                    <a:pt x="6432" y="282162"/>
                    <a:pt x="6432" y="280009"/>
                  </a:cubicBezTo>
                  <a:lnTo>
                    <a:pt x="0" y="7971"/>
                  </a:lnTo>
                  <a:cubicBezTo>
                    <a:pt x="0" y="3593"/>
                    <a:pt x="3711" y="83"/>
                    <a:pt x="7915" y="109"/>
                  </a:cubicBezTo>
                  <a:close/>
                  <a:moveTo>
                    <a:pt x="837631" y="7"/>
                  </a:moveTo>
                  <a:cubicBezTo>
                    <a:pt x="841837" y="181"/>
                    <a:pt x="845301" y="3741"/>
                    <a:pt x="845052" y="7970"/>
                  </a:cubicBezTo>
                  <a:lnTo>
                    <a:pt x="838870" y="280008"/>
                  </a:lnTo>
                  <a:cubicBezTo>
                    <a:pt x="838870" y="282161"/>
                    <a:pt x="837881" y="284188"/>
                    <a:pt x="836398" y="285697"/>
                  </a:cubicBezTo>
                  <a:cubicBezTo>
                    <a:pt x="811667" y="312035"/>
                    <a:pt x="775063" y="324080"/>
                    <a:pt x="739451" y="317724"/>
                  </a:cubicBezTo>
                  <a:cubicBezTo>
                    <a:pt x="681087" y="307312"/>
                    <a:pt x="642260" y="251567"/>
                    <a:pt x="652646" y="193205"/>
                  </a:cubicBezTo>
                  <a:cubicBezTo>
                    <a:pt x="652895" y="191546"/>
                    <a:pt x="653638" y="190014"/>
                    <a:pt x="654871" y="188753"/>
                  </a:cubicBezTo>
                  <a:lnTo>
                    <a:pt x="831696" y="2531"/>
                  </a:lnTo>
                  <a:cubicBezTo>
                    <a:pt x="833181" y="848"/>
                    <a:pt x="835406" y="-92"/>
                    <a:pt x="837631" y="7"/>
                  </a:cubicBezTo>
                  <a:close/>
                </a:path>
              </a:pathLst>
            </a:custGeom>
            <a:solidFill>
              <a:srgbClr val="DFE4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25" name="Google Shape;525;p8"/>
            <p:cNvSpPr/>
            <p:nvPr/>
          </p:nvSpPr>
          <p:spPr>
            <a:xfrm>
              <a:off x="5052378" y="5140107"/>
              <a:ext cx="68779" cy="127168"/>
            </a:xfrm>
            <a:custGeom>
              <a:rect b="b" l="l" r="r" t="t"/>
              <a:pathLst>
                <a:path extrusionOk="0" h="48958" w="26479">
                  <a:moveTo>
                    <a:pt x="26479" y="24479"/>
                  </a:moveTo>
                  <a:cubicBezTo>
                    <a:pt x="26479" y="37999"/>
                    <a:pt x="20552" y="48959"/>
                    <a:pt x="13240" y="48959"/>
                  </a:cubicBezTo>
                  <a:cubicBezTo>
                    <a:pt x="5928" y="48959"/>
                    <a:pt x="0" y="37999"/>
                    <a:pt x="0" y="24479"/>
                  </a:cubicBezTo>
                  <a:cubicBezTo>
                    <a:pt x="0" y="10960"/>
                    <a:pt x="5928" y="0"/>
                    <a:pt x="13240" y="0"/>
                  </a:cubicBezTo>
                  <a:cubicBezTo>
                    <a:pt x="20552" y="0"/>
                    <a:pt x="26479" y="10960"/>
                    <a:pt x="26479" y="24479"/>
                  </a:cubicBezTo>
                  <a:close/>
                </a:path>
              </a:pathLst>
            </a:custGeom>
            <a:solidFill>
              <a:srgbClr val="3D44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26" name="Google Shape;526;p8"/>
            <p:cNvSpPr/>
            <p:nvPr/>
          </p:nvSpPr>
          <p:spPr>
            <a:xfrm>
              <a:off x="5428778" y="5140107"/>
              <a:ext cx="68779" cy="127168"/>
            </a:xfrm>
            <a:custGeom>
              <a:rect b="b" l="l" r="r" t="t"/>
              <a:pathLst>
                <a:path extrusionOk="0" h="48958" w="26479">
                  <a:moveTo>
                    <a:pt x="26480" y="24479"/>
                  </a:moveTo>
                  <a:cubicBezTo>
                    <a:pt x="26480" y="37999"/>
                    <a:pt x="20552" y="48959"/>
                    <a:pt x="13240" y="48959"/>
                  </a:cubicBezTo>
                  <a:cubicBezTo>
                    <a:pt x="5928" y="48959"/>
                    <a:pt x="0" y="37999"/>
                    <a:pt x="0" y="24479"/>
                  </a:cubicBezTo>
                  <a:cubicBezTo>
                    <a:pt x="0" y="10960"/>
                    <a:pt x="5928" y="0"/>
                    <a:pt x="13240" y="0"/>
                  </a:cubicBezTo>
                  <a:cubicBezTo>
                    <a:pt x="20552" y="0"/>
                    <a:pt x="26480" y="10960"/>
                    <a:pt x="26480" y="24479"/>
                  </a:cubicBezTo>
                  <a:close/>
                </a:path>
              </a:pathLst>
            </a:custGeom>
            <a:solidFill>
              <a:srgbClr val="3D44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27" name="Google Shape;527;p8"/>
            <p:cNvSpPr/>
            <p:nvPr/>
          </p:nvSpPr>
          <p:spPr>
            <a:xfrm>
              <a:off x="5212137" y="5489058"/>
              <a:ext cx="24741" cy="63831"/>
            </a:xfrm>
            <a:custGeom>
              <a:rect b="b" l="l" r="r" t="t"/>
              <a:pathLst>
                <a:path extrusionOk="0" h="24574" w="9525">
                  <a:moveTo>
                    <a:pt x="9525" y="12287"/>
                  </a:moveTo>
                  <a:cubicBezTo>
                    <a:pt x="9525" y="19073"/>
                    <a:pt x="7393" y="24574"/>
                    <a:pt x="4762" y="24574"/>
                  </a:cubicBezTo>
                  <a:cubicBezTo>
                    <a:pt x="2132" y="24574"/>
                    <a:pt x="0" y="19073"/>
                    <a:pt x="0" y="12287"/>
                  </a:cubicBezTo>
                  <a:cubicBezTo>
                    <a:pt x="0" y="5501"/>
                    <a:pt x="2132" y="0"/>
                    <a:pt x="4762" y="0"/>
                  </a:cubicBezTo>
                  <a:cubicBezTo>
                    <a:pt x="7393" y="0"/>
                    <a:pt x="9525" y="5501"/>
                    <a:pt x="9525" y="12287"/>
                  </a:cubicBezTo>
                  <a:close/>
                </a:path>
              </a:pathLst>
            </a:custGeom>
            <a:solidFill>
              <a:srgbClr val="3D44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28" name="Google Shape;528;p8"/>
            <p:cNvSpPr/>
            <p:nvPr/>
          </p:nvSpPr>
          <p:spPr>
            <a:xfrm>
              <a:off x="5348899" y="5489058"/>
              <a:ext cx="24741" cy="63831"/>
            </a:xfrm>
            <a:custGeom>
              <a:rect b="b" l="l" r="r" t="t"/>
              <a:pathLst>
                <a:path extrusionOk="0" h="24574" w="9525">
                  <a:moveTo>
                    <a:pt x="9525" y="12287"/>
                  </a:moveTo>
                  <a:cubicBezTo>
                    <a:pt x="9525" y="19073"/>
                    <a:pt x="7393" y="24574"/>
                    <a:pt x="4762" y="24574"/>
                  </a:cubicBezTo>
                  <a:cubicBezTo>
                    <a:pt x="2132" y="24574"/>
                    <a:pt x="0" y="19073"/>
                    <a:pt x="0" y="12287"/>
                  </a:cubicBezTo>
                  <a:cubicBezTo>
                    <a:pt x="0" y="5501"/>
                    <a:pt x="2132" y="0"/>
                    <a:pt x="4762" y="0"/>
                  </a:cubicBezTo>
                  <a:cubicBezTo>
                    <a:pt x="7393" y="0"/>
                    <a:pt x="9525" y="5501"/>
                    <a:pt x="9525" y="12287"/>
                  </a:cubicBezTo>
                  <a:close/>
                </a:path>
              </a:pathLst>
            </a:custGeom>
            <a:solidFill>
              <a:srgbClr val="3D44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29" name="Google Shape;529;p8"/>
            <p:cNvSpPr/>
            <p:nvPr/>
          </p:nvSpPr>
          <p:spPr>
            <a:xfrm>
              <a:off x="4677704" y="5447380"/>
              <a:ext cx="291190" cy="269566"/>
            </a:xfrm>
            <a:custGeom>
              <a:rect b="b" l="l" r="r" t="t"/>
              <a:pathLst>
                <a:path extrusionOk="0" h="103779" w="112104">
                  <a:moveTo>
                    <a:pt x="11108" y="7020"/>
                  </a:moveTo>
                  <a:cubicBezTo>
                    <a:pt x="31206" y="-9935"/>
                    <a:pt x="65496" y="7020"/>
                    <a:pt x="79974" y="17593"/>
                  </a:cubicBezTo>
                  <a:cubicBezTo>
                    <a:pt x="87308" y="22831"/>
                    <a:pt x="115788" y="43215"/>
                    <a:pt x="110454" y="69218"/>
                  </a:cubicBezTo>
                  <a:cubicBezTo>
                    <a:pt x="105977" y="90745"/>
                    <a:pt x="81117" y="102746"/>
                    <a:pt x="61495" y="103603"/>
                  </a:cubicBezTo>
                  <a:cubicBezTo>
                    <a:pt x="36444" y="103813"/>
                    <a:pt x="13775" y="88716"/>
                    <a:pt x="4345" y="65503"/>
                  </a:cubicBezTo>
                  <a:cubicBezTo>
                    <a:pt x="-2512" y="48549"/>
                    <a:pt x="-5084" y="20641"/>
                    <a:pt x="11108" y="7020"/>
                  </a:cubicBezTo>
                  <a:close/>
                </a:path>
              </a:pathLst>
            </a:custGeom>
            <a:solidFill>
              <a:srgbClr val="CFB6A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30" name="Google Shape;530;p8"/>
            <p:cNvSpPr/>
            <p:nvPr/>
          </p:nvSpPr>
          <p:spPr>
            <a:xfrm>
              <a:off x="5555905" y="5447380"/>
              <a:ext cx="291071" cy="269566"/>
            </a:xfrm>
            <a:custGeom>
              <a:rect b="b" l="l" r="r" t="t"/>
              <a:pathLst>
                <a:path extrusionOk="0" h="103779" w="112058">
                  <a:moveTo>
                    <a:pt x="98923" y="7020"/>
                  </a:moveTo>
                  <a:cubicBezTo>
                    <a:pt x="78825" y="-9935"/>
                    <a:pt x="44631" y="7020"/>
                    <a:pt x="30153" y="17593"/>
                  </a:cubicBezTo>
                  <a:cubicBezTo>
                    <a:pt x="22723" y="22831"/>
                    <a:pt x="-5662" y="43215"/>
                    <a:pt x="-327" y="69218"/>
                  </a:cubicBezTo>
                  <a:cubicBezTo>
                    <a:pt x="4149" y="90745"/>
                    <a:pt x="29010" y="102746"/>
                    <a:pt x="48630" y="103603"/>
                  </a:cubicBezTo>
                  <a:cubicBezTo>
                    <a:pt x="73681" y="103813"/>
                    <a:pt x="96351" y="88716"/>
                    <a:pt x="105780" y="65503"/>
                  </a:cubicBezTo>
                  <a:cubicBezTo>
                    <a:pt x="112544" y="48549"/>
                    <a:pt x="115210" y="20641"/>
                    <a:pt x="98923" y="7020"/>
                  </a:cubicBezTo>
                  <a:close/>
                </a:path>
              </a:pathLst>
            </a:custGeom>
            <a:solidFill>
              <a:srgbClr val="CFB6A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31" name="Google Shape;531;p8"/>
            <p:cNvSpPr/>
            <p:nvPr/>
          </p:nvSpPr>
          <p:spPr>
            <a:xfrm>
              <a:off x="4954195" y="5470013"/>
              <a:ext cx="616548" cy="270865"/>
            </a:xfrm>
            <a:custGeom>
              <a:rect b="b" l="l" r="r" t="t"/>
              <a:pathLst>
                <a:path extrusionOk="0" h="104279" w="237362">
                  <a:moveTo>
                    <a:pt x="-990" y="208"/>
                  </a:moveTo>
                  <a:cubicBezTo>
                    <a:pt x="37872" y="14305"/>
                    <a:pt x="56827" y="55357"/>
                    <a:pt x="87592" y="80027"/>
                  </a:cubicBezTo>
                  <a:cubicBezTo>
                    <a:pt x="125121" y="109364"/>
                    <a:pt x="159316" y="99077"/>
                    <a:pt x="185605" y="62120"/>
                  </a:cubicBezTo>
                  <a:cubicBezTo>
                    <a:pt x="202274" y="41165"/>
                    <a:pt x="219038" y="20210"/>
                    <a:pt x="236373" y="-174"/>
                  </a:cubicBezTo>
                  <a:cubicBezTo>
                    <a:pt x="221324" y="22020"/>
                    <a:pt x="205798" y="43737"/>
                    <a:pt x="189986" y="65454"/>
                  </a:cubicBezTo>
                  <a:cubicBezTo>
                    <a:pt x="163317" y="106792"/>
                    <a:pt x="123311" y="117556"/>
                    <a:pt x="83593" y="85075"/>
                  </a:cubicBezTo>
                  <a:cubicBezTo>
                    <a:pt x="52255" y="59453"/>
                    <a:pt x="35968" y="18400"/>
                    <a:pt x="-990" y="208"/>
                  </a:cubicBezTo>
                  <a:close/>
                </a:path>
              </a:pathLst>
            </a:custGeom>
            <a:solidFill>
              <a:srgbClr val="3D44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32" name="Google Shape;532;p8"/>
            <p:cNvSpPr/>
            <p:nvPr/>
          </p:nvSpPr>
          <p:spPr>
            <a:xfrm>
              <a:off x="4519114" y="4796393"/>
              <a:ext cx="1469889" cy="1933945"/>
            </a:xfrm>
            <a:custGeom>
              <a:rect b="b" l="l" r="r" t="t"/>
              <a:pathLst>
                <a:path extrusionOk="0" h="1933945" w="1469889">
                  <a:moveTo>
                    <a:pt x="14720" y="1933879"/>
                  </a:moveTo>
                  <a:lnTo>
                    <a:pt x="14812" y="1933945"/>
                  </a:lnTo>
                  <a:lnTo>
                    <a:pt x="14316" y="1933945"/>
                  </a:lnTo>
                  <a:close/>
                  <a:moveTo>
                    <a:pt x="16541" y="1883741"/>
                  </a:moveTo>
                  <a:cubicBezTo>
                    <a:pt x="23466" y="1885249"/>
                    <a:pt x="27669" y="1892000"/>
                    <a:pt x="26187" y="1898826"/>
                  </a:cubicBezTo>
                  <a:cubicBezTo>
                    <a:pt x="24208" y="1904961"/>
                    <a:pt x="24208" y="1911489"/>
                    <a:pt x="26187" y="1917621"/>
                  </a:cubicBezTo>
                  <a:cubicBezTo>
                    <a:pt x="28165" y="1924276"/>
                    <a:pt x="24455" y="1931349"/>
                    <a:pt x="17779" y="1933376"/>
                  </a:cubicBezTo>
                  <a:lnTo>
                    <a:pt x="14720" y="1933879"/>
                  </a:lnTo>
                  <a:lnTo>
                    <a:pt x="3188" y="1925535"/>
                  </a:lnTo>
                  <a:cubicBezTo>
                    <a:pt x="-276" y="1915173"/>
                    <a:pt x="-1018" y="1904071"/>
                    <a:pt x="1456" y="1893386"/>
                  </a:cubicBezTo>
                  <a:cubicBezTo>
                    <a:pt x="2938" y="1886560"/>
                    <a:pt x="9616" y="1882232"/>
                    <a:pt x="16541" y="1883741"/>
                  </a:cubicBezTo>
                  <a:close/>
                  <a:moveTo>
                    <a:pt x="48689" y="1849118"/>
                  </a:moveTo>
                  <a:cubicBezTo>
                    <a:pt x="55120" y="1846594"/>
                    <a:pt x="62292" y="1849686"/>
                    <a:pt x="64763" y="1856042"/>
                  </a:cubicBezTo>
                  <a:lnTo>
                    <a:pt x="76637" y="1885473"/>
                  </a:lnTo>
                  <a:cubicBezTo>
                    <a:pt x="79108" y="1891829"/>
                    <a:pt x="76141" y="1899072"/>
                    <a:pt x="69959" y="1901793"/>
                  </a:cubicBezTo>
                  <a:cubicBezTo>
                    <a:pt x="68474" y="1902289"/>
                    <a:pt x="66742" y="1902536"/>
                    <a:pt x="65259" y="1902536"/>
                  </a:cubicBezTo>
                  <a:cubicBezTo>
                    <a:pt x="60313" y="1902510"/>
                    <a:pt x="55860" y="1899493"/>
                    <a:pt x="53882" y="1894869"/>
                  </a:cubicBezTo>
                  <a:lnTo>
                    <a:pt x="41765" y="1865192"/>
                  </a:lnTo>
                  <a:cubicBezTo>
                    <a:pt x="39293" y="1858836"/>
                    <a:pt x="42260" y="1851639"/>
                    <a:pt x="48689" y="1849118"/>
                  </a:cubicBezTo>
                  <a:close/>
                  <a:moveTo>
                    <a:pt x="125107" y="1835958"/>
                  </a:moveTo>
                  <a:cubicBezTo>
                    <a:pt x="130796" y="1834946"/>
                    <a:pt x="136485" y="1837937"/>
                    <a:pt x="138710" y="1843179"/>
                  </a:cubicBezTo>
                  <a:lnTo>
                    <a:pt x="147367" y="1870878"/>
                  </a:lnTo>
                  <a:cubicBezTo>
                    <a:pt x="149345" y="1877359"/>
                    <a:pt x="145635" y="1884185"/>
                    <a:pt x="139203" y="1886213"/>
                  </a:cubicBezTo>
                  <a:cubicBezTo>
                    <a:pt x="137967" y="1886607"/>
                    <a:pt x="136732" y="1886781"/>
                    <a:pt x="135496" y="1886706"/>
                  </a:cubicBezTo>
                  <a:cubicBezTo>
                    <a:pt x="130054" y="1886732"/>
                    <a:pt x="125354" y="1883219"/>
                    <a:pt x="123625" y="1878049"/>
                  </a:cubicBezTo>
                  <a:lnTo>
                    <a:pt x="115214" y="1850353"/>
                  </a:lnTo>
                  <a:cubicBezTo>
                    <a:pt x="113978" y="1843626"/>
                    <a:pt x="118432" y="1837195"/>
                    <a:pt x="125107" y="1835958"/>
                  </a:cubicBezTo>
                  <a:close/>
                  <a:moveTo>
                    <a:pt x="1453347" y="1814445"/>
                  </a:moveTo>
                  <a:cubicBezTo>
                    <a:pt x="1460272" y="1812936"/>
                    <a:pt x="1466950" y="1817264"/>
                    <a:pt x="1468432" y="1824090"/>
                  </a:cubicBezTo>
                  <a:cubicBezTo>
                    <a:pt x="1470907" y="1834774"/>
                    <a:pt x="1470164" y="1845876"/>
                    <a:pt x="1466703" y="1856239"/>
                  </a:cubicBezTo>
                  <a:cubicBezTo>
                    <a:pt x="1464725" y="1860764"/>
                    <a:pt x="1460519" y="1863781"/>
                    <a:pt x="1455575" y="1863906"/>
                  </a:cubicBezTo>
                  <a:cubicBezTo>
                    <a:pt x="1454090" y="1864152"/>
                    <a:pt x="1452851" y="1864152"/>
                    <a:pt x="1451369" y="1863906"/>
                  </a:cubicBezTo>
                  <a:cubicBezTo>
                    <a:pt x="1444940" y="1861681"/>
                    <a:pt x="1441477" y="1854730"/>
                    <a:pt x="1443702" y="1848325"/>
                  </a:cubicBezTo>
                  <a:cubicBezTo>
                    <a:pt x="1445683" y="1842192"/>
                    <a:pt x="1445683" y="1835665"/>
                    <a:pt x="1443702" y="1829530"/>
                  </a:cubicBezTo>
                  <a:cubicBezTo>
                    <a:pt x="1442219" y="1822704"/>
                    <a:pt x="1446420" y="1815953"/>
                    <a:pt x="1453347" y="1814445"/>
                  </a:cubicBezTo>
                  <a:close/>
                  <a:moveTo>
                    <a:pt x="829438" y="1794957"/>
                  </a:moveTo>
                  <a:cubicBezTo>
                    <a:pt x="836362" y="1794684"/>
                    <a:pt x="842051" y="1799978"/>
                    <a:pt x="842298" y="1806804"/>
                  </a:cubicBezTo>
                  <a:cubicBezTo>
                    <a:pt x="842298" y="1806804"/>
                    <a:pt x="842298" y="1806828"/>
                    <a:pt x="842298" y="1806828"/>
                  </a:cubicBezTo>
                  <a:cubicBezTo>
                    <a:pt x="842794" y="1825501"/>
                    <a:pt x="840073" y="1844146"/>
                    <a:pt x="833644" y="1861731"/>
                  </a:cubicBezTo>
                  <a:cubicBezTo>
                    <a:pt x="831665" y="1866329"/>
                    <a:pt x="826966" y="1869274"/>
                    <a:pt x="822020" y="1869149"/>
                  </a:cubicBezTo>
                  <a:lnTo>
                    <a:pt x="817816" y="1869149"/>
                  </a:lnTo>
                  <a:cubicBezTo>
                    <a:pt x="811385" y="1866825"/>
                    <a:pt x="808170" y="1859753"/>
                    <a:pt x="810395" y="1853321"/>
                  </a:cubicBezTo>
                  <a:cubicBezTo>
                    <a:pt x="815591" y="1838730"/>
                    <a:pt x="818063" y="1823299"/>
                    <a:pt x="817567" y="1807817"/>
                  </a:cubicBezTo>
                  <a:cubicBezTo>
                    <a:pt x="817320" y="1800991"/>
                    <a:pt x="822516" y="1795229"/>
                    <a:pt x="829438" y="1794957"/>
                  </a:cubicBezTo>
                  <a:close/>
                  <a:moveTo>
                    <a:pt x="174569" y="1791492"/>
                  </a:moveTo>
                  <a:cubicBezTo>
                    <a:pt x="181247" y="1789911"/>
                    <a:pt x="187925" y="1793842"/>
                    <a:pt x="189656" y="1800396"/>
                  </a:cubicBezTo>
                  <a:lnTo>
                    <a:pt x="198313" y="1835019"/>
                  </a:lnTo>
                  <a:cubicBezTo>
                    <a:pt x="200042" y="1841500"/>
                    <a:pt x="196085" y="1848102"/>
                    <a:pt x="189656" y="1849808"/>
                  </a:cubicBezTo>
                  <a:cubicBezTo>
                    <a:pt x="189656" y="1849808"/>
                    <a:pt x="189410" y="1849834"/>
                    <a:pt x="189410" y="1849858"/>
                  </a:cubicBezTo>
                  <a:cubicBezTo>
                    <a:pt x="188418" y="1850255"/>
                    <a:pt x="187182" y="1850426"/>
                    <a:pt x="186193" y="1850353"/>
                  </a:cubicBezTo>
                  <a:cubicBezTo>
                    <a:pt x="180504" y="1850304"/>
                    <a:pt x="175561" y="1846420"/>
                    <a:pt x="174322" y="1840955"/>
                  </a:cubicBezTo>
                  <a:lnTo>
                    <a:pt x="165666" y="1806580"/>
                  </a:lnTo>
                  <a:cubicBezTo>
                    <a:pt x="163937" y="1799975"/>
                    <a:pt x="167894" y="1793224"/>
                    <a:pt x="174569" y="1791492"/>
                  </a:cubicBezTo>
                  <a:close/>
                  <a:moveTo>
                    <a:pt x="1421690" y="1779326"/>
                  </a:moveTo>
                  <a:cubicBezTo>
                    <a:pt x="1428121" y="1781847"/>
                    <a:pt x="1431089" y="1789044"/>
                    <a:pt x="1428617" y="1795400"/>
                  </a:cubicBezTo>
                  <a:lnTo>
                    <a:pt x="1416497" y="1825077"/>
                  </a:lnTo>
                  <a:cubicBezTo>
                    <a:pt x="1414272" y="1829405"/>
                    <a:pt x="1409819" y="1832100"/>
                    <a:pt x="1405122" y="1832001"/>
                  </a:cubicBezTo>
                  <a:cubicBezTo>
                    <a:pt x="1403637" y="1832250"/>
                    <a:pt x="1401908" y="1832250"/>
                    <a:pt x="1400423" y="1832001"/>
                  </a:cubicBezTo>
                  <a:cubicBezTo>
                    <a:pt x="1394240" y="1829280"/>
                    <a:pt x="1391023" y="1822086"/>
                    <a:pt x="1393500" y="1815680"/>
                  </a:cubicBezTo>
                  <a:lnTo>
                    <a:pt x="1405618" y="1786250"/>
                  </a:lnTo>
                  <a:cubicBezTo>
                    <a:pt x="1408090" y="1779894"/>
                    <a:pt x="1415264" y="1776802"/>
                    <a:pt x="1421690" y="1779326"/>
                  </a:cubicBezTo>
                  <a:close/>
                  <a:moveTo>
                    <a:pt x="83962" y="1769842"/>
                  </a:moveTo>
                  <a:cubicBezTo>
                    <a:pt x="86960" y="1768791"/>
                    <a:pt x="90360" y="1768878"/>
                    <a:pt x="93451" y="1770350"/>
                  </a:cubicBezTo>
                  <a:cubicBezTo>
                    <a:pt x="99636" y="1773292"/>
                    <a:pt x="102108" y="1780686"/>
                    <a:pt x="99140" y="1786845"/>
                  </a:cubicBezTo>
                  <a:cubicBezTo>
                    <a:pt x="98893" y="1787709"/>
                    <a:pt x="98151" y="1788525"/>
                    <a:pt x="97657" y="1789267"/>
                  </a:cubicBezTo>
                  <a:cubicBezTo>
                    <a:pt x="94690" y="1794881"/>
                    <a:pt x="94690" y="1801707"/>
                    <a:pt x="97657" y="1807320"/>
                  </a:cubicBezTo>
                  <a:cubicBezTo>
                    <a:pt x="100872" y="1813232"/>
                    <a:pt x="98400" y="1820577"/>
                    <a:pt x="92709" y="1823693"/>
                  </a:cubicBezTo>
                  <a:cubicBezTo>
                    <a:pt x="92462" y="1823768"/>
                    <a:pt x="92462" y="1823817"/>
                    <a:pt x="92215" y="1823890"/>
                  </a:cubicBezTo>
                  <a:cubicBezTo>
                    <a:pt x="90237" y="1825004"/>
                    <a:pt x="88012" y="1825523"/>
                    <a:pt x="85787" y="1825373"/>
                  </a:cubicBezTo>
                  <a:cubicBezTo>
                    <a:pt x="81087" y="1825349"/>
                    <a:pt x="76883" y="1822654"/>
                    <a:pt x="74905" y="1818448"/>
                  </a:cubicBezTo>
                  <a:cubicBezTo>
                    <a:pt x="68227" y="1804973"/>
                    <a:pt x="68970" y="1788945"/>
                    <a:pt x="76883" y="1776161"/>
                  </a:cubicBezTo>
                  <a:cubicBezTo>
                    <a:pt x="78367" y="1773082"/>
                    <a:pt x="80964" y="1770893"/>
                    <a:pt x="83962" y="1769842"/>
                  </a:cubicBezTo>
                  <a:close/>
                  <a:moveTo>
                    <a:pt x="1346264" y="1764982"/>
                  </a:moveTo>
                  <a:cubicBezTo>
                    <a:pt x="1346511" y="1765058"/>
                    <a:pt x="1346760" y="1765131"/>
                    <a:pt x="1347007" y="1765230"/>
                  </a:cubicBezTo>
                  <a:cubicBezTo>
                    <a:pt x="1353438" y="1767257"/>
                    <a:pt x="1357146" y="1774083"/>
                    <a:pt x="1355168" y="1780564"/>
                  </a:cubicBezTo>
                  <a:lnTo>
                    <a:pt x="1346760" y="1808262"/>
                  </a:lnTo>
                  <a:cubicBezTo>
                    <a:pt x="1344779" y="1813209"/>
                    <a:pt x="1340082" y="1816449"/>
                    <a:pt x="1334889" y="1816423"/>
                  </a:cubicBezTo>
                  <a:cubicBezTo>
                    <a:pt x="1333651" y="1816646"/>
                    <a:pt x="1332415" y="1816646"/>
                    <a:pt x="1331179" y="1816423"/>
                  </a:cubicBezTo>
                  <a:cubicBezTo>
                    <a:pt x="1324747" y="1814395"/>
                    <a:pt x="1321037" y="1807569"/>
                    <a:pt x="1323016" y="1801089"/>
                  </a:cubicBezTo>
                  <a:lnTo>
                    <a:pt x="1331675" y="1773393"/>
                  </a:lnTo>
                  <a:cubicBezTo>
                    <a:pt x="1333404" y="1767060"/>
                    <a:pt x="1339836" y="1763300"/>
                    <a:pt x="1346264" y="1764982"/>
                  </a:cubicBezTo>
                  <a:close/>
                  <a:moveTo>
                    <a:pt x="728786" y="1737579"/>
                  </a:moveTo>
                  <a:cubicBezTo>
                    <a:pt x="735217" y="1735255"/>
                    <a:pt x="742386" y="1738571"/>
                    <a:pt x="744614" y="1745000"/>
                  </a:cubicBezTo>
                  <a:lnTo>
                    <a:pt x="771323" y="1821170"/>
                  </a:lnTo>
                  <a:cubicBezTo>
                    <a:pt x="773548" y="1827648"/>
                    <a:pt x="770087" y="1834674"/>
                    <a:pt x="763659" y="1836998"/>
                  </a:cubicBezTo>
                  <a:lnTo>
                    <a:pt x="759699" y="1837493"/>
                  </a:lnTo>
                  <a:cubicBezTo>
                    <a:pt x="754509" y="1837639"/>
                    <a:pt x="749807" y="1834326"/>
                    <a:pt x="748078" y="1829330"/>
                  </a:cubicBezTo>
                  <a:lnTo>
                    <a:pt x="721118" y="1753409"/>
                  </a:lnTo>
                  <a:cubicBezTo>
                    <a:pt x="718893" y="1746929"/>
                    <a:pt x="722357" y="1739905"/>
                    <a:pt x="728786" y="1737579"/>
                  </a:cubicBezTo>
                  <a:close/>
                  <a:moveTo>
                    <a:pt x="124370" y="1731274"/>
                  </a:moveTo>
                  <a:cubicBezTo>
                    <a:pt x="131046" y="1729568"/>
                    <a:pt x="137970" y="1733723"/>
                    <a:pt x="139702" y="1740549"/>
                  </a:cubicBezTo>
                  <a:lnTo>
                    <a:pt x="148356" y="1775171"/>
                  </a:lnTo>
                  <a:cubicBezTo>
                    <a:pt x="150088" y="1781652"/>
                    <a:pt x="146134" y="1788255"/>
                    <a:pt x="139702" y="1789960"/>
                  </a:cubicBezTo>
                  <a:cubicBezTo>
                    <a:pt x="139702" y="1789960"/>
                    <a:pt x="139456" y="1789984"/>
                    <a:pt x="139456" y="1790010"/>
                  </a:cubicBezTo>
                  <a:lnTo>
                    <a:pt x="135745" y="1790506"/>
                  </a:lnTo>
                  <a:cubicBezTo>
                    <a:pt x="130057" y="1790552"/>
                    <a:pt x="125110" y="1786671"/>
                    <a:pt x="123625" y="1781107"/>
                  </a:cubicBezTo>
                  <a:lnTo>
                    <a:pt x="114971" y="1746731"/>
                  </a:lnTo>
                  <a:cubicBezTo>
                    <a:pt x="113239" y="1739905"/>
                    <a:pt x="117443" y="1732980"/>
                    <a:pt x="124370" y="1731274"/>
                  </a:cubicBezTo>
                  <a:close/>
                  <a:moveTo>
                    <a:pt x="1295810" y="1721207"/>
                  </a:moveTo>
                  <a:cubicBezTo>
                    <a:pt x="1302488" y="1722890"/>
                    <a:pt x="1306445" y="1729641"/>
                    <a:pt x="1304713" y="1736243"/>
                  </a:cubicBezTo>
                  <a:cubicBezTo>
                    <a:pt x="1304713" y="1736269"/>
                    <a:pt x="1304713" y="1736269"/>
                    <a:pt x="1304713" y="1736295"/>
                  </a:cubicBezTo>
                  <a:lnTo>
                    <a:pt x="1296057" y="1770670"/>
                  </a:lnTo>
                  <a:cubicBezTo>
                    <a:pt x="1294574" y="1776135"/>
                    <a:pt x="1289628" y="1779895"/>
                    <a:pt x="1283940" y="1779819"/>
                  </a:cubicBezTo>
                  <a:lnTo>
                    <a:pt x="1280972" y="1779819"/>
                  </a:lnTo>
                  <a:cubicBezTo>
                    <a:pt x="1274541" y="1778015"/>
                    <a:pt x="1270584" y="1771337"/>
                    <a:pt x="1272069" y="1764734"/>
                  </a:cubicBezTo>
                  <a:lnTo>
                    <a:pt x="1280725" y="1730111"/>
                  </a:lnTo>
                  <a:cubicBezTo>
                    <a:pt x="1282457" y="1723557"/>
                    <a:pt x="1289132" y="1719626"/>
                    <a:pt x="1295810" y="1721207"/>
                  </a:cubicBezTo>
                  <a:close/>
                  <a:moveTo>
                    <a:pt x="1383359" y="1698580"/>
                  </a:moveTo>
                  <a:cubicBezTo>
                    <a:pt x="1390037" y="1696599"/>
                    <a:pt x="1397208" y="1700533"/>
                    <a:pt x="1399187" y="1707359"/>
                  </a:cubicBezTo>
                  <a:cubicBezTo>
                    <a:pt x="1403886" y="1723409"/>
                    <a:pt x="1404875" y="1740325"/>
                    <a:pt x="1402154" y="1756820"/>
                  </a:cubicBezTo>
                  <a:cubicBezTo>
                    <a:pt x="1401165" y="1763225"/>
                    <a:pt x="1395476" y="1767801"/>
                    <a:pt x="1389048" y="1767206"/>
                  </a:cubicBezTo>
                  <a:lnTo>
                    <a:pt x="1386822" y="1767206"/>
                  </a:lnTo>
                  <a:cubicBezTo>
                    <a:pt x="1380144" y="1765947"/>
                    <a:pt x="1375692" y="1759590"/>
                    <a:pt x="1376681" y="1752863"/>
                  </a:cubicBezTo>
                  <a:cubicBezTo>
                    <a:pt x="1378906" y="1740076"/>
                    <a:pt x="1378166" y="1726969"/>
                    <a:pt x="1374456" y="1714530"/>
                  </a:cubicBezTo>
                  <a:cubicBezTo>
                    <a:pt x="1372477" y="1707704"/>
                    <a:pt x="1376434" y="1700559"/>
                    <a:pt x="1383359" y="1698580"/>
                  </a:cubicBezTo>
                  <a:close/>
                  <a:moveTo>
                    <a:pt x="165419" y="1698012"/>
                  </a:moveTo>
                  <a:cubicBezTo>
                    <a:pt x="172097" y="1697121"/>
                    <a:pt x="178279" y="1701696"/>
                    <a:pt x="179515" y="1708400"/>
                  </a:cubicBezTo>
                  <a:lnTo>
                    <a:pt x="184214" y="1740055"/>
                  </a:lnTo>
                  <a:cubicBezTo>
                    <a:pt x="185203" y="1746730"/>
                    <a:pt x="180504" y="1752889"/>
                    <a:pt x="173828" y="1753904"/>
                  </a:cubicBezTo>
                  <a:lnTo>
                    <a:pt x="171850" y="1754151"/>
                  </a:lnTo>
                  <a:cubicBezTo>
                    <a:pt x="165665" y="1754101"/>
                    <a:pt x="160473" y="1749576"/>
                    <a:pt x="159730" y="1743516"/>
                  </a:cubicBezTo>
                  <a:lnTo>
                    <a:pt x="155033" y="1712107"/>
                  </a:lnTo>
                  <a:cubicBezTo>
                    <a:pt x="154044" y="1705357"/>
                    <a:pt x="158743" y="1699050"/>
                    <a:pt x="165419" y="1698012"/>
                  </a:cubicBezTo>
                  <a:close/>
                  <a:moveTo>
                    <a:pt x="1347008" y="1661236"/>
                  </a:moveTo>
                  <a:cubicBezTo>
                    <a:pt x="1353683" y="1662942"/>
                    <a:pt x="1357887" y="1669867"/>
                    <a:pt x="1356157" y="1676693"/>
                  </a:cubicBezTo>
                  <a:lnTo>
                    <a:pt x="1347498" y="1711069"/>
                  </a:lnTo>
                  <a:cubicBezTo>
                    <a:pt x="1345769" y="1716708"/>
                    <a:pt x="1340576" y="1720442"/>
                    <a:pt x="1334641" y="1719972"/>
                  </a:cubicBezTo>
                  <a:lnTo>
                    <a:pt x="1331673" y="1719972"/>
                  </a:lnTo>
                  <a:cubicBezTo>
                    <a:pt x="1325244" y="1718414"/>
                    <a:pt x="1321038" y="1711861"/>
                    <a:pt x="1322767" y="1705357"/>
                  </a:cubicBezTo>
                  <a:cubicBezTo>
                    <a:pt x="1322767" y="1705281"/>
                    <a:pt x="1322767" y="1705206"/>
                    <a:pt x="1322767" y="1705133"/>
                  </a:cubicBezTo>
                  <a:lnTo>
                    <a:pt x="1331426" y="1670511"/>
                  </a:lnTo>
                  <a:cubicBezTo>
                    <a:pt x="1333156" y="1663685"/>
                    <a:pt x="1340083" y="1659530"/>
                    <a:pt x="1347008" y="1661236"/>
                  </a:cubicBezTo>
                  <a:close/>
                  <a:moveTo>
                    <a:pt x="868018" y="1654733"/>
                  </a:moveTo>
                  <a:cubicBezTo>
                    <a:pt x="874696" y="1654289"/>
                    <a:pt x="880631" y="1659159"/>
                    <a:pt x="881618" y="1665863"/>
                  </a:cubicBezTo>
                  <a:cubicBezTo>
                    <a:pt x="883848" y="1685671"/>
                    <a:pt x="883848" y="1705656"/>
                    <a:pt x="881618" y="1725464"/>
                  </a:cubicBezTo>
                  <a:cubicBezTo>
                    <a:pt x="880631" y="1731646"/>
                    <a:pt x="875192" y="1736171"/>
                    <a:pt x="869010" y="1736099"/>
                  </a:cubicBezTo>
                  <a:lnTo>
                    <a:pt x="867525" y="1736099"/>
                  </a:lnTo>
                  <a:cubicBezTo>
                    <a:pt x="860847" y="1735356"/>
                    <a:pt x="856150" y="1729345"/>
                    <a:pt x="856887" y="1722719"/>
                  </a:cubicBezTo>
                  <a:cubicBezTo>
                    <a:pt x="856887" y="1722545"/>
                    <a:pt x="856887" y="1722397"/>
                    <a:pt x="856887" y="1722249"/>
                  </a:cubicBezTo>
                  <a:cubicBezTo>
                    <a:pt x="858868" y="1704246"/>
                    <a:pt x="858868" y="1686092"/>
                    <a:pt x="856887" y="1668088"/>
                  </a:cubicBezTo>
                  <a:cubicBezTo>
                    <a:pt x="856396" y="1661335"/>
                    <a:pt x="861340" y="1655376"/>
                    <a:pt x="868018" y="1654733"/>
                  </a:cubicBezTo>
                  <a:close/>
                  <a:moveTo>
                    <a:pt x="801246" y="1641872"/>
                  </a:moveTo>
                  <a:cubicBezTo>
                    <a:pt x="807924" y="1641008"/>
                    <a:pt x="814106" y="1645806"/>
                    <a:pt x="815098" y="1652582"/>
                  </a:cubicBezTo>
                  <a:cubicBezTo>
                    <a:pt x="815098" y="1652632"/>
                    <a:pt x="815098" y="1652704"/>
                    <a:pt x="815098" y="1652754"/>
                  </a:cubicBezTo>
                  <a:cubicBezTo>
                    <a:pt x="818065" y="1677363"/>
                    <a:pt x="819794" y="1702143"/>
                    <a:pt x="819794" y="1726946"/>
                  </a:cubicBezTo>
                  <a:cubicBezTo>
                    <a:pt x="819794" y="1733674"/>
                    <a:pt x="814355" y="1739189"/>
                    <a:pt x="807677" y="1739313"/>
                  </a:cubicBezTo>
                  <a:lnTo>
                    <a:pt x="807428" y="1740056"/>
                  </a:lnTo>
                  <a:cubicBezTo>
                    <a:pt x="800506" y="1740056"/>
                    <a:pt x="795064" y="1734515"/>
                    <a:pt x="795064" y="1727689"/>
                  </a:cubicBezTo>
                  <a:cubicBezTo>
                    <a:pt x="794820" y="1703625"/>
                    <a:pt x="793334" y="1679614"/>
                    <a:pt x="790613" y="1655721"/>
                  </a:cubicBezTo>
                  <a:cubicBezTo>
                    <a:pt x="789624" y="1649095"/>
                    <a:pt x="794077" y="1642937"/>
                    <a:pt x="800755" y="1641922"/>
                  </a:cubicBezTo>
                  <a:cubicBezTo>
                    <a:pt x="801002" y="1641922"/>
                    <a:pt x="801002" y="1641898"/>
                    <a:pt x="801246" y="1641872"/>
                  </a:cubicBezTo>
                  <a:close/>
                  <a:moveTo>
                    <a:pt x="1304963" y="1627478"/>
                  </a:moveTo>
                  <a:cubicBezTo>
                    <a:pt x="1311641" y="1628490"/>
                    <a:pt x="1316341" y="1634797"/>
                    <a:pt x="1315349" y="1641550"/>
                  </a:cubicBezTo>
                  <a:cubicBezTo>
                    <a:pt x="1315349" y="1641550"/>
                    <a:pt x="1315349" y="1641573"/>
                    <a:pt x="1315349" y="1641573"/>
                  </a:cubicBezTo>
                  <a:lnTo>
                    <a:pt x="1310649" y="1672982"/>
                  </a:lnTo>
                  <a:cubicBezTo>
                    <a:pt x="1309909" y="1679042"/>
                    <a:pt x="1304714" y="1683567"/>
                    <a:pt x="1298532" y="1683617"/>
                  </a:cubicBezTo>
                  <a:lnTo>
                    <a:pt x="1296553" y="1683617"/>
                  </a:lnTo>
                  <a:cubicBezTo>
                    <a:pt x="1289875" y="1682479"/>
                    <a:pt x="1285178" y="1676245"/>
                    <a:pt x="1286165" y="1669518"/>
                  </a:cubicBezTo>
                  <a:lnTo>
                    <a:pt x="1290867" y="1637863"/>
                  </a:lnTo>
                  <a:cubicBezTo>
                    <a:pt x="1292101" y="1631162"/>
                    <a:pt x="1298285" y="1626587"/>
                    <a:pt x="1304963" y="1627478"/>
                  </a:cubicBezTo>
                  <a:close/>
                  <a:moveTo>
                    <a:pt x="699355" y="1617142"/>
                  </a:moveTo>
                  <a:cubicBezTo>
                    <a:pt x="705786" y="1615140"/>
                    <a:pt x="712462" y="1618676"/>
                    <a:pt x="714443" y="1625082"/>
                  </a:cubicBezTo>
                  <a:cubicBezTo>
                    <a:pt x="714687" y="1625230"/>
                    <a:pt x="714687" y="1625378"/>
                    <a:pt x="714687" y="1625552"/>
                  </a:cubicBezTo>
                  <a:cubicBezTo>
                    <a:pt x="719636" y="1642122"/>
                    <a:pt x="727054" y="1657825"/>
                    <a:pt x="736946" y="1672045"/>
                  </a:cubicBezTo>
                  <a:cubicBezTo>
                    <a:pt x="740656" y="1677708"/>
                    <a:pt x="739174" y="1685326"/>
                    <a:pt x="733483" y="1689108"/>
                  </a:cubicBezTo>
                  <a:cubicBezTo>
                    <a:pt x="731260" y="1690666"/>
                    <a:pt x="728786" y="1691458"/>
                    <a:pt x="726067" y="1691334"/>
                  </a:cubicBezTo>
                  <a:cubicBezTo>
                    <a:pt x="722107" y="1691310"/>
                    <a:pt x="718150" y="1689256"/>
                    <a:pt x="715925" y="1685894"/>
                  </a:cubicBezTo>
                  <a:cubicBezTo>
                    <a:pt x="704797" y="1669521"/>
                    <a:pt x="696634" y="1651492"/>
                    <a:pt x="691195" y="1632476"/>
                  </a:cubicBezTo>
                  <a:cubicBezTo>
                    <a:pt x="689219" y="1625995"/>
                    <a:pt x="692924" y="1619170"/>
                    <a:pt x="699355" y="1617142"/>
                  </a:cubicBezTo>
                  <a:close/>
                  <a:moveTo>
                    <a:pt x="778000" y="1489780"/>
                  </a:moveTo>
                  <a:cubicBezTo>
                    <a:pt x="784678" y="1489087"/>
                    <a:pt x="790614" y="1493911"/>
                    <a:pt x="791356" y="1500587"/>
                  </a:cubicBezTo>
                  <a:cubicBezTo>
                    <a:pt x="791356" y="1500761"/>
                    <a:pt x="791356" y="1500958"/>
                    <a:pt x="791356" y="1501155"/>
                  </a:cubicBezTo>
                  <a:cubicBezTo>
                    <a:pt x="792836" y="1525863"/>
                    <a:pt x="792836" y="1550643"/>
                    <a:pt x="791356" y="1575348"/>
                  </a:cubicBezTo>
                  <a:cubicBezTo>
                    <a:pt x="791356" y="1582174"/>
                    <a:pt x="785912" y="1587715"/>
                    <a:pt x="778990" y="1587715"/>
                  </a:cubicBezTo>
                  <a:cubicBezTo>
                    <a:pt x="778743" y="1587715"/>
                    <a:pt x="778743" y="1587715"/>
                    <a:pt x="778494" y="1587715"/>
                  </a:cubicBezTo>
                  <a:cubicBezTo>
                    <a:pt x="771569" y="1587442"/>
                    <a:pt x="766376" y="1581704"/>
                    <a:pt x="766626" y="1574878"/>
                  </a:cubicBezTo>
                  <a:cubicBezTo>
                    <a:pt x="766626" y="1574878"/>
                    <a:pt x="766626" y="1574855"/>
                    <a:pt x="766626" y="1574855"/>
                  </a:cubicBezTo>
                  <a:cubicBezTo>
                    <a:pt x="767859" y="1550890"/>
                    <a:pt x="767859" y="1526852"/>
                    <a:pt x="766626" y="1502887"/>
                  </a:cubicBezTo>
                  <a:cubicBezTo>
                    <a:pt x="766130" y="1496136"/>
                    <a:pt x="771322" y="1490300"/>
                    <a:pt x="778000" y="1489780"/>
                  </a:cubicBezTo>
                  <a:close/>
                  <a:moveTo>
                    <a:pt x="878404" y="1475682"/>
                  </a:moveTo>
                  <a:cubicBezTo>
                    <a:pt x="885082" y="1474545"/>
                    <a:pt x="891267" y="1478948"/>
                    <a:pt x="892502" y="1485551"/>
                  </a:cubicBezTo>
                  <a:cubicBezTo>
                    <a:pt x="892502" y="1485725"/>
                    <a:pt x="892502" y="1485896"/>
                    <a:pt x="892502" y="1486070"/>
                  </a:cubicBezTo>
                  <a:cubicBezTo>
                    <a:pt x="896953" y="1513893"/>
                    <a:pt x="899430" y="1541986"/>
                    <a:pt x="899676" y="1570154"/>
                  </a:cubicBezTo>
                  <a:cubicBezTo>
                    <a:pt x="899430" y="1576980"/>
                    <a:pt x="894234" y="1582495"/>
                    <a:pt x="887310" y="1582768"/>
                  </a:cubicBezTo>
                  <a:cubicBezTo>
                    <a:pt x="880385" y="1582768"/>
                    <a:pt x="874945" y="1577227"/>
                    <a:pt x="874945" y="1570401"/>
                  </a:cubicBezTo>
                  <a:cubicBezTo>
                    <a:pt x="874699" y="1543469"/>
                    <a:pt x="872468" y="1516612"/>
                    <a:pt x="868267" y="1490027"/>
                  </a:cubicBezTo>
                  <a:cubicBezTo>
                    <a:pt x="867278" y="1483300"/>
                    <a:pt x="871731" y="1476944"/>
                    <a:pt x="878404" y="1475682"/>
                  </a:cubicBezTo>
                  <a:close/>
                  <a:moveTo>
                    <a:pt x="692432" y="1475682"/>
                  </a:moveTo>
                  <a:cubicBezTo>
                    <a:pt x="699354" y="1477191"/>
                    <a:pt x="703558" y="1483941"/>
                    <a:pt x="702078" y="1490767"/>
                  </a:cubicBezTo>
                  <a:cubicBezTo>
                    <a:pt x="698368" y="1507561"/>
                    <a:pt x="697376" y="1524847"/>
                    <a:pt x="699105" y="1541960"/>
                  </a:cubicBezTo>
                  <a:cubicBezTo>
                    <a:pt x="699601" y="1548760"/>
                    <a:pt x="694658" y="1554797"/>
                    <a:pt x="687980" y="1555563"/>
                  </a:cubicBezTo>
                  <a:lnTo>
                    <a:pt x="686248" y="1555563"/>
                  </a:lnTo>
                  <a:cubicBezTo>
                    <a:pt x="679819" y="1555487"/>
                    <a:pt x="674624" y="1550715"/>
                    <a:pt x="673884" y="1544434"/>
                  </a:cubicBezTo>
                  <a:cubicBezTo>
                    <a:pt x="671903" y="1524673"/>
                    <a:pt x="673142" y="1504718"/>
                    <a:pt x="677348" y="1485328"/>
                  </a:cubicBezTo>
                  <a:cubicBezTo>
                    <a:pt x="678828" y="1478502"/>
                    <a:pt x="685505" y="1474174"/>
                    <a:pt x="692432" y="1475682"/>
                  </a:cubicBezTo>
                  <a:close/>
                  <a:moveTo>
                    <a:pt x="927624" y="1409157"/>
                  </a:moveTo>
                  <a:cubicBezTo>
                    <a:pt x="934296" y="1408437"/>
                    <a:pt x="940481" y="1413285"/>
                    <a:pt x="941224" y="1420038"/>
                  </a:cubicBezTo>
                  <a:cubicBezTo>
                    <a:pt x="943942" y="1443284"/>
                    <a:pt x="943942" y="1466779"/>
                    <a:pt x="941224" y="1490024"/>
                  </a:cubicBezTo>
                  <a:cubicBezTo>
                    <a:pt x="940232" y="1496084"/>
                    <a:pt x="935039" y="1500485"/>
                    <a:pt x="928857" y="1500413"/>
                  </a:cubicBezTo>
                  <a:lnTo>
                    <a:pt x="927128" y="1500413"/>
                  </a:lnTo>
                  <a:cubicBezTo>
                    <a:pt x="920450" y="1499670"/>
                    <a:pt x="915750" y="1493659"/>
                    <a:pt x="916493" y="1487033"/>
                  </a:cubicBezTo>
                  <a:cubicBezTo>
                    <a:pt x="916493" y="1486859"/>
                    <a:pt x="916493" y="1486711"/>
                    <a:pt x="916493" y="1486563"/>
                  </a:cubicBezTo>
                  <a:cubicBezTo>
                    <a:pt x="918964" y="1465369"/>
                    <a:pt x="918964" y="1443951"/>
                    <a:pt x="916493" y="1422757"/>
                  </a:cubicBezTo>
                  <a:cubicBezTo>
                    <a:pt x="915750" y="1416131"/>
                    <a:pt x="920450" y="1410047"/>
                    <a:pt x="926881" y="1409229"/>
                  </a:cubicBezTo>
                  <a:cubicBezTo>
                    <a:pt x="927128" y="1409180"/>
                    <a:pt x="927374" y="1409180"/>
                    <a:pt x="927624" y="1409157"/>
                  </a:cubicBezTo>
                  <a:close/>
                  <a:moveTo>
                    <a:pt x="630358" y="1393823"/>
                  </a:moveTo>
                  <a:cubicBezTo>
                    <a:pt x="637036" y="1393379"/>
                    <a:pt x="642972" y="1398275"/>
                    <a:pt x="643712" y="1404951"/>
                  </a:cubicBezTo>
                  <a:cubicBezTo>
                    <a:pt x="645197" y="1424265"/>
                    <a:pt x="647669" y="1443507"/>
                    <a:pt x="651132" y="1462575"/>
                  </a:cubicBezTo>
                  <a:cubicBezTo>
                    <a:pt x="652122" y="1469302"/>
                    <a:pt x="647669" y="1475655"/>
                    <a:pt x="640991" y="1476917"/>
                  </a:cubicBezTo>
                  <a:lnTo>
                    <a:pt x="638766" y="1477164"/>
                  </a:lnTo>
                  <a:cubicBezTo>
                    <a:pt x="632584" y="1477239"/>
                    <a:pt x="627640" y="1472789"/>
                    <a:pt x="626648" y="1466778"/>
                  </a:cubicBezTo>
                  <a:cubicBezTo>
                    <a:pt x="623187" y="1447241"/>
                    <a:pt x="620713" y="1427209"/>
                    <a:pt x="618981" y="1407178"/>
                  </a:cubicBezTo>
                  <a:cubicBezTo>
                    <a:pt x="618488" y="1400376"/>
                    <a:pt x="623434" y="1394391"/>
                    <a:pt x="630358" y="1393823"/>
                  </a:cubicBezTo>
                  <a:close/>
                  <a:moveTo>
                    <a:pt x="814106" y="1336697"/>
                  </a:moveTo>
                  <a:cubicBezTo>
                    <a:pt x="821034" y="1336151"/>
                    <a:pt x="826967" y="1341245"/>
                    <a:pt x="827462" y="1348071"/>
                  </a:cubicBezTo>
                  <a:lnTo>
                    <a:pt x="832409" y="1413856"/>
                  </a:lnTo>
                  <a:cubicBezTo>
                    <a:pt x="832902" y="1420656"/>
                    <a:pt x="827958" y="1426641"/>
                    <a:pt x="821034" y="1427210"/>
                  </a:cubicBezTo>
                  <a:lnTo>
                    <a:pt x="820042" y="1427210"/>
                  </a:lnTo>
                  <a:cubicBezTo>
                    <a:pt x="813613" y="1427236"/>
                    <a:pt x="808171" y="1422263"/>
                    <a:pt x="807678" y="1415835"/>
                  </a:cubicBezTo>
                  <a:lnTo>
                    <a:pt x="802732" y="1350050"/>
                  </a:lnTo>
                  <a:cubicBezTo>
                    <a:pt x="802236" y="1343224"/>
                    <a:pt x="807184" y="1337239"/>
                    <a:pt x="814106" y="1336697"/>
                  </a:cubicBezTo>
                  <a:close/>
                  <a:moveTo>
                    <a:pt x="696881" y="1306277"/>
                  </a:moveTo>
                  <a:cubicBezTo>
                    <a:pt x="703808" y="1305386"/>
                    <a:pt x="709990" y="1310109"/>
                    <a:pt x="710979" y="1316912"/>
                  </a:cubicBezTo>
                  <a:cubicBezTo>
                    <a:pt x="714196" y="1339020"/>
                    <a:pt x="712957" y="1361526"/>
                    <a:pt x="707518" y="1383190"/>
                  </a:cubicBezTo>
                  <a:cubicBezTo>
                    <a:pt x="705783" y="1388508"/>
                    <a:pt x="700840" y="1392117"/>
                    <a:pt x="695401" y="1392094"/>
                  </a:cubicBezTo>
                  <a:lnTo>
                    <a:pt x="692433" y="1392094"/>
                  </a:lnTo>
                  <a:cubicBezTo>
                    <a:pt x="685755" y="1390411"/>
                    <a:pt x="681796" y="1383660"/>
                    <a:pt x="683530" y="1377055"/>
                  </a:cubicBezTo>
                  <a:cubicBezTo>
                    <a:pt x="683530" y="1377032"/>
                    <a:pt x="683530" y="1377032"/>
                    <a:pt x="683530" y="1377008"/>
                  </a:cubicBezTo>
                  <a:cubicBezTo>
                    <a:pt x="688227" y="1358509"/>
                    <a:pt x="689216" y="1339267"/>
                    <a:pt x="686498" y="1320373"/>
                  </a:cubicBezTo>
                  <a:cubicBezTo>
                    <a:pt x="685506" y="1313646"/>
                    <a:pt x="690203" y="1307414"/>
                    <a:pt x="696881" y="1306277"/>
                  </a:cubicBezTo>
                  <a:close/>
                  <a:moveTo>
                    <a:pt x="877759" y="1255426"/>
                  </a:moveTo>
                  <a:cubicBezTo>
                    <a:pt x="880757" y="1256499"/>
                    <a:pt x="883353" y="1258694"/>
                    <a:pt x="884837" y="1261762"/>
                  </a:cubicBezTo>
                  <a:cubicBezTo>
                    <a:pt x="898686" y="1291463"/>
                    <a:pt x="908085" y="1323045"/>
                    <a:pt x="912535" y="1355490"/>
                  </a:cubicBezTo>
                  <a:cubicBezTo>
                    <a:pt x="913524" y="1362243"/>
                    <a:pt x="908827" y="1368550"/>
                    <a:pt x="902149" y="1369586"/>
                  </a:cubicBezTo>
                  <a:lnTo>
                    <a:pt x="899428" y="1369586"/>
                  </a:lnTo>
                  <a:cubicBezTo>
                    <a:pt x="893246" y="1369539"/>
                    <a:pt x="888051" y="1365037"/>
                    <a:pt x="887064" y="1358954"/>
                  </a:cubicBezTo>
                  <a:cubicBezTo>
                    <a:pt x="883105" y="1329030"/>
                    <a:pt x="874947" y="1299872"/>
                    <a:pt x="862334" y="1272395"/>
                  </a:cubicBezTo>
                  <a:cubicBezTo>
                    <a:pt x="859366" y="1266239"/>
                    <a:pt x="862084" y="1258844"/>
                    <a:pt x="868020" y="1255900"/>
                  </a:cubicBezTo>
                  <a:cubicBezTo>
                    <a:pt x="868269" y="1255876"/>
                    <a:pt x="868269" y="1255850"/>
                    <a:pt x="868269" y="1255824"/>
                  </a:cubicBezTo>
                  <a:cubicBezTo>
                    <a:pt x="871360" y="1254402"/>
                    <a:pt x="874760" y="1254353"/>
                    <a:pt x="877759" y="1255426"/>
                  </a:cubicBezTo>
                  <a:close/>
                  <a:moveTo>
                    <a:pt x="748326" y="1207105"/>
                  </a:moveTo>
                  <a:cubicBezTo>
                    <a:pt x="754999" y="1205796"/>
                    <a:pt x="761183" y="1210023"/>
                    <a:pt x="762669" y="1216603"/>
                  </a:cubicBezTo>
                  <a:cubicBezTo>
                    <a:pt x="762669" y="1216725"/>
                    <a:pt x="762669" y="1216875"/>
                    <a:pt x="762669" y="1216997"/>
                  </a:cubicBezTo>
                  <a:cubicBezTo>
                    <a:pt x="766130" y="1237078"/>
                    <a:pt x="766872" y="1257532"/>
                    <a:pt x="765140" y="1277836"/>
                  </a:cubicBezTo>
                  <a:cubicBezTo>
                    <a:pt x="764398" y="1284613"/>
                    <a:pt x="758216" y="1289533"/>
                    <a:pt x="751540" y="1288964"/>
                  </a:cubicBezTo>
                  <a:cubicBezTo>
                    <a:pt x="744862" y="1288321"/>
                    <a:pt x="739914" y="1282362"/>
                    <a:pt x="740410" y="1275611"/>
                  </a:cubicBezTo>
                  <a:cubicBezTo>
                    <a:pt x="742141" y="1257532"/>
                    <a:pt x="741399" y="1239306"/>
                    <a:pt x="738184" y="1221450"/>
                  </a:cubicBezTo>
                  <a:cubicBezTo>
                    <a:pt x="737195" y="1214723"/>
                    <a:pt x="741648" y="1208367"/>
                    <a:pt x="748326" y="1207105"/>
                  </a:cubicBezTo>
                  <a:close/>
                  <a:moveTo>
                    <a:pt x="682538" y="1145280"/>
                  </a:moveTo>
                  <a:cubicBezTo>
                    <a:pt x="689466" y="1145280"/>
                    <a:pt x="694905" y="1150820"/>
                    <a:pt x="694905" y="1157644"/>
                  </a:cubicBezTo>
                  <a:cubicBezTo>
                    <a:pt x="695152" y="1174263"/>
                    <a:pt x="696884" y="1190833"/>
                    <a:pt x="700345" y="1207105"/>
                  </a:cubicBezTo>
                  <a:cubicBezTo>
                    <a:pt x="701830" y="1213635"/>
                    <a:pt x="697873" y="1220139"/>
                    <a:pt x="691195" y="1221621"/>
                  </a:cubicBezTo>
                  <a:cubicBezTo>
                    <a:pt x="691195" y="1221647"/>
                    <a:pt x="690948" y="1221673"/>
                    <a:pt x="690948" y="1221696"/>
                  </a:cubicBezTo>
                  <a:lnTo>
                    <a:pt x="688227" y="1222686"/>
                  </a:lnTo>
                  <a:cubicBezTo>
                    <a:pt x="682538" y="1222712"/>
                    <a:pt x="677348" y="1218705"/>
                    <a:pt x="676110" y="1213040"/>
                  </a:cubicBezTo>
                  <a:cubicBezTo>
                    <a:pt x="672153" y="1194839"/>
                    <a:pt x="670174" y="1176267"/>
                    <a:pt x="670174" y="1157644"/>
                  </a:cubicBezTo>
                  <a:cubicBezTo>
                    <a:pt x="670174" y="1150719"/>
                    <a:pt x="676356" y="1144044"/>
                    <a:pt x="682538" y="1145280"/>
                  </a:cubicBezTo>
                  <a:close/>
                  <a:moveTo>
                    <a:pt x="813610" y="1123021"/>
                  </a:moveTo>
                  <a:cubicBezTo>
                    <a:pt x="813856" y="1123021"/>
                    <a:pt x="813856" y="1123021"/>
                    <a:pt x="814103" y="1123021"/>
                  </a:cubicBezTo>
                  <a:cubicBezTo>
                    <a:pt x="820781" y="1123021"/>
                    <a:pt x="826223" y="1128266"/>
                    <a:pt x="826470" y="1134894"/>
                  </a:cubicBezTo>
                  <a:lnTo>
                    <a:pt x="827955" y="1206119"/>
                  </a:lnTo>
                  <a:cubicBezTo>
                    <a:pt x="828202" y="1212945"/>
                    <a:pt x="822760" y="1218582"/>
                    <a:pt x="815837" y="1218730"/>
                  </a:cubicBezTo>
                  <a:cubicBezTo>
                    <a:pt x="809159" y="1218608"/>
                    <a:pt x="803720" y="1213290"/>
                    <a:pt x="803471" y="1206612"/>
                  </a:cubicBezTo>
                  <a:lnTo>
                    <a:pt x="801986" y="1135634"/>
                  </a:lnTo>
                  <a:cubicBezTo>
                    <a:pt x="801739" y="1128959"/>
                    <a:pt x="806934" y="1123294"/>
                    <a:pt x="813610" y="1123021"/>
                  </a:cubicBezTo>
                  <a:close/>
                  <a:moveTo>
                    <a:pt x="795064" y="284651"/>
                  </a:moveTo>
                  <a:cubicBezTo>
                    <a:pt x="801989" y="283415"/>
                    <a:pt x="808420" y="287967"/>
                    <a:pt x="809658" y="294793"/>
                  </a:cubicBezTo>
                  <a:cubicBezTo>
                    <a:pt x="812626" y="309408"/>
                    <a:pt x="812626" y="324444"/>
                    <a:pt x="809658" y="339062"/>
                  </a:cubicBezTo>
                  <a:cubicBezTo>
                    <a:pt x="808171" y="344797"/>
                    <a:pt x="802731" y="348655"/>
                    <a:pt x="796796" y="348211"/>
                  </a:cubicBezTo>
                  <a:lnTo>
                    <a:pt x="794077" y="348211"/>
                  </a:lnTo>
                  <a:cubicBezTo>
                    <a:pt x="787646" y="346923"/>
                    <a:pt x="783440" y="340643"/>
                    <a:pt x="784678" y="334237"/>
                  </a:cubicBezTo>
                  <a:cubicBezTo>
                    <a:pt x="784928" y="334014"/>
                    <a:pt x="784928" y="333817"/>
                    <a:pt x="784928" y="333619"/>
                  </a:cubicBezTo>
                  <a:cubicBezTo>
                    <a:pt x="787150" y="322268"/>
                    <a:pt x="787150" y="310594"/>
                    <a:pt x="784928" y="299243"/>
                  </a:cubicBezTo>
                  <a:cubicBezTo>
                    <a:pt x="783689" y="292417"/>
                    <a:pt x="788142" y="285889"/>
                    <a:pt x="795064" y="284651"/>
                  </a:cubicBezTo>
                  <a:close/>
                  <a:moveTo>
                    <a:pt x="721615" y="256459"/>
                  </a:moveTo>
                  <a:cubicBezTo>
                    <a:pt x="728293" y="255865"/>
                    <a:pt x="734229" y="260663"/>
                    <a:pt x="735218" y="267338"/>
                  </a:cubicBezTo>
                  <a:cubicBezTo>
                    <a:pt x="737443" y="288953"/>
                    <a:pt x="737443" y="310766"/>
                    <a:pt x="735218" y="332381"/>
                  </a:cubicBezTo>
                  <a:cubicBezTo>
                    <a:pt x="734475" y="338490"/>
                    <a:pt x="729282" y="343091"/>
                    <a:pt x="723100" y="343262"/>
                  </a:cubicBezTo>
                  <a:lnTo>
                    <a:pt x="721862" y="343262"/>
                  </a:lnTo>
                  <a:cubicBezTo>
                    <a:pt x="715184" y="342618"/>
                    <a:pt x="709991" y="336587"/>
                    <a:pt x="710733" y="329784"/>
                  </a:cubicBezTo>
                  <a:cubicBezTo>
                    <a:pt x="710733" y="329735"/>
                    <a:pt x="710733" y="329709"/>
                    <a:pt x="710733" y="329662"/>
                  </a:cubicBezTo>
                  <a:cubicBezTo>
                    <a:pt x="712712" y="309852"/>
                    <a:pt x="712712" y="289870"/>
                    <a:pt x="710733" y="270059"/>
                  </a:cubicBezTo>
                  <a:cubicBezTo>
                    <a:pt x="709991" y="263309"/>
                    <a:pt x="714937" y="257225"/>
                    <a:pt x="721615" y="256459"/>
                  </a:cubicBezTo>
                  <a:close/>
                  <a:moveTo>
                    <a:pt x="871978" y="231726"/>
                  </a:moveTo>
                  <a:cubicBezTo>
                    <a:pt x="878653" y="230664"/>
                    <a:pt x="885081" y="235164"/>
                    <a:pt x="886320" y="241865"/>
                  </a:cubicBezTo>
                  <a:cubicBezTo>
                    <a:pt x="889287" y="256408"/>
                    <a:pt x="889287" y="271345"/>
                    <a:pt x="886320" y="285887"/>
                  </a:cubicBezTo>
                  <a:cubicBezTo>
                    <a:pt x="884835" y="291451"/>
                    <a:pt x="879891" y="295335"/>
                    <a:pt x="874203" y="295283"/>
                  </a:cubicBezTo>
                  <a:lnTo>
                    <a:pt x="871482" y="295283"/>
                  </a:lnTo>
                  <a:cubicBezTo>
                    <a:pt x="864804" y="293824"/>
                    <a:pt x="860600" y="287222"/>
                    <a:pt x="862085" y="280546"/>
                  </a:cubicBezTo>
                  <a:cubicBezTo>
                    <a:pt x="862085" y="280520"/>
                    <a:pt x="862085" y="280471"/>
                    <a:pt x="862085" y="280448"/>
                  </a:cubicBezTo>
                  <a:cubicBezTo>
                    <a:pt x="864311" y="269094"/>
                    <a:pt x="864311" y="257423"/>
                    <a:pt x="862085" y="246071"/>
                  </a:cubicBezTo>
                  <a:cubicBezTo>
                    <a:pt x="860847" y="239393"/>
                    <a:pt x="865300" y="232988"/>
                    <a:pt x="871978" y="231726"/>
                  </a:cubicBezTo>
                  <a:close/>
                  <a:moveTo>
                    <a:pt x="659537" y="183378"/>
                  </a:moveTo>
                  <a:cubicBezTo>
                    <a:pt x="666464" y="181820"/>
                    <a:pt x="673388" y="186076"/>
                    <a:pt x="674871" y="192899"/>
                  </a:cubicBezTo>
                  <a:cubicBezTo>
                    <a:pt x="681796" y="221860"/>
                    <a:pt x="681796" y="251983"/>
                    <a:pt x="674871" y="280941"/>
                  </a:cubicBezTo>
                  <a:cubicBezTo>
                    <a:pt x="673388" y="286778"/>
                    <a:pt x="667949" y="290761"/>
                    <a:pt x="662011" y="290340"/>
                  </a:cubicBezTo>
                  <a:lnTo>
                    <a:pt x="659290" y="290340"/>
                  </a:lnTo>
                  <a:cubicBezTo>
                    <a:pt x="652859" y="288904"/>
                    <a:pt x="648657" y="282452"/>
                    <a:pt x="650140" y="275922"/>
                  </a:cubicBezTo>
                  <a:cubicBezTo>
                    <a:pt x="650140" y="275774"/>
                    <a:pt x="650140" y="275649"/>
                    <a:pt x="650140" y="275501"/>
                  </a:cubicBezTo>
                  <a:cubicBezTo>
                    <a:pt x="655827" y="250176"/>
                    <a:pt x="655827" y="223913"/>
                    <a:pt x="650140" y="198588"/>
                  </a:cubicBezTo>
                  <a:cubicBezTo>
                    <a:pt x="648657" y="191762"/>
                    <a:pt x="652859" y="184962"/>
                    <a:pt x="659537" y="183378"/>
                  </a:cubicBezTo>
                  <a:close/>
                  <a:moveTo>
                    <a:pt x="930095" y="173857"/>
                  </a:moveTo>
                  <a:cubicBezTo>
                    <a:pt x="936773" y="172647"/>
                    <a:pt x="943205" y="177074"/>
                    <a:pt x="944438" y="183752"/>
                  </a:cubicBezTo>
                  <a:cubicBezTo>
                    <a:pt x="946910" y="198440"/>
                    <a:pt x="946416" y="213479"/>
                    <a:pt x="943205" y="228019"/>
                  </a:cubicBezTo>
                  <a:cubicBezTo>
                    <a:pt x="941719" y="233139"/>
                    <a:pt x="937267" y="236823"/>
                    <a:pt x="932074" y="237171"/>
                  </a:cubicBezTo>
                  <a:lnTo>
                    <a:pt x="929353" y="237171"/>
                  </a:lnTo>
                  <a:cubicBezTo>
                    <a:pt x="922675" y="235686"/>
                    <a:pt x="918474" y="229182"/>
                    <a:pt x="919956" y="222579"/>
                  </a:cubicBezTo>
                  <a:cubicBezTo>
                    <a:pt x="922179" y="211152"/>
                    <a:pt x="922179" y="199380"/>
                    <a:pt x="919956" y="187956"/>
                  </a:cubicBezTo>
                  <a:cubicBezTo>
                    <a:pt x="918718" y="181376"/>
                    <a:pt x="923171" y="175069"/>
                    <a:pt x="929849" y="173909"/>
                  </a:cubicBezTo>
                  <a:cubicBezTo>
                    <a:pt x="929849" y="173883"/>
                    <a:pt x="930095" y="173883"/>
                    <a:pt x="930095" y="173857"/>
                  </a:cubicBezTo>
                  <a:close/>
                  <a:moveTo>
                    <a:pt x="575452" y="149127"/>
                  </a:moveTo>
                  <a:cubicBezTo>
                    <a:pt x="582130" y="147917"/>
                    <a:pt x="588561" y="152344"/>
                    <a:pt x="589800" y="159022"/>
                  </a:cubicBezTo>
                  <a:cubicBezTo>
                    <a:pt x="592765" y="173562"/>
                    <a:pt x="592765" y="188500"/>
                    <a:pt x="589800" y="203042"/>
                  </a:cubicBezTo>
                  <a:cubicBezTo>
                    <a:pt x="588561" y="208754"/>
                    <a:pt x="583369" y="212711"/>
                    <a:pt x="577433" y="212441"/>
                  </a:cubicBezTo>
                  <a:lnTo>
                    <a:pt x="574712" y="212441"/>
                  </a:lnTo>
                  <a:cubicBezTo>
                    <a:pt x="568034" y="211104"/>
                    <a:pt x="563831" y="204699"/>
                    <a:pt x="565316" y="198145"/>
                  </a:cubicBezTo>
                  <a:cubicBezTo>
                    <a:pt x="565316" y="198047"/>
                    <a:pt x="565316" y="197948"/>
                    <a:pt x="565316" y="197849"/>
                  </a:cubicBezTo>
                  <a:cubicBezTo>
                    <a:pt x="567541" y="186422"/>
                    <a:pt x="567541" y="174650"/>
                    <a:pt x="565316" y="163225"/>
                  </a:cubicBezTo>
                  <a:cubicBezTo>
                    <a:pt x="564077" y="156646"/>
                    <a:pt x="568530" y="150339"/>
                    <a:pt x="575208" y="149179"/>
                  </a:cubicBezTo>
                  <a:cubicBezTo>
                    <a:pt x="575208" y="149153"/>
                    <a:pt x="575452" y="149153"/>
                    <a:pt x="575452" y="149127"/>
                  </a:cubicBezTo>
                  <a:close/>
                  <a:moveTo>
                    <a:pt x="829191" y="135277"/>
                  </a:moveTo>
                  <a:cubicBezTo>
                    <a:pt x="835868" y="134215"/>
                    <a:pt x="842300" y="138714"/>
                    <a:pt x="843538" y="145418"/>
                  </a:cubicBezTo>
                  <a:cubicBezTo>
                    <a:pt x="848235" y="173041"/>
                    <a:pt x="848977" y="201187"/>
                    <a:pt x="845763" y="229008"/>
                  </a:cubicBezTo>
                  <a:cubicBezTo>
                    <a:pt x="845021" y="235190"/>
                    <a:pt x="839579" y="239816"/>
                    <a:pt x="833397" y="239889"/>
                  </a:cubicBezTo>
                  <a:lnTo>
                    <a:pt x="831914" y="239889"/>
                  </a:lnTo>
                  <a:cubicBezTo>
                    <a:pt x="825236" y="239123"/>
                    <a:pt x="820290" y="233040"/>
                    <a:pt x="821033" y="226289"/>
                  </a:cubicBezTo>
                  <a:cubicBezTo>
                    <a:pt x="824001" y="200691"/>
                    <a:pt x="823255" y="174799"/>
                    <a:pt x="819054" y="149375"/>
                  </a:cubicBezTo>
                  <a:cubicBezTo>
                    <a:pt x="818065" y="142697"/>
                    <a:pt x="822518" y="136417"/>
                    <a:pt x="829191" y="135277"/>
                  </a:cubicBezTo>
                  <a:close/>
                  <a:moveTo>
                    <a:pt x="773795" y="120192"/>
                  </a:moveTo>
                  <a:cubicBezTo>
                    <a:pt x="780226" y="119351"/>
                    <a:pt x="786161" y="123952"/>
                    <a:pt x="787150" y="130456"/>
                  </a:cubicBezTo>
                  <a:cubicBezTo>
                    <a:pt x="787150" y="130752"/>
                    <a:pt x="787150" y="131022"/>
                    <a:pt x="787150" y="131320"/>
                  </a:cubicBezTo>
                  <a:cubicBezTo>
                    <a:pt x="789129" y="154197"/>
                    <a:pt x="789129" y="177196"/>
                    <a:pt x="787150" y="200071"/>
                  </a:cubicBezTo>
                  <a:cubicBezTo>
                    <a:pt x="786904" y="206749"/>
                    <a:pt x="781215" y="211968"/>
                    <a:pt x="774537" y="211721"/>
                  </a:cubicBezTo>
                  <a:cubicBezTo>
                    <a:pt x="774537" y="211695"/>
                    <a:pt x="774290" y="211695"/>
                    <a:pt x="774290" y="211695"/>
                  </a:cubicBezTo>
                  <a:cubicBezTo>
                    <a:pt x="767366" y="211301"/>
                    <a:pt x="762173" y="205438"/>
                    <a:pt x="762667" y="198638"/>
                  </a:cubicBezTo>
                  <a:cubicBezTo>
                    <a:pt x="762667" y="198612"/>
                    <a:pt x="762667" y="198612"/>
                    <a:pt x="762667" y="198589"/>
                  </a:cubicBezTo>
                  <a:cubicBezTo>
                    <a:pt x="764149" y="176947"/>
                    <a:pt x="764149" y="155187"/>
                    <a:pt x="762667" y="133546"/>
                  </a:cubicBezTo>
                  <a:cubicBezTo>
                    <a:pt x="761924" y="126894"/>
                    <a:pt x="766873" y="120932"/>
                    <a:pt x="773548" y="120216"/>
                  </a:cubicBezTo>
                  <a:cubicBezTo>
                    <a:pt x="773548" y="120216"/>
                    <a:pt x="773795" y="120192"/>
                    <a:pt x="773795" y="120192"/>
                  </a:cubicBezTo>
                  <a:close/>
                  <a:moveTo>
                    <a:pt x="707272" y="90887"/>
                  </a:moveTo>
                  <a:cubicBezTo>
                    <a:pt x="713950" y="89601"/>
                    <a:pt x="720628" y="94078"/>
                    <a:pt x="721861" y="100904"/>
                  </a:cubicBezTo>
                  <a:cubicBezTo>
                    <a:pt x="726561" y="125338"/>
                    <a:pt x="728293" y="150267"/>
                    <a:pt x="726561" y="175096"/>
                  </a:cubicBezTo>
                  <a:cubicBezTo>
                    <a:pt x="726068" y="181922"/>
                    <a:pt x="720379" y="187141"/>
                    <a:pt x="713454" y="186770"/>
                  </a:cubicBezTo>
                  <a:cubicBezTo>
                    <a:pt x="713454" y="186744"/>
                    <a:pt x="713208" y="186744"/>
                    <a:pt x="712958" y="186721"/>
                  </a:cubicBezTo>
                  <a:cubicBezTo>
                    <a:pt x="706034" y="186323"/>
                    <a:pt x="700841" y="180463"/>
                    <a:pt x="701337" y="173660"/>
                  </a:cubicBezTo>
                  <a:cubicBezTo>
                    <a:pt x="701337" y="173637"/>
                    <a:pt x="701337" y="173637"/>
                    <a:pt x="701337" y="173611"/>
                  </a:cubicBezTo>
                  <a:cubicBezTo>
                    <a:pt x="702820" y="150858"/>
                    <a:pt x="701584" y="127984"/>
                    <a:pt x="697131" y="105603"/>
                  </a:cubicBezTo>
                  <a:cubicBezTo>
                    <a:pt x="695898" y="98777"/>
                    <a:pt x="700345" y="92174"/>
                    <a:pt x="707272" y="90887"/>
                  </a:cubicBezTo>
                  <a:close/>
                  <a:moveTo>
                    <a:pt x="884588" y="63435"/>
                  </a:moveTo>
                  <a:cubicBezTo>
                    <a:pt x="891513" y="62149"/>
                    <a:pt x="898191" y="66626"/>
                    <a:pt x="899429" y="73452"/>
                  </a:cubicBezTo>
                  <a:cubicBezTo>
                    <a:pt x="904126" y="97886"/>
                    <a:pt x="905612" y="122814"/>
                    <a:pt x="904126" y="147643"/>
                  </a:cubicBezTo>
                  <a:cubicBezTo>
                    <a:pt x="903630" y="154446"/>
                    <a:pt x="897695" y="159564"/>
                    <a:pt x="890770" y="159044"/>
                  </a:cubicBezTo>
                  <a:cubicBezTo>
                    <a:pt x="890770" y="159044"/>
                    <a:pt x="890526" y="159021"/>
                    <a:pt x="890526" y="159021"/>
                  </a:cubicBezTo>
                  <a:cubicBezTo>
                    <a:pt x="883848" y="158624"/>
                    <a:pt x="878653" y="152912"/>
                    <a:pt x="879146" y="146234"/>
                  </a:cubicBezTo>
                  <a:cubicBezTo>
                    <a:pt x="879146" y="146112"/>
                    <a:pt x="879146" y="146010"/>
                    <a:pt x="879146" y="145912"/>
                  </a:cubicBezTo>
                  <a:cubicBezTo>
                    <a:pt x="880631" y="123235"/>
                    <a:pt x="879146" y="100457"/>
                    <a:pt x="874699" y="78151"/>
                  </a:cubicBezTo>
                  <a:cubicBezTo>
                    <a:pt x="873460" y="71325"/>
                    <a:pt x="877913" y="64722"/>
                    <a:pt x="884588" y="63435"/>
                  </a:cubicBezTo>
                  <a:close/>
                  <a:moveTo>
                    <a:pt x="923417" y="15951"/>
                  </a:moveTo>
                  <a:cubicBezTo>
                    <a:pt x="930095" y="13700"/>
                    <a:pt x="937513" y="17411"/>
                    <a:pt x="939741" y="24237"/>
                  </a:cubicBezTo>
                  <a:cubicBezTo>
                    <a:pt x="944934" y="39197"/>
                    <a:pt x="947901" y="54728"/>
                    <a:pt x="949137" y="70481"/>
                  </a:cubicBezTo>
                  <a:cubicBezTo>
                    <a:pt x="949630" y="77283"/>
                    <a:pt x="944684" y="83268"/>
                    <a:pt x="937760" y="83837"/>
                  </a:cubicBezTo>
                  <a:lnTo>
                    <a:pt x="935535" y="83837"/>
                  </a:lnTo>
                  <a:cubicBezTo>
                    <a:pt x="929106" y="83738"/>
                    <a:pt x="923913" y="78815"/>
                    <a:pt x="923417" y="72462"/>
                  </a:cubicBezTo>
                  <a:cubicBezTo>
                    <a:pt x="922179" y="58810"/>
                    <a:pt x="919461" y="45356"/>
                    <a:pt x="915010" y="32397"/>
                  </a:cubicBezTo>
                  <a:cubicBezTo>
                    <a:pt x="912783" y="25571"/>
                    <a:pt x="916493" y="18203"/>
                    <a:pt x="923417" y="15951"/>
                  </a:cubicBezTo>
                  <a:close/>
                  <a:moveTo>
                    <a:pt x="565565" y="14345"/>
                  </a:moveTo>
                  <a:cubicBezTo>
                    <a:pt x="574219" y="14345"/>
                    <a:pt x="580155" y="14345"/>
                    <a:pt x="584112" y="72213"/>
                  </a:cubicBezTo>
                  <a:cubicBezTo>
                    <a:pt x="584607" y="78891"/>
                    <a:pt x="579659" y="84751"/>
                    <a:pt x="572981" y="85296"/>
                  </a:cubicBezTo>
                  <a:cubicBezTo>
                    <a:pt x="572981" y="85296"/>
                    <a:pt x="572734" y="85319"/>
                    <a:pt x="572734" y="85319"/>
                  </a:cubicBezTo>
                  <a:lnTo>
                    <a:pt x="571747" y="85569"/>
                  </a:lnTo>
                  <a:cubicBezTo>
                    <a:pt x="565316" y="85569"/>
                    <a:pt x="559877" y="80449"/>
                    <a:pt x="559630" y="73945"/>
                  </a:cubicBezTo>
                  <a:cubicBezTo>
                    <a:pt x="559630" y="66524"/>
                    <a:pt x="555920" y="41794"/>
                    <a:pt x="554185" y="33386"/>
                  </a:cubicBezTo>
                  <a:cubicBezTo>
                    <a:pt x="552705" y="30987"/>
                    <a:pt x="552209" y="28194"/>
                    <a:pt x="552705" y="25473"/>
                  </a:cubicBezTo>
                  <a:cubicBezTo>
                    <a:pt x="553694" y="19041"/>
                    <a:pt x="559134" y="14293"/>
                    <a:pt x="565565" y="14345"/>
                  </a:cubicBezTo>
                  <a:close/>
                  <a:moveTo>
                    <a:pt x="665041" y="12910"/>
                  </a:moveTo>
                  <a:cubicBezTo>
                    <a:pt x="668009" y="14060"/>
                    <a:pt x="670543" y="16335"/>
                    <a:pt x="671904" y="19462"/>
                  </a:cubicBezTo>
                  <a:cubicBezTo>
                    <a:pt x="671904" y="19488"/>
                    <a:pt x="671904" y="19512"/>
                    <a:pt x="671904" y="19538"/>
                  </a:cubicBezTo>
                  <a:cubicBezTo>
                    <a:pt x="679820" y="38011"/>
                    <a:pt x="682043" y="58413"/>
                    <a:pt x="678332" y="78148"/>
                  </a:cubicBezTo>
                  <a:cubicBezTo>
                    <a:pt x="677099" y="83860"/>
                    <a:pt x="672150" y="87942"/>
                    <a:pt x="666215" y="88041"/>
                  </a:cubicBezTo>
                  <a:lnTo>
                    <a:pt x="663743" y="88041"/>
                  </a:lnTo>
                  <a:cubicBezTo>
                    <a:pt x="657065" y="86779"/>
                    <a:pt x="652615" y="80373"/>
                    <a:pt x="653851" y="73698"/>
                  </a:cubicBezTo>
                  <a:cubicBezTo>
                    <a:pt x="656819" y="58712"/>
                    <a:pt x="655089" y="43204"/>
                    <a:pt x="649153" y="29183"/>
                  </a:cubicBezTo>
                  <a:cubicBezTo>
                    <a:pt x="646432" y="23048"/>
                    <a:pt x="649153" y="15903"/>
                    <a:pt x="655336" y="13208"/>
                  </a:cubicBezTo>
                  <a:cubicBezTo>
                    <a:pt x="655336" y="13182"/>
                    <a:pt x="655583" y="13132"/>
                    <a:pt x="655583" y="13106"/>
                  </a:cubicBezTo>
                  <a:cubicBezTo>
                    <a:pt x="658674" y="11734"/>
                    <a:pt x="662074" y="11759"/>
                    <a:pt x="665041" y="12910"/>
                  </a:cubicBezTo>
                  <a:close/>
                  <a:moveTo>
                    <a:pt x="610820" y="12613"/>
                  </a:moveTo>
                  <a:cubicBezTo>
                    <a:pt x="617498" y="10907"/>
                    <a:pt x="624176" y="14864"/>
                    <a:pt x="625905" y="21467"/>
                  </a:cubicBezTo>
                  <a:cubicBezTo>
                    <a:pt x="625905" y="21493"/>
                    <a:pt x="625905" y="21493"/>
                    <a:pt x="625905" y="21516"/>
                  </a:cubicBezTo>
                  <a:cubicBezTo>
                    <a:pt x="635054" y="58390"/>
                    <a:pt x="637280" y="96599"/>
                    <a:pt x="632583" y="134289"/>
                  </a:cubicBezTo>
                  <a:cubicBezTo>
                    <a:pt x="631593" y="140375"/>
                    <a:pt x="626401" y="144874"/>
                    <a:pt x="620216" y="144924"/>
                  </a:cubicBezTo>
                  <a:lnTo>
                    <a:pt x="618731" y="144924"/>
                  </a:lnTo>
                  <a:cubicBezTo>
                    <a:pt x="612058" y="144033"/>
                    <a:pt x="607110" y="137874"/>
                    <a:pt x="607852" y="131074"/>
                  </a:cubicBezTo>
                  <a:cubicBezTo>
                    <a:pt x="612305" y="96451"/>
                    <a:pt x="610077" y="61332"/>
                    <a:pt x="601917" y="27452"/>
                  </a:cubicBezTo>
                  <a:cubicBezTo>
                    <a:pt x="600185" y="20974"/>
                    <a:pt x="604142" y="14371"/>
                    <a:pt x="610573" y="12663"/>
                  </a:cubicBezTo>
                  <a:cubicBezTo>
                    <a:pt x="610573" y="12663"/>
                    <a:pt x="610820" y="12639"/>
                    <a:pt x="610820" y="12613"/>
                  </a:cubicBezTo>
                  <a:close/>
                  <a:moveTo>
                    <a:pt x="826223" y="1238"/>
                  </a:moveTo>
                  <a:cubicBezTo>
                    <a:pt x="832901" y="371"/>
                    <a:pt x="839083" y="5119"/>
                    <a:pt x="840073" y="11870"/>
                  </a:cubicBezTo>
                  <a:cubicBezTo>
                    <a:pt x="842547" y="31483"/>
                    <a:pt x="843783" y="51218"/>
                    <a:pt x="843536" y="70977"/>
                  </a:cubicBezTo>
                  <a:cubicBezTo>
                    <a:pt x="843536" y="77803"/>
                    <a:pt x="838097" y="83344"/>
                    <a:pt x="831170" y="83344"/>
                  </a:cubicBezTo>
                  <a:cubicBezTo>
                    <a:pt x="824245" y="83219"/>
                    <a:pt x="818805" y="77606"/>
                    <a:pt x="818805" y="70730"/>
                  </a:cubicBezTo>
                  <a:cubicBezTo>
                    <a:pt x="819052" y="52132"/>
                    <a:pt x="818063" y="33534"/>
                    <a:pt x="815591" y="15087"/>
                  </a:cubicBezTo>
                  <a:cubicBezTo>
                    <a:pt x="814599" y="8334"/>
                    <a:pt x="819548" y="2126"/>
                    <a:pt x="826223" y="1238"/>
                  </a:cubicBezTo>
                  <a:close/>
                  <a:moveTo>
                    <a:pt x="746343" y="0"/>
                  </a:moveTo>
                  <a:cubicBezTo>
                    <a:pt x="746343" y="0"/>
                    <a:pt x="746592" y="0"/>
                    <a:pt x="746592" y="0"/>
                  </a:cubicBezTo>
                  <a:cubicBezTo>
                    <a:pt x="753517" y="0"/>
                    <a:pt x="758957" y="5541"/>
                    <a:pt x="758957" y="12367"/>
                  </a:cubicBezTo>
                  <a:cubicBezTo>
                    <a:pt x="758957" y="27179"/>
                    <a:pt x="760195" y="41971"/>
                    <a:pt x="762171" y="56635"/>
                  </a:cubicBezTo>
                  <a:cubicBezTo>
                    <a:pt x="762913" y="63363"/>
                    <a:pt x="758214" y="69469"/>
                    <a:pt x="751539" y="70485"/>
                  </a:cubicBezTo>
                  <a:lnTo>
                    <a:pt x="749807" y="70485"/>
                  </a:lnTo>
                  <a:cubicBezTo>
                    <a:pt x="743625" y="70534"/>
                    <a:pt x="738432" y="65959"/>
                    <a:pt x="737689" y="59850"/>
                  </a:cubicBezTo>
                  <a:cubicBezTo>
                    <a:pt x="735464" y="44196"/>
                    <a:pt x="734226" y="28418"/>
                    <a:pt x="734226" y="12613"/>
                  </a:cubicBezTo>
                  <a:cubicBezTo>
                    <a:pt x="733979" y="5787"/>
                    <a:pt x="739418" y="151"/>
                    <a:pt x="746343" y="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533" name="Google Shape;533;p8"/>
          <p:cNvGrpSpPr/>
          <p:nvPr/>
        </p:nvGrpSpPr>
        <p:grpSpPr>
          <a:xfrm flipH="1">
            <a:off x="104609" y="1155913"/>
            <a:ext cx="1555054" cy="892175"/>
            <a:chOff x="-428213" y="-379272"/>
            <a:chExt cx="4043302" cy="2319748"/>
          </a:xfrm>
        </p:grpSpPr>
        <p:sp>
          <p:nvSpPr>
            <p:cNvPr id="534" name="Google Shape;534;p8"/>
            <p:cNvSpPr/>
            <p:nvPr/>
          </p:nvSpPr>
          <p:spPr>
            <a:xfrm flipH="1">
              <a:off x="1261939" y="-379272"/>
              <a:ext cx="1268020" cy="1796335"/>
            </a:xfrm>
            <a:custGeom>
              <a:rect b="b" l="l" r="r" t="t"/>
              <a:pathLst>
                <a:path extrusionOk="0" h="695580" w="491005">
                  <a:moveTo>
                    <a:pt x="-990" y="557771"/>
                  </a:moveTo>
                  <a:cubicBezTo>
                    <a:pt x="19965" y="480552"/>
                    <a:pt x="50825" y="406362"/>
                    <a:pt x="90831" y="337077"/>
                  </a:cubicBezTo>
                  <a:cubicBezTo>
                    <a:pt x="128931" y="271735"/>
                    <a:pt x="191225" y="166198"/>
                    <a:pt x="315050" y="81140"/>
                  </a:cubicBezTo>
                  <a:cubicBezTo>
                    <a:pt x="364580" y="47164"/>
                    <a:pt x="418396" y="20027"/>
                    <a:pt x="475165" y="463"/>
                  </a:cubicBezTo>
                  <a:cubicBezTo>
                    <a:pt x="480975" y="-1585"/>
                    <a:pt x="487357" y="1473"/>
                    <a:pt x="489357" y="7273"/>
                  </a:cubicBezTo>
                  <a:cubicBezTo>
                    <a:pt x="490309" y="9864"/>
                    <a:pt x="490214" y="12693"/>
                    <a:pt x="489166" y="15227"/>
                  </a:cubicBezTo>
                  <a:cubicBezTo>
                    <a:pt x="479641" y="37992"/>
                    <a:pt x="469545" y="66186"/>
                    <a:pt x="459734" y="98761"/>
                  </a:cubicBezTo>
                  <a:cubicBezTo>
                    <a:pt x="442399" y="156864"/>
                    <a:pt x="412966" y="258305"/>
                    <a:pt x="420968" y="381177"/>
                  </a:cubicBezTo>
                  <a:cubicBezTo>
                    <a:pt x="426111" y="460997"/>
                    <a:pt x="442209" y="475379"/>
                    <a:pt x="447447" y="584250"/>
                  </a:cubicBezTo>
                  <a:cubicBezTo>
                    <a:pt x="449638" y="631018"/>
                    <a:pt x="448685" y="669975"/>
                    <a:pt x="447447" y="69540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35" name="Google Shape;535;p8"/>
            <p:cNvSpPr/>
            <p:nvPr/>
          </p:nvSpPr>
          <p:spPr>
            <a:xfrm flipH="1">
              <a:off x="-428213" y="-160868"/>
              <a:ext cx="4043302" cy="2101344"/>
            </a:xfrm>
            <a:custGeom>
              <a:rect b="b" l="l" r="r" t="t"/>
              <a:pathLst>
                <a:path extrusionOk="0" h="2101344" w="4043302">
                  <a:moveTo>
                    <a:pt x="982909" y="1282"/>
                  </a:moveTo>
                  <a:cubicBezTo>
                    <a:pt x="971097" y="-2874"/>
                    <a:pt x="958056" y="3401"/>
                    <a:pt x="953873" y="15334"/>
                  </a:cubicBezTo>
                  <a:cubicBezTo>
                    <a:pt x="923607" y="106237"/>
                    <a:pt x="868238" y="186654"/>
                    <a:pt x="793923" y="247141"/>
                  </a:cubicBezTo>
                  <a:cubicBezTo>
                    <a:pt x="741261" y="288237"/>
                    <a:pt x="707549" y="294879"/>
                    <a:pt x="616008" y="333761"/>
                  </a:cubicBezTo>
                  <a:cubicBezTo>
                    <a:pt x="469591" y="396509"/>
                    <a:pt x="325387" y="458275"/>
                    <a:pt x="210225" y="570980"/>
                  </a:cubicBezTo>
                  <a:cubicBezTo>
                    <a:pt x="117700" y="661070"/>
                    <a:pt x="51503" y="774635"/>
                    <a:pt x="18530" y="899496"/>
                  </a:cubicBezTo>
                  <a:cubicBezTo>
                    <a:pt x="-10509" y="1016875"/>
                    <a:pt x="-172" y="1114076"/>
                    <a:pt x="14099" y="1241543"/>
                  </a:cubicBezTo>
                  <a:cubicBezTo>
                    <a:pt x="29109" y="1344305"/>
                    <a:pt x="53226" y="1445591"/>
                    <a:pt x="85708" y="1544219"/>
                  </a:cubicBezTo>
                  <a:cubicBezTo>
                    <a:pt x="86941" y="1548427"/>
                    <a:pt x="89400" y="1552243"/>
                    <a:pt x="92599" y="1555245"/>
                  </a:cubicBezTo>
                  <a:cubicBezTo>
                    <a:pt x="102442" y="1564522"/>
                    <a:pt x="117945" y="1564006"/>
                    <a:pt x="127298" y="1554064"/>
                  </a:cubicBezTo>
                  <a:cubicBezTo>
                    <a:pt x="166177" y="1503446"/>
                    <a:pt x="220066" y="1466336"/>
                    <a:pt x="281096" y="1448004"/>
                  </a:cubicBezTo>
                  <a:cubicBezTo>
                    <a:pt x="350489" y="1427899"/>
                    <a:pt x="422835" y="1419580"/>
                    <a:pt x="494937" y="1423396"/>
                  </a:cubicBezTo>
                  <a:cubicBezTo>
                    <a:pt x="643814" y="1433707"/>
                    <a:pt x="791709" y="1395933"/>
                    <a:pt x="917453" y="1315612"/>
                  </a:cubicBezTo>
                  <a:cubicBezTo>
                    <a:pt x="950181" y="1401372"/>
                    <a:pt x="992013" y="1483364"/>
                    <a:pt x="1042216" y="1560216"/>
                  </a:cubicBezTo>
                  <a:cubicBezTo>
                    <a:pt x="1125635" y="1686993"/>
                    <a:pt x="1230465" y="1798370"/>
                    <a:pt x="1351781" y="1889467"/>
                  </a:cubicBezTo>
                  <a:cubicBezTo>
                    <a:pt x="1447505" y="1961322"/>
                    <a:pt x="1549628" y="2038346"/>
                    <a:pt x="1707612" y="2075748"/>
                  </a:cubicBezTo>
                  <a:cubicBezTo>
                    <a:pt x="1782663" y="2093713"/>
                    <a:pt x="1893154" y="2119797"/>
                    <a:pt x="2016193" y="2081902"/>
                  </a:cubicBezTo>
                  <a:cubicBezTo>
                    <a:pt x="2095677" y="2057539"/>
                    <a:pt x="2168271" y="1993313"/>
                    <a:pt x="2310257" y="1866337"/>
                  </a:cubicBezTo>
                  <a:cubicBezTo>
                    <a:pt x="2478821" y="1715492"/>
                    <a:pt x="2476361" y="1694082"/>
                    <a:pt x="2569380" y="1632807"/>
                  </a:cubicBezTo>
                  <a:cubicBezTo>
                    <a:pt x="2589802" y="1619520"/>
                    <a:pt x="2675190" y="1579163"/>
                    <a:pt x="2844739" y="1499434"/>
                  </a:cubicBezTo>
                  <a:cubicBezTo>
                    <a:pt x="3031023" y="1412075"/>
                    <a:pt x="3068915" y="1394851"/>
                    <a:pt x="3129454" y="1371964"/>
                  </a:cubicBezTo>
                  <a:cubicBezTo>
                    <a:pt x="3205983" y="1339851"/>
                    <a:pt x="3285712" y="1315760"/>
                    <a:pt x="3367162" y="1300111"/>
                  </a:cubicBezTo>
                  <a:cubicBezTo>
                    <a:pt x="3451077" y="1285837"/>
                    <a:pt x="3556153" y="1269350"/>
                    <a:pt x="3676733" y="1308722"/>
                  </a:cubicBezTo>
                  <a:cubicBezTo>
                    <a:pt x="3722256" y="1323686"/>
                    <a:pt x="3765566" y="1344994"/>
                    <a:pt x="3805184" y="1371964"/>
                  </a:cubicBezTo>
                  <a:cubicBezTo>
                    <a:pt x="3802477" y="1382791"/>
                    <a:pt x="3794354" y="1441359"/>
                    <a:pt x="3822163" y="1470395"/>
                  </a:cubicBezTo>
                  <a:cubicBezTo>
                    <a:pt x="3849969" y="1499434"/>
                    <a:pt x="3895986" y="1494512"/>
                    <a:pt x="3945202" y="1489345"/>
                  </a:cubicBezTo>
                  <a:cubicBezTo>
                    <a:pt x="3978666" y="1485948"/>
                    <a:pt x="4011151" y="1477655"/>
                    <a:pt x="4042158" y="1464737"/>
                  </a:cubicBezTo>
                  <a:cubicBezTo>
                    <a:pt x="4052001" y="1366306"/>
                    <a:pt x="3996880" y="1288545"/>
                    <a:pt x="3932651" y="1277718"/>
                  </a:cubicBezTo>
                  <a:cubicBezTo>
                    <a:pt x="3894263" y="1274592"/>
                    <a:pt x="3856120" y="1287806"/>
                    <a:pt x="3827823" y="1314137"/>
                  </a:cubicBezTo>
                  <a:cubicBezTo>
                    <a:pt x="3541143" y="1220134"/>
                    <a:pt x="3346246" y="1248434"/>
                    <a:pt x="3221241" y="1291498"/>
                  </a:cubicBezTo>
                  <a:cubicBezTo>
                    <a:pt x="3127976" y="1324471"/>
                    <a:pt x="3015026" y="1385008"/>
                    <a:pt x="2729084" y="1488361"/>
                  </a:cubicBezTo>
                  <a:cubicBezTo>
                    <a:pt x="2638524" y="1521334"/>
                    <a:pt x="2527052" y="1559477"/>
                    <a:pt x="2450766" y="1506815"/>
                  </a:cubicBezTo>
                  <a:cubicBezTo>
                    <a:pt x="2408689" y="1478269"/>
                    <a:pt x="2399339" y="1437915"/>
                    <a:pt x="2376943" y="1386728"/>
                  </a:cubicBezTo>
                  <a:cubicBezTo>
                    <a:pt x="2376943" y="1386728"/>
                    <a:pt x="2365624" y="1351785"/>
                    <a:pt x="2331450" y="1298971"/>
                  </a:cubicBezTo>
                  <a:lnTo>
                    <a:pt x="2306143" y="1266182"/>
                  </a:lnTo>
                  <a:lnTo>
                    <a:pt x="2310996" y="1166490"/>
                  </a:lnTo>
                  <a:cubicBezTo>
                    <a:pt x="2327236" y="1033362"/>
                    <a:pt x="2365872" y="903923"/>
                    <a:pt x="2425176" y="783592"/>
                  </a:cubicBezTo>
                  <a:cubicBezTo>
                    <a:pt x="2492109" y="651694"/>
                    <a:pt x="2538866" y="632746"/>
                    <a:pt x="2739663" y="386668"/>
                  </a:cubicBezTo>
                  <a:cubicBezTo>
                    <a:pt x="2804628" y="306939"/>
                    <a:pt x="2858274" y="237791"/>
                    <a:pt x="2898879" y="183900"/>
                  </a:cubicBezTo>
                  <a:cubicBezTo>
                    <a:pt x="2902320" y="179200"/>
                    <a:pt x="2904537" y="173540"/>
                    <a:pt x="2904785" y="167683"/>
                  </a:cubicBezTo>
                  <a:cubicBezTo>
                    <a:pt x="2905519" y="151640"/>
                    <a:pt x="2892971" y="138105"/>
                    <a:pt x="2876976" y="137392"/>
                  </a:cubicBezTo>
                  <a:cubicBezTo>
                    <a:pt x="2834403" y="135914"/>
                    <a:pt x="2783466" y="134439"/>
                    <a:pt x="2726131" y="135914"/>
                  </a:cubicBezTo>
                  <a:cubicBezTo>
                    <a:pt x="2574792" y="140590"/>
                    <a:pt x="2333387" y="148710"/>
                    <a:pt x="2060241" y="263629"/>
                  </a:cubicBezTo>
                  <a:cubicBezTo>
                    <a:pt x="1855504" y="350003"/>
                    <a:pt x="1527480" y="487559"/>
                    <a:pt x="1412563" y="765383"/>
                  </a:cubicBezTo>
                  <a:cubicBezTo>
                    <a:pt x="1400751" y="794174"/>
                    <a:pt x="1386664" y="835268"/>
                    <a:pt x="1362641" y="879378"/>
                  </a:cubicBezTo>
                  <a:lnTo>
                    <a:pt x="1341166" y="911879"/>
                  </a:lnTo>
                  <a:lnTo>
                    <a:pt x="1288508" y="911697"/>
                  </a:lnTo>
                  <a:cubicBezTo>
                    <a:pt x="1231450" y="913995"/>
                    <a:pt x="1174483" y="918787"/>
                    <a:pt x="1117763" y="926070"/>
                  </a:cubicBezTo>
                  <a:cubicBezTo>
                    <a:pt x="1152705" y="821487"/>
                    <a:pt x="1226528" y="555231"/>
                    <a:pt x="1122191" y="255507"/>
                  </a:cubicBezTo>
                  <a:cubicBezTo>
                    <a:pt x="1091432" y="167732"/>
                    <a:pt x="1048367" y="84851"/>
                    <a:pt x="993984" y="9428"/>
                  </a:cubicBezTo>
                  <a:cubicBezTo>
                    <a:pt x="991277" y="5664"/>
                    <a:pt x="987340" y="2833"/>
                    <a:pt x="982909" y="1282"/>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36" name="Google Shape;536;p8"/>
            <p:cNvSpPr/>
            <p:nvPr/>
          </p:nvSpPr>
          <p:spPr>
            <a:xfrm flipH="1">
              <a:off x="700874" y="-32871"/>
              <a:ext cx="1872888" cy="1224503"/>
            </a:xfrm>
            <a:custGeom>
              <a:rect b="b" l="l" r="r" t="t"/>
              <a:pathLst>
                <a:path extrusionOk="0" h="474154" w="725223">
                  <a:moveTo>
                    <a:pt x="-990" y="377302"/>
                  </a:moveTo>
                  <a:cubicBezTo>
                    <a:pt x="57875" y="368558"/>
                    <a:pt x="107786" y="329525"/>
                    <a:pt x="130455" y="274527"/>
                  </a:cubicBezTo>
                  <a:cubicBezTo>
                    <a:pt x="139980" y="246686"/>
                    <a:pt x="153411" y="220349"/>
                    <a:pt x="170365" y="196327"/>
                  </a:cubicBezTo>
                  <a:cubicBezTo>
                    <a:pt x="223990" y="124985"/>
                    <a:pt x="307906" y="85456"/>
                    <a:pt x="387916" y="51642"/>
                  </a:cubicBezTo>
                  <a:cubicBezTo>
                    <a:pt x="469355" y="17457"/>
                    <a:pt x="556795" y="-155"/>
                    <a:pt x="645092" y="-174"/>
                  </a:cubicBezTo>
                  <a:cubicBezTo>
                    <a:pt x="659664" y="-174"/>
                    <a:pt x="674428" y="-174"/>
                    <a:pt x="689097" y="-174"/>
                  </a:cubicBezTo>
                  <a:lnTo>
                    <a:pt x="711290" y="-174"/>
                  </a:lnTo>
                  <a:cubicBezTo>
                    <a:pt x="719290" y="722"/>
                    <a:pt x="725005" y="7932"/>
                    <a:pt x="724148" y="15933"/>
                  </a:cubicBezTo>
                  <a:cubicBezTo>
                    <a:pt x="723958" y="17695"/>
                    <a:pt x="723387" y="19400"/>
                    <a:pt x="722624" y="20972"/>
                  </a:cubicBezTo>
                  <a:cubicBezTo>
                    <a:pt x="686048" y="67930"/>
                    <a:pt x="650902" y="113936"/>
                    <a:pt x="611563" y="157655"/>
                  </a:cubicBezTo>
                  <a:cubicBezTo>
                    <a:pt x="592513" y="179754"/>
                    <a:pt x="571653" y="200518"/>
                    <a:pt x="554984" y="224330"/>
                  </a:cubicBezTo>
                  <a:cubicBezTo>
                    <a:pt x="507359" y="297673"/>
                    <a:pt x="486786" y="387113"/>
                    <a:pt x="487643" y="473981"/>
                  </a:cubicBezTo>
                  <a:cubicBezTo>
                    <a:pt x="485071" y="386827"/>
                    <a:pt x="503930" y="296149"/>
                    <a:pt x="551269" y="221854"/>
                  </a:cubicBezTo>
                  <a:cubicBezTo>
                    <a:pt x="568796" y="198346"/>
                    <a:pt x="587560" y="175772"/>
                    <a:pt x="607467" y="154227"/>
                  </a:cubicBezTo>
                  <a:cubicBezTo>
                    <a:pt x="641377" y="116127"/>
                    <a:pt x="685096" y="58977"/>
                    <a:pt x="716909" y="18114"/>
                  </a:cubicBezTo>
                  <a:cubicBezTo>
                    <a:pt x="718624" y="14047"/>
                    <a:pt x="716719" y="9351"/>
                    <a:pt x="712719" y="7618"/>
                  </a:cubicBezTo>
                  <a:cubicBezTo>
                    <a:pt x="712242" y="7418"/>
                    <a:pt x="711767" y="7265"/>
                    <a:pt x="711290" y="7161"/>
                  </a:cubicBezTo>
                  <a:lnTo>
                    <a:pt x="689668" y="7161"/>
                  </a:lnTo>
                  <a:cubicBezTo>
                    <a:pt x="675094" y="7161"/>
                    <a:pt x="660522" y="7161"/>
                    <a:pt x="645948" y="7161"/>
                  </a:cubicBezTo>
                  <a:cubicBezTo>
                    <a:pt x="558413" y="7437"/>
                    <a:pt x="471736" y="24744"/>
                    <a:pt x="390869" y="58119"/>
                  </a:cubicBezTo>
                  <a:cubicBezTo>
                    <a:pt x="305144" y="94314"/>
                    <a:pt x="213609" y="136320"/>
                    <a:pt x="162269" y="217377"/>
                  </a:cubicBezTo>
                  <a:cubicBezTo>
                    <a:pt x="151315" y="236246"/>
                    <a:pt x="141885" y="256001"/>
                    <a:pt x="134266" y="276432"/>
                  </a:cubicBezTo>
                  <a:cubicBezTo>
                    <a:pt x="110358" y="331554"/>
                    <a:pt x="59304" y="370054"/>
                    <a:pt x="-323" y="377778"/>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37" name="Google Shape;537;p8"/>
            <p:cNvSpPr/>
            <p:nvPr/>
          </p:nvSpPr>
          <p:spPr>
            <a:xfrm flipH="1">
              <a:off x="3049265" y="953163"/>
              <a:ext cx="232464" cy="201512"/>
            </a:xfrm>
            <a:custGeom>
              <a:rect b="b" l="l" r="r" t="t"/>
              <a:pathLst>
                <a:path extrusionOk="0" h="78030" w="90015">
                  <a:moveTo>
                    <a:pt x="85307" y="44594"/>
                  </a:moveTo>
                  <a:lnTo>
                    <a:pt x="40634" y="36784"/>
                  </a:lnTo>
                  <a:lnTo>
                    <a:pt x="38159" y="72883"/>
                  </a:lnTo>
                  <a:cubicBezTo>
                    <a:pt x="37777" y="76017"/>
                    <a:pt x="34919" y="78217"/>
                    <a:pt x="31777" y="77808"/>
                  </a:cubicBezTo>
                  <a:cubicBezTo>
                    <a:pt x="31109" y="77722"/>
                    <a:pt x="30538" y="77541"/>
                    <a:pt x="29966" y="77265"/>
                  </a:cubicBezTo>
                  <a:lnTo>
                    <a:pt x="-990" y="62025"/>
                  </a:lnTo>
                  <a:lnTo>
                    <a:pt x="725" y="60787"/>
                  </a:lnTo>
                  <a:lnTo>
                    <a:pt x="725" y="60787"/>
                  </a:lnTo>
                  <a:lnTo>
                    <a:pt x="32347" y="37831"/>
                  </a:lnTo>
                  <a:lnTo>
                    <a:pt x="33586" y="37355"/>
                  </a:lnTo>
                  <a:cubicBezTo>
                    <a:pt x="43206" y="34231"/>
                    <a:pt x="51970" y="29097"/>
                    <a:pt x="59399" y="22306"/>
                  </a:cubicBezTo>
                  <a:cubicBezTo>
                    <a:pt x="63208" y="18819"/>
                    <a:pt x="66638" y="14990"/>
                    <a:pt x="69686" y="10875"/>
                  </a:cubicBezTo>
                  <a:lnTo>
                    <a:pt x="69686" y="10875"/>
                  </a:lnTo>
                  <a:lnTo>
                    <a:pt x="84926" y="-174"/>
                  </a:lnTo>
                  <a:lnTo>
                    <a:pt x="84926" y="-174"/>
                  </a:lnTo>
                  <a:cubicBezTo>
                    <a:pt x="84926" y="2493"/>
                    <a:pt x="87879" y="29354"/>
                    <a:pt x="89022" y="40403"/>
                  </a:cubicBezTo>
                  <a:cubicBezTo>
                    <a:pt x="89117" y="42575"/>
                    <a:pt x="87498" y="44442"/>
                    <a:pt x="85307" y="44594"/>
                  </a:cubicBez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38" name="Google Shape;538;p8"/>
            <p:cNvSpPr/>
            <p:nvPr/>
          </p:nvSpPr>
          <p:spPr>
            <a:xfrm flipH="1">
              <a:off x="2854839" y="425715"/>
              <a:ext cx="147998" cy="150890"/>
            </a:xfrm>
            <a:custGeom>
              <a:rect b="b" l="l" r="r" t="t"/>
              <a:pathLst>
                <a:path extrusionOk="0" h="58428" w="57308">
                  <a:moveTo>
                    <a:pt x="7264" y="58255"/>
                  </a:moveTo>
                  <a:cubicBezTo>
                    <a:pt x="-5309" y="43148"/>
                    <a:pt x="-3308" y="20688"/>
                    <a:pt x="11836" y="8077"/>
                  </a:cubicBezTo>
                  <a:cubicBezTo>
                    <a:pt x="17646" y="3181"/>
                    <a:pt x="24981" y="295"/>
                    <a:pt x="32601" y="-134"/>
                  </a:cubicBezTo>
                  <a:cubicBezTo>
                    <a:pt x="41268" y="-553"/>
                    <a:pt x="49745" y="2343"/>
                    <a:pt x="56318" y="7963"/>
                  </a:cubicBezTo>
                  <a:cubicBezTo>
                    <a:pt x="37648" y="-686"/>
                    <a:pt x="15551" y="7420"/>
                    <a:pt x="6883" y="26079"/>
                  </a:cubicBezTo>
                  <a:cubicBezTo>
                    <a:pt x="2120" y="36309"/>
                    <a:pt x="2311" y="48149"/>
                    <a:pt x="7264" y="58255"/>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39" name="Google Shape;539;p8"/>
            <p:cNvSpPr/>
            <p:nvPr/>
          </p:nvSpPr>
          <p:spPr>
            <a:xfrm flipH="1">
              <a:off x="3498289" y="1115497"/>
              <a:ext cx="28227" cy="54932"/>
            </a:xfrm>
            <a:custGeom>
              <a:rect b="b" l="l" r="r" t="t"/>
              <a:pathLst>
                <a:path extrusionOk="0" h="21271" w="10930">
                  <a:moveTo>
                    <a:pt x="4225" y="21098"/>
                  </a:moveTo>
                  <a:cubicBezTo>
                    <a:pt x="1749" y="21098"/>
                    <a:pt x="-442" y="17764"/>
                    <a:pt x="-919" y="13097"/>
                  </a:cubicBezTo>
                  <a:cubicBezTo>
                    <a:pt x="-1014" y="12240"/>
                    <a:pt x="-1014" y="11382"/>
                    <a:pt x="-919" y="10525"/>
                  </a:cubicBezTo>
                  <a:cubicBezTo>
                    <a:pt x="-1014" y="9639"/>
                    <a:pt x="-1014" y="8744"/>
                    <a:pt x="-919" y="7858"/>
                  </a:cubicBezTo>
                  <a:cubicBezTo>
                    <a:pt x="-919" y="2715"/>
                    <a:pt x="2129" y="-905"/>
                    <a:pt x="5082" y="-48"/>
                  </a:cubicBezTo>
                  <a:cubicBezTo>
                    <a:pt x="8034" y="810"/>
                    <a:pt x="9940" y="5096"/>
                    <a:pt x="9940" y="10430"/>
                  </a:cubicBezTo>
                  <a:cubicBezTo>
                    <a:pt x="9940" y="15764"/>
                    <a:pt x="7939" y="19955"/>
                    <a:pt x="5082" y="21002"/>
                  </a:cubicBezTo>
                  <a:close/>
                  <a:moveTo>
                    <a:pt x="3463" y="18621"/>
                  </a:moveTo>
                  <a:lnTo>
                    <a:pt x="3463" y="18621"/>
                  </a:ln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40" name="Google Shape;540;p8"/>
            <p:cNvSpPr/>
            <p:nvPr/>
          </p:nvSpPr>
          <p:spPr>
            <a:xfrm flipH="1">
              <a:off x="1837330" y="353747"/>
              <a:ext cx="1747662" cy="1502075"/>
            </a:xfrm>
            <a:custGeom>
              <a:rect b="b" l="l" r="r" t="t"/>
              <a:pathLst>
                <a:path extrusionOk="0" h="1502075" w="1747662">
                  <a:moveTo>
                    <a:pt x="1602708" y="1438340"/>
                  </a:moveTo>
                  <a:cubicBezTo>
                    <a:pt x="1596802" y="1434920"/>
                    <a:pt x="1589175" y="1436398"/>
                    <a:pt x="1584990" y="1441787"/>
                  </a:cubicBezTo>
                  <a:cubicBezTo>
                    <a:pt x="1584990" y="1441810"/>
                    <a:pt x="1584990" y="1441859"/>
                    <a:pt x="1584990" y="1441885"/>
                  </a:cubicBezTo>
                  <a:cubicBezTo>
                    <a:pt x="1581298" y="1447520"/>
                    <a:pt x="1583021" y="1454952"/>
                    <a:pt x="1588682" y="1458520"/>
                  </a:cubicBezTo>
                  <a:cubicBezTo>
                    <a:pt x="1613783" y="1479878"/>
                    <a:pt x="1643558" y="1494841"/>
                    <a:pt x="1675792" y="1502075"/>
                  </a:cubicBezTo>
                  <a:cubicBezTo>
                    <a:pt x="1675792" y="1502075"/>
                    <a:pt x="1676038" y="1502075"/>
                    <a:pt x="1676038" y="1502049"/>
                  </a:cubicBezTo>
                  <a:cubicBezTo>
                    <a:pt x="1682928" y="1501657"/>
                    <a:pt x="1688095" y="1495826"/>
                    <a:pt x="1687606" y="1489034"/>
                  </a:cubicBezTo>
                  <a:cubicBezTo>
                    <a:pt x="1687606" y="1488910"/>
                    <a:pt x="1687606" y="1488811"/>
                    <a:pt x="1687606" y="1488687"/>
                  </a:cubicBezTo>
                  <a:cubicBezTo>
                    <a:pt x="1688095" y="1482045"/>
                    <a:pt x="1683176" y="1476261"/>
                    <a:pt x="1676531" y="1475744"/>
                  </a:cubicBezTo>
                  <a:cubicBezTo>
                    <a:pt x="1649216" y="1469371"/>
                    <a:pt x="1623869" y="1456526"/>
                    <a:pt x="1602708" y="1438340"/>
                  </a:cubicBezTo>
                  <a:close/>
                  <a:moveTo>
                    <a:pt x="1711475" y="1368701"/>
                  </a:moveTo>
                  <a:cubicBezTo>
                    <a:pt x="1706551" y="1364002"/>
                    <a:pt x="1698679" y="1364222"/>
                    <a:pt x="1694000" y="1369192"/>
                  </a:cubicBezTo>
                  <a:cubicBezTo>
                    <a:pt x="1689327" y="1374163"/>
                    <a:pt x="1689575" y="1381965"/>
                    <a:pt x="1694494" y="1386665"/>
                  </a:cubicBezTo>
                  <a:cubicBezTo>
                    <a:pt x="1705076" y="1396508"/>
                    <a:pt x="1716887" y="1404801"/>
                    <a:pt x="1729684" y="1411272"/>
                  </a:cubicBezTo>
                  <a:cubicBezTo>
                    <a:pt x="1731407" y="1412257"/>
                    <a:pt x="1733375" y="1412750"/>
                    <a:pt x="1735344" y="1412750"/>
                  </a:cubicBezTo>
                  <a:cubicBezTo>
                    <a:pt x="1740017" y="1412773"/>
                    <a:pt x="1744448" y="1410066"/>
                    <a:pt x="1746417" y="1405811"/>
                  </a:cubicBezTo>
                  <a:cubicBezTo>
                    <a:pt x="1749370" y="1399683"/>
                    <a:pt x="1746908" y="1392325"/>
                    <a:pt x="1740756" y="1389372"/>
                  </a:cubicBezTo>
                  <a:cubicBezTo>
                    <a:pt x="1729932" y="1383957"/>
                    <a:pt x="1720086" y="1376995"/>
                    <a:pt x="1711475" y="1368701"/>
                  </a:cubicBezTo>
                  <a:close/>
                  <a:moveTo>
                    <a:pt x="1402891" y="1334744"/>
                  </a:moveTo>
                  <a:cubicBezTo>
                    <a:pt x="1398218" y="1330879"/>
                    <a:pt x="1391325" y="1331127"/>
                    <a:pt x="1386649" y="1335310"/>
                  </a:cubicBezTo>
                  <a:cubicBezTo>
                    <a:pt x="1381727" y="1339960"/>
                    <a:pt x="1381482" y="1347737"/>
                    <a:pt x="1386158" y="1352707"/>
                  </a:cubicBezTo>
                  <a:cubicBezTo>
                    <a:pt x="1409536" y="1374731"/>
                    <a:pt x="1436358" y="1392694"/>
                    <a:pt x="1465642" y="1405860"/>
                  </a:cubicBezTo>
                  <a:cubicBezTo>
                    <a:pt x="1467363" y="1406206"/>
                    <a:pt x="1469089" y="1406206"/>
                    <a:pt x="1470809" y="1405860"/>
                  </a:cubicBezTo>
                  <a:cubicBezTo>
                    <a:pt x="1475483" y="1406573"/>
                    <a:pt x="1480407" y="1404336"/>
                    <a:pt x="1482866" y="1400199"/>
                  </a:cubicBezTo>
                  <a:cubicBezTo>
                    <a:pt x="1482866" y="1400052"/>
                    <a:pt x="1482866" y="1399931"/>
                    <a:pt x="1483112" y="1399781"/>
                  </a:cubicBezTo>
                  <a:cubicBezTo>
                    <a:pt x="1485574" y="1393679"/>
                    <a:pt x="1482866" y="1386592"/>
                    <a:pt x="1476715" y="1383960"/>
                  </a:cubicBezTo>
                  <a:cubicBezTo>
                    <a:pt x="1449400" y="1372024"/>
                    <a:pt x="1424298" y="1355366"/>
                    <a:pt x="1402891" y="1334744"/>
                  </a:cubicBezTo>
                  <a:close/>
                  <a:moveTo>
                    <a:pt x="1498000" y="1276368"/>
                  </a:moveTo>
                  <a:cubicBezTo>
                    <a:pt x="1494924" y="1276993"/>
                    <a:pt x="1492095" y="1278783"/>
                    <a:pt x="1490250" y="1281589"/>
                  </a:cubicBezTo>
                  <a:cubicBezTo>
                    <a:pt x="1490250" y="1281687"/>
                    <a:pt x="1490250" y="1281762"/>
                    <a:pt x="1490005" y="1281860"/>
                  </a:cubicBezTo>
                  <a:cubicBezTo>
                    <a:pt x="1486313" y="1287397"/>
                    <a:pt x="1487788" y="1294876"/>
                    <a:pt x="1493451" y="1298568"/>
                  </a:cubicBezTo>
                  <a:lnTo>
                    <a:pt x="1565549" y="1347783"/>
                  </a:lnTo>
                  <a:cubicBezTo>
                    <a:pt x="1567763" y="1348990"/>
                    <a:pt x="1569979" y="1349680"/>
                    <a:pt x="1572442" y="1349752"/>
                  </a:cubicBezTo>
                  <a:cubicBezTo>
                    <a:pt x="1576624" y="1349703"/>
                    <a:pt x="1580313" y="1347711"/>
                    <a:pt x="1582776" y="1344340"/>
                  </a:cubicBezTo>
                  <a:cubicBezTo>
                    <a:pt x="1586465" y="1338702"/>
                    <a:pt x="1584990" y="1331125"/>
                    <a:pt x="1579332" y="1327358"/>
                  </a:cubicBezTo>
                  <a:lnTo>
                    <a:pt x="1507229" y="1278142"/>
                  </a:lnTo>
                  <a:cubicBezTo>
                    <a:pt x="1504399" y="1276285"/>
                    <a:pt x="1501076" y="1275744"/>
                    <a:pt x="1498000" y="1276368"/>
                  </a:cubicBezTo>
                  <a:close/>
                  <a:moveTo>
                    <a:pt x="1622148" y="1251493"/>
                  </a:moveTo>
                  <a:cubicBezTo>
                    <a:pt x="1617227" y="1246719"/>
                    <a:pt x="1609352" y="1246745"/>
                    <a:pt x="1604676" y="1251568"/>
                  </a:cubicBezTo>
                  <a:cubicBezTo>
                    <a:pt x="1600003" y="1256441"/>
                    <a:pt x="1600003" y="1264168"/>
                    <a:pt x="1604676" y="1269040"/>
                  </a:cubicBezTo>
                  <a:cubicBezTo>
                    <a:pt x="1621658" y="1284345"/>
                    <a:pt x="1641098" y="1296575"/>
                    <a:pt x="1662260" y="1305212"/>
                  </a:cubicBezTo>
                  <a:cubicBezTo>
                    <a:pt x="1663980" y="1306000"/>
                    <a:pt x="1665706" y="1306418"/>
                    <a:pt x="1667672" y="1306444"/>
                  </a:cubicBezTo>
                  <a:cubicBezTo>
                    <a:pt x="1671612" y="1306984"/>
                    <a:pt x="1675792" y="1305826"/>
                    <a:pt x="1678745" y="1303246"/>
                  </a:cubicBezTo>
                  <a:cubicBezTo>
                    <a:pt x="1682685" y="1299872"/>
                    <a:pt x="1683915" y="1294557"/>
                    <a:pt x="1682437" y="1289711"/>
                  </a:cubicBezTo>
                  <a:cubicBezTo>
                    <a:pt x="1680716" y="1285035"/>
                    <a:pt x="1676531" y="1281712"/>
                    <a:pt x="1671612" y="1281097"/>
                  </a:cubicBezTo>
                  <a:cubicBezTo>
                    <a:pt x="1670134" y="1280728"/>
                    <a:pt x="1668905" y="1280728"/>
                    <a:pt x="1667427" y="1281097"/>
                  </a:cubicBezTo>
                  <a:cubicBezTo>
                    <a:pt x="1650939" y="1273543"/>
                    <a:pt x="1635681" y="1263576"/>
                    <a:pt x="1622148" y="1251568"/>
                  </a:cubicBezTo>
                  <a:cubicBezTo>
                    <a:pt x="1622148" y="1251542"/>
                    <a:pt x="1622148" y="1251519"/>
                    <a:pt x="1622148" y="1251493"/>
                  </a:cubicBezTo>
                  <a:close/>
                  <a:moveTo>
                    <a:pt x="1331037" y="1187761"/>
                  </a:moveTo>
                  <a:cubicBezTo>
                    <a:pt x="1325376" y="1191525"/>
                    <a:pt x="1323901" y="1199154"/>
                    <a:pt x="1327593" y="1204815"/>
                  </a:cubicBezTo>
                  <a:cubicBezTo>
                    <a:pt x="1346050" y="1228095"/>
                    <a:pt x="1369919" y="1246450"/>
                    <a:pt x="1397231" y="1258213"/>
                  </a:cubicBezTo>
                  <a:cubicBezTo>
                    <a:pt x="1398955" y="1258582"/>
                    <a:pt x="1400432" y="1258582"/>
                    <a:pt x="1402153" y="1258213"/>
                  </a:cubicBezTo>
                  <a:lnTo>
                    <a:pt x="1402153" y="1260182"/>
                  </a:lnTo>
                  <a:cubicBezTo>
                    <a:pt x="1409043" y="1261460"/>
                    <a:pt x="1415443" y="1257006"/>
                    <a:pt x="1416920" y="1250217"/>
                  </a:cubicBezTo>
                  <a:cubicBezTo>
                    <a:pt x="1418148" y="1243425"/>
                    <a:pt x="1413722" y="1236853"/>
                    <a:pt x="1406829" y="1235574"/>
                  </a:cubicBezTo>
                  <a:cubicBezTo>
                    <a:pt x="1383451" y="1225410"/>
                    <a:pt x="1362780" y="1209612"/>
                    <a:pt x="1346786" y="1189557"/>
                  </a:cubicBezTo>
                  <a:cubicBezTo>
                    <a:pt x="1342603" y="1185201"/>
                    <a:pt x="1335958" y="1184439"/>
                    <a:pt x="1331037" y="1187761"/>
                  </a:cubicBezTo>
                  <a:close/>
                  <a:moveTo>
                    <a:pt x="1161241" y="1146247"/>
                  </a:moveTo>
                  <a:cubicBezTo>
                    <a:pt x="1156072" y="1141842"/>
                    <a:pt x="1148200" y="1142434"/>
                    <a:pt x="1143769" y="1147601"/>
                  </a:cubicBezTo>
                  <a:cubicBezTo>
                    <a:pt x="1139586" y="1152768"/>
                    <a:pt x="1140080" y="1160521"/>
                    <a:pt x="1145247" y="1164949"/>
                  </a:cubicBezTo>
                  <a:cubicBezTo>
                    <a:pt x="1171575" y="1187588"/>
                    <a:pt x="1199384" y="1208998"/>
                    <a:pt x="1227929" y="1229177"/>
                  </a:cubicBezTo>
                  <a:cubicBezTo>
                    <a:pt x="1229895" y="1230627"/>
                    <a:pt x="1232360" y="1231415"/>
                    <a:pt x="1234819" y="1231392"/>
                  </a:cubicBezTo>
                  <a:cubicBezTo>
                    <a:pt x="1238754" y="1231490"/>
                    <a:pt x="1242694" y="1229544"/>
                    <a:pt x="1244908" y="1226225"/>
                  </a:cubicBezTo>
                  <a:cubicBezTo>
                    <a:pt x="1244908" y="1226199"/>
                    <a:pt x="1244908" y="1226173"/>
                    <a:pt x="1244908" y="1226126"/>
                  </a:cubicBezTo>
                  <a:cubicBezTo>
                    <a:pt x="1248845" y="1220564"/>
                    <a:pt x="1247615" y="1212886"/>
                    <a:pt x="1241955" y="1208998"/>
                  </a:cubicBezTo>
                  <a:cubicBezTo>
                    <a:pt x="1214146" y="1189557"/>
                    <a:pt x="1185849" y="1168395"/>
                    <a:pt x="1161241" y="1146247"/>
                  </a:cubicBezTo>
                  <a:close/>
                  <a:moveTo>
                    <a:pt x="1348232" y="1058298"/>
                  </a:moveTo>
                  <a:cubicBezTo>
                    <a:pt x="1345125" y="1057941"/>
                    <a:pt x="1341864" y="1058766"/>
                    <a:pt x="1339157" y="1060857"/>
                  </a:cubicBezTo>
                  <a:cubicBezTo>
                    <a:pt x="1339157" y="1060906"/>
                    <a:pt x="1338912" y="1060955"/>
                    <a:pt x="1338912" y="1061030"/>
                  </a:cubicBezTo>
                  <a:cubicBezTo>
                    <a:pt x="1333745" y="1065311"/>
                    <a:pt x="1333006" y="1073064"/>
                    <a:pt x="1337188" y="1078329"/>
                  </a:cubicBezTo>
                  <a:cubicBezTo>
                    <a:pt x="1355890" y="1098902"/>
                    <a:pt x="1378284" y="1115635"/>
                    <a:pt x="1403385" y="1127545"/>
                  </a:cubicBezTo>
                  <a:cubicBezTo>
                    <a:pt x="1405106" y="1128677"/>
                    <a:pt x="1407077" y="1129268"/>
                    <a:pt x="1409288" y="1129268"/>
                  </a:cubicBezTo>
                  <a:cubicBezTo>
                    <a:pt x="1413719" y="1129439"/>
                    <a:pt x="1417902" y="1127176"/>
                    <a:pt x="1420116" y="1123362"/>
                  </a:cubicBezTo>
                  <a:cubicBezTo>
                    <a:pt x="1423314" y="1117457"/>
                    <a:pt x="1421348" y="1109975"/>
                    <a:pt x="1415442" y="1106629"/>
                  </a:cubicBezTo>
                  <a:cubicBezTo>
                    <a:pt x="1393049" y="1096073"/>
                    <a:pt x="1372872" y="1081184"/>
                    <a:pt x="1356381" y="1062826"/>
                  </a:cubicBezTo>
                  <a:cubicBezTo>
                    <a:pt x="1354291" y="1060193"/>
                    <a:pt x="1351339" y="1058655"/>
                    <a:pt x="1348232" y="1058298"/>
                  </a:cubicBezTo>
                  <a:close/>
                  <a:moveTo>
                    <a:pt x="1170409" y="991690"/>
                  </a:moveTo>
                  <a:cubicBezTo>
                    <a:pt x="1167272" y="991210"/>
                    <a:pt x="1163950" y="991918"/>
                    <a:pt x="1161244" y="993924"/>
                  </a:cubicBezTo>
                  <a:cubicBezTo>
                    <a:pt x="1155829" y="998008"/>
                    <a:pt x="1154599" y="1005612"/>
                    <a:pt x="1158539" y="1011148"/>
                  </a:cubicBezTo>
                  <a:cubicBezTo>
                    <a:pt x="1178962" y="1039523"/>
                    <a:pt x="1204063" y="1064449"/>
                    <a:pt x="1232363" y="1084972"/>
                  </a:cubicBezTo>
                  <a:cubicBezTo>
                    <a:pt x="1234329" y="1086597"/>
                    <a:pt x="1236788" y="1087457"/>
                    <a:pt x="1239496" y="1087434"/>
                  </a:cubicBezTo>
                  <a:cubicBezTo>
                    <a:pt x="1243926" y="1087804"/>
                    <a:pt x="1248109" y="1085835"/>
                    <a:pt x="1250571" y="1082267"/>
                  </a:cubicBezTo>
                  <a:cubicBezTo>
                    <a:pt x="1250571" y="1082241"/>
                    <a:pt x="1250571" y="1082241"/>
                    <a:pt x="1250571" y="1082216"/>
                  </a:cubicBezTo>
                  <a:cubicBezTo>
                    <a:pt x="1254506" y="1076728"/>
                    <a:pt x="1253278" y="1069027"/>
                    <a:pt x="1247861" y="1065040"/>
                  </a:cubicBezTo>
                  <a:cubicBezTo>
                    <a:pt x="1221287" y="1046093"/>
                    <a:pt x="1197664" y="1023009"/>
                    <a:pt x="1178468" y="996629"/>
                  </a:cubicBezTo>
                  <a:cubicBezTo>
                    <a:pt x="1178468" y="996606"/>
                    <a:pt x="1178468" y="996606"/>
                    <a:pt x="1178468" y="996582"/>
                  </a:cubicBezTo>
                  <a:cubicBezTo>
                    <a:pt x="1176500" y="993837"/>
                    <a:pt x="1173547" y="992170"/>
                    <a:pt x="1170409" y="991690"/>
                  </a:cubicBezTo>
                  <a:close/>
                  <a:moveTo>
                    <a:pt x="1014672" y="936505"/>
                  </a:moveTo>
                  <a:cubicBezTo>
                    <a:pt x="1011503" y="936170"/>
                    <a:pt x="1008181" y="937032"/>
                    <a:pt x="1005473" y="939172"/>
                  </a:cubicBezTo>
                  <a:cubicBezTo>
                    <a:pt x="1000306" y="943453"/>
                    <a:pt x="999567" y="951229"/>
                    <a:pt x="1003753" y="956520"/>
                  </a:cubicBezTo>
                  <a:cubicBezTo>
                    <a:pt x="1021961" y="979506"/>
                    <a:pt x="1042384" y="1000766"/>
                    <a:pt x="1064532" y="1020010"/>
                  </a:cubicBezTo>
                  <a:cubicBezTo>
                    <a:pt x="1066746" y="1022126"/>
                    <a:pt x="1069699" y="1023281"/>
                    <a:pt x="1072652" y="1023209"/>
                  </a:cubicBezTo>
                  <a:cubicBezTo>
                    <a:pt x="1075851" y="1022865"/>
                    <a:pt x="1078561" y="1021361"/>
                    <a:pt x="1080775" y="1019026"/>
                  </a:cubicBezTo>
                  <a:cubicBezTo>
                    <a:pt x="1085449" y="1014153"/>
                    <a:pt x="1085449" y="1006426"/>
                    <a:pt x="1080775" y="1001554"/>
                  </a:cubicBezTo>
                  <a:cubicBezTo>
                    <a:pt x="1059613" y="983146"/>
                    <a:pt x="1040418" y="962894"/>
                    <a:pt x="1022946" y="941017"/>
                  </a:cubicBezTo>
                  <a:cubicBezTo>
                    <a:pt x="1020854" y="938371"/>
                    <a:pt x="1017840" y="936840"/>
                    <a:pt x="1014672" y="936505"/>
                  </a:cubicBezTo>
                  <a:close/>
                  <a:moveTo>
                    <a:pt x="1172963" y="878416"/>
                  </a:moveTo>
                  <a:cubicBezTo>
                    <a:pt x="1169918" y="877819"/>
                    <a:pt x="1166658" y="878379"/>
                    <a:pt x="1163952" y="880237"/>
                  </a:cubicBezTo>
                  <a:cubicBezTo>
                    <a:pt x="1158291" y="883903"/>
                    <a:pt x="1156568" y="891506"/>
                    <a:pt x="1160260" y="897215"/>
                  </a:cubicBezTo>
                  <a:cubicBezTo>
                    <a:pt x="1176502" y="921996"/>
                    <a:pt x="1197170" y="943599"/>
                    <a:pt x="1221039" y="960950"/>
                  </a:cubicBezTo>
                  <a:cubicBezTo>
                    <a:pt x="1223253" y="962376"/>
                    <a:pt x="1225718" y="963164"/>
                    <a:pt x="1228177" y="963164"/>
                  </a:cubicBezTo>
                  <a:cubicBezTo>
                    <a:pt x="1232115" y="963138"/>
                    <a:pt x="1235804" y="961317"/>
                    <a:pt x="1238269" y="958243"/>
                  </a:cubicBezTo>
                  <a:cubicBezTo>
                    <a:pt x="1238269" y="958217"/>
                    <a:pt x="1238269" y="958193"/>
                    <a:pt x="1238269" y="958144"/>
                  </a:cubicBezTo>
                  <a:cubicBezTo>
                    <a:pt x="1242203" y="952582"/>
                    <a:pt x="1240973" y="944930"/>
                    <a:pt x="1235316" y="941018"/>
                  </a:cubicBezTo>
                  <a:cubicBezTo>
                    <a:pt x="1213906" y="925391"/>
                    <a:pt x="1195450" y="906048"/>
                    <a:pt x="1180931" y="883926"/>
                  </a:cubicBezTo>
                  <a:cubicBezTo>
                    <a:pt x="1180931" y="883805"/>
                    <a:pt x="1180682" y="883657"/>
                    <a:pt x="1180682" y="883533"/>
                  </a:cubicBezTo>
                  <a:cubicBezTo>
                    <a:pt x="1178838" y="880765"/>
                    <a:pt x="1176008" y="879012"/>
                    <a:pt x="1172963" y="878416"/>
                  </a:cubicBezTo>
                  <a:close/>
                  <a:moveTo>
                    <a:pt x="12303" y="496601"/>
                  </a:moveTo>
                  <a:cubicBezTo>
                    <a:pt x="5413" y="496601"/>
                    <a:pt x="0" y="502111"/>
                    <a:pt x="0" y="508903"/>
                  </a:cubicBezTo>
                  <a:cubicBezTo>
                    <a:pt x="246" y="533659"/>
                    <a:pt x="2460" y="558341"/>
                    <a:pt x="6645" y="582727"/>
                  </a:cubicBezTo>
                  <a:cubicBezTo>
                    <a:pt x="6645" y="583538"/>
                    <a:pt x="6645" y="584375"/>
                    <a:pt x="6645" y="585187"/>
                  </a:cubicBezTo>
                  <a:cubicBezTo>
                    <a:pt x="6890" y="587083"/>
                    <a:pt x="7629" y="588879"/>
                    <a:pt x="8859" y="590356"/>
                  </a:cubicBezTo>
                  <a:cubicBezTo>
                    <a:pt x="11318" y="593531"/>
                    <a:pt x="15010" y="595350"/>
                    <a:pt x="18947" y="595278"/>
                  </a:cubicBezTo>
                  <a:cubicBezTo>
                    <a:pt x="21409" y="595350"/>
                    <a:pt x="23869" y="594663"/>
                    <a:pt x="26086" y="593309"/>
                  </a:cubicBezTo>
                  <a:cubicBezTo>
                    <a:pt x="31746" y="589568"/>
                    <a:pt x="33467" y="582234"/>
                    <a:pt x="30268" y="576330"/>
                  </a:cubicBezTo>
                  <a:cubicBezTo>
                    <a:pt x="30268" y="575837"/>
                    <a:pt x="30268" y="575344"/>
                    <a:pt x="30268" y="574853"/>
                  </a:cubicBezTo>
                  <a:cubicBezTo>
                    <a:pt x="26579" y="552975"/>
                    <a:pt x="24853" y="530830"/>
                    <a:pt x="24608" y="508658"/>
                  </a:cubicBezTo>
                  <a:cubicBezTo>
                    <a:pt x="24608" y="508583"/>
                    <a:pt x="24608" y="508485"/>
                    <a:pt x="24608" y="508410"/>
                  </a:cubicBezTo>
                  <a:cubicBezTo>
                    <a:pt x="24362" y="501742"/>
                    <a:pt x="18947" y="496451"/>
                    <a:pt x="12303" y="496601"/>
                  </a:cubicBezTo>
                  <a:close/>
                  <a:moveTo>
                    <a:pt x="103814" y="375547"/>
                  </a:moveTo>
                  <a:cubicBezTo>
                    <a:pt x="100893" y="376458"/>
                    <a:pt x="98310" y="378494"/>
                    <a:pt x="96711" y="381435"/>
                  </a:cubicBezTo>
                  <a:cubicBezTo>
                    <a:pt x="83666" y="405772"/>
                    <a:pt x="76037" y="432643"/>
                    <a:pt x="74317" y="460180"/>
                  </a:cubicBezTo>
                  <a:cubicBezTo>
                    <a:pt x="74317" y="460279"/>
                    <a:pt x="74317" y="460377"/>
                    <a:pt x="74317" y="460501"/>
                  </a:cubicBezTo>
                  <a:cubicBezTo>
                    <a:pt x="73823" y="467143"/>
                    <a:pt x="78990" y="472829"/>
                    <a:pt x="85635" y="473222"/>
                  </a:cubicBezTo>
                  <a:cubicBezTo>
                    <a:pt x="92525" y="473739"/>
                    <a:pt x="98431" y="468670"/>
                    <a:pt x="98925" y="461904"/>
                  </a:cubicBezTo>
                  <a:cubicBezTo>
                    <a:pt x="100402" y="437812"/>
                    <a:pt x="107042" y="414310"/>
                    <a:pt x="118365" y="392999"/>
                  </a:cubicBezTo>
                  <a:cubicBezTo>
                    <a:pt x="118365" y="392901"/>
                    <a:pt x="118365" y="392803"/>
                    <a:pt x="118611" y="392704"/>
                  </a:cubicBezTo>
                  <a:cubicBezTo>
                    <a:pt x="121564" y="386775"/>
                    <a:pt x="119102" y="379516"/>
                    <a:pt x="113196" y="376514"/>
                  </a:cubicBezTo>
                  <a:cubicBezTo>
                    <a:pt x="113196" y="376488"/>
                    <a:pt x="112948" y="376439"/>
                    <a:pt x="112948" y="376416"/>
                  </a:cubicBezTo>
                  <a:cubicBezTo>
                    <a:pt x="109995" y="374853"/>
                    <a:pt x="106735" y="374637"/>
                    <a:pt x="103814" y="375547"/>
                  </a:cubicBezTo>
                  <a:close/>
                  <a:moveTo>
                    <a:pt x="66443" y="270650"/>
                  </a:moveTo>
                  <a:cubicBezTo>
                    <a:pt x="60291" y="268263"/>
                    <a:pt x="53153" y="271464"/>
                    <a:pt x="50694" y="277837"/>
                  </a:cubicBezTo>
                  <a:cubicBezTo>
                    <a:pt x="37159" y="315290"/>
                    <a:pt x="25592" y="353505"/>
                    <a:pt x="16488" y="392263"/>
                  </a:cubicBezTo>
                  <a:cubicBezTo>
                    <a:pt x="14517" y="399300"/>
                    <a:pt x="18208" y="406658"/>
                    <a:pt x="24853" y="409487"/>
                  </a:cubicBezTo>
                  <a:cubicBezTo>
                    <a:pt x="26331" y="409735"/>
                    <a:pt x="27561" y="409735"/>
                    <a:pt x="29039" y="409487"/>
                  </a:cubicBezTo>
                  <a:cubicBezTo>
                    <a:pt x="33958" y="410030"/>
                    <a:pt x="38636" y="407865"/>
                    <a:pt x="41589" y="403829"/>
                  </a:cubicBezTo>
                  <a:cubicBezTo>
                    <a:pt x="42816" y="400507"/>
                    <a:pt x="42816" y="396815"/>
                    <a:pt x="41589" y="393493"/>
                  </a:cubicBezTo>
                  <a:cubicBezTo>
                    <a:pt x="50200" y="357197"/>
                    <a:pt x="61028" y="321467"/>
                    <a:pt x="73824" y="286448"/>
                  </a:cubicBezTo>
                  <a:cubicBezTo>
                    <a:pt x="73824" y="286350"/>
                    <a:pt x="73824" y="286229"/>
                    <a:pt x="73824" y="286130"/>
                  </a:cubicBezTo>
                  <a:cubicBezTo>
                    <a:pt x="76283" y="279878"/>
                    <a:pt x="72837" y="272965"/>
                    <a:pt x="66686" y="270699"/>
                  </a:cubicBezTo>
                  <a:cubicBezTo>
                    <a:pt x="66686" y="270676"/>
                    <a:pt x="66686" y="270650"/>
                    <a:pt x="66443" y="270650"/>
                  </a:cubicBezTo>
                  <a:close/>
                  <a:moveTo>
                    <a:pt x="321379" y="242968"/>
                  </a:moveTo>
                  <a:cubicBezTo>
                    <a:pt x="316210" y="238491"/>
                    <a:pt x="308335" y="239008"/>
                    <a:pt x="303905" y="244125"/>
                  </a:cubicBezTo>
                  <a:cubicBezTo>
                    <a:pt x="290127" y="261869"/>
                    <a:pt x="279052" y="281504"/>
                    <a:pt x="270932" y="302446"/>
                  </a:cubicBezTo>
                  <a:cubicBezTo>
                    <a:pt x="268718" y="308770"/>
                    <a:pt x="271671" y="315784"/>
                    <a:pt x="278070" y="318195"/>
                  </a:cubicBezTo>
                  <a:cubicBezTo>
                    <a:pt x="279545" y="318564"/>
                    <a:pt x="281023" y="318564"/>
                    <a:pt x="282498" y="318195"/>
                  </a:cubicBezTo>
                  <a:cubicBezTo>
                    <a:pt x="287420" y="318440"/>
                    <a:pt x="291848" y="315709"/>
                    <a:pt x="293819" y="311304"/>
                  </a:cubicBezTo>
                  <a:cubicBezTo>
                    <a:pt x="301200" y="292602"/>
                    <a:pt x="311043" y="275032"/>
                    <a:pt x="323348" y="259136"/>
                  </a:cubicBezTo>
                  <a:cubicBezTo>
                    <a:pt x="326792" y="253992"/>
                    <a:pt x="326053" y="247078"/>
                    <a:pt x="321379" y="242968"/>
                  </a:cubicBezTo>
                  <a:close/>
                  <a:moveTo>
                    <a:pt x="213596" y="220502"/>
                  </a:moveTo>
                  <a:cubicBezTo>
                    <a:pt x="208181" y="216368"/>
                    <a:pt x="200555" y="217105"/>
                    <a:pt x="196124" y="222222"/>
                  </a:cubicBezTo>
                  <a:cubicBezTo>
                    <a:pt x="178652" y="244027"/>
                    <a:pt x="166104" y="269152"/>
                    <a:pt x="158723" y="296046"/>
                  </a:cubicBezTo>
                  <a:cubicBezTo>
                    <a:pt x="158723" y="296072"/>
                    <a:pt x="158723" y="296072"/>
                    <a:pt x="158723" y="296098"/>
                  </a:cubicBezTo>
                  <a:cubicBezTo>
                    <a:pt x="156997" y="302668"/>
                    <a:pt x="160937" y="309385"/>
                    <a:pt x="167582" y="311059"/>
                  </a:cubicBezTo>
                  <a:lnTo>
                    <a:pt x="170780" y="311059"/>
                  </a:lnTo>
                  <a:cubicBezTo>
                    <a:pt x="176192" y="311033"/>
                    <a:pt x="181114" y="307292"/>
                    <a:pt x="182592" y="301955"/>
                  </a:cubicBezTo>
                  <a:cubicBezTo>
                    <a:pt x="188988" y="278551"/>
                    <a:pt x="200061" y="256699"/>
                    <a:pt x="215319" y="237726"/>
                  </a:cubicBezTo>
                  <a:cubicBezTo>
                    <a:pt x="215319" y="237628"/>
                    <a:pt x="215565" y="237530"/>
                    <a:pt x="215565" y="237432"/>
                  </a:cubicBezTo>
                  <a:cubicBezTo>
                    <a:pt x="219750" y="232215"/>
                    <a:pt x="218763" y="224635"/>
                    <a:pt x="213596" y="220502"/>
                  </a:cubicBezTo>
                  <a:close/>
                  <a:moveTo>
                    <a:pt x="153920" y="128273"/>
                  </a:moveTo>
                  <a:cubicBezTo>
                    <a:pt x="150844" y="128940"/>
                    <a:pt x="148014" y="130780"/>
                    <a:pt x="146169" y="133634"/>
                  </a:cubicBezTo>
                  <a:cubicBezTo>
                    <a:pt x="131159" y="157405"/>
                    <a:pt x="117379" y="182062"/>
                    <a:pt x="105322" y="207458"/>
                  </a:cubicBezTo>
                  <a:cubicBezTo>
                    <a:pt x="105322" y="208023"/>
                    <a:pt x="105322" y="208615"/>
                    <a:pt x="105322" y="209178"/>
                  </a:cubicBezTo>
                  <a:cubicBezTo>
                    <a:pt x="102121" y="213363"/>
                    <a:pt x="100400" y="218455"/>
                    <a:pt x="100400" y="223697"/>
                  </a:cubicBezTo>
                  <a:cubicBezTo>
                    <a:pt x="100643" y="229430"/>
                    <a:pt x="104580" y="234279"/>
                    <a:pt x="110241" y="235509"/>
                  </a:cubicBezTo>
                  <a:lnTo>
                    <a:pt x="112703" y="235509"/>
                  </a:lnTo>
                  <a:cubicBezTo>
                    <a:pt x="117131" y="234871"/>
                    <a:pt x="121071" y="231866"/>
                    <a:pt x="122791" y="227635"/>
                  </a:cubicBezTo>
                  <a:cubicBezTo>
                    <a:pt x="135587" y="199754"/>
                    <a:pt x="150352" y="172785"/>
                    <a:pt x="166840" y="146921"/>
                  </a:cubicBezTo>
                  <a:cubicBezTo>
                    <a:pt x="166840" y="146800"/>
                    <a:pt x="167086" y="146676"/>
                    <a:pt x="167086" y="146529"/>
                  </a:cubicBezTo>
                  <a:cubicBezTo>
                    <a:pt x="170532" y="140868"/>
                    <a:pt x="168809" y="133435"/>
                    <a:pt x="163148" y="129943"/>
                  </a:cubicBezTo>
                  <a:cubicBezTo>
                    <a:pt x="160318" y="128110"/>
                    <a:pt x="156996" y="127606"/>
                    <a:pt x="153920" y="128273"/>
                  </a:cubicBezTo>
                  <a:close/>
                  <a:moveTo>
                    <a:pt x="421284" y="31511"/>
                  </a:moveTo>
                  <a:lnTo>
                    <a:pt x="411196" y="39876"/>
                  </a:lnTo>
                  <a:cubicBezTo>
                    <a:pt x="397170" y="50704"/>
                    <a:pt x="383389" y="63009"/>
                    <a:pt x="369609" y="75312"/>
                  </a:cubicBezTo>
                  <a:cubicBezTo>
                    <a:pt x="366901" y="76790"/>
                    <a:pt x="364687" y="79226"/>
                    <a:pt x="363457" y="82202"/>
                  </a:cubicBezTo>
                  <a:cubicBezTo>
                    <a:pt x="361243" y="88477"/>
                    <a:pt x="363209" y="95466"/>
                    <a:pt x="368377" y="99674"/>
                  </a:cubicBezTo>
                  <a:cubicBezTo>
                    <a:pt x="370102" y="100462"/>
                    <a:pt x="371823" y="100881"/>
                    <a:pt x="373546" y="100904"/>
                  </a:cubicBezTo>
                  <a:cubicBezTo>
                    <a:pt x="377729" y="100734"/>
                    <a:pt x="381912" y="98765"/>
                    <a:pt x="384619" y="95492"/>
                  </a:cubicBezTo>
                  <a:cubicBezTo>
                    <a:pt x="385112" y="94779"/>
                    <a:pt x="385603" y="94115"/>
                    <a:pt x="386342" y="93523"/>
                  </a:cubicBezTo>
                  <a:cubicBezTo>
                    <a:pt x="399629" y="81466"/>
                    <a:pt x="413164" y="70145"/>
                    <a:pt x="426945" y="58827"/>
                  </a:cubicBezTo>
                  <a:lnTo>
                    <a:pt x="437033" y="50459"/>
                  </a:lnTo>
                  <a:cubicBezTo>
                    <a:pt x="442200" y="46005"/>
                    <a:pt x="442939" y="38254"/>
                    <a:pt x="438511" y="32986"/>
                  </a:cubicBezTo>
                  <a:cubicBezTo>
                    <a:pt x="438511" y="32888"/>
                    <a:pt x="438266" y="32816"/>
                    <a:pt x="438266" y="32741"/>
                  </a:cubicBezTo>
                  <a:cubicBezTo>
                    <a:pt x="433835" y="27698"/>
                    <a:pt x="426208" y="27155"/>
                    <a:pt x="421284" y="31511"/>
                  </a:cubicBezTo>
                  <a:close/>
                  <a:moveTo>
                    <a:pt x="347306" y="107"/>
                  </a:moveTo>
                  <a:cubicBezTo>
                    <a:pt x="344261" y="-302"/>
                    <a:pt x="341062" y="454"/>
                    <a:pt x="338355" y="2472"/>
                  </a:cubicBezTo>
                  <a:cubicBezTo>
                    <a:pt x="310794" y="19453"/>
                    <a:pt x="287664" y="42511"/>
                    <a:pt x="270438" y="69898"/>
                  </a:cubicBezTo>
                  <a:cubicBezTo>
                    <a:pt x="263547" y="70909"/>
                    <a:pt x="258874" y="77256"/>
                    <a:pt x="260104" y="84048"/>
                  </a:cubicBezTo>
                  <a:cubicBezTo>
                    <a:pt x="261085" y="90840"/>
                    <a:pt x="267239" y="95516"/>
                    <a:pt x="274129" y="94506"/>
                  </a:cubicBezTo>
                  <a:cubicBezTo>
                    <a:pt x="282249" y="94483"/>
                    <a:pt x="289633" y="89241"/>
                    <a:pt x="292093" y="81465"/>
                  </a:cubicBezTo>
                  <a:cubicBezTo>
                    <a:pt x="307596" y="57472"/>
                    <a:pt x="328512" y="37292"/>
                    <a:pt x="352875" y="22406"/>
                  </a:cubicBezTo>
                  <a:cubicBezTo>
                    <a:pt x="358290" y="18322"/>
                    <a:pt x="359517" y="10716"/>
                    <a:pt x="355582" y="5179"/>
                  </a:cubicBezTo>
                  <a:cubicBezTo>
                    <a:pt x="355582" y="5032"/>
                    <a:pt x="355337" y="4885"/>
                    <a:pt x="355337" y="4738"/>
                  </a:cubicBezTo>
                  <a:cubicBezTo>
                    <a:pt x="353244" y="2093"/>
                    <a:pt x="350352" y="517"/>
                    <a:pt x="347306" y="107"/>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41" name="Google Shape;541;p8"/>
            <p:cNvSpPr/>
            <p:nvPr/>
          </p:nvSpPr>
          <p:spPr>
            <a:xfrm flipH="1">
              <a:off x="3007054" y="780417"/>
              <a:ext cx="499902" cy="600935"/>
            </a:xfrm>
            <a:custGeom>
              <a:rect b="b" l="l" r="r" t="t"/>
              <a:pathLst>
                <a:path extrusionOk="0" h="232695" w="193573">
                  <a:moveTo>
                    <a:pt x="274" y="232141"/>
                  </a:moveTo>
                  <a:cubicBezTo>
                    <a:pt x="-6394" y="182326"/>
                    <a:pt x="13418" y="154227"/>
                    <a:pt x="57424" y="133462"/>
                  </a:cubicBezTo>
                  <a:cubicBezTo>
                    <a:pt x="80378" y="120127"/>
                    <a:pt x="124099" y="98791"/>
                    <a:pt x="144958" y="84885"/>
                  </a:cubicBezTo>
                  <a:cubicBezTo>
                    <a:pt x="170675" y="63549"/>
                    <a:pt x="184201" y="32211"/>
                    <a:pt x="192583" y="-174"/>
                  </a:cubicBezTo>
                  <a:cubicBezTo>
                    <a:pt x="190011" y="27315"/>
                    <a:pt x="180106" y="53624"/>
                    <a:pt x="164008" y="76026"/>
                  </a:cubicBezTo>
                  <a:cubicBezTo>
                    <a:pt x="147625" y="99077"/>
                    <a:pt x="120384" y="108888"/>
                    <a:pt x="97333" y="122699"/>
                  </a:cubicBezTo>
                  <a:lnTo>
                    <a:pt x="61614" y="141749"/>
                  </a:lnTo>
                  <a:cubicBezTo>
                    <a:pt x="17514" y="161275"/>
                    <a:pt x="654" y="183373"/>
                    <a:pt x="179" y="232522"/>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42" name="Google Shape;542;p8"/>
            <p:cNvSpPr/>
            <p:nvPr/>
          </p:nvSpPr>
          <p:spPr>
            <a:xfrm flipH="1">
              <a:off x="2684910" y="620788"/>
              <a:ext cx="210262" cy="318226"/>
            </a:xfrm>
            <a:custGeom>
              <a:rect b="b" l="l" r="r" t="t"/>
              <a:pathLst>
                <a:path extrusionOk="0" h="123224" w="81418">
                  <a:moveTo>
                    <a:pt x="-977" y="74855"/>
                  </a:moveTo>
                  <a:cubicBezTo>
                    <a:pt x="-977" y="39612"/>
                    <a:pt x="-311" y="21991"/>
                    <a:pt x="9596" y="12180"/>
                  </a:cubicBezTo>
                  <a:cubicBezTo>
                    <a:pt x="23120" y="-679"/>
                    <a:pt x="43219" y="-3822"/>
                    <a:pt x="59983" y="4275"/>
                  </a:cubicBezTo>
                  <a:cubicBezTo>
                    <a:pt x="81985" y="16467"/>
                    <a:pt x="80652" y="47518"/>
                    <a:pt x="80270" y="56376"/>
                  </a:cubicBezTo>
                  <a:cubicBezTo>
                    <a:pt x="78938" y="86475"/>
                    <a:pt x="59220" y="122480"/>
                    <a:pt x="34360" y="123051"/>
                  </a:cubicBezTo>
                  <a:cubicBezTo>
                    <a:pt x="22835" y="122956"/>
                    <a:pt x="11977" y="117412"/>
                    <a:pt x="5214" y="108097"/>
                  </a:cubicBezTo>
                  <a:cubicBezTo>
                    <a:pt x="737" y="102287"/>
                    <a:pt x="-1168" y="95143"/>
                    <a:pt x="-977" y="74855"/>
                  </a:cubicBezTo>
                  <a:close/>
                </a:path>
              </a:pathLst>
            </a:custGeom>
            <a:solidFill>
              <a:srgbClr val="CFB6A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543" name="Google Shape;543;p8"/>
          <p:cNvGrpSpPr/>
          <p:nvPr/>
        </p:nvGrpSpPr>
        <p:grpSpPr>
          <a:xfrm flipH="1">
            <a:off x="11271559" y="5394162"/>
            <a:ext cx="1444973" cy="1163443"/>
            <a:chOff x="8015873" y="3767706"/>
            <a:chExt cx="3906388" cy="3145291"/>
          </a:xfrm>
        </p:grpSpPr>
        <p:sp>
          <p:nvSpPr>
            <p:cNvPr id="544" name="Google Shape;544;p8"/>
            <p:cNvSpPr/>
            <p:nvPr/>
          </p:nvSpPr>
          <p:spPr>
            <a:xfrm flipH="1">
              <a:off x="9908122" y="4371995"/>
              <a:ext cx="1664668" cy="1302553"/>
            </a:xfrm>
            <a:custGeom>
              <a:rect b="b" l="l" r="r" t="t"/>
              <a:pathLst>
                <a:path extrusionOk="0" h="1302553" w="1664668">
                  <a:moveTo>
                    <a:pt x="29723" y="841545"/>
                  </a:moveTo>
                  <a:cubicBezTo>
                    <a:pt x="25092" y="841081"/>
                    <a:pt x="20201" y="841854"/>
                    <a:pt x="15829" y="843834"/>
                  </a:cubicBezTo>
                  <a:cubicBezTo>
                    <a:pt x="2186" y="850038"/>
                    <a:pt x="-3732" y="866048"/>
                    <a:pt x="2443" y="879637"/>
                  </a:cubicBezTo>
                  <a:lnTo>
                    <a:pt x="171281" y="1267499"/>
                  </a:lnTo>
                  <a:cubicBezTo>
                    <a:pt x="175142" y="1277308"/>
                    <a:pt x="184664" y="1283715"/>
                    <a:pt x="195219" y="1283715"/>
                  </a:cubicBezTo>
                  <a:lnTo>
                    <a:pt x="652830" y="1302502"/>
                  </a:lnTo>
                  <a:cubicBezTo>
                    <a:pt x="657977" y="1302813"/>
                    <a:pt x="662866" y="1301705"/>
                    <a:pt x="667500" y="1299311"/>
                  </a:cubicBezTo>
                  <a:cubicBezTo>
                    <a:pt x="680626" y="1292156"/>
                    <a:pt x="685774" y="1275633"/>
                    <a:pt x="678567" y="1262352"/>
                  </a:cubicBezTo>
                  <a:lnTo>
                    <a:pt x="472667" y="874746"/>
                  </a:lnTo>
                  <a:cubicBezTo>
                    <a:pt x="468033" y="866226"/>
                    <a:pt x="459284" y="860744"/>
                    <a:pt x="449762" y="860333"/>
                  </a:cubicBezTo>
                  <a:close/>
                  <a:moveTo>
                    <a:pt x="585402" y="88595"/>
                  </a:moveTo>
                  <a:cubicBezTo>
                    <a:pt x="570213" y="87309"/>
                    <a:pt x="557086" y="98428"/>
                    <a:pt x="555803" y="113432"/>
                  </a:cubicBezTo>
                  <a:lnTo>
                    <a:pt x="499178" y="660867"/>
                  </a:lnTo>
                  <a:cubicBezTo>
                    <a:pt x="497894" y="671214"/>
                    <a:pt x="502782" y="681382"/>
                    <a:pt x="511788" y="686605"/>
                  </a:cubicBezTo>
                  <a:lnTo>
                    <a:pt x="1018045" y="1000602"/>
                  </a:lnTo>
                  <a:cubicBezTo>
                    <a:pt x="1022166" y="1003202"/>
                    <a:pt x="1027054" y="1004618"/>
                    <a:pt x="1031945" y="1004720"/>
                  </a:cubicBezTo>
                  <a:cubicBezTo>
                    <a:pt x="1047131" y="1005004"/>
                    <a:pt x="1059485" y="993009"/>
                    <a:pt x="1059742" y="977953"/>
                  </a:cubicBezTo>
                  <a:lnTo>
                    <a:pt x="1073898" y="406581"/>
                  </a:lnTo>
                  <a:cubicBezTo>
                    <a:pt x="1074154" y="396877"/>
                    <a:pt x="1069264" y="387769"/>
                    <a:pt x="1061030" y="382645"/>
                  </a:cubicBezTo>
                  <a:lnTo>
                    <a:pt x="597756" y="92842"/>
                  </a:lnTo>
                  <a:cubicBezTo>
                    <a:pt x="593894" y="90448"/>
                    <a:pt x="589774" y="88981"/>
                    <a:pt x="585402" y="88595"/>
                  </a:cubicBezTo>
                  <a:close/>
                  <a:moveTo>
                    <a:pt x="1451273" y="73"/>
                  </a:moveTo>
                  <a:cubicBezTo>
                    <a:pt x="1444323" y="585"/>
                    <a:pt x="1437566" y="3751"/>
                    <a:pt x="1432677" y="9453"/>
                  </a:cubicBezTo>
                  <a:lnTo>
                    <a:pt x="1156771" y="350474"/>
                  </a:lnTo>
                  <a:cubicBezTo>
                    <a:pt x="1150337" y="358683"/>
                    <a:pt x="1149049" y="369829"/>
                    <a:pt x="1153426" y="379300"/>
                  </a:cubicBezTo>
                  <a:lnTo>
                    <a:pt x="1355465" y="809115"/>
                  </a:lnTo>
                  <a:cubicBezTo>
                    <a:pt x="1357526" y="813438"/>
                    <a:pt x="1360615" y="817172"/>
                    <a:pt x="1364730" y="819899"/>
                  </a:cubicBezTo>
                  <a:cubicBezTo>
                    <a:pt x="1377084" y="828470"/>
                    <a:pt x="1394070" y="825354"/>
                    <a:pt x="1402565" y="812976"/>
                  </a:cubicBezTo>
                  <a:lnTo>
                    <a:pt x="1659940" y="437208"/>
                  </a:lnTo>
                  <a:cubicBezTo>
                    <a:pt x="1665344" y="429667"/>
                    <a:pt x="1666117" y="419837"/>
                    <a:pt x="1662256" y="411471"/>
                  </a:cubicBezTo>
                  <a:lnTo>
                    <a:pt x="1478232" y="16143"/>
                  </a:lnTo>
                  <a:cubicBezTo>
                    <a:pt x="1476686" y="12487"/>
                    <a:pt x="1474114" y="9245"/>
                    <a:pt x="1471026" y="6621"/>
                  </a:cubicBezTo>
                  <a:cubicBezTo>
                    <a:pt x="1465365" y="1704"/>
                    <a:pt x="1458222" y="-439"/>
                    <a:pt x="1451273" y="7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45" name="Google Shape;545;p8"/>
            <p:cNvSpPr/>
            <p:nvPr/>
          </p:nvSpPr>
          <p:spPr>
            <a:xfrm flipH="1">
              <a:off x="8015873" y="3767706"/>
              <a:ext cx="3906388" cy="3145291"/>
            </a:xfrm>
            <a:custGeom>
              <a:rect b="b" l="l" r="r" t="t"/>
              <a:pathLst>
                <a:path extrusionOk="0" h="1163845" w="1445472">
                  <a:moveTo>
                    <a:pt x="-826" y="662999"/>
                  </a:moveTo>
                  <a:cubicBezTo>
                    <a:pt x="19653" y="698432"/>
                    <a:pt x="36797" y="735580"/>
                    <a:pt x="59753" y="769584"/>
                  </a:cubicBezTo>
                  <a:cubicBezTo>
                    <a:pt x="82708" y="803588"/>
                    <a:pt x="106616" y="837211"/>
                    <a:pt x="138334" y="862357"/>
                  </a:cubicBezTo>
                  <a:cubicBezTo>
                    <a:pt x="194627" y="907220"/>
                    <a:pt x="279114" y="897695"/>
                    <a:pt x="331501" y="948940"/>
                  </a:cubicBezTo>
                  <a:cubicBezTo>
                    <a:pt x="345217" y="962370"/>
                    <a:pt x="349027" y="972466"/>
                    <a:pt x="377888" y="1045618"/>
                  </a:cubicBezTo>
                  <a:cubicBezTo>
                    <a:pt x="401605" y="1105912"/>
                    <a:pt x="413987" y="1136296"/>
                    <a:pt x="435038" y="1146202"/>
                  </a:cubicBezTo>
                  <a:cubicBezTo>
                    <a:pt x="436656" y="1146964"/>
                    <a:pt x="463136" y="1159061"/>
                    <a:pt x="485424" y="1147536"/>
                  </a:cubicBezTo>
                  <a:cubicBezTo>
                    <a:pt x="504474" y="1137535"/>
                    <a:pt x="506856" y="1116961"/>
                    <a:pt x="521143" y="1080861"/>
                  </a:cubicBezTo>
                  <a:cubicBezTo>
                    <a:pt x="536479" y="1042761"/>
                    <a:pt x="542956" y="1003994"/>
                    <a:pt x="570102" y="995136"/>
                  </a:cubicBezTo>
                  <a:cubicBezTo>
                    <a:pt x="633825" y="973514"/>
                    <a:pt x="676306" y="979134"/>
                    <a:pt x="714406" y="992564"/>
                  </a:cubicBezTo>
                  <a:cubicBezTo>
                    <a:pt x="740504" y="1002089"/>
                    <a:pt x="744791" y="1037427"/>
                    <a:pt x="756792" y="1073241"/>
                  </a:cubicBezTo>
                  <a:cubicBezTo>
                    <a:pt x="770127" y="1112960"/>
                    <a:pt x="767746" y="1132201"/>
                    <a:pt x="787272" y="1148774"/>
                  </a:cubicBezTo>
                  <a:cubicBezTo>
                    <a:pt x="801655" y="1161614"/>
                    <a:pt x="821467" y="1166567"/>
                    <a:pt x="840231" y="1162014"/>
                  </a:cubicBezTo>
                  <a:cubicBezTo>
                    <a:pt x="868806" y="1152489"/>
                    <a:pt x="874617" y="1117723"/>
                    <a:pt x="888523" y="1095339"/>
                  </a:cubicBezTo>
                  <a:cubicBezTo>
                    <a:pt x="913669" y="1054572"/>
                    <a:pt x="949959" y="1023806"/>
                    <a:pt x="974248" y="982087"/>
                  </a:cubicBezTo>
                  <a:cubicBezTo>
                    <a:pt x="998536" y="940367"/>
                    <a:pt x="1035018" y="876454"/>
                    <a:pt x="1041685" y="790158"/>
                  </a:cubicBezTo>
                  <a:cubicBezTo>
                    <a:pt x="1045781" y="738342"/>
                    <a:pt x="1037399" y="697765"/>
                    <a:pt x="1024540" y="635281"/>
                  </a:cubicBezTo>
                  <a:cubicBezTo>
                    <a:pt x="1010253" y="566130"/>
                    <a:pt x="997775" y="547556"/>
                    <a:pt x="988726" y="489644"/>
                  </a:cubicBezTo>
                  <a:cubicBezTo>
                    <a:pt x="981583" y="443638"/>
                    <a:pt x="980249" y="396918"/>
                    <a:pt x="984821" y="350579"/>
                  </a:cubicBezTo>
                  <a:cubicBezTo>
                    <a:pt x="1013682" y="383859"/>
                    <a:pt x="1045590" y="414435"/>
                    <a:pt x="1080071" y="441924"/>
                  </a:cubicBezTo>
                  <a:cubicBezTo>
                    <a:pt x="1121600" y="474976"/>
                    <a:pt x="1143126" y="491740"/>
                    <a:pt x="1178083" y="502884"/>
                  </a:cubicBezTo>
                  <a:cubicBezTo>
                    <a:pt x="1217897" y="516314"/>
                    <a:pt x="1260855" y="517247"/>
                    <a:pt x="1301241" y="505551"/>
                  </a:cubicBezTo>
                  <a:cubicBezTo>
                    <a:pt x="1343247" y="492797"/>
                    <a:pt x="1380013" y="466756"/>
                    <a:pt x="1406016" y="431351"/>
                  </a:cubicBezTo>
                  <a:cubicBezTo>
                    <a:pt x="1435829" y="389003"/>
                    <a:pt x="1449069" y="337168"/>
                    <a:pt x="1443068" y="285714"/>
                  </a:cubicBezTo>
                  <a:cubicBezTo>
                    <a:pt x="1435639" y="211228"/>
                    <a:pt x="1391633" y="163508"/>
                    <a:pt x="1367630" y="137410"/>
                  </a:cubicBezTo>
                  <a:cubicBezTo>
                    <a:pt x="1300955" y="65115"/>
                    <a:pt x="1221421" y="43874"/>
                    <a:pt x="1135887" y="20919"/>
                  </a:cubicBezTo>
                  <a:cubicBezTo>
                    <a:pt x="1065022" y="1869"/>
                    <a:pt x="1021587" y="-8990"/>
                    <a:pt x="969104" y="9013"/>
                  </a:cubicBezTo>
                  <a:cubicBezTo>
                    <a:pt x="925289" y="24662"/>
                    <a:pt x="888046" y="54504"/>
                    <a:pt x="863186" y="93785"/>
                  </a:cubicBezTo>
                  <a:cubicBezTo>
                    <a:pt x="841469" y="129313"/>
                    <a:pt x="838612" y="168652"/>
                    <a:pt x="832707" y="247328"/>
                  </a:cubicBezTo>
                  <a:cubicBezTo>
                    <a:pt x="828801" y="300478"/>
                    <a:pt x="831373" y="323528"/>
                    <a:pt x="824800" y="402205"/>
                  </a:cubicBezTo>
                  <a:cubicBezTo>
                    <a:pt x="819372" y="434294"/>
                    <a:pt x="812323" y="466079"/>
                    <a:pt x="803655" y="497455"/>
                  </a:cubicBezTo>
                  <a:cubicBezTo>
                    <a:pt x="797940" y="520696"/>
                    <a:pt x="794130" y="534697"/>
                    <a:pt x="782414" y="539841"/>
                  </a:cubicBezTo>
                  <a:cubicBezTo>
                    <a:pt x="769175" y="545746"/>
                    <a:pt x="753839" y="536412"/>
                    <a:pt x="728122" y="520791"/>
                  </a:cubicBezTo>
                  <a:cubicBezTo>
                    <a:pt x="695928" y="501741"/>
                    <a:pt x="662018" y="473166"/>
                    <a:pt x="623347" y="471070"/>
                  </a:cubicBezTo>
                  <a:cubicBezTo>
                    <a:pt x="598677" y="469832"/>
                    <a:pt x="574960" y="479738"/>
                    <a:pt x="552767" y="490692"/>
                  </a:cubicBezTo>
                  <a:cubicBezTo>
                    <a:pt x="496474" y="518581"/>
                    <a:pt x="444468" y="554300"/>
                    <a:pt x="398272" y="596800"/>
                  </a:cubicBezTo>
                  <a:cubicBezTo>
                    <a:pt x="355123" y="636520"/>
                    <a:pt x="325214" y="687193"/>
                    <a:pt x="276065" y="720625"/>
                  </a:cubicBezTo>
                  <a:cubicBezTo>
                    <a:pt x="247490" y="739675"/>
                    <a:pt x="232917" y="743390"/>
                    <a:pt x="227106" y="744438"/>
                  </a:cubicBezTo>
                  <a:cubicBezTo>
                    <a:pt x="193769" y="750915"/>
                    <a:pt x="167290" y="737675"/>
                    <a:pt x="121189" y="715387"/>
                  </a:cubicBezTo>
                  <a:cubicBezTo>
                    <a:pt x="5841" y="660427"/>
                    <a:pt x="-2446" y="660046"/>
                    <a:pt x="-826" y="66299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46" name="Google Shape;546;p8"/>
            <p:cNvSpPr/>
            <p:nvPr/>
          </p:nvSpPr>
          <p:spPr>
            <a:xfrm flipH="1">
              <a:off x="8706788" y="4186110"/>
              <a:ext cx="226907" cy="176271"/>
            </a:xfrm>
            <a:custGeom>
              <a:rect b="b" l="l" r="r" t="t"/>
              <a:pathLst>
                <a:path extrusionOk="0" h="65225" w="83962">
                  <a:moveTo>
                    <a:pt x="-990" y="17808"/>
                  </a:moveTo>
                  <a:cubicBezTo>
                    <a:pt x="20537" y="-11720"/>
                    <a:pt x="71304" y="-3528"/>
                    <a:pt x="80925" y="32476"/>
                  </a:cubicBezTo>
                  <a:cubicBezTo>
                    <a:pt x="84258" y="43230"/>
                    <a:pt x="83497" y="54812"/>
                    <a:pt x="78830" y="65052"/>
                  </a:cubicBezTo>
                  <a:cubicBezTo>
                    <a:pt x="85116" y="38915"/>
                    <a:pt x="69019" y="12626"/>
                    <a:pt x="42920" y="6340"/>
                  </a:cubicBezTo>
                  <a:cubicBezTo>
                    <a:pt x="27299" y="2596"/>
                    <a:pt x="10916" y="6740"/>
                    <a:pt x="-990" y="17427"/>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47" name="Google Shape;547;p8"/>
            <p:cNvSpPr/>
            <p:nvPr/>
          </p:nvSpPr>
          <p:spPr>
            <a:xfrm flipH="1">
              <a:off x="8271884" y="4543290"/>
              <a:ext cx="689348" cy="532330"/>
            </a:xfrm>
            <a:custGeom>
              <a:rect b="b" l="l" r="r" t="t"/>
              <a:pathLst>
                <a:path extrusionOk="0" h="196977" w="255078">
                  <a:moveTo>
                    <a:pt x="-990" y="-174"/>
                  </a:moveTo>
                  <a:cubicBezTo>
                    <a:pt x="39776" y="107554"/>
                    <a:pt x="141218" y="180801"/>
                    <a:pt x="254089" y="196804"/>
                  </a:cubicBezTo>
                  <a:cubicBezTo>
                    <a:pt x="139789" y="191660"/>
                    <a:pt x="30060" y="111841"/>
                    <a:pt x="-990" y="-174"/>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48" name="Google Shape;548;p8"/>
            <p:cNvSpPr/>
            <p:nvPr/>
          </p:nvSpPr>
          <p:spPr>
            <a:xfrm flipH="1" rot="710374">
              <a:off x="9072793" y="4297314"/>
              <a:ext cx="262806" cy="334436"/>
            </a:xfrm>
            <a:custGeom>
              <a:rect b="b" l="l" r="r" t="t"/>
              <a:pathLst>
                <a:path extrusionOk="0" h="123634" w="97154">
                  <a:moveTo>
                    <a:pt x="96165" y="61644"/>
                  </a:moveTo>
                  <a:cubicBezTo>
                    <a:pt x="96165" y="95785"/>
                    <a:pt x="74416" y="123461"/>
                    <a:pt x="47587" y="123461"/>
                  </a:cubicBezTo>
                  <a:cubicBezTo>
                    <a:pt x="20759" y="123461"/>
                    <a:pt x="-990" y="95785"/>
                    <a:pt x="-990" y="61644"/>
                  </a:cubicBezTo>
                  <a:cubicBezTo>
                    <a:pt x="-990" y="27503"/>
                    <a:pt x="20759" y="-174"/>
                    <a:pt x="47587" y="-174"/>
                  </a:cubicBezTo>
                  <a:cubicBezTo>
                    <a:pt x="74416" y="-174"/>
                    <a:pt x="96165" y="27503"/>
                    <a:pt x="96165" y="61644"/>
                  </a:cubicBezTo>
                  <a:close/>
                </a:path>
              </a:pathLst>
            </a:custGeom>
            <a:solidFill>
              <a:srgbClr val="CFB6A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49" name="Google Shape;549;p8"/>
            <p:cNvSpPr/>
            <p:nvPr/>
          </p:nvSpPr>
          <p:spPr>
            <a:xfrm flipH="1" rot="240851">
              <a:off x="8142624" y="4019859"/>
              <a:ext cx="435880" cy="556013"/>
            </a:xfrm>
            <a:custGeom>
              <a:rect b="b" l="l" r="r" t="t"/>
              <a:pathLst>
                <a:path extrusionOk="0" h="556039" w="435900">
                  <a:moveTo>
                    <a:pt x="218705" y="496185"/>
                  </a:moveTo>
                  <a:cubicBezTo>
                    <a:pt x="205879" y="496185"/>
                    <a:pt x="195485" y="509584"/>
                    <a:pt x="195485" y="526112"/>
                  </a:cubicBezTo>
                  <a:cubicBezTo>
                    <a:pt x="195485" y="542640"/>
                    <a:pt x="205879" y="556039"/>
                    <a:pt x="218705" y="556039"/>
                  </a:cubicBezTo>
                  <a:cubicBezTo>
                    <a:pt x="231529" y="556039"/>
                    <a:pt x="241923" y="542640"/>
                    <a:pt x="241923" y="526112"/>
                  </a:cubicBezTo>
                  <a:cubicBezTo>
                    <a:pt x="241923" y="509584"/>
                    <a:pt x="231528" y="496185"/>
                    <a:pt x="218705" y="496185"/>
                  </a:cubicBezTo>
                  <a:close/>
                  <a:moveTo>
                    <a:pt x="408001" y="269170"/>
                  </a:moveTo>
                  <a:cubicBezTo>
                    <a:pt x="398746" y="269021"/>
                    <a:pt x="388564" y="272281"/>
                    <a:pt x="379648" y="278982"/>
                  </a:cubicBezTo>
                  <a:cubicBezTo>
                    <a:pt x="361820" y="292382"/>
                    <a:pt x="355807" y="314478"/>
                    <a:pt x="366221" y="328334"/>
                  </a:cubicBezTo>
                  <a:cubicBezTo>
                    <a:pt x="376636" y="342190"/>
                    <a:pt x="399533" y="342559"/>
                    <a:pt x="417362" y="329158"/>
                  </a:cubicBezTo>
                  <a:cubicBezTo>
                    <a:pt x="435193" y="315756"/>
                    <a:pt x="441205" y="293659"/>
                    <a:pt x="430790" y="279802"/>
                  </a:cubicBezTo>
                  <a:cubicBezTo>
                    <a:pt x="425583" y="272874"/>
                    <a:pt x="417256" y="269318"/>
                    <a:pt x="408001" y="269170"/>
                  </a:cubicBezTo>
                  <a:close/>
                  <a:moveTo>
                    <a:pt x="42224" y="165414"/>
                  </a:moveTo>
                  <a:cubicBezTo>
                    <a:pt x="29429" y="165478"/>
                    <a:pt x="19119" y="178901"/>
                    <a:pt x="19202" y="195394"/>
                  </a:cubicBezTo>
                  <a:cubicBezTo>
                    <a:pt x="19284" y="211890"/>
                    <a:pt x="29727" y="225206"/>
                    <a:pt x="42523" y="225143"/>
                  </a:cubicBezTo>
                  <a:cubicBezTo>
                    <a:pt x="55321" y="225079"/>
                    <a:pt x="65627" y="211659"/>
                    <a:pt x="65545" y="195163"/>
                  </a:cubicBezTo>
                  <a:cubicBezTo>
                    <a:pt x="65462" y="178669"/>
                    <a:pt x="55022" y="165350"/>
                    <a:pt x="42224" y="165414"/>
                  </a:cubicBezTo>
                  <a:close/>
                  <a:moveTo>
                    <a:pt x="217505" y="49526"/>
                  </a:moveTo>
                  <a:cubicBezTo>
                    <a:pt x="188011" y="47456"/>
                    <a:pt x="161956" y="76356"/>
                    <a:pt x="159310" y="114071"/>
                  </a:cubicBezTo>
                  <a:cubicBezTo>
                    <a:pt x="156663" y="151789"/>
                    <a:pt x="178426" y="184044"/>
                    <a:pt x="207920" y="186114"/>
                  </a:cubicBezTo>
                  <a:cubicBezTo>
                    <a:pt x="237414" y="188184"/>
                    <a:pt x="263468" y="159284"/>
                    <a:pt x="266115" y="121566"/>
                  </a:cubicBezTo>
                  <a:cubicBezTo>
                    <a:pt x="268762" y="83851"/>
                    <a:pt x="246999" y="51596"/>
                    <a:pt x="217505" y="49526"/>
                  </a:cubicBezTo>
                  <a:close/>
                  <a:moveTo>
                    <a:pt x="46889" y="4"/>
                  </a:moveTo>
                  <a:cubicBezTo>
                    <a:pt x="37635" y="-145"/>
                    <a:pt x="27454" y="3113"/>
                    <a:pt x="18539" y="9814"/>
                  </a:cubicBezTo>
                  <a:cubicBezTo>
                    <a:pt x="707" y="23216"/>
                    <a:pt x="-5306" y="45311"/>
                    <a:pt x="5109" y="59167"/>
                  </a:cubicBezTo>
                  <a:cubicBezTo>
                    <a:pt x="15523" y="73023"/>
                    <a:pt x="38421" y="73393"/>
                    <a:pt x="56252" y="59990"/>
                  </a:cubicBezTo>
                  <a:cubicBezTo>
                    <a:pt x="74081" y="46590"/>
                    <a:pt x="80092" y="24492"/>
                    <a:pt x="69678" y="10636"/>
                  </a:cubicBezTo>
                  <a:cubicBezTo>
                    <a:pt x="64471" y="3708"/>
                    <a:pt x="56143" y="152"/>
                    <a:pt x="46889" y="4"/>
                  </a:cubicBezTo>
                  <a:close/>
                </a:path>
              </a:pathLst>
            </a:custGeom>
            <a:solidFill>
              <a:srgbClr val="A49B9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50" name="Google Shape;550;p8"/>
            <p:cNvSpPr/>
            <p:nvPr/>
          </p:nvSpPr>
          <p:spPr>
            <a:xfrm flipH="1">
              <a:off x="9825242" y="5179008"/>
              <a:ext cx="1372581" cy="835954"/>
            </a:xfrm>
            <a:custGeom>
              <a:rect b="b" l="l" r="r" t="t"/>
              <a:pathLst>
                <a:path extrusionOk="0" h="835954" w="1372581">
                  <a:moveTo>
                    <a:pt x="418493" y="744328"/>
                  </a:moveTo>
                  <a:cubicBezTo>
                    <a:pt x="398876" y="744328"/>
                    <a:pt x="382974" y="764840"/>
                    <a:pt x="382974" y="790143"/>
                  </a:cubicBezTo>
                  <a:cubicBezTo>
                    <a:pt x="382974" y="815442"/>
                    <a:pt x="398876" y="835954"/>
                    <a:pt x="418493" y="835954"/>
                  </a:cubicBezTo>
                  <a:cubicBezTo>
                    <a:pt x="438108" y="835954"/>
                    <a:pt x="454010" y="815442"/>
                    <a:pt x="454010" y="790143"/>
                  </a:cubicBezTo>
                  <a:cubicBezTo>
                    <a:pt x="454010" y="764840"/>
                    <a:pt x="438108" y="744328"/>
                    <a:pt x="418493" y="744328"/>
                  </a:cubicBezTo>
                  <a:close/>
                  <a:moveTo>
                    <a:pt x="893350" y="698514"/>
                  </a:moveTo>
                  <a:cubicBezTo>
                    <a:pt x="873733" y="698514"/>
                    <a:pt x="857831" y="719026"/>
                    <a:pt x="857831" y="744329"/>
                  </a:cubicBezTo>
                  <a:cubicBezTo>
                    <a:pt x="857831" y="769628"/>
                    <a:pt x="873733" y="790140"/>
                    <a:pt x="893350" y="790140"/>
                  </a:cubicBezTo>
                  <a:cubicBezTo>
                    <a:pt x="912965" y="790140"/>
                    <a:pt x="928867" y="769628"/>
                    <a:pt x="928867" y="744329"/>
                  </a:cubicBezTo>
                  <a:cubicBezTo>
                    <a:pt x="928867" y="719026"/>
                    <a:pt x="912965" y="698514"/>
                    <a:pt x="893350" y="698514"/>
                  </a:cubicBezTo>
                  <a:close/>
                  <a:moveTo>
                    <a:pt x="35517" y="605859"/>
                  </a:moveTo>
                  <a:cubicBezTo>
                    <a:pt x="15902" y="605859"/>
                    <a:pt x="0" y="626371"/>
                    <a:pt x="0" y="651674"/>
                  </a:cubicBezTo>
                  <a:cubicBezTo>
                    <a:pt x="0" y="676973"/>
                    <a:pt x="15902" y="697485"/>
                    <a:pt x="35517" y="697485"/>
                  </a:cubicBezTo>
                  <a:cubicBezTo>
                    <a:pt x="55134" y="697485"/>
                    <a:pt x="71036" y="676973"/>
                    <a:pt x="71036" y="651674"/>
                  </a:cubicBezTo>
                  <a:cubicBezTo>
                    <a:pt x="71036" y="626371"/>
                    <a:pt x="55134" y="605859"/>
                    <a:pt x="35517" y="605859"/>
                  </a:cubicBezTo>
                  <a:close/>
                  <a:moveTo>
                    <a:pt x="587588" y="490298"/>
                  </a:moveTo>
                  <a:cubicBezTo>
                    <a:pt x="552904" y="490298"/>
                    <a:pt x="524789" y="526479"/>
                    <a:pt x="524789" y="571113"/>
                  </a:cubicBezTo>
                  <a:cubicBezTo>
                    <a:pt x="524789" y="615749"/>
                    <a:pt x="552904" y="651930"/>
                    <a:pt x="587588" y="651930"/>
                  </a:cubicBezTo>
                  <a:cubicBezTo>
                    <a:pt x="622272" y="651930"/>
                    <a:pt x="650388" y="615749"/>
                    <a:pt x="650388" y="571113"/>
                  </a:cubicBezTo>
                  <a:cubicBezTo>
                    <a:pt x="650388" y="526479"/>
                    <a:pt x="622272" y="490298"/>
                    <a:pt x="587588" y="490298"/>
                  </a:cubicBezTo>
                  <a:close/>
                  <a:moveTo>
                    <a:pt x="857833" y="312195"/>
                  </a:moveTo>
                  <a:cubicBezTo>
                    <a:pt x="838216" y="312195"/>
                    <a:pt x="822314" y="332707"/>
                    <a:pt x="822314" y="358010"/>
                  </a:cubicBezTo>
                  <a:cubicBezTo>
                    <a:pt x="822314" y="383309"/>
                    <a:pt x="838216" y="403821"/>
                    <a:pt x="857833" y="403821"/>
                  </a:cubicBezTo>
                  <a:cubicBezTo>
                    <a:pt x="877448" y="403821"/>
                    <a:pt x="893350" y="383309"/>
                    <a:pt x="893350" y="358010"/>
                  </a:cubicBezTo>
                  <a:cubicBezTo>
                    <a:pt x="893350" y="332707"/>
                    <a:pt x="877448" y="312195"/>
                    <a:pt x="857833" y="312195"/>
                  </a:cubicBezTo>
                  <a:close/>
                  <a:moveTo>
                    <a:pt x="353632" y="288000"/>
                  </a:moveTo>
                  <a:cubicBezTo>
                    <a:pt x="307578" y="288000"/>
                    <a:pt x="270243" y="336052"/>
                    <a:pt x="270243" y="395325"/>
                  </a:cubicBezTo>
                  <a:cubicBezTo>
                    <a:pt x="270243" y="454601"/>
                    <a:pt x="307578" y="502649"/>
                    <a:pt x="353632" y="502649"/>
                  </a:cubicBezTo>
                  <a:cubicBezTo>
                    <a:pt x="399687" y="502649"/>
                    <a:pt x="437022" y="454601"/>
                    <a:pt x="437022" y="395325"/>
                  </a:cubicBezTo>
                  <a:cubicBezTo>
                    <a:pt x="437022" y="336052"/>
                    <a:pt x="399687" y="288000"/>
                    <a:pt x="353632" y="288000"/>
                  </a:cubicBezTo>
                  <a:close/>
                  <a:moveTo>
                    <a:pt x="607405" y="288000"/>
                  </a:moveTo>
                  <a:cubicBezTo>
                    <a:pt x="587788" y="288000"/>
                    <a:pt x="571886" y="308512"/>
                    <a:pt x="571886" y="333812"/>
                  </a:cubicBezTo>
                  <a:cubicBezTo>
                    <a:pt x="571886" y="359114"/>
                    <a:pt x="587788" y="379626"/>
                    <a:pt x="607405" y="379626"/>
                  </a:cubicBezTo>
                  <a:cubicBezTo>
                    <a:pt x="627020" y="379626"/>
                    <a:pt x="642922" y="359114"/>
                    <a:pt x="642922" y="333812"/>
                  </a:cubicBezTo>
                  <a:cubicBezTo>
                    <a:pt x="642922" y="308512"/>
                    <a:pt x="627020" y="288000"/>
                    <a:pt x="607405" y="288000"/>
                  </a:cubicBezTo>
                  <a:close/>
                  <a:moveTo>
                    <a:pt x="1104654" y="256859"/>
                  </a:moveTo>
                  <a:cubicBezTo>
                    <a:pt x="1085037" y="256859"/>
                    <a:pt x="1069135" y="277371"/>
                    <a:pt x="1069135" y="302671"/>
                  </a:cubicBezTo>
                  <a:cubicBezTo>
                    <a:pt x="1069135" y="327973"/>
                    <a:pt x="1085037" y="348485"/>
                    <a:pt x="1104654" y="348485"/>
                  </a:cubicBezTo>
                  <a:cubicBezTo>
                    <a:pt x="1124269" y="348485"/>
                    <a:pt x="1140171" y="327973"/>
                    <a:pt x="1140171" y="302671"/>
                  </a:cubicBezTo>
                  <a:cubicBezTo>
                    <a:pt x="1140171" y="277371"/>
                    <a:pt x="1124269" y="256859"/>
                    <a:pt x="1104654" y="256859"/>
                  </a:cubicBezTo>
                  <a:close/>
                  <a:moveTo>
                    <a:pt x="1337061" y="129717"/>
                  </a:moveTo>
                  <a:cubicBezTo>
                    <a:pt x="1317447" y="129717"/>
                    <a:pt x="1301545" y="150229"/>
                    <a:pt x="1301545" y="175528"/>
                  </a:cubicBezTo>
                  <a:cubicBezTo>
                    <a:pt x="1301545" y="200831"/>
                    <a:pt x="1317447" y="221343"/>
                    <a:pt x="1337061" y="221343"/>
                  </a:cubicBezTo>
                  <a:cubicBezTo>
                    <a:pt x="1356679" y="221343"/>
                    <a:pt x="1372581" y="200831"/>
                    <a:pt x="1372581" y="175528"/>
                  </a:cubicBezTo>
                  <a:cubicBezTo>
                    <a:pt x="1372581" y="150229"/>
                    <a:pt x="1356679" y="129717"/>
                    <a:pt x="1337061" y="129717"/>
                  </a:cubicBezTo>
                  <a:close/>
                  <a:moveTo>
                    <a:pt x="759255" y="0"/>
                  </a:moveTo>
                  <a:cubicBezTo>
                    <a:pt x="724571" y="0"/>
                    <a:pt x="696456" y="36184"/>
                    <a:pt x="696456" y="80814"/>
                  </a:cubicBezTo>
                  <a:cubicBezTo>
                    <a:pt x="696456" y="125448"/>
                    <a:pt x="724571" y="161632"/>
                    <a:pt x="759255" y="161632"/>
                  </a:cubicBezTo>
                  <a:cubicBezTo>
                    <a:pt x="793939" y="161632"/>
                    <a:pt x="822055" y="125448"/>
                    <a:pt x="822055" y="80814"/>
                  </a:cubicBezTo>
                  <a:cubicBezTo>
                    <a:pt x="822055" y="36184"/>
                    <a:pt x="793939" y="0"/>
                    <a:pt x="759255" y="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551" name="Google Shape;551;p8"/>
          <p:cNvGrpSpPr/>
          <p:nvPr/>
        </p:nvGrpSpPr>
        <p:grpSpPr>
          <a:xfrm flipH="1">
            <a:off x="11423959" y="1812762"/>
            <a:ext cx="1444973" cy="1163443"/>
            <a:chOff x="8015873" y="3767706"/>
            <a:chExt cx="3906388" cy="3145291"/>
          </a:xfrm>
        </p:grpSpPr>
        <p:sp>
          <p:nvSpPr>
            <p:cNvPr id="552" name="Google Shape;552;p8"/>
            <p:cNvSpPr/>
            <p:nvPr/>
          </p:nvSpPr>
          <p:spPr>
            <a:xfrm flipH="1">
              <a:off x="9908122" y="4371995"/>
              <a:ext cx="1664668" cy="1302553"/>
            </a:xfrm>
            <a:custGeom>
              <a:rect b="b" l="l" r="r" t="t"/>
              <a:pathLst>
                <a:path extrusionOk="0" h="1302553" w="1664668">
                  <a:moveTo>
                    <a:pt x="29723" y="841545"/>
                  </a:moveTo>
                  <a:cubicBezTo>
                    <a:pt x="25092" y="841081"/>
                    <a:pt x="20201" y="841854"/>
                    <a:pt x="15829" y="843834"/>
                  </a:cubicBezTo>
                  <a:cubicBezTo>
                    <a:pt x="2186" y="850038"/>
                    <a:pt x="-3732" y="866048"/>
                    <a:pt x="2443" y="879637"/>
                  </a:cubicBezTo>
                  <a:lnTo>
                    <a:pt x="171281" y="1267499"/>
                  </a:lnTo>
                  <a:cubicBezTo>
                    <a:pt x="175142" y="1277308"/>
                    <a:pt x="184664" y="1283715"/>
                    <a:pt x="195219" y="1283715"/>
                  </a:cubicBezTo>
                  <a:lnTo>
                    <a:pt x="652830" y="1302502"/>
                  </a:lnTo>
                  <a:cubicBezTo>
                    <a:pt x="657977" y="1302813"/>
                    <a:pt x="662866" y="1301705"/>
                    <a:pt x="667500" y="1299311"/>
                  </a:cubicBezTo>
                  <a:cubicBezTo>
                    <a:pt x="680626" y="1292156"/>
                    <a:pt x="685774" y="1275633"/>
                    <a:pt x="678567" y="1262352"/>
                  </a:cubicBezTo>
                  <a:lnTo>
                    <a:pt x="472667" y="874746"/>
                  </a:lnTo>
                  <a:cubicBezTo>
                    <a:pt x="468033" y="866226"/>
                    <a:pt x="459284" y="860744"/>
                    <a:pt x="449762" y="860333"/>
                  </a:cubicBezTo>
                  <a:close/>
                  <a:moveTo>
                    <a:pt x="585402" y="88595"/>
                  </a:moveTo>
                  <a:cubicBezTo>
                    <a:pt x="570213" y="87309"/>
                    <a:pt x="557086" y="98428"/>
                    <a:pt x="555803" y="113432"/>
                  </a:cubicBezTo>
                  <a:lnTo>
                    <a:pt x="499178" y="660867"/>
                  </a:lnTo>
                  <a:cubicBezTo>
                    <a:pt x="497894" y="671214"/>
                    <a:pt x="502782" y="681382"/>
                    <a:pt x="511788" y="686605"/>
                  </a:cubicBezTo>
                  <a:lnTo>
                    <a:pt x="1018045" y="1000602"/>
                  </a:lnTo>
                  <a:cubicBezTo>
                    <a:pt x="1022166" y="1003202"/>
                    <a:pt x="1027054" y="1004618"/>
                    <a:pt x="1031945" y="1004720"/>
                  </a:cubicBezTo>
                  <a:cubicBezTo>
                    <a:pt x="1047131" y="1005004"/>
                    <a:pt x="1059485" y="993009"/>
                    <a:pt x="1059742" y="977953"/>
                  </a:cubicBezTo>
                  <a:lnTo>
                    <a:pt x="1073898" y="406581"/>
                  </a:lnTo>
                  <a:cubicBezTo>
                    <a:pt x="1074154" y="396877"/>
                    <a:pt x="1069264" y="387769"/>
                    <a:pt x="1061030" y="382645"/>
                  </a:cubicBezTo>
                  <a:lnTo>
                    <a:pt x="597756" y="92842"/>
                  </a:lnTo>
                  <a:cubicBezTo>
                    <a:pt x="593894" y="90448"/>
                    <a:pt x="589774" y="88981"/>
                    <a:pt x="585402" y="88595"/>
                  </a:cubicBezTo>
                  <a:close/>
                  <a:moveTo>
                    <a:pt x="1451273" y="73"/>
                  </a:moveTo>
                  <a:cubicBezTo>
                    <a:pt x="1444323" y="585"/>
                    <a:pt x="1437566" y="3751"/>
                    <a:pt x="1432677" y="9453"/>
                  </a:cubicBezTo>
                  <a:lnTo>
                    <a:pt x="1156771" y="350474"/>
                  </a:lnTo>
                  <a:cubicBezTo>
                    <a:pt x="1150337" y="358683"/>
                    <a:pt x="1149049" y="369829"/>
                    <a:pt x="1153426" y="379300"/>
                  </a:cubicBezTo>
                  <a:lnTo>
                    <a:pt x="1355465" y="809115"/>
                  </a:lnTo>
                  <a:cubicBezTo>
                    <a:pt x="1357526" y="813438"/>
                    <a:pt x="1360615" y="817172"/>
                    <a:pt x="1364730" y="819899"/>
                  </a:cubicBezTo>
                  <a:cubicBezTo>
                    <a:pt x="1377084" y="828470"/>
                    <a:pt x="1394070" y="825354"/>
                    <a:pt x="1402565" y="812976"/>
                  </a:cubicBezTo>
                  <a:lnTo>
                    <a:pt x="1659940" y="437208"/>
                  </a:lnTo>
                  <a:cubicBezTo>
                    <a:pt x="1665344" y="429667"/>
                    <a:pt x="1666117" y="419837"/>
                    <a:pt x="1662256" y="411471"/>
                  </a:cubicBezTo>
                  <a:lnTo>
                    <a:pt x="1478232" y="16143"/>
                  </a:lnTo>
                  <a:cubicBezTo>
                    <a:pt x="1476686" y="12487"/>
                    <a:pt x="1474114" y="9245"/>
                    <a:pt x="1471026" y="6621"/>
                  </a:cubicBezTo>
                  <a:cubicBezTo>
                    <a:pt x="1465365" y="1704"/>
                    <a:pt x="1458222" y="-439"/>
                    <a:pt x="1451273" y="7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53" name="Google Shape;553;p8"/>
            <p:cNvSpPr/>
            <p:nvPr/>
          </p:nvSpPr>
          <p:spPr>
            <a:xfrm flipH="1">
              <a:off x="8015873" y="3767706"/>
              <a:ext cx="3906388" cy="3145291"/>
            </a:xfrm>
            <a:custGeom>
              <a:rect b="b" l="l" r="r" t="t"/>
              <a:pathLst>
                <a:path extrusionOk="0" h="1163845" w="1445472">
                  <a:moveTo>
                    <a:pt x="-826" y="662999"/>
                  </a:moveTo>
                  <a:cubicBezTo>
                    <a:pt x="19653" y="698432"/>
                    <a:pt x="36797" y="735580"/>
                    <a:pt x="59753" y="769584"/>
                  </a:cubicBezTo>
                  <a:cubicBezTo>
                    <a:pt x="82708" y="803588"/>
                    <a:pt x="106616" y="837211"/>
                    <a:pt x="138334" y="862357"/>
                  </a:cubicBezTo>
                  <a:cubicBezTo>
                    <a:pt x="194627" y="907220"/>
                    <a:pt x="279114" y="897695"/>
                    <a:pt x="331501" y="948940"/>
                  </a:cubicBezTo>
                  <a:cubicBezTo>
                    <a:pt x="345217" y="962370"/>
                    <a:pt x="349027" y="972466"/>
                    <a:pt x="377888" y="1045618"/>
                  </a:cubicBezTo>
                  <a:cubicBezTo>
                    <a:pt x="401605" y="1105912"/>
                    <a:pt x="413987" y="1136296"/>
                    <a:pt x="435038" y="1146202"/>
                  </a:cubicBezTo>
                  <a:cubicBezTo>
                    <a:pt x="436656" y="1146964"/>
                    <a:pt x="463136" y="1159061"/>
                    <a:pt x="485424" y="1147536"/>
                  </a:cubicBezTo>
                  <a:cubicBezTo>
                    <a:pt x="504474" y="1137535"/>
                    <a:pt x="506856" y="1116961"/>
                    <a:pt x="521143" y="1080861"/>
                  </a:cubicBezTo>
                  <a:cubicBezTo>
                    <a:pt x="536479" y="1042761"/>
                    <a:pt x="542956" y="1003994"/>
                    <a:pt x="570102" y="995136"/>
                  </a:cubicBezTo>
                  <a:cubicBezTo>
                    <a:pt x="633825" y="973514"/>
                    <a:pt x="676306" y="979134"/>
                    <a:pt x="714406" y="992564"/>
                  </a:cubicBezTo>
                  <a:cubicBezTo>
                    <a:pt x="740504" y="1002089"/>
                    <a:pt x="744791" y="1037427"/>
                    <a:pt x="756792" y="1073241"/>
                  </a:cubicBezTo>
                  <a:cubicBezTo>
                    <a:pt x="770127" y="1112960"/>
                    <a:pt x="767746" y="1132201"/>
                    <a:pt x="787272" y="1148774"/>
                  </a:cubicBezTo>
                  <a:cubicBezTo>
                    <a:pt x="801655" y="1161614"/>
                    <a:pt x="821467" y="1166567"/>
                    <a:pt x="840231" y="1162014"/>
                  </a:cubicBezTo>
                  <a:cubicBezTo>
                    <a:pt x="868806" y="1152489"/>
                    <a:pt x="874617" y="1117723"/>
                    <a:pt x="888523" y="1095339"/>
                  </a:cubicBezTo>
                  <a:cubicBezTo>
                    <a:pt x="913669" y="1054572"/>
                    <a:pt x="949959" y="1023806"/>
                    <a:pt x="974248" y="982087"/>
                  </a:cubicBezTo>
                  <a:cubicBezTo>
                    <a:pt x="998536" y="940367"/>
                    <a:pt x="1035018" y="876454"/>
                    <a:pt x="1041685" y="790158"/>
                  </a:cubicBezTo>
                  <a:cubicBezTo>
                    <a:pt x="1045781" y="738342"/>
                    <a:pt x="1037399" y="697765"/>
                    <a:pt x="1024540" y="635281"/>
                  </a:cubicBezTo>
                  <a:cubicBezTo>
                    <a:pt x="1010253" y="566130"/>
                    <a:pt x="997775" y="547556"/>
                    <a:pt x="988726" y="489644"/>
                  </a:cubicBezTo>
                  <a:cubicBezTo>
                    <a:pt x="981583" y="443638"/>
                    <a:pt x="980249" y="396918"/>
                    <a:pt x="984821" y="350579"/>
                  </a:cubicBezTo>
                  <a:cubicBezTo>
                    <a:pt x="1013682" y="383859"/>
                    <a:pt x="1045590" y="414435"/>
                    <a:pt x="1080071" y="441924"/>
                  </a:cubicBezTo>
                  <a:cubicBezTo>
                    <a:pt x="1121600" y="474976"/>
                    <a:pt x="1143126" y="491740"/>
                    <a:pt x="1178083" y="502884"/>
                  </a:cubicBezTo>
                  <a:cubicBezTo>
                    <a:pt x="1217897" y="516314"/>
                    <a:pt x="1260855" y="517247"/>
                    <a:pt x="1301241" y="505551"/>
                  </a:cubicBezTo>
                  <a:cubicBezTo>
                    <a:pt x="1343247" y="492797"/>
                    <a:pt x="1380013" y="466756"/>
                    <a:pt x="1406016" y="431351"/>
                  </a:cubicBezTo>
                  <a:cubicBezTo>
                    <a:pt x="1435829" y="389003"/>
                    <a:pt x="1449069" y="337168"/>
                    <a:pt x="1443068" y="285714"/>
                  </a:cubicBezTo>
                  <a:cubicBezTo>
                    <a:pt x="1435639" y="211228"/>
                    <a:pt x="1391633" y="163508"/>
                    <a:pt x="1367630" y="137410"/>
                  </a:cubicBezTo>
                  <a:cubicBezTo>
                    <a:pt x="1300955" y="65115"/>
                    <a:pt x="1221421" y="43874"/>
                    <a:pt x="1135887" y="20919"/>
                  </a:cubicBezTo>
                  <a:cubicBezTo>
                    <a:pt x="1065022" y="1869"/>
                    <a:pt x="1021587" y="-8990"/>
                    <a:pt x="969104" y="9013"/>
                  </a:cubicBezTo>
                  <a:cubicBezTo>
                    <a:pt x="925289" y="24662"/>
                    <a:pt x="888046" y="54504"/>
                    <a:pt x="863186" y="93785"/>
                  </a:cubicBezTo>
                  <a:cubicBezTo>
                    <a:pt x="841469" y="129313"/>
                    <a:pt x="838612" y="168652"/>
                    <a:pt x="832707" y="247328"/>
                  </a:cubicBezTo>
                  <a:cubicBezTo>
                    <a:pt x="828801" y="300478"/>
                    <a:pt x="831373" y="323528"/>
                    <a:pt x="824800" y="402205"/>
                  </a:cubicBezTo>
                  <a:cubicBezTo>
                    <a:pt x="819372" y="434294"/>
                    <a:pt x="812323" y="466079"/>
                    <a:pt x="803655" y="497455"/>
                  </a:cubicBezTo>
                  <a:cubicBezTo>
                    <a:pt x="797940" y="520696"/>
                    <a:pt x="794130" y="534697"/>
                    <a:pt x="782414" y="539841"/>
                  </a:cubicBezTo>
                  <a:cubicBezTo>
                    <a:pt x="769175" y="545746"/>
                    <a:pt x="753839" y="536412"/>
                    <a:pt x="728122" y="520791"/>
                  </a:cubicBezTo>
                  <a:cubicBezTo>
                    <a:pt x="695928" y="501741"/>
                    <a:pt x="662018" y="473166"/>
                    <a:pt x="623347" y="471070"/>
                  </a:cubicBezTo>
                  <a:cubicBezTo>
                    <a:pt x="598677" y="469832"/>
                    <a:pt x="574960" y="479738"/>
                    <a:pt x="552767" y="490692"/>
                  </a:cubicBezTo>
                  <a:cubicBezTo>
                    <a:pt x="496474" y="518581"/>
                    <a:pt x="444468" y="554300"/>
                    <a:pt x="398272" y="596800"/>
                  </a:cubicBezTo>
                  <a:cubicBezTo>
                    <a:pt x="355123" y="636520"/>
                    <a:pt x="325214" y="687193"/>
                    <a:pt x="276065" y="720625"/>
                  </a:cubicBezTo>
                  <a:cubicBezTo>
                    <a:pt x="247490" y="739675"/>
                    <a:pt x="232917" y="743390"/>
                    <a:pt x="227106" y="744438"/>
                  </a:cubicBezTo>
                  <a:cubicBezTo>
                    <a:pt x="193769" y="750915"/>
                    <a:pt x="167290" y="737675"/>
                    <a:pt x="121189" y="715387"/>
                  </a:cubicBezTo>
                  <a:cubicBezTo>
                    <a:pt x="5841" y="660427"/>
                    <a:pt x="-2446" y="660046"/>
                    <a:pt x="-826" y="66299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54" name="Google Shape;554;p8"/>
            <p:cNvSpPr/>
            <p:nvPr/>
          </p:nvSpPr>
          <p:spPr>
            <a:xfrm flipH="1">
              <a:off x="8706788" y="4186110"/>
              <a:ext cx="226907" cy="176271"/>
            </a:xfrm>
            <a:custGeom>
              <a:rect b="b" l="l" r="r" t="t"/>
              <a:pathLst>
                <a:path extrusionOk="0" h="65225" w="83962">
                  <a:moveTo>
                    <a:pt x="-990" y="17808"/>
                  </a:moveTo>
                  <a:cubicBezTo>
                    <a:pt x="20537" y="-11720"/>
                    <a:pt x="71304" y="-3528"/>
                    <a:pt x="80925" y="32476"/>
                  </a:cubicBezTo>
                  <a:cubicBezTo>
                    <a:pt x="84258" y="43230"/>
                    <a:pt x="83497" y="54812"/>
                    <a:pt x="78830" y="65052"/>
                  </a:cubicBezTo>
                  <a:cubicBezTo>
                    <a:pt x="85116" y="38915"/>
                    <a:pt x="69019" y="12626"/>
                    <a:pt x="42920" y="6340"/>
                  </a:cubicBezTo>
                  <a:cubicBezTo>
                    <a:pt x="27299" y="2596"/>
                    <a:pt x="10916" y="6740"/>
                    <a:pt x="-990" y="17427"/>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55" name="Google Shape;555;p8"/>
            <p:cNvSpPr/>
            <p:nvPr/>
          </p:nvSpPr>
          <p:spPr>
            <a:xfrm flipH="1">
              <a:off x="8271884" y="4543290"/>
              <a:ext cx="689348" cy="532330"/>
            </a:xfrm>
            <a:custGeom>
              <a:rect b="b" l="l" r="r" t="t"/>
              <a:pathLst>
                <a:path extrusionOk="0" h="196977" w="255078">
                  <a:moveTo>
                    <a:pt x="-990" y="-174"/>
                  </a:moveTo>
                  <a:cubicBezTo>
                    <a:pt x="39776" y="107554"/>
                    <a:pt x="141218" y="180801"/>
                    <a:pt x="254089" y="196804"/>
                  </a:cubicBezTo>
                  <a:cubicBezTo>
                    <a:pt x="139789" y="191660"/>
                    <a:pt x="30060" y="111841"/>
                    <a:pt x="-990" y="-174"/>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56" name="Google Shape;556;p8"/>
            <p:cNvSpPr/>
            <p:nvPr/>
          </p:nvSpPr>
          <p:spPr>
            <a:xfrm flipH="1" rot="710374">
              <a:off x="9072793" y="4297314"/>
              <a:ext cx="262806" cy="334436"/>
            </a:xfrm>
            <a:custGeom>
              <a:rect b="b" l="l" r="r" t="t"/>
              <a:pathLst>
                <a:path extrusionOk="0" h="123634" w="97154">
                  <a:moveTo>
                    <a:pt x="96165" y="61644"/>
                  </a:moveTo>
                  <a:cubicBezTo>
                    <a:pt x="96165" y="95785"/>
                    <a:pt x="74416" y="123461"/>
                    <a:pt x="47587" y="123461"/>
                  </a:cubicBezTo>
                  <a:cubicBezTo>
                    <a:pt x="20759" y="123461"/>
                    <a:pt x="-990" y="95785"/>
                    <a:pt x="-990" y="61644"/>
                  </a:cubicBezTo>
                  <a:cubicBezTo>
                    <a:pt x="-990" y="27503"/>
                    <a:pt x="20759" y="-174"/>
                    <a:pt x="47587" y="-174"/>
                  </a:cubicBezTo>
                  <a:cubicBezTo>
                    <a:pt x="74416" y="-174"/>
                    <a:pt x="96165" y="27503"/>
                    <a:pt x="96165" y="61644"/>
                  </a:cubicBezTo>
                  <a:close/>
                </a:path>
              </a:pathLst>
            </a:custGeom>
            <a:solidFill>
              <a:srgbClr val="CFB6A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57" name="Google Shape;557;p8"/>
            <p:cNvSpPr/>
            <p:nvPr/>
          </p:nvSpPr>
          <p:spPr>
            <a:xfrm flipH="1" rot="240851">
              <a:off x="8142624" y="4019859"/>
              <a:ext cx="435880" cy="556013"/>
            </a:xfrm>
            <a:custGeom>
              <a:rect b="b" l="l" r="r" t="t"/>
              <a:pathLst>
                <a:path extrusionOk="0" h="556039" w="435900">
                  <a:moveTo>
                    <a:pt x="218705" y="496185"/>
                  </a:moveTo>
                  <a:cubicBezTo>
                    <a:pt x="205879" y="496185"/>
                    <a:pt x="195485" y="509584"/>
                    <a:pt x="195485" y="526112"/>
                  </a:cubicBezTo>
                  <a:cubicBezTo>
                    <a:pt x="195485" y="542640"/>
                    <a:pt x="205879" y="556039"/>
                    <a:pt x="218705" y="556039"/>
                  </a:cubicBezTo>
                  <a:cubicBezTo>
                    <a:pt x="231529" y="556039"/>
                    <a:pt x="241923" y="542640"/>
                    <a:pt x="241923" y="526112"/>
                  </a:cubicBezTo>
                  <a:cubicBezTo>
                    <a:pt x="241923" y="509584"/>
                    <a:pt x="231528" y="496185"/>
                    <a:pt x="218705" y="496185"/>
                  </a:cubicBezTo>
                  <a:close/>
                  <a:moveTo>
                    <a:pt x="408001" y="269170"/>
                  </a:moveTo>
                  <a:cubicBezTo>
                    <a:pt x="398746" y="269021"/>
                    <a:pt x="388564" y="272281"/>
                    <a:pt x="379648" y="278982"/>
                  </a:cubicBezTo>
                  <a:cubicBezTo>
                    <a:pt x="361820" y="292382"/>
                    <a:pt x="355807" y="314478"/>
                    <a:pt x="366221" y="328334"/>
                  </a:cubicBezTo>
                  <a:cubicBezTo>
                    <a:pt x="376636" y="342190"/>
                    <a:pt x="399533" y="342559"/>
                    <a:pt x="417362" y="329158"/>
                  </a:cubicBezTo>
                  <a:cubicBezTo>
                    <a:pt x="435193" y="315756"/>
                    <a:pt x="441205" y="293659"/>
                    <a:pt x="430790" y="279802"/>
                  </a:cubicBezTo>
                  <a:cubicBezTo>
                    <a:pt x="425583" y="272874"/>
                    <a:pt x="417256" y="269318"/>
                    <a:pt x="408001" y="269170"/>
                  </a:cubicBezTo>
                  <a:close/>
                  <a:moveTo>
                    <a:pt x="42224" y="165414"/>
                  </a:moveTo>
                  <a:cubicBezTo>
                    <a:pt x="29429" y="165478"/>
                    <a:pt x="19119" y="178901"/>
                    <a:pt x="19202" y="195394"/>
                  </a:cubicBezTo>
                  <a:cubicBezTo>
                    <a:pt x="19284" y="211890"/>
                    <a:pt x="29727" y="225206"/>
                    <a:pt x="42523" y="225143"/>
                  </a:cubicBezTo>
                  <a:cubicBezTo>
                    <a:pt x="55321" y="225079"/>
                    <a:pt x="65627" y="211659"/>
                    <a:pt x="65545" y="195163"/>
                  </a:cubicBezTo>
                  <a:cubicBezTo>
                    <a:pt x="65462" y="178669"/>
                    <a:pt x="55022" y="165350"/>
                    <a:pt x="42224" y="165414"/>
                  </a:cubicBezTo>
                  <a:close/>
                  <a:moveTo>
                    <a:pt x="217505" y="49526"/>
                  </a:moveTo>
                  <a:cubicBezTo>
                    <a:pt x="188011" y="47456"/>
                    <a:pt x="161956" y="76356"/>
                    <a:pt x="159310" y="114071"/>
                  </a:cubicBezTo>
                  <a:cubicBezTo>
                    <a:pt x="156663" y="151789"/>
                    <a:pt x="178426" y="184044"/>
                    <a:pt x="207920" y="186114"/>
                  </a:cubicBezTo>
                  <a:cubicBezTo>
                    <a:pt x="237414" y="188184"/>
                    <a:pt x="263468" y="159284"/>
                    <a:pt x="266115" y="121566"/>
                  </a:cubicBezTo>
                  <a:cubicBezTo>
                    <a:pt x="268762" y="83851"/>
                    <a:pt x="246999" y="51596"/>
                    <a:pt x="217505" y="49526"/>
                  </a:cubicBezTo>
                  <a:close/>
                  <a:moveTo>
                    <a:pt x="46889" y="4"/>
                  </a:moveTo>
                  <a:cubicBezTo>
                    <a:pt x="37635" y="-145"/>
                    <a:pt x="27454" y="3113"/>
                    <a:pt x="18539" y="9814"/>
                  </a:cubicBezTo>
                  <a:cubicBezTo>
                    <a:pt x="707" y="23216"/>
                    <a:pt x="-5306" y="45311"/>
                    <a:pt x="5109" y="59167"/>
                  </a:cubicBezTo>
                  <a:cubicBezTo>
                    <a:pt x="15523" y="73023"/>
                    <a:pt x="38421" y="73393"/>
                    <a:pt x="56252" y="59990"/>
                  </a:cubicBezTo>
                  <a:cubicBezTo>
                    <a:pt x="74081" y="46590"/>
                    <a:pt x="80092" y="24492"/>
                    <a:pt x="69678" y="10636"/>
                  </a:cubicBezTo>
                  <a:cubicBezTo>
                    <a:pt x="64471" y="3708"/>
                    <a:pt x="56143" y="152"/>
                    <a:pt x="46889" y="4"/>
                  </a:cubicBezTo>
                  <a:close/>
                </a:path>
              </a:pathLst>
            </a:custGeom>
            <a:solidFill>
              <a:srgbClr val="A49B9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58" name="Google Shape;558;p8"/>
            <p:cNvSpPr/>
            <p:nvPr/>
          </p:nvSpPr>
          <p:spPr>
            <a:xfrm flipH="1">
              <a:off x="9825242" y="5179008"/>
              <a:ext cx="1372581" cy="835954"/>
            </a:xfrm>
            <a:custGeom>
              <a:rect b="b" l="l" r="r" t="t"/>
              <a:pathLst>
                <a:path extrusionOk="0" h="835954" w="1372581">
                  <a:moveTo>
                    <a:pt x="418493" y="744328"/>
                  </a:moveTo>
                  <a:cubicBezTo>
                    <a:pt x="398876" y="744328"/>
                    <a:pt x="382974" y="764840"/>
                    <a:pt x="382974" y="790143"/>
                  </a:cubicBezTo>
                  <a:cubicBezTo>
                    <a:pt x="382974" y="815442"/>
                    <a:pt x="398876" y="835954"/>
                    <a:pt x="418493" y="835954"/>
                  </a:cubicBezTo>
                  <a:cubicBezTo>
                    <a:pt x="438108" y="835954"/>
                    <a:pt x="454010" y="815442"/>
                    <a:pt x="454010" y="790143"/>
                  </a:cubicBezTo>
                  <a:cubicBezTo>
                    <a:pt x="454010" y="764840"/>
                    <a:pt x="438108" y="744328"/>
                    <a:pt x="418493" y="744328"/>
                  </a:cubicBezTo>
                  <a:close/>
                  <a:moveTo>
                    <a:pt x="893350" y="698514"/>
                  </a:moveTo>
                  <a:cubicBezTo>
                    <a:pt x="873733" y="698514"/>
                    <a:pt x="857831" y="719026"/>
                    <a:pt x="857831" y="744329"/>
                  </a:cubicBezTo>
                  <a:cubicBezTo>
                    <a:pt x="857831" y="769628"/>
                    <a:pt x="873733" y="790140"/>
                    <a:pt x="893350" y="790140"/>
                  </a:cubicBezTo>
                  <a:cubicBezTo>
                    <a:pt x="912965" y="790140"/>
                    <a:pt x="928867" y="769628"/>
                    <a:pt x="928867" y="744329"/>
                  </a:cubicBezTo>
                  <a:cubicBezTo>
                    <a:pt x="928867" y="719026"/>
                    <a:pt x="912965" y="698514"/>
                    <a:pt x="893350" y="698514"/>
                  </a:cubicBezTo>
                  <a:close/>
                  <a:moveTo>
                    <a:pt x="35517" y="605859"/>
                  </a:moveTo>
                  <a:cubicBezTo>
                    <a:pt x="15902" y="605859"/>
                    <a:pt x="0" y="626371"/>
                    <a:pt x="0" y="651674"/>
                  </a:cubicBezTo>
                  <a:cubicBezTo>
                    <a:pt x="0" y="676973"/>
                    <a:pt x="15902" y="697485"/>
                    <a:pt x="35517" y="697485"/>
                  </a:cubicBezTo>
                  <a:cubicBezTo>
                    <a:pt x="55134" y="697485"/>
                    <a:pt x="71036" y="676973"/>
                    <a:pt x="71036" y="651674"/>
                  </a:cubicBezTo>
                  <a:cubicBezTo>
                    <a:pt x="71036" y="626371"/>
                    <a:pt x="55134" y="605859"/>
                    <a:pt x="35517" y="605859"/>
                  </a:cubicBezTo>
                  <a:close/>
                  <a:moveTo>
                    <a:pt x="587588" y="490298"/>
                  </a:moveTo>
                  <a:cubicBezTo>
                    <a:pt x="552904" y="490298"/>
                    <a:pt x="524789" y="526479"/>
                    <a:pt x="524789" y="571113"/>
                  </a:cubicBezTo>
                  <a:cubicBezTo>
                    <a:pt x="524789" y="615749"/>
                    <a:pt x="552904" y="651930"/>
                    <a:pt x="587588" y="651930"/>
                  </a:cubicBezTo>
                  <a:cubicBezTo>
                    <a:pt x="622272" y="651930"/>
                    <a:pt x="650388" y="615749"/>
                    <a:pt x="650388" y="571113"/>
                  </a:cubicBezTo>
                  <a:cubicBezTo>
                    <a:pt x="650388" y="526479"/>
                    <a:pt x="622272" y="490298"/>
                    <a:pt x="587588" y="490298"/>
                  </a:cubicBezTo>
                  <a:close/>
                  <a:moveTo>
                    <a:pt x="857833" y="312195"/>
                  </a:moveTo>
                  <a:cubicBezTo>
                    <a:pt x="838216" y="312195"/>
                    <a:pt x="822314" y="332707"/>
                    <a:pt x="822314" y="358010"/>
                  </a:cubicBezTo>
                  <a:cubicBezTo>
                    <a:pt x="822314" y="383309"/>
                    <a:pt x="838216" y="403821"/>
                    <a:pt x="857833" y="403821"/>
                  </a:cubicBezTo>
                  <a:cubicBezTo>
                    <a:pt x="877448" y="403821"/>
                    <a:pt x="893350" y="383309"/>
                    <a:pt x="893350" y="358010"/>
                  </a:cubicBezTo>
                  <a:cubicBezTo>
                    <a:pt x="893350" y="332707"/>
                    <a:pt x="877448" y="312195"/>
                    <a:pt x="857833" y="312195"/>
                  </a:cubicBezTo>
                  <a:close/>
                  <a:moveTo>
                    <a:pt x="353632" y="288000"/>
                  </a:moveTo>
                  <a:cubicBezTo>
                    <a:pt x="307578" y="288000"/>
                    <a:pt x="270243" y="336052"/>
                    <a:pt x="270243" y="395325"/>
                  </a:cubicBezTo>
                  <a:cubicBezTo>
                    <a:pt x="270243" y="454601"/>
                    <a:pt x="307578" y="502649"/>
                    <a:pt x="353632" y="502649"/>
                  </a:cubicBezTo>
                  <a:cubicBezTo>
                    <a:pt x="399687" y="502649"/>
                    <a:pt x="437022" y="454601"/>
                    <a:pt x="437022" y="395325"/>
                  </a:cubicBezTo>
                  <a:cubicBezTo>
                    <a:pt x="437022" y="336052"/>
                    <a:pt x="399687" y="288000"/>
                    <a:pt x="353632" y="288000"/>
                  </a:cubicBezTo>
                  <a:close/>
                  <a:moveTo>
                    <a:pt x="607405" y="288000"/>
                  </a:moveTo>
                  <a:cubicBezTo>
                    <a:pt x="587788" y="288000"/>
                    <a:pt x="571886" y="308512"/>
                    <a:pt x="571886" y="333812"/>
                  </a:cubicBezTo>
                  <a:cubicBezTo>
                    <a:pt x="571886" y="359114"/>
                    <a:pt x="587788" y="379626"/>
                    <a:pt x="607405" y="379626"/>
                  </a:cubicBezTo>
                  <a:cubicBezTo>
                    <a:pt x="627020" y="379626"/>
                    <a:pt x="642922" y="359114"/>
                    <a:pt x="642922" y="333812"/>
                  </a:cubicBezTo>
                  <a:cubicBezTo>
                    <a:pt x="642922" y="308512"/>
                    <a:pt x="627020" y="288000"/>
                    <a:pt x="607405" y="288000"/>
                  </a:cubicBezTo>
                  <a:close/>
                  <a:moveTo>
                    <a:pt x="1104654" y="256859"/>
                  </a:moveTo>
                  <a:cubicBezTo>
                    <a:pt x="1085037" y="256859"/>
                    <a:pt x="1069135" y="277371"/>
                    <a:pt x="1069135" y="302671"/>
                  </a:cubicBezTo>
                  <a:cubicBezTo>
                    <a:pt x="1069135" y="327973"/>
                    <a:pt x="1085037" y="348485"/>
                    <a:pt x="1104654" y="348485"/>
                  </a:cubicBezTo>
                  <a:cubicBezTo>
                    <a:pt x="1124269" y="348485"/>
                    <a:pt x="1140171" y="327973"/>
                    <a:pt x="1140171" y="302671"/>
                  </a:cubicBezTo>
                  <a:cubicBezTo>
                    <a:pt x="1140171" y="277371"/>
                    <a:pt x="1124269" y="256859"/>
                    <a:pt x="1104654" y="256859"/>
                  </a:cubicBezTo>
                  <a:close/>
                  <a:moveTo>
                    <a:pt x="1337061" y="129717"/>
                  </a:moveTo>
                  <a:cubicBezTo>
                    <a:pt x="1317447" y="129717"/>
                    <a:pt x="1301545" y="150229"/>
                    <a:pt x="1301545" y="175528"/>
                  </a:cubicBezTo>
                  <a:cubicBezTo>
                    <a:pt x="1301545" y="200831"/>
                    <a:pt x="1317447" y="221343"/>
                    <a:pt x="1337061" y="221343"/>
                  </a:cubicBezTo>
                  <a:cubicBezTo>
                    <a:pt x="1356679" y="221343"/>
                    <a:pt x="1372581" y="200831"/>
                    <a:pt x="1372581" y="175528"/>
                  </a:cubicBezTo>
                  <a:cubicBezTo>
                    <a:pt x="1372581" y="150229"/>
                    <a:pt x="1356679" y="129717"/>
                    <a:pt x="1337061" y="129717"/>
                  </a:cubicBezTo>
                  <a:close/>
                  <a:moveTo>
                    <a:pt x="759255" y="0"/>
                  </a:moveTo>
                  <a:cubicBezTo>
                    <a:pt x="724571" y="0"/>
                    <a:pt x="696456" y="36184"/>
                    <a:pt x="696456" y="80814"/>
                  </a:cubicBezTo>
                  <a:cubicBezTo>
                    <a:pt x="696456" y="125448"/>
                    <a:pt x="724571" y="161632"/>
                    <a:pt x="759255" y="161632"/>
                  </a:cubicBezTo>
                  <a:cubicBezTo>
                    <a:pt x="793939" y="161632"/>
                    <a:pt x="822055" y="125448"/>
                    <a:pt x="822055" y="80814"/>
                  </a:cubicBezTo>
                  <a:cubicBezTo>
                    <a:pt x="822055" y="36184"/>
                    <a:pt x="793939" y="0"/>
                    <a:pt x="759255" y="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559" name="Google Shape;559;p8"/>
          <p:cNvGrpSpPr/>
          <p:nvPr/>
        </p:nvGrpSpPr>
        <p:grpSpPr>
          <a:xfrm flipH="1">
            <a:off x="1050084" y="5477112"/>
            <a:ext cx="1444973" cy="1163443"/>
            <a:chOff x="8015873" y="3767706"/>
            <a:chExt cx="3906388" cy="3145291"/>
          </a:xfrm>
        </p:grpSpPr>
        <p:sp>
          <p:nvSpPr>
            <p:cNvPr id="560" name="Google Shape;560;p8"/>
            <p:cNvSpPr/>
            <p:nvPr/>
          </p:nvSpPr>
          <p:spPr>
            <a:xfrm flipH="1">
              <a:off x="9908122" y="4371995"/>
              <a:ext cx="1664668" cy="1302553"/>
            </a:xfrm>
            <a:custGeom>
              <a:rect b="b" l="l" r="r" t="t"/>
              <a:pathLst>
                <a:path extrusionOk="0" h="1302553" w="1664668">
                  <a:moveTo>
                    <a:pt x="29723" y="841545"/>
                  </a:moveTo>
                  <a:cubicBezTo>
                    <a:pt x="25092" y="841081"/>
                    <a:pt x="20201" y="841854"/>
                    <a:pt x="15829" y="843834"/>
                  </a:cubicBezTo>
                  <a:cubicBezTo>
                    <a:pt x="2186" y="850038"/>
                    <a:pt x="-3732" y="866048"/>
                    <a:pt x="2443" y="879637"/>
                  </a:cubicBezTo>
                  <a:lnTo>
                    <a:pt x="171281" y="1267499"/>
                  </a:lnTo>
                  <a:cubicBezTo>
                    <a:pt x="175142" y="1277308"/>
                    <a:pt x="184664" y="1283715"/>
                    <a:pt x="195219" y="1283715"/>
                  </a:cubicBezTo>
                  <a:lnTo>
                    <a:pt x="652830" y="1302502"/>
                  </a:lnTo>
                  <a:cubicBezTo>
                    <a:pt x="657977" y="1302813"/>
                    <a:pt x="662866" y="1301705"/>
                    <a:pt x="667500" y="1299311"/>
                  </a:cubicBezTo>
                  <a:cubicBezTo>
                    <a:pt x="680626" y="1292156"/>
                    <a:pt x="685774" y="1275633"/>
                    <a:pt x="678567" y="1262352"/>
                  </a:cubicBezTo>
                  <a:lnTo>
                    <a:pt x="472667" y="874746"/>
                  </a:lnTo>
                  <a:cubicBezTo>
                    <a:pt x="468033" y="866226"/>
                    <a:pt x="459284" y="860744"/>
                    <a:pt x="449762" y="860333"/>
                  </a:cubicBezTo>
                  <a:close/>
                  <a:moveTo>
                    <a:pt x="585402" y="88595"/>
                  </a:moveTo>
                  <a:cubicBezTo>
                    <a:pt x="570213" y="87309"/>
                    <a:pt x="557086" y="98428"/>
                    <a:pt x="555803" y="113432"/>
                  </a:cubicBezTo>
                  <a:lnTo>
                    <a:pt x="499178" y="660867"/>
                  </a:lnTo>
                  <a:cubicBezTo>
                    <a:pt x="497894" y="671214"/>
                    <a:pt x="502782" y="681382"/>
                    <a:pt x="511788" y="686605"/>
                  </a:cubicBezTo>
                  <a:lnTo>
                    <a:pt x="1018045" y="1000602"/>
                  </a:lnTo>
                  <a:cubicBezTo>
                    <a:pt x="1022166" y="1003202"/>
                    <a:pt x="1027054" y="1004618"/>
                    <a:pt x="1031945" y="1004720"/>
                  </a:cubicBezTo>
                  <a:cubicBezTo>
                    <a:pt x="1047131" y="1005004"/>
                    <a:pt x="1059485" y="993009"/>
                    <a:pt x="1059742" y="977953"/>
                  </a:cubicBezTo>
                  <a:lnTo>
                    <a:pt x="1073898" y="406581"/>
                  </a:lnTo>
                  <a:cubicBezTo>
                    <a:pt x="1074154" y="396877"/>
                    <a:pt x="1069264" y="387769"/>
                    <a:pt x="1061030" y="382645"/>
                  </a:cubicBezTo>
                  <a:lnTo>
                    <a:pt x="597756" y="92842"/>
                  </a:lnTo>
                  <a:cubicBezTo>
                    <a:pt x="593894" y="90448"/>
                    <a:pt x="589774" y="88981"/>
                    <a:pt x="585402" y="88595"/>
                  </a:cubicBezTo>
                  <a:close/>
                  <a:moveTo>
                    <a:pt x="1451273" y="73"/>
                  </a:moveTo>
                  <a:cubicBezTo>
                    <a:pt x="1444323" y="585"/>
                    <a:pt x="1437566" y="3751"/>
                    <a:pt x="1432677" y="9453"/>
                  </a:cubicBezTo>
                  <a:lnTo>
                    <a:pt x="1156771" y="350474"/>
                  </a:lnTo>
                  <a:cubicBezTo>
                    <a:pt x="1150337" y="358683"/>
                    <a:pt x="1149049" y="369829"/>
                    <a:pt x="1153426" y="379300"/>
                  </a:cubicBezTo>
                  <a:lnTo>
                    <a:pt x="1355465" y="809115"/>
                  </a:lnTo>
                  <a:cubicBezTo>
                    <a:pt x="1357526" y="813438"/>
                    <a:pt x="1360615" y="817172"/>
                    <a:pt x="1364730" y="819899"/>
                  </a:cubicBezTo>
                  <a:cubicBezTo>
                    <a:pt x="1377084" y="828470"/>
                    <a:pt x="1394070" y="825354"/>
                    <a:pt x="1402565" y="812976"/>
                  </a:cubicBezTo>
                  <a:lnTo>
                    <a:pt x="1659940" y="437208"/>
                  </a:lnTo>
                  <a:cubicBezTo>
                    <a:pt x="1665344" y="429667"/>
                    <a:pt x="1666117" y="419837"/>
                    <a:pt x="1662256" y="411471"/>
                  </a:cubicBezTo>
                  <a:lnTo>
                    <a:pt x="1478232" y="16143"/>
                  </a:lnTo>
                  <a:cubicBezTo>
                    <a:pt x="1476686" y="12487"/>
                    <a:pt x="1474114" y="9245"/>
                    <a:pt x="1471026" y="6621"/>
                  </a:cubicBezTo>
                  <a:cubicBezTo>
                    <a:pt x="1465365" y="1704"/>
                    <a:pt x="1458222" y="-439"/>
                    <a:pt x="1451273" y="7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61" name="Google Shape;561;p8"/>
            <p:cNvSpPr/>
            <p:nvPr/>
          </p:nvSpPr>
          <p:spPr>
            <a:xfrm flipH="1">
              <a:off x="8015873" y="3767706"/>
              <a:ext cx="3906388" cy="3145291"/>
            </a:xfrm>
            <a:custGeom>
              <a:rect b="b" l="l" r="r" t="t"/>
              <a:pathLst>
                <a:path extrusionOk="0" h="1163845" w="1445472">
                  <a:moveTo>
                    <a:pt x="-826" y="662999"/>
                  </a:moveTo>
                  <a:cubicBezTo>
                    <a:pt x="19653" y="698432"/>
                    <a:pt x="36797" y="735580"/>
                    <a:pt x="59753" y="769584"/>
                  </a:cubicBezTo>
                  <a:cubicBezTo>
                    <a:pt x="82708" y="803588"/>
                    <a:pt x="106616" y="837211"/>
                    <a:pt x="138334" y="862357"/>
                  </a:cubicBezTo>
                  <a:cubicBezTo>
                    <a:pt x="194627" y="907220"/>
                    <a:pt x="279114" y="897695"/>
                    <a:pt x="331501" y="948940"/>
                  </a:cubicBezTo>
                  <a:cubicBezTo>
                    <a:pt x="345217" y="962370"/>
                    <a:pt x="349027" y="972466"/>
                    <a:pt x="377888" y="1045618"/>
                  </a:cubicBezTo>
                  <a:cubicBezTo>
                    <a:pt x="401605" y="1105912"/>
                    <a:pt x="413987" y="1136296"/>
                    <a:pt x="435038" y="1146202"/>
                  </a:cubicBezTo>
                  <a:cubicBezTo>
                    <a:pt x="436656" y="1146964"/>
                    <a:pt x="463136" y="1159061"/>
                    <a:pt x="485424" y="1147536"/>
                  </a:cubicBezTo>
                  <a:cubicBezTo>
                    <a:pt x="504474" y="1137535"/>
                    <a:pt x="506856" y="1116961"/>
                    <a:pt x="521143" y="1080861"/>
                  </a:cubicBezTo>
                  <a:cubicBezTo>
                    <a:pt x="536479" y="1042761"/>
                    <a:pt x="542956" y="1003994"/>
                    <a:pt x="570102" y="995136"/>
                  </a:cubicBezTo>
                  <a:cubicBezTo>
                    <a:pt x="633825" y="973514"/>
                    <a:pt x="676306" y="979134"/>
                    <a:pt x="714406" y="992564"/>
                  </a:cubicBezTo>
                  <a:cubicBezTo>
                    <a:pt x="740504" y="1002089"/>
                    <a:pt x="744791" y="1037427"/>
                    <a:pt x="756792" y="1073241"/>
                  </a:cubicBezTo>
                  <a:cubicBezTo>
                    <a:pt x="770127" y="1112960"/>
                    <a:pt x="767746" y="1132201"/>
                    <a:pt x="787272" y="1148774"/>
                  </a:cubicBezTo>
                  <a:cubicBezTo>
                    <a:pt x="801655" y="1161614"/>
                    <a:pt x="821467" y="1166567"/>
                    <a:pt x="840231" y="1162014"/>
                  </a:cubicBezTo>
                  <a:cubicBezTo>
                    <a:pt x="868806" y="1152489"/>
                    <a:pt x="874617" y="1117723"/>
                    <a:pt x="888523" y="1095339"/>
                  </a:cubicBezTo>
                  <a:cubicBezTo>
                    <a:pt x="913669" y="1054572"/>
                    <a:pt x="949959" y="1023806"/>
                    <a:pt x="974248" y="982087"/>
                  </a:cubicBezTo>
                  <a:cubicBezTo>
                    <a:pt x="998536" y="940367"/>
                    <a:pt x="1035018" y="876454"/>
                    <a:pt x="1041685" y="790158"/>
                  </a:cubicBezTo>
                  <a:cubicBezTo>
                    <a:pt x="1045781" y="738342"/>
                    <a:pt x="1037399" y="697765"/>
                    <a:pt x="1024540" y="635281"/>
                  </a:cubicBezTo>
                  <a:cubicBezTo>
                    <a:pt x="1010253" y="566130"/>
                    <a:pt x="997775" y="547556"/>
                    <a:pt x="988726" y="489644"/>
                  </a:cubicBezTo>
                  <a:cubicBezTo>
                    <a:pt x="981583" y="443638"/>
                    <a:pt x="980249" y="396918"/>
                    <a:pt x="984821" y="350579"/>
                  </a:cubicBezTo>
                  <a:cubicBezTo>
                    <a:pt x="1013682" y="383859"/>
                    <a:pt x="1045590" y="414435"/>
                    <a:pt x="1080071" y="441924"/>
                  </a:cubicBezTo>
                  <a:cubicBezTo>
                    <a:pt x="1121600" y="474976"/>
                    <a:pt x="1143126" y="491740"/>
                    <a:pt x="1178083" y="502884"/>
                  </a:cubicBezTo>
                  <a:cubicBezTo>
                    <a:pt x="1217897" y="516314"/>
                    <a:pt x="1260855" y="517247"/>
                    <a:pt x="1301241" y="505551"/>
                  </a:cubicBezTo>
                  <a:cubicBezTo>
                    <a:pt x="1343247" y="492797"/>
                    <a:pt x="1380013" y="466756"/>
                    <a:pt x="1406016" y="431351"/>
                  </a:cubicBezTo>
                  <a:cubicBezTo>
                    <a:pt x="1435829" y="389003"/>
                    <a:pt x="1449069" y="337168"/>
                    <a:pt x="1443068" y="285714"/>
                  </a:cubicBezTo>
                  <a:cubicBezTo>
                    <a:pt x="1435639" y="211228"/>
                    <a:pt x="1391633" y="163508"/>
                    <a:pt x="1367630" y="137410"/>
                  </a:cubicBezTo>
                  <a:cubicBezTo>
                    <a:pt x="1300955" y="65115"/>
                    <a:pt x="1221421" y="43874"/>
                    <a:pt x="1135887" y="20919"/>
                  </a:cubicBezTo>
                  <a:cubicBezTo>
                    <a:pt x="1065022" y="1869"/>
                    <a:pt x="1021587" y="-8990"/>
                    <a:pt x="969104" y="9013"/>
                  </a:cubicBezTo>
                  <a:cubicBezTo>
                    <a:pt x="925289" y="24662"/>
                    <a:pt x="888046" y="54504"/>
                    <a:pt x="863186" y="93785"/>
                  </a:cubicBezTo>
                  <a:cubicBezTo>
                    <a:pt x="841469" y="129313"/>
                    <a:pt x="838612" y="168652"/>
                    <a:pt x="832707" y="247328"/>
                  </a:cubicBezTo>
                  <a:cubicBezTo>
                    <a:pt x="828801" y="300478"/>
                    <a:pt x="831373" y="323528"/>
                    <a:pt x="824800" y="402205"/>
                  </a:cubicBezTo>
                  <a:cubicBezTo>
                    <a:pt x="819372" y="434294"/>
                    <a:pt x="812323" y="466079"/>
                    <a:pt x="803655" y="497455"/>
                  </a:cubicBezTo>
                  <a:cubicBezTo>
                    <a:pt x="797940" y="520696"/>
                    <a:pt x="794130" y="534697"/>
                    <a:pt x="782414" y="539841"/>
                  </a:cubicBezTo>
                  <a:cubicBezTo>
                    <a:pt x="769175" y="545746"/>
                    <a:pt x="753839" y="536412"/>
                    <a:pt x="728122" y="520791"/>
                  </a:cubicBezTo>
                  <a:cubicBezTo>
                    <a:pt x="695928" y="501741"/>
                    <a:pt x="662018" y="473166"/>
                    <a:pt x="623347" y="471070"/>
                  </a:cubicBezTo>
                  <a:cubicBezTo>
                    <a:pt x="598677" y="469832"/>
                    <a:pt x="574960" y="479738"/>
                    <a:pt x="552767" y="490692"/>
                  </a:cubicBezTo>
                  <a:cubicBezTo>
                    <a:pt x="496474" y="518581"/>
                    <a:pt x="444468" y="554300"/>
                    <a:pt x="398272" y="596800"/>
                  </a:cubicBezTo>
                  <a:cubicBezTo>
                    <a:pt x="355123" y="636520"/>
                    <a:pt x="325214" y="687193"/>
                    <a:pt x="276065" y="720625"/>
                  </a:cubicBezTo>
                  <a:cubicBezTo>
                    <a:pt x="247490" y="739675"/>
                    <a:pt x="232917" y="743390"/>
                    <a:pt x="227106" y="744438"/>
                  </a:cubicBezTo>
                  <a:cubicBezTo>
                    <a:pt x="193769" y="750915"/>
                    <a:pt x="167290" y="737675"/>
                    <a:pt x="121189" y="715387"/>
                  </a:cubicBezTo>
                  <a:cubicBezTo>
                    <a:pt x="5841" y="660427"/>
                    <a:pt x="-2446" y="660046"/>
                    <a:pt x="-826" y="66299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62" name="Google Shape;562;p8"/>
            <p:cNvSpPr/>
            <p:nvPr/>
          </p:nvSpPr>
          <p:spPr>
            <a:xfrm flipH="1">
              <a:off x="8706788" y="4186110"/>
              <a:ext cx="226907" cy="176271"/>
            </a:xfrm>
            <a:custGeom>
              <a:rect b="b" l="l" r="r" t="t"/>
              <a:pathLst>
                <a:path extrusionOk="0" h="65225" w="83962">
                  <a:moveTo>
                    <a:pt x="-990" y="17808"/>
                  </a:moveTo>
                  <a:cubicBezTo>
                    <a:pt x="20537" y="-11720"/>
                    <a:pt x="71304" y="-3528"/>
                    <a:pt x="80925" y="32476"/>
                  </a:cubicBezTo>
                  <a:cubicBezTo>
                    <a:pt x="84258" y="43230"/>
                    <a:pt x="83497" y="54812"/>
                    <a:pt x="78830" y="65052"/>
                  </a:cubicBezTo>
                  <a:cubicBezTo>
                    <a:pt x="85116" y="38915"/>
                    <a:pt x="69019" y="12626"/>
                    <a:pt x="42920" y="6340"/>
                  </a:cubicBezTo>
                  <a:cubicBezTo>
                    <a:pt x="27299" y="2596"/>
                    <a:pt x="10916" y="6740"/>
                    <a:pt x="-990" y="17427"/>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63" name="Google Shape;563;p8"/>
            <p:cNvSpPr/>
            <p:nvPr/>
          </p:nvSpPr>
          <p:spPr>
            <a:xfrm flipH="1">
              <a:off x="8271884" y="4543290"/>
              <a:ext cx="689348" cy="532330"/>
            </a:xfrm>
            <a:custGeom>
              <a:rect b="b" l="l" r="r" t="t"/>
              <a:pathLst>
                <a:path extrusionOk="0" h="196977" w="255078">
                  <a:moveTo>
                    <a:pt x="-990" y="-174"/>
                  </a:moveTo>
                  <a:cubicBezTo>
                    <a:pt x="39776" y="107554"/>
                    <a:pt x="141218" y="180801"/>
                    <a:pt x="254089" y="196804"/>
                  </a:cubicBezTo>
                  <a:cubicBezTo>
                    <a:pt x="139789" y="191660"/>
                    <a:pt x="30060" y="111841"/>
                    <a:pt x="-990" y="-174"/>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64" name="Google Shape;564;p8"/>
            <p:cNvSpPr/>
            <p:nvPr/>
          </p:nvSpPr>
          <p:spPr>
            <a:xfrm flipH="1" rot="710374">
              <a:off x="9072793" y="4297314"/>
              <a:ext cx="262806" cy="334436"/>
            </a:xfrm>
            <a:custGeom>
              <a:rect b="b" l="l" r="r" t="t"/>
              <a:pathLst>
                <a:path extrusionOk="0" h="123634" w="97154">
                  <a:moveTo>
                    <a:pt x="96165" y="61644"/>
                  </a:moveTo>
                  <a:cubicBezTo>
                    <a:pt x="96165" y="95785"/>
                    <a:pt x="74416" y="123461"/>
                    <a:pt x="47587" y="123461"/>
                  </a:cubicBezTo>
                  <a:cubicBezTo>
                    <a:pt x="20759" y="123461"/>
                    <a:pt x="-990" y="95785"/>
                    <a:pt x="-990" y="61644"/>
                  </a:cubicBezTo>
                  <a:cubicBezTo>
                    <a:pt x="-990" y="27503"/>
                    <a:pt x="20759" y="-174"/>
                    <a:pt x="47587" y="-174"/>
                  </a:cubicBezTo>
                  <a:cubicBezTo>
                    <a:pt x="74416" y="-174"/>
                    <a:pt x="96165" y="27503"/>
                    <a:pt x="96165" y="61644"/>
                  </a:cubicBezTo>
                  <a:close/>
                </a:path>
              </a:pathLst>
            </a:custGeom>
            <a:solidFill>
              <a:srgbClr val="CFB6A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65" name="Google Shape;565;p8"/>
            <p:cNvSpPr/>
            <p:nvPr/>
          </p:nvSpPr>
          <p:spPr>
            <a:xfrm flipH="1" rot="240851">
              <a:off x="8142624" y="4019859"/>
              <a:ext cx="435880" cy="556013"/>
            </a:xfrm>
            <a:custGeom>
              <a:rect b="b" l="l" r="r" t="t"/>
              <a:pathLst>
                <a:path extrusionOk="0" h="556039" w="435900">
                  <a:moveTo>
                    <a:pt x="218705" y="496185"/>
                  </a:moveTo>
                  <a:cubicBezTo>
                    <a:pt x="205879" y="496185"/>
                    <a:pt x="195485" y="509584"/>
                    <a:pt x="195485" y="526112"/>
                  </a:cubicBezTo>
                  <a:cubicBezTo>
                    <a:pt x="195485" y="542640"/>
                    <a:pt x="205879" y="556039"/>
                    <a:pt x="218705" y="556039"/>
                  </a:cubicBezTo>
                  <a:cubicBezTo>
                    <a:pt x="231529" y="556039"/>
                    <a:pt x="241923" y="542640"/>
                    <a:pt x="241923" y="526112"/>
                  </a:cubicBezTo>
                  <a:cubicBezTo>
                    <a:pt x="241923" y="509584"/>
                    <a:pt x="231528" y="496185"/>
                    <a:pt x="218705" y="496185"/>
                  </a:cubicBezTo>
                  <a:close/>
                  <a:moveTo>
                    <a:pt x="408001" y="269170"/>
                  </a:moveTo>
                  <a:cubicBezTo>
                    <a:pt x="398746" y="269021"/>
                    <a:pt x="388564" y="272281"/>
                    <a:pt x="379648" y="278982"/>
                  </a:cubicBezTo>
                  <a:cubicBezTo>
                    <a:pt x="361820" y="292382"/>
                    <a:pt x="355807" y="314478"/>
                    <a:pt x="366221" y="328334"/>
                  </a:cubicBezTo>
                  <a:cubicBezTo>
                    <a:pt x="376636" y="342190"/>
                    <a:pt x="399533" y="342559"/>
                    <a:pt x="417362" y="329158"/>
                  </a:cubicBezTo>
                  <a:cubicBezTo>
                    <a:pt x="435193" y="315756"/>
                    <a:pt x="441205" y="293659"/>
                    <a:pt x="430790" y="279802"/>
                  </a:cubicBezTo>
                  <a:cubicBezTo>
                    <a:pt x="425583" y="272874"/>
                    <a:pt x="417256" y="269318"/>
                    <a:pt x="408001" y="269170"/>
                  </a:cubicBezTo>
                  <a:close/>
                  <a:moveTo>
                    <a:pt x="42224" y="165414"/>
                  </a:moveTo>
                  <a:cubicBezTo>
                    <a:pt x="29429" y="165478"/>
                    <a:pt x="19119" y="178901"/>
                    <a:pt x="19202" y="195394"/>
                  </a:cubicBezTo>
                  <a:cubicBezTo>
                    <a:pt x="19284" y="211890"/>
                    <a:pt x="29727" y="225206"/>
                    <a:pt x="42523" y="225143"/>
                  </a:cubicBezTo>
                  <a:cubicBezTo>
                    <a:pt x="55321" y="225079"/>
                    <a:pt x="65627" y="211659"/>
                    <a:pt x="65545" y="195163"/>
                  </a:cubicBezTo>
                  <a:cubicBezTo>
                    <a:pt x="65462" y="178669"/>
                    <a:pt x="55022" y="165350"/>
                    <a:pt x="42224" y="165414"/>
                  </a:cubicBezTo>
                  <a:close/>
                  <a:moveTo>
                    <a:pt x="217505" y="49526"/>
                  </a:moveTo>
                  <a:cubicBezTo>
                    <a:pt x="188011" y="47456"/>
                    <a:pt x="161956" y="76356"/>
                    <a:pt x="159310" y="114071"/>
                  </a:cubicBezTo>
                  <a:cubicBezTo>
                    <a:pt x="156663" y="151789"/>
                    <a:pt x="178426" y="184044"/>
                    <a:pt x="207920" y="186114"/>
                  </a:cubicBezTo>
                  <a:cubicBezTo>
                    <a:pt x="237414" y="188184"/>
                    <a:pt x="263468" y="159284"/>
                    <a:pt x="266115" y="121566"/>
                  </a:cubicBezTo>
                  <a:cubicBezTo>
                    <a:pt x="268762" y="83851"/>
                    <a:pt x="246999" y="51596"/>
                    <a:pt x="217505" y="49526"/>
                  </a:cubicBezTo>
                  <a:close/>
                  <a:moveTo>
                    <a:pt x="46889" y="4"/>
                  </a:moveTo>
                  <a:cubicBezTo>
                    <a:pt x="37635" y="-145"/>
                    <a:pt x="27454" y="3113"/>
                    <a:pt x="18539" y="9814"/>
                  </a:cubicBezTo>
                  <a:cubicBezTo>
                    <a:pt x="707" y="23216"/>
                    <a:pt x="-5306" y="45311"/>
                    <a:pt x="5109" y="59167"/>
                  </a:cubicBezTo>
                  <a:cubicBezTo>
                    <a:pt x="15523" y="73023"/>
                    <a:pt x="38421" y="73393"/>
                    <a:pt x="56252" y="59990"/>
                  </a:cubicBezTo>
                  <a:cubicBezTo>
                    <a:pt x="74081" y="46590"/>
                    <a:pt x="80092" y="24492"/>
                    <a:pt x="69678" y="10636"/>
                  </a:cubicBezTo>
                  <a:cubicBezTo>
                    <a:pt x="64471" y="3708"/>
                    <a:pt x="56143" y="152"/>
                    <a:pt x="46889" y="4"/>
                  </a:cubicBezTo>
                  <a:close/>
                </a:path>
              </a:pathLst>
            </a:custGeom>
            <a:solidFill>
              <a:srgbClr val="A49B9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66" name="Google Shape;566;p8"/>
            <p:cNvSpPr/>
            <p:nvPr/>
          </p:nvSpPr>
          <p:spPr>
            <a:xfrm flipH="1">
              <a:off x="9825242" y="5179008"/>
              <a:ext cx="1372581" cy="835954"/>
            </a:xfrm>
            <a:custGeom>
              <a:rect b="b" l="l" r="r" t="t"/>
              <a:pathLst>
                <a:path extrusionOk="0" h="835954" w="1372581">
                  <a:moveTo>
                    <a:pt x="418493" y="744328"/>
                  </a:moveTo>
                  <a:cubicBezTo>
                    <a:pt x="398876" y="744328"/>
                    <a:pt x="382974" y="764840"/>
                    <a:pt x="382974" y="790143"/>
                  </a:cubicBezTo>
                  <a:cubicBezTo>
                    <a:pt x="382974" y="815442"/>
                    <a:pt x="398876" y="835954"/>
                    <a:pt x="418493" y="835954"/>
                  </a:cubicBezTo>
                  <a:cubicBezTo>
                    <a:pt x="438108" y="835954"/>
                    <a:pt x="454010" y="815442"/>
                    <a:pt x="454010" y="790143"/>
                  </a:cubicBezTo>
                  <a:cubicBezTo>
                    <a:pt x="454010" y="764840"/>
                    <a:pt x="438108" y="744328"/>
                    <a:pt x="418493" y="744328"/>
                  </a:cubicBezTo>
                  <a:close/>
                  <a:moveTo>
                    <a:pt x="893350" y="698514"/>
                  </a:moveTo>
                  <a:cubicBezTo>
                    <a:pt x="873733" y="698514"/>
                    <a:pt x="857831" y="719026"/>
                    <a:pt x="857831" y="744329"/>
                  </a:cubicBezTo>
                  <a:cubicBezTo>
                    <a:pt x="857831" y="769628"/>
                    <a:pt x="873733" y="790140"/>
                    <a:pt x="893350" y="790140"/>
                  </a:cubicBezTo>
                  <a:cubicBezTo>
                    <a:pt x="912965" y="790140"/>
                    <a:pt x="928867" y="769628"/>
                    <a:pt x="928867" y="744329"/>
                  </a:cubicBezTo>
                  <a:cubicBezTo>
                    <a:pt x="928867" y="719026"/>
                    <a:pt x="912965" y="698514"/>
                    <a:pt x="893350" y="698514"/>
                  </a:cubicBezTo>
                  <a:close/>
                  <a:moveTo>
                    <a:pt x="35517" y="605859"/>
                  </a:moveTo>
                  <a:cubicBezTo>
                    <a:pt x="15902" y="605859"/>
                    <a:pt x="0" y="626371"/>
                    <a:pt x="0" y="651674"/>
                  </a:cubicBezTo>
                  <a:cubicBezTo>
                    <a:pt x="0" y="676973"/>
                    <a:pt x="15902" y="697485"/>
                    <a:pt x="35517" y="697485"/>
                  </a:cubicBezTo>
                  <a:cubicBezTo>
                    <a:pt x="55134" y="697485"/>
                    <a:pt x="71036" y="676973"/>
                    <a:pt x="71036" y="651674"/>
                  </a:cubicBezTo>
                  <a:cubicBezTo>
                    <a:pt x="71036" y="626371"/>
                    <a:pt x="55134" y="605859"/>
                    <a:pt x="35517" y="605859"/>
                  </a:cubicBezTo>
                  <a:close/>
                  <a:moveTo>
                    <a:pt x="587588" y="490298"/>
                  </a:moveTo>
                  <a:cubicBezTo>
                    <a:pt x="552904" y="490298"/>
                    <a:pt x="524789" y="526479"/>
                    <a:pt x="524789" y="571113"/>
                  </a:cubicBezTo>
                  <a:cubicBezTo>
                    <a:pt x="524789" y="615749"/>
                    <a:pt x="552904" y="651930"/>
                    <a:pt x="587588" y="651930"/>
                  </a:cubicBezTo>
                  <a:cubicBezTo>
                    <a:pt x="622272" y="651930"/>
                    <a:pt x="650388" y="615749"/>
                    <a:pt x="650388" y="571113"/>
                  </a:cubicBezTo>
                  <a:cubicBezTo>
                    <a:pt x="650388" y="526479"/>
                    <a:pt x="622272" y="490298"/>
                    <a:pt x="587588" y="490298"/>
                  </a:cubicBezTo>
                  <a:close/>
                  <a:moveTo>
                    <a:pt x="857833" y="312195"/>
                  </a:moveTo>
                  <a:cubicBezTo>
                    <a:pt x="838216" y="312195"/>
                    <a:pt x="822314" y="332707"/>
                    <a:pt x="822314" y="358010"/>
                  </a:cubicBezTo>
                  <a:cubicBezTo>
                    <a:pt x="822314" y="383309"/>
                    <a:pt x="838216" y="403821"/>
                    <a:pt x="857833" y="403821"/>
                  </a:cubicBezTo>
                  <a:cubicBezTo>
                    <a:pt x="877448" y="403821"/>
                    <a:pt x="893350" y="383309"/>
                    <a:pt x="893350" y="358010"/>
                  </a:cubicBezTo>
                  <a:cubicBezTo>
                    <a:pt x="893350" y="332707"/>
                    <a:pt x="877448" y="312195"/>
                    <a:pt x="857833" y="312195"/>
                  </a:cubicBezTo>
                  <a:close/>
                  <a:moveTo>
                    <a:pt x="353632" y="288000"/>
                  </a:moveTo>
                  <a:cubicBezTo>
                    <a:pt x="307578" y="288000"/>
                    <a:pt x="270243" y="336052"/>
                    <a:pt x="270243" y="395325"/>
                  </a:cubicBezTo>
                  <a:cubicBezTo>
                    <a:pt x="270243" y="454601"/>
                    <a:pt x="307578" y="502649"/>
                    <a:pt x="353632" y="502649"/>
                  </a:cubicBezTo>
                  <a:cubicBezTo>
                    <a:pt x="399687" y="502649"/>
                    <a:pt x="437022" y="454601"/>
                    <a:pt x="437022" y="395325"/>
                  </a:cubicBezTo>
                  <a:cubicBezTo>
                    <a:pt x="437022" y="336052"/>
                    <a:pt x="399687" y="288000"/>
                    <a:pt x="353632" y="288000"/>
                  </a:cubicBezTo>
                  <a:close/>
                  <a:moveTo>
                    <a:pt x="607405" y="288000"/>
                  </a:moveTo>
                  <a:cubicBezTo>
                    <a:pt x="587788" y="288000"/>
                    <a:pt x="571886" y="308512"/>
                    <a:pt x="571886" y="333812"/>
                  </a:cubicBezTo>
                  <a:cubicBezTo>
                    <a:pt x="571886" y="359114"/>
                    <a:pt x="587788" y="379626"/>
                    <a:pt x="607405" y="379626"/>
                  </a:cubicBezTo>
                  <a:cubicBezTo>
                    <a:pt x="627020" y="379626"/>
                    <a:pt x="642922" y="359114"/>
                    <a:pt x="642922" y="333812"/>
                  </a:cubicBezTo>
                  <a:cubicBezTo>
                    <a:pt x="642922" y="308512"/>
                    <a:pt x="627020" y="288000"/>
                    <a:pt x="607405" y="288000"/>
                  </a:cubicBezTo>
                  <a:close/>
                  <a:moveTo>
                    <a:pt x="1104654" y="256859"/>
                  </a:moveTo>
                  <a:cubicBezTo>
                    <a:pt x="1085037" y="256859"/>
                    <a:pt x="1069135" y="277371"/>
                    <a:pt x="1069135" y="302671"/>
                  </a:cubicBezTo>
                  <a:cubicBezTo>
                    <a:pt x="1069135" y="327973"/>
                    <a:pt x="1085037" y="348485"/>
                    <a:pt x="1104654" y="348485"/>
                  </a:cubicBezTo>
                  <a:cubicBezTo>
                    <a:pt x="1124269" y="348485"/>
                    <a:pt x="1140171" y="327973"/>
                    <a:pt x="1140171" y="302671"/>
                  </a:cubicBezTo>
                  <a:cubicBezTo>
                    <a:pt x="1140171" y="277371"/>
                    <a:pt x="1124269" y="256859"/>
                    <a:pt x="1104654" y="256859"/>
                  </a:cubicBezTo>
                  <a:close/>
                  <a:moveTo>
                    <a:pt x="1337061" y="129717"/>
                  </a:moveTo>
                  <a:cubicBezTo>
                    <a:pt x="1317447" y="129717"/>
                    <a:pt x="1301545" y="150229"/>
                    <a:pt x="1301545" y="175528"/>
                  </a:cubicBezTo>
                  <a:cubicBezTo>
                    <a:pt x="1301545" y="200831"/>
                    <a:pt x="1317447" y="221343"/>
                    <a:pt x="1337061" y="221343"/>
                  </a:cubicBezTo>
                  <a:cubicBezTo>
                    <a:pt x="1356679" y="221343"/>
                    <a:pt x="1372581" y="200831"/>
                    <a:pt x="1372581" y="175528"/>
                  </a:cubicBezTo>
                  <a:cubicBezTo>
                    <a:pt x="1372581" y="150229"/>
                    <a:pt x="1356679" y="129717"/>
                    <a:pt x="1337061" y="129717"/>
                  </a:cubicBezTo>
                  <a:close/>
                  <a:moveTo>
                    <a:pt x="759255" y="0"/>
                  </a:moveTo>
                  <a:cubicBezTo>
                    <a:pt x="724571" y="0"/>
                    <a:pt x="696456" y="36184"/>
                    <a:pt x="696456" y="80814"/>
                  </a:cubicBezTo>
                  <a:cubicBezTo>
                    <a:pt x="696456" y="125448"/>
                    <a:pt x="724571" y="161632"/>
                    <a:pt x="759255" y="161632"/>
                  </a:cubicBezTo>
                  <a:cubicBezTo>
                    <a:pt x="793939" y="161632"/>
                    <a:pt x="822055" y="125448"/>
                    <a:pt x="822055" y="80814"/>
                  </a:cubicBezTo>
                  <a:cubicBezTo>
                    <a:pt x="822055" y="36184"/>
                    <a:pt x="793939" y="0"/>
                    <a:pt x="759255" y="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567" name="Google Shape;567;p8"/>
          <p:cNvGrpSpPr/>
          <p:nvPr/>
        </p:nvGrpSpPr>
        <p:grpSpPr>
          <a:xfrm>
            <a:off x="2631468" y="5477103"/>
            <a:ext cx="574522" cy="950357"/>
            <a:chOff x="2020874" y="490225"/>
            <a:chExt cx="2044561" cy="3382055"/>
          </a:xfrm>
        </p:grpSpPr>
        <p:sp>
          <p:nvSpPr>
            <p:cNvPr id="568" name="Google Shape;568;p8"/>
            <p:cNvSpPr/>
            <p:nvPr/>
          </p:nvSpPr>
          <p:spPr>
            <a:xfrm>
              <a:off x="2633061" y="1215781"/>
              <a:ext cx="291649" cy="2656499"/>
            </a:xfrm>
            <a:custGeom>
              <a:rect b="b" l="l" r="r" t="t"/>
              <a:pathLst>
                <a:path extrusionOk="0" h="775620" w="85153">
                  <a:moveTo>
                    <a:pt x="84164" y="5160"/>
                  </a:moveTo>
                  <a:cubicBezTo>
                    <a:pt x="80449" y="46023"/>
                    <a:pt x="76638" y="94314"/>
                    <a:pt x="72925" y="148702"/>
                  </a:cubicBezTo>
                  <a:cubicBezTo>
                    <a:pt x="72925" y="151845"/>
                    <a:pt x="72925" y="155084"/>
                    <a:pt x="72353" y="158227"/>
                  </a:cubicBezTo>
                  <a:cubicBezTo>
                    <a:pt x="71686" y="167752"/>
                    <a:pt x="71114" y="176801"/>
                    <a:pt x="70543" y="186326"/>
                  </a:cubicBezTo>
                  <a:cubicBezTo>
                    <a:pt x="70543" y="189469"/>
                    <a:pt x="70543" y="192612"/>
                    <a:pt x="69876" y="195851"/>
                  </a:cubicBezTo>
                  <a:cubicBezTo>
                    <a:pt x="69876" y="202233"/>
                    <a:pt x="69210" y="208900"/>
                    <a:pt x="68828" y="215472"/>
                  </a:cubicBezTo>
                  <a:lnTo>
                    <a:pt x="68258" y="224997"/>
                  </a:lnTo>
                  <a:cubicBezTo>
                    <a:pt x="68258" y="225569"/>
                    <a:pt x="68258" y="226141"/>
                    <a:pt x="68258" y="226807"/>
                  </a:cubicBezTo>
                  <a:cubicBezTo>
                    <a:pt x="67019" y="251477"/>
                    <a:pt x="63209" y="322914"/>
                    <a:pt x="60732" y="421308"/>
                  </a:cubicBezTo>
                  <a:lnTo>
                    <a:pt x="60732" y="430833"/>
                  </a:lnTo>
                  <a:cubicBezTo>
                    <a:pt x="60732" y="440358"/>
                    <a:pt x="60732" y="449883"/>
                    <a:pt x="60065" y="459408"/>
                  </a:cubicBezTo>
                  <a:lnTo>
                    <a:pt x="60065" y="468933"/>
                  </a:lnTo>
                  <a:cubicBezTo>
                    <a:pt x="60065" y="474457"/>
                    <a:pt x="60065" y="479981"/>
                    <a:pt x="60065" y="485506"/>
                  </a:cubicBezTo>
                  <a:cubicBezTo>
                    <a:pt x="60065" y="488745"/>
                    <a:pt x="60065" y="491888"/>
                    <a:pt x="60065" y="495031"/>
                  </a:cubicBezTo>
                  <a:cubicBezTo>
                    <a:pt x="60065" y="499794"/>
                    <a:pt x="60065" y="504556"/>
                    <a:pt x="60065" y="509699"/>
                  </a:cubicBezTo>
                  <a:cubicBezTo>
                    <a:pt x="60065" y="545609"/>
                    <a:pt x="59303" y="584662"/>
                    <a:pt x="59494" y="626953"/>
                  </a:cubicBezTo>
                  <a:lnTo>
                    <a:pt x="59494" y="636478"/>
                  </a:lnTo>
                  <a:cubicBezTo>
                    <a:pt x="59494" y="648860"/>
                    <a:pt x="59494" y="661528"/>
                    <a:pt x="59494" y="674578"/>
                  </a:cubicBezTo>
                  <a:cubicBezTo>
                    <a:pt x="59494" y="677816"/>
                    <a:pt x="59494" y="680959"/>
                    <a:pt x="59494" y="684103"/>
                  </a:cubicBezTo>
                  <a:cubicBezTo>
                    <a:pt x="59494" y="690389"/>
                    <a:pt x="59494" y="696771"/>
                    <a:pt x="59494" y="703153"/>
                  </a:cubicBezTo>
                  <a:cubicBezTo>
                    <a:pt x="59494" y="706391"/>
                    <a:pt x="59494" y="709534"/>
                    <a:pt x="59494" y="712678"/>
                  </a:cubicBezTo>
                  <a:cubicBezTo>
                    <a:pt x="59494" y="722774"/>
                    <a:pt x="59685" y="732965"/>
                    <a:pt x="60065" y="743253"/>
                  </a:cubicBezTo>
                  <a:lnTo>
                    <a:pt x="60065" y="752778"/>
                  </a:lnTo>
                  <a:cubicBezTo>
                    <a:pt x="60065" y="760207"/>
                    <a:pt x="60065" y="767732"/>
                    <a:pt x="60065" y="775447"/>
                  </a:cubicBezTo>
                  <a:lnTo>
                    <a:pt x="-990" y="772780"/>
                  </a:lnTo>
                  <a:cubicBezTo>
                    <a:pt x="-990" y="766113"/>
                    <a:pt x="-990" y="759445"/>
                    <a:pt x="-990" y="752778"/>
                  </a:cubicBezTo>
                  <a:cubicBezTo>
                    <a:pt x="-990" y="749539"/>
                    <a:pt x="-990" y="746396"/>
                    <a:pt x="-990" y="743253"/>
                  </a:cubicBezTo>
                  <a:cubicBezTo>
                    <a:pt x="-990" y="733156"/>
                    <a:pt x="-990" y="722964"/>
                    <a:pt x="-990" y="712678"/>
                  </a:cubicBezTo>
                  <a:cubicBezTo>
                    <a:pt x="-990" y="709534"/>
                    <a:pt x="-990" y="706391"/>
                    <a:pt x="-990" y="703153"/>
                  </a:cubicBezTo>
                  <a:lnTo>
                    <a:pt x="-990" y="684103"/>
                  </a:lnTo>
                  <a:cubicBezTo>
                    <a:pt x="-990" y="680864"/>
                    <a:pt x="-990" y="677721"/>
                    <a:pt x="-990" y="674578"/>
                  </a:cubicBezTo>
                  <a:cubicBezTo>
                    <a:pt x="-990" y="662099"/>
                    <a:pt x="-419" y="649432"/>
                    <a:pt x="58" y="636478"/>
                  </a:cubicBezTo>
                  <a:cubicBezTo>
                    <a:pt x="58" y="633334"/>
                    <a:pt x="58" y="630096"/>
                    <a:pt x="58" y="626953"/>
                  </a:cubicBezTo>
                  <a:cubicBezTo>
                    <a:pt x="1391" y="583709"/>
                    <a:pt x="3392" y="539732"/>
                    <a:pt x="5964" y="495031"/>
                  </a:cubicBezTo>
                  <a:cubicBezTo>
                    <a:pt x="5964" y="491793"/>
                    <a:pt x="5964" y="488650"/>
                    <a:pt x="6535" y="485506"/>
                  </a:cubicBezTo>
                  <a:cubicBezTo>
                    <a:pt x="6535" y="480077"/>
                    <a:pt x="7202" y="474553"/>
                    <a:pt x="7583" y="468933"/>
                  </a:cubicBezTo>
                  <a:cubicBezTo>
                    <a:pt x="7583" y="465789"/>
                    <a:pt x="7583" y="462551"/>
                    <a:pt x="8154" y="459408"/>
                  </a:cubicBezTo>
                  <a:cubicBezTo>
                    <a:pt x="8726" y="449883"/>
                    <a:pt x="9392" y="440358"/>
                    <a:pt x="10059" y="430833"/>
                  </a:cubicBezTo>
                  <a:cubicBezTo>
                    <a:pt x="10059" y="427594"/>
                    <a:pt x="10059" y="424451"/>
                    <a:pt x="10726" y="421308"/>
                  </a:cubicBezTo>
                  <a:cubicBezTo>
                    <a:pt x="14631" y="367301"/>
                    <a:pt x="19298" y="312151"/>
                    <a:pt x="25204" y="256049"/>
                  </a:cubicBezTo>
                  <a:cubicBezTo>
                    <a:pt x="26252" y="245667"/>
                    <a:pt x="27395" y="235284"/>
                    <a:pt x="28538" y="224997"/>
                  </a:cubicBezTo>
                  <a:lnTo>
                    <a:pt x="29681" y="215472"/>
                  </a:lnTo>
                  <a:cubicBezTo>
                    <a:pt x="30348" y="208900"/>
                    <a:pt x="31109" y="202328"/>
                    <a:pt x="31871" y="195851"/>
                  </a:cubicBezTo>
                  <a:lnTo>
                    <a:pt x="33014" y="186326"/>
                  </a:lnTo>
                  <a:cubicBezTo>
                    <a:pt x="34157" y="176801"/>
                    <a:pt x="35300" y="167276"/>
                    <a:pt x="36348" y="158227"/>
                  </a:cubicBezTo>
                  <a:cubicBezTo>
                    <a:pt x="36348" y="155084"/>
                    <a:pt x="37111" y="151845"/>
                    <a:pt x="37586" y="148702"/>
                  </a:cubicBezTo>
                  <a:cubicBezTo>
                    <a:pt x="43968" y="97839"/>
                    <a:pt x="50921" y="48309"/>
                    <a:pt x="58446" y="-174"/>
                  </a:cubicBezTo>
                  <a:close/>
                </a:path>
              </a:pathLst>
            </a:custGeom>
            <a:solidFill>
              <a:srgbClr val="AFADA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69" name="Google Shape;569;p8"/>
            <p:cNvSpPr/>
            <p:nvPr/>
          </p:nvSpPr>
          <p:spPr>
            <a:xfrm>
              <a:off x="2633061" y="1215781"/>
              <a:ext cx="291649" cy="2656499"/>
            </a:xfrm>
            <a:custGeom>
              <a:rect b="b" l="l" r="r" t="t"/>
              <a:pathLst>
                <a:path extrusionOk="0" h="775620" w="85153">
                  <a:moveTo>
                    <a:pt x="84164" y="5160"/>
                  </a:moveTo>
                  <a:cubicBezTo>
                    <a:pt x="80449" y="46023"/>
                    <a:pt x="76638" y="94314"/>
                    <a:pt x="72925" y="148702"/>
                  </a:cubicBezTo>
                  <a:cubicBezTo>
                    <a:pt x="72925" y="151845"/>
                    <a:pt x="72925" y="155084"/>
                    <a:pt x="72353" y="158227"/>
                  </a:cubicBezTo>
                  <a:cubicBezTo>
                    <a:pt x="71686" y="167752"/>
                    <a:pt x="71114" y="176801"/>
                    <a:pt x="70543" y="186326"/>
                  </a:cubicBezTo>
                  <a:cubicBezTo>
                    <a:pt x="70543" y="189469"/>
                    <a:pt x="70543" y="192612"/>
                    <a:pt x="69876" y="195851"/>
                  </a:cubicBezTo>
                  <a:cubicBezTo>
                    <a:pt x="69876" y="202233"/>
                    <a:pt x="69210" y="208900"/>
                    <a:pt x="68828" y="215472"/>
                  </a:cubicBezTo>
                  <a:lnTo>
                    <a:pt x="68258" y="224997"/>
                  </a:lnTo>
                  <a:cubicBezTo>
                    <a:pt x="68258" y="225569"/>
                    <a:pt x="68258" y="226141"/>
                    <a:pt x="68258" y="226807"/>
                  </a:cubicBezTo>
                  <a:cubicBezTo>
                    <a:pt x="67019" y="251477"/>
                    <a:pt x="63209" y="322914"/>
                    <a:pt x="60732" y="421308"/>
                  </a:cubicBezTo>
                  <a:lnTo>
                    <a:pt x="60732" y="430833"/>
                  </a:lnTo>
                  <a:cubicBezTo>
                    <a:pt x="60732" y="440358"/>
                    <a:pt x="60732" y="449883"/>
                    <a:pt x="60065" y="459408"/>
                  </a:cubicBezTo>
                  <a:lnTo>
                    <a:pt x="60065" y="468933"/>
                  </a:lnTo>
                  <a:cubicBezTo>
                    <a:pt x="60065" y="474457"/>
                    <a:pt x="60065" y="479981"/>
                    <a:pt x="60065" y="485506"/>
                  </a:cubicBezTo>
                  <a:cubicBezTo>
                    <a:pt x="60065" y="488745"/>
                    <a:pt x="60065" y="491888"/>
                    <a:pt x="60065" y="495031"/>
                  </a:cubicBezTo>
                  <a:cubicBezTo>
                    <a:pt x="60065" y="499794"/>
                    <a:pt x="60065" y="504556"/>
                    <a:pt x="60065" y="509699"/>
                  </a:cubicBezTo>
                  <a:cubicBezTo>
                    <a:pt x="60065" y="545609"/>
                    <a:pt x="59303" y="584662"/>
                    <a:pt x="59494" y="626953"/>
                  </a:cubicBezTo>
                  <a:lnTo>
                    <a:pt x="59494" y="636478"/>
                  </a:lnTo>
                  <a:cubicBezTo>
                    <a:pt x="59494" y="648860"/>
                    <a:pt x="59494" y="661528"/>
                    <a:pt x="59494" y="674578"/>
                  </a:cubicBezTo>
                  <a:cubicBezTo>
                    <a:pt x="59494" y="677816"/>
                    <a:pt x="59494" y="680959"/>
                    <a:pt x="59494" y="684103"/>
                  </a:cubicBezTo>
                  <a:cubicBezTo>
                    <a:pt x="59494" y="690389"/>
                    <a:pt x="59494" y="696771"/>
                    <a:pt x="59494" y="703153"/>
                  </a:cubicBezTo>
                  <a:cubicBezTo>
                    <a:pt x="59494" y="706391"/>
                    <a:pt x="59494" y="709534"/>
                    <a:pt x="59494" y="712678"/>
                  </a:cubicBezTo>
                  <a:cubicBezTo>
                    <a:pt x="59494" y="722774"/>
                    <a:pt x="59685" y="732965"/>
                    <a:pt x="60065" y="743253"/>
                  </a:cubicBezTo>
                  <a:lnTo>
                    <a:pt x="60065" y="752778"/>
                  </a:lnTo>
                  <a:cubicBezTo>
                    <a:pt x="60065" y="760207"/>
                    <a:pt x="60065" y="767732"/>
                    <a:pt x="60065" y="775447"/>
                  </a:cubicBezTo>
                  <a:lnTo>
                    <a:pt x="-990" y="772780"/>
                  </a:lnTo>
                  <a:cubicBezTo>
                    <a:pt x="-990" y="766113"/>
                    <a:pt x="-990" y="759445"/>
                    <a:pt x="-990" y="752778"/>
                  </a:cubicBezTo>
                  <a:cubicBezTo>
                    <a:pt x="-990" y="749539"/>
                    <a:pt x="-990" y="746396"/>
                    <a:pt x="-990" y="743253"/>
                  </a:cubicBezTo>
                  <a:cubicBezTo>
                    <a:pt x="-990" y="733156"/>
                    <a:pt x="-990" y="722964"/>
                    <a:pt x="-990" y="712678"/>
                  </a:cubicBezTo>
                  <a:cubicBezTo>
                    <a:pt x="-990" y="709534"/>
                    <a:pt x="-990" y="706391"/>
                    <a:pt x="-990" y="703153"/>
                  </a:cubicBezTo>
                  <a:lnTo>
                    <a:pt x="-990" y="684103"/>
                  </a:lnTo>
                  <a:cubicBezTo>
                    <a:pt x="-990" y="680864"/>
                    <a:pt x="-990" y="677721"/>
                    <a:pt x="-990" y="674578"/>
                  </a:cubicBezTo>
                  <a:cubicBezTo>
                    <a:pt x="-990" y="662099"/>
                    <a:pt x="-419" y="649432"/>
                    <a:pt x="58" y="636478"/>
                  </a:cubicBezTo>
                  <a:cubicBezTo>
                    <a:pt x="58" y="633334"/>
                    <a:pt x="58" y="630096"/>
                    <a:pt x="58" y="626953"/>
                  </a:cubicBezTo>
                  <a:cubicBezTo>
                    <a:pt x="1391" y="583709"/>
                    <a:pt x="3392" y="539732"/>
                    <a:pt x="5964" y="495031"/>
                  </a:cubicBezTo>
                  <a:cubicBezTo>
                    <a:pt x="5964" y="491793"/>
                    <a:pt x="5964" y="488650"/>
                    <a:pt x="6535" y="485506"/>
                  </a:cubicBezTo>
                  <a:cubicBezTo>
                    <a:pt x="6535" y="480077"/>
                    <a:pt x="7202" y="474553"/>
                    <a:pt x="7583" y="468933"/>
                  </a:cubicBezTo>
                  <a:cubicBezTo>
                    <a:pt x="7583" y="465789"/>
                    <a:pt x="7583" y="462551"/>
                    <a:pt x="8154" y="459408"/>
                  </a:cubicBezTo>
                  <a:cubicBezTo>
                    <a:pt x="8726" y="449883"/>
                    <a:pt x="9392" y="440358"/>
                    <a:pt x="10059" y="430833"/>
                  </a:cubicBezTo>
                  <a:cubicBezTo>
                    <a:pt x="10059" y="427594"/>
                    <a:pt x="10059" y="424451"/>
                    <a:pt x="10726" y="421308"/>
                  </a:cubicBezTo>
                  <a:cubicBezTo>
                    <a:pt x="14631" y="367301"/>
                    <a:pt x="19298" y="312151"/>
                    <a:pt x="25204" y="256049"/>
                  </a:cubicBezTo>
                  <a:cubicBezTo>
                    <a:pt x="26252" y="245667"/>
                    <a:pt x="27395" y="235284"/>
                    <a:pt x="28538" y="224997"/>
                  </a:cubicBezTo>
                  <a:lnTo>
                    <a:pt x="29681" y="215472"/>
                  </a:lnTo>
                  <a:cubicBezTo>
                    <a:pt x="30348" y="208900"/>
                    <a:pt x="31109" y="202328"/>
                    <a:pt x="31871" y="195851"/>
                  </a:cubicBezTo>
                  <a:lnTo>
                    <a:pt x="33014" y="186326"/>
                  </a:lnTo>
                  <a:cubicBezTo>
                    <a:pt x="34157" y="176801"/>
                    <a:pt x="35300" y="167276"/>
                    <a:pt x="36348" y="158227"/>
                  </a:cubicBezTo>
                  <a:cubicBezTo>
                    <a:pt x="36348" y="155084"/>
                    <a:pt x="37111" y="151845"/>
                    <a:pt x="37586" y="148702"/>
                  </a:cubicBezTo>
                  <a:cubicBezTo>
                    <a:pt x="43968" y="97839"/>
                    <a:pt x="50921" y="48309"/>
                    <a:pt x="58446" y="-174"/>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70" name="Google Shape;570;p8"/>
            <p:cNvSpPr/>
            <p:nvPr/>
          </p:nvSpPr>
          <p:spPr>
            <a:xfrm>
              <a:off x="2630648" y="1725228"/>
              <a:ext cx="252246" cy="2070513"/>
            </a:xfrm>
            <a:custGeom>
              <a:rect b="b" l="l" r="r" t="t"/>
              <a:pathLst>
                <a:path extrusionOk="0" h="2070513" w="252246">
                  <a:moveTo>
                    <a:pt x="0" y="2037881"/>
                  </a:moveTo>
                  <a:lnTo>
                    <a:pt x="206236" y="2037881"/>
                  </a:lnTo>
                  <a:lnTo>
                    <a:pt x="207215" y="2070513"/>
                  </a:lnTo>
                  <a:lnTo>
                    <a:pt x="0" y="2070513"/>
                  </a:lnTo>
                  <a:cubicBezTo>
                    <a:pt x="0" y="2059420"/>
                    <a:pt x="0" y="2048649"/>
                    <a:pt x="0" y="2037881"/>
                  </a:cubicBezTo>
                  <a:close/>
                  <a:moveTo>
                    <a:pt x="1630" y="1900174"/>
                  </a:moveTo>
                  <a:lnTo>
                    <a:pt x="203625" y="1900174"/>
                  </a:lnTo>
                  <a:cubicBezTo>
                    <a:pt x="204601" y="1911271"/>
                    <a:pt x="204601" y="1922038"/>
                    <a:pt x="204601" y="1932806"/>
                  </a:cubicBezTo>
                  <a:lnTo>
                    <a:pt x="1630" y="1932806"/>
                  </a:lnTo>
                  <a:cubicBezTo>
                    <a:pt x="1630" y="1922038"/>
                    <a:pt x="1630" y="1911271"/>
                    <a:pt x="1630" y="1900174"/>
                  </a:cubicBezTo>
                  <a:close/>
                  <a:moveTo>
                    <a:pt x="3265" y="1801949"/>
                  </a:moveTo>
                  <a:lnTo>
                    <a:pt x="201994" y="1801949"/>
                  </a:lnTo>
                  <a:cubicBezTo>
                    <a:pt x="203303" y="1812720"/>
                    <a:pt x="203303" y="1823488"/>
                    <a:pt x="203628" y="1834581"/>
                  </a:cubicBezTo>
                  <a:lnTo>
                    <a:pt x="3265" y="1834581"/>
                  </a:lnTo>
                  <a:cubicBezTo>
                    <a:pt x="3265" y="1823488"/>
                    <a:pt x="3265" y="1812720"/>
                    <a:pt x="3265" y="1801949"/>
                  </a:cubicBezTo>
                  <a:close/>
                  <a:moveTo>
                    <a:pt x="6526" y="1639442"/>
                  </a:moveTo>
                  <a:lnTo>
                    <a:pt x="202319" y="1639442"/>
                  </a:lnTo>
                  <a:lnTo>
                    <a:pt x="202319" y="1672074"/>
                  </a:lnTo>
                  <a:lnTo>
                    <a:pt x="6526" y="1672074"/>
                  </a:lnTo>
                  <a:cubicBezTo>
                    <a:pt x="6526" y="1661306"/>
                    <a:pt x="6526" y="1650213"/>
                    <a:pt x="6526" y="1639442"/>
                  </a:cubicBezTo>
                  <a:close/>
                  <a:moveTo>
                    <a:pt x="31652" y="1154529"/>
                  </a:moveTo>
                  <a:lnTo>
                    <a:pt x="205259" y="1154529"/>
                  </a:lnTo>
                  <a:cubicBezTo>
                    <a:pt x="205259" y="1165626"/>
                    <a:pt x="205259" y="1176393"/>
                    <a:pt x="205259" y="1187161"/>
                  </a:cubicBezTo>
                  <a:lnTo>
                    <a:pt x="29696" y="1187161"/>
                  </a:lnTo>
                  <a:cubicBezTo>
                    <a:pt x="29696" y="1176068"/>
                    <a:pt x="29696" y="1165300"/>
                    <a:pt x="31652" y="1154529"/>
                  </a:cubicBezTo>
                  <a:close/>
                  <a:moveTo>
                    <a:pt x="37198" y="1066421"/>
                  </a:moveTo>
                  <a:lnTo>
                    <a:pt x="207215" y="1066421"/>
                  </a:lnTo>
                  <a:lnTo>
                    <a:pt x="207215" y="1099053"/>
                  </a:lnTo>
                  <a:lnTo>
                    <a:pt x="35242" y="1099053"/>
                  </a:lnTo>
                  <a:cubicBezTo>
                    <a:pt x="35242" y="1088285"/>
                    <a:pt x="35242" y="1077192"/>
                    <a:pt x="37198" y="1066421"/>
                  </a:cubicBezTo>
                  <a:close/>
                  <a:moveTo>
                    <a:pt x="46664" y="935892"/>
                  </a:moveTo>
                  <a:lnTo>
                    <a:pt x="209825" y="935892"/>
                  </a:lnTo>
                  <a:lnTo>
                    <a:pt x="210805" y="968524"/>
                  </a:lnTo>
                  <a:lnTo>
                    <a:pt x="44379" y="968524"/>
                  </a:lnTo>
                  <a:cubicBezTo>
                    <a:pt x="44705" y="957756"/>
                    <a:pt x="46664" y="946989"/>
                    <a:pt x="46664" y="935892"/>
                  </a:cubicBezTo>
                  <a:close/>
                  <a:moveTo>
                    <a:pt x="111929" y="229076"/>
                  </a:moveTo>
                  <a:lnTo>
                    <a:pt x="238217" y="229076"/>
                  </a:lnTo>
                  <a:lnTo>
                    <a:pt x="238542" y="261708"/>
                  </a:lnTo>
                  <a:lnTo>
                    <a:pt x="108013" y="261708"/>
                  </a:lnTo>
                  <a:close/>
                  <a:moveTo>
                    <a:pt x="121720" y="128898"/>
                  </a:moveTo>
                  <a:lnTo>
                    <a:pt x="244092" y="128898"/>
                  </a:lnTo>
                  <a:cubicBezTo>
                    <a:pt x="244092" y="139669"/>
                    <a:pt x="244092" y="150437"/>
                    <a:pt x="241803" y="161530"/>
                  </a:cubicBezTo>
                  <a:lnTo>
                    <a:pt x="117804" y="161530"/>
                  </a:lnTo>
                  <a:close/>
                  <a:moveTo>
                    <a:pt x="137381" y="0"/>
                  </a:moveTo>
                  <a:lnTo>
                    <a:pt x="252246" y="0"/>
                  </a:lnTo>
                  <a:cubicBezTo>
                    <a:pt x="252246" y="10771"/>
                    <a:pt x="252246" y="21864"/>
                    <a:pt x="250287" y="32632"/>
                  </a:cubicBezTo>
                  <a:lnTo>
                    <a:pt x="133139" y="32632"/>
                  </a:lnTo>
                  <a:cubicBezTo>
                    <a:pt x="133139" y="21864"/>
                    <a:pt x="135750" y="10771"/>
                    <a:pt x="137381" y="0"/>
                  </a:cubicBezTo>
                  <a:close/>
                </a:path>
              </a:pathLst>
            </a:custGeom>
            <a:solidFill>
              <a:srgbClr val="6F6B6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71" name="Google Shape;571;p8"/>
            <p:cNvSpPr/>
            <p:nvPr/>
          </p:nvSpPr>
          <p:spPr>
            <a:xfrm>
              <a:off x="2020874" y="932229"/>
              <a:ext cx="2044561" cy="1613631"/>
            </a:xfrm>
            <a:custGeom>
              <a:rect b="b" l="l" r="r" t="t"/>
              <a:pathLst>
                <a:path extrusionOk="0" h="471133" w="596952">
                  <a:moveTo>
                    <a:pt x="262950" y="10774"/>
                  </a:moveTo>
                  <a:cubicBezTo>
                    <a:pt x="199990" y="26738"/>
                    <a:pt x="141982" y="58247"/>
                    <a:pt x="94262" y="102404"/>
                  </a:cubicBezTo>
                  <a:cubicBezTo>
                    <a:pt x="70831" y="124217"/>
                    <a:pt x="-321" y="190320"/>
                    <a:pt x="-988" y="277760"/>
                  </a:cubicBezTo>
                  <a:cubicBezTo>
                    <a:pt x="-988" y="290047"/>
                    <a:pt x="-1560" y="321099"/>
                    <a:pt x="14919" y="329576"/>
                  </a:cubicBezTo>
                  <a:cubicBezTo>
                    <a:pt x="29683" y="337196"/>
                    <a:pt x="54447" y="325099"/>
                    <a:pt x="97310" y="285761"/>
                  </a:cubicBezTo>
                  <a:cubicBezTo>
                    <a:pt x="160556" y="226239"/>
                    <a:pt x="213516" y="156649"/>
                    <a:pt x="254092" y="79830"/>
                  </a:cubicBezTo>
                  <a:cubicBezTo>
                    <a:pt x="255235" y="128312"/>
                    <a:pt x="257235" y="206418"/>
                    <a:pt x="260664" y="307002"/>
                  </a:cubicBezTo>
                  <a:cubicBezTo>
                    <a:pt x="263236" y="381201"/>
                    <a:pt x="265522" y="427112"/>
                    <a:pt x="298764" y="453115"/>
                  </a:cubicBezTo>
                  <a:cubicBezTo>
                    <a:pt x="318861" y="468641"/>
                    <a:pt x="350770" y="477499"/>
                    <a:pt x="371821" y="465116"/>
                  </a:cubicBezTo>
                  <a:cubicBezTo>
                    <a:pt x="400396" y="448353"/>
                    <a:pt x="397824" y="399489"/>
                    <a:pt x="395729" y="357484"/>
                  </a:cubicBezTo>
                  <a:cubicBezTo>
                    <a:pt x="392585" y="298467"/>
                    <a:pt x="377631" y="240670"/>
                    <a:pt x="351913" y="187463"/>
                  </a:cubicBezTo>
                  <a:cubicBezTo>
                    <a:pt x="372583" y="227601"/>
                    <a:pt x="401062" y="263215"/>
                    <a:pt x="435638" y="292238"/>
                  </a:cubicBezTo>
                  <a:cubicBezTo>
                    <a:pt x="464213" y="315765"/>
                    <a:pt x="515076" y="358913"/>
                    <a:pt x="548509" y="341387"/>
                  </a:cubicBezTo>
                  <a:cubicBezTo>
                    <a:pt x="575561" y="327480"/>
                    <a:pt x="576418" y="282237"/>
                    <a:pt x="576418" y="277569"/>
                  </a:cubicBezTo>
                  <a:cubicBezTo>
                    <a:pt x="577084" y="191844"/>
                    <a:pt x="462118" y="139076"/>
                    <a:pt x="456879" y="136790"/>
                  </a:cubicBezTo>
                  <a:cubicBezTo>
                    <a:pt x="459451" y="138504"/>
                    <a:pt x="505837" y="168699"/>
                    <a:pt x="552129" y="146315"/>
                  </a:cubicBezTo>
                  <a:cubicBezTo>
                    <a:pt x="567845" y="138695"/>
                    <a:pt x="596802" y="118692"/>
                    <a:pt x="595943" y="94499"/>
                  </a:cubicBezTo>
                  <a:cubicBezTo>
                    <a:pt x="594516" y="52589"/>
                    <a:pt x="504313" y="26967"/>
                    <a:pt x="471071" y="17442"/>
                  </a:cubicBezTo>
                  <a:cubicBezTo>
                    <a:pt x="403539" y="-3513"/>
                    <a:pt x="331625" y="-5819"/>
                    <a:pt x="262950" y="10774"/>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72" name="Google Shape;572;p8"/>
            <p:cNvSpPr/>
            <p:nvPr/>
          </p:nvSpPr>
          <p:spPr>
            <a:xfrm rot="-439219">
              <a:off x="2394251" y="551370"/>
              <a:ext cx="1028423" cy="1073323"/>
            </a:xfrm>
            <a:custGeom>
              <a:rect b="b" l="l" r="r" t="t"/>
              <a:pathLst>
                <a:path extrusionOk="0" h="1072619" w="1027749">
                  <a:moveTo>
                    <a:pt x="867724" y="651164"/>
                  </a:moveTo>
                  <a:cubicBezTo>
                    <a:pt x="969964" y="664351"/>
                    <a:pt x="1040716" y="769083"/>
                    <a:pt x="1025753" y="885084"/>
                  </a:cubicBezTo>
                  <a:cubicBezTo>
                    <a:pt x="1010790" y="1001089"/>
                    <a:pt x="915777" y="1084435"/>
                    <a:pt x="813538" y="1071247"/>
                  </a:cubicBezTo>
                  <a:cubicBezTo>
                    <a:pt x="711298" y="1058059"/>
                    <a:pt x="640545" y="953331"/>
                    <a:pt x="655508" y="837326"/>
                  </a:cubicBezTo>
                  <a:cubicBezTo>
                    <a:pt x="670471" y="721325"/>
                    <a:pt x="765484" y="637976"/>
                    <a:pt x="867724" y="651164"/>
                  </a:cubicBezTo>
                  <a:close/>
                  <a:moveTo>
                    <a:pt x="204280" y="79374"/>
                  </a:moveTo>
                  <a:cubicBezTo>
                    <a:pt x="281752" y="97084"/>
                    <a:pt x="340029" y="173659"/>
                    <a:pt x="340029" y="265437"/>
                  </a:cubicBezTo>
                  <a:cubicBezTo>
                    <a:pt x="340029" y="370326"/>
                    <a:pt x="263911" y="455355"/>
                    <a:pt x="170016" y="455355"/>
                  </a:cubicBezTo>
                  <a:cubicBezTo>
                    <a:pt x="76121" y="455355"/>
                    <a:pt x="0" y="370326"/>
                    <a:pt x="0" y="265437"/>
                  </a:cubicBezTo>
                  <a:cubicBezTo>
                    <a:pt x="0" y="160548"/>
                    <a:pt x="76118" y="75516"/>
                    <a:pt x="170016" y="75516"/>
                  </a:cubicBezTo>
                  <a:cubicBezTo>
                    <a:pt x="181753" y="75516"/>
                    <a:pt x="193212" y="76844"/>
                    <a:pt x="204280" y="79374"/>
                  </a:cubicBezTo>
                  <a:close/>
                  <a:moveTo>
                    <a:pt x="719261" y="1269"/>
                  </a:moveTo>
                  <a:cubicBezTo>
                    <a:pt x="812388" y="13281"/>
                    <a:pt x="877003" y="107349"/>
                    <a:pt x="863584" y="211380"/>
                  </a:cubicBezTo>
                  <a:cubicBezTo>
                    <a:pt x="850165" y="315407"/>
                    <a:pt x="763795" y="389999"/>
                    <a:pt x="670668" y="377987"/>
                  </a:cubicBezTo>
                  <a:cubicBezTo>
                    <a:pt x="577544" y="365975"/>
                    <a:pt x="512930" y="271907"/>
                    <a:pt x="526348" y="167880"/>
                  </a:cubicBezTo>
                  <a:cubicBezTo>
                    <a:pt x="539767" y="63849"/>
                    <a:pt x="626137" y="-10743"/>
                    <a:pt x="719261" y="126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573" name="Google Shape;573;p8"/>
          <p:cNvGrpSpPr/>
          <p:nvPr/>
        </p:nvGrpSpPr>
        <p:grpSpPr>
          <a:xfrm>
            <a:off x="11705138" y="4138223"/>
            <a:ext cx="509845" cy="890036"/>
            <a:chOff x="3585914" y="588808"/>
            <a:chExt cx="1814394" cy="3167387"/>
          </a:xfrm>
        </p:grpSpPr>
        <p:sp>
          <p:nvSpPr>
            <p:cNvPr id="574" name="Google Shape;574;p8"/>
            <p:cNvSpPr/>
            <p:nvPr/>
          </p:nvSpPr>
          <p:spPr>
            <a:xfrm>
              <a:off x="4226553" y="1938908"/>
              <a:ext cx="211782" cy="1817287"/>
            </a:xfrm>
            <a:custGeom>
              <a:rect b="b" l="l" r="r" t="t"/>
              <a:pathLst>
                <a:path extrusionOk="0" h="1817287" w="211782">
                  <a:moveTo>
                    <a:pt x="78643" y="0"/>
                  </a:moveTo>
                  <a:lnTo>
                    <a:pt x="148152" y="0"/>
                  </a:lnTo>
                  <a:lnTo>
                    <a:pt x="211782" y="235931"/>
                  </a:lnTo>
                  <a:lnTo>
                    <a:pt x="164435" y="235931"/>
                  </a:lnTo>
                  <a:lnTo>
                    <a:pt x="211782" y="411490"/>
                  </a:lnTo>
                  <a:lnTo>
                    <a:pt x="164346" y="411490"/>
                  </a:lnTo>
                  <a:lnTo>
                    <a:pt x="211782" y="587379"/>
                  </a:lnTo>
                  <a:lnTo>
                    <a:pt x="164435" y="587379"/>
                  </a:lnTo>
                  <a:lnTo>
                    <a:pt x="211782" y="762938"/>
                  </a:lnTo>
                  <a:lnTo>
                    <a:pt x="164346" y="762938"/>
                  </a:lnTo>
                  <a:lnTo>
                    <a:pt x="211782" y="938827"/>
                  </a:lnTo>
                  <a:lnTo>
                    <a:pt x="164433" y="938827"/>
                  </a:lnTo>
                  <a:lnTo>
                    <a:pt x="211782" y="1114390"/>
                  </a:lnTo>
                  <a:lnTo>
                    <a:pt x="164347" y="1114390"/>
                  </a:lnTo>
                  <a:lnTo>
                    <a:pt x="211782" y="1290275"/>
                  </a:lnTo>
                  <a:lnTo>
                    <a:pt x="164433" y="1290275"/>
                  </a:lnTo>
                  <a:lnTo>
                    <a:pt x="211782" y="1465839"/>
                  </a:lnTo>
                  <a:lnTo>
                    <a:pt x="164346" y="1465839"/>
                  </a:lnTo>
                  <a:lnTo>
                    <a:pt x="211782" y="1641727"/>
                  </a:lnTo>
                  <a:lnTo>
                    <a:pt x="164434" y="1641727"/>
                  </a:lnTo>
                  <a:lnTo>
                    <a:pt x="211782" y="1817287"/>
                  </a:lnTo>
                  <a:lnTo>
                    <a:pt x="0" y="1817287"/>
                  </a:lnTo>
                  <a:lnTo>
                    <a:pt x="58519" y="1641727"/>
                  </a:lnTo>
                  <a:lnTo>
                    <a:pt x="0" y="1641727"/>
                  </a:lnTo>
                  <a:lnTo>
                    <a:pt x="58629" y="1465839"/>
                  </a:lnTo>
                  <a:lnTo>
                    <a:pt x="0" y="1465839"/>
                  </a:lnTo>
                  <a:lnTo>
                    <a:pt x="58520" y="1290275"/>
                  </a:lnTo>
                  <a:lnTo>
                    <a:pt x="0" y="1290275"/>
                  </a:lnTo>
                  <a:lnTo>
                    <a:pt x="58628" y="1114390"/>
                  </a:lnTo>
                  <a:lnTo>
                    <a:pt x="0" y="1114390"/>
                  </a:lnTo>
                  <a:lnTo>
                    <a:pt x="58520" y="938827"/>
                  </a:lnTo>
                  <a:lnTo>
                    <a:pt x="0" y="938827"/>
                  </a:lnTo>
                  <a:lnTo>
                    <a:pt x="58629" y="762938"/>
                  </a:lnTo>
                  <a:lnTo>
                    <a:pt x="0" y="762938"/>
                  </a:lnTo>
                  <a:lnTo>
                    <a:pt x="58519" y="587379"/>
                  </a:lnTo>
                  <a:lnTo>
                    <a:pt x="0" y="587379"/>
                  </a:lnTo>
                  <a:lnTo>
                    <a:pt x="58629" y="411490"/>
                  </a:lnTo>
                  <a:lnTo>
                    <a:pt x="0" y="411490"/>
                  </a:lnTo>
                  <a:lnTo>
                    <a:pt x="58519" y="235931"/>
                  </a:lnTo>
                  <a:lnTo>
                    <a:pt x="0" y="235931"/>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75" name="Google Shape;575;p8"/>
            <p:cNvSpPr/>
            <p:nvPr/>
          </p:nvSpPr>
          <p:spPr>
            <a:xfrm>
              <a:off x="3585914" y="588808"/>
              <a:ext cx="1814394" cy="1378104"/>
            </a:xfrm>
            <a:custGeom>
              <a:rect b="b" l="l" r="r" t="t"/>
              <a:pathLst>
                <a:path extrusionOk="0" h="402366" w="529750">
                  <a:moveTo>
                    <a:pt x="510523" y="300561"/>
                  </a:moveTo>
                  <a:cubicBezTo>
                    <a:pt x="491473" y="319611"/>
                    <a:pt x="468042" y="317230"/>
                    <a:pt x="428418" y="323135"/>
                  </a:cubicBezTo>
                  <a:lnTo>
                    <a:pt x="425655" y="323135"/>
                  </a:lnTo>
                  <a:lnTo>
                    <a:pt x="420988" y="323993"/>
                  </a:lnTo>
                  <a:lnTo>
                    <a:pt x="416321" y="324755"/>
                  </a:lnTo>
                  <a:cubicBezTo>
                    <a:pt x="412035" y="325517"/>
                    <a:pt x="407844" y="326469"/>
                    <a:pt x="403653" y="327422"/>
                  </a:cubicBezTo>
                  <a:lnTo>
                    <a:pt x="398891" y="328564"/>
                  </a:lnTo>
                  <a:lnTo>
                    <a:pt x="394223" y="329707"/>
                  </a:lnTo>
                  <a:cubicBezTo>
                    <a:pt x="389652" y="330851"/>
                    <a:pt x="384698" y="332184"/>
                    <a:pt x="379936" y="333613"/>
                  </a:cubicBezTo>
                  <a:lnTo>
                    <a:pt x="375173" y="335042"/>
                  </a:lnTo>
                  <a:lnTo>
                    <a:pt x="370411" y="336470"/>
                  </a:lnTo>
                  <a:lnTo>
                    <a:pt x="355837" y="340947"/>
                  </a:lnTo>
                  <a:lnTo>
                    <a:pt x="351170" y="342471"/>
                  </a:lnTo>
                  <a:lnTo>
                    <a:pt x="346408" y="343995"/>
                  </a:lnTo>
                  <a:lnTo>
                    <a:pt x="330405" y="349234"/>
                  </a:lnTo>
                  <a:cubicBezTo>
                    <a:pt x="290401" y="362331"/>
                    <a:pt x="252015" y="380104"/>
                    <a:pt x="216105" y="402193"/>
                  </a:cubicBezTo>
                  <a:cubicBezTo>
                    <a:pt x="197913" y="386886"/>
                    <a:pt x="176387" y="375999"/>
                    <a:pt x="153241" y="370379"/>
                  </a:cubicBezTo>
                  <a:cubicBezTo>
                    <a:pt x="124666" y="363712"/>
                    <a:pt x="110664" y="370379"/>
                    <a:pt x="79517" y="365903"/>
                  </a:cubicBezTo>
                  <a:lnTo>
                    <a:pt x="74373" y="365140"/>
                  </a:lnTo>
                  <a:lnTo>
                    <a:pt x="69326" y="364283"/>
                  </a:lnTo>
                  <a:lnTo>
                    <a:pt x="63896" y="363140"/>
                  </a:lnTo>
                  <a:lnTo>
                    <a:pt x="56467" y="361521"/>
                  </a:lnTo>
                  <a:lnTo>
                    <a:pt x="51705" y="360378"/>
                  </a:lnTo>
                  <a:lnTo>
                    <a:pt x="46847" y="359235"/>
                  </a:lnTo>
                  <a:cubicBezTo>
                    <a:pt x="29797" y="354758"/>
                    <a:pt x="15414" y="348567"/>
                    <a:pt x="6937" y="334661"/>
                  </a:cubicBezTo>
                  <a:cubicBezTo>
                    <a:pt x="-1541" y="320754"/>
                    <a:pt x="-4398" y="299418"/>
                    <a:pt x="4269" y="288940"/>
                  </a:cubicBezTo>
                  <a:cubicBezTo>
                    <a:pt x="12937" y="278463"/>
                    <a:pt x="33892" y="275987"/>
                    <a:pt x="84852" y="293989"/>
                  </a:cubicBezTo>
                  <a:lnTo>
                    <a:pt x="89328" y="295608"/>
                  </a:lnTo>
                  <a:lnTo>
                    <a:pt x="93900" y="297227"/>
                  </a:lnTo>
                  <a:lnTo>
                    <a:pt x="105616" y="301895"/>
                  </a:lnTo>
                  <a:lnTo>
                    <a:pt x="110092" y="303704"/>
                  </a:lnTo>
                  <a:cubicBezTo>
                    <a:pt x="111616" y="304257"/>
                    <a:pt x="113141" y="304895"/>
                    <a:pt x="114570" y="305609"/>
                  </a:cubicBezTo>
                  <a:cubicBezTo>
                    <a:pt x="131334" y="312467"/>
                    <a:pt x="150479" y="321230"/>
                    <a:pt x="172386" y="331994"/>
                  </a:cubicBezTo>
                  <a:cubicBezTo>
                    <a:pt x="160098" y="312944"/>
                    <a:pt x="148098" y="296180"/>
                    <a:pt x="136953" y="281987"/>
                  </a:cubicBezTo>
                  <a:cubicBezTo>
                    <a:pt x="136096" y="280654"/>
                    <a:pt x="135049" y="279377"/>
                    <a:pt x="134000" y="278177"/>
                  </a:cubicBezTo>
                  <a:lnTo>
                    <a:pt x="131048" y="274463"/>
                  </a:lnTo>
                  <a:cubicBezTo>
                    <a:pt x="125904" y="267890"/>
                    <a:pt x="120855" y="261985"/>
                    <a:pt x="116188" y="256555"/>
                  </a:cubicBezTo>
                  <a:cubicBezTo>
                    <a:pt x="109712" y="249031"/>
                    <a:pt x="103711" y="242554"/>
                    <a:pt x="98281" y="236744"/>
                  </a:cubicBezTo>
                  <a:lnTo>
                    <a:pt x="94567" y="232838"/>
                  </a:lnTo>
                  <a:lnTo>
                    <a:pt x="90948" y="228933"/>
                  </a:lnTo>
                  <a:cubicBezTo>
                    <a:pt x="85232" y="222932"/>
                    <a:pt x="80089" y="217694"/>
                    <a:pt x="75517" y="212645"/>
                  </a:cubicBezTo>
                  <a:lnTo>
                    <a:pt x="71516" y="208169"/>
                  </a:lnTo>
                  <a:lnTo>
                    <a:pt x="67706" y="203596"/>
                  </a:lnTo>
                  <a:cubicBezTo>
                    <a:pt x="62753" y="197710"/>
                    <a:pt x="58467" y="191328"/>
                    <a:pt x="54848" y="184546"/>
                  </a:cubicBezTo>
                  <a:lnTo>
                    <a:pt x="52085" y="179308"/>
                  </a:lnTo>
                  <a:cubicBezTo>
                    <a:pt x="51323" y="177593"/>
                    <a:pt x="50467" y="175688"/>
                    <a:pt x="49704" y="173783"/>
                  </a:cubicBezTo>
                  <a:lnTo>
                    <a:pt x="48656" y="171212"/>
                  </a:lnTo>
                  <a:cubicBezTo>
                    <a:pt x="47895" y="169306"/>
                    <a:pt x="45513" y="163115"/>
                    <a:pt x="43132" y="154733"/>
                  </a:cubicBezTo>
                  <a:cubicBezTo>
                    <a:pt x="42655" y="153019"/>
                    <a:pt x="42180" y="151209"/>
                    <a:pt x="41703" y="149304"/>
                  </a:cubicBezTo>
                  <a:cubicBezTo>
                    <a:pt x="41703" y="147589"/>
                    <a:pt x="40846" y="145685"/>
                    <a:pt x="40465" y="143780"/>
                  </a:cubicBezTo>
                  <a:cubicBezTo>
                    <a:pt x="36464" y="124729"/>
                    <a:pt x="35321" y="101107"/>
                    <a:pt x="49324" y="87868"/>
                  </a:cubicBezTo>
                  <a:cubicBezTo>
                    <a:pt x="65420" y="72628"/>
                    <a:pt x="94757" y="77676"/>
                    <a:pt x="114379" y="84439"/>
                  </a:cubicBezTo>
                  <a:cubicBezTo>
                    <a:pt x="116379" y="85105"/>
                    <a:pt x="118284" y="85772"/>
                    <a:pt x="120094" y="86534"/>
                  </a:cubicBezTo>
                  <a:lnTo>
                    <a:pt x="124761" y="88439"/>
                  </a:lnTo>
                  <a:lnTo>
                    <a:pt x="125428" y="88439"/>
                  </a:lnTo>
                  <a:cubicBezTo>
                    <a:pt x="131523" y="91249"/>
                    <a:pt x="137239" y="94697"/>
                    <a:pt x="142573" y="98726"/>
                  </a:cubicBezTo>
                  <a:cubicBezTo>
                    <a:pt x="144192" y="99812"/>
                    <a:pt x="145717" y="100993"/>
                    <a:pt x="147240" y="102251"/>
                  </a:cubicBezTo>
                  <a:lnTo>
                    <a:pt x="151717" y="106156"/>
                  </a:lnTo>
                  <a:cubicBezTo>
                    <a:pt x="156955" y="111042"/>
                    <a:pt x="161718" y="116367"/>
                    <a:pt x="166099" y="122063"/>
                  </a:cubicBezTo>
                  <a:cubicBezTo>
                    <a:pt x="167337" y="123587"/>
                    <a:pt x="168480" y="125177"/>
                    <a:pt x="169529" y="126825"/>
                  </a:cubicBezTo>
                  <a:cubicBezTo>
                    <a:pt x="170767" y="128425"/>
                    <a:pt x="171910" y="130111"/>
                    <a:pt x="172863" y="131873"/>
                  </a:cubicBezTo>
                  <a:cubicBezTo>
                    <a:pt x="176862" y="137979"/>
                    <a:pt x="180482" y="144341"/>
                    <a:pt x="183626" y="150923"/>
                  </a:cubicBezTo>
                  <a:lnTo>
                    <a:pt x="185912" y="155971"/>
                  </a:lnTo>
                  <a:cubicBezTo>
                    <a:pt x="186673" y="157686"/>
                    <a:pt x="187341" y="159401"/>
                    <a:pt x="188102" y="161020"/>
                  </a:cubicBezTo>
                  <a:cubicBezTo>
                    <a:pt x="195246" y="178822"/>
                    <a:pt x="200579" y="197300"/>
                    <a:pt x="204009" y="216170"/>
                  </a:cubicBezTo>
                  <a:lnTo>
                    <a:pt x="204009" y="216170"/>
                  </a:lnTo>
                  <a:cubicBezTo>
                    <a:pt x="204009" y="217979"/>
                    <a:pt x="204676" y="219694"/>
                    <a:pt x="205057" y="221504"/>
                  </a:cubicBezTo>
                  <a:lnTo>
                    <a:pt x="205914" y="226838"/>
                  </a:lnTo>
                  <a:cubicBezTo>
                    <a:pt x="208867" y="245021"/>
                    <a:pt x="210486" y="263385"/>
                    <a:pt x="210867" y="281797"/>
                  </a:cubicBezTo>
                  <a:cubicBezTo>
                    <a:pt x="210581" y="252755"/>
                    <a:pt x="212676" y="223732"/>
                    <a:pt x="217059" y="195024"/>
                  </a:cubicBezTo>
                  <a:cubicBezTo>
                    <a:pt x="217059" y="193214"/>
                    <a:pt x="217725" y="191405"/>
                    <a:pt x="218011" y="189595"/>
                  </a:cubicBezTo>
                  <a:cubicBezTo>
                    <a:pt x="218297" y="187785"/>
                    <a:pt x="218582" y="185975"/>
                    <a:pt x="218963" y="184261"/>
                  </a:cubicBezTo>
                  <a:cubicBezTo>
                    <a:pt x="220011" y="177974"/>
                    <a:pt x="221249" y="172069"/>
                    <a:pt x="222487" y="166544"/>
                  </a:cubicBezTo>
                  <a:lnTo>
                    <a:pt x="223630" y="161401"/>
                  </a:lnTo>
                  <a:cubicBezTo>
                    <a:pt x="223630" y="159591"/>
                    <a:pt x="224487" y="157877"/>
                    <a:pt x="224869" y="156257"/>
                  </a:cubicBezTo>
                  <a:cubicBezTo>
                    <a:pt x="225726" y="152923"/>
                    <a:pt x="226488" y="149685"/>
                    <a:pt x="227345" y="146732"/>
                  </a:cubicBezTo>
                  <a:lnTo>
                    <a:pt x="227917" y="144827"/>
                  </a:lnTo>
                  <a:lnTo>
                    <a:pt x="229345" y="139874"/>
                  </a:lnTo>
                  <a:cubicBezTo>
                    <a:pt x="229345" y="138064"/>
                    <a:pt x="230299" y="136445"/>
                    <a:pt x="230774" y="134826"/>
                  </a:cubicBezTo>
                  <a:cubicBezTo>
                    <a:pt x="232869" y="128359"/>
                    <a:pt x="235251" y="121996"/>
                    <a:pt x="237918" y="115776"/>
                  </a:cubicBezTo>
                  <a:cubicBezTo>
                    <a:pt x="252110" y="83629"/>
                    <a:pt x="274209" y="55635"/>
                    <a:pt x="302212" y="34432"/>
                  </a:cubicBezTo>
                  <a:lnTo>
                    <a:pt x="304307" y="32813"/>
                  </a:lnTo>
                  <a:lnTo>
                    <a:pt x="308212" y="29861"/>
                  </a:lnTo>
                  <a:lnTo>
                    <a:pt x="312118" y="26908"/>
                  </a:lnTo>
                  <a:cubicBezTo>
                    <a:pt x="316785" y="23479"/>
                    <a:pt x="321643" y="20050"/>
                    <a:pt x="326786" y="16906"/>
                  </a:cubicBezTo>
                  <a:lnTo>
                    <a:pt x="331073" y="14239"/>
                  </a:lnTo>
                  <a:lnTo>
                    <a:pt x="335549" y="11763"/>
                  </a:lnTo>
                  <a:cubicBezTo>
                    <a:pt x="350789" y="3133"/>
                    <a:pt x="368125" y="-962"/>
                    <a:pt x="385555" y="-48"/>
                  </a:cubicBezTo>
                  <a:cubicBezTo>
                    <a:pt x="399367" y="809"/>
                    <a:pt x="414130" y="1762"/>
                    <a:pt x="422608" y="11858"/>
                  </a:cubicBezTo>
                  <a:cubicBezTo>
                    <a:pt x="434800" y="25765"/>
                    <a:pt x="431561" y="51673"/>
                    <a:pt x="420703" y="80343"/>
                  </a:cubicBezTo>
                  <a:lnTo>
                    <a:pt x="418893" y="85010"/>
                  </a:lnTo>
                  <a:cubicBezTo>
                    <a:pt x="418322" y="86534"/>
                    <a:pt x="417655" y="88058"/>
                    <a:pt x="416988" y="89582"/>
                  </a:cubicBezTo>
                  <a:cubicBezTo>
                    <a:pt x="414798" y="94821"/>
                    <a:pt x="412321" y="100060"/>
                    <a:pt x="409654" y="105394"/>
                  </a:cubicBezTo>
                  <a:cubicBezTo>
                    <a:pt x="408987" y="106918"/>
                    <a:pt x="408225" y="108346"/>
                    <a:pt x="407463" y="109775"/>
                  </a:cubicBezTo>
                  <a:cubicBezTo>
                    <a:pt x="406701" y="111204"/>
                    <a:pt x="406034" y="112728"/>
                    <a:pt x="405273" y="114157"/>
                  </a:cubicBezTo>
                  <a:cubicBezTo>
                    <a:pt x="394223" y="134921"/>
                    <a:pt x="381460" y="154743"/>
                    <a:pt x="367173" y="173402"/>
                  </a:cubicBezTo>
                  <a:cubicBezTo>
                    <a:pt x="355456" y="187995"/>
                    <a:pt x="342693" y="201749"/>
                    <a:pt x="329073" y="214550"/>
                  </a:cubicBezTo>
                  <a:lnTo>
                    <a:pt x="325738" y="217979"/>
                  </a:lnTo>
                  <a:lnTo>
                    <a:pt x="322500" y="221504"/>
                  </a:lnTo>
                  <a:cubicBezTo>
                    <a:pt x="320119" y="224075"/>
                    <a:pt x="317737" y="226742"/>
                    <a:pt x="315356" y="229695"/>
                  </a:cubicBezTo>
                  <a:lnTo>
                    <a:pt x="312404" y="233314"/>
                  </a:lnTo>
                  <a:cubicBezTo>
                    <a:pt x="311451" y="234553"/>
                    <a:pt x="310403" y="235791"/>
                    <a:pt x="309451" y="237124"/>
                  </a:cubicBezTo>
                  <a:cubicBezTo>
                    <a:pt x="306499" y="241030"/>
                    <a:pt x="303450" y="245316"/>
                    <a:pt x="299926" y="250269"/>
                  </a:cubicBezTo>
                  <a:lnTo>
                    <a:pt x="298211" y="252841"/>
                  </a:lnTo>
                  <a:cubicBezTo>
                    <a:pt x="297926" y="253298"/>
                    <a:pt x="297640" y="253774"/>
                    <a:pt x="297354" y="254270"/>
                  </a:cubicBezTo>
                  <a:cubicBezTo>
                    <a:pt x="296402" y="255556"/>
                    <a:pt x="295545" y="256898"/>
                    <a:pt x="294782" y="258270"/>
                  </a:cubicBezTo>
                  <a:cubicBezTo>
                    <a:pt x="278971" y="283626"/>
                    <a:pt x="266493" y="310934"/>
                    <a:pt x="257825" y="339518"/>
                  </a:cubicBezTo>
                  <a:cubicBezTo>
                    <a:pt x="286400" y="320468"/>
                    <a:pt x="310117" y="304371"/>
                    <a:pt x="328691" y="292560"/>
                  </a:cubicBezTo>
                  <a:lnTo>
                    <a:pt x="344027" y="283035"/>
                  </a:lnTo>
                  <a:lnTo>
                    <a:pt x="348694" y="280082"/>
                  </a:lnTo>
                  <a:lnTo>
                    <a:pt x="353456" y="277225"/>
                  </a:lnTo>
                  <a:cubicBezTo>
                    <a:pt x="358505" y="274081"/>
                    <a:pt x="362981" y="271224"/>
                    <a:pt x="367839" y="268652"/>
                  </a:cubicBezTo>
                  <a:lnTo>
                    <a:pt x="372506" y="265890"/>
                  </a:lnTo>
                  <a:lnTo>
                    <a:pt x="377173" y="263318"/>
                  </a:lnTo>
                  <a:cubicBezTo>
                    <a:pt x="382031" y="260651"/>
                    <a:pt x="386794" y="258175"/>
                    <a:pt x="391461" y="255889"/>
                  </a:cubicBezTo>
                  <a:lnTo>
                    <a:pt x="396128" y="253507"/>
                  </a:lnTo>
                  <a:lnTo>
                    <a:pt x="400795" y="251317"/>
                  </a:lnTo>
                  <a:cubicBezTo>
                    <a:pt x="404987" y="249412"/>
                    <a:pt x="409082" y="247602"/>
                    <a:pt x="413273" y="245888"/>
                  </a:cubicBezTo>
                  <a:lnTo>
                    <a:pt x="418036" y="244078"/>
                  </a:lnTo>
                  <a:lnTo>
                    <a:pt x="422703" y="242268"/>
                  </a:lnTo>
                  <a:lnTo>
                    <a:pt x="432228" y="239125"/>
                  </a:lnTo>
                  <a:cubicBezTo>
                    <a:pt x="452707" y="231133"/>
                    <a:pt x="475091" y="229505"/>
                    <a:pt x="496427" y="234457"/>
                  </a:cubicBezTo>
                  <a:cubicBezTo>
                    <a:pt x="505952" y="237029"/>
                    <a:pt x="521477" y="241411"/>
                    <a:pt x="526906" y="254365"/>
                  </a:cubicBezTo>
                  <a:cubicBezTo>
                    <a:pt x="533479" y="270367"/>
                    <a:pt x="521287" y="289988"/>
                    <a:pt x="510523" y="30056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76" name="Google Shape;576;p8"/>
            <p:cNvSpPr/>
            <p:nvPr/>
          </p:nvSpPr>
          <p:spPr>
            <a:xfrm>
              <a:off x="3723890" y="631718"/>
              <a:ext cx="1320298" cy="1211958"/>
            </a:xfrm>
            <a:custGeom>
              <a:rect b="b" l="l" r="r" t="t"/>
              <a:pathLst>
                <a:path extrusionOk="0" h="1211958" w="1320298">
                  <a:moveTo>
                    <a:pt x="223205" y="992670"/>
                  </a:moveTo>
                  <a:lnTo>
                    <a:pt x="238543" y="998871"/>
                  </a:lnTo>
                  <a:lnTo>
                    <a:pt x="241540" y="1000146"/>
                  </a:lnTo>
                  <a:lnTo>
                    <a:pt x="253881" y="1005397"/>
                  </a:lnTo>
                  <a:lnTo>
                    <a:pt x="133791" y="1211958"/>
                  </a:lnTo>
                  <a:lnTo>
                    <a:pt x="119614" y="1209857"/>
                  </a:lnTo>
                  <a:lnTo>
                    <a:pt x="116175" y="1209347"/>
                  </a:lnTo>
                  <a:lnTo>
                    <a:pt x="98877" y="1206411"/>
                  </a:lnTo>
                  <a:close/>
                  <a:moveTo>
                    <a:pt x="153374" y="966893"/>
                  </a:moveTo>
                  <a:lnTo>
                    <a:pt x="168709" y="972443"/>
                  </a:lnTo>
                  <a:lnTo>
                    <a:pt x="184047" y="977989"/>
                  </a:lnTo>
                  <a:lnTo>
                    <a:pt x="55799" y="1198257"/>
                  </a:lnTo>
                  <a:lnTo>
                    <a:pt x="39485" y="1194342"/>
                  </a:lnTo>
                  <a:lnTo>
                    <a:pt x="22845" y="1190426"/>
                  </a:lnTo>
                  <a:close/>
                  <a:moveTo>
                    <a:pt x="1074581" y="908806"/>
                  </a:moveTo>
                  <a:lnTo>
                    <a:pt x="1081105" y="1126464"/>
                  </a:lnTo>
                  <a:lnTo>
                    <a:pt x="1065116" y="1131685"/>
                  </a:lnTo>
                  <a:lnTo>
                    <a:pt x="1048801" y="1136906"/>
                  </a:lnTo>
                  <a:lnTo>
                    <a:pt x="1042275" y="928714"/>
                  </a:lnTo>
                  <a:lnTo>
                    <a:pt x="1058264" y="918597"/>
                  </a:lnTo>
                  <a:close/>
                  <a:moveTo>
                    <a:pt x="1155181" y="861165"/>
                  </a:moveTo>
                  <a:lnTo>
                    <a:pt x="1163013" y="1101338"/>
                  </a:lnTo>
                  <a:lnTo>
                    <a:pt x="1146698" y="1106234"/>
                  </a:lnTo>
                  <a:lnTo>
                    <a:pt x="1130380" y="1111129"/>
                  </a:lnTo>
                  <a:lnTo>
                    <a:pt x="1123203" y="879439"/>
                  </a:lnTo>
                  <a:lnTo>
                    <a:pt x="1139192" y="869976"/>
                  </a:lnTo>
                  <a:close/>
                  <a:moveTo>
                    <a:pt x="1236759" y="820047"/>
                  </a:moveTo>
                  <a:lnTo>
                    <a:pt x="1244920" y="1080129"/>
                  </a:lnTo>
                  <a:lnTo>
                    <a:pt x="1228602" y="1084045"/>
                  </a:lnTo>
                  <a:lnTo>
                    <a:pt x="1212613" y="1087960"/>
                  </a:lnTo>
                  <a:lnTo>
                    <a:pt x="1204782" y="835714"/>
                  </a:lnTo>
                  <a:lnTo>
                    <a:pt x="1220770" y="827553"/>
                  </a:lnTo>
                  <a:close/>
                  <a:moveTo>
                    <a:pt x="1311818" y="789045"/>
                  </a:moveTo>
                  <a:lnTo>
                    <a:pt x="1320298" y="1065440"/>
                  </a:lnTo>
                  <a:lnTo>
                    <a:pt x="1304309" y="1068376"/>
                  </a:lnTo>
                  <a:lnTo>
                    <a:pt x="1288320" y="1070990"/>
                  </a:lnTo>
                  <a:lnTo>
                    <a:pt x="1279509" y="801447"/>
                  </a:lnTo>
                  <a:lnTo>
                    <a:pt x="1295823" y="795246"/>
                  </a:lnTo>
                  <a:close/>
                  <a:moveTo>
                    <a:pt x="560298" y="700940"/>
                  </a:moveTo>
                  <a:cubicBezTo>
                    <a:pt x="560298" y="707141"/>
                    <a:pt x="562579" y="713016"/>
                    <a:pt x="563885" y="719214"/>
                  </a:cubicBezTo>
                  <a:lnTo>
                    <a:pt x="566821" y="737488"/>
                  </a:lnTo>
                  <a:lnTo>
                    <a:pt x="330564" y="924470"/>
                  </a:lnTo>
                  <a:cubicBezTo>
                    <a:pt x="327631" y="919903"/>
                    <a:pt x="324041" y="915531"/>
                    <a:pt x="320450" y="911420"/>
                  </a:cubicBezTo>
                  <a:lnTo>
                    <a:pt x="310333" y="898693"/>
                  </a:lnTo>
                  <a:close/>
                  <a:moveTo>
                    <a:pt x="611530" y="591621"/>
                  </a:moveTo>
                  <a:lnTo>
                    <a:pt x="891187" y="817110"/>
                  </a:lnTo>
                  <a:lnTo>
                    <a:pt x="885311" y="825922"/>
                  </a:lnTo>
                  <a:cubicBezTo>
                    <a:pt x="884331" y="827487"/>
                    <a:pt x="883358" y="829118"/>
                    <a:pt x="882375" y="830817"/>
                  </a:cubicBezTo>
                  <a:cubicBezTo>
                    <a:pt x="879114" y="835223"/>
                    <a:pt x="876174" y="839821"/>
                    <a:pt x="873567" y="844521"/>
                  </a:cubicBezTo>
                  <a:lnTo>
                    <a:pt x="605004" y="628498"/>
                  </a:lnTo>
                  <a:cubicBezTo>
                    <a:pt x="605004" y="622297"/>
                    <a:pt x="607285" y="616096"/>
                    <a:pt x="608265" y="609895"/>
                  </a:cubicBezTo>
                  <a:cubicBezTo>
                    <a:pt x="609245" y="603697"/>
                    <a:pt x="610225" y="597496"/>
                    <a:pt x="611530" y="591621"/>
                  </a:cubicBezTo>
                  <a:close/>
                  <a:moveTo>
                    <a:pt x="631757" y="495684"/>
                  </a:moveTo>
                  <a:lnTo>
                    <a:pt x="943070" y="746628"/>
                  </a:lnTo>
                  <a:lnTo>
                    <a:pt x="932953" y="759026"/>
                  </a:lnTo>
                  <a:cubicBezTo>
                    <a:pt x="929691" y="763271"/>
                    <a:pt x="926101" y="767512"/>
                    <a:pt x="922839" y="772079"/>
                  </a:cubicBezTo>
                  <a:lnTo>
                    <a:pt x="623600" y="530927"/>
                  </a:lnTo>
                  <a:lnTo>
                    <a:pt x="627515" y="513307"/>
                  </a:lnTo>
                  <a:cubicBezTo>
                    <a:pt x="627515" y="507106"/>
                    <a:pt x="630455" y="501234"/>
                    <a:pt x="631757" y="495684"/>
                  </a:cubicBezTo>
                  <a:close/>
                  <a:moveTo>
                    <a:pt x="490464" y="477081"/>
                  </a:moveTo>
                  <a:lnTo>
                    <a:pt x="498296" y="494378"/>
                  </a:lnTo>
                  <a:cubicBezTo>
                    <a:pt x="500906" y="500251"/>
                    <a:pt x="503191" y="506126"/>
                    <a:pt x="505802" y="511673"/>
                  </a:cubicBezTo>
                  <a:lnTo>
                    <a:pt x="198079" y="769465"/>
                  </a:lnTo>
                  <a:lnTo>
                    <a:pt x="185355" y="756087"/>
                  </a:lnTo>
                  <a:lnTo>
                    <a:pt x="172953" y="742709"/>
                  </a:lnTo>
                  <a:close/>
                  <a:moveTo>
                    <a:pt x="651990" y="423239"/>
                  </a:moveTo>
                  <a:lnTo>
                    <a:pt x="990060" y="695719"/>
                  </a:lnTo>
                  <a:lnTo>
                    <a:pt x="978638" y="707466"/>
                  </a:lnTo>
                  <a:lnTo>
                    <a:pt x="967545" y="719539"/>
                  </a:lnTo>
                  <a:lnTo>
                    <a:pt x="641223" y="458482"/>
                  </a:lnTo>
                  <a:lnTo>
                    <a:pt x="646118" y="441513"/>
                  </a:lnTo>
                  <a:cubicBezTo>
                    <a:pt x="648729" y="433356"/>
                    <a:pt x="650360" y="427809"/>
                    <a:pt x="651990" y="423239"/>
                  </a:cubicBezTo>
                  <a:close/>
                  <a:moveTo>
                    <a:pt x="429115" y="377228"/>
                  </a:moveTo>
                  <a:cubicBezTo>
                    <a:pt x="433356" y="382449"/>
                    <a:pt x="437272" y="387900"/>
                    <a:pt x="440862" y="393546"/>
                  </a:cubicBezTo>
                  <a:cubicBezTo>
                    <a:pt x="445429" y="398996"/>
                    <a:pt x="449674" y="404773"/>
                    <a:pt x="453590" y="410840"/>
                  </a:cubicBezTo>
                  <a:lnTo>
                    <a:pt x="118782" y="686910"/>
                  </a:lnTo>
                  <a:lnTo>
                    <a:pt x="105075" y="671572"/>
                  </a:lnTo>
                  <a:lnTo>
                    <a:pt x="92025" y="655909"/>
                  </a:lnTo>
                  <a:close/>
                  <a:moveTo>
                    <a:pt x="348516" y="297280"/>
                  </a:moveTo>
                  <a:cubicBezTo>
                    <a:pt x="354059" y="301000"/>
                    <a:pt x="359284" y="305046"/>
                    <a:pt x="364505" y="309356"/>
                  </a:cubicBezTo>
                  <a:lnTo>
                    <a:pt x="379839" y="322735"/>
                  </a:lnTo>
                  <a:lnTo>
                    <a:pt x="47971" y="590318"/>
                  </a:lnTo>
                  <a:lnTo>
                    <a:pt x="38508" y="572370"/>
                  </a:lnTo>
                  <a:cubicBezTo>
                    <a:pt x="35894" y="566498"/>
                    <a:pt x="32962" y="559971"/>
                    <a:pt x="30351" y="553441"/>
                  </a:cubicBezTo>
                  <a:close/>
                  <a:moveTo>
                    <a:pt x="253226" y="247351"/>
                  </a:moveTo>
                  <a:cubicBezTo>
                    <a:pt x="260078" y="249636"/>
                    <a:pt x="266608" y="251921"/>
                    <a:pt x="272805" y="254532"/>
                  </a:cubicBezTo>
                  <a:lnTo>
                    <a:pt x="288794" y="261058"/>
                  </a:lnTo>
                  <a:lnTo>
                    <a:pt x="291079" y="262038"/>
                  </a:lnTo>
                  <a:lnTo>
                    <a:pt x="9137" y="488178"/>
                  </a:lnTo>
                  <a:cubicBezTo>
                    <a:pt x="7506" y="482306"/>
                    <a:pt x="5876" y="476105"/>
                    <a:pt x="4242" y="469579"/>
                  </a:cubicBezTo>
                  <a:cubicBezTo>
                    <a:pt x="4242" y="463703"/>
                    <a:pt x="1305" y="457177"/>
                    <a:pt x="0" y="450650"/>
                  </a:cubicBezTo>
                  <a:close/>
                  <a:moveTo>
                    <a:pt x="930671" y="51883"/>
                  </a:moveTo>
                  <a:lnTo>
                    <a:pt x="1264825" y="320772"/>
                  </a:lnTo>
                  <a:cubicBezTo>
                    <a:pt x="1262543" y="325993"/>
                    <a:pt x="1259929" y="330889"/>
                    <a:pt x="1257319" y="335785"/>
                  </a:cubicBezTo>
                  <a:cubicBezTo>
                    <a:pt x="1254712" y="340680"/>
                    <a:pt x="1252423" y="345902"/>
                    <a:pt x="1249816" y="350794"/>
                  </a:cubicBezTo>
                  <a:lnTo>
                    <a:pt x="903915" y="72117"/>
                  </a:lnTo>
                  <a:lnTo>
                    <a:pt x="917289" y="62000"/>
                  </a:lnTo>
                  <a:close/>
                  <a:moveTo>
                    <a:pt x="1010945" y="0"/>
                  </a:moveTo>
                  <a:lnTo>
                    <a:pt x="1302679" y="234955"/>
                  </a:lnTo>
                  <a:lnTo>
                    <a:pt x="1296478" y="250944"/>
                  </a:lnTo>
                  <a:cubicBezTo>
                    <a:pt x="1294521" y="256165"/>
                    <a:pt x="1292236" y="261386"/>
                    <a:pt x="1289951" y="266607"/>
                  </a:cubicBezTo>
                  <a:lnTo>
                    <a:pt x="980927" y="17623"/>
                  </a:lnTo>
                  <a:lnTo>
                    <a:pt x="995610" y="8486"/>
                  </a:ln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577" name="Google Shape;577;p8"/>
          <p:cNvGrpSpPr/>
          <p:nvPr/>
        </p:nvGrpSpPr>
        <p:grpSpPr>
          <a:xfrm>
            <a:off x="9337068" y="5477103"/>
            <a:ext cx="574522" cy="950357"/>
            <a:chOff x="2020874" y="490225"/>
            <a:chExt cx="2044561" cy="3382055"/>
          </a:xfrm>
        </p:grpSpPr>
        <p:sp>
          <p:nvSpPr>
            <p:cNvPr id="578" name="Google Shape;578;p8"/>
            <p:cNvSpPr/>
            <p:nvPr/>
          </p:nvSpPr>
          <p:spPr>
            <a:xfrm>
              <a:off x="2633061" y="1215781"/>
              <a:ext cx="291649" cy="2656499"/>
            </a:xfrm>
            <a:custGeom>
              <a:rect b="b" l="l" r="r" t="t"/>
              <a:pathLst>
                <a:path extrusionOk="0" h="775620" w="85153">
                  <a:moveTo>
                    <a:pt x="84164" y="5160"/>
                  </a:moveTo>
                  <a:cubicBezTo>
                    <a:pt x="80449" y="46023"/>
                    <a:pt x="76638" y="94314"/>
                    <a:pt x="72925" y="148702"/>
                  </a:cubicBezTo>
                  <a:cubicBezTo>
                    <a:pt x="72925" y="151845"/>
                    <a:pt x="72925" y="155084"/>
                    <a:pt x="72353" y="158227"/>
                  </a:cubicBezTo>
                  <a:cubicBezTo>
                    <a:pt x="71686" y="167752"/>
                    <a:pt x="71114" y="176801"/>
                    <a:pt x="70543" y="186326"/>
                  </a:cubicBezTo>
                  <a:cubicBezTo>
                    <a:pt x="70543" y="189469"/>
                    <a:pt x="70543" y="192612"/>
                    <a:pt x="69876" y="195851"/>
                  </a:cubicBezTo>
                  <a:cubicBezTo>
                    <a:pt x="69876" y="202233"/>
                    <a:pt x="69210" y="208900"/>
                    <a:pt x="68828" y="215472"/>
                  </a:cubicBezTo>
                  <a:lnTo>
                    <a:pt x="68258" y="224997"/>
                  </a:lnTo>
                  <a:cubicBezTo>
                    <a:pt x="68258" y="225569"/>
                    <a:pt x="68258" y="226141"/>
                    <a:pt x="68258" y="226807"/>
                  </a:cubicBezTo>
                  <a:cubicBezTo>
                    <a:pt x="67019" y="251477"/>
                    <a:pt x="63209" y="322914"/>
                    <a:pt x="60732" y="421308"/>
                  </a:cubicBezTo>
                  <a:lnTo>
                    <a:pt x="60732" y="430833"/>
                  </a:lnTo>
                  <a:cubicBezTo>
                    <a:pt x="60732" y="440358"/>
                    <a:pt x="60732" y="449883"/>
                    <a:pt x="60065" y="459408"/>
                  </a:cubicBezTo>
                  <a:lnTo>
                    <a:pt x="60065" y="468933"/>
                  </a:lnTo>
                  <a:cubicBezTo>
                    <a:pt x="60065" y="474457"/>
                    <a:pt x="60065" y="479981"/>
                    <a:pt x="60065" y="485506"/>
                  </a:cubicBezTo>
                  <a:cubicBezTo>
                    <a:pt x="60065" y="488745"/>
                    <a:pt x="60065" y="491888"/>
                    <a:pt x="60065" y="495031"/>
                  </a:cubicBezTo>
                  <a:cubicBezTo>
                    <a:pt x="60065" y="499794"/>
                    <a:pt x="60065" y="504556"/>
                    <a:pt x="60065" y="509699"/>
                  </a:cubicBezTo>
                  <a:cubicBezTo>
                    <a:pt x="60065" y="545609"/>
                    <a:pt x="59303" y="584662"/>
                    <a:pt x="59494" y="626953"/>
                  </a:cubicBezTo>
                  <a:lnTo>
                    <a:pt x="59494" y="636478"/>
                  </a:lnTo>
                  <a:cubicBezTo>
                    <a:pt x="59494" y="648860"/>
                    <a:pt x="59494" y="661528"/>
                    <a:pt x="59494" y="674578"/>
                  </a:cubicBezTo>
                  <a:cubicBezTo>
                    <a:pt x="59494" y="677816"/>
                    <a:pt x="59494" y="680959"/>
                    <a:pt x="59494" y="684103"/>
                  </a:cubicBezTo>
                  <a:cubicBezTo>
                    <a:pt x="59494" y="690389"/>
                    <a:pt x="59494" y="696771"/>
                    <a:pt x="59494" y="703153"/>
                  </a:cubicBezTo>
                  <a:cubicBezTo>
                    <a:pt x="59494" y="706391"/>
                    <a:pt x="59494" y="709534"/>
                    <a:pt x="59494" y="712678"/>
                  </a:cubicBezTo>
                  <a:cubicBezTo>
                    <a:pt x="59494" y="722774"/>
                    <a:pt x="59685" y="732965"/>
                    <a:pt x="60065" y="743253"/>
                  </a:cubicBezTo>
                  <a:lnTo>
                    <a:pt x="60065" y="752778"/>
                  </a:lnTo>
                  <a:cubicBezTo>
                    <a:pt x="60065" y="760207"/>
                    <a:pt x="60065" y="767732"/>
                    <a:pt x="60065" y="775447"/>
                  </a:cubicBezTo>
                  <a:lnTo>
                    <a:pt x="-990" y="772780"/>
                  </a:lnTo>
                  <a:cubicBezTo>
                    <a:pt x="-990" y="766113"/>
                    <a:pt x="-990" y="759445"/>
                    <a:pt x="-990" y="752778"/>
                  </a:cubicBezTo>
                  <a:cubicBezTo>
                    <a:pt x="-990" y="749539"/>
                    <a:pt x="-990" y="746396"/>
                    <a:pt x="-990" y="743253"/>
                  </a:cubicBezTo>
                  <a:cubicBezTo>
                    <a:pt x="-990" y="733156"/>
                    <a:pt x="-990" y="722964"/>
                    <a:pt x="-990" y="712678"/>
                  </a:cubicBezTo>
                  <a:cubicBezTo>
                    <a:pt x="-990" y="709534"/>
                    <a:pt x="-990" y="706391"/>
                    <a:pt x="-990" y="703153"/>
                  </a:cubicBezTo>
                  <a:lnTo>
                    <a:pt x="-990" y="684103"/>
                  </a:lnTo>
                  <a:cubicBezTo>
                    <a:pt x="-990" y="680864"/>
                    <a:pt x="-990" y="677721"/>
                    <a:pt x="-990" y="674578"/>
                  </a:cubicBezTo>
                  <a:cubicBezTo>
                    <a:pt x="-990" y="662099"/>
                    <a:pt x="-419" y="649432"/>
                    <a:pt x="58" y="636478"/>
                  </a:cubicBezTo>
                  <a:cubicBezTo>
                    <a:pt x="58" y="633334"/>
                    <a:pt x="58" y="630096"/>
                    <a:pt x="58" y="626953"/>
                  </a:cubicBezTo>
                  <a:cubicBezTo>
                    <a:pt x="1391" y="583709"/>
                    <a:pt x="3392" y="539732"/>
                    <a:pt x="5964" y="495031"/>
                  </a:cubicBezTo>
                  <a:cubicBezTo>
                    <a:pt x="5964" y="491793"/>
                    <a:pt x="5964" y="488650"/>
                    <a:pt x="6535" y="485506"/>
                  </a:cubicBezTo>
                  <a:cubicBezTo>
                    <a:pt x="6535" y="480077"/>
                    <a:pt x="7202" y="474553"/>
                    <a:pt x="7583" y="468933"/>
                  </a:cubicBezTo>
                  <a:cubicBezTo>
                    <a:pt x="7583" y="465789"/>
                    <a:pt x="7583" y="462551"/>
                    <a:pt x="8154" y="459408"/>
                  </a:cubicBezTo>
                  <a:cubicBezTo>
                    <a:pt x="8726" y="449883"/>
                    <a:pt x="9392" y="440358"/>
                    <a:pt x="10059" y="430833"/>
                  </a:cubicBezTo>
                  <a:cubicBezTo>
                    <a:pt x="10059" y="427594"/>
                    <a:pt x="10059" y="424451"/>
                    <a:pt x="10726" y="421308"/>
                  </a:cubicBezTo>
                  <a:cubicBezTo>
                    <a:pt x="14631" y="367301"/>
                    <a:pt x="19298" y="312151"/>
                    <a:pt x="25204" y="256049"/>
                  </a:cubicBezTo>
                  <a:cubicBezTo>
                    <a:pt x="26252" y="245667"/>
                    <a:pt x="27395" y="235284"/>
                    <a:pt x="28538" y="224997"/>
                  </a:cubicBezTo>
                  <a:lnTo>
                    <a:pt x="29681" y="215472"/>
                  </a:lnTo>
                  <a:cubicBezTo>
                    <a:pt x="30348" y="208900"/>
                    <a:pt x="31109" y="202328"/>
                    <a:pt x="31871" y="195851"/>
                  </a:cubicBezTo>
                  <a:lnTo>
                    <a:pt x="33014" y="186326"/>
                  </a:lnTo>
                  <a:cubicBezTo>
                    <a:pt x="34157" y="176801"/>
                    <a:pt x="35300" y="167276"/>
                    <a:pt x="36348" y="158227"/>
                  </a:cubicBezTo>
                  <a:cubicBezTo>
                    <a:pt x="36348" y="155084"/>
                    <a:pt x="37111" y="151845"/>
                    <a:pt x="37586" y="148702"/>
                  </a:cubicBezTo>
                  <a:cubicBezTo>
                    <a:pt x="43968" y="97839"/>
                    <a:pt x="50921" y="48309"/>
                    <a:pt x="58446" y="-174"/>
                  </a:cubicBezTo>
                  <a:close/>
                </a:path>
              </a:pathLst>
            </a:custGeom>
            <a:solidFill>
              <a:srgbClr val="AFADA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79" name="Google Shape;579;p8"/>
            <p:cNvSpPr/>
            <p:nvPr/>
          </p:nvSpPr>
          <p:spPr>
            <a:xfrm>
              <a:off x="2633061" y="1215781"/>
              <a:ext cx="291649" cy="2656499"/>
            </a:xfrm>
            <a:custGeom>
              <a:rect b="b" l="l" r="r" t="t"/>
              <a:pathLst>
                <a:path extrusionOk="0" h="775620" w="85153">
                  <a:moveTo>
                    <a:pt x="84164" y="5160"/>
                  </a:moveTo>
                  <a:cubicBezTo>
                    <a:pt x="80449" y="46023"/>
                    <a:pt x="76638" y="94314"/>
                    <a:pt x="72925" y="148702"/>
                  </a:cubicBezTo>
                  <a:cubicBezTo>
                    <a:pt x="72925" y="151845"/>
                    <a:pt x="72925" y="155084"/>
                    <a:pt x="72353" y="158227"/>
                  </a:cubicBezTo>
                  <a:cubicBezTo>
                    <a:pt x="71686" y="167752"/>
                    <a:pt x="71114" y="176801"/>
                    <a:pt x="70543" y="186326"/>
                  </a:cubicBezTo>
                  <a:cubicBezTo>
                    <a:pt x="70543" y="189469"/>
                    <a:pt x="70543" y="192612"/>
                    <a:pt x="69876" y="195851"/>
                  </a:cubicBezTo>
                  <a:cubicBezTo>
                    <a:pt x="69876" y="202233"/>
                    <a:pt x="69210" y="208900"/>
                    <a:pt x="68828" y="215472"/>
                  </a:cubicBezTo>
                  <a:lnTo>
                    <a:pt x="68258" y="224997"/>
                  </a:lnTo>
                  <a:cubicBezTo>
                    <a:pt x="68258" y="225569"/>
                    <a:pt x="68258" y="226141"/>
                    <a:pt x="68258" y="226807"/>
                  </a:cubicBezTo>
                  <a:cubicBezTo>
                    <a:pt x="67019" y="251477"/>
                    <a:pt x="63209" y="322914"/>
                    <a:pt x="60732" y="421308"/>
                  </a:cubicBezTo>
                  <a:lnTo>
                    <a:pt x="60732" y="430833"/>
                  </a:lnTo>
                  <a:cubicBezTo>
                    <a:pt x="60732" y="440358"/>
                    <a:pt x="60732" y="449883"/>
                    <a:pt x="60065" y="459408"/>
                  </a:cubicBezTo>
                  <a:lnTo>
                    <a:pt x="60065" y="468933"/>
                  </a:lnTo>
                  <a:cubicBezTo>
                    <a:pt x="60065" y="474457"/>
                    <a:pt x="60065" y="479981"/>
                    <a:pt x="60065" y="485506"/>
                  </a:cubicBezTo>
                  <a:cubicBezTo>
                    <a:pt x="60065" y="488745"/>
                    <a:pt x="60065" y="491888"/>
                    <a:pt x="60065" y="495031"/>
                  </a:cubicBezTo>
                  <a:cubicBezTo>
                    <a:pt x="60065" y="499794"/>
                    <a:pt x="60065" y="504556"/>
                    <a:pt x="60065" y="509699"/>
                  </a:cubicBezTo>
                  <a:cubicBezTo>
                    <a:pt x="60065" y="545609"/>
                    <a:pt x="59303" y="584662"/>
                    <a:pt x="59494" y="626953"/>
                  </a:cubicBezTo>
                  <a:lnTo>
                    <a:pt x="59494" y="636478"/>
                  </a:lnTo>
                  <a:cubicBezTo>
                    <a:pt x="59494" y="648860"/>
                    <a:pt x="59494" y="661528"/>
                    <a:pt x="59494" y="674578"/>
                  </a:cubicBezTo>
                  <a:cubicBezTo>
                    <a:pt x="59494" y="677816"/>
                    <a:pt x="59494" y="680959"/>
                    <a:pt x="59494" y="684103"/>
                  </a:cubicBezTo>
                  <a:cubicBezTo>
                    <a:pt x="59494" y="690389"/>
                    <a:pt x="59494" y="696771"/>
                    <a:pt x="59494" y="703153"/>
                  </a:cubicBezTo>
                  <a:cubicBezTo>
                    <a:pt x="59494" y="706391"/>
                    <a:pt x="59494" y="709534"/>
                    <a:pt x="59494" y="712678"/>
                  </a:cubicBezTo>
                  <a:cubicBezTo>
                    <a:pt x="59494" y="722774"/>
                    <a:pt x="59685" y="732965"/>
                    <a:pt x="60065" y="743253"/>
                  </a:cubicBezTo>
                  <a:lnTo>
                    <a:pt x="60065" y="752778"/>
                  </a:lnTo>
                  <a:cubicBezTo>
                    <a:pt x="60065" y="760207"/>
                    <a:pt x="60065" y="767732"/>
                    <a:pt x="60065" y="775447"/>
                  </a:cubicBezTo>
                  <a:lnTo>
                    <a:pt x="-990" y="772780"/>
                  </a:lnTo>
                  <a:cubicBezTo>
                    <a:pt x="-990" y="766113"/>
                    <a:pt x="-990" y="759445"/>
                    <a:pt x="-990" y="752778"/>
                  </a:cubicBezTo>
                  <a:cubicBezTo>
                    <a:pt x="-990" y="749539"/>
                    <a:pt x="-990" y="746396"/>
                    <a:pt x="-990" y="743253"/>
                  </a:cubicBezTo>
                  <a:cubicBezTo>
                    <a:pt x="-990" y="733156"/>
                    <a:pt x="-990" y="722964"/>
                    <a:pt x="-990" y="712678"/>
                  </a:cubicBezTo>
                  <a:cubicBezTo>
                    <a:pt x="-990" y="709534"/>
                    <a:pt x="-990" y="706391"/>
                    <a:pt x="-990" y="703153"/>
                  </a:cubicBezTo>
                  <a:lnTo>
                    <a:pt x="-990" y="684103"/>
                  </a:lnTo>
                  <a:cubicBezTo>
                    <a:pt x="-990" y="680864"/>
                    <a:pt x="-990" y="677721"/>
                    <a:pt x="-990" y="674578"/>
                  </a:cubicBezTo>
                  <a:cubicBezTo>
                    <a:pt x="-990" y="662099"/>
                    <a:pt x="-419" y="649432"/>
                    <a:pt x="58" y="636478"/>
                  </a:cubicBezTo>
                  <a:cubicBezTo>
                    <a:pt x="58" y="633334"/>
                    <a:pt x="58" y="630096"/>
                    <a:pt x="58" y="626953"/>
                  </a:cubicBezTo>
                  <a:cubicBezTo>
                    <a:pt x="1391" y="583709"/>
                    <a:pt x="3392" y="539732"/>
                    <a:pt x="5964" y="495031"/>
                  </a:cubicBezTo>
                  <a:cubicBezTo>
                    <a:pt x="5964" y="491793"/>
                    <a:pt x="5964" y="488650"/>
                    <a:pt x="6535" y="485506"/>
                  </a:cubicBezTo>
                  <a:cubicBezTo>
                    <a:pt x="6535" y="480077"/>
                    <a:pt x="7202" y="474553"/>
                    <a:pt x="7583" y="468933"/>
                  </a:cubicBezTo>
                  <a:cubicBezTo>
                    <a:pt x="7583" y="465789"/>
                    <a:pt x="7583" y="462551"/>
                    <a:pt x="8154" y="459408"/>
                  </a:cubicBezTo>
                  <a:cubicBezTo>
                    <a:pt x="8726" y="449883"/>
                    <a:pt x="9392" y="440358"/>
                    <a:pt x="10059" y="430833"/>
                  </a:cubicBezTo>
                  <a:cubicBezTo>
                    <a:pt x="10059" y="427594"/>
                    <a:pt x="10059" y="424451"/>
                    <a:pt x="10726" y="421308"/>
                  </a:cubicBezTo>
                  <a:cubicBezTo>
                    <a:pt x="14631" y="367301"/>
                    <a:pt x="19298" y="312151"/>
                    <a:pt x="25204" y="256049"/>
                  </a:cubicBezTo>
                  <a:cubicBezTo>
                    <a:pt x="26252" y="245667"/>
                    <a:pt x="27395" y="235284"/>
                    <a:pt x="28538" y="224997"/>
                  </a:cubicBezTo>
                  <a:lnTo>
                    <a:pt x="29681" y="215472"/>
                  </a:lnTo>
                  <a:cubicBezTo>
                    <a:pt x="30348" y="208900"/>
                    <a:pt x="31109" y="202328"/>
                    <a:pt x="31871" y="195851"/>
                  </a:cubicBezTo>
                  <a:lnTo>
                    <a:pt x="33014" y="186326"/>
                  </a:lnTo>
                  <a:cubicBezTo>
                    <a:pt x="34157" y="176801"/>
                    <a:pt x="35300" y="167276"/>
                    <a:pt x="36348" y="158227"/>
                  </a:cubicBezTo>
                  <a:cubicBezTo>
                    <a:pt x="36348" y="155084"/>
                    <a:pt x="37111" y="151845"/>
                    <a:pt x="37586" y="148702"/>
                  </a:cubicBezTo>
                  <a:cubicBezTo>
                    <a:pt x="43968" y="97839"/>
                    <a:pt x="50921" y="48309"/>
                    <a:pt x="58446" y="-174"/>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80" name="Google Shape;580;p8"/>
            <p:cNvSpPr/>
            <p:nvPr/>
          </p:nvSpPr>
          <p:spPr>
            <a:xfrm>
              <a:off x="2630648" y="1725228"/>
              <a:ext cx="252246" cy="2070513"/>
            </a:xfrm>
            <a:custGeom>
              <a:rect b="b" l="l" r="r" t="t"/>
              <a:pathLst>
                <a:path extrusionOk="0" h="2070513" w="252246">
                  <a:moveTo>
                    <a:pt x="0" y="2037881"/>
                  </a:moveTo>
                  <a:lnTo>
                    <a:pt x="206236" y="2037881"/>
                  </a:lnTo>
                  <a:lnTo>
                    <a:pt x="207215" y="2070513"/>
                  </a:lnTo>
                  <a:lnTo>
                    <a:pt x="0" y="2070513"/>
                  </a:lnTo>
                  <a:cubicBezTo>
                    <a:pt x="0" y="2059420"/>
                    <a:pt x="0" y="2048649"/>
                    <a:pt x="0" y="2037881"/>
                  </a:cubicBezTo>
                  <a:close/>
                  <a:moveTo>
                    <a:pt x="1630" y="1900174"/>
                  </a:moveTo>
                  <a:lnTo>
                    <a:pt x="203625" y="1900174"/>
                  </a:lnTo>
                  <a:cubicBezTo>
                    <a:pt x="204601" y="1911271"/>
                    <a:pt x="204601" y="1922038"/>
                    <a:pt x="204601" y="1932806"/>
                  </a:cubicBezTo>
                  <a:lnTo>
                    <a:pt x="1630" y="1932806"/>
                  </a:lnTo>
                  <a:cubicBezTo>
                    <a:pt x="1630" y="1922038"/>
                    <a:pt x="1630" y="1911271"/>
                    <a:pt x="1630" y="1900174"/>
                  </a:cubicBezTo>
                  <a:close/>
                  <a:moveTo>
                    <a:pt x="3265" y="1801949"/>
                  </a:moveTo>
                  <a:lnTo>
                    <a:pt x="201994" y="1801949"/>
                  </a:lnTo>
                  <a:cubicBezTo>
                    <a:pt x="203303" y="1812720"/>
                    <a:pt x="203303" y="1823488"/>
                    <a:pt x="203628" y="1834581"/>
                  </a:cubicBezTo>
                  <a:lnTo>
                    <a:pt x="3265" y="1834581"/>
                  </a:lnTo>
                  <a:cubicBezTo>
                    <a:pt x="3265" y="1823488"/>
                    <a:pt x="3265" y="1812720"/>
                    <a:pt x="3265" y="1801949"/>
                  </a:cubicBezTo>
                  <a:close/>
                  <a:moveTo>
                    <a:pt x="6526" y="1639442"/>
                  </a:moveTo>
                  <a:lnTo>
                    <a:pt x="202319" y="1639442"/>
                  </a:lnTo>
                  <a:lnTo>
                    <a:pt x="202319" y="1672074"/>
                  </a:lnTo>
                  <a:lnTo>
                    <a:pt x="6526" y="1672074"/>
                  </a:lnTo>
                  <a:cubicBezTo>
                    <a:pt x="6526" y="1661306"/>
                    <a:pt x="6526" y="1650213"/>
                    <a:pt x="6526" y="1639442"/>
                  </a:cubicBezTo>
                  <a:close/>
                  <a:moveTo>
                    <a:pt x="31652" y="1154529"/>
                  </a:moveTo>
                  <a:lnTo>
                    <a:pt x="205259" y="1154529"/>
                  </a:lnTo>
                  <a:cubicBezTo>
                    <a:pt x="205259" y="1165626"/>
                    <a:pt x="205259" y="1176393"/>
                    <a:pt x="205259" y="1187161"/>
                  </a:cubicBezTo>
                  <a:lnTo>
                    <a:pt x="29696" y="1187161"/>
                  </a:lnTo>
                  <a:cubicBezTo>
                    <a:pt x="29696" y="1176068"/>
                    <a:pt x="29696" y="1165300"/>
                    <a:pt x="31652" y="1154529"/>
                  </a:cubicBezTo>
                  <a:close/>
                  <a:moveTo>
                    <a:pt x="37198" y="1066421"/>
                  </a:moveTo>
                  <a:lnTo>
                    <a:pt x="207215" y="1066421"/>
                  </a:lnTo>
                  <a:lnTo>
                    <a:pt x="207215" y="1099053"/>
                  </a:lnTo>
                  <a:lnTo>
                    <a:pt x="35242" y="1099053"/>
                  </a:lnTo>
                  <a:cubicBezTo>
                    <a:pt x="35242" y="1088285"/>
                    <a:pt x="35242" y="1077192"/>
                    <a:pt x="37198" y="1066421"/>
                  </a:cubicBezTo>
                  <a:close/>
                  <a:moveTo>
                    <a:pt x="46664" y="935892"/>
                  </a:moveTo>
                  <a:lnTo>
                    <a:pt x="209825" y="935892"/>
                  </a:lnTo>
                  <a:lnTo>
                    <a:pt x="210805" y="968524"/>
                  </a:lnTo>
                  <a:lnTo>
                    <a:pt x="44379" y="968524"/>
                  </a:lnTo>
                  <a:cubicBezTo>
                    <a:pt x="44705" y="957756"/>
                    <a:pt x="46664" y="946989"/>
                    <a:pt x="46664" y="935892"/>
                  </a:cubicBezTo>
                  <a:close/>
                  <a:moveTo>
                    <a:pt x="111929" y="229076"/>
                  </a:moveTo>
                  <a:lnTo>
                    <a:pt x="238217" y="229076"/>
                  </a:lnTo>
                  <a:lnTo>
                    <a:pt x="238542" y="261708"/>
                  </a:lnTo>
                  <a:lnTo>
                    <a:pt x="108013" y="261708"/>
                  </a:lnTo>
                  <a:close/>
                  <a:moveTo>
                    <a:pt x="121720" y="128898"/>
                  </a:moveTo>
                  <a:lnTo>
                    <a:pt x="244092" y="128898"/>
                  </a:lnTo>
                  <a:cubicBezTo>
                    <a:pt x="244092" y="139669"/>
                    <a:pt x="244092" y="150437"/>
                    <a:pt x="241803" y="161530"/>
                  </a:cubicBezTo>
                  <a:lnTo>
                    <a:pt x="117804" y="161530"/>
                  </a:lnTo>
                  <a:close/>
                  <a:moveTo>
                    <a:pt x="137381" y="0"/>
                  </a:moveTo>
                  <a:lnTo>
                    <a:pt x="252246" y="0"/>
                  </a:lnTo>
                  <a:cubicBezTo>
                    <a:pt x="252246" y="10771"/>
                    <a:pt x="252246" y="21864"/>
                    <a:pt x="250287" y="32632"/>
                  </a:cubicBezTo>
                  <a:lnTo>
                    <a:pt x="133139" y="32632"/>
                  </a:lnTo>
                  <a:cubicBezTo>
                    <a:pt x="133139" y="21864"/>
                    <a:pt x="135750" y="10771"/>
                    <a:pt x="137381" y="0"/>
                  </a:cubicBezTo>
                  <a:close/>
                </a:path>
              </a:pathLst>
            </a:custGeom>
            <a:solidFill>
              <a:srgbClr val="6F6B6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81" name="Google Shape;581;p8"/>
            <p:cNvSpPr/>
            <p:nvPr/>
          </p:nvSpPr>
          <p:spPr>
            <a:xfrm>
              <a:off x="2020874" y="932229"/>
              <a:ext cx="2044561" cy="1613631"/>
            </a:xfrm>
            <a:custGeom>
              <a:rect b="b" l="l" r="r" t="t"/>
              <a:pathLst>
                <a:path extrusionOk="0" h="471133" w="596952">
                  <a:moveTo>
                    <a:pt x="262950" y="10774"/>
                  </a:moveTo>
                  <a:cubicBezTo>
                    <a:pt x="199990" y="26738"/>
                    <a:pt x="141982" y="58247"/>
                    <a:pt x="94262" y="102404"/>
                  </a:cubicBezTo>
                  <a:cubicBezTo>
                    <a:pt x="70831" y="124217"/>
                    <a:pt x="-321" y="190320"/>
                    <a:pt x="-988" y="277760"/>
                  </a:cubicBezTo>
                  <a:cubicBezTo>
                    <a:pt x="-988" y="290047"/>
                    <a:pt x="-1560" y="321099"/>
                    <a:pt x="14919" y="329576"/>
                  </a:cubicBezTo>
                  <a:cubicBezTo>
                    <a:pt x="29683" y="337196"/>
                    <a:pt x="54447" y="325099"/>
                    <a:pt x="97310" y="285761"/>
                  </a:cubicBezTo>
                  <a:cubicBezTo>
                    <a:pt x="160556" y="226239"/>
                    <a:pt x="213516" y="156649"/>
                    <a:pt x="254092" y="79830"/>
                  </a:cubicBezTo>
                  <a:cubicBezTo>
                    <a:pt x="255235" y="128312"/>
                    <a:pt x="257235" y="206418"/>
                    <a:pt x="260664" y="307002"/>
                  </a:cubicBezTo>
                  <a:cubicBezTo>
                    <a:pt x="263236" y="381201"/>
                    <a:pt x="265522" y="427112"/>
                    <a:pt x="298764" y="453115"/>
                  </a:cubicBezTo>
                  <a:cubicBezTo>
                    <a:pt x="318861" y="468641"/>
                    <a:pt x="350770" y="477499"/>
                    <a:pt x="371821" y="465116"/>
                  </a:cubicBezTo>
                  <a:cubicBezTo>
                    <a:pt x="400396" y="448353"/>
                    <a:pt x="397824" y="399489"/>
                    <a:pt x="395729" y="357484"/>
                  </a:cubicBezTo>
                  <a:cubicBezTo>
                    <a:pt x="392585" y="298467"/>
                    <a:pt x="377631" y="240670"/>
                    <a:pt x="351913" y="187463"/>
                  </a:cubicBezTo>
                  <a:cubicBezTo>
                    <a:pt x="372583" y="227601"/>
                    <a:pt x="401062" y="263215"/>
                    <a:pt x="435638" y="292238"/>
                  </a:cubicBezTo>
                  <a:cubicBezTo>
                    <a:pt x="464213" y="315765"/>
                    <a:pt x="515076" y="358913"/>
                    <a:pt x="548509" y="341387"/>
                  </a:cubicBezTo>
                  <a:cubicBezTo>
                    <a:pt x="575561" y="327480"/>
                    <a:pt x="576418" y="282237"/>
                    <a:pt x="576418" y="277569"/>
                  </a:cubicBezTo>
                  <a:cubicBezTo>
                    <a:pt x="577084" y="191844"/>
                    <a:pt x="462118" y="139076"/>
                    <a:pt x="456879" y="136790"/>
                  </a:cubicBezTo>
                  <a:cubicBezTo>
                    <a:pt x="459451" y="138504"/>
                    <a:pt x="505837" y="168699"/>
                    <a:pt x="552129" y="146315"/>
                  </a:cubicBezTo>
                  <a:cubicBezTo>
                    <a:pt x="567845" y="138695"/>
                    <a:pt x="596802" y="118692"/>
                    <a:pt x="595943" y="94499"/>
                  </a:cubicBezTo>
                  <a:cubicBezTo>
                    <a:pt x="594516" y="52589"/>
                    <a:pt x="504313" y="26967"/>
                    <a:pt x="471071" y="17442"/>
                  </a:cubicBezTo>
                  <a:cubicBezTo>
                    <a:pt x="403539" y="-3513"/>
                    <a:pt x="331625" y="-5819"/>
                    <a:pt x="262950" y="10774"/>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82" name="Google Shape;582;p8"/>
            <p:cNvSpPr/>
            <p:nvPr/>
          </p:nvSpPr>
          <p:spPr>
            <a:xfrm rot="-439219">
              <a:off x="2394251" y="551370"/>
              <a:ext cx="1028423" cy="1073323"/>
            </a:xfrm>
            <a:custGeom>
              <a:rect b="b" l="l" r="r" t="t"/>
              <a:pathLst>
                <a:path extrusionOk="0" h="1072619" w="1027749">
                  <a:moveTo>
                    <a:pt x="867724" y="651164"/>
                  </a:moveTo>
                  <a:cubicBezTo>
                    <a:pt x="969964" y="664351"/>
                    <a:pt x="1040716" y="769083"/>
                    <a:pt x="1025753" y="885084"/>
                  </a:cubicBezTo>
                  <a:cubicBezTo>
                    <a:pt x="1010790" y="1001089"/>
                    <a:pt x="915777" y="1084435"/>
                    <a:pt x="813538" y="1071247"/>
                  </a:cubicBezTo>
                  <a:cubicBezTo>
                    <a:pt x="711298" y="1058059"/>
                    <a:pt x="640545" y="953331"/>
                    <a:pt x="655508" y="837326"/>
                  </a:cubicBezTo>
                  <a:cubicBezTo>
                    <a:pt x="670471" y="721325"/>
                    <a:pt x="765484" y="637976"/>
                    <a:pt x="867724" y="651164"/>
                  </a:cubicBezTo>
                  <a:close/>
                  <a:moveTo>
                    <a:pt x="204280" y="79374"/>
                  </a:moveTo>
                  <a:cubicBezTo>
                    <a:pt x="281752" y="97084"/>
                    <a:pt x="340029" y="173659"/>
                    <a:pt x="340029" y="265437"/>
                  </a:cubicBezTo>
                  <a:cubicBezTo>
                    <a:pt x="340029" y="370326"/>
                    <a:pt x="263911" y="455355"/>
                    <a:pt x="170016" y="455355"/>
                  </a:cubicBezTo>
                  <a:cubicBezTo>
                    <a:pt x="76121" y="455355"/>
                    <a:pt x="0" y="370326"/>
                    <a:pt x="0" y="265437"/>
                  </a:cubicBezTo>
                  <a:cubicBezTo>
                    <a:pt x="0" y="160548"/>
                    <a:pt x="76118" y="75516"/>
                    <a:pt x="170016" y="75516"/>
                  </a:cubicBezTo>
                  <a:cubicBezTo>
                    <a:pt x="181753" y="75516"/>
                    <a:pt x="193212" y="76844"/>
                    <a:pt x="204280" y="79374"/>
                  </a:cubicBezTo>
                  <a:close/>
                  <a:moveTo>
                    <a:pt x="719261" y="1269"/>
                  </a:moveTo>
                  <a:cubicBezTo>
                    <a:pt x="812388" y="13281"/>
                    <a:pt x="877003" y="107349"/>
                    <a:pt x="863584" y="211380"/>
                  </a:cubicBezTo>
                  <a:cubicBezTo>
                    <a:pt x="850165" y="315407"/>
                    <a:pt x="763795" y="389999"/>
                    <a:pt x="670668" y="377987"/>
                  </a:cubicBezTo>
                  <a:cubicBezTo>
                    <a:pt x="577544" y="365975"/>
                    <a:pt x="512930" y="271907"/>
                    <a:pt x="526348" y="167880"/>
                  </a:cubicBezTo>
                  <a:cubicBezTo>
                    <a:pt x="539767" y="63849"/>
                    <a:pt x="626137" y="-10743"/>
                    <a:pt x="719261" y="126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583" name="Google Shape;583;p8"/>
          <p:cNvGrpSpPr/>
          <p:nvPr/>
        </p:nvGrpSpPr>
        <p:grpSpPr>
          <a:xfrm>
            <a:off x="1517638" y="411748"/>
            <a:ext cx="509845" cy="890036"/>
            <a:chOff x="3585914" y="588808"/>
            <a:chExt cx="1814394" cy="3167387"/>
          </a:xfrm>
        </p:grpSpPr>
        <p:sp>
          <p:nvSpPr>
            <p:cNvPr id="584" name="Google Shape;584;p8"/>
            <p:cNvSpPr/>
            <p:nvPr/>
          </p:nvSpPr>
          <p:spPr>
            <a:xfrm>
              <a:off x="4226553" y="1938908"/>
              <a:ext cx="211782" cy="1817287"/>
            </a:xfrm>
            <a:custGeom>
              <a:rect b="b" l="l" r="r" t="t"/>
              <a:pathLst>
                <a:path extrusionOk="0" h="1817287" w="211782">
                  <a:moveTo>
                    <a:pt x="78643" y="0"/>
                  </a:moveTo>
                  <a:lnTo>
                    <a:pt x="148152" y="0"/>
                  </a:lnTo>
                  <a:lnTo>
                    <a:pt x="211782" y="235931"/>
                  </a:lnTo>
                  <a:lnTo>
                    <a:pt x="164435" y="235931"/>
                  </a:lnTo>
                  <a:lnTo>
                    <a:pt x="211782" y="411490"/>
                  </a:lnTo>
                  <a:lnTo>
                    <a:pt x="164346" y="411490"/>
                  </a:lnTo>
                  <a:lnTo>
                    <a:pt x="211782" y="587379"/>
                  </a:lnTo>
                  <a:lnTo>
                    <a:pt x="164435" y="587379"/>
                  </a:lnTo>
                  <a:lnTo>
                    <a:pt x="211782" y="762938"/>
                  </a:lnTo>
                  <a:lnTo>
                    <a:pt x="164346" y="762938"/>
                  </a:lnTo>
                  <a:lnTo>
                    <a:pt x="211782" y="938827"/>
                  </a:lnTo>
                  <a:lnTo>
                    <a:pt x="164433" y="938827"/>
                  </a:lnTo>
                  <a:lnTo>
                    <a:pt x="211782" y="1114390"/>
                  </a:lnTo>
                  <a:lnTo>
                    <a:pt x="164347" y="1114390"/>
                  </a:lnTo>
                  <a:lnTo>
                    <a:pt x="211782" y="1290275"/>
                  </a:lnTo>
                  <a:lnTo>
                    <a:pt x="164433" y="1290275"/>
                  </a:lnTo>
                  <a:lnTo>
                    <a:pt x="211782" y="1465839"/>
                  </a:lnTo>
                  <a:lnTo>
                    <a:pt x="164346" y="1465839"/>
                  </a:lnTo>
                  <a:lnTo>
                    <a:pt x="211782" y="1641727"/>
                  </a:lnTo>
                  <a:lnTo>
                    <a:pt x="164434" y="1641727"/>
                  </a:lnTo>
                  <a:lnTo>
                    <a:pt x="211782" y="1817287"/>
                  </a:lnTo>
                  <a:lnTo>
                    <a:pt x="0" y="1817287"/>
                  </a:lnTo>
                  <a:lnTo>
                    <a:pt x="58519" y="1641727"/>
                  </a:lnTo>
                  <a:lnTo>
                    <a:pt x="0" y="1641727"/>
                  </a:lnTo>
                  <a:lnTo>
                    <a:pt x="58629" y="1465839"/>
                  </a:lnTo>
                  <a:lnTo>
                    <a:pt x="0" y="1465839"/>
                  </a:lnTo>
                  <a:lnTo>
                    <a:pt x="58520" y="1290275"/>
                  </a:lnTo>
                  <a:lnTo>
                    <a:pt x="0" y="1290275"/>
                  </a:lnTo>
                  <a:lnTo>
                    <a:pt x="58628" y="1114390"/>
                  </a:lnTo>
                  <a:lnTo>
                    <a:pt x="0" y="1114390"/>
                  </a:lnTo>
                  <a:lnTo>
                    <a:pt x="58520" y="938827"/>
                  </a:lnTo>
                  <a:lnTo>
                    <a:pt x="0" y="938827"/>
                  </a:lnTo>
                  <a:lnTo>
                    <a:pt x="58629" y="762938"/>
                  </a:lnTo>
                  <a:lnTo>
                    <a:pt x="0" y="762938"/>
                  </a:lnTo>
                  <a:lnTo>
                    <a:pt x="58519" y="587379"/>
                  </a:lnTo>
                  <a:lnTo>
                    <a:pt x="0" y="587379"/>
                  </a:lnTo>
                  <a:lnTo>
                    <a:pt x="58629" y="411490"/>
                  </a:lnTo>
                  <a:lnTo>
                    <a:pt x="0" y="411490"/>
                  </a:lnTo>
                  <a:lnTo>
                    <a:pt x="58519" y="235931"/>
                  </a:lnTo>
                  <a:lnTo>
                    <a:pt x="0" y="235931"/>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85" name="Google Shape;585;p8"/>
            <p:cNvSpPr/>
            <p:nvPr/>
          </p:nvSpPr>
          <p:spPr>
            <a:xfrm>
              <a:off x="3585914" y="588808"/>
              <a:ext cx="1814394" cy="1378104"/>
            </a:xfrm>
            <a:custGeom>
              <a:rect b="b" l="l" r="r" t="t"/>
              <a:pathLst>
                <a:path extrusionOk="0" h="402366" w="529750">
                  <a:moveTo>
                    <a:pt x="510523" y="300561"/>
                  </a:moveTo>
                  <a:cubicBezTo>
                    <a:pt x="491473" y="319611"/>
                    <a:pt x="468042" y="317230"/>
                    <a:pt x="428418" y="323135"/>
                  </a:cubicBezTo>
                  <a:lnTo>
                    <a:pt x="425655" y="323135"/>
                  </a:lnTo>
                  <a:lnTo>
                    <a:pt x="420988" y="323993"/>
                  </a:lnTo>
                  <a:lnTo>
                    <a:pt x="416321" y="324755"/>
                  </a:lnTo>
                  <a:cubicBezTo>
                    <a:pt x="412035" y="325517"/>
                    <a:pt x="407844" y="326469"/>
                    <a:pt x="403653" y="327422"/>
                  </a:cubicBezTo>
                  <a:lnTo>
                    <a:pt x="398891" y="328564"/>
                  </a:lnTo>
                  <a:lnTo>
                    <a:pt x="394223" y="329707"/>
                  </a:lnTo>
                  <a:cubicBezTo>
                    <a:pt x="389652" y="330851"/>
                    <a:pt x="384698" y="332184"/>
                    <a:pt x="379936" y="333613"/>
                  </a:cubicBezTo>
                  <a:lnTo>
                    <a:pt x="375173" y="335042"/>
                  </a:lnTo>
                  <a:lnTo>
                    <a:pt x="370411" y="336470"/>
                  </a:lnTo>
                  <a:lnTo>
                    <a:pt x="355837" y="340947"/>
                  </a:lnTo>
                  <a:lnTo>
                    <a:pt x="351170" y="342471"/>
                  </a:lnTo>
                  <a:lnTo>
                    <a:pt x="346408" y="343995"/>
                  </a:lnTo>
                  <a:lnTo>
                    <a:pt x="330405" y="349234"/>
                  </a:lnTo>
                  <a:cubicBezTo>
                    <a:pt x="290401" y="362331"/>
                    <a:pt x="252015" y="380104"/>
                    <a:pt x="216105" y="402193"/>
                  </a:cubicBezTo>
                  <a:cubicBezTo>
                    <a:pt x="197913" y="386886"/>
                    <a:pt x="176387" y="375999"/>
                    <a:pt x="153241" y="370379"/>
                  </a:cubicBezTo>
                  <a:cubicBezTo>
                    <a:pt x="124666" y="363712"/>
                    <a:pt x="110664" y="370379"/>
                    <a:pt x="79517" y="365903"/>
                  </a:cubicBezTo>
                  <a:lnTo>
                    <a:pt x="74373" y="365140"/>
                  </a:lnTo>
                  <a:lnTo>
                    <a:pt x="69326" y="364283"/>
                  </a:lnTo>
                  <a:lnTo>
                    <a:pt x="63896" y="363140"/>
                  </a:lnTo>
                  <a:lnTo>
                    <a:pt x="56467" y="361521"/>
                  </a:lnTo>
                  <a:lnTo>
                    <a:pt x="51705" y="360378"/>
                  </a:lnTo>
                  <a:lnTo>
                    <a:pt x="46847" y="359235"/>
                  </a:lnTo>
                  <a:cubicBezTo>
                    <a:pt x="29797" y="354758"/>
                    <a:pt x="15414" y="348567"/>
                    <a:pt x="6937" y="334661"/>
                  </a:cubicBezTo>
                  <a:cubicBezTo>
                    <a:pt x="-1541" y="320754"/>
                    <a:pt x="-4398" y="299418"/>
                    <a:pt x="4269" y="288940"/>
                  </a:cubicBezTo>
                  <a:cubicBezTo>
                    <a:pt x="12937" y="278463"/>
                    <a:pt x="33892" y="275987"/>
                    <a:pt x="84852" y="293989"/>
                  </a:cubicBezTo>
                  <a:lnTo>
                    <a:pt x="89328" y="295608"/>
                  </a:lnTo>
                  <a:lnTo>
                    <a:pt x="93900" y="297227"/>
                  </a:lnTo>
                  <a:lnTo>
                    <a:pt x="105616" y="301895"/>
                  </a:lnTo>
                  <a:lnTo>
                    <a:pt x="110092" y="303704"/>
                  </a:lnTo>
                  <a:cubicBezTo>
                    <a:pt x="111616" y="304257"/>
                    <a:pt x="113141" y="304895"/>
                    <a:pt x="114570" y="305609"/>
                  </a:cubicBezTo>
                  <a:cubicBezTo>
                    <a:pt x="131334" y="312467"/>
                    <a:pt x="150479" y="321230"/>
                    <a:pt x="172386" y="331994"/>
                  </a:cubicBezTo>
                  <a:cubicBezTo>
                    <a:pt x="160098" y="312944"/>
                    <a:pt x="148098" y="296180"/>
                    <a:pt x="136953" y="281987"/>
                  </a:cubicBezTo>
                  <a:cubicBezTo>
                    <a:pt x="136096" y="280654"/>
                    <a:pt x="135049" y="279377"/>
                    <a:pt x="134000" y="278177"/>
                  </a:cubicBezTo>
                  <a:lnTo>
                    <a:pt x="131048" y="274463"/>
                  </a:lnTo>
                  <a:cubicBezTo>
                    <a:pt x="125904" y="267890"/>
                    <a:pt x="120855" y="261985"/>
                    <a:pt x="116188" y="256555"/>
                  </a:cubicBezTo>
                  <a:cubicBezTo>
                    <a:pt x="109712" y="249031"/>
                    <a:pt x="103711" y="242554"/>
                    <a:pt x="98281" y="236744"/>
                  </a:cubicBezTo>
                  <a:lnTo>
                    <a:pt x="94567" y="232838"/>
                  </a:lnTo>
                  <a:lnTo>
                    <a:pt x="90948" y="228933"/>
                  </a:lnTo>
                  <a:cubicBezTo>
                    <a:pt x="85232" y="222932"/>
                    <a:pt x="80089" y="217694"/>
                    <a:pt x="75517" y="212645"/>
                  </a:cubicBezTo>
                  <a:lnTo>
                    <a:pt x="71516" y="208169"/>
                  </a:lnTo>
                  <a:lnTo>
                    <a:pt x="67706" y="203596"/>
                  </a:lnTo>
                  <a:cubicBezTo>
                    <a:pt x="62753" y="197710"/>
                    <a:pt x="58467" y="191328"/>
                    <a:pt x="54848" y="184546"/>
                  </a:cubicBezTo>
                  <a:lnTo>
                    <a:pt x="52085" y="179308"/>
                  </a:lnTo>
                  <a:cubicBezTo>
                    <a:pt x="51323" y="177593"/>
                    <a:pt x="50467" y="175688"/>
                    <a:pt x="49704" y="173783"/>
                  </a:cubicBezTo>
                  <a:lnTo>
                    <a:pt x="48656" y="171212"/>
                  </a:lnTo>
                  <a:cubicBezTo>
                    <a:pt x="47895" y="169306"/>
                    <a:pt x="45513" y="163115"/>
                    <a:pt x="43132" y="154733"/>
                  </a:cubicBezTo>
                  <a:cubicBezTo>
                    <a:pt x="42655" y="153019"/>
                    <a:pt x="42180" y="151209"/>
                    <a:pt x="41703" y="149304"/>
                  </a:cubicBezTo>
                  <a:cubicBezTo>
                    <a:pt x="41703" y="147589"/>
                    <a:pt x="40846" y="145685"/>
                    <a:pt x="40465" y="143780"/>
                  </a:cubicBezTo>
                  <a:cubicBezTo>
                    <a:pt x="36464" y="124729"/>
                    <a:pt x="35321" y="101107"/>
                    <a:pt x="49324" y="87868"/>
                  </a:cubicBezTo>
                  <a:cubicBezTo>
                    <a:pt x="65420" y="72628"/>
                    <a:pt x="94757" y="77676"/>
                    <a:pt x="114379" y="84439"/>
                  </a:cubicBezTo>
                  <a:cubicBezTo>
                    <a:pt x="116379" y="85105"/>
                    <a:pt x="118284" y="85772"/>
                    <a:pt x="120094" y="86534"/>
                  </a:cubicBezTo>
                  <a:lnTo>
                    <a:pt x="124761" y="88439"/>
                  </a:lnTo>
                  <a:lnTo>
                    <a:pt x="125428" y="88439"/>
                  </a:lnTo>
                  <a:cubicBezTo>
                    <a:pt x="131523" y="91249"/>
                    <a:pt x="137239" y="94697"/>
                    <a:pt x="142573" y="98726"/>
                  </a:cubicBezTo>
                  <a:cubicBezTo>
                    <a:pt x="144192" y="99812"/>
                    <a:pt x="145717" y="100993"/>
                    <a:pt x="147240" y="102251"/>
                  </a:cubicBezTo>
                  <a:lnTo>
                    <a:pt x="151717" y="106156"/>
                  </a:lnTo>
                  <a:cubicBezTo>
                    <a:pt x="156955" y="111042"/>
                    <a:pt x="161718" y="116367"/>
                    <a:pt x="166099" y="122063"/>
                  </a:cubicBezTo>
                  <a:cubicBezTo>
                    <a:pt x="167337" y="123587"/>
                    <a:pt x="168480" y="125177"/>
                    <a:pt x="169529" y="126825"/>
                  </a:cubicBezTo>
                  <a:cubicBezTo>
                    <a:pt x="170767" y="128425"/>
                    <a:pt x="171910" y="130111"/>
                    <a:pt x="172863" y="131873"/>
                  </a:cubicBezTo>
                  <a:cubicBezTo>
                    <a:pt x="176862" y="137979"/>
                    <a:pt x="180482" y="144341"/>
                    <a:pt x="183626" y="150923"/>
                  </a:cubicBezTo>
                  <a:lnTo>
                    <a:pt x="185912" y="155971"/>
                  </a:lnTo>
                  <a:cubicBezTo>
                    <a:pt x="186673" y="157686"/>
                    <a:pt x="187341" y="159401"/>
                    <a:pt x="188102" y="161020"/>
                  </a:cubicBezTo>
                  <a:cubicBezTo>
                    <a:pt x="195246" y="178822"/>
                    <a:pt x="200579" y="197300"/>
                    <a:pt x="204009" y="216170"/>
                  </a:cubicBezTo>
                  <a:lnTo>
                    <a:pt x="204009" y="216170"/>
                  </a:lnTo>
                  <a:cubicBezTo>
                    <a:pt x="204009" y="217979"/>
                    <a:pt x="204676" y="219694"/>
                    <a:pt x="205057" y="221504"/>
                  </a:cubicBezTo>
                  <a:lnTo>
                    <a:pt x="205914" y="226838"/>
                  </a:lnTo>
                  <a:cubicBezTo>
                    <a:pt x="208867" y="245021"/>
                    <a:pt x="210486" y="263385"/>
                    <a:pt x="210867" y="281797"/>
                  </a:cubicBezTo>
                  <a:cubicBezTo>
                    <a:pt x="210581" y="252755"/>
                    <a:pt x="212676" y="223732"/>
                    <a:pt x="217059" y="195024"/>
                  </a:cubicBezTo>
                  <a:cubicBezTo>
                    <a:pt x="217059" y="193214"/>
                    <a:pt x="217725" y="191405"/>
                    <a:pt x="218011" y="189595"/>
                  </a:cubicBezTo>
                  <a:cubicBezTo>
                    <a:pt x="218297" y="187785"/>
                    <a:pt x="218582" y="185975"/>
                    <a:pt x="218963" y="184261"/>
                  </a:cubicBezTo>
                  <a:cubicBezTo>
                    <a:pt x="220011" y="177974"/>
                    <a:pt x="221249" y="172069"/>
                    <a:pt x="222487" y="166544"/>
                  </a:cubicBezTo>
                  <a:lnTo>
                    <a:pt x="223630" y="161401"/>
                  </a:lnTo>
                  <a:cubicBezTo>
                    <a:pt x="223630" y="159591"/>
                    <a:pt x="224487" y="157877"/>
                    <a:pt x="224869" y="156257"/>
                  </a:cubicBezTo>
                  <a:cubicBezTo>
                    <a:pt x="225726" y="152923"/>
                    <a:pt x="226488" y="149685"/>
                    <a:pt x="227345" y="146732"/>
                  </a:cubicBezTo>
                  <a:lnTo>
                    <a:pt x="227917" y="144827"/>
                  </a:lnTo>
                  <a:lnTo>
                    <a:pt x="229345" y="139874"/>
                  </a:lnTo>
                  <a:cubicBezTo>
                    <a:pt x="229345" y="138064"/>
                    <a:pt x="230299" y="136445"/>
                    <a:pt x="230774" y="134826"/>
                  </a:cubicBezTo>
                  <a:cubicBezTo>
                    <a:pt x="232869" y="128359"/>
                    <a:pt x="235251" y="121996"/>
                    <a:pt x="237918" y="115776"/>
                  </a:cubicBezTo>
                  <a:cubicBezTo>
                    <a:pt x="252110" y="83629"/>
                    <a:pt x="274209" y="55635"/>
                    <a:pt x="302212" y="34432"/>
                  </a:cubicBezTo>
                  <a:lnTo>
                    <a:pt x="304307" y="32813"/>
                  </a:lnTo>
                  <a:lnTo>
                    <a:pt x="308212" y="29861"/>
                  </a:lnTo>
                  <a:lnTo>
                    <a:pt x="312118" y="26908"/>
                  </a:lnTo>
                  <a:cubicBezTo>
                    <a:pt x="316785" y="23479"/>
                    <a:pt x="321643" y="20050"/>
                    <a:pt x="326786" y="16906"/>
                  </a:cubicBezTo>
                  <a:lnTo>
                    <a:pt x="331073" y="14239"/>
                  </a:lnTo>
                  <a:lnTo>
                    <a:pt x="335549" y="11763"/>
                  </a:lnTo>
                  <a:cubicBezTo>
                    <a:pt x="350789" y="3133"/>
                    <a:pt x="368125" y="-962"/>
                    <a:pt x="385555" y="-48"/>
                  </a:cubicBezTo>
                  <a:cubicBezTo>
                    <a:pt x="399367" y="809"/>
                    <a:pt x="414130" y="1762"/>
                    <a:pt x="422608" y="11858"/>
                  </a:cubicBezTo>
                  <a:cubicBezTo>
                    <a:pt x="434800" y="25765"/>
                    <a:pt x="431561" y="51673"/>
                    <a:pt x="420703" y="80343"/>
                  </a:cubicBezTo>
                  <a:lnTo>
                    <a:pt x="418893" y="85010"/>
                  </a:lnTo>
                  <a:cubicBezTo>
                    <a:pt x="418322" y="86534"/>
                    <a:pt x="417655" y="88058"/>
                    <a:pt x="416988" y="89582"/>
                  </a:cubicBezTo>
                  <a:cubicBezTo>
                    <a:pt x="414798" y="94821"/>
                    <a:pt x="412321" y="100060"/>
                    <a:pt x="409654" y="105394"/>
                  </a:cubicBezTo>
                  <a:cubicBezTo>
                    <a:pt x="408987" y="106918"/>
                    <a:pt x="408225" y="108346"/>
                    <a:pt x="407463" y="109775"/>
                  </a:cubicBezTo>
                  <a:cubicBezTo>
                    <a:pt x="406701" y="111204"/>
                    <a:pt x="406034" y="112728"/>
                    <a:pt x="405273" y="114157"/>
                  </a:cubicBezTo>
                  <a:cubicBezTo>
                    <a:pt x="394223" y="134921"/>
                    <a:pt x="381460" y="154743"/>
                    <a:pt x="367173" y="173402"/>
                  </a:cubicBezTo>
                  <a:cubicBezTo>
                    <a:pt x="355456" y="187995"/>
                    <a:pt x="342693" y="201749"/>
                    <a:pt x="329073" y="214550"/>
                  </a:cubicBezTo>
                  <a:lnTo>
                    <a:pt x="325738" y="217979"/>
                  </a:lnTo>
                  <a:lnTo>
                    <a:pt x="322500" y="221504"/>
                  </a:lnTo>
                  <a:cubicBezTo>
                    <a:pt x="320119" y="224075"/>
                    <a:pt x="317737" y="226742"/>
                    <a:pt x="315356" y="229695"/>
                  </a:cubicBezTo>
                  <a:lnTo>
                    <a:pt x="312404" y="233314"/>
                  </a:lnTo>
                  <a:cubicBezTo>
                    <a:pt x="311451" y="234553"/>
                    <a:pt x="310403" y="235791"/>
                    <a:pt x="309451" y="237124"/>
                  </a:cubicBezTo>
                  <a:cubicBezTo>
                    <a:pt x="306499" y="241030"/>
                    <a:pt x="303450" y="245316"/>
                    <a:pt x="299926" y="250269"/>
                  </a:cubicBezTo>
                  <a:lnTo>
                    <a:pt x="298211" y="252841"/>
                  </a:lnTo>
                  <a:cubicBezTo>
                    <a:pt x="297926" y="253298"/>
                    <a:pt x="297640" y="253774"/>
                    <a:pt x="297354" y="254270"/>
                  </a:cubicBezTo>
                  <a:cubicBezTo>
                    <a:pt x="296402" y="255556"/>
                    <a:pt x="295545" y="256898"/>
                    <a:pt x="294782" y="258270"/>
                  </a:cubicBezTo>
                  <a:cubicBezTo>
                    <a:pt x="278971" y="283626"/>
                    <a:pt x="266493" y="310934"/>
                    <a:pt x="257825" y="339518"/>
                  </a:cubicBezTo>
                  <a:cubicBezTo>
                    <a:pt x="286400" y="320468"/>
                    <a:pt x="310117" y="304371"/>
                    <a:pt x="328691" y="292560"/>
                  </a:cubicBezTo>
                  <a:lnTo>
                    <a:pt x="344027" y="283035"/>
                  </a:lnTo>
                  <a:lnTo>
                    <a:pt x="348694" y="280082"/>
                  </a:lnTo>
                  <a:lnTo>
                    <a:pt x="353456" y="277225"/>
                  </a:lnTo>
                  <a:cubicBezTo>
                    <a:pt x="358505" y="274081"/>
                    <a:pt x="362981" y="271224"/>
                    <a:pt x="367839" y="268652"/>
                  </a:cubicBezTo>
                  <a:lnTo>
                    <a:pt x="372506" y="265890"/>
                  </a:lnTo>
                  <a:lnTo>
                    <a:pt x="377173" y="263318"/>
                  </a:lnTo>
                  <a:cubicBezTo>
                    <a:pt x="382031" y="260651"/>
                    <a:pt x="386794" y="258175"/>
                    <a:pt x="391461" y="255889"/>
                  </a:cubicBezTo>
                  <a:lnTo>
                    <a:pt x="396128" y="253507"/>
                  </a:lnTo>
                  <a:lnTo>
                    <a:pt x="400795" y="251317"/>
                  </a:lnTo>
                  <a:cubicBezTo>
                    <a:pt x="404987" y="249412"/>
                    <a:pt x="409082" y="247602"/>
                    <a:pt x="413273" y="245888"/>
                  </a:cubicBezTo>
                  <a:lnTo>
                    <a:pt x="418036" y="244078"/>
                  </a:lnTo>
                  <a:lnTo>
                    <a:pt x="422703" y="242268"/>
                  </a:lnTo>
                  <a:lnTo>
                    <a:pt x="432228" y="239125"/>
                  </a:lnTo>
                  <a:cubicBezTo>
                    <a:pt x="452707" y="231133"/>
                    <a:pt x="475091" y="229505"/>
                    <a:pt x="496427" y="234457"/>
                  </a:cubicBezTo>
                  <a:cubicBezTo>
                    <a:pt x="505952" y="237029"/>
                    <a:pt x="521477" y="241411"/>
                    <a:pt x="526906" y="254365"/>
                  </a:cubicBezTo>
                  <a:cubicBezTo>
                    <a:pt x="533479" y="270367"/>
                    <a:pt x="521287" y="289988"/>
                    <a:pt x="510523" y="30056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86" name="Google Shape;586;p8"/>
            <p:cNvSpPr/>
            <p:nvPr/>
          </p:nvSpPr>
          <p:spPr>
            <a:xfrm>
              <a:off x="3723890" y="631718"/>
              <a:ext cx="1320298" cy="1211958"/>
            </a:xfrm>
            <a:custGeom>
              <a:rect b="b" l="l" r="r" t="t"/>
              <a:pathLst>
                <a:path extrusionOk="0" h="1211958" w="1320298">
                  <a:moveTo>
                    <a:pt x="223205" y="992670"/>
                  </a:moveTo>
                  <a:lnTo>
                    <a:pt x="238543" y="998871"/>
                  </a:lnTo>
                  <a:lnTo>
                    <a:pt x="241540" y="1000146"/>
                  </a:lnTo>
                  <a:lnTo>
                    <a:pt x="253881" y="1005397"/>
                  </a:lnTo>
                  <a:lnTo>
                    <a:pt x="133791" y="1211958"/>
                  </a:lnTo>
                  <a:lnTo>
                    <a:pt x="119614" y="1209857"/>
                  </a:lnTo>
                  <a:lnTo>
                    <a:pt x="116175" y="1209347"/>
                  </a:lnTo>
                  <a:lnTo>
                    <a:pt x="98877" y="1206411"/>
                  </a:lnTo>
                  <a:close/>
                  <a:moveTo>
                    <a:pt x="153374" y="966893"/>
                  </a:moveTo>
                  <a:lnTo>
                    <a:pt x="168709" y="972443"/>
                  </a:lnTo>
                  <a:lnTo>
                    <a:pt x="184047" y="977989"/>
                  </a:lnTo>
                  <a:lnTo>
                    <a:pt x="55799" y="1198257"/>
                  </a:lnTo>
                  <a:lnTo>
                    <a:pt x="39485" y="1194342"/>
                  </a:lnTo>
                  <a:lnTo>
                    <a:pt x="22845" y="1190426"/>
                  </a:lnTo>
                  <a:close/>
                  <a:moveTo>
                    <a:pt x="1074581" y="908806"/>
                  </a:moveTo>
                  <a:lnTo>
                    <a:pt x="1081105" y="1126464"/>
                  </a:lnTo>
                  <a:lnTo>
                    <a:pt x="1065116" y="1131685"/>
                  </a:lnTo>
                  <a:lnTo>
                    <a:pt x="1048801" y="1136906"/>
                  </a:lnTo>
                  <a:lnTo>
                    <a:pt x="1042275" y="928714"/>
                  </a:lnTo>
                  <a:lnTo>
                    <a:pt x="1058264" y="918597"/>
                  </a:lnTo>
                  <a:close/>
                  <a:moveTo>
                    <a:pt x="1155181" y="861165"/>
                  </a:moveTo>
                  <a:lnTo>
                    <a:pt x="1163013" y="1101338"/>
                  </a:lnTo>
                  <a:lnTo>
                    <a:pt x="1146698" y="1106234"/>
                  </a:lnTo>
                  <a:lnTo>
                    <a:pt x="1130380" y="1111129"/>
                  </a:lnTo>
                  <a:lnTo>
                    <a:pt x="1123203" y="879439"/>
                  </a:lnTo>
                  <a:lnTo>
                    <a:pt x="1139192" y="869976"/>
                  </a:lnTo>
                  <a:close/>
                  <a:moveTo>
                    <a:pt x="1236759" y="820047"/>
                  </a:moveTo>
                  <a:lnTo>
                    <a:pt x="1244920" y="1080129"/>
                  </a:lnTo>
                  <a:lnTo>
                    <a:pt x="1228602" y="1084045"/>
                  </a:lnTo>
                  <a:lnTo>
                    <a:pt x="1212613" y="1087960"/>
                  </a:lnTo>
                  <a:lnTo>
                    <a:pt x="1204782" y="835714"/>
                  </a:lnTo>
                  <a:lnTo>
                    <a:pt x="1220770" y="827553"/>
                  </a:lnTo>
                  <a:close/>
                  <a:moveTo>
                    <a:pt x="1311818" y="789045"/>
                  </a:moveTo>
                  <a:lnTo>
                    <a:pt x="1320298" y="1065440"/>
                  </a:lnTo>
                  <a:lnTo>
                    <a:pt x="1304309" y="1068376"/>
                  </a:lnTo>
                  <a:lnTo>
                    <a:pt x="1288320" y="1070990"/>
                  </a:lnTo>
                  <a:lnTo>
                    <a:pt x="1279509" y="801447"/>
                  </a:lnTo>
                  <a:lnTo>
                    <a:pt x="1295823" y="795246"/>
                  </a:lnTo>
                  <a:close/>
                  <a:moveTo>
                    <a:pt x="560298" y="700940"/>
                  </a:moveTo>
                  <a:cubicBezTo>
                    <a:pt x="560298" y="707141"/>
                    <a:pt x="562579" y="713016"/>
                    <a:pt x="563885" y="719214"/>
                  </a:cubicBezTo>
                  <a:lnTo>
                    <a:pt x="566821" y="737488"/>
                  </a:lnTo>
                  <a:lnTo>
                    <a:pt x="330564" y="924470"/>
                  </a:lnTo>
                  <a:cubicBezTo>
                    <a:pt x="327631" y="919903"/>
                    <a:pt x="324041" y="915531"/>
                    <a:pt x="320450" y="911420"/>
                  </a:cubicBezTo>
                  <a:lnTo>
                    <a:pt x="310333" y="898693"/>
                  </a:lnTo>
                  <a:close/>
                  <a:moveTo>
                    <a:pt x="611530" y="591621"/>
                  </a:moveTo>
                  <a:lnTo>
                    <a:pt x="891187" y="817110"/>
                  </a:lnTo>
                  <a:lnTo>
                    <a:pt x="885311" y="825922"/>
                  </a:lnTo>
                  <a:cubicBezTo>
                    <a:pt x="884331" y="827487"/>
                    <a:pt x="883358" y="829118"/>
                    <a:pt x="882375" y="830817"/>
                  </a:cubicBezTo>
                  <a:cubicBezTo>
                    <a:pt x="879114" y="835223"/>
                    <a:pt x="876174" y="839821"/>
                    <a:pt x="873567" y="844521"/>
                  </a:cubicBezTo>
                  <a:lnTo>
                    <a:pt x="605004" y="628498"/>
                  </a:lnTo>
                  <a:cubicBezTo>
                    <a:pt x="605004" y="622297"/>
                    <a:pt x="607285" y="616096"/>
                    <a:pt x="608265" y="609895"/>
                  </a:cubicBezTo>
                  <a:cubicBezTo>
                    <a:pt x="609245" y="603697"/>
                    <a:pt x="610225" y="597496"/>
                    <a:pt x="611530" y="591621"/>
                  </a:cubicBezTo>
                  <a:close/>
                  <a:moveTo>
                    <a:pt x="631757" y="495684"/>
                  </a:moveTo>
                  <a:lnTo>
                    <a:pt x="943070" y="746628"/>
                  </a:lnTo>
                  <a:lnTo>
                    <a:pt x="932953" y="759026"/>
                  </a:lnTo>
                  <a:cubicBezTo>
                    <a:pt x="929691" y="763271"/>
                    <a:pt x="926101" y="767512"/>
                    <a:pt x="922839" y="772079"/>
                  </a:cubicBezTo>
                  <a:lnTo>
                    <a:pt x="623600" y="530927"/>
                  </a:lnTo>
                  <a:lnTo>
                    <a:pt x="627515" y="513307"/>
                  </a:lnTo>
                  <a:cubicBezTo>
                    <a:pt x="627515" y="507106"/>
                    <a:pt x="630455" y="501234"/>
                    <a:pt x="631757" y="495684"/>
                  </a:cubicBezTo>
                  <a:close/>
                  <a:moveTo>
                    <a:pt x="490464" y="477081"/>
                  </a:moveTo>
                  <a:lnTo>
                    <a:pt x="498296" y="494378"/>
                  </a:lnTo>
                  <a:cubicBezTo>
                    <a:pt x="500906" y="500251"/>
                    <a:pt x="503191" y="506126"/>
                    <a:pt x="505802" y="511673"/>
                  </a:cubicBezTo>
                  <a:lnTo>
                    <a:pt x="198079" y="769465"/>
                  </a:lnTo>
                  <a:lnTo>
                    <a:pt x="185355" y="756087"/>
                  </a:lnTo>
                  <a:lnTo>
                    <a:pt x="172953" y="742709"/>
                  </a:lnTo>
                  <a:close/>
                  <a:moveTo>
                    <a:pt x="651990" y="423239"/>
                  </a:moveTo>
                  <a:lnTo>
                    <a:pt x="990060" y="695719"/>
                  </a:lnTo>
                  <a:lnTo>
                    <a:pt x="978638" y="707466"/>
                  </a:lnTo>
                  <a:lnTo>
                    <a:pt x="967545" y="719539"/>
                  </a:lnTo>
                  <a:lnTo>
                    <a:pt x="641223" y="458482"/>
                  </a:lnTo>
                  <a:lnTo>
                    <a:pt x="646118" y="441513"/>
                  </a:lnTo>
                  <a:cubicBezTo>
                    <a:pt x="648729" y="433356"/>
                    <a:pt x="650360" y="427809"/>
                    <a:pt x="651990" y="423239"/>
                  </a:cubicBezTo>
                  <a:close/>
                  <a:moveTo>
                    <a:pt x="429115" y="377228"/>
                  </a:moveTo>
                  <a:cubicBezTo>
                    <a:pt x="433356" y="382449"/>
                    <a:pt x="437272" y="387900"/>
                    <a:pt x="440862" y="393546"/>
                  </a:cubicBezTo>
                  <a:cubicBezTo>
                    <a:pt x="445429" y="398996"/>
                    <a:pt x="449674" y="404773"/>
                    <a:pt x="453590" y="410840"/>
                  </a:cubicBezTo>
                  <a:lnTo>
                    <a:pt x="118782" y="686910"/>
                  </a:lnTo>
                  <a:lnTo>
                    <a:pt x="105075" y="671572"/>
                  </a:lnTo>
                  <a:lnTo>
                    <a:pt x="92025" y="655909"/>
                  </a:lnTo>
                  <a:close/>
                  <a:moveTo>
                    <a:pt x="348516" y="297280"/>
                  </a:moveTo>
                  <a:cubicBezTo>
                    <a:pt x="354059" y="301000"/>
                    <a:pt x="359284" y="305046"/>
                    <a:pt x="364505" y="309356"/>
                  </a:cubicBezTo>
                  <a:lnTo>
                    <a:pt x="379839" y="322735"/>
                  </a:lnTo>
                  <a:lnTo>
                    <a:pt x="47971" y="590318"/>
                  </a:lnTo>
                  <a:lnTo>
                    <a:pt x="38508" y="572370"/>
                  </a:lnTo>
                  <a:cubicBezTo>
                    <a:pt x="35894" y="566498"/>
                    <a:pt x="32962" y="559971"/>
                    <a:pt x="30351" y="553441"/>
                  </a:cubicBezTo>
                  <a:close/>
                  <a:moveTo>
                    <a:pt x="253226" y="247351"/>
                  </a:moveTo>
                  <a:cubicBezTo>
                    <a:pt x="260078" y="249636"/>
                    <a:pt x="266608" y="251921"/>
                    <a:pt x="272805" y="254532"/>
                  </a:cubicBezTo>
                  <a:lnTo>
                    <a:pt x="288794" y="261058"/>
                  </a:lnTo>
                  <a:lnTo>
                    <a:pt x="291079" y="262038"/>
                  </a:lnTo>
                  <a:lnTo>
                    <a:pt x="9137" y="488178"/>
                  </a:lnTo>
                  <a:cubicBezTo>
                    <a:pt x="7506" y="482306"/>
                    <a:pt x="5876" y="476105"/>
                    <a:pt x="4242" y="469579"/>
                  </a:cubicBezTo>
                  <a:cubicBezTo>
                    <a:pt x="4242" y="463703"/>
                    <a:pt x="1305" y="457177"/>
                    <a:pt x="0" y="450650"/>
                  </a:cubicBezTo>
                  <a:close/>
                  <a:moveTo>
                    <a:pt x="930671" y="51883"/>
                  </a:moveTo>
                  <a:lnTo>
                    <a:pt x="1264825" y="320772"/>
                  </a:lnTo>
                  <a:cubicBezTo>
                    <a:pt x="1262543" y="325993"/>
                    <a:pt x="1259929" y="330889"/>
                    <a:pt x="1257319" y="335785"/>
                  </a:cubicBezTo>
                  <a:cubicBezTo>
                    <a:pt x="1254712" y="340680"/>
                    <a:pt x="1252423" y="345902"/>
                    <a:pt x="1249816" y="350794"/>
                  </a:cubicBezTo>
                  <a:lnTo>
                    <a:pt x="903915" y="72117"/>
                  </a:lnTo>
                  <a:lnTo>
                    <a:pt x="917289" y="62000"/>
                  </a:lnTo>
                  <a:close/>
                  <a:moveTo>
                    <a:pt x="1010945" y="0"/>
                  </a:moveTo>
                  <a:lnTo>
                    <a:pt x="1302679" y="234955"/>
                  </a:lnTo>
                  <a:lnTo>
                    <a:pt x="1296478" y="250944"/>
                  </a:lnTo>
                  <a:cubicBezTo>
                    <a:pt x="1294521" y="256165"/>
                    <a:pt x="1292236" y="261386"/>
                    <a:pt x="1289951" y="266607"/>
                  </a:cubicBezTo>
                  <a:lnTo>
                    <a:pt x="980927" y="17623"/>
                  </a:lnTo>
                  <a:lnTo>
                    <a:pt x="995610" y="8486"/>
                  </a:ln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587" name="Google Shape;587;p8"/>
          <p:cNvGrpSpPr/>
          <p:nvPr/>
        </p:nvGrpSpPr>
        <p:grpSpPr>
          <a:xfrm>
            <a:off x="11705138" y="335548"/>
            <a:ext cx="509845" cy="890036"/>
            <a:chOff x="3585914" y="588808"/>
            <a:chExt cx="1814394" cy="3167387"/>
          </a:xfrm>
        </p:grpSpPr>
        <p:sp>
          <p:nvSpPr>
            <p:cNvPr id="588" name="Google Shape;588;p8"/>
            <p:cNvSpPr/>
            <p:nvPr/>
          </p:nvSpPr>
          <p:spPr>
            <a:xfrm>
              <a:off x="4226553" y="1938908"/>
              <a:ext cx="211782" cy="1817287"/>
            </a:xfrm>
            <a:custGeom>
              <a:rect b="b" l="l" r="r" t="t"/>
              <a:pathLst>
                <a:path extrusionOk="0" h="1817287" w="211782">
                  <a:moveTo>
                    <a:pt x="78643" y="0"/>
                  </a:moveTo>
                  <a:lnTo>
                    <a:pt x="148152" y="0"/>
                  </a:lnTo>
                  <a:lnTo>
                    <a:pt x="211782" y="235931"/>
                  </a:lnTo>
                  <a:lnTo>
                    <a:pt x="164435" y="235931"/>
                  </a:lnTo>
                  <a:lnTo>
                    <a:pt x="211782" y="411490"/>
                  </a:lnTo>
                  <a:lnTo>
                    <a:pt x="164346" y="411490"/>
                  </a:lnTo>
                  <a:lnTo>
                    <a:pt x="211782" y="587379"/>
                  </a:lnTo>
                  <a:lnTo>
                    <a:pt x="164435" y="587379"/>
                  </a:lnTo>
                  <a:lnTo>
                    <a:pt x="211782" y="762938"/>
                  </a:lnTo>
                  <a:lnTo>
                    <a:pt x="164346" y="762938"/>
                  </a:lnTo>
                  <a:lnTo>
                    <a:pt x="211782" y="938827"/>
                  </a:lnTo>
                  <a:lnTo>
                    <a:pt x="164433" y="938827"/>
                  </a:lnTo>
                  <a:lnTo>
                    <a:pt x="211782" y="1114390"/>
                  </a:lnTo>
                  <a:lnTo>
                    <a:pt x="164347" y="1114390"/>
                  </a:lnTo>
                  <a:lnTo>
                    <a:pt x="211782" y="1290275"/>
                  </a:lnTo>
                  <a:lnTo>
                    <a:pt x="164433" y="1290275"/>
                  </a:lnTo>
                  <a:lnTo>
                    <a:pt x="211782" y="1465839"/>
                  </a:lnTo>
                  <a:lnTo>
                    <a:pt x="164346" y="1465839"/>
                  </a:lnTo>
                  <a:lnTo>
                    <a:pt x="211782" y="1641727"/>
                  </a:lnTo>
                  <a:lnTo>
                    <a:pt x="164434" y="1641727"/>
                  </a:lnTo>
                  <a:lnTo>
                    <a:pt x="211782" y="1817287"/>
                  </a:lnTo>
                  <a:lnTo>
                    <a:pt x="0" y="1817287"/>
                  </a:lnTo>
                  <a:lnTo>
                    <a:pt x="58519" y="1641727"/>
                  </a:lnTo>
                  <a:lnTo>
                    <a:pt x="0" y="1641727"/>
                  </a:lnTo>
                  <a:lnTo>
                    <a:pt x="58629" y="1465839"/>
                  </a:lnTo>
                  <a:lnTo>
                    <a:pt x="0" y="1465839"/>
                  </a:lnTo>
                  <a:lnTo>
                    <a:pt x="58520" y="1290275"/>
                  </a:lnTo>
                  <a:lnTo>
                    <a:pt x="0" y="1290275"/>
                  </a:lnTo>
                  <a:lnTo>
                    <a:pt x="58628" y="1114390"/>
                  </a:lnTo>
                  <a:lnTo>
                    <a:pt x="0" y="1114390"/>
                  </a:lnTo>
                  <a:lnTo>
                    <a:pt x="58520" y="938827"/>
                  </a:lnTo>
                  <a:lnTo>
                    <a:pt x="0" y="938827"/>
                  </a:lnTo>
                  <a:lnTo>
                    <a:pt x="58629" y="762938"/>
                  </a:lnTo>
                  <a:lnTo>
                    <a:pt x="0" y="762938"/>
                  </a:lnTo>
                  <a:lnTo>
                    <a:pt x="58519" y="587379"/>
                  </a:lnTo>
                  <a:lnTo>
                    <a:pt x="0" y="587379"/>
                  </a:lnTo>
                  <a:lnTo>
                    <a:pt x="58629" y="411490"/>
                  </a:lnTo>
                  <a:lnTo>
                    <a:pt x="0" y="411490"/>
                  </a:lnTo>
                  <a:lnTo>
                    <a:pt x="58519" y="235931"/>
                  </a:lnTo>
                  <a:lnTo>
                    <a:pt x="0" y="235931"/>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89" name="Google Shape;589;p8"/>
            <p:cNvSpPr/>
            <p:nvPr/>
          </p:nvSpPr>
          <p:spPr>
            <a:xfrm>
              <a:off x="3585914" y="588808"/>
              <a:ext cx="1814394" cy="1378104"/>
            </a:xfrm>
            <a:custGeom>
              <a:rect b="b" l="l" r="r" t="t"/>
              <a:pathLst>
                <a:path extrusionOk="0" h="402366" w="529750">
                  <a:moveTo>
                    <a:pt x="510523" y="300561"/>
                  </a:moveTo>
                  <a:cubicBezTo>
                    <a:pt x="491473" y="319611"/>
                    <a:pt x="468042" y="317230"/>
                    <a:pt x="428418" y="323135"/>
                  </a:cubicBezTo>
                  <a:lnTo>
                    <a:pt x="425655" y="323135"/>
                  </a:lnTo>
                  <a:lnTo>
                    <a:pt x="420988" y="323993"/>
                  </a:lnTo>
                  <a:lnTo>
                    <a:pt x="416321" y="324755"/>
                  </a:lnTo>
                  <a:cubicBezTo>
                    <a:pt x="412035" y="325517"/>
                    <a:pt x="407844" y="326469"/>
                    <a:pt x="403653" y="327422"/>
                  </a:cubicBezTo>
                  <a:lnTo>
                    <a:pt x="398891" y="328564"/>
                  </a:lnTo>
                  <a:lnTo>
                    <a:pt x="394223" y="329707"/>
                  </a:lnTo>
                  <a:cubicBezTo>
                    <a:pt x="389652" y="330851"/>
                    <a:pt x="384698" y="332184"/>
                    <a:pt x="379936" y="333613"/>
                  </a:cubicBezTo>
                  <a:lnTo>
                    <a:pt x="375173" y="335042"/>
                  </a:lnTo>
                  <a:lnTo>
                    <a:pt x="370411" y="336470"/>
                  </a:lnTo>
                  <a:lnTo>
                    <a:pt x="355837" y="340947"/>
                  </a:lnTo>
                  <a:lnTo>
                    <a:pt x="351170" y="342471"/>
                  </a:lnTo>
                  <a:lnTo>
                    <a:pt x="346408" y="343995"/>
                  </a:lnTo>
                  <a:lnTo>
                    <a:pt x="330405" y="349234"/>
                  </a:lnTo>
                  <a:cubicBezTo>
                    <a:pt x="290401" y="362331"/>
                    <a:pt x="252015" y="380104"/>
                    <a:pt x="216105" y="402193"/>
                  </a:cubicBezTo>
                  <a:cubicBezTo>
                    <a:pt x="197913" y="386886"/>
                    <a:pt x="176387" y="375999"/>
                    <a:pt x="153241" y="370379"/>
                  </a:cubicBezTo>
                  <a:cubicBezTo>
                    <a:pt x="124666" y="363712"/>
                    <a:pt x="110664" y="370379"/>
                    <a:pt x="79517" y="365903"/>
                  </a:cubicBezTo>
                  <a:lnTo>
                    <a:pt x="74373" y="365140"/>
                  </a:lnTo>
                  <a:lnTo>
                    <a:pt x="69326" y="364283"/>
                  </a:lnTo>
                  <a:lnTo>
                    <a:pt x="63896" y="363140"/>
                  </a:lnTo>
                  <a:lnTo>
                    <a:pt x="56467" y="361521"/>
                  </a:lnTo>
                  <a:lnTo>
                    <a:pt x="51705" y="360378"/>
                  </a:lnTo>
                  <a:lnTo>
                    <a:pt x="46847" y="359235"/>
                  </a:lnTo>
                  <a:cubicBezTo>
                    <a:pt x="29797" y="354758"/>
                    <a:pt x="15414" y="348567"/>
                    <a:pt x="6937" y="334661"/>
                  </a:cubicBezTo>
                  <a:cubicBezTo>
                    <a:pt x="-1541" y="320754"/>
                    <a:pt x="-4398" y="299418"/>
                    <a:pt x="4269" y="288940"/>
                  </a:cubicBezTo>
                  <a:cubicBezTo>
                    <a:pt x="12937" y="278463"/>
                    <a:pt x="33892" y="275987"/>
                    <a:pt x="84852" y="293989"/>
                  </a:cubicBezTo>
                  <a:lnTo>
                    <a:pt x="89328" y="295608"/>
                  </a:lnTo>
                  <a:lnTo>
                    <a:pt x="93900" y="297227"/>
                  </a:lnTo>
                  <a:lnTo>
                    <a:pt x="105616" y="301895"/>
                  </a:lnTo>
                  <a:lnTo>
                    <a:pt x="110092" y="303704"/>
                  </a:lnTo>
                  <a:cubicBezTo>
                    <a:pt x="111616" y="304257"/>
                    <a:pt x="113141" y="304895"/>
                    <a:pt x="114570" y="305609"/>
                  </a:cubicBezTo>
                  <a:cubicBezTo>
                    <a:pt x="131334" y="312467"/>
                    <a:pt x="150479" y="321230"/>
                    <a:pt x="172386" y="331994"/>
                  </a:cubicBezTo>
                  <a:cubicBezTo>
                    <a:pt x="160098" y="312944"/>
                    <a:pt x="148098" y="296180"/>
                    <a:pt x="136953" y="281987"/>
                  </a:cubicBezTo>
                  <a:cubicBezTo>
                    <a:pt x="136096" y="280654"/>
                    <a:pt x="135049" y="279377"/>
                    <a:pt x="134000" y="278177"/>
                  </a:cubicBezTo>
                  <a:lnTo>
                    <a:pt x="131048" y="274463"/>
                  </a:lnTo>
                  <a:cubicBezTo>
                    <a:pt x="125904" y="267890"/>
                    <a:pt x="120855" y="261985"/>
                    <a:pt x="116188" y="256555"/>
                  </a:cubicBezTo>
                  <a:cubicBezTo>
                    <a:pt x="109712" y="249031"/>
                    <a:pt x="103711" y="242554"/>
                    <a:pt x="98281" y="236744"/>
                  </a:cubicBezTo>
                  <a:lnTo>
                    <a:pt x="94567" y="232838"/>
                  </a:lnTo>
                  <a:lnTo>
                    <a:pt x="90948" y="228933"/>
                  </a:lnTo>
                  <a:cubicBezTo>
                    <a:pt x="85232" y="222932"/>
                    <a:pt x="80089" y="217694"/>
                    <a:pt x="75517" y="212645"/>
                  </a:cubicBezTo>
                  <a:lnTo>
                    <a:pt x="71516" y="208169"/>
                  </a:lnTo>
                  <a:lnTo>
                    <a:pt x="67706" y="203596"/>
                  </a:lnTo>
                  <a:cubicBezTo>
                    <a:pt x="62753" y="197710"/>
                    <a:pt x="58467" y="191328"/>
                    <a:pt x="54848" y="184546"/>
                  </a:cubicBezTo>
                  <a:lnTo>
                    <a:pt x="52085" y="179308"/>
                  </a:lnTo>
                  <a:cubicBezTo>
                    <a:pt x="51323" y="177593"/>
                    <a:pt x="50467" y="175688"/>
                    <a:pt x="49704" y="173783"/>
                  </a:cubicBezTo>
                  <a:lnTo>
                    <a:pt x="48656" y="171212"/>
                  </a:lnTo>
                  <a:cubicBezTo>
                    <a:pt x="47895" y="169306"/>
                    <a:pt x="45513" y="163115"/>
                    <a:pt x="43132" y="154733"/>
                  </a:cubicBezTo>
                  <a:cubicBezTo>
                    <a:pt x="42655" y="153019"/>
                    <a:pt x="42180" y="151209"/>
                    <a:pt x="41703" y="149304"/>
                  </a:cubicBezTo>
                  <a:cubicBezTo>
                    <a:pt x="41703" y="147589"/>
                    <a:pt x="40846" y="145685"/>
                    <a:pt x="40465" y="143780"/>
                  </a:cubicBezTo>
                  <a:cubicBezTo>
                    <a:pt x="36464" y="124729"/>
                    <a:pt x="35321" y="101107"/>
                    <a:pt x="49324" y="87868"/>
                  </a:cubicBezTo>
                  <a:cubicBezTo>
                    <a:pt x="65420" y="72628"/>
                    <a:pt x="94757" y="77676"/>
                    <a:pt x="114379" y="84439"/>
                  </a:cubicBezTo>
                  <a:cubicBezTo>
                    <a:pt x="116379" y="85105"/>
                    <a:pt x="118284" y="85772"/>
                    <a:pt x="120094" y="86534"/>
                  </a:cubicBezTo>
                  <a:lnTo>
                    <a:pt x="124761" y="88439"/>
                  </a:lnTo>
                  <a:lnTo>
                    <a:pt x="125428" y="88439"/>
                  </a:lnTo>
                  <a:cubicBezTo>
                    <a:pt x="131523" y="91249"/>
                    <a:pt x="137239" y="94697"/>
                    <a:pt x="142573" y="98726"/>
                  </a:cubicBezTo>
                  <a:cubicBezTo>
                    <a:pt x="144192" y="99812"/>
                    <a:pt x="145717" y="100993"/>
                    <a:pt x="147240" y="102251"/>
                  </a:cubicBezTo>
                  <a:lnTo>
                    <a:pt x="151717" y="106156"/>
                  </a:lnTo>
                  <a:cubicBezTo>
                    <a:pt x="156955" y="111042"/>
                    <a:pt x="161718" y="116367"/>
                    <a:pt x="166099" y="122063"/>
                  </a:cubicBezTo>
                  <a:cubicBezTo>
                    <a:pt x="167337" y="123587"/>
                    <a:pt x="168480" y="125177"/>
                    <a:pt x="169529" y="126825"/>
                  </a:cubicBezTo>
                  <a:cubicBezTo>
                    <a:pt x="170767" y="128425"/>
                    <a:pt x="171910" y="130111"/>
                    <a:pt x="172863" y="131873"/>
                  </a:cubicBezTo>
                  <a:cubicBezTo>
                    <a:pt x="176862" y="137979"/>
                    <a:pt x="180482" y="144341"/>
                    <a:pt x="183626" y="150923"/>
                  </a:cubicBezTo>
                  <a:lnTo>
                    <a:pt x="185912" y="155971"/>
                  </a:lnTo>
                  <a:cubicBezTo>
                    <a:pt x="186673" y="157686"/>
                    <a:pt x="187341" y="159401"/>
                    <a:pt x="188102" y="161020"/>
                  </a:cubicBezTo>
                  <a:cubicBezTo>
                    <a:pt x="195246" y="178822"/>
                    <a:pt x="200579" y="197300"/>
                    <a:pt x="204009" y="216170"/>
                  </a:cubicBezTo>
                  <a:lnTo>
                    <a:pt x="204009" y="216170"/>
                  </a:lnTo>
                  <a:cubicBezTo>
                    <a:pt x="204009" y="217979"/>
                    <a:pt x="204676" y="219694"/>
                    <a:pt x="205057" y="221504"/>
                  </a:cubicBezTo>
                  <a:lnTo>
                    <a:pt x="205914" y="226838"/>
                  </a:lnTo>
                  <a:cubicBezTo>
                    <a:pt x="208867" y="245021"/>
                    <a:pt x="210486" y="263385"/>
                    <a:pt x="210867" y="281797"/>
                  </a:cubicBezTo>
                  <a:cubicBezTo>
                    <a:pt x="210581" y="252755"/>
                    <a:pt x="212676" y="223732"/>
                    <a:pt x="217059" y="195024"/>
                  </a:cubicBezTo>
                  <a:cubicBezTo>
                    <a:pt x="217059" y="193214"/>
                    <a:pt x="217725" y="191405"/>
                    <a:pt x="218011" y="189595"/>
                  </a:cubicBezTo>
                  <a:cubicBezTo>
                    <a:pt x="218297" y="187785"/>
                    <a:pt x="218582" y="185975"/>
                    <a:pt x="218963" y="184261"/>
                  </a:cubicBezTo>
                  <a:cubicBezTo>
                    <a:pt x="220011" y="177974"/>
                    <a:pt x="221249" y="172069"/>
                    <a:pt x="222487" y="166544"/>
                  </a:cubicBezTo>
                  <a:lnTo>
                    <a:pt x="223630" y="161401"/>
                  </a:lnTo>
                  <a:cubicBezTo>
                    <a:pt x="223630" y="159591"/>
                    <a:pt x="224487" y="157877"/>
                    <a:pt x="224869" y="156257"/>
                  </a:cubicBezTo>
                  <a:cubicBezTo>
                    <a:pt x="225726" y="152923"/>
                    <a:pt x="226488" y="149685"/>
                    <a:pt x="227345" y="146732"/>
                  </a:cubicBezTo>
                  <a:lnTo>
                    <a:pt x="227917" y="144827"/>
                  </a:lnTo>
                  <a:lnTo>
                    <a:pt x="229345" y="139874"/>
                  </a:lnTo>
                  <a:cubicBezTo>
                    <a:pt x="229345" y="138064"/>
                    <a:pt x="230299" y="136445"/>
                    <a:pt x="230774" y="134826"/>
                  </a:cubicBezTo>
                  <a:cubicBezTo>
                    <a:pt x="232869" y="128359"/>
                    <a:pt x="235251" y="121996"/>
                    <a:pt x="237918" y="115776"/>
                  </a:cubicBezTo>
                  <a:cubicBezTo>
                    <a:pt x="252110" y="83629"/>
                    <a:pt x="274209" y="55635"/>
                    <a:pt x="302212" y="34432"/>
                  </a:cubicBezTo>
                  <a:lnTo>
                    <a:pt x="304307" y="32813"/>
                  </a:lnTo>
                  <a:lnTo>
                    <a:pt x="308212" y="29861"/>
                  </a:lnTo>
                  <a:lnTo>
                    <a:pt x="312118" y="26908"/>
                  </a:lnTo>
                  <a:cubicBezTo>
                    <a:pt x="316785" y="23479"/>
                    <a:pt x="321643" y="20050"/>
                    <a:pt x="326786" y="16906"/>
                  </a:cubicBezTo>
                  <a:lnTo>
                    <a:pt x="331073" y="14239"/>
                  </a:lnTo>
                  <a:lnTo>
                    <a:pt x="335549" y="11763"/>
                  </a:lnTo>
                  <a:cubicBezTo>
                    <a:pt x="350789" y="3133"/>
                    <a:pt x="368125" y="-962"/>
                    <a:pt x="385555" y="-48"/>
                  </a:cubicBezTo>
                  <a:cubicBezTo>
                    <a:pt x="399367" y="809"/>
                    <a:pt x="414130" y="1762"/>
                    <a:pt x="422608" y="11858"/>
                  </a:cubicBezTo>
                  <a:cubicBezTo>
                    <a:pt x="434800" y="25765"/>
                    <a:pt x="431561" y="51673"/>
                    <a:pt x="420703" y="80343"/>
                  </a:cubicBezTo>
                  <a:lnTo>
                    <a:pt x="418893" y="85010"/>
                  </a:lnTo>
                  <a:cubicBezTo>
                    <a:pt x="418322" y="86534"/>
                    <a:pt x="417655" y="88058"/>
                    <a:pt x="416988" y="89582"/>
                  </a:cubicBezTo>
                  <a:cubicBezTo>
                    <a:pt x="414798" y="94821"/>
                    <a:pt x="412321" y="100060"/>
                    <a:pt x="409654" y="105394"/>
                  </a:cubicBezTo>
                  <a:cubicBezTo>
                    <a:pt x="408987" y="106918"/>
                    <a:pt x="408225" y="108346"/>
                    <a:pt x="407463" y="109775"/>
                  </a:cubicBezTo>
                  <a:cubicBezTo>
                    <a:pt x="406701" y="111204"/>
                    <a:pt x="406034" y="112728"/>
                    <a:pt x="405273" y="114157"/>
                  </a:cubicBezTo>
                  <a:cubicBezTo>
                    <a:pt x="394223" y="134921"/>
                    <a:pt x="381460" y="154743"/>
                    <a:pt x="367173" y="173402"/>
                  </a:cubicBezTo>
                  <a:cubicBezTo>
                    <a:pt x="355456" y="187995"/>
                    <a:pt x="342693" y="201749"/>
                    <a:pt x="329073" y="214550"/>
                  </a:cubicBezTo>
                  <a:lnTo>
                    <a:pt x="325738" y="217979"/>
                  </a:lnTo>
                  <a:lnTo>
                    <a:pt x="322500" y="221504"/>
                  </a:lnTo>
                  <a:cubicBezTo>
                    <a:pt x="320119" y="224075"/>
                    <a:pt x="317737" y="226742"/>
                    <a:pt x="315356" y="229695"/>
                  </a:cubicBezTo>
                  <a:lnTo>
                    <a:pt x="312404" y="233314"/>
                  </a:lnTo>
                  <a:cubicBezTo>
                    <a:pt x="311451" y="234553"/>
                    <a:pt x="310403" y="235791"/>
                    <a:pt x="309451" y="237124"/>
                  </a:cubicBezTo>
                  <a:cubicBezTo>
                    <a:pt x="306499" y="241030"/>
                    <a:pt x="303450" y="245316"/>
                    <a:pt x="299926" y="250269"/>
                  </a:cubicBezTo>
                  <a:lnTo>
                    <a:pt x="298211" y="252841"/>
                  </a:lnTo>
                  <a:cubicBezTo>
                    <a:pt x="297926" y="253298"/>
                    <a:pt x="297640" y="253774"/>
                    <a:pt x="297354" y="254270"/>
                  </a:cubicBezTo>
                  <a:cubicBezTo>
                    <a:pt x="296402" y="255556"/>
                    <a:pt x="295545" y="256898"/>
                    <a:pt x="294782" y="258270"/>
                  </a:cubicBezTo>
                  <a:cubicBezTo>
                    <a:pt x="278971" y="283626"/>
                    <a:pt x="266493" y="310934"/>
                    <a:pt x="257825" y="339518"/>
                  </a:cubicBezTo>
                  <a:cubicBezTo>
                    <a:pt x="286400" y="320468"/>
                    <a:pt x="310117" y="304371"/>
                    <a:pt x="328691" y="292560"/>
                  </a:cubicBezTo>
                  <a:lnTo>
                    <a:pt x="344027" y="283035"/>
                  </a:lnTo>
                  <a:lnTo>
                    <a:pt x="348694" y="280082"/>
                  </a:lnTo>
                  <a:lnTo>
                    <a:pt x="353456" y="277225"/>
                  </a:lnTo>
                  <a:cubicBezTo>
                    <a:pt x="358505" y="274081"/>
                    <a:pt x="362981" y="271224"/>
                    <a:pt x="367839" y="268652"/>
                  </a:cubicBezTo>
                  <a:lnTo>
                    <a:pt x="372506" y="265890"/>
                  </a:lnTo>
                  <a:lnTo>
                    <a:pt x="377173" y="263318"/>
                  </a:lnTo>
                  <a:cubicBezTo>
                    <a:pt x="382031" y="260651"/>
                    <a:pt x="386794" y="258175"/>
                    <a:pt x="391461" y="255889"/>
                  </a:cubicBezTo>
                  <a:lnTo>
                    <a:pt x="396128" y="253507"/>
                  </a:lnTo>
                  <a:lnTo>
                    <a:pt x="400795" y="251317"/>
                  </a:lnTo>
                  <a:cubicBezTo>
                    <a:pt x="404987" y="249412"/>
                    <a:pt x="409082" y="247602"/>
                    <a:pt x="413273" y="245888"/>
                  </a:cubicBezTo>
                  <a:lnTo>
                    <a:pt x="418036" y="244078"/>
                  </a:lnTo>
                  <a:lnTo>
                    <a:pt x="422703" y="242268"/>
                  </a:lnTo>
                  <a:lnTo>
                    <a:pt x="432228" y="239125"/>
                  </a:lnTo>
                  <a:cubicBezTo>
                    <a:pt x="452707" y="231133"/>
                    <a:pt x="475091" y="229505"/>
                    <a:pt x="496427" y="234457"/>
                  </a:cubicBezTo>
                  <a:cubicBezTo>
                    <a:pt x="505952" y="237029"/>
                    <a:pt x="521477" y="241411"/>
                    <a:pt x="526906" y="254365"/>
                  </a:cubicBezTo>
                  <a:cubicBezTo>
                    <a:pt x="533479" y="270367"/>
                    <a:pt x="521287" y="289988"/>
                    <a:pt x="510523" y="30056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90" name="Google Shape;590;p8"/>
            <p:cNvSpPr/>
            <p:nvPr/>
          </p:nvSpPr>
          <p:spPr>
            <a:xfrm>
              <a:off x="3723890" y="631718"/>
              <a:ext cx="1320298" cy="1211958"/>
            </a:xfrm>
            <a:custGeom>
              <a:rect b="b" l="l" r="r" t="t"/>
              <a:pathLst>
                <a:path extrusionOk="0" h="1211958" w="1320298">
                  <a:moveTo>
                    <a:pt x="223205" y="992670"/>
                  </a:moveTo>
                  <a:lnTo>
                    <a:pt x="238543" y="998871"/>
                  </a:lnTo>
                  <a:lnTo>
                    <a:pt x="241540" y="1000146"/>
                  </a:lnTo>
                  <a:lnTo>
                    <a:pt x="253881" y="1005397"/>
                  </a:lnTo>
                  <a:lnTo>
                    <a:pt x="133791" y="1211958"/>
                  </a:lnTo>
                  <a:lnTo>
                    <a:pt x="119614" y="1209857"/>
                  </a:lnTo>
                  <a:lnTo>
                    <a:pt x="116175" y="1209347"/>
                  </a:lnTo>
                  <a:lnTo>
                    <a:pt x="98877" y="1206411"/>
                  </a:lnTo>
                  <a:close/>
                  <a:moveTo>
                    <a:pt x="153374" y="966893"/>
                  </a:moveTo>
                  <a:lnTo>
                    <a:pt x="168709" y="972443"/>
                  </a:lnTo>
                  <a:lnTo>
                    <a:pt x="184047" y="977989"/>
                  </a:lnTo>
                  <a:lnTo>
                    <a:pt x="55799" y="1198257"/>
                  </a:lnTo>
                  <a:lnTo>
                    <a:pt x="39485" y="1194342"/>
                  </a:lnTo>
                  <a:lnTo>
                    <a:pt x="22845" y="1190426"/>
                  </a:lnTo>
                  <a:close/>
                  <a:moveTo>
                    <a:pt x="1074581" y="908806"/>
                  </a:moveTo>
                  <a:lnTo>
                    <a:pt x="1081105" y="1126464"/>
                  </a:lnTo>
                  <a:lnTo>
                    <a:pt x="1065116" y="1131685"/>
                  </a:lnTo>
                  <a:lnTo>
                    <a:pt x="1048801" y="1136906"/>
                  </a:lnTo>
                  <a:lnTo>
                    <a:pt x="1042275" y="928714"/>
                  </a:lnTo>
                  <a:lnTo>
                    <a:pt x="1058264" y="918597"/>
                  </a:lnTo>
                  <a:close/>
                  <a:moveTo>
                    <a:pt x="1155181" y="861165"/>
                  </a:moveTo>
                  <a:lnTo>
                    <a:pt x="1163013" y="1101338"/>
                  </a:lnTo>
                  <a:lnTo>
                    <a:pt x="1146698" y="1106234"/>
                  </a:lnTo>
                  <a:lnTo>
                    <a:pt x="1130380" y="1111129"/>
                  </a:lnTo>
                  <a:lnTo>
                    <a:pt x="1123203" y="879439"/>
                  </a:lnTo>
                  <a:lnTo>
                    <a:pt x="1139192" y="869976"/>
                  </a:lnTo>
                  <a:close/>
                  <a:moveTo>
                    <a:pt x="1236759" y="820047"/>
                  </a:moveTo>
                  <a:lnTo>
                    <a:pt x="1244920" y="1080129"/>
                  </a:lnTo>
                  <a:lnTo>
                    <a:pt x="1228602" y="1084045"/>
                  </a:lnTo>
                  <a:lnTo>
                    <a:pt x="1212613" y="1087960"/>
                  </a:lnTo>
                  <a:lnTo>
                    <a:pt x="1204782" y="835714"/>
                  </a:lnTo>
                  <a:lnTo>
                    <a:pt x="1220770" y="827553"/>
                  </a:lnTo>
                  <a:close/>
                  <a:moveTo>
                    <a:pt x="1311818" y="789045"/>
                  </a:moveTo>
                  <a:lnTo>
                    <a:pt x="1320298" y="1065440"/>
                  </a:lnTo>
                  <a:lnTo>
                    <a:pt x="1304309" y="1068376"/>
                  </a:lnTo>
                  <a:lnTo>
                    <a:pt x="1288320" y="1070990"/>
                  </a:lnTo>
                  <a:lnTo>
                    <a:pt x="1279509" y="801447"/>
                  </a:lnTo>
                  <a:lnTo>
                    <a:pt x="1295823" y="795246"/>
                  </a:lnTo>
                  <a:close/>
                  <a:moveTo>
                    <a:pt x="560298" y="700940"/>
                  </a:moveTo>
                  <a:cubicBezTo>
                    <a:pt x="560298" y="707141"/>
                    <a:pt x="562579" y="713016"/>
                    <a:pt x="563885" y="719214"/>
                  </a:cubicBezTo>
                  <a:lnTo>
                    <a:pt x="566821" y="737488"/>
                  </a:lnTo>
                  <a:lnTo>
                    <a:pt x="330564" y="924470"/>
                  </a:lnTo>
                  <a:cubicBezTo>
                    <a:pt x="327631" y="919903"/>
                    <a:pt x="324041" y="915531"/>
                    <a:pt x="320450" y="911420"/>
                  </a:cubicBezTo>
                  <a:lnTo>
                    <a:pt x="310333" y="898693"/>
                  </a:lnTo>
                  <a:close/>
                  <a:moveTo>
                    <a:pt x="611530" y="591621"/>
                  </a:moveTo>
                  <a:lnTo>
                    <a:pt x="891187" y="817110"/>
                  </a:lnTo>
                  <a:lnTo>
                    <a:pt x="885311" y="825922"/>
                  </a:lnTo>
                  <a:cubicBezTo>
                    <a:pt x="884331" y="827487"/>
                    <a:pt x="883358" y="829118"/>
                    <a:pt x="882375" y="830817"/>
                  </a:cubicBezTo>
                  <a:cubicBezTo>
                    <a:pt x="879114" y="835223"/>
                    <a:pt x="876174" y="839821"/>
                    <a:pt x="873567" y="844521"/>
                  </a:cubicBezTo>
                  <a:lnTo>
                    <a:pt x="605004" y="628498"/>
                  </a:lnTo>
                  <a:cubicBezTo>
                    <a:pt x="605004" y="622297"/>
                    <a:pt x="607285" y="616096"/>
                    <a:pt x="608265" y="609895"/>
                  </a:cubicBezTo>
                  <a:cubicBezTo>
                    <a:pt x="609245" y="603697"/>
                    <a:pt x="610225" y="597496"/>
                    <a:pt x="611530" y="591621"/>
                  </a:cubicBezTo>
                  <a:close/>
                  <a:moveTo>
                    <a:pt x="631757" y="495684"/>
                  </a:moveTo>
                  <a:lnTo>
                    <a:pt x="943070" y="746628"/>
                  </a:lnTo>
                  <a:lnTo>
                    <a:pt x="932953" y="759026"/>
                  </a:lnTo>
                  <a:cubicBezTo>
                    <a:pt x="929691" y="763271"/>
                    <a:pt x="926101" y="767512"/>
                    <a:pt x="922839" y="772079"/>
                  </a:cubicBezTo>
                  <a:lnTo>
                    <a:pt x="623600" y="530927"/>
                  </a:lnTo>
                  <a:lnTo>
                    <a:pt x="627515" y="513307"/>
                  </a:lnTo>
                  <a:cubicBezTo>
                    <a:pt x="627515" y="507106"/>
                    <a:pt x="630455" y="501234"/>
                    <a:pt x="631757" y="495684"/>
                  </a:cubicBezTo>
                  <a:close/>
                  <a:moveTo>
                    <a:pt x="490464" y="477081"/>
                  </a:moveTo>
                  <a:lnTo>
                    <a:pt x="498296" y="494378"/>
                  </a:lnTo>
                  <a:cubicBezTo>
                    <a:pt x="500906" y="500251"/>
                    <a:pt x="503191" y="506126"/>
                    <a:pt x="505802" y="511673"/>
                  </a:cubicBezTo>
                  <a:lnTo>
                    <a:pt x="198079" y="769465"/>
                  </a:lnTo>
                  <a:lnTo>
                    <a:pt x="185355" y="756087"/>
                  </a:lnTo>
                  <a:lnTo>
                    <a:pt x="172953" y="742709"/>
                  </a:lnTo>
                  <a:close/>
                  <a:moveTo>
                    <a:pt x="651990" y="423239"/>
                  </a:moveTo>
                  <a:lnTo>
                    <a:pt x="990060" y="695719"/>
                  </a:lnTo>
                  <a:lnTo>
                    <a:pt x="978638" y="707466"/>
                  </a:lnTo>
                  <a:lnTo>
                    <a:pt x="967545" y="719539"/>
                  </a:lnTo>
                  <a:lnTo>
                    <a:pt x="641223" y="458482"/>
                  </a:lnTo>
                  <a:lnTo>
                    <a:pt x="646118" y="441513"/>
                  </a:lnTo>
                  <a:cubicBezTo>
                    <a:pt x="648729" y="433356"/>
                    <a:pt x="650360" y="427809"/>
                    <a:pt x="651990" y="423239"/>
                  </a:cubicBezTo>
                  <a:close/>
                  <a:moveTo>
                    <a:pt x="429115" y="377228"/>
                  </a:moveTo>
                  <a:cubicBezTo>
                    <a:pt x="433356" y="382449"/>
                    <a:pt x="437272" y="387900"/>
                    <a:pt x="440862" y="393546"/>
                  </a:cubicBezTo>
                  <a:cubicBezTo>
                    <a:pt x="445429" y="398996"/>
                    <a:pt x="449674" y="404773"/>
                    <a:pt x="453590" y="410840"/>
                  </a:cubicBezTo>
                  <a:lnTo>
                    <a:pt x="118782" y="686910"/>
                  </a:lnTo>
                  <a:lnTo>
                    <a:pt x="105075" y="671572"/>
                  </a:lnTo>
                  <a:lnTo>
                    <a:pt x="92025" y="655909"/>
                  </a:lnTo>
                  <a:close/>
                  <a:moveTo>
                    <a:pt x="348516" y="297280"/>
                  </a:moveTo>
                  <a:cubicBezTo>
                    <a:pt x="354059" y="301000"/>
                    <a:pt x="359284" y="305046"/>
                    <a:pt x="364505" y="309356"/>
                  </a:cubicBezTo>
                  <a:lnTo>
                    <a:pt x="379839" y="322735"/>
                  </a:lnTo>
                  <a:lnTo>
                    <a:pt x="47971" y="590318"/>
                  </a:lnTo>
                  <a:lnTo>
                    <a:pt x="38508" y="572370"/>
                  </a:lnTo>
                  <a:cubicBezTo>
                    <a:pt x="35894" y="566498"/>
                    <a:pt x="32962" y="559971"/>
                    <a:pt x="30351" y="553441"/>
                  </a:cubicBezTo>
                  <a:close/>
                  <a:moveTo>
                    <a:pt x="253226" y="247351"/>
                  </a:moveTo>
                  <a:cubicBezTo>
                    <a:pt x="260078" y="249636"/>
                    <a:pt x="266608" y="251921"/>
                    <a:pt x="272805" y="254532"/>
                  </a:cubicBezTo>
                  <a:lnTo>
                    <a:pt x="288794" y="261058"/>
                  </a:lnTo>
                  <a:lnTo>
                    <a:pt x="291079" y="262038"/>
                  </a:lnTo>
                  <a:lnTo>
                    <a:pt x="9137" y="488178"/>
                  </a:lnTo>
                  <a:cubicBezTo>
                    <a:pt x="7506" y="482306"/>
                    <a:pt x="5876" y="476105"/>
                    <a:pt x="4242" y="469579"/>
                  </a:cubicBezTo>
                  <a:cubicBezTo>
                    <a:pt x="4242" y="463703"/>
                    <a:pt x="1305" y="457177"/>
                    <a:pt x="0" y="450650"/>
                  </a:cubicBezTo>
                  <a:close/>
                  <a:moveTo>
                    <a:pt x="930671" y="51883"/>
                  </a:moveTo>
                  <a:lnTo>
                    <a:pt x="1264825" y="320772"/>
                  </a:lnTo>
                  <a:cubicBezTo>
                    <a:pt x="1262543" y="325993"/>
                    <a:pt x="1259929" y="330889"/>
                    <a:pt x="1257319" y="335785"/>
                  </a:cubicBezTo>
                  <a:cubicBezTo>
                    <a:pt x="1254712" y="340680"/>
                    <a:pt x="1252423" y="345902"/>
                    <a:pt x="1249816" y="350794"/>
                  </a:cubicBezTo>
                  <a:lnTo>
                    <a:pt x="903915" y="72117"/>
                  </a:lnTo>
                  <a:lnTo>
                    <a:pt x="917289" y="62000"/>
                  </a:lnTo>
                  <a:close/>
                  <a:moveTo>
                    <a:pt x="1010945" y="0"/>
                  </a:moveTo>
                  <a:lnTo>
                    <a:pt x="1302679" y="234955"/>
                  </a:lnTo>
                  <a:lnTo>
                    <a:pt x="1296478" y="250944"/>
                  </a:lnTo>
                  <a:cubicBezTo>
                    <a:pt x="1294521" y="256165"/>
                    <a:pt x="1292236" y="261386"/>
                    <a:pt x="1289951" y="266607"/>
                  </a:cubicBezTo>
                  <a:lnTo>
                    <a:pt x="980927" y="17623"/>
                  </a:lnTo>
                  <a:lnTo>
                    <a:pt x="995610" y="8486"/>
                  </a:ln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591" name="Google Shape;591;p8"/>
          <p:cNvGrpSpPr/>
          <p:nvPr/>
        </p:nvGrpSpPr>
        <p:grpSpPr>
          <a:xfrm>
            <a:off x="4125640" y="6126782"/>
            <a:ext cx="380877" cy="513759"/>
            <a:chOff x="5399461" y="1997890"/>
            <a:chExt cx="1407527" cy="1898591"/>
          </a:xfrm>
        </p:grpSpPr>
        <p:sp>
          <p:nvSpPr>
            <p:cNvPr id="592" name="Google Shape;592;p8"/>
            <p:cNvSpPr/>
            <p:nvPr/>
          </p:nvSpPr>
          <p:spPr>
            <a:xfrm>
              <a:off x="5527411" y="2032082"/>
              <a:ext cx="1195808" cy="1864399"/>
            </a:xfrm>
            <a:custGeom>
              <a:rect b="b" l="l" r="r" t="t"/>
              <a:pathLst>
                <a:path extrusionOk="0" h="544350" w="349141">
                  <a:moveTo>
                    <a:pt x="97365" y="543990"/>
                  </a:moveTo>
                  <a:cubicBezTo>
                    <a:pt x="80506" y="541990"/>
                    <a:pt x="67361" y="524940"/>
                    <a:pt x="57551" y="510081"/>
                  </a:cubicBezTo>
                  <a:cubicBezTo>
                    <a:pt x="26500" y="461599"/>
                    <a:pt x="22975" y="400925"/>
                    <a:pt x="18879" y="345203"/>
                  </a:cubicBezTo>
                  <a:cubicBezTo>
                    <a:pt x="14307" y="281290"/>
                    <a:pt x="-7410" y="218806"/>
                    <a:pt x="877" y="154037"/>
                  </a:cubicBezTo>
                  <a:cubicBezTo>
                    <a:pt x="7259" y="104412"/>
                    <a:pt x="19927" y="49262"/>
                    <a:pt x="64218" y="20210"/>
                  </a:cubicBezTo>
                  <a:cubicBezTo>
                    <a:pt x="69742" y="16591"/>
                    <a:pt x="114891" y="-12270"/>
                    <a:pt x="160802" y="5637"/>
                  </a:cubicBezTo>
                  <a:cubicBezTo>
                    <a:pt x="194901" y="18972"/>
                    <a:pt x="210045" y="50500"/>
                    <a:pt x="217952" y="66597"/>
                  </a:cubicBezTo>
                  <a:cubicBezTo>
                    <a:pt x="244432" y="121747"/>
                    <a:pt x="234907" y="185374"/>
                    <a:pt x="211379" y="239666"/>
                  </a:cubicBezTo>
                  <a:cubicBezTo>
                    <a:pt x="218714" y="232809"/>
                    <a:pt x="227572" y="227475"/>
                    <a:pt x="235287" y="220616"/>
                  </a:cubicBezTo>
                  <a:cubicBezTo>
                    <a:pt x="260528" y="199376"/>
                    <a:pt x="259958" y="136987"/>
                    <a:pt x="305677" y="149750"/>
                  </a:cubicBezTo>
                  <a:cubicBezTo>
                    <a:pt x="369018" y="167372"/>
                    <a:pt x="349968" y="250430"/>
                    <a:pt x="322536" y="290054"/>
                  </a:cubicBezTo>
                  <a:cubicBezTo>
                    <a:pt x="297676" y="326058"/>
                    <a:pt x="255861" y="345584"/>
                    <a:pt x="213951" y="352347"/>
                  </a:cubicBezTo>
                  <a:cubicBezTo>
                    <a:pt x="207570" y="352423"/>
                    <a:pt x="201188" y="353157"/>
                    <a:pt x="194901" y="354538"/>
                  </a:cubicBezTo>
                  <a:cubicBezTo>
                    <a:pt x="183662" y="359396"/>
                    <a:pt x="187853" y="365301"/>
                    <a:pt x="187662" y="379017"/>
                  </a:cubicBezTo>
                  <a:cubicBezTo>
                    <a:pt x="186900" y="416917"/>
                    <a:pt x="177089" y="454084"/>
                    <a:pt x="159087" y="487412"/>
                  </a:cubicBezTo>
                  <a:cubicBezTo>
                    <a:pt x="149562" y="505795"/>
                    <a:pt x="136894" y="529322"/>
                    <a:pt x="117463" y="539609"/>
                  </a:cubicBezTo>
                  <a:cubicBezTo>
                    <a:pt x="111462" y="543209"/>
                    <a:pt x="104318" y="544743"/>
                    <a:pt x="97365" y="54399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93" name="Google Shape;593;p8"/>
            <p:cNvSpPr/>
            <p:nvPr/>
          </p:nvSpPr>
          <p:spPr>
            <a:xfrm>
              <a:off x="5399461" y="1997890"/>
              <a:ext cx="1407527" cy="1713180"/>
            </a:xfrm>
            <a:custGeom>
              <a:rect b="b" l="l" r="r" t="t"/>
              <a:pathLst>
                <a:path extrusionOk="0" h="1713180" w="1407527">
                  <a:moveTo>
                    <a:pt x="512792" y="1569656"/>
                  </a:moveTo>
                  <a:cubicBezTo>
                    <a:pt x="516830" y="1570864"/>
                    <a:pt x="520420" y="1573597"/>
                    <a:pt x="522540" y="1577561"/>
                  </a:cubicBezTo>
                  <a:cubicBezTo>
                    <a:pt x="522540" y="1577626"/>
                    <a:pt x="522540" y="1577691"/>
                    <a:pt x="522540" y="1577756"/>
                  </a:cubicBezTo>
                  <a:cubicBezTo>
                    <a:pt x="526782" y="1585783"/>
                    <a:pt x="523520" y="1595640"/>
                    <a:pt x="515689" y="1599946"/>
                  </a:cubicBezTo>
                  <a:lnTo>
                    <a:pt x="307823" y="1713180"/>
                  </a:lnTo>
                  <a:lnTo>
                    <a:pt x="292159" y="1684790"/>
                  </a:lnTo>
                  <a:lnTo>
                    <a:pt x="500354" y="1570904"/>
                  </a:lnTo>
                  <a:cubicBezTo>
                    <a:pt x="504268" y="1568767"/>
                    <a:pt x="508755" y="1568449"/>
                    <a:pt x="512792" y="1569656"/>
                  </a:cubicBezTo>
                  <a:close/>
                  <a:moveTo>
                    <a:pt x="610975" y="1480415"/>
                  </a:moveTo>
                  <a:cubicBezTo>
                    <a:pt x="617501" y="1476009"/>
                    <a:pt x="626313" y="1477020"/>
                    <a:pt x="631859" y="1482796"/>
                  </a:cubicBezTo>
                  <a:lnTo>
                    <a:pt x="781643" y="1666191"/>
                  </a:lnTo>
                  <a:lnTo>
                    <a:pt x="756188" y="1687075"/>
                  </a:lnTo>
                  <a:lnTo>
                    <a:pt x="606408" y="1503030"/>
                  </a:lnTo>
                  <a:cubicBezTo>
                    <a:pt x="601512" y="1495523"/>
                    <a:pt x="603469" y="1485407"/>
                    <a:pt x="610975" y="1480415"/>
                  </a:cubicBezTo>
                  <a:close/>
                  <a:moveTo>
                    <a:pt x="269644" y="1306777"/>
                  </a:moveTo>
                  <a:cubicBezTo>
                    <a:pt x="269969" y="1306811"/>
                    <a:pt x="269969" y="1306842"/>
                    <a:pt x="270295" y="1306907"/>
                  </a:cubicBezTo>
                  <a:cubicBezTo>
                    <a:pt x="279106" y="1308703"/>
                    <a:pt x="284978" y="1317319"/>
                    <a:pt x="283022" y="1326161"/>
                  </a:cubicBezTo>
                  <a:lnTo>
                    <a:pt x="251044" y="1511186"/>
                  </a:lnTo>
                  <a:lnTo>
                    <a:pt x="218412" y="1505311"/>
                  </a:lnTo>
                  <a:cubicBezTo>
                    <a:pt x="218412" y="1505311"/>
                    <a:pt x="251044" y="1325510"/>
                    <a:pt x="251044" y="1319635"/>
                  </a:cubicBezTo>
                  <a:cubicBezTo>
                    <a:pt x="252675" y="1310957"/>
                    <a:pt x="260832" y="1305181"/>
                    <a:pt x="269644" y="1306777"/>
                  </a:cubicBezTo>
                  <a:close/>
                  <a:moveTo>
                    <a:pt x="695613" y="1201397"/>
                  </a:moveTo>
                  <a:cubicBezTo>
                    <a:pt x="699815" y="1201841"/>
                    <a:pt x="703812" y="1203871"/>
                    <a:pt x="706587" y="1207380"/>
                  </a:cubicBezTo>
                  <a:lnTo>
                    <a:pt x="811336" y="1335627"/>
                  </a:lnTo>
                  <a:lnTo>
                    <a:pt x="785885" y="1356511"/>
                  </a:lnTo>
                  <a:lnTo>
                    <a:pt x="681132" y="1227939"/>
                  </a:lnTo>
                  <a:cubicBezTo>
                    <a:pt x="675589" y="1220922"/>
                    <a:pt x="676562" y="1210610"/>
                    <a:pt x="683417" y="1204934"/>
                  </a:cubicBezTo>
                  <a:cubicBezTo>
                    <a:pt x="687008" y="1202095"/>
                    <a:pt x="691412" y="1200953"/>
                    <a:pt x="695613" y="1201397"/>
                  </a:cubicBezTo>
                  <a:close/>
                  <a:moveTo>
                    <a:pt x="1031685" y="1077645"/>
                  </a:moveTo>
                  <a:cubicBezTo>
                    <a:pt x="1035682" y="1076524"/>
                    <a:pt x="1040087" y="1076933"/>
                    <a:pt x="1044002" y="1079136"/>
                  </a:cubicBezTo>
                  <a:lnTo>
                    <a:pt x="1223481" y="1177032"/>
                  </a:lnTo>
                  <a:lnTo>
                    <a:pt x="1207818" y="1205419"/>
                  </a:lnTo>
                  <a:lnTo>
                    <a:pt x="1028014" y="1107523"/>
                  </a:lnTo>
                  <a:cubicBezTo>
                    <a:pt x="1020182" y="1103347"/>
                    <a:pt x="1017246" y="1093655"/>
                    <a:pt x="1021487" y="1085857"/>
                  </a:cubicBezTo>
                  <a:cubicBezTo>
                    <a:pt x="1021487" y="1085693"/>
                    <a:pt x="1021816" y="1085498"/>
                    <a:pt x="1021816" y="1085333"/>
                  </a:cubicBezTo>
                  <a:cubicBezTo>
                    <a:pt x="1024099" y="1081417"/>
                    <a:pt x="1027688" y="1078767"/>
                    <a:pt x="1031685" y="1077645"/>
                  </a:cubicBezTo>
                  <a:close/>
                  <a:moveTo>
                    <a:pt x="315981" y="1033799"/>
                  </a:moveTo>
                  <a:cubicBezTo>
                    <a:pt x="320061" y="1034195"/>
                    <a:pt x="323977" y="1036144"/>
                    <a:pt x="326748" y="1039553"/>
                  </a:cubicBezTo>
                  <a:cubicBezTo>
                    <a:pt x="326748" y="1039683"/>
                    <a:pt x="327074" y="1039848"/>
                    <a:pt x="327074" y="1039978"/>
                  </a:cubicBezTo>
                  <a:lnTo>
                    <a:pt x="476856" y="1223372"/>
                  </a:lnTo>
                  <a:lnTo>
                    <a:pt x="451405" y="1243931"/>
                  </a:lnTo>
                  <a:lnTo>
                    <a:pt x="301622" y="1060211"/>
                  </a:lnTo>
                  <a:cubicBezTo>
                    <a:pt x="296076" y="1053161"/>
                    <a:pt x="297378" y="1042979"/>
                    <a:pt x="304233" y="1037367"/>
                  </a:cubicBezTo>
                  <a:cubicBezTo>
                    <a:pt x="307659" y="1034561"/>
                    <a:pt x="311902" y="1033403"/>
                    <a:pt x="315981" y="1033799"/>
                  </a:cubicBezTo>
                  <a:close/>
                  <a:moveTo>
                    <a:pt x="18374" y="978955"/>
                  </a:moveTo>
                  <a:lnTo>
                    <a:pt x="222979" y="1003755"/>
                  </a:lnTo>
                  <a:lnTo>
                    <a:pt x="219064" y="1036387"/>
                  </a:lnTo>
                  <a:lnTo>
                    <a:pt x="14459" y="1011587"/>
                  </a:lnTo>
                  <a:cubicBezTo>
                    <a:pt x="5647" y="1010412"/>
                    <a:pt x="-883" y="1002285"/>
                    <a:pt x="97" y="993313"/>
                  </a:cubicBezTo>
                  <a:cubicBezTo>
                    <a:pt x="1406" y="984436"/>
                    <a:pt x="9563" y="978170"/>
                    <a:pt x="18374" y="978955"/>
                  </a:cubicBezTo>
                  <a:close/>
                  <a:moveTo>
                    <a:pt x="863873" y="817095"/>
                  </a:moveTo>
                  <a:lnTo>
                    <a:pt x="885738" y="841245"/>
                  </a:lnTo>
                  <a:cubicBezTo>
                    <a:pt x="885738" y="841245"/>
                    <a:pt x="737914" y="974384"/>
                    <a:pt x="733022" y="978300"/>
                  </a:cubicBezTo>
                  <a:cubicBezTo>
                    <a:pt x="730083" y="981106"/>
                    <a:pt x="726167" y="982641"/>
                    <a:pt x="722251" y="982542"/>
                  </a:cubicBezTo>
                  <a:cubicBezTo>
                    <a:pt x="713114" y="982641"/>
                    <a:pt x="705933" y="975395"/>
                    <a:pt x="705607" y="966388"/>
                  </a:cubicBezTo>
                  <a:cubicBezTo>
                    <a:pt x="705607" y="961561"/>
                    <a:pt x="707892" y="956960"/>
                    <a:pt x="711483" y="953825"/>
                  </a:cubicBezTo>
                  <a:close/>
                  <a:moveTo>
                    <a:pt x="1392843" y="746284"/>
                  </a:moveTo>
                  <a:lnTo>
                    <a:pt x="1407527" y="775329"/>
                  </a:lnTo>
                  <a:lnTo>
                    <a:pt x="1223807" y="867025"/>
                  </a:lnTo>
                  <a:cubicBezTo>
                    <a:pt x="1221525" y="868036"/>
                    <a:pt x="1219237" y="868591"/>
                    <a:pt x="1216629" y="868656"/>
                  </a:cubicBezTo>
                  <a:cubicBezTo>
                    <a:pt x="1210432" y="868755"/>
                    <a:pt x="1204556" y="865165"/>
                    <a:pt x="1201946" y="859519"/>
                  </a:cubicBezTo>
                  <a:cubicBezTo>
                    <a:pt x="1198030" y="851427"/>
                    <a:pt x="1201292" y="841635"/>
                    <a:pt x="1209452" y="837689"/>
                  </a:cubicBezTo>
                  <a:cubicBezTo>
                    <a:pt x="1209452" y="837689"/>
                    <a:pt x="1209452" y="837654"/>
                    <a:pt x="1209452" y="837654"/>
                  </a:cubicBezTo>
                  <a:close/>
                  <a:moveTo>
                    <a:pt x="995056" y="703864"/>
                  </a:moveTo>
                  <a:lnTo>
                    <a:pt x="1027688" y="703864"/>
                  </a:lnTo>
                  <a:cubicBezTo>
                    <a:pt x="1027688" y="703864"/>
                    <a:pt x="1024423" y="902922"/>
                    <a:pt x="1024098" y="909123"/>
                  </a:cubicBezTo>
                  <a:cubicBezTo>
                    <a:pt x="1024423" y="917966"/>
                    <a:pt x="1017246" y="925273"/>
                    <a:pt x="1008434" y="925438"/>
                  </a:cubicBezTo>
                  <a:cubicBezTo>
                    <a:pt x="1008109" y="925469"/>
                    <a:pt x="1007780" y="925438"/>
                    <a:pt x="1007454" y="925438"/>
                  </a:cubicBezTo>
                  <a:cubicBezTo>
                    <a:pt x="998643" y="924917"/>
                    <a:pt x="991466" y="917671"/>
                    <a:pt x="991466" y="908794"/>
                  </a:cubicBezTo>
                  <a:cubicBezTo>
                    <a:pt x="991466" y="902268"/>
                    <a:pt x="995056" y="703864"/>
                    <a:pt x="995056" y="703864"/>
                  </a:cubicBezTo>
                  <a:close/>
                  <a:moveTo>
                    <a:pt x="78581" y="587571"/>
                  </a:moveTo>
                  <a:cubicBezTo>
                    <a:pt x="82741" y="587187"/>
                    <a:pt x="87065" y="588395"/>
                    <a:pt x="90491" y="591283"/>
                  </a:cubicBezTo>
                  <a:lnTo>
                    <a:pt x="279432" y="748243"/>
                  </a:lnTo>
                  <a:lnTo>
                    <a:pt x="258547" y="773372"/>
                  </a:lnTo>
                  <a:lnTo>
                    <a:pt x="69606" y="616412"/>
                  </a:lnTo>
                  <a:cubicBezTo>
                    <a:pt x="62754" y="610636"/>
                    <a:pt x="61774" y="600355"/>
                    <a:pt x="67650" y="593404"/>
                  </a:cubicBezTo>
                  <a:cubicBezTo>
                    <a:pt x="70423" y="589928"/>
                    <a:pt x="74420" y="587954"/>
                    <a:pt x="78581" y="587571"/>
                  </a:cubicBezTo>
                  <a:close/>
                  <a:moveTo>
                    <a:pt x="538205" y="509376"/>
                  </a:moveTo>
                  <a:cubicBezTo>
                    <a:pt x="547342" y="508296"/>
                    <a:pt x="555502" y="514727"/>
                    <a:pt x="556482" y="523734"/>
                  </a:cubicBezTo>
                  <a:cubicBezTo>
                    <a:pt x="556482" y="530911"/>
                    <a:pt x="586178" y="758686"/>
                    <a:pt x="586178" y="758686"/>
                  </a:cubicBezTo>
                  <a:lnTo>
                    <a:pt x="553546" y="762927"/>
                  </a:lnTo>
                  <a:cubicBezTo>
                    <a:pt x="553546" y="762927"/>
                    <a:pt x="524830" y="534502"/>
                    <a:pt x="523850" y="527650"/>
                  </a:cubicBezTo>
                  <a:cubicBezTo>
                    <a:pt x="522870" y="518643"/>
                    <a:pt x="529071" y="510451"/>
                    <a:pt x="538205" y="509376"/>
                  </a:cubicBezTo>
                  <a:close/>
                  <a:moveTo>
                    <a:pt x="1164743" y="464996"/>
                  </a:moveTo>
                  <a:lnTo>
                    <a:pt x="1197376" y="464996"/>
                  </a:lnTo>
                  <a:cubicBezTo>
                    <a:pt x="1197376" y="464996"/>
                    <a:pt x="1194114" y="663725"/>
                    <a:pt x="1194114" y="670255"/>
                  </a:cubicBezTo>
                  <a:cubicBezTo>
                    <a:pt x="1194114" y="679258"/>
                    <a:pt x="1186933" y="686569"/>
                    <a:pt x="1177800" y="686569"/>
                  </a:cubicBezTo>
                  <a:cubicBezTo>
                    <a:pt x="1177471" y="686569"/>
                    <a:pt x="1177471" y="686569"/>
                    <a:pt x="1177145" y="686569"/>
                  </a:cubicBezTo>
                  <a:cubicBezTo>
                    <a:pt x="1168334" y="686405"/>
                    <a:pt x="1161156" y="679097"/>
                    <a:pt x="1161482" y="670255"/>
                  </a:cubicBezTo>
                  <a:cubicBezTo>
                    <a:pt x="1161482" y="670155"/>
                    <a:pt x="1161482" y="670025"/>
                    <a:pt x="1161482" y="669926"/>
                  </a:cubicBezTo>
                  <a:cubicBezTo>
                    <a:pt x="1161482" y="663725"/>
                    <a:pt x="1164743" y="464996"/>
                    <a:pt x="1164743" y="464996"/>
                  </a:cubicBezTo>
                  <a:close/>
                  <a:moveTo>
                    <a:pt x="786700" y="381891"/>
                  </a:moveTo>
                  <a:cubicBezTo>
                    <a:pt x="790779" y="381851"/>
                    <a:pt x="794857" y="383369"/>
                    <a:pt x="797958" y="386452"/>
                  </a:cubicBezTo>
                  <a:cubicBezTo>
                    <a:pt x="798287" y="386517"/>
                    <a:pt x="798287" y="386613"/>
                    <a:pt x="798287" y="386678"/>
                  </a:cubicBezTo>
                  <a:lnTo>
                    <a:pt x="942191" y="514596"/>
                  </a:lnTo>
                  <a:lnTo>
                    <a:pt x="919350" y="537766"/>
                  </a:lnTo>
                  <a:lnTo>
                    <a:pt x="775439" y="409848"/>
                  </a:lnTo>
                  <a:cubicBezTo>
                    <a:pt x="768916" y="403517"/>
                    <a:pt x="768916" y="393174"/>
                    <a:pt x="775439" y="386778"/>
                  </a:cubicBezTo>
                  <a:cubicBezTo>
                    <a:pt x="775439" y="386747"/>
                    <a:pt x="775439" y="386713"/>
                    <a:pt x="775439" y="386678"/>
                  </a:cubicBezTo>
                  <a:cubicBezTo>
                    <a:pt x="778541" y="383530"/>
                    <a:pt x="782621" y="381932"/>
                    <a:pt x="786700" y="381891"/>
                  </a:cubicBezTo>
                  <a:close/>
                  <a:moveTo>
                    <a:pt x="310759" y="269203"/>
                  </a:moveTo>
                  <a:lnTo>
                    <a:pt x="324137" y="298899"/>
                  </a:lnTo>
                  <a:lnTo>
                    <a:pt x="100608" y="401036"/>
                  </a:lnTo>
                  <a:cubicBezTo>
                    <a:pt x="98648" y="401951"/>
                    <a:pt x="96366" y="402376"/>
                    <a:pt x="94081" y="402342"/>
                  </a:cubicBezTo>
                  <a:cubicBezTo>
                    <a:pt x="87555" y="402376"/>
                    <a:pt x="81679" y="398525"/>
                    <a:pt x="79072" y="392554"/>
                  </a:cubicBezTo>
                  <a:cubicBezTo>
                    <a:pt x="75482" y="384362"/>
                    <a:pt x="79072" y="374866"/>
                    <a:pt x="87229" y="371015"/>
                  </a:cubicBezTo>
                  <a:close/>
                  <a:moveTo>
                    <a:pt x="856409" y="48905"/>
                  </a:moveTo>
                  <a:cubicBezTo>
                    <a:pt x="860529" y="48317"/>
                    <a:pt x="864852" y="49263"/>
                    <a:pt x="868443" y="51874"/>
                  </a:cubicBezTo>
                  <a:cubicBezTo>
                    <a:pt x="875624" y="57290"/>
                    <a:pt x="877254" y="67507"/>
                    <a:pt x="871708" y="74718"/>
                  </a:cubicBezTo>
                  <a:lnTo>
                    <a:pt x="759778" y="228742"/>
                  </a:lnTo>
                  <a:lnTo>
                    <a:pt x="733344" y="209488"/>
                  </a:lnTo>
                  <a:lnTo>
                    <a:pt x="845602" y="55139"/>
                  </a:lnTo>
                  <a:cubicBezTo>
                    <a:pt x="848375" y="51614"/>
                    <a:pt x="852290" y="49492"/>
                    <a:pt x="856409" y="48905"/>
                  </a:cubicBezTo>
                  <a:close/>
                  <a:moveTo>
                    <a:pt x="495254" y="1022"/>
                  </a:moveTo>
                  <a:cubicBezTo>
                    <a:pt x="499129" y="2466"/>
                    <a:pt x="502474" y="5387"/>
                    <a:pt x="504267" y="9450"/>
                  </a:cubicBezTo>
                  <a:cubicBezTo>
                    <a:pt x="507532" y="15976"/>
                    <a:pt x="605428" y="223517"/>
                    <a:pt x="605428" y="223517"/>
                  </a:cubicBezTo>
                  <a:lnTo>
                    <a:pt x="575732" y="237546"/>
                  </a:lnTo>
                  <a:cubicBezTo>
                    <a:pt x="575732" y="237546"/>
                    <a:pt x="477836" y="29680"/>
                    <a:pt x="474900" y="22828"/>
                  </a:cubicBezTo>
                  <a:cubicBezTo>
                    <a:pt x="471310" y="14702"/>
                    <a:pt x="474900" y="5140"/>
                    <a:pt x="483057" y="1454"/>
                  </a:cubicBezTo>
                  <a:cubicBezTo>
                    <a:pt x="486973" y="-389"/>
                    <a:pt x="491379" y="-422"/>
                    <a:pt x="495254" y="1022"/>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594" name="Google Shape;594;p8"/>
          <p:cNvGrpSpPr/>
          <p:nvPr/>
        </p:nvGrpSpPr>
        <p:grpSpPr>
          <a:xfrm>
            <a:off x="696640" y="5821982"/>
            <a:ext cx="380877" cy="513759"/>
            <a:chOff x="5399461" y="1997890"/>
            <a:chExt cx="1407527" cy="1898591"/>
          </a:xfrm>
        </p:grpSpPr>
        <p:sp>
          <p:nvSpPr>
            <p:cNvPr id="595" name="Google Shape;595;p8"/>
            <p:cNvSpPr/>
            <p:nvPr/>
          </p:nvSpPr>
          <p:spPr>
            <a:xfrm>
              <a:off x="5527411" y="2032082"/>
              <a:ext cx="1195808" cy="1864399"/>
            </a:xfrm>
            <a:custGeom>
              <a:rect b="b" l="l" r="r" t="t"/>
              <a:pathLst>
                <a:path extrusionOk="0" h="544350" w="349141">
                  <a:moveTo>
                    <a:pt x="97365" y="543990"/>
                  </a:moveTo>
                  <a:cubicBezTo>
                    <a:pt x="80506" y="541990"/>
                    <a:pt x="67361" y="524940"/>
                    <a:pt x="57551" y="510081"/>
                  </a:cubicBezTo>
                  <a:cubicBezTo>
                    <a:pt x="26500" y="461599"/>
                    <a:pt x="22975" y="400925"/>
                    <a:pt x="18879" y="345203"/>
                  </a:cubicBezTo>
                  <a:cubicBezTo>
                    <a:pt x="14307" y="281290"/>
                    <a:pt x="-7410" y="218806"/>
                    <a:pt x="877" y="154037"/>
                  </a:cubicBezTo>
                  <a:cubicBezTo>
                    <a:pt x="7259" y="104412"/>
                    <a:pt x="19927" y="49262"/>
                    <a:pt x="64218" y="20210"/>
                  </a:cubicBezTo>
                  <a:cubicBezTo>
                    <a:pt x="69742" y="16591"/>
                    <a:pt x="114891" y="-12270"/>
                    <a:pt x="160802" y="5637"/>
                  </a:cubicBezTo>
                  <a:cubicBezTo>
                    <a:pt x="194901" y="18972"/>
                    <a:pt x="210045" y="50500"/>
                    <a:pt x="217952" y="66597"/>
                  </a:cubicBezTo>
                  <a:cubicBezTo>
                    <a:pt x="244432" y="121747"/>
                    <a:pt x="234907" y="185374"/>
                    <a:pt x="211379" y="239666"/>
                  </a:cubicBezTo>
                  <a:cubicBezTo>
                    <a:pt x="218714" y="232809"/>
                    <a:pt x="227572" y="227475"/>
                    <a:pt x="235287" y="220616"/>
                  </a:cubicBezTo>
                  <a:cubicBezTo>
                    <a:pt x="260528" y="199376"/>
                    <a:pt x="259958" y="136987"/>
                    <a:pt x="305677" y="149750"/>
                  </a:cubicBezTo>
                  <a:cubicBezTo>
                    <a:pt x="369018" y="167372"/>
                    <a:pt x="349968" y="250430"/>
                    <a:pt x="322536" y="290054"/>
                  </a:cubicBezTo>
                  <a:cubicBezTo>
                    <a:pt x="297676" y="326058"/>
                    <a:pt x="255861" y="345584"/>
                    <a:pt x="213951" y="352347"/>
                  </a:cubicBezTo>
                  <a:cubicBezTo>
                    <a:pt x="207570" y="352423"/>
                    <a:pt x="201188" y="353157"/>
                    <a:pt x="194901" y="354538"/>
                  </a:cubicBezTo>
                  <a:cubicBezTo>
                    <a:pt x="183662" y="359396"/>
                    <a:pt x="187853" y="365301"/>
                    <a:pt x="187662" y="379017"/>
                  </a:cubicBezTo>
                  <a:cubicBezTo>
                    <a:pt x="186900" y="416917"/>
                    <a:pt x="177089" y="454084"/>
                    <a:pt x="159087" y="487412"/>
                  </a:cubicBezTo>
                  <a:cubicBezTo>
                    <a:pt x="149562" y="505795"/>
                    <a:pt x="136894" y="529322"/>
                    <a:pt x="117463" y="539609"/>
                  </a:cubicBezTo>
                  <a:cubicBezTo>
                    <a:pt x="111462" y="543209"/>
                    <a:pt x="104318" y="544743"/>
                    <a:pt x="97365" y="54399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96" name="Google Shape;596;p8"/>
            <p:cNvSpPr/>
            <p:nvPr/>
          </p:nvSpPr>
          <p:spPr>
            <a:xfrm>
              <a:off x="5399461" y="1997890"/>
              <a:ext cx="1407527" cy="1713180"/>
            </a:xfrm>
            <a:custGeom>
              <a:rect b="b" l="l" r="r" t="t"/>
              <a:pathLst>
                <a:path extrusionOk="0" h="1713180" w="1407527">
                  <a:moveTo>
                    <a:pt x="512792" y="1569656"/>
                  </a:moveTo>
                  <a:cubicBezTo>
                    <a:pt x="516830" y="1570864"/>
                    <a:pt x="520420" y="1573597"/>
                    <a:pt x="522540" y="1577561"/>
                  </a:cubicBezTo>
                  <a:cubicBezTo>
                    <a:pt x="522540" y="1577626"/>
                    <a:pt x="522540" y="1577691"/>
                    <a:pt x="522540" y="1577756"/>
                  </a:cubicBezTo>
                  <a:cubicBezTo>
                    <a:pt x="526782" y="1585783"/>
                    <a:pt x="523520" y="1595640"/>
                    <a:pt x="515689" y="1599946"/>
                  </a:cubicBezTo>
                  <a:lnTo>
                    <a:pt x="307823" y="1713180"/>
                  </a:lnTo>
                  <a:lnTo>
                    <a:pt x="292159" y="1684790"/>
                  </a:lnTo>
                  <a:lnTo>
                    <a:pt x="500354" y="1570904"/>
                  </a:lnTo>
                  <a:cubicBezTo>
                    <a:pt x="504268" y="1568767"/>
                    <a:pt x="508755" y="1568449"/>
                    <a:pt x="512792" y="1569656"/>
                  </a:cubicBezTo>
                  <a:close/>
                  <a:moveTo>
                    <a:pt x="610975" y="1480415"/>
                  </a:moveTo>
                  <a:cubicBezTo>
                    <a:pt x="617501" y="1476009"/>
                    <a:pt x="626313" y="1477020"/>
                    <a:pt x="631859" y="1482796"/>
                  </a:cubicBezTo>
                  <a:lnTo>
                    <a:pt x="781643" y="1666191"/>
                  </a:lnTo>
                  <a:lnTo>
                    <a:pt x="756188" y="1687075"/>
                  </a:lnTo>
                  <a:lnTo>
                    <a:pt x="606408" y="1503030"/>
                  </a:lnTo>
                  <a:cubicBezTo>
                    <a:pt x="601512" y="1495523"/>
                    <a:pt x="603469" y="1485407"/>
                    <a:pt x="610975" y="1480415"/>
                  </a:cubicBezTo>
                  <a:close/>
                  <a:moveTo>
                    <a:pt x="269644" y="1306777"/>
                  </a:moveTo>
                  <a:cubicBezTo>
                    <a:pt x="269969" y="1306811"/>
                    <a:pt x="269969" y="1306842"/>
                    <a:pt x="270295" y="1306907"/>
                  </a:cubicBezTo>
                  <a:cubicBezTo>
                    <a:pt x="279106" y="1308703"/>
                    <a:pt x="284978" y="1317319"/>
                    <a:pt x="283022" y="1326161"/>
                  </a:cubicBezTo>
                  <a:lnTo>
                    <a:pt x="251044" y="1511186"/>
                  </a:lnTo>
                  <a:lnTo>
                    <a:pt x="218412" y="1505311"/>
                  </a:lnTo>
                  <a:cubicBezTo>
                    <a:pt x="218412" y="1505311"/>
                    <a:pt x="251044" y="1325510"/>
                    <a:pt x="251044" y="1319635"/>
                  </a:cubicBezTo>
                  <a:cubicBezTo>
                    <a:pt x="252675" y="1310957"/>
                    <a:pt x="260832" y="1305181"/>
                    <a:pt x="269644" y="1306777"/>
                  </a:cubicBezTo>
                  <a:close/>
                  <a:moveTo>
                    <a:pt x="695613" y="1201397"/>
                  </a:moveTo>
                  <a:cubicBezTo>
                    <a:pt x="699815" y="1201841"/>
                    <a:pt x="703812" y="1203871"/>
                    <a:pt x="706587" y="1207380"/>
                  </a:cubicBezTo>
                  <a:lnTo>
                    <a:pt x="811336" y="1335627"/>
                  </a:lnTo>
                  <a:lnTo>
                    <a:pt x="785885" y="1356511"/>
                  </a:lnTo>
                  <a:lnTo>
                    <a:pt x="681132" y="1227939"/>
                  </a:lnTo>
                  <a:cubicBezTo>
                    <a:pt x="675589" y="1220922"/>
                    <a:pt x="676562" y="1210610"/>
                    <a:pt x="683417" y="1204934"/>
                  </a:cubicBezTo>
                  <a:cubicBezTo>
                    <a:pt x="687008" y="1202095"/>
                    <a:pt x="691412" y="1200953"/>
                    <a:pt x="695613" y="1201397"/>
                  </a:cubicBezTo>
                  <a:close/>
                  <a:moveTo>
                    <a:pt x="1031685" y="1077645"/>
                  </a:moveTo>
                  <a:cubicBezTo>
                    <a:pt x="1035682" y="1076524"/>
                    <a:pt x="1040087" y="1076933"/>
                    <a:pt x="1044002" y="1079136"/>
                  </a:cubicBezTo>
                  <a:lnTo>
                    <a:pt x="1223481" y="1177032"/>
                  </a:lnTo>
                  <a:lnTo>
                    <a:pt x="1207818" y="1205419"/>
                  </a:lnTo>
                  <a:lnTo>
                    <a:pt x="1028014" y="1107523"/>
                  </a:lnTo>
                  <a:cubicBezTo>
                    <a:pt x="1020182" y="1103347"/>
                    <a:pt x="1017246" y="1093655"/>
                    <a:pt x="1021487" y="1085857"/>
                  </a:cubicBezTo>
                  <a:cubicBezTo>
                    <a:pt x="1021487" y="1085693"/>
                    <a:pt x="1021816" y="1085498"/>
                    <a:pt x="1021816" y="1085333"/>
                  </a:cubicBezTo>
                  <a:cubicBezTo>
                    <a:pt x="1024099" y="1081417"/>
                    <a:pt x="1027688" y="1078767"/>
                    <a:pt x="1031685" y="1077645"/>
                  </a:cubicBezTo>
                  <a:close/>
                  <a:moveTo>
                    <a:pt x="315981" y="1033799"/>
                  </a:moveTo>
                  <a:cubicBezTo>
                    <a:pt x="320061" y="1034195"/>
                    <a:pt x="323977" y="1036144"/>
                    <a:pt x="326748" y="1039553"/>
                  </a:cubicBezTo>
                  <a:cubicBezTo>
                    <a:pt x="326748" y="1039683"/>
                    <a:pt x="327074" y="1039848"/>
                    <a:pt x="327074" y="1039978"/>
                  </a:cubicBezTo>
                  <a:lnTo>
                    <a:pt x="476856" y="1223372"/>
                  </a:lnTo>
                  <a:lnTo>
                    <a:pt x="451405" y="1243931"/>
                  </a:lnTo>
                  <a:lnTo>
                    <a:pt x="301622" y="1060211"/>
                  </a:lnTo>
                  <a:cubicBezTo>
                    <a:pt x="296076" y="1053161"/>
                    <a:pt x="297378" y="1042979"/>
                    <a:pt x="304233" y="1037367"/>
                  </a:cubicBezTo>
                  <a:cubicBezTo>
                    <a:pt x="307659" y="1034561"/>
                    <a:pt x="311902" y="1033403"/>
                    <a:pt x="315981" y="1033799"/>
                  </a:cubicBezTo>
                  <a:close/>
                  <a:moveTo>
                    <a:pt x="18374" y="978955"/>
                  </a:moveTo>
                  <a:lnTo>
                    <a:pt x="222979" y="1003755"/>
                  </a:lnTo>
                  <a:lnTo>
                    <a:pt x="219064" y="1036387"/>
                  </a:lnTo>
                  <a:lnTo>
                    <a:pt x="14459" y="1011587"/>
                  </a:lnTo>
                  <a:cubicBezTo>
                    <a:pt x="5647" y="1010412"/>
                    <a:pt x="-883" y="1002285"/>
                    <a:pt x="97" y="993313"/>
                  </a:cubicBezTo>
                  <a:cubicBezTo>
                    <a:pt x="1406" y="984436"/>
                    <a:pt x="9563" y="978170"/>
                    <a:pt x="18374" y="978955"/>
                  </a:cubicBezTo>
                  <a:close/>
                  <a:moveTo>
                    <a:pt x="863873" y="817095"/>
                  </a:moveTo>
                  <a:lnTo>
                    <a:pt x="885738" y="841245"/>
                  </a:lnTo>
                  <a:cubicBezTo>
                    <a:pt x="885738" y="841245"/>
                    <a:pt x="737914" y="974384"/>
                    <a:pt x="733022" y="978300"/>
                  </a:cubicBezTo>
                  <a:cubicBezTo>
                    <a:pt x="730083" y="981106"/>
                    <a:pt x="726167" y="982641"/>
                    <a:pt x="722251" y="982542"/>
                  </a:cubicBezTo>
                  <a:cubicBezTo>
                    <a:pt x="713114" y="982641"/>
                    <a:pt x="705933" y="975395"/>
                    <a:pt x="705607" y="966388"/>
                  </a:cubicBezTo>
                  <a:cubicBezTo>
                    <a:pt x="705607" y="961561"/>
                    <a:pt x="707892" y="956960"/>
                    <a:pt x="711483" y="953825"/>
                  </a:cubicBezTo>
                  <a:close/>
                  <a:moveTo>
                    <a:pt x="1392843" y="746284"/>
                  </a:moveTo>
                  <a:lnTo>
                    <a:pt x="1407527" y="775329"/>
                  </a:lnTo>
                  <a:lnTo>
                    <a:pt x="1223807" y="867025"/>
                  </a:lnTo>
                  <a:cubicBezTo>
                    <a:pt x="1221525" y="868036"/>
                    <a:pt x="1219237" y="868591"/>
                    <a:pt x="1216629" y="868656"/>
                  </a:cubicBezTo>
                  <a:cubicBezTo>
                    <a:pt x="1210432" y="868755"/>
                    <a:pt x="1204556" y="865165"/>
                    <a:pt x="1201946" y="859519"/>
                  </a:cubicBezTo>
                  <a:cubicBezTo>
                    <a:pt x="1198030" y="851427"/>
                    <a:pt x="1201292" y="841635"/>
                    <a:pt x="1209452" y="837689"/>
                  </a:cubicBezTo>
                  <a:cubicBezTo>
                    <a:pt x="1209452" y="837689"/>
                    <a:pt x="1209452" y="837654"/>
                    <a:pt x="1209452" y="837654"/>
                  </a:cubicBezTo>
                  <a:close/>
                  <a:moveTo>
                    <a:pt x="995056" y="703864"/>
                  </a:moveTo>
                  <a:lnTo>
                    <a:pt x="1027688" y="703864"/>
                  </a:lnTo>
                  <a:cubicBezTo>
                    <a:pt x="1027688" y="703864"/>
                    <a:pt x="1024423" y="902922"/>
                    <a:pt x="1024098" y="909123"/>
                  </a:cubicBezTo>
                  <a:cubicBezTo>
                    <a:pt x="1024423" y="917966"/>
                    <a:pt x="1017246" y="925273"/>
                    <a:pt x="1008434" y="925438"/>
                  </a:cubicBezTo>
                  <a:cubicBezTo>
                    <a:pt x="1008109" y="925469"/>
                    <a:pt x="1007780" y="925438"/>
                    <a:pt x="1007454" y="925438"/>
                  </a:cubicBezTo>
                  <a:cubicBezTo>
                    <a:pt x="998643" y="924917"/>
                    <a:pt x="991466" y="917671"/>
                    <a:pt x="991466" y="908794"/>
                  </a:cubicBezTo>
                  <a:cubicBezTo>
                    <a:pt x="991466" y="902268"/>
                    <a:pt x="995056" y="703864"/>
                    <a:pt x="995056" y="703864"/>
                  </a:cubicBezTo>
                  <a:close/>
                  <a:moveTo>
                    <a:pt x="78581" y="587571"/>
                  </a:moveTo>
                  <a:cubicBezTo>
                    <a:pt x="82741" y="587187"/>
                    <a:pt x="87065" y="588395"/>
                    <a:pt x="90491" y="591283"/>
                  </a:cubicBezTo>
                  <a:lnTo>
                    <a:pt x="279432" y="748243"/>
                  </a:lnTo>
                  <a:lnTo>
                    <a:pt x="258547" y="773372"/>
                  </a:lnTo>
                  <a:lnTo>
                    <a:pt x="69606" y="616412"/>
                  </a:lnTo>
                  <a:cubicBezTo>
                    <a:pt x="62754" y="610636"/>
                    <a:pt x="61774" y="600355"/>
                    <a:pt x="67650" y="593404"/>
                  </a:cubicBezTo>
                  <a:cubicBezTo>
                    <a:pt x="70423" y="589928"/>
                    <a:pt x="74420" y="587954"/>
                    <a:pt x="78581" y="587571"/>
                  </a:cubicBezTo>
                  <a:close/>
                  <a:moveTo>
                    <a:pt x="538205" y="509376"/>
                  </a:moveTo>
                  <a:cubicBezTo>
                    <a:pt x="547342" y="508296"/>
                    <a:pt x="555502" y="514727"/>
                    <a:pt x="556482" y="523734"/>
                  </a:cubicBezTo>
                  <a:cubicBezTo>
                    <a:pt x="556482" y="530911"/>
                    <a:pt x="586178" y="758686"/>
                    <a:pt x="586178" y="758686"/>
                  </a:cubicBezTo>
                  <a:lnTo>
                    <a:pt x="553546" y="762927"/>
                  </a:lnTo>
                  <a:cubicBezTo>
                    <a:pt x="553546" y="762927"/>
                    <a:pt x="524830" y="534502"/>
                    <a:pt x="523850" y="527650"/>
                  </a:cubicBezTo>
                  <a:cubicBezTo>
                    <a:pt x="522870" y="518643"/>
                    <a:pt x="529071" y="510451"/>
                    <a:pt x="538205" y="509376"/>
                  </a:cubicBezTo>
                  <a:close/>
                  <a:moveTo>
                    <a:pt x="1164743" y="464996"/>
                  </a:moveTo>
                  <a:lnTo>
                    <a:pt x="1197376" y="464996"/>
                  </a:lnTo>
                  <a:cubicBezTo>
                    <a:pt x="1197376" y="464996"/>
                    <a:pt x="1194114" y="663725"/>
                    <a:pt x="1194114" y="670255"/>
                  </a:cubicBezTo>
                  <a:cubicBezTo>
                    <a:pt x="1194114" y="679258"/>
                    <a:pt x="1186933" y="686569"/>
                    <a:pt x="1177800" y="686569"/>
                  </a:cubicBezTo>
                  <a:cubicBezTo>
                    <a:pt x="1177471" y="686569"/>
                    <a:pt x="1177471" y="686569"/>
                    <a:pt x="1177145" y="686569"/>
                  </a:cubicBezTo>
                  <a:cubicBezTo>
                    <a:pt x="1168334" y="686405"/>
                    <a:pt x="1161156" y="679097"/>
                    <a:pt x="1161482" y="670255"/>
                  </a:cubicBezTo>
                  <a:cubicBezTo>
                    <a:pt x="1161482" y="670155"/>
                    <a:pt x="1161482" y="670025"/>
                    <a:pt x="1161482" y="669926"/>
                  </a:cubicBezTo>
                  <a:cubicBezTo>
                    <a:pt x="1161482" y="663725"/>
                    <a:pt x="1164743" y="464996"/>
                    <a:pt x="1164743" y="464996"/>
                  </a:cubicBezTo>
                  <a:close/>
                  <a:moveTo>
                    <a:pt x="786700" y="381891"/>
                  </a:moveTo>
                  <a:cubicBezTo>
                    <a:pt x="790779" y="381851"/>
                    <a:pt x="794857" y="383369"/>
                    <a:pt x="797958" y="386452"/>
                  </a:cubicBezTo>
                  <a:cubicBezTo>
                    <a:pt x="798287" y="386517"/>
                    <a:pt x="798287" y="386613"/>
                    <a:pt x="798287" y="386678"/>
                  </a:cubicBezTo>
                  <a:lnTo>
                    <a:pt x="942191" y="514596"/>
                  </a:lnTo>
                  <a:lnTo>
                    <a:pt x="919350" y="537766"/>
                  </a:lnTo>
                  <a:lnTo>
                    <a:pt x="775439" y="409848"/>
                  </a:lnTo>
                  <a:cubicBezTo>
                    <a:pt x="768916" y="403517"/>
                    <a:pt x="768916" y="393174"/>
                    <a:pt x="775439" y="386778"/>
                  </a:cubicBezTo>
                  <a:cubicBezTo>
                    <a:pt x="775439" y="386747"/>
                    <a:pt x="775439" y="386713"/>
                    <a:pt x="775439" y="386678"/>
                  </a:cubicBezTo>
                  <a:cubicBezTo>
                    <a:pt x="778541" y="383530"/>
                    <a:pt x="782621" y="381932"/>
                    <a:pt x="786700" y="381891"/>
                  </a:cubicBezTo>
                  <a:close/>
                  <a:moveTo>
                    <a:pt x="310759" y="269203"/>
                  </a:moveTo>
                  <a:lnTo>
                    <a:pt x="324137" y="298899"/>
                  </a:lnTo>
                  <a:lnTo>
                    <a:pt x="100608" y="401036"/>
                  </a:lnTo>
                  <a:cubicBezTo>
                    <a:pt x="98648" y="401951"/>
                    <a:pt x="96366" y="402376"/>
                    <a:pt x="94081" y="402342"/>
                  </a:cubicBezTo>
                  <a:cubicBezTo>
                    <a:pt x="87555" y="402376"/>
                    <a:pt x="81679" y="398525"/>
                    <a:pt x="79072" y="392554"/>
                  </a:cubicBezTo>
                  <a:cubicBezTo>
                    <a:pt x="75482" y="384362"/>
                    <a:pt x="79072" y="374866"/>
                    <a:pt x="87229" y="371015"/>
                  </a:cubicBezTo>
                  <a:close/>
                  <a:moveTo>
                    <a:pt x="856409" y="48905"/>
                  </a:moveTo>
                  <a:cubicBezTo>
                    <a:pt x="860529" y="48317"/>
                    <a:pt x="864852" y="49263"/>
                    <a:pt x="868443" y="51874"/>
                  </a:cubicBezTo>
                  <a:cubicBezTo>
                    <a:pt x="875624" y="57290"/>
                    <a:pt x="877254" y="67507"/>
                    <a:pt x="871708" y="74718"/>
                  </a:cubicBezTo>
                  <a:lnTo>
                    <a:pt x="759778" y="228742"/>
                  </a:lnTo>
                  <a:lnTo>
                    <a:pt x="733344" y="209488"/>
                  </a:lnTo>
                  <a:lnTo>
                    <a:pt x="845602" y="55139"/>
                  </a:lnTo>
                  <a:cubicBezTo>
                    <a:pt x="848375" y="51614"/>
                    <a:pt x="852290" y="49492"/>
                    <a:pt x="856409" y="48905"/>
                  </a:cubicBezTo>
                  <a:close/>
                  <a:moveTo>
                    <a:pt x="495254" y="1022"/>
                  </a:moveTo>
                  <a:cubicBezTo>
                    <a:pt x="499129" y="2466"/>
                    <a:pt x="502474" y="5387"/>
                    <a:pt x="504267" y="9450"/>
                  </a:cubicBezTo>
                  <a:cubicBezTo>
                    <a:pt x="507532" y="15976"/>
                    <a:pt x="605428" y="223517"/>
                    <a:pt x="605428" y="223517"/>
                  </a:cubicBezTo>
                  <a:lnTo>
                    <a:pt x="575732" y="237546"/>
                  </a:lnTo>
                  <a:cubicBezTo>
                    <a:pt x="575732" y="237546"/>
                    <a:pt x="477836" y="29680"/>
                    <a:pt x="474900" y="22828"/>
                  </a:cubicBezTo>
                  <a:cubicBezTo>
                    <a:pt x="471310" y="14702"/>
                    <a:pt x="474900" y="5140"/>
                    <a:pt x="483057" y="1454"/>
                  </a:cubicBezTo>
                  <a:cubicBezTo>
                    <a:pt x="486973" y="-389"/>
                    <a:pt x="491379" y="-422"/>
                    <a:pt x="495254" y="1022"/>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597" name="Google Shape;597;p8"/>
          <p:cNvGrpSpPr/>
          <p:nvPr/>
        </p:nvGrpSpPr>
        <p:grpSpPr>
          <a:xfrm>
            <a:off x="7514140" y="5989882"/>
            <a:ext cx="380877" cy="513759"/>
            <a:chOff x="5399461" y="1997890"/>
            <a:chExt cx="1407527" cy="1898591"/>
          </a:xfrm>
        </p:grpSpPr>
        <p:sp>
          <p:nvSpPr>
            <p:cNvPr id="598" name="Google Shape;598;p8"/>
            <p:cNvSpPr/>
            <p:nvPr/>
          </p:nvSpPr>
          <p:spPr>
            <a:xfrm>
              <a:off x="5527411" y="2032082"/>
              <a:ext cx="1195808" cy="1864399"/>
            </a:xfrm>
            <a:custGeom>
              <a:rect b="b" l="l" r="r" t="t"/>
              <a:pathLst>
                <a:path extrusionOk="0" h="544350" w="349141">
                  <a:moveTo>
                    <a:pt x="97365" y="543990"/>
                  </a:moveTo>
                  <a:cubicBezTo>
                    <a:pt x="80506" y="541990"/>
                    <a:pt x="67361" y="524940"/>
                    <a:pt x="57551" y="510081"/>
                  </a:cubicBezTo>
                  <a:cubicBezTo>
                    <a:pt x="26500" y="461599"/>
                    <a:pt x="22975" y="400925"/>
                    <a:pt x="18879" y="345203"/>
                  </a:cubicBezTo>
                  <a:cubicBezTo>
                    <a:pt x="14307" y="281290"/>
                    <a:pt x="-7410" y="218806"/>
                    <a:pt x="877" y="154037"/>
                  </a:cubicBezTo>
                  <a:cubicBezTo>
                    <a:pt x="7259" y="104412"/>
                    <a:pt x="19927" y="49262"/>
                    <a:pt x="64218" y="20210"/>
                  </a:cubicBezTo>
                  <a:cubicBezTo>
                    <a:pt x="69742" y="16591"/>
                    <a:pt x="114891" y="-12270"/>
                    <a:pt x="160802" y="5637"/>
                  </a:cubicBezTo>
                  <a:cubicBezTo>
                    <a:pt x="194901" y="18972"/>
                    <a:pt x="210045" y="50500"/>
                    <a:pt x="217952" y="66597"/>
                  </a:cubicBezTo>
                  <a:cubicBezTo>
                    <a:pt x="244432" y="121747"/>
                    <a:pt x="234907" y="185374"/>
                    <a:pt x="211379" y="239666"/>
                  </a:cubicBezTo>
                  <a:cubicBezTo>
                    <a:pt x="218714" y="232809"/>
                    <a:pt x="227572" y="227475"/>
                    <a:pt x="235287" y="220616"/>
                  </a:cubicBezTo>
                  <a:cubicBezTo>
                    <a:pt x="260528" y="199376"/>
                    <a:pt x="259958" y="136987"/>
                    <a:pt x="305677" y="149750"/>
                  </a:cubicBezTo>
                  <a:cubicBezTo>
                    <a:pt x="369018" y="167372"/>
                    <a:pt x="349968" y="250430"/>
                    <a:pt x="322536" y="290054"/>
                  </a:cubicBezTo>
                  <a:cubicBezTo>
                    <a:pt x="297676" y="326058"/>
                    <a:pt x="255861" y="345584"/>
                    <a:pt x="213951" y="352347"/>
                  </a:cubicBezTo>
                  <a:cubicBezTo>
                    <a:pt x="207570" y="352423"/>
                    <a:pt x="201188" y="353157"/>
                    <a:pt x="194901" y="354538"/>
                  </a:cubicBezTo>
                  <a:cubicBezTo>
                    <a:pt x="183662" y="359396"/>
                    <a:pt x="187853" y="365301"/>
                    <a:pt x="187662" y="379017"/>
                  </a:cubicBezTo>
                  <a:cubicBezTo>
                    <a:pt x="186900" y="416917"/>
                    <a:pt x="177089" y="454084"/>
                    <a:pt x="159087" y="487412"/>
                  </a:cubicBezTo>
                  <a:cubicBezTo>
                    <a:pt x="149562" y="505795"/>
                    <a:pt x="136894" y="529322"/>
                    <a:pt x="117463" y="539609"/>
                  </a:cubicBezTo>
                  <a:cubicBezTo>
                    <a:pt x="111462" y="543209"/>
                    <a:pt x="104318" y="544743"/>
                    <a:pt x="97365" y="54399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99" name="Google Shape;599;p8"/>
            <p:cNvSpPr/>
            <p:nvPr/>
          </p:nvSpPr>
          <p:spPr>
            <a:xfrm>
              <a:off x="5399461" y="1997890"/>
              <a:ext cx="1407527" cy="1713180"/>
            </a:xfrm>
            <a:custGeom>
              <a:rect b="b" l="l" r="r" t="t"/>
              <a:pathLst>
                <a:path extrusionOk="0" h="1713180" w="1407527">
                  <a:moveTo>
                    <a:pt x="512792" y="1569656"/>
                  </a:moveTo>
                  <a:cubicBezTo>
                    <a:pt x="516830" y="1570864"/>
                    <a:pt x="520420" y="1573597"/>
                    <a:pt x="522540" y="1577561"/>
                  </a:cubicBezTo>
                  <a:cubicBezTo>
                    <a:pt x="522540" y="1577626"/>
                    <a:pt x="522540" y="1577691"/>
                    <a:pt x="522540" y="1577756"/>
                  </a:cubicBezTo>
                  <a:cubicBezTo>
                    <a:pt x="526782" y="1585783"/>
                    <a:pt x="523520" y="1595640"/>
                    <a:pt x="515689" y="1599946"/>
                  </a:cubicBezTo>
                  <a:lnTo>
                    <a:pt x="307823" y="1713180"/>
                  </a:lnTo>
                  <a:lnTo>
                    <a:pt x="292159" y="1684790"/>
                  </a:lnTo>
                  <a:lnTo>
                    <a:pt x="500354" y="1570904"/>
                  </a:lnTo>
                  <a:cubicBezTo>
                    <a:pt x="504268" y="1568767"/>
                    <a:pt x="508755" y="1568449"/>
                    <a:pt x="512792" y="1569656"/>
                  </a:cubicBezTo>
                  <a:close/>
                  <a:moveTo>
                    <a:pt x="610975" y="1480415"/>
                  </a:moveTo>
                  <a:cubicBezTo>
                    <a:pt x="617501" y="1476009"/>
                    <a:pt x="626313" y="1477020"/>
                    <a:pt x="631859" y="1482796"/>
                  </a:cubicBezTo>
                  <a:lnTo>
                    <a:pt x="781643" y="1666191"/>
                  </a:lnTo>
                  <a:lnTo>
                    <a:pt x="756188" y="1687075"/>
                  </a:lnTo>
                  <a:lnTo>
                    <a:pt x="606408" y="1503030"/>
                  </a:lnTo>
                  <a:cubicBezTo>
                    <a:pt x="601512" y="1495523"/>
                    <a:pt x="603469" y="1485407"/>
                    <a:pt x="610975" y="1480415"/>
                  </a:cubicBezTo>
                  <a:close/>
                  <a:moveTo>
                    <a:pt x="269644" y="1306777"/>
                  </a:moveTo>
                  <a:cubicBezTo>
                    <a:pt x="269969" y="1306811"/>
                    <a:pt x="269969" y="1306842"/>
                    <a:pt x="270295" y="1306907"/>
                  </a:cubicBezTo>
                  <a:cubicBezTo>
                    <a:pt x="279106" y="1308703"/>
                    <a:pt x="284978" y="1317319"/>
                    <a:pt x="283022" y="1326161"/>
                  </a:cubicBezTo>
                  <a:lnTo>
                    <a:pt x="251044" y="1511186"/>
                  </a:lnTo>
                  <a:lnTo>
                    <a:pt x="218412" y="1505311"/>
                  </a:lnTo>
                  <a:cubicBezTo>
                    <a:pt x="218412" y="1505311"/>
                    <a:pt x="251044" y="1325510"/>
                    <a:pt x="251044" y="1319635"/>
                  </a:cubicBezTo>
                  <a:cubicBezTo>
                    <a:pt x="252675" y="1310957"/>
                    <a:pt x="260832" y="1305181"/>
                    <a:pt x="269644" y="1306777"/>
                  </a:cubicBezTo>
                  <a:close/>
                  <a:moveTo>
                    <a:pt x="695613" y="1201397"/>
                  </a:moveTo>
                  <a:cubicBezTo>
                    <a:pt x="699815" y="1201841"/>
                    <a:pt x="703812" y="1203871"/>
                    <a:pt x="706587" y="1207380"/>
                  </a:cubicBezTo>
                  <a:lnTo>
                    <a:pt x="811336" y="1335627"/>
                  </a:lnTo>
                  <a:lnTo>
                    <a:pt x="785885" y="1356511"/>
                  </a:lnTo>
                  <a:lnTo>
                    <a:pt x="681132" y="1227939"/>
                  </a:lnTo>
                  <a:cubicBezTo>
                    <a:pt x="675589" y="1220922"/>
                    <a:pt x="676562" y="1210610"/>
                    <a:pt x="683417" y="1204934"/>
                  </a:cubicBezTo>
                  <a:cubicBezTo>
                    <a:pt x="687008" y="1202095"/>
                    <a:pt x="691412" y="1200953"/>
                    <a:pt x="695613" y="1201397"/>
                  </a:cubicBezTo>
                  <a:close/>
                  <a:moveTo>
                    <a:pt x="1031685" y="1077645"/>
                  </a:moveTo>
                  <a:cubicBezTo>
                    <a:pt x="1035682" y="1076524"/>
                    <a:pt x="1040087" y="1076933"/>
                    <a:pt x="1044002" y="1079136"/>
                  </a:cubicBezTo>
                  <a:lnTo>
                    <a:pt x="1223481" y="1177032"/>
                  </a:lnTo>
                  <a:lnTo>
                    <a:pt x="1207818" y="1205419"/>
                  </a:lnTo>
                  <a:lnTo>
                    <a:pt x="1028014" y="1107523"/>
                  </a:lnTo>
                  <a:cubicBezTo>
                    <a:pt x="1020182" y="1103347"/>
                    <a:pt x="1017246" y="1093655"/>
                    <a:pt x="1021487" y="1085857"/>
                  </a:cubicBezTo>
                  <a:cubicBezTo>
                    <a:pt x="1021487" y="1085693"/>
                    <a:pt x="1021816" y="1085498"/>
                    <a:pt x="1021816" y="1085333"/>
                  </a:cubicBezTo>
                  <a:cubicBezTo>
                    <a:pt x="1024099" y="1081417"/>
                    <a:pt x="1027688" y="1078767"/>
                    <a:pt x="1031685" y="1077645"/>
                  </a:cubicBezTo>
                  <a:close/>
                  <a:moveTo>
                    <a:pt x="315981" y="1033799"/>
                  </a:moveTo>
                  <a:cubicBezTo>
                    <a:pt x="320061" y="1034195"/>
                    <a:pt x="323977" y="1036144"/>
                    <a:pt x="326748" y="1039553"/>
                  </a:cubicBezTo>
                  <a:cubicBezTo>
                    <a:pt x="326748" y="1039683"/>
                    <a:pt x="327074" y="1039848"/>
                    <a:pt x="327074" y="1039978"/>
                  </a:cubicBezTo>
                  <a:lnTo>
                    <a:pt x="476856" y="1223372"/>
                  </a:lnTo>
                  <a:lnTo>
                    <a:pt x="451405" y="1243931"/>
                  </a:lnTo>
                  <a:lnTo>
                    <a:pt x="301622" y="1060211"/>
                  </a:lnTo>
                  <a:cubicBezTo>
                    <a:pt x="296076" y="1053161"/>
                    <a:pt x="297378" y="1042979"/>
                    <a:pt x="304233" y="1037367"/>
                  </a:cubicBezTo>
                  <a:cubicBezTo>
                    <a:pt x="307659" y="1034561"/>
                    <a:pt x="311902" y="1033403"/>
                    <a:pt x="315981" y="1033799"/>
                  </a:cubicBezTo>
                  <a:close/>
                  <a:moveTo>
                    <a:pt x="18374" y="978955"/>
                  </a:moveTo>
                  <a:lnTo>
                    <a:pt x="222979" y="1003755"/>
                  </a:lnTo>
                  <a:lnTo>
                    <a:pt x="219064" y="1036387"/>
                  </a:lnTo>
                  <a:lnTo>
                    <a:pt x="14459" y="1011587"/>
                  </a:lnTo>
                  <a:cubicBezTo>
                    <a:pt x="5647" y="1010412"/>
                    <a:pt x="-883" y="1002285"/>
                    <a:pt x="97" y="993313"/>
                  </a:cubicBezTo>
                  <a:cubicBezTo>
                    <a:pt x="1406" y="984436"/>
                    <a:pt x="9563" y="978170"/>
                    <a:pt x="18374" y="978955"/>
                  </a:cubicBezTo>
                  <a:close/>
                  <a:moveTo>
                    <a:pt x="863873" y="817095"/>
                  </a:moveTo>
                  <a:lnTo>
                    <a:pt x="885738" y="841245"/>
                  </a:lnTo>
                  <a:cubicBezTo>
                    <a:pt x="885738" y="841245"/>
                    <a:pt x="737914" y="974384"/>
                    <a:pt x="733022" y="978300"/>
                  </a:cubicBezTo>
                  <a:cubicBezTo>
                    <a:pt x="730083" y="981106"/>
                    <a:pt x="726167" y="982641"/>
                    <a:pt x="722251" y="982542"/>
                  </a:cubicBezTo>
                  <a:cubicBezTo>
                    <a:pt x="713114" y="982641"/>
                    <a:pt x="705933" y="975395"/>
                    <a:pt x="705607" y="966388"/>
                  </a:cubicBezTo>
                  <a:cubicBezTo>
                    <a:pt x="705607" y="961561"/>
                    <a:pt x="707892" y="956960"/>
                    <a:pt x="711483" y="953825"/>
                  </a:cubicBezTo>
                  <a:close/>
                  <a:moveTo>
                    <a:pt x="1392843" y="746284"/>
                  </a:moveTo>
                  <a:lnTo>
                    <a:pt x="1407527" y="775329"/>
                  </a:lnTo>
                  <a:lnTo>
                    <a:pt x="1223807" y="867025"/>
                  </a:lnTo>
                  <a:cubicBezTo>
                    <a:pt x="1221525" y="868036"/>
                    <a:pt x="1219237" y="868591"/>
                    <a:pt x="1216629" y="868656"/>
                  </a:cubicBezTo>
                  <a:cubicBezTo>
                    <a:pt x="1210432" y="868755"/>
                    <a:pt x="1204556" y="865165"/>
                    <a:pt x="1201946" y="859519"/>
                  </a:cubicBezTo>
                  <a:cubicBezTo>
                    <a:pt x="1198030" y="851427"/>
                    <a:pt x="1201292" y="841635"/>
                    <a:pt x="1209452" y="837689"/>
                  </a:cubicBezTo>
                  <a:cubicBezTo>
                    <a:pt x="1209452" y="837689"/>
                    <a:pt x="1209452" y="837654"/>
                    <a:pt x="1209452" y="837654"/>
                  </a:cubicBezTo>
                  <a:close/>
                  <a:moveTo>
                    <a:pt x="995056" y="703864"/>
                  </a:moveTo>
                  <a:lnTo>
                    <a:pt x="1027688" y="703864"/>
                  </a:lnTo>
                  <a:cubicBezTo>
                    <a:pt x="1027688" y="703864"/>
                    <a:pt x="1024423" y="902922"/>
                    <a:pt x="1024098" y="909123"/>
                  </a:cubicBezTo>
                  <a:cubicBezTo>
                    <a:pt x="1024423" y="917966"/>
                    <a:pt x="1017246" y="925273"/>
                    <a:pt x="1008434" y="925438"/>
                  </a:cubicBezTo>
                  <a:cubicBezTo>
                    <a:pt x="1008109" y="925469"/>
                    <a:pt x="1007780" y="925438"/>
                    <a:pt x="1007454" y="925438"/>
                  </a:cubicBezTo>
                  <a:cubicBezTo>
                    <a:pt x="998643" y="924917"/>
                    <a:pt x="991466" y="917671"/>
                    <a:pt x="991466" y="908794"/>
                  </a:cubicBezTo>
                  <a:cubicBezTo>
                    <a:pt x="991466" y="902268"/>
                    <a:pt x="995056" y="703864"/>
                    <a:pt x="995056" y="703864"/>
                  </a:cubicBezTo>
                  <a:close/>
                  <a:moveTo>
                    <a:pt x="78581" y="587571"/>
                  </a:moveTo>
                  <a:cubicBezTo>
                    <a:pt x="82741" y="587187"/>
                    <a:pt x="87065" y="588395"/>
                    <a:pt x="90491" y="591283"/>
                  </a:cubicBezTo>
                  <a:lnTo>
                    <a:pt x="279432" y="748243"/>
                  </a:lnTo>
                  <a:lnTo>
                    <a:pt x="258547" y="773372"/>
                  </a:lnTo>
                  <a:lnTo>
                    <a:pt x="69606" y="616412"/>
                  </a:lnTo>
                  <a:cubicBezTo>
                    <a:pt x="62754" y="610636"/>
                    <a:pt x="61774" y="600355"/>
                    <a:pt x="67650" y="593404"/>
                  </a:cubicBezTo>
                  <a:cubicBezTo>
                    <a:pt x="70423" y="589928"/>
                    <a:pt x="74420" y="587954"/>
                    <a:pt x="78581" y="587571"/>
                  </a:cubicBezTo>
                  <a:close/>
                  <a:moveTo>
                    <a:pt x="538205" y="509376"/>
                  </a:moveTo>
                  <a:cubicBezTo>
                    <a:pt x="547342" y="508296"/>
                    <a:pt x="555502" y="514727"/>
                    <a:pt x="556482" y="523734"/>
                  </a:cubicBezTo>
                  <a:cubicBezTo>
                    <a:pt x="556482" y="530911"/>
                    <a:pt x="586178" y="758686"/>
                    <a:pt x="586178" y="758686"/>
                  </a:cubicBezTo>
                  <a:lnTo>
                    <a:pt x="553546" y="762927"/>
                  </a:lnTo>
                  <a:cubicBezTo>
                    <a:pt x="553546" y="762927"/>
                    <a:pt x="524830" y="534502"/>
                    <a:pt x="523850" y="527650"/>
                  </a:cubicBezTo>
                  <a:cubicBezTo>
                    <a:pt x="522870" y="518643"/>
                    <a:pt x="529071" y="510451"/>
                    <a:pt x="538205" y="509376"/>
                  </a:cubicBezTo>
                  <a:close/>
                  <a:moveTo>
                    <a:pt x="1164743" y="464996"/>
                  </a:moveTo>
                  <a:lnTo>
                    <a:pt x="1197376" y="464996"/>
                  </a:lnTo>
                  <a:cubicBezTo>
                    <a:pt x="1197376" y="464996"/>
                    <a:pt x="1194114" y="663725"/>
                    <a:pt x="1194114" y="670255"/>
                  </a:cubicBezTo>
                  <a:cubicBezTo>
                    <a:pt x="1194114" y="679258"/>
                    <a:pt x="1186933" y="686569"/>
                    <a:pt x="1177800" y="686569"/>
                  </a:cubicBezTo>
                  <a:cubicBezTo>
                    <a:pt x="1177471" y="686569"/>
                    <a:pt x="1177471" y="686569"/>
                    <a:pt x="1177145" y="686569"/>
                  </a:cubicBezTo>
                  <a:cubicBezTo>
                    <a:pt x="1168334" y="686405"/>
                    <a:pt x="1161156" y="679097"/>
                    <a:pt x="1161482" y="670255"/>
                  </a:cubicBezTo>
                  <a:cubicBezTo>
                    <a:pt x="1161482" y="670155"/>
                    <a:pt x="1161482" y="670025"/>
                    <a:pt x="1161482" y="669926"/>
                  </a:cubicBezTo>
                  <a:cubicBezTo>
                    <a:pt x="1161482" y="663725"/>
                    <a:pt x="1164743" y="464996"/>
                    <a:pt x="1164743" y="464996"/>
                  </a:cubicBezTo>
                  <a:close/>
                  <a:moveTo>
                    <a:pt x="786700" y="381891"/>
                  </a:moveTo>
                  <a:cubicBezTo>
                    <a:pt x="790779" y="381851"/>
                    <a:pt x="794857" y="383369"/>
                    <a:pt x="797958" y="386452"/>
                  </a:cubicBezTo>
                  <a:cubicBezTo>
                    <a:pt x="798287" y="386517"/>
                    <a:pt x="798287" y="386613"/>
                    <a:pt x="798287" y="386678"/>
                  </a:cubicBezTo>
                  <a:lnTo>
                    <a:pt x="942191" y="514596"/>
                  </a:lnTo>
                  <a:lnTo>
                    <a:pt x="919350" y="537766"/>
                  </a:lnTo>
                  <a:lnTo>
                    <a:pt x="775439" y="409848"/>
                  </a:lnTo>
                  <a:cubicBezTo>
                    <a:pt x="768916" y="403517"/>
                    <a:pt x="768916" y="393174"/>
                    <a:pt x="775439" y="386778"/>
                  </a:cubicBezTo>
                  <a:cubicBezTo>
                    <a:pt x="775439" y="386747"/>
                    <a:pt x="775439" y="386713"/>
                    <a:pt x="775439" y="386678"/>
                  </a:cubicBezTo>
                  <a:cubicBezTo>
                    <a:pt x="778541" y="383530"/>
                    <a:pt x="782621" y="381932"/>
                    <a:pt x="786700" y="381891"/>
                  </a:cubicBezTo>
                  <a:close/>
                  <a:moveTo>
                    <a:pt x="310759" y="269203"/>
                  </a:moveTo>
                  <a:lnTo>
                    <a:pt x="324137" y="298899"/>
                  </a:lnTo>
                  <a:lnTo>
                    <a:pt x="100608" y="401036"/>
                  </a:lnTo>
                  <a:cubicBezTo>
                    <a:pt x="98648" y="401951"/>
                    <a:pt x="96366" y="402376"/>
                    <a:pt x="94081" y="402342"/>
                  </a:cubicBezTo>
                  <a:cubicBezTo>
                    <a:pt x="87555" y="402376"/>
                    <a:pt x="81679" y="398525"/>
                    <a:pt x="79072" y="392554"/>
                  </a:cubicBezTo>
                  <a:cubicBezTo>
                    <a:pt x="75482" y="384362"/>
                    <a:pt x="79072" y="374866"/>
                    <a:pt x="87229" y="371015"/>
                  </a:cubicBezTo>
                  <a:close/>
                  <a:moveTo>
                    <a:pt x="856409" y="48905"/>
                  </a:moveTo>
                  <a:cubicBezTo>
                    <a:pt x="860529" y="48317"/>
                    <a:pt x="864852" y="49263"/>
                    <a:pt x="868443" y="51874"/>
                  </a:cubicBezTo>
                  <a:cubicBezTo>
                    <a:pt x="875624" y="57290"/>
                    <a:pt x="877254" y="67507"/>
                    <a:pt x="871708" y="74718"/>
                  </a:cubicBezTo>
                  <a:lnTo>
                    <a:pt x="759778" y="228742"/>
                  </a:lnTo>
                  <a:lnTo>
                    <a:pt x="733344" y="209488"/>
                  </a:lnTo>
                  <a:lnTo>
                    <a:pt x="845602" y="55139"/>
                  </a:lnTo>
                  <a:cubicBezTo>
                    <a:pt x="848375" y="51614"/>
                    <a:pt x="852290" y="49492"/>
                    <a:pt x="856409" y="48905"/>
                  </a:cubicBezTo>
                  <a:close/>
                  <a:moveTo>
                    <a:pt x="495254" y="1022"/>
                  </a:moveTo>
                  <a:cubicBezTo>
                    <a:pt x="499129" y="2466"/>
                    <a:pt x="502474" y="5387"/>
                    <a:pt x="504267" y="9450"/>
                  </a:cubicBezTo>
                  <a:cubicBezTo>
                    <a:pt x="507532" y="15976"/>
                    <a:pt x="605428" y="223517"/>
                    <a:pt x="605428" y="223517"/>
                  </a:cubicBezTo>
                  <a:lnTo>
                    <a:pt x="575732" y="237546"/>
                  </a:lnTo>
                  <a:cubicBezTo>
                    <a:pt x="575732" y="237546"/>
                    <a:pt x="477836" y="29680"/>
                    <a:pt x="474900" y="22828"/>
                  </a:cubicBezTo>
                  <a:cubicBezTo>
                    <a:pt x="471310" y="14702"/>
                    <a:pt x="474900" y="5140"/>
                    <a:pt x="483057" y="1454"/>
                  </a:cubicBezTo>
                  <a:cubicBezTo>
                    <a:pt x="486973" y="-389"/>
                    <a:pt x="491379" y="-422"/>
                    <a:pt x="495254" y="1022"/>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600" name="Google Shape;600;p8"/>
          <p:cNvGrpSpPr/>
          <p:nvPr/>
        </p:nvGrpSpPr>
        <p:grpSpPr>
          <a:xfrm>
            <a:off x="10826440" y="5913682"/>
            <a:ext cx="380877" cy="513759"/>
            <a:chOff x="5399461" y="1997890"/>
            <a:chExt cx="1407527" cy="1898591"/>
          </a:xfrm>
        </p:grpSpPr>
        <p:sp>
          <p:nvSpPr>
            <p:cNvPr id="601" name="Google Shape;601;p8"/>
            <p:cNvSpPr/>
            <p:nvPr/>
          </p:nvSpPr>
          <p:spPr>
            <a:xfrm>
              <a:off x="5527411" y="2032082"/>
              <a:ext cx="1195808" cy="1864399"/>
            </a:xfrm>
            <a:custGeom>
              <a:rect b="b" l="l" r="r" t="t"/>
              <a:pathLst>
                <a:path extrusionOk="0" h="544350" w="349141">
                  <a:moveTo>
                    <a:pt x="97365" y="543990"/>
                  </a:moveTo>
                  <a:cubicBezTo>
                    <a:pt x="80506" y="541990"/>
                    <a:pt x="67361" y="524940"/>
                    <a:pt x="57551" y="510081"/>
                  </a:cubicBezTo>
                  <a:cubicBezTo>
                    <a:pt x="26500" y="461599"/>
                    <a:pt x="22975" y="400925"/>
                    <a:pt x="18879" y="345203"/>
                  </a:cubicBezTo>
                  <a:cubicBezTo>
                    <a:pt x="14307" y="281290"/>
                    <a:pt x="-7410" y="218806"/>
                    <a:pt x="877" y="154037"/>
                  </a:cubicBezTo>
                  <a:cubicBezTo>
                    <a:pt x="7259" y="104412"/>
                    <a:pt x="19927" y="49262"/>
                    <a:pt x="64218" y="20210"/>
                  </a:cubicBezTo>
                  <a:cubicBezTo>
                    <a:pt x="69742" y="16591"/>
                    <a:pt x="114891" y="-12270"/>
                    <a:pt x="160802" y="5637"/>
                  </a:cubicBezTo>
                  <a:cubicBezTo>
                    <a:pt x="194901" y="18972"/>
                    <a:pt x="210045" y="50500"/>
                    <a:pt x="217952" y="66597"/>
                  </a:cubicBezTo>
                  <a:cubicBezTo>
                    <a:pt x="244432" y="121747"/>
                    <a:pt x="234907" y="185374"/>
                    <a:pt x="211379" y="239666"/>
                  </a:cubicBezTo>
                  <a:cubicBezTo>
                    <a:pt x="218714" y="232809"/>
                    <a:pt x="227572" y="227475"/>
                    <a:pt x="235287" y="220616"/>
                  </a:cubicBezTo>
                  <a:cubicBezTo>
                    <a:pt x="260528" y="199376"/>
                    <a:pt x="259958" y="136987"/>
                    <a:pt x="305677" y="149750"/>
                  </a:cubicBezTo>
                  <a:cubicBezTo>
                    <a:pt x="369018" y="167372"/>
                    <a:pt x="349968" y="250430"/>
                    <a:pt x="322536" y="290054"/>
                  </a:cubicBezTo>
                  <a:cubicBezTo>
                    <a:pt x="297676" y="326058"/>
                    <a:pt x="255861" y="345584"/>
                    <a:pt x="213951" y="352347"/>
                  </a:cubicBezTo>
                  <a:cubicBezTo>
                    <a:pt x="207570" y="352423"/>
                    <a:pt x="201188" y="353157"/>
                    <a:pt x="194901" y="354538"/>
                  </a:cubicBezTo>
                  <a:cubicBezTo>
                    <a:pt x="183662" y="359396"/>
                    <a:pt x="187853" y="365301"/>
                    <a:pt x="187662" y="379017"/>
                  </a:cubicBezTo>
                  <a:cubicBezTo>
                    <a:pt x="186900" y="416917"/>
                    <a:pt x="177089" y="454084"/>
                    <a:pt x="159087" y="487412"/>
                  </a:cubicBezTo>
                  <a:cubicBezTo>
                    <a:pt x="149562" y="505795"/>
                    <a:pt x="136894" y="529322"/>
                    <a:pt x="117463" y="539609"/>
                  </a:cubicBezTo>
                  <a:cubicBezTo>
                    <a:pt x="111462" y="543209"/>
                    <a:pt x="104318" y="544743"/>
                    <a:pt x="97365" y="54399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02" name="Google Shape;602;p8"/>
            <p:cNvSpPr/>
            <p:nvPr/>
          </p:nvSpPr>
          <p:spPr>
            <a:xfrm>
              <a:off x="5399461" y="1997890"/>
              <a:ext cx="1407527" cy="1713180"/>
            </a:xfrm>
            <a:custGeom>
              <a:rect b="b" l="l" r="r" t="t"/>
              <a:pathLst>
                <a:path extrusionOk="0" h="1713180" w="1407527">
                  <a:moveTo>
                    <a:pt x="512792" y="1569656"/>
                  </a:moveTo>
                  <a:cubicBezTo>
                    <a:pt x="516830" y="1570864"/>
                    <a:pt x="520420" y="1573597"/>
                    <a:pt x="522540" y="1577561"/>
                  </a:cubicBezTo>
                  <a:cubicBezTo>
                    <a:pt x="522540" y="1577626"/>
                    <a:pt x="522540" y="1577691"/>
                    <a:pt x="522540" y="1577756"/>
                  </a:cubicBezTo>
                  <a:cubicBezTo>
                    <a:pt x="526782" y="1585783"/>
                    <a:pt x="523520" y="1595640"/>
                    <a:pt x="515689" y="1599946"/>
                  </a:cubicBezTo>
                  <a:lnTo>
                    <a:pt x="307823" y="1713180"/>
                  </a:lnTo>
                  <a:lnTo>
                    <a:pt x="292159" y="1684790"/>
                  </a:lnTo>
                  <a:lnTo>
                    <a:pt x="500354" y="1570904"/>
                  </a:lnTo>
                  <a:cubicBezTo>
                    <a:pt x="504268" y="1568767"/>
                    <a:pt x="508755" y="1568449"/>
                    <a:pt x="512792" y="1569656"/>
                  </a:cubicBezTo>
                  <a:close/>
                  <a:moveTo>
                    <a:pt x="610975" y="1480415"/>
                  </a:moveTo>
                  <a:cubicBezTo>
                    <a:pt x="617501" y="1476009"/>
                    <a:pt x="626313" y="1477020"/>
                    <a:pt x="631859" y="1482796"/>
                  </a:cubicBezTo>
                  <a:lnTo>
                    <a:pt x="781643" y="1666191"/>
                  </a:lnTo>
                  <a:lnTo>
                    <a:pt x="756188" y="1687075"/>
                  </a:lnTo>
                  <a:lnTo>
                    <a:pt x="606408" y="1503030"/>
                  </a:lnTo>
                  <a:cubicBezTo>
                    <a:pt x="601512" y="1495523"/>
                    <a:pt x="603469" y="1485407"/>
                    <a:pt x="610975" y="1480415"/>
                  </a:cubicBezTo>
                  <a:close/>
                  <a:moveTo>
                    <a:pt x="269644" y="1306777"/>
                  </a:moveTo>
                  <a:cubicBezTo>
                    <a:pt x="269969" y="1306811"/>
                    <a:pt x="269969" y="1306842"/>
                    <a:pt x="270295" y="1306907"/>
                  </a:cubicBezTo>
                  <a:cubicBezTo>
                    <a:pt x="279106" y="1308703"/>
                    <a:pt x="284978" y="1317319"/>
                    <a:pt x="283022" y="1326161"/>
                  </a:cubicBezTo>
                  <a:lnTo>
                    <a:pt x="251044" y="1511186"/>
                  </a:lnTo>
                  <a:lnTo>
                    <a:pt x="218412" y="1505311"/>
                  </a:lnTo>
                  <a:cubicBezTo>
                    <a:pt x="218412" y="1505311"/>
                    <a:pt x="251044" y="1325510"/>
                    <a:pt x="251044" y="1319635"/>
                  </a:cubicBezTo>
                  <a:cubicBezTo>
                    <a:pt x="252675" y="1310957"/>
                    <a:pt x="260832" y="1305181"/>
                    <a:pt x="269644" y="1306777"/>
                  </a:cubicBezTo>
                  <a:close/>
                  <a:moveTo>
                    <a:pt x="695613" y="1201397"/>
                  </a:moveTo>
                  <a:cubicBezTo>
                    <a:pt x="699815" y="1201841"/>
                    <a:pt x="703812" y="1203871"/>
                    <a:pt x="706587" y="1207380"/>
                  </a:cubicBezTo>
                  <a:lnTo>
                    <a:pt x="811336" y="1335627"/>
                  </a:lnTo>
                  <a:lnTo>
                    <a:pt x="785885" y="1356511"/>
                  </a:lnTo>
                  <a:lnTo>
                    <a:pt x="681132" y="1227939"/>
                  </a:lnTo>
                  <a:cubicBezTo>
                    <a:pt x="675589" y="1220922"/>
                    <a:pt x="676562" y="1210610"/>
                    <a:pt x="683417" y="1204934"/>
                  </a:cubicBezTo>
                  <a:cubicBezTo>
                    <a:pt x="687008" y="1202095"/>
                    <a:pt x="691412" y="1200953"/>
                    <a:pt x="695613" y="1201397"/>
                  </a:cubicBezTo>
                  <a:close/>
                  <a:moveTo>
                    <a:pt x="1031685" y="1077645"/>
                  </a:moveTo>
                  <a:cubicBezTo>
                    <a:pt x="1035682" y="1076524"/>
                    <a:pt x="1040087" y="1076933"/>
                    <a:pt x="1044002" y="1079136"/>
                  </a:cubicBezTo>
                  <a:lnTo>
                    <a:pt x="1223481" y="1177032"/>
                  </a:lnTo>
                  <a:lnTo>
                    <a:pt x="1207818" y="1205419"/>
                  </a:lnTo>
                  <a:lnTo>
                    <a:pt x="1028014" y="1107523"/>
                  </a:lnTo>
                  <a:cubicBezTo>
                    <a:pt x="1020182" y="1103347"/>
                    <a:pt x="1017246" y="1093655"/>
                    <a:pt x="1021487" y="1085857"/>
                  </a:cubicBezTo>
                  <a:cubicBezTo>
                    <a:pt x="1021487" y="1085693"/>
                    <a:pt x="1021816" y="1085498"/>
                    <a:pt x="1021816" y="1085333"/>
                  </a:cubicBezTo>
                  <a:cubicBezTo>
                    <a:pt x="1024099" y="1081417"/>
                    <a:pt x="1027688" y="1078767"/>
                    <a:pt x="1031685" y="1077645"/>
                  </a:cubicBezTo>
                  <a:close/>
                  <a:moveTo>
                    <a:pt x="315981" y="1033799"/>
                  </a:moveTo>
                  <a:cubicBezTo>
                    <a:pt x="320061" y="1034195"/>
                    <a:pt x="323977" y="1036144"/>
                    <a:pt x="326748" y="1039553"/>
                  </a:cubicBezTo>
                  <a:cubicBezTo>
                    <a:pt x="326748" y="1039683"/>
                    <a:pt x="327074" y="1039848"/>
                    <a:pt x="327074" y="1039978"/>
                  </a:cubicBezTo>
                  <a:lnTo>
                    <a:pt x="476856" y="1223372"/>
                  </a:lnTo>
                  <a:lnTo>
                    <a:pt x="451405" y="1243931"/>
                  </a:lnTo>
                  <a:lnTo>
                    <a:pt x="301622" y="1060211"/>
                  </a:lnTo>
                  <a:cubicBezTo>
                    <a:pt x="296076" y="1053161"/>
                    <a:pt x="297378" y="1042979"/>
                    <a:pt x="304233" y="1037367"/>
                  </a:cubicBezTo>
                  <a:cubicBezTo>
                    <a:pt x="307659" y="1034561"/>
                    <a:pt x="311902" y="1033403"/>
                    <a:pt x="315981" y="1033799"/>
                  </a:cubicBezTo>
                  <a:close/>
                  <a:moveTo>
                    <a:pt x="18374" y="978955"/>
                  </a:moveTo>
                  <a:lnTo>
                    <a:pt x="222979" y="1003755"/>
                  </a:lnTo>
                  <a:lnTo>
                    <a:pt x="219064" y="1036387"/>
                  </a:lnTo>
                  <a:lnTo>
                    <a:pt x="14459" y="1011587"/>
                  </a:lnTo>
                  <a:cubicBezTo>
                    <a:pt x="5647" y="1010412"/>
                    <a:pt x="-883" y="1002285"/>
                    <a:pt x="97" y="993313"/>
                  </a:cubicBezTo>
                  <a:cubicBezTo>
                    <a:pt x="1406" y="984436"/>
                    <a:pt x="9563" y="978170"/>
                    <a:pt x="18374" y="978955"/>
                  </a:cubicBezTo>
                  <a:close/>
                  <a:moveTo>
                    <a:pt x="863873" y="817095"/>
                  </a:moveTo>
                  <a:lnTo>
                    <a:pt x="885738" y="841245"/>
                  </a:lnTo>
                  <a:cubicBezTo>
                    <a:pt x="885738" y="841245"/>
                    <a:pt x="737914" y="974384"/>
                    <a:pt x="733022" y="978300"/>
                  </a:cubicBezTo>
                  <a:cubicBezTo>
                    <a:pt x="730083" y="981106"/>
                    <a:pt x="726167" y="982641"/>
                    <a:pt x="722251" y="982542"/>
                  </a:cubicBezTo>
                  <a:cubicBezTo>
                    <a:pt x="713114" y="982641"/>
                    <a:pt x="705933" y="975395"/>
                    <a:pt x="705607" y="966388"/>
                  </a:cubicBezTo>
                  <a:cubicBezTo>
                    <a:pt x="705607" y="961561"/>
                    <a:pt x="707892" y="956960"/>
                    <a:pt x="711483" y="953825"/>
                  </a:cubicBezTo>
                  <a:close/>
                  <a:moveTo>
                    <a:pt x="1392843" y="746284"/>
                  </a:moveTo>
                  <a:lnTo>
                    <a:pt x="1407527" y="775329"/>
                  </a:lnTo>
                  <a:lnTo>
                    <a:pt x="1223807" y="867025"/>
                  </a:lnTo>
                  <a:cubicBezTo>
                    <a:pt x="1221525" y="868036"/>
                    <a:pt x="1219237" y="868591"/>
                    <a:pt x="1216629" y="868656"/>
                  </a:cubicBezTo>
                  <a:cubicBezTo>
                    <a:pt x="1210432" y="868755"/>
                    <a:pt x="1204556" y="865165"/>
                    <a:pt x="1201946" y="859519"/>
                  </a:cubicBezTo>
                  <a:cubicBezTo>
                    <a:pt x="1198030" y="851427"/>
                    <a:pt x="1201292" y="841635"/>
                    <a:pt x="1209452" y="837689"/>
                  </a:cubicBezTo>
                  <a:cubicBezTo>
                    <a:pt x="1209452" y="837689"/>
                    <a:pt x="1209452" y="837654"/>
                    <a:pt x="1209452" y="837654"/>
                  </a:cubicBezTo>
                  <a:close/>
                  <a:moveTo>
                    <a:pt x="995056" y="703864"/>
                  </a:moveTo>
                  <a:lnTo>
                    <a:pt x="1027688" y="703864"/>
                  </a:lnTo>
                  <a:cubicBezTo>
                    <a:pt x="1027688" y="703864"/>
                    <a:pt x="1024423" y="902922"/>
                    <a:pt x="1024098" y="909123"/>
                  </a:cubicBezTo>
                  <a:cubicBezTo>
                    <a:pt x="1024423" y="917966"/>
                    <a:pt x="1017246" y="925273"/>
                    <a:pt x="1008434" y="925438"/>
                  </a:cubicBezTo>
                  <a:cubicBezTo>
                    <a:pt x="1008109" y="925469"/>
                    <a:pt x="1007780" y="925438"/>
                    <a:pt x="1007454" y="925438"/>
                  </a:cubicBezTo>
                  <a:cubicBezTo>
                    <a:pt x="998643" y="924917"/>
                    <a:pt x="991466" y="917671"/>
                    <a:pt x="991466" y="908794"/>
                  </a:cubicBezTo>
                  <a:cubicBezTo>
                    <a:pt x="991466" y="902268"/>
                    <a:pt x="995056" y="703864"/>
                    <a:pt x="995056" y="703864"/>
                  </a:cubicBezTo>
                  <a:close/>
                  <a:moveTo>
                    <a:pt x="78581" y="587571"/>
                  </a:moveTo>
                  <a:cubicBezTo>
                    <a:pt x="82741" y="587187"/>
                    <a:pt x="87065" y="588395"/>
                    <a:pt x="90491" y="591283"/>
                  </a:cubicBezTo>
                  <a:lnTo>
                    <a:pt x="279432" y="748243"/>
                  </a:lnTo>
                  <a:lnTo>
                    <a:pt x="258547" y="773372"/>
                  </a:lnTo>
                  <a:lnTo>
                    <a:pt x="69606" y="616412"/>
                  </a:lnTo>
                  <a:cubicBezTo>
                    <a:pt x="62754" y="610636"/>
                    <a:pt x="61774" y="600355"/>
                    <a:pt x="67650" y="593404"/>
                  </a:cubicBezTo>
                  <a:cubicBezTo>
                    <a:pt x="70423" y="589928"/>
                    <a:pt x="74420" y="587954"/>
                    <a:pt x="78581" y="587571"/>
                  </a:cubicBezTo>
                  <a:close/>
                  <a:moveTo>
                    <a:pt x="538205" y="509376"/>
                  </a:moveTo>
                  <a:cubicBezTo>
                    <a:pt x="547342" y="508296"/>
                    <a:pt x="555502" y="514727"/>
                    <a:pt x="556482" y="523734"/>
                  </a:cubicBezTo>
                  <a:cubicBezTo>
                    <a:pt x="556482" y="530911"/>
                    <a:pt x="586178" y="758686"/>
                    <a:pt x="586178" y="758686"/>
                  </a:cubicBezTo>
                  <a:lnTo>
                    <a:pt x="553546" y="762927"/>
                  </a:lnTo>
                  <a:cubicBezTo>
                    <a:pt x="553546" y="762927"/>
                    <a:pt x="524830" y="534502"/>
                    <a:pt x="523850" y="527650"/>
                  </a:cubicBezTo>
                  <a:cubicBezTo>
                    <a:pt x="522870" y="518643"/>
                    <a:pt x="529071" y="510451"/>
                    <a:pt x="538205" y="509376"/>
                  </a:cubicBezTo>
                  <a:close/>
                  <a:moveTo>
                    <a:pt x="1164743" y="464996"/>
                  </a:moveTo>
                  <a:lnTo>
                    <a:pt x="1197376" y="464996"/>
                  </a:lnTo>
                  <a:cubicBezTo>
                    <a:pt x="1197376" y="464996"/>
                    <a:pt x="1194114" y="663725"/>
                    <a:pt x="1194114" y="670255"/>
                  </a:cubicBezTo>
                  <a:cubicBezTo>
                    <a:pt x="1194114" y="679258"/>
                    <a:pt x="1186933" y="686569"/>
                    <a:pt x="1177800" y="686569"/>
                  </a:cubicBezTo>
                  <a:cubicBezTo>
                    <a:pt x="1177471" y="686569"/>
                    <a:pt x="1177471" y="686569"/>
                    <a:pt x="1177145" y="686569"/>
                  </a:cubicBezTo>
                  <a:cubicBezTo>
                    <a:pt x="1168334" y="686405"/>
                    <a:pt x="1161156" y="679097"/>
                    <a:pt x="1161482" y="670255"/>
                  </a:cubicBezTo>
                  <a:cubicBezTo>
                    <a:pt x="1161482" y="670155"/>
                    <a:pt x="1161482" y="670025"/>
                    <a:pt x="1161482" y="669926"/>
                  </a:cubicBezTo>
                  <a:cubicBezTo>
                    <a:pt x="1161482" y="663725"/>
                    <a:pt x="1164743" y="464996"/>
                    <a:pt x="1164743" y="464996"/>
                  </a:cubicBezTo>
                  <a:close/>
                  <a:moveTo>
                    <a:pt x="786700" y="381891"/>
                  </a:moveTo>
                  <a:cubicBezTo>
                    <a:pt x="790779" y="381851"/>
                    <a:pt x="794857" y="383369"/>
                    <a:pt x="797958" y="386452"/>
                  </a:cubicBezTo>
                  <a:cubicBezTo>
                    <a:pt x="798287" y="386517"/>
                    <a:pt x="798287" y="386613"/>
                    <a:pt x="798287" y="386678"/>
                  </a:cubicBezTo>
                  <a:lnTo>
                    <a:pt x="942191" y="514596"/>
                  </a:lnTo>
                  <a:lnTo>
                    <a:pt x="919350" y="537766"/>
                  </a:lnTo>
                  <a:lnTo>
                    <a:pt x="775439" y="409848"/>
                  </a:lnTo>
                  <a:cubicBezTo>
                    <a:pt x="768916" y="403517"/>
                    <a:pt x="768916" y="393174"/>
                    <a:pt x="775439" y="386778"/>
                  </a:cubicBezTo>
                  <a:cubicBezTo>
                    <a:pt x="775439" y="386747"/>
                    <a:pt x="775439" y="386713"/>
                    <a:pt x="775439" y="386678"/>
                  </a:cubicBezTo>
                  <a:cubicBezTo>
                    <a:pt x="778541" y="383530"/>
                    <a:pt x="782621" y="381932"/>
                    <a:pt x="786700" y="381891"/>
                  </a:cubicBezTo>
                  <a:close/>
                  <a:moveTo>
                    <a:pt x="310759" y="269203"/>
                  </a:moveTo>
                  <a:lnTo>
                    <a:pt x="324137" y="298899"/>
                  </a:lnTo>
                  <a:lnTo>
                    <a:pt x="100608" y="401036"/>
                  </a:lnTo>
                  <a:cubicBezTo>
                    <a:pt x="98648" y="401951"/>
                    <a:pt x="96366" y="402376"/>
                    <a:pt x="94081" y="402342"/>
                  </a:cubicBezTo>
                  <a:cubicBezTo>
                    <a:pt x="87555" y="402376"/>
                    <a:pt x="81679" y="398525"/>
                    <a:pt x="79072" y="392554"/>
                  </a:cubicBezTo>
                  <a:cubicBezTo>
                    <a:pt x="75482" y="384362"/>
                    <a:pt x="79072" y="374866"/>
                    <a:pt x="87229" y="371015"/>
                  </a:cubicBezTo>
                  <a:close/>
                  <a:moveTo>
                    <a:pt x="856409" y="48905"/>
                  </a:moveTo>
                  <a:cubicBezTo>
                    <a:pt x="860529" y="48317"/>
                    <a:pt x="864852" y="49263"/>
                    <a:pt x="868443" y="51874"/>
                  </a:cubicBezTo>
                  <a:cubicBezTo>
                    <a:pt x="875624" y="57290"/>
                    <a:pt x="877254" y="67507"/>
                    <a:pt x="871708" y="74718"/>
                  </a:cubicBezTo>
                  <a:lnTo>
                    <a:pt x="759778" y="228742"/>
                  </a:lnTo>
                  <a:lnTo>
                    <a:pt x="733344" y="209488"/>
                  </a:lnTo>
                  <a:lnTo>
                    <a:pt x="845602" y="55139"/>
                  </a:lnTo>
                  <a:cubicBezTo>
                    <a:pt x="848375" y="51614"/>
                    <a:pt x="852290" y="49492"/>
                    <a:pt x="856409" y="48905"/>
                  </a:cubicBezTo>
                  <a:close/>
                  <a:moveTo>
                    <a:pt x="495254" y="1022"/>
                  </a:moveTo>
                  <a:cubicBezTo>
                    <a:pt x="499129" y="2466"/>
                    <a:pt x="502474" y="5387"/>
                    <a:pt x="504267" y="9450"/>
                  </a:cubicBezTo>
                  <a:cubicBezTo>
                    <a:pt x="507532" y="15976"/>
                    <a:pt x="605428" y="223517"/>
                    <a:pt x="605428" y="223517"/>
                  </a:cubicBezTo>
                  <a:lnTo>
                    <a:pt x="575732" y="237546"/>
                  </a:lnTo>
                  <a:cubicBezTo>
                    <a:pt x="575732" y="237546"/>
                    <a:pt x="477836" y="29680"/>
                    <a:pt x="474900" y="22828"/>
                  </a:cubicBezTo>
                  <a:cubicBezTo>
                    <a:pt x="471310" y="14702"/>
                    <a:pt x="474900" y="5140"/>
                    <a:pt x="483057" y="1454"/>
                  </a:cubicBezTo>
                  <a:cubicBezTo>
                    <a:pt x="486973" y="-389"/>
                    <a:pt x="491379" y="-422"/>
                    <a:pt x="495254" y="1022"/>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603" name="Google Shape;603;p8"/>
          <p:cNvGrpSpPr/>
          <p:nvPr/>
        </p:nvGrpSpPr>
        <p:grpSpPr>
          <a:xfrm>
            <a:off x="11095490" y="2137594"/>
            <a:ext cx="380877" cy="513759"/>
            <a:chOff x="5399461" y="1997890"/>
            <a:chExt cx="1407527" cy="1898591"/>
          </a:xfrm>
        </p:grpSpPr>
        <p:sp>
          <p:nvSpPr>
            <p:cNvPr id="604" name="Google Shape;604;p8"/>
            <p:cNvSpPr/>
            <p:nvPr/>
          </p:nvSpPr>
          <p:spPr>
            <a:xfrm>
              <a:off x="5527411" y="2032082"/>
              <a:ext cx="1195808" cy="1864399"/>
            </a:xfrm>
            <a:custGeom>
              <a:rect b="b" l="l" r="r" t="t"/>
              <a:pathLst>
                <a:path extrusionOk="0" h="544350" w="349141">
                  <a:moveTo>
                    <a:pt x="97365" y="543990"/>
                  </a:moveTo>
                  <a:cubicBezTo>
                    <a:pt x="80506" y="541990"/>
                    <a:pt x="67361" y="524940"/>
                    <a:pt x="57551" y="510081"/>
                  </a:cubicBezTo>
                  <a:cubicBezTo>
                    <a:pt x="26500" y="461599"/>
                    <a:pt x="22975" y="400925"/>
                    <a:pt x="18879" y="345203"/>
                  </a:cubicBezTo>
                  <a:cubicBezTo>
                    <a:pt x="14307" y="281290"/>
                    <a:pt x="-7410" y="218806"/>
                    <a:pt x="877" y="154037"/>
                  </a:cubicBezTo>
                  <a:cubicBezTo>
                    <a:pt x="7259" y="104412"/>
                    <a:pt x="19927" y="49262"/>
                    <a:pt x="64218" y="20210"/>
                  </a:cubicBezTo>
                  <a:cubicBezTo>
                    <a:pt x="69742" y="16591"/>
                    <a:pt x="114891" y="-12270"/>
                    <a:pt x="160802" y="5637"/>
                  </a:cubicBezTo>
                  <a:cubicBezTo>
                    <a:pt x="194901" y="18972"/>
                    <a:pt x="210045" y="50500"/>
                    <a:pt x="217952" y="66597"/>
                  </a:cubicBezTo>
                  <a:cubicBezTo>
                    <a:pt x="244432" y="121747"/>
                    <a:pt x="234907" y="185374"/>
                    <a:pt x="211379" y="239666"/>
                  </a:cubicBezTo>
                  <a:cubicBezTo>
                    <a:pt x="218714" y="232809"/>
                    <a:pt x="227572" y="227475"/>
                    <a:pt x="235287" y="220616"/>
                  </a:cubicBezTo>
                  <a:cubicBezTo>
                    <a:pt x="260528" y="199376"/>
                    <a:pt x="259958" y="136987"/>
                    <a:pt x="305677" y="149750"/>
                  </a:cubicBezTo>
                  <a:cubicBezTo>
                    <a:pt x="369018" y="167372"/>
                    <a:pt x="349968" y="250430"/>
                    <a:pt x="322536" y="290054"/>
                  </a:cubicBezTo>
                  <a:cubicBezTo>
                    <a:pt x="297676" y="326058"/>
                    <a:pt x="255861" y="345584"/>
                    <a:pt x="213951" y="352347"/>
                  </a:cubicBezTo>
                  <a:cubicBezTo>
                    <a:pt x="207570" y="352423"/>
                    <a:pt x="201188" y="353157"/>
                    <a:pt x="194901" y="354538"/>
                  </a:cubicBezTo>
                  <a:cubicBezTo>
                    <a:pt x="183662" y="359396"/>
                    <a:pt x="187853" y="365301"/>
                    <a:pt x="187662" y="379017"/>
                  </a:cubicBezTo>
                  <a:cubicBezTo>
                    <a:pt x="186900" y="416917"/>
                    <a:pt x="177089" y="454084"/>
                    <a:pt x="159087" y="487412"/>
                  </a:cubicBezTo>
                  <a:cubicBezTo>
                    <a:pt x="149562" y="505795"/>
                    <a:pt x="136894" y="529322"/>
                    <a:pt x="117463" y="539609"/>
                  </a:cubicBezTo>
                  <a:cubicBezTo>
                    <a:pt x="111462" y="543209"/>
                    <a:pt x="104318" y="544743"/>
                    <a:pt x="97365" y="54399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05" name="Google Shape;605;p8"/>
            <p:cNvSpPr/>
            <p:nvPr/>
          </p:nvSpPr>
          <p:spPr>
            <a:xfrm>
              <a:off x="5399461" y="1997890"/>
              <a:ext cx="1407527" cy="1713180"/>
            </a:xfrm>
            <a:custGeom>
              <a:rect b="b" l="l" r="r" t="t"/>
              <a:pathLst>
                <a:path extrusionOk="0" h="1713180" w="1407527">
                  <a:moveTo>
                    <a:pt x="512792" y="1569656"/>
                  </a:moveTo>
                  <a:cubicBezTo>
                    <a:pt x="516830" y="1570864"/>
                    <a:pt x="520420" y="1573597"/>
                    <a:pt x="522540" y="1577561"/>
                  </a:cubicBezTo>
                  <a:cubicBezTo>
                    <a:pt x="522540" y="1577626"/>
                    <a:pt x="522540" y="1577691"/>
                    <a:pt x="522540" y="1577756"/>
                  </a:cubicBezTo>
                  <a:cubicBezTo>
                    <a:pt x="526782" y="1585783"/>
                    <a:pt x="523520" y="1595640"/>
                    <a:pt x="515689" y="1599946"/>
                  </a:cubicBezTo>
                  <a:lnTo>
                    <a:pt x="307823" y="1713180"/>
                  </a:lnTo>
                  <a:lnTo>
                    <a:pt x="292159" y="1684790"/>
                  </a:lnTo>
                  <a:lnTo>
                    <a:pt x="500354" y="1570904"/>
                  </a:lnTo>
                  <a:cubicBezTo>
                    <a:pt x="504268" y="1568767"/>
                    <a:pt x="508755" y="1568449"/>
                    <a:pt x="512792" y="1569656"/>
                  </a:cubicBezTo>
                  <a:close/>
                  <a:moveTo>
                    <a:pt x="610975" y="1480415"/>
                  </a:moveTo>
                  <a:cubicBezTo>
                    <a:pt x="617501" y="1476009"/>
                    <a:pt x="626313" y="1477020"/>
                    <a:pt x="631859" y="1482796"/>
                  </a:cubicBezTo>
                  <a:lnTo>
                    <a:pt x="781643" y="1666191"/>
                  </a:lnTo>
                  <a:lnTo>
                    <a:pt x="756188" y="1687075"/>
                  </a:lnTo>
                  <a:lnTo>
                    <a:pt x="606408" y="1503030"/>
                  </a:lnTo>
                  <a:cubicBezTo>
                    <a:pt x="601512" y="1495523"/>
                    <a:pt x="603469" y="1485407"/>
                    <a:pt x="610975" y="1480415"/>
                  </a:cubicBezTo>
                  <a:close/>
                  <a:moveTo>
                    <a:pt x="269644" y="1306777"/>
                  </a:moveTo>
                  <a:cubicBezTo>
                    <a:pt x="269969" y="1306811"/>
                    <a:pt x="269969" y="1306842"/>
                    <a:pt x="270295" y="1306907"/>
                  </a:cubicBezTo>
                  <a:cubicBezTo>
                    <a:pt x="279106" y="1308703"/>
                    <a:pt x="284978" y="1317319"/>
                    <a:pt x="283022" y="1326161"/>
                  </a:cubicBezTo>
                  <a:lnTo>
                    <a:pt x="251044" y="1511186"/>
                  </a:lnTo>
                  <a:lnTo>
                    <a:pt x="218412" y="1505311"/>
                  </a:lnTo>
                  <a:cubicBezTo>
                    <a:pt x="218412" y="1505311"/>
                    <a:pt x="251044" y="1325510"/>
                    <a:pt x="251044" y="1319635"/>
                  </a:cubicBezTo>
                  <a:cubicBezTo>
                    <a:pt x="252675" y="1310957"/>
                    <a:pt x="260832" y="1305181"/>
                    <a:pt x="269644" y="1306777"/>
                  </a:cubicBezTo>
                  <a:close/>
                  <a:moveTo>
                    <a:pt x="695613" y="1201397"/>
                  </a:moveTo>
                  <a:cubicBezTo>
                    <a:pt x="699815" y="1201841"/>
                    <a:pt x="703812" y="1203871"/>
                    <a:pt x="706587" y="1207380"/>
                  </a:cubicBezTo>
                  <a:lnTo>
                    <a:pt x="811336" y="1335627"/>
                  </a:lnTo>
                  <a:lnTo>
                    <a:pt x="785885" y="1356511"/>
                  </a:lnTo>
                  <a:lnTo>
                    <a:pt x="681132" y="1227939"/>
                  </a:lnTo>
                  <a:cubicBezTo>
                    <a:pt x="675589" y="1220922"/>
                    <a:pt x="676562" y="1210610"/>
                    <a:pt x="683417" y="1204934"/>
                  </a:cubicBezTo>
                  <a:cubicBezTo>
                    <a:pt x="687008" y="1202095"/>
                    <a:pt x="691412" y="1200953"/>
                    <a:pt x="695613" y="1201397"/>
                  </a:cubicBezTo>
                  <a:close/>
                  <a:moveTo>
                    <a:pt x="1031685" y="1077645"/>
                  </a:moveTo>
                  <a:cubicBezTo>
                    <a:pt x="1035682" y="1076524"/>
                    <a:pt x="1040087" y="1076933"/>
                    <a:pt x="1044002" y="1079136"/>
                  </a:cubicBezTo>
                  <a:lnTo>
                    <a:pt x="1223481" y="1177032"/>
                  </a:lnTo>
                  <a:lnTo>
                    <a:pt x="1207818" y="1205419"/>
                  </a:lnTo>
                  <a:lnTo>
                    <a:pt x="1028014" y="1107523"/>
                  </a:lnTo>
                  <a:cubicBezTo>
                    <a:pt x="1020182" y="1103347"/>
                    <a:pt x="1017246" y="1093655"/>
                    <a:pt x="1021487" y="1085857"/>
                  </a:cubicBezTo>
                  <a:cubicBezTo>
                    <a:pt x="1021487" y="1085693"/>
                    <a:pt x="1021816" y="1085498"/>
                    <a:pt x="1021816" y="1085333"/>
                  </a:cubicBezTo>
                  <a:cubicBezTo>
                    <a:pt x="1024099" y="1081417"/>
                    <a:pt x="1027688" y="1078767"/>
                    <a:pt x="1031685" y="1077645"/>
                  </a:cubicBezTo>
                  <a:close/>
                  <a:moveTo>
                    <a:pt x="315981" y="1033799"/>
                  </a:moveTo>
                  <a:cubicBezTo>
                    <a:pt x="320061" y="1034195"/>
                    <a:pt x="323977" y="1036144"/>
                    <a:pt x="326748" y="1039553"/>
                  </a:cubicBezTo>
                  <a:cubicBezTo>
                    <a:pt x="326748" y="1039683"/>
                    <a:pt x="327074" y="1039848"/>
                    <a:pt x="327074" y="1039978"/>
                  </a:cubicBezTo>
                  <a:lnTo>
                    <a:pt x="476856" y="1223372"/>
                  </a:lnTo>
                  <a:lnTo>
                    <a:pt x="451405" y="1243931"/>
                  </a:lnTo>
                  <a:lnTo>
                    <a:pt x="301622" y="1060211"/>
                  </a:lnTo>
                  <a:cubicBezTo>
                    <a:pt x="296076" y="1053161"/>
                    <a:pt x="297378" y="1042979"/>
                    <a:pt x="304233" y="1037367"/>
                  </a:cubicBezTo>
                  <a:cubicBezTo>
                    <a:pt x="307659" y="1034561"/>
                    <a:pt x="311902" y="1033403"/>
                    <a:pt x="315981" y="1033799"/>
                  </a:cubicBezTo>
                  <a:close/>
                  <a:moveTo>
                    <a:pt x="18374" y="978955"/>
                  </a:moveTo>
                  <a:lnTo>
                    <a:pt x="222979" y="1003755"/>
                  </a:lnTo>
                  <a:lnTo>
                    <a:pt x="219064" y="1036387"/>
                  </a:lnTo>
                  <a:lnTo>
                    <a:pt x="14459" y="1011587"/>
                  </a:lnTo>
                  <a:cubicBezTo>
                    <a:pt x="5647" y="1010412"/>
                    <a:pt x="-883" y="1002285"/>
                    <a:pt x="97" y="993313"/>
                  </a:cubicBezTo>
                  <a:cubicBezTo>
                    <a:pt x="1406" y="984436"/>
                    <a:pt x="9563" y="978170"/>
                    <a:pt x="18374" y="978955"/>
                  </a:cubicBezTo>
                  <a:close/>
                  <a:moveTo>
                    <a:pt x="863873" y="817095"/>
                  </a:moveTo>
                  <a:lnTo>
                    <a:pt x="885738" y="841245"/>
                  </a:lnTo>
                  <a:cubicBezTo>
                    <a:pt x="885738" y="841245"/>
                    <a:pt x="737914" y="974384"/>
                    <a:pt x="733022" y="978300"/>
                  </a:cubicBezTo>
                  <a:cubicBezTo>
                    <a:pt x="730083" y="981106"/>
                    <a:pt x="726167" y="982641"/>
                    <a:pt x="722251" y="982542"/>
                  </a:cubicBezTo>
                  <a:cubicBezTo>
                    <a:pt x="713114" y="982641"/>
                    <a:pt x="705933" y="975395"/>
                    <a:pt x="705607" y="966388"/>
                  </a:cubicBezTo>
                  <a:cubicBezTo>
                    <a:pt x="705607" y="961561"/>
                    <a:pt x="707892" y="956960"/>
                    <a:pt x="711483" y="953825"/>
                  </a:cubicBezTo>
                  <a:close/>
                  <a:moveTo>
                    <a:pt x="1392843" y="746284"/>
                  </a:moveTo>
                  <a:lnTo>
                    <a:pt x="1407527" y="775329"/>
                  </a:lnTo>
                  <a:lnTo>
                    <a:pt x="1223807" y="867025"/>
                  </a:lnTo>
                  <a:cubicBezTo>
                    <a:pt x="1221525" y="868036"/>
                    <a:pt x="1219237" y="868591"/>
                    <a:pt x="1216629" y="868656"/>
                  </a:cubicBezTo>
                  <a:cubicBezTo>
                    <a:pt x="1210432" y="868755"/>
                    <a:pt x="1204556" y="865165"/>
                    <a:pt x="1201946" y="859519"/>
                  </a:cubicBezTo>
                  <a:cubicBezTo>
                    <a:pt x="1198030" y="851427"/>
                    <a:pt x="1201292" y="841635"/>
                    <a:pt x="1209452" y="837689"/>
                  </a:cubicBezTo>
                  <a:cubicBezTo>
                    <a:pt x="1209452" y="837689"/>
                    <a:pt x="1209452" y="837654"/>
                    <a:pt x="1209452" y="837654"/>
                  </a:cubicBezTo>
                  <a:close/>
                  <a:moveTo>
                    <a:pt x="995056" y="703864"/>
                  </a:moveTo>
                  <a:lnTo>
                    <a:pt x="1027688" y="703864"/>
                  </a:lnTo>
                  <a:cubicBezTo>
                    <a:pt x="1027688" y="703864"/>
                    <a:pt x="1024423" y="902922"/>
                    <a:pt x="1024098" y="909123"/>
                  </a:cubicBezTo>
                  <a:cubicBezTo>
                    <a:pt x="1024423" y="917966"/>
                    <a:pt x="1017246" y="925273"/>
                    <a:pt x="1008434" y="925438"/>
                  </a:cubicBezTo>
                  <a:cubicBezTo>
                    <a:pt x="1008109" y="925469"/>
                    <a:pt x="1007780" y="925438"/>
                    <a:pt x="1007454" y="925438"/>
                  </a:cubicBezTo>
                  <a:cubicBezTo>
                    <a:pt x="998643" y="924917"/>
                    <a:pt x="991466" y="917671"/>
                    <a:pt x="991466" y="908794"/>
                  </a:cubicBezTo>
                  <a:cubicBezTo>
                    <a:pt x="991466" y="902268"/>
                    <a:pt x="995056" y="703864"/>
                    <a:pt x="995056" y="703864"/>
                  </a:cubicBezTo>
                  <a:close/>
                  <a:moveTo>
                    <a:pt x="78581" y="587571"/>
                  </a:moveTo>
                  <a:cubicBezTo>
                    <a:pt x="82741" y="587187"/>
                    <a:pt x="87065" y="588395"/>
                    <a:pt x="90491" y="591283"/>
                  </a:cubicBezTo>
                  <a:lnTo>
                    <a:pt x="279432" y="748243"/>
                  </a:lnTo>
                  <a:lnTo>
                    <a:pt x="258547" y="773372"/>
                  </a:lnTo>
                  <a:lnTo>
                    <a:pt x="69606" y="616412"/>
                  </a:lnTo>
                  <a:cubicBezTo>
                    <a:pt x="62754" y="610636"/>
                    <a:pt x="61774" y="600355"/>
                    <a:pt x="67650" y="593404"/>
                  </a:cubicBezTo>
                  <a:cubicBezTo>
                    <a:pt x="70423" y="589928"/>
                    <a:pt x="74420" y="587954"/>
                    <a:pt x="78581" y="587571"/>
                  </a:cubicBezTo>
                  <a:close/>
                  <a:moveTo>
                    <a:pt x="538205" y="509376"/>
                  </a:moveTo>
                  <a:cubicBezTo>
                    <a:pt x="547342" y="508296"/>
                    <a:pt x="555502" y="514727"/>
                    <a:pt x="556482" y="523734"/>
                  </a:cubicBezTo>
                  <a:cubicBezTo>
                    <a:pt x="556482" y="530911"/>
                    <a:pt x="586178" y="758686"/>
                    <a:pt x="586178" y="758686"/>
                  </a:cubicBezTo>
                  <a:lnTo>
                    <a:pt x="553546" y="762927"/>
                  </a:lnTo>
                  <a:cubicBezTo>
                    <a:pt x="553546" y="762927"/>
                    <a:pt x="524830" y="534502"/>
                    <a:pt x="523850" y="527650"/>
                  </a:cubicBezTo>
                  <a:cubicBezTo>
                    <a:pt x="522870" y="518643"/>
                    <a:pt x="529071" y="510451"/>
                    <a:pt x="538205" y="509376"/>
                  </a:cubicBezTo>
                  <a:close/>
                  <a:moveTo>
                    <a:pt x="1164743" y="464996"/>
                  </a:moveTo>
                  <a:lnTo>
                    <a:pt x="1197376" y="464996"/>
                  </a:lnTo>
                  <a:cubicBezTo>
                    <a:pt x="1197376" y="464996"/>
                    <a:pt x="1194114" y="663725"/>
                    <a:pt x="1194114" y="670255"/>
                  </a:cubicBezTo>
                  <a:cubicBezTo>
                    <a:pt x="1194114" y="679258"/>
                    <a:pt x="1186933" y="686569"/>
                    <a:pt x="1177800" y="686569"/>
                  </a:cubicBezTo>
                  <a:cubicBezTo>
                    <a:pt x="1177471" y="686569"/>
                    <a:pt x="1177471" y="686569"/>
                    <a:pt x="1177145" y="686569"/>
                  </a:cubicBezTo>
                  <a:cubicBezTo>
                    <a:pt x="1168334" y="686405"/>
                    <a:pt x="1161156" y="679097"/>
                    <a:pt x="1161482" y="670255"/>
                  </a:cubicBezTo>
                  <a:cubicBezTo>
                    <a:pt x="1161482" y="670155"/>
                    <a:pt x="1161482" y="670025"/>
                    <a:pt x="1161482" y="669926"/>
                  </a:cubicBezTo>
                  <a:cubicBezTo>
                    <a:pt x="1161482" y="663725"/>
                    <a:pt x="1164743" y="464996"/>
                    <a:pt x="1164743" y="464996"/>
                  </a:cubicBezTo>
                  <a:close/>
                  <a:moveTo>
                    <a:pt x="786700" y="381891"/>
                  </a:moveTo>
                  <a:cubicBezTo>
                    <a:pt x="790779" y="381851"/>
                    <a:pt x="794857" y="383369"/>
                    <a:pt x="797958" y="386452"/>
                  </a:cubicBezTo>
                  <a:cubicBezTo>
                    <a:pt x="798287" y="386517"/>
                    <a:pt x="798287" y="386613"/>
                    <a:pt x="798287" y="386678"/>
                  </a:cubicBezTo>
                  <a:lnTo>
                    <a:pt x="942191" y="514596"/>
                  </a:lnTo>
                  <a:lnTo>
                    <a:pt x="919350" y="537766"/>
                  </a:lnTo>
                  <a:lnTo>
                    <a:pt x="775439" y="409848"/>
                  </a:lnTo>
                  <a:cubicBezTo>
                    <a:pt x="768916" y="403517"/>
                    <a:pt x="768916" y="393174"/>
                    <a:pt x="775439" y="386778"/>
                  </a:cubicBezTo>
                  <a:cubicBezTo>
                    <a:pt x="775439" y="386747"/>
                    <a:pt x="775439" y="386713"/>
                    <a:pt x="775439" y="386678"/>
                  </a:cubicBezTo>
                  <a:cubicBezTo>
                    <a:pt x="778541" y="383530"/>
                    <a:pt x="782621" y="381932"/>
                    <a:pt x="786700" y="381891"/>
                  </a:cubicBezTo>
                  <a:close/>
                  <a:moveTo>
                    <a:pt x="310759" y="269203"/>
                  </a:moveTo>
                  <a:lnTo>
                    <a:pt x="324137" y="298899"/>
                  </a:lnTo>
                  <a:lnTo>
                    <a:pt x="100608" y="401036"/>
                  </a:lnTo>
                  <a:cubicBezTo>
                    <a:pt x="98648" y="401951"/>
                    <a:pt x="96366" y="402376"/>
                    <a:pt x="94081" y="402342"/>
                  </a:cubicBezTo>
                  <a:cubicBezTo>
                    <a:pt x="87555" y="402376"/>
                    <a:pt x="81679" y="398525"/>
                    <a:pt x="79072" y="392554"/>
                  </a:cubicBezTo>
                  <a:cubicBezTo>
                    <a:pt x="75482" y="384362"/>
                    <a:pt x="79072" y="374866"/>
                    <a:pt x="87229" y="371015"/>
                  </a:cubicBezTo>
                  <a:close/>
                  <a:moveTo>
                    <a:pt x="856409" y="48905"/>
                  </a:moveTo>
                  <a:cubicBezTo>
                    <a:pt x="860529" y="48317"/>
                    <a:pt x="864852" y="49263"/>
                    <a:pt x="868443" y="51874"/>
                  </a:cubicBezTo>
                  <a:cubicBezTo>
                    <a:pt x="875624" y="57290"/>
                    <a:pt x="877254" y="67507"/>
                    <a:pt x="871708" y="74718"/>
                  </a:cubicBezTo>
                  <a:lnTo>
                    <a:pt x="759778" y="228742"/>
                  </a:lnTo>
                  <a:lnTo>
                    <a:pt x="733344" y="209488"/>
                  </a:lnTo>
                  <a:lnTo>
                    <a:pt x="845602" y="55139"/>
                  </a:lnTo>
                  <a:cubicBezTo>
                    <a:pt x="848375" y="51614"/>
                    <a:pt x="852290" y="49492"/>
                    <a:pt x="856409" y="48905"/>
                  </a:cubicBezTo>
                  <a:close/>
                  <a:moveTo>
                    <a:pt x="495254" y="1022"/>
                  </a:moveTo>
                  <a:cubicBezTo>
                    <a:pt x="499129" y="2466"/>
                    <a:pt x="502474" y="5387"/>
                    <a:pt x="504267" y="9450"/>
                  </a:cubicBezTo>
                  <a:cubicBezTo>
                    <a:pt x="507532" y="15976"/>
                    <a:pt x="605428" y="223517"/>
                    <a:pt x="605428" y="223517"/>
                  </a:cubicBezTo>
                  <a:lnTo>
                    <a:pt x="575732" y="237546"/>
                  </a:lnTo>
                  <a:cubicBezTo>
                    <a:pt x="575732" y="237546"/>
                    <a:pt x="477836" y="29680"/>
                    <a:pt x="474900" y="22828"/>
                  </a:cubicBezTo>
                  <a:cubicBezTo>
                    <a:pt x="471310" y="14702"/>
                    <a:pt x="474900" y="5140"/>
                    <a:pt x="483057" y="1454"/>
                  </a:cubicBezTo>
                  <a:cubicBezTo>
                    <a:pt x="486973" y="-389"/>
                    <a:pt x="491379" y="-422"/>
                    <a:pt x="495254" y="1022"/>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606" name="Google Shape;606;p8"/>
          <p:cNvSpPr txBox="1"/>
          <p:nvPr>
            <p:ph idx="1" type="subTitle"/>
          </p:nvPr>
        </p:nvSpPr>
        <p:spPr>
          <a:xfrm>
            <a:off x="632875" y="5919475"/>
            <a:ext cx="11379900" cy="717900"/>
          </a:xfrm>
          <a:prstGeom prst="rect">
            <a:avLst/>
          </a:prstGeom>
          <a:noFill/>
          <a:ln>
            <a:noFill/>
          </a:ln>
        </p:spPr>
        <p:txBody>
          <a:bodyPr anchorCtr="0" anchor="b" bIns="121900" lIns="121900" spcFirstLastPara="1" rIns="121900" wrap="square" tIns="121900">
            <a:noAutofit/>
          </a:bodyPr>
          <a:lstStyle>
            <a:lvl1pPr lvl="0" algn="r">
              <a:lnSpc>
                <a:spcPct val="100000"/>
              </a:lnSpc>
              <a:spcBef>
                <a:spcPts val="0"/>
              </a:spcBef>
              <a:spcAft>
                <a:spcPts val="0"/>
              </a:spcAft>
              <a:buSzPts val="1900"/>
              <a:buNone/>
              <a:defRPr>
                <a:highlight>
                  <a:schemeClr val="lt1"/>
                </a:highlight>
              </a:defRPr>
            </a:lvl1pPr>
            <a:lvl2pPr lvl="1" algn="r">
              <a:lnSpc>
                <a:spcPct val="100000"/>
              </a:lnSpc>
              <a:spcBef>
                <a:spcPts val="0"/>
              </a:spcBef>
              <a:spcAft>
                <a:spcPts val="0"/>
              </a:spcAft>
              <a:buSzPts val="1900"/>
              <a:buNone/>
              <a:defRPr>
                <a:highlight>
                  <a:schemeClr val="lt1"/>
                </a:highlight>
              </a:defRPr>
            </a:lvl2pPr>
            <a:lvl3pPr lvl="2" algn="r">
              <a:lnSpc>
                <a:spcPct val="100000"/>
              </a:lnSpc>
              <a:spcBef>
                <a:spcPts val="0"/>
              </a:spcBef>
              <a:spcAft>
                <a:spcPts val="0"/>
              </a:spcAft>
              <a:buSzPts val="1900"/>
              <a:buNone/>
              <a:defRPr>
                <a:highlight>
                  <a:schemeClr val="lt1"/>
                </a:highlight>
              </a:defRPr>
            </a:lvl3pPr>
            <a:lvl4pPr lvl="3" algn="r">
              <a:lnSpc>
                <a:spcPct val="100000"/>
              </a:lnSpc>
              <a:spcBef>
                <a:spcPts val="0"/>
              </a:spcBef>
              <a:spcAft>
                <a:spcPts val="0"/>
              </a:spcAft>
              <a:buSzPts val="1900"/>
              <a:buNone/>
              <a:defRPr>
                <a:highlight>
                  <a:schemeClr val="lt1"/>
                </a:highlight>
              </a:defRPr>
            </a:lvl4pPr>
            <a:lvl5pPr lvl="4" algn="r">
              <a:lnSpc>
                <a:spcPct val="100000"/>
              </a:lnSpc>
              <a:spcBef>
                <a:spcPts val="0"/>
              </a:spcBef>
              <a:spcAft>
                <a:spcPts val="0"/>
              </a:spcAft>
              <a:buSzPts val="1900"/>
              <a:buNone/>
              <a:defRPr>
                <a:highlight>
                  <a:schemeClr val="lt1"/>
                </a:highlight>
              </a:defRPr>
            </a:lvl5pPr>
            <a:lvl6pPr lvl="5" algn="r">
              <a:lnSpc>
                <a:spcPct val="100000"/>
              </a:lnSpc>
              <a:spcBef>
                <a:spcPts val="0"/>
              </a:spcBef>
              <a:spcAft>
                <a:spcPts val="0"/>
              </a:spcAft>
              <a:buSzPts val="1900"/>
              <a:buNone/>
              <a:defRPr>
                <a:highlight>
                  <a:schemeClr val="lt1"/>
                </a:highlight>
              </a:defRPr>
            </a:lvl6pPr>
            <a:lvl7pPr lvl="6" algn="r">
              <a:lnSpc>
                <a:spcPct val="100000"/>
              </a:lnSpc>
              <a:spcBef>
                <a:spcPts val="0"/>
              </a:spcBef>
              <a:spcAft>
                <a:spcPts val="0"/>
              </a:spcAft>
              <a:buSzPts val="1900"/>
              <a:buNone/>
              <a:defRPr>
                <a:highlight>
                  <a:schemeClr val="lt1"/>
                </a:highlight>
              </a:defRPr>
            </a:lvl7pPr>
            <a:lvl8pPr lvl="7" algn="r">
              <a:lnSpc>
                <a:spcPct val="100000"/>
              </a:lnSpc>
              <a:spcBef>
                <a:spcPts val="0"/>
              </a:spcBef>
              <a:spcAft>
                <a:spcPts val="0"/>
              </a:spcAft>
              <a:buSzPts val="1900"/>
              <a:buNone/>
              <a:defRPr>
                <a:highlight>
                  <a:schemeClr val="lt1"/>
                </a:highlight>
              </a:defRPr>
            </a:lvl8pPr>
            <a:lvl9pPr lvl="8" algn="r">
              <a:lnSpc>
                <a:spcPct val="100000"/>
              </a:lnSpc>
              <a:spcBef>
                <a:spcPts val="0"/>
              </a:spcBef>
              <a:spcAft>
                <a:spcPts val="0"/>
              </a:spcAft>
              <a:buSzPts val="1900"/>
              <a:buNone/>
              <a:defRPr>
                <a:highlight>
                  <a:schemeClr val="lt1"/>
                </a:highlight>
              </a:defRPr>
            </a:lvl9pPr>
          </a:lstStyle>
          <a:p/>
        </p:txBody>
      </p:sp>
      <p:grpSp>
        <p:nvGrpSpPr>
          <p:cNvPr id="607" name="Google Shape;607;p8"/>
          <p:cNvGrpSpPr/>
          <p:nvPr/>
        </p:nvGrpSpPr>
        <p:grpSpPr>
          <a:xfrm flipH="1">
            <a:off x="8700867" y="-169791"/>
            <a:ext cx="1177761" cy="1748311"/>
            <a:chOff x="336042" y="1748680"/>
            <a:chExt cx="3442739" cy="5110527"/>
          </a:xfrm>
        </p:grpSpPr>
        <p:sp>
          <p:nvSpPr>
            <p:cNvPr id="608" name="Google Shape;608;p8"/>
            <p:cNvSpPr/>
            <p:nvPr/>
          </p:nvSpPr>
          <p:spPr>
            <a:xfrm flipH="1">
              <a:off x="1135921" y="1748680"/>
              <a:ext cx="1404282" cy="3440986"/>
            </a:xfrm>
            <a:custGeom>
              <a:rect b="b" l="l" r="r" t="t"/>
              <a:pathLst>
                <a:path extrusionOk="0" h="1222375" w="498857">
                  <a:moveTo>
                    <a:pt x="3901" y="157417"/>
                  </a:moveTo>
                  <a:cubicBezTo>
                    <a:pt x="-3053" y="134452"/>
                    <a:pt x="-2576" y="109897"/>
                    <a:pt x="5234" y="87218"/>
                  </a:cubicBezTo>
                  <a:cubicBezTo>
                    <a:pt x="9044" y="76645"/>
                    <a:pt x="24284" y="58643"/>
                    <a:pt x="55526" y="23686"/>
                  </a:cubicBezTo>
                  <a:cubicBezTo>
                    <a:pt x="71528" y="5493"/>
                    <a:pt x="77815" y="-793"/>
                    <a:pt x="86007" y="-126"/>
                  </a:cubicBezTo>
                  <a:cubicBezTo>
                    <a:pt x="94198" y="541"/>
                    <a:pt x="101246" y="10160"/>
                    <a:pt x="116486" y="35593"/>
                  </a:cubicBezTo>
                  <a:cubicBezTo>
                    <a:pt x="149728" y="90838"/>
                    <a:pt x="149633" y="89599"/>
                    <a:pt x="150871" y="93790"/>
                  </a:cubicBezTo>
                  <a:cubicBezTo>
                    <a:pt x="160396" y="127318"/>
                    <a:pt x="149062" y="159798"/>
                    <a:pt x="138965" y="179515"/>
                  </a:cubicBezTo>
                  <a:cubicBezTo>
                    <a:pt x="149442" y="163551"/>
                    <a:pt x="164111" y="150740"/>
                    <a:pt x="181352" y="142463"/>
                  </a:cubicBezTo>
                  <a:cubicBezTo>
                    <a:pt x="204974" y="131604"/>
                    <a:pt x="231834" y="129709"/>
                    <a:pt x="256789" y="137129"/>
                  </a:cubicBezTo>
                  <a:cubicBezTo>
                    <a:pt x="268029" y="140082"/>
                    <a:pt x="277934" y="142844"/>
                    <a:pt x="283269" y="151702"/>
                  </a:cubicBezTo>
                  <a:cubicBezTo>
                    <a:pt x="286032" y="156274"/>
                    <a:pt x="288888" y="164752"/>
                    <a:pt x="279268" y="192755"/>
                  </a:cubicBezTo>
                  <a:cubicBezTo>
                    <a:pt x="271172" y="216405"/>
                    <a:pt x="259552" y="238713"/>
                    <a:pt x="244883" y="258953"/>
                  </a:cubicBezTo>
                  <a:cubicBezTo>
                    <a:pt x="234978" y="272575"/>
                    <a:pt x="223833" y="285319"/>
                    <a:pt x="211736" y="297053"/>
                  </a:cubicBezTo>
                  <a:cubicBezTo>
                    <a:pt x="227262" y="295187"/>
                    <a:pt x="242978" y="296092"/>
                    <a:pt x="258123" y="299721"/>
                  </a:cubicBezTo>
                  <a:cubicBezTo>
                    <a:pt x="278125" y="304674"/>
                    <a:pt x="296700" y="314189"/>
                    <a:pt x="312415" y="327534"/>
                  </a:cubicBezTo>
                  <a:cubicBezTo>
                    <a:pt x="330417" y="342202"/>
                    <a:pt x="343182" y="352584"/>
                    <a:pt x="344134" y="368586"/>
                  </a:cubicBezTo>
                  <a:cubicBezTo>
                    <a:pt x="345086" y="384588"/>
                    <a:pt x="333371" y="398019"/>
                    <a:pt x="322989" y="409544"/>
                  </a:cubicBezTo>
                  <a:cubicBezTo>
                    <a:pt x="313559" y="419793"/>
                    <a:pt x="302319" y="428308"/>
                    <a:pt x="289936" y="434690"/>
                  </a:cubicBezTo>
                  <a:cubicBezTo>
                    <a:pt x="266505" y="447539"/>
                    <a:pt x="240883" y="456093"/>
                    <a:pt x="214403" y="459931"/>
                  </a:cubicBezTo>
                  <a:cubicBezTo>
                    <a:pt x="235644" y="470218"/>
                    <a:pt x="253074" y="479934"/>
                    <a:pt x="266028" y="487649"/>
                  </a:cubicBezTo>
                  <a:cubicBezTo>
                    <a:pt x="297080" y="506127"/>
                    <a:pt x="306415" y="514985"/>
                    <a:pt x="313653" y="524797"/>
                  </a:cubicBezTo>
                  <a:cubicBezTo>
                    <a:pt x="322035" y="533874"/>
                    <a:pt x="327179" y="545513"/>
                    <a:pt x="328227" y="557848"/>
                  </a:cubicBezTo>
                  <a:cubicBezTo>
                    <a:pt x="328227" y="576898"/>
                    <a:pt x="312892" y="590614"/>
                    <a:pt x="297747" y="604235"/>
                  </a:cubicBezTo>
                  <a:cubicBezTo>
                    <a:pt x="279077" y="620104"/>
                    <a:pt x="257457" y="632229"/>
                    <a:pt x="234215" y="639953"/>
                  </a:cubicBezTo>
                  <a:cubicBezTo>
                    <a:pt x="213736" y="646993"/>
                    <a:pt x="192305" y="651003"/>
                    <a:pt x="170684" y="651860"/>
                  </a:cubicBezTo>
                  <a:cubicBezTo>
                    <a:pt x="195163" y="649498"/>
                    <a:pt x="219737" y="653603"/>
                    <a:pt x="242121" y="663766"/>
                  </a:cubicBezTo>
                  <a:cubicBezTo>
                    <a:pt x="258980" y="671996"/>
                    <a:pt x="274315" y="683226"/>
                    <a:pt x="287175" y="696913"/>
                  </a:cubicBezTo>
                  <a:cubicBezTo>
                    <a:pt x="306891" y="715963"/>
                    <a:pt x="318035" y="724917"/>
                    <a:pt x="318892" y="737966"/>
                  </a:cubicBezTo>
                  <a:cubicBezTo>
                    <a:pt x="319749" y="751015"/>
                    <a:pt x="311178" y="761112"/>
                    <a:pt x="295080" y="778923"/>
                  </a:cubicBezTo>
                  <a:cubicBezTo>
                    <a:pt x="276316" y="799821"/>
                    <a:pt x="253646" y="816928"/>
                    <a:pt x="228405" y="829311"/>
                  </a:cubicBezTo>
                  <a:cubicBezTo>
                    <a:pt x="209546" y="838302"/>
                    <a:pt x="189543" y="844522"/>
                    <a:pt x="168874" y="847789"/>
                  </a:cubicBezTo>
                  <a:cubicBezTo>
                    <a:pt x="196401" y="846141"/>
                    <a:pt x="223928" y="849361"/>
                    <a:pt x="250313" y="857314"/>
                  </a:cubicBezTo>
                  <a:cubicBezTo>
                    <a:pt x="264410" y="862010"/>
                    <a:pt x="277745" y="868716"/>
                    <a:pt x="289936" y="877222"/>
                  </a:cubicBezTo>
                  <a:cubicBezTo>
                    <a:pt x="302890" y="885508"/>
                    <a:pt x="305652" y="889413"/>
                    <a:pt x="307177" y="893128"/>
                  </a:cubicBezTo>
                  <a:cubicBezTo>
                    <a:pt x="312606" y="905987"/>
                    <a:pt x="304605" y="920560"/>
                    <a:pt x="299271" y="930181"/>
                  </a:cubicBezTo>
                  <a:cubicBezTo>
                    <a:pt x="292699" y="941677"/>
                    <a:pt x="284126" y="951983"/>
                    <a:pt x="274125" y="960661"/>
                  </a:cubicBezTo>
                  <a:cubicBezTo>
                    <a:pt x="259838" y="973805"/>
                    <a:pt x="243074" y="989236"/>
                    <a:pt x="223833" y="1005618"/>
                  </a:cubicBezTo>
                  <a:cubicBezTo>
                    <a:pt x="248884" y="1001332"/>
                    <a:pt x="269172" y="996093"/>
                    <a:pt x="283364" y="992378"/>
                  </a:cubicBezTo>
                  <a:cubicBezTo>
                    <a:pt x="315845" y="983520"/>
                    <a:pt x="330989" y="976472"/>
                    <a:pt x="344229" y="984473"/>
                  </a:cubicBezTo>
                  <a:cubicBezTo>
                    <a:pt x="352896" y="990816"/>
                    <a:pt x="358612" y="1000351"/>
                    <a:pt x="360135" y="1010952"/>
                  </a:cubicBezTo>
                  <a:cubicBezTo>
                    <a:pt x="371375" y="1051148"/>
                    <a:pt x="362327" y="1091820"/>
                    <a:pt x="353563" y="1118204"/>
                  </a:cubicBezTo>
                  <a:cubicBezTo>
                    <a:pt x="367946" y="1094630"/>
                    <a:pt x="387949" y="1074989"/>
                    <a:pt x="411761" y="1061054"/>
                  </a:cubicBezTo>
                  <a:cubicBezTo>
                    <a:pt x="423572" y="1054386"/>
                    <a:pt x="429573" y="1051053"/>
                    <a:pt x="436907" y="1051529"/>
                  </a:cubicBezTo>
                  <a:cubicBezTo>
                    <a:pt x="473578" y="1055339"/>
                    <a:pt x="497867" y="1142874"/>
                    <a:pt x="497867" y="1142874"/>
                  </a:cubicBezTo>
                  <a:lnTo>
                    <a:pt x="497867" y="1142874"/>
                  </a:lnTo>
                  <a:cubicBezTo>
                    <a:pt x="477293" y="1176306"/>
                    <a:pt x="447098" y="1210311"/>
                    <a:pt x="405189" y="1219645"/>
                  </a:cubicBezTo>
                  <a:cubicBezTo>
                    <a:pt x="303081" y="1242410"/>
                    <a:pt x="176589" y="1109155"/>
                    <a:pt x="124487" y="979996"/>
                  </a:cubicBezTo>
                  <a:cubicBezTo>
                    <a:pt x="60098" y="820072"/>
                    <a:pt x="136774" y="732346"/>
                    <a:pt x="114962" y="511366"/>
                  </a:cubicBezTo>
                  <a:cubicBezTo>
                    <a:pt x="102008" y="387132"/>
                    <a:pt x="64289" y="266764"/>
                    <a:pt x="3901" y="15741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09" name="Google Shape;609;p8"/>
            <p:cNvSpPr/>
            <p:nvPr/>
          </p:nvSpPr>
          <p:spPr>
            <a:xfrm flipH="1">
              <a:off x="412415" y="2009728"/>
              <a:ext cx="3366366" cy="4849479"/>
            </a:xfrm>
            <a:custGeom>
              <a:rect b="b" l="l" r="r" t="t"/>
              <a:pathLst>
                <a:path extrusionOk="0" h="1722728" w="1195867">
                  <a:moveTo>
                    <a:pt x="1158011" y="1403109"/>
                  </a:moveTo>
                  <a:cubicBezTo>
                    <a:pt x="1132579" y="1487120"/>
                    <a:pt x="1096956" y="1567720"/>
                    <a:pt x="1052093" y="1643139"/>
                  </a:cubicBezTo>
                  <a:cubicBezTo>
                    <a:pt x="1038949" y="1665714"/>
                    <a:pt x="1013993" y="1706290"/>
                    <a:pt x="974369" y="1712005"/>
                  </a:cubicBezTo>
                  <a:cubicBezTo>
                    <a:pt x="968177" y="1712862"/>
                    <a:pt x="949890" y="1715529"/>
                    <a:pt x="939127" y="1704957"/>
                  </a:cubicBezTo>
                  <a:cubicBezTo>
                    <a:pt x="925125" y="1691241"/>
                    <a:pt x="937984" y="1669142"/>
                    <a:pt x="936460" y="1620184"/>
                  </a:cubicBezTo>
                  <a:cubicBezTo>
                    <a:pt x="935507" y="1588465"/>
                    <a:pt x="934840" y="1567606"/>
                    <a:pt x="920552" y="1553509"/>
                  </a:cubicBezTo>
                  <a:cubicBezTo>
                    <a:pt x="900075" y="1532744"/>
                    <a:pt x="864450" y="1537983"/>
                    <a:pt x="842925" y="1541126"/>
                  </a:cubicBezTo>
                  <a:cubicBezTo>
                    <a:pt x="826256" y="1543603"/>
                    <a:pt x="776916" y="1550651"/>
                    <a:pt x="751104" y="1588751"/>
                  </a:cubicBezTo>
                  <a:cubicBezTo>
                    <a:pt x="734149" y="1613707"/>
                    <a:pt x="745198" y="1625709"/>
                    <a:pt x="721100" y="1678858"/>
                  </a:cubicBezTo>
                  <a:cubicBezTo>
                    <a:pt x="713004" y="1696765"/>
                    <a:pt x="700430" y="1728674"/>
                    <a:pt x="675188" y="1721530"/>
                  </a:cubicBezTo>
                  <a:cubicBezTo>
                    <a:pt x="664997" y="1717958"/>
                    <a:pt x="656234" y="1710957"/>
                    <a:pt x="650614" y="1701718"/>
                  </a:cubicBezTo>
                  <a:cubicBezTo>
                    <a:pt x="624039" y="1663618"/>
                    <a:pt x="632993" y="1610659"/>
                    <a:pt x="618706" y="1567606"/>
                  </a:cubicBezTo>
                  <a:cubicBezTo>
                    <a:pt x="606323" y="1530268"/>
                    <a:pt x="579177" y="1508265"/>
                    <a:pt x="562794" y="1561033"/>
                  </a:cubicBezTo>
                  <a:cubicBezTo>
                    <a:pt x="553269" y="1592466"/>
                    <a:pt x="560984" y="1628566"/>
                    <a:pt x="556889" y="1661141"/>
                  </a:cubicBezTo>
                  <a:cubicBezTo>
                    <a:pt x="554126" y="1683620"/>
                    <a:pt x="550031" y="1716863"/>
                    <a:pt x="533933" y="1721149"/>
                  </a:cubicBezTo>
                  <a:cubicBezTo>
                    <a:pt x="522788" y="1724197"/>
                    <a:pt x="509930" y="1711624"/>
                    <a:pt x="502215" y="1703528"/>
                  </a:cubicBezTo>
                  <a:cubicBezTo>
                    <a:pt x="443636" y="1639615"/>
                    <a:pt x="397440" y="1490644"/>
                    <a:pt x="394487" y="1481119"/>
                  </a:cubicBezTo>
                  <a:cubicBezTo>
                    <a:pt x="362769" y="1378820"/>
                    <a:pt x="355339" y="1378154"/>
                    <a:pt x="311525" y="1235755"/>
                  </a:cubicBezTo>
                  <a:cubicBezTo>
                    <a:pt x="289046" y="1162603"/>
                    <a:pt x="281330" y="1130980"/>
                    <a:pt x="281521" y="1089260"/>
                  </a:cubicBezTo>
                  <a:cubicBezTo>
                    <a:pt x="281521" y="1043254"/>
                    <a:pt x="291046" y="1014299"/>
                    <a:pt x="315049" y="939146"/>
                  </a:cubicBezTo>
                  <a:cubicBezTo>
                    <a:pt x="362674" y="788842"/>
                    <a:pt x="407727" y="640728"/>
                    <a:pt x="443922" y="487280"/>
                  </a:cubicBezTo>
                  <a:cubicBezTo>
                    <a:pt x="452400" y="451848"/>
                    <a:pt x="454209" y="422987"/>
                    <a:pt x="412203" y="412223"/>
                  </a:cubicBezTo>
                  <a:cubicBezTo>
                    <a:pt x="376771" y="402698"/>
                    <a:pt x="349148" y="425939"/>
                    <a:pt x="318573" y="438703"/>
                  </a:cubicBezTo>
                  <a:cubicBezTo>
                    <a:pt x="231610" y="475279"/>
                    <a:pt x="135407" y="425844"/>
                    <a:pt x="129693" y="422891"/>
                  </a:cubicBezTo>
                  <a:cubicBezTo>
                    <a:pt x="55969" y="383744"/>
                    <a:pt x="28346" y="312878"/>
                    <a:pt x="20250" y="292208"/>
                  </a:cubicBezTo>
                  <a:cubicBezTo>
                    <a:pt x="7963" y="260585"/>
                    <a:pt x="-14325" y="203531"/>
                    <a:pt x="9677" y="150953"/>
                  </a:cubicBezTo>
                  <a:cubicBezTo>
                    <a:pt x="17963" y="132950"/>
                    <a:pt x="36061" y="105899"/>
                    <a:pt x="127978" y="66275"/>
                  </a:cubicBezTo>
                  <a:cubicBezTo>
                    <a:pt x="210940" y="30556"/>
                    <a:pt x="308953" y="-11735"/>
                    <a:pt x="440398" y="2744"/>
                  </a:cubicBezTo>
                  <a:cubicBezTo>
                    <a:pt x="484308" y="7601"/>
                    <a:pt x="523551" y="12269"/>
                    <a:pt x="558698" y="28080"/>
                  </a:cubicBezTo>
                  <a:cubicBezTo>
                    <a:pt x="574891" y="35424"/>
                    <a:pt x="589749" y="45330"/>
                    <a:pt x="602799" y="57417"/>
                  </a:cubicBezTo>
                  <a:cubicBezTo>
                    <a:pt x="619944" y="73286"/>
                    <a:pt x="633946" y="92297"/>
                    <a:pt x="643947" y="113424"/>
                  </a:cubicBezTo>
                  <a:cubicBezTo>
                    <a:pt x="662997" y="153715"/>
                    <a:pt x="669093" y="198101"/>
                    <a:pt x="673475" y="235725"/>
                  </a:cubicBezTo>
                  <a:cubicBezTo>
                    <a:pt x="681761" y="308020"/>
                    <a:pt x="667855" y="327927"/>
                    <a:pt x="651376" y="464325"/>
                  </a:cubicBezTo>
                  <a:cubicBezTo>
                    <a:pt x="640423" y="555003"/>
                    <a:pt x="631183" y="637871"/>
                    <a:pt x="638994" y="739693"/>
                  </a:cubicBezTo>
                  <a:cubicBezTo>
                    <a:pt x="646804" y="841515"/>
                    <a:pt x="651471" y="892093"/>
                    <a:pt x="691952" y="942671"/>
                  </a:cubicBezTo>
                  <a:cubicBezTo>
                    <a:pt x="759581" y="1027443"/>
                    <a:pt x="866260" y="1033825"/>
                    <a:pt x="880834" y="1034492"/>
                  </a:cubicBezTo>
                  <a:cubicBezTo>
                    <a:pt x="914456" y="1036015"/>
                    <a:pt x="967321" y="1040016"/>
                    <a:pt x="983513" y="1001630"/>
                  </a:cubicBezTo>
                  <a:cubicBezTo>
                    <a:pt x="990847" y="984390"/>
                    <a:pt x="985800" y="964769"/>
                    <a:pt x="981608" y="946576"/>
                  </a:cubicBezTo>
                  <a:cubicBezTo>
                    <a:pt x="958557" y="845515"/>
                    <a:pt x="992943" y="776650"/>
                    <a:pt x="1052093" y="697306"/>
                  </a:cubicBezTo>
                  <a:cubicBezTo>
                    <a:pt x="1077049" y="663874"/>
                    <a:pt x="1105433" y="633137"/>
                    <a:pt x="1136771" y="605581"/>
                  </a:cubicBezTo>
                  <a:cubicBezTo>
                    <a:pt x="1091622" y="702164"/>
                    <a:pt x="1088003" y="780174"/>
                    <a:pt x="1090955" y="827990"/>
                  </a:cubicBezTo>
                  <a:cubicBezTo>
                    <a:pt x="1093908" y="875805"/>
                    <a:pt x="1104671" y="912000"/>
                    <a:pt x="1126198" y="985057"/>
                  </a:cubicBezTo>
                  <a:cubicBezTo>
                    <a:pt x="1162774" y="1108882"/>
                    <a:pt x="1185348" y="1125741"/>
                    <a:pt x="1192873" y="1188130"/>
                  </a:cubicBezTo>
                  <a:cubicBezTo>
                    <a:pt x="1200397" y="1243756"/>
                    <a:pt x="1186300" y="1296810"/>
                    <a:pt x="1158011" y="140310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10" name="Google Shape;610;p8"/>
            <p:cNvSpPr/>
            <p:nvPr/>
          </p:nvSpPr>
          <p:spPr>
            <a:xfrm flipH="1" rot="1801764">
              <a:off x="1938434" y="1927726"/>
              <a:ext cx="482317" cy="1014556"/>
            </a:xfrm>
            <a:custGeom>
              <a:rect b="b" l="l" r="r" t="t"/>
              <a:pathLst>
                <a:path extrusionOk="0" h="1015458" w="482746">
                  <a:moveTo>
                    <a:pt x="230798" y="943546"/>
                  </a:moveTo>
                  <a:cubicBezTo>
                    <a:pt x="216713" y="934487"/>
                    <a:pt x="195481" y="942400"/>
                    <a:pt x="183374" y="961224"/>
                  </a:cubicBezTo>
                  <a:cubicBezTo>
                    <a:pt x="171267" y="980047"/>
                    <a:pt x="172872" y="1002649"/>
                    <a:pt x="186956" y="1011708"/>
                  </a:cubicBezTo>
                  <a:cubicBezTo>
                    <a:pt x="201041" y="1020767"/>
                    <a:pt x="222273" y="1012854"/>
                    <a:pt x="234380" y="994031"/>
                  </a:cubicBezTo>
                  <a:cubicBezTo>
                    <a:pt x="246487" y="975207"/>
                    <a:pt x="244882" y="952605"/>
                    <a:pt x="230798" y="943546"/>
                  </a:cubicBezTo>
                  <a:close/>
                  <a:moveTo>
                    <a:pt x="121253" y="822792"/>
                  </a:moveTo>
                  <a:cubicBezTo>
                    <a:pt x="104876" y="819364"/>
                    <a:pt x="87888" y="834326"/>
                    <a:pt x="83308" y="856207"/>
                  </a:cubicBezTo>
                  <a:cubicBezTo>
                    <a:pt x="78729" y="878090"/>
                    <a:pt x="88294" y="898606"/>
                    <a:pt x="104669" y="902033"/>
                  </a:cubicBezTo>
                  <a:cubicBezTo>
                    <a:pt x="121046" y="905461"/>
                    <a:pt x="138031" y="890498"/>
                    <a:pt x="142610" y="868618"/>
                  </a:cubicBezTo>
                  <a:cubicBezTo>
                    <a:pt x="147190" y="846737"/>
                    <a:pt x="137625" y="826218"/>
                    <a:pt x="121253" y="822792"/>
                  </a:cubicBezTo>
                  <a:close/>
                  <a:moveTo>
                    <a:pt x="355836" y="749622"/>
                  </a:moveTo>
                  <a:cubicBezTo>
                    <a:pt x="338882" y="738717"/>
                    <a:pt x="312726" y="749181"/>
                    <a:pt x="297414" y="772988"/>
                  </a:cubicBezTo>
                  <a:cubicBezTo>
                    <a:pt x="282100" y="796797"/>
                    <a:pt x="283427" y="824935"/>
                    <a:pt x="300381" y="835840"/>
                  </a:cubicBezTo>
                  <a:cubicBezTo>
                    <a:pt x="317333" y="846743"/>
                    <a:pt x="343489" y="836279"/>
                    <a:pt x="358801" y="812472"/>
                  </a:cubicBezTo>
                  <a:cubicBezTo>
                    <a:pt x="374115" y="788663"/>
                    <a:pt x="372788" y="760525"/>
                    <a:pt x="355836" y="749622"/>
                  </a:cubicBezTo>
                  <a:close/>
                  <a:moveTo>
                    <a:pt x="200917" y="617551"/>
                  </a:moveTo>
                  <a:cubicBezTo>
                    <a:pt x="195440" y="610233"/>
                    <a:pt x="187875" y="605707"/>
                    <a:pt x="179520" y="605707"/>
                  </a:cubicBezTo>
                  <a:cubicBezTo>
                    <a:pt x="162804" y="605707"/>
                    <a:pt x="149254" y="623814"/>
                    <a:pt x="149254" y="646147"/>
                  </a:cubicBezTo>
                  <a:cubicBezTo>
                    <a:pt x="149254" y="668483"/>
                    <a:pt x="162807" y="686587"/>
                    <a:pt x="179520" y="686587"/>
                  </a:cubicBezTo>
                  <a:cubicBezTo>
                    <a:pt x="196235" y="686587"/>
                    <a:pt x="209782" y="668480"/>
                    <a:pt x="209782" y="646147"/>
                  </a:cubicBezTo>
                  <a:cubicBezTo>
                    <a:pt x="209782" y="634979"/>
                    <a:pt x="206394" y="624870"/>
                    <a:pt x="200917" y="617551"/>
                  </a:cubicBezTo>
                  <a:close/>
                  <a:moveTo>
                    <a:pt x="73942" y="484277"/>
                  </a:moveTo>
                  <a:cubicBezTo>
                    <a:pt x="67319" y="477970"/>
                    <a:pt x="59100" y="474766"/>
                    <a:pt x="50856" y="476160"/>
                  </a:cubicBezTo>
                  <a:cubicBezTo>
                    <a:pt x="34365" y="478947"/>
                    <a:pt x="24019" y="499069"/>
                    <a:pt x="27743" y="521102"/>
                  </a:cubicBezTo>
                  <a:cubicBezTo>
                    <a:pt x="31467" y="543138"/>
                    <a:pt x="47853" y="558740"/>
                    <a:pt x="64342" y="555953"/>
                  </a:cubicBezTo>
                  <a:cubicBezTo>
                    <a:pt x="80833" y="553166"/>
                    <a:pt x="91178" y="533043"/>
                    <a:pt x="87455" y="511010"/>
                  </a:cubicBezTo>
                  <a:cubicBezTo>
                    <a:pt x="85593" y="499993"/>
                    <a:pt x="80565" y="490583"/>
                    <a:pt x="73942" y="484277"/>
                  </a:cubicBezTo>
                  <a:close/>
                  <a:moveTo>
                    <a:pt x="367770" y="535641"/>
                  </a:moveTo>
                  <a:cubicBezTo>
                    <a:pt x="361304" y="531672"/>
                    <a:pt x="354118" y="529339"/>
                    <a:pt x="346494" y="529048"/>
                  </a:cubicBezTo>
                  <a:cubicBezTo>
                    <a:pt x="315988" y="527885"/>
                    <a:pt x="290010" y="559831"/>
                    <a:pt x="288463" y="600401"/>
                  </a:cubicBezTo>
                  <a:cubicBezTo>
                    <a:pt x="286915" y="640968"/>
                    <a:pt x="310388" y="674800"/>
                    <a:pt x="340890" y="675964"/>
                  </a:cubicBezTo>
                  <a:cubicBezTo>
                    <a:pt x="371395" y="677127"/>
                    <a:pt x="397374" y="645181"/>
                    <a:pt x="398921" y="604614"/>
                  </a:cubicBezTo>
                  <a:cubicBezTo>
                    <a:pt x="400082" y="574186"/>
                    <a:pt x="387167" y="547549"/>
                    <a:pt x="367770" y="535641"/>
                  </a:cubicBezTo>
                  <a:close/>
                  <a:moveTo>
                    <a:pt x="224886" y="269654"/>
                  </a:moveTo>
                  <a:cubicBezTo>
                    <a:pt x="217164" y="265304"/>
                    <a:pt x="208674" y="262899"/>
                    <a:pt x="199763" y="262899"/>
                  </a:cubicBezTo>
                  <a:cubicBezTo>
                    <a:pt x="164113" y="262899"/>
                    <a:pt x="135217" y="301388"/>
                    <a:pt x="135217" y="348869"/>
                  </a:cubicBezTo>
                  <a:cubicBezTo>
                    <a:pt x="135217" y="396348"/>
                    <a:pt x="164113" y="434837"/>
                    <a:pt x="199763" y="434837"/>
                  </a:cubicBezTo>
                  <a:cubicBezTo>
                    <a:pt x="235409" y="434837"/>
                    <a:pt x="264305" y="396348"/>
                    <a:pt x="264305" y="348869"/>
                  </a:cubicBezTo>
                  <a:cubicBezTo>
                    <a:pt x="264305" y="313258"/>
                    <a:pt x="248051" y="282705"/>
                    <a:pt x="224886" y="269654"/>
                  </a:cubicBezTo>
                  <a:close/>
                  <a:moveTo>
                    <a:pt x="51662" y="11845"/>
                  </a:moveTo>
                  <a:cubicBezTo>
                    <a:pt x="46186" y="4526"/>
                    <a:pt x="38620" y="0"/>
                    <a:pt x="30265" y="0"/>
                  </a:cubicBezTo>
                  <a:cubicBezTo>
                    <a:pt x="13549" y="0"/>
                    <a:pt x="0" y="18107"/>
                    <a:pt x="0" y="40440"/>
                  </a:cubicBezTo>
                  <a:cubicBezTo>
                    <a:pt x="0" y="62775"/>
                    <a:pt x="13552" y="80880"/>
                    <a:pt x="30265" y="80879"/>
                  </a:cubicBezTo>
                  <a:cubicBezTo>
                    <a:pt x="46981" y="80880"/>
                    <a:pt x="60527" y="62773"/>
                    <a:pt x="60527" y="40440"/>
                  </a:cubicBezTo>
                  <a:cubicBezTo>
                    <a:pt x="60527" y="29273"/>
                    <a:pt x="57139" y="19163"/>
                    <a:pt x="51662" y="11845"/>
                  </a:cubicBezTo>
                  <a:close/>
                  <a:moveTo>
                    <a:pt x="393522" y="198509"/>
                  </a:moveTo>
                  <a:cubicBezTo>
                    <a:pt x="344748" y="238434"/>
                    <a:pt x="332807" y="326580"/>
                    <a:pt x="369566" y="409750"/>
                  </a:cubicBezTo>
                  <a:cubicBezTo>
                    <a:pt x="390388" y="461572"/>
                    <a:pt x="430310" y="503378"/>
                    <a:pt x="481030" y="526504"/>
                  </a:cubicBezTo>
                  <a:cubicBezTo>
                    <a:pt x="486418" y="460948"/>
                    <a:pt x="479079" y="394906"/>
                    <a:pt x="459654" y="332099"/>
                  </a:cubicBezTo>
                  <a:cubicBezTo>
                    <a:pt x="444884" y="284269"/>
                    <a:pt x="422630" y="239206"/>
                    <a:pt x="393522" y="198509"/>
                  </a:cubicBezTo>
                  <a:close/>
                  <a:moveTo>
                    <a:pt x="223108" y="84551"/>
                  </a:moveTo>
                  <a:cubicBezTo>
                    <a:pt x="215916" y="78888"/>
                    <a:pt x="207426" y="76465"/>
                    <a:pt x="199343" y="78627"/>
                  </a:cubicBezTo>
                  <a:cubicBezTo>
                    <a:pt x="183171" y="82951"/>
                    <a:pt x="174747" y="103974"/>
                    <a:pt x="180525" y="125580"/>
                  </a:cubicBezTo>
                  <a:cubicBezTo>
                    <a:pt x="186303" y="147190"/>
                    <a:pt x="204098" y="161199"/>
                    <a:pt x="220267" y="156875"/>
                  </a:cubicBezTo>
                  <a:cubicBezTo>
                    <a:pt x="236438" y="152551"/>
                    <a:pt x="244860" y="131529"/>
                    <a:pt x="239082" y="109922"/>
                  </a:cubicBezTo>
                  <a:cubicBezTo>
                    <a:pt x="236193" y="99119"/>
                    <a:pt x="230300" y="90214"/>
                    <a:pt x="223108" y="8455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11" name="Google Shape;611;p8"/>
            <p:cNvSpPr/>
            <p:nvPr/>
          </p:nvSpPr>
          <p:spPr>
            <a:xfrm flipH="1" rot="4672513">
              <a:off x="462138" y="4637317"/>
              <a:ext cx="1378168" cy="1371482"/>
            </a:xfrm>
            <a:custGeom>
              <a:rect b="b" l="l" r="r" t="t"/>
              <a:pathLst>
                <a:path extrusionOk="0" h="1371752" w="1378439">
                  <a:moveTo>
                    <a:pt x="83619" y="1190029"/>
                  </a:moveTo>
                  <a:cubicBezTo>
                    <a:pt x="83619" y="1169160"/>
                    <a:pt x="64900" y="1152242"/>
                    <a:pt x="41808" y="1152242"/>
                  </a:cubicBezTo>
                  <a:cubicBezTo>
                    <a:pt x="18719" y="1152242"/>
                    <a:pt x="0" y="1169157"/>
                    <a:pt x="0" y="1190029"/>
                  </a:cubicBezTo>
                  <a:cubicBezTo>
                    <a:pt x="1" y="1210898"/>
                    <a:pt x="18720" y="1227817"/>
                    <a:pt x="41808" y="1227817"/>
                  </a:cubicBezTo>
                  <a:cubicBezTo>
                    <a:pt x="64900" y="1227817"/>
                    <a:pt x="83619" y="1210898"/>
                    <a:pt x="83619" y="1190029"/>
                  </a:cubicBezTo>
                  <a:close/>
                  <a:moveTo>
                    <a:pt x="370444" y="615263"/>
                  </a:moveTo>
                  <a:cubicBezTo>
                    <a:pt x="370444" y="594394"/>
                    <a:pt x="351725" y="577476"/>
                    <a:pt x="328633" y="577476"/>
                  </a:cubicBezTo>
                  <a:cubicBezTo>
                    <a:pt x="305544" y="577476"/>
                    <a:pt x="286825" y="594392"/>
                    <a:pt x="286825" y="615263"/>
                  </a:cubicBezTo>
                  <a:cubicBezTo>
                    <a:pt x="286825" y="636132"/>
                    <a:pt x="305545" y="653051"/>
                    <a:pt x="328633" y="653051"/>
                  </a:cubicBezTo>
                  <a:cubicBezTo>
                    <a:pt x="351725" y="653051"/>
                    <a:pt x="370444" y="636132"/>
                    <a:pt x="370444" y="615263"/>
                  </a:cubicBezTo>
                  <a:close/>
                  <a:moveTo>
                    <a:pt x="512325" y="1121898"/>
                  </a:moveTo>
                  <a:cubicBezTo>
                    <a:pt x="510137" y="1086488"/>
                    <a:pt x="480664" y="1045354"/>
                    <a:pt x="434165" y="1018241"/>
                  </a:cubicBezTo>
                  <a:cubicBezTo>
                    <a:pt x="372169" y="982093"/>
                    <a:pt x="303380" y="984562"/>
                    <a:pt x="280524" y="1023762"/>
                  </a:cubicBezTo>
                  <a:cubicBezTo>
                    <a:pt x="257669" y="1062959"/>
                    <a:pt x="289400" y="1124037"/>
                    <a:pt x="351401" y="1160188"/>
                  </a:cubicBezTo>
                  <a:cubicBezTo>
                    <a:pt x="413397" y="1196336"/>
                    <a:pt x="482184" y="1193866"/>
                    <a:pt x="505038" y="1154669"/>
                  </a:cubicBezTo>
                  <a:cubicBezTo>
                    <a:pt x="510752" y="1144869"/>
                    <a:pt x="513055" y="1133702"/>
                    <a:pt x="512325" y="1121898"/>
                  </a:cubicBezTo>
                  <a:close/>
                  <a:moveTo>
                    <a:pt x="669016" y="1333965"/>
                  </a:moveTo>
                  <a:cubicBezTo>
                    <a:pt x="669016" y="1313096"/>
                    <a:pt x="650294" y="1296177"/>
                    <a:pt x="627205" y="1296177"/>
                  </a:cubicBezTo>
                  <a:cubicBezTo>
                    <a:pt x="604117" y="1296177"/>
                    <a:pt x="585395" y="1313093"/>
                    <a:pt x="585394" y="1333965"/>
                  </a:cubicBezTo>
                  <a:cubicBezTo>
                    <a:pt x="585395" y="1354834"/>
                    <a:pt x="604117" y="1371752"/>
                    <a:pt x="627206" y="1371752"/>
                  </a:cubicBezTo>
                  <a:cubicBezTo>
                    <a:pt x="650294" y="1371752"/>
                    <a:pt x="669016" y="1354834"/>
                    <a:pt x="669016" y="1333965"/>
                  </a:cubicBezTo>
                  <a:close/>
                  <a:moveTo>
                    <a:pt x="587285" y="860759"/>
                  </a:moveTo>
                  <a:cubicBezTo>
                    <a:pt x="587285" y="839890"/>
                    <a:pt x="568566" y="822972"/>
                    <a:pt x="545477" y="822972"/>
                  </a:cubicBezTo>
                  <a:cubicBezTo>
                    <a:pt x="522386" y="822972"/>
                    <a:pt x="503667" y="839887"/>
                    <a:pt x="503666" y="860759"/>
                  </a:cubicBezTo>
                  <a:cubicBezTo>
                    <a:pt x="503667" y="881628"/>
                    <a:pt x="522386" y="898547"/>
                    <a:pt x="545478" y="898547"/>
                  </a:cubicBezTo>
                  <a:cubicBezTo>
                    <a:pt x="568566" y="898547"/>
                    <a:pt x="587285" y="881628"/>
                    <a:pt x="587285" y="860759"/>
                  </a:cubicBezTo>
                  <a:close/>
                  <a:moveTo>
                    <a:pt x="731622" y="626553"/>
                  </a:moveTo>
                  <a:cubicBezTo>
                    <a:pt x="731622" y="605684"/>
                    <a:pt x="712903" y="588765"/>
                    <a:pt x="689814" y="588765"/>
                  </a:cubicBezTo>
                  <a:cubicBezTo>
                    <a:pt x="666722" y="588765"/>
                    <a:pt x="648003" y="605681"/>
                    <a:pt x="648003" y="626553"/>
                  </a:cubicBezTo>
                  <a:cubicBezTo>
                    <a:pt x="648004" y="647419"/>
                    <a:pt x="666723" y="664337"/>
                    <a:pt x="689814" y="664337"/>
                  </a:cubicBezTo>
                  <a:cubicBezTo>
                    <a:pt x="712903" y="664338"/>
                    <a:pt x="731622" y="647422"/>
                    <a:pt x="731622" y="626553"/>
                  </a:cubicBezTo>
                  <a:close/>
                  <a:moveTo>
                    <a:pt x="872674" y="1083615"/>
                  </a:moveTo>
                  <a:cubicBezTo>
                    <a:pt x="867406" y="1066990"/>
                    <a:pt x="855629" y="1051740"/>
                    <a:pt x="838593" y="1041806"/>
                  </a:cubicBezTo>
                  <a:cubicBezTo>
                    <a:pt x="804516" y="1021937"/>
                    <a:pt x="762304" y="1030857"/>
                    <a:pt x="744304" y="1061729"/>
                  </a:cubicBezTo>
                  <a:cubicBezTo>
                    <a:pt x="726304" y="1092600"/>
                    <a:pt x="739333" y="1133730"/>
                    <a:pt x="773410" y="1153599"/>
                  </a:cubicBezTo>
                  <a:cubicBezTo>
                    <a:pt x="807484" y="1173466"/>
                    <a:pt x="849698" y="1164548"/>
                    <a:pt x="867699" y="1133676"/>
                  </a:cubicBezTo>
                  <a:cubicBezTo>
                    <a:pt x="876699" y="1118241"/>
                    <a:pt x="877941" y="1100240"/>
                    <a:pt x="872674" y="1083615"/>
                  </a:cubicBezTo>
                  <a:close/>
                  <a:moveTo>
                    <a:pt x="963242" y="510724"/>
                  </a:moveTo>
                  <a:cubicBezTo>
                    <a:pt x="963242" y="475053"/>
                    <a:pt x="931324" y="446137"/>
                    <a:pt x="891952" y="446137"/>
                  </a:cubicBezTo>
                  <a:cubicBezTo>
                    <a:pt x="852578" y="446137"/>
                    <a:pt x="820663" y="475053"/>
                    <a:pt x="820663" y="510724"/>
                  </a:cubicBezTo>
                  <a:cubicBezTo>
                    <a:pt x="820663" y="546396"/>
                    <a:pt x="852578" y="575312"/>
                    <a:pt x="891952" y="575312"/>
                  </a:cubicBezTo>
                  <a:cubicBezTo>
                    <a:pt x="931324" y="575312"/>
                    <a:pt x="963242" y="546396"/>
                    <a:pt x="963242" y="510724"/>
                  </a:cubicBezTo>
                  <a:close/>
                  <a:moveTo>
                    <a:pt x="1087727" y="826222"/>
                  </a:moveTo>
                  <a:cubicBezTo>
                    <a:pt x="1076800" y="794709"/>
                    <a:pt x="1050682" y="763454"/>
                    <a:pt x="1013647" y="741860"/>
                  </a:cubicBezTo>
                  <a:cubicBezTo>
                    <a:pt x="947805" y="703470"/>
                    <a:pt x="872392" y="710148"/>
                    <a:pt x="845205" y="756775"/>
                  </a:cubicBezTo>
                  <a:cubicBezTo>
                    <a:pt x="818018" y="803403"/>
                    <a:pt x="849352" y="872323"/>
                    <a:pt x="915194" y="910713"/>
                  </a:cubicBezTo>
                  <a:cubicBezTo>
                    <a:pt x="981035" y="949103"/>
                    <a:pt x="1056451" y="942426"/>
                    <a:pt x="1083638" y="895797"/>
                  </a:cubicBezTo>
                  <a:cubicBezTo>
                    <a:pt x="1090435" y="884141"/>
                    <a:pt x="1093574" y="871091"/>
                    <a:pt x="1093430" y="857473"/>
                  </a:cubicBezTo>
                  <a:cubicBezTo>
                    <a:pt x="1093323" y="847259"/>
                    <a:pt x="1091369" y="836726"/>
                    <a:pt x="1087727" y="826222"/>
                  </a:cubicBezTo>
                  <a:close/>
                  <a:moveTo>
                    <a:pt x="995223" y="37788"/>
                  </a:moveTo>
                  <a:cubicBezTo>
                    <a:pt x="995223" y="16919"/>
                    <a:pt x="976504" y="0"/>
                    <a:pt x="953413" y="0"/>
                  </a:cubicBezTo>
                  <a:cubicBezTo>
                    <a:pt x="930324" y="0"/>
                    <a:pt x="911605" y="16916"/>
                    <a:pt x="911604" y="37788"/>
                  </a:cubicBezTo>
                  <a:cubicBezTo>
                    <a:pt x="911605" y="58657"/>
                    <a:pt x="930324" y="75575"/>
                    <a:pt x="953413" y="75575"/>
                  </a:cubicBezTo>
                  <a:cubicBezTo>
                    <a:pt x="976504" y="75575"/>
                    <a:pt x="995223" y="58657"/>
                    <a:pt x="995223" y="37788"/>
                  </a:cubicBezTo>
                  <a:close/>
                  <a:moveTo>
                    <a:pt x="1224131" y="1019959"/>
                  </a:moveTo>
                  <a:cubicBezTo>
                    <a:pt x="1224132" y="999090"/>
                    <a:pt x="1205412" y="982172"/>
                    <a:pt x="1182321" y="982172"/>
                  </a:cubicBezTo>
                  <a:cubicBezTo>
                    <a:pt x="1159232" y="982172"/>
                    <a:pt x="1140513" y="999088"/>
                    <a:pt x="1140513" y="1019959"/>
                  </a:cubicBezTo>
                  <a:cubicBezTo>
                    <a:pt x="1140513" y="1040828"/>
                    <a:pt x="1159232" y="1057747"/>
                    <a:pt x="1182321" y="1057747"/>
                  </a:cubicBezTo>
                  <a:cubicBezTo>
                    <a:pt x="1205412" y="1057747"/>
                    <a:pt x="1224131" y="1040831"/>
                    <a:pt x="1224131" y="1019959"/>
                  </a:cubicBezTo>
                  <a:close/>
                  <a:moveTo>
                    <a:pt x="1378439" y="804110"/>
                  </a:moveTo>
                  <a:cubicBezTo>
                    <a:pt x="1378440" y="783241"/>
                    <a:pt x="1359720" y="766323"/>
                    <a:pt x="1336631" y="766323"/>
                  </a:cubicBezTo>
                  <a:cubicBezTo>
                    <a:pt x="1313540" y="766323"/>
                    <a:pt x="1294821" y="783239"/>
                    <a:pt x="1294821" y="804110"/>
                  </a:cubicBezTo>
                  <a:cubicBezTo>
                    <a:pt x="1294821" y="824979"/>
                    <a:pt x="1313540" y="841898"/>
                    <a:pt x="1336632" y="841898"/>
                  </a:cubicBezTo>
                  <a:cubicBezTo>
                    <a:pt x="1359720" y="841898"/>
                    <a:pt x="1378439" y="824982"/>
                    <a:pt x="1378439" y="80411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12" name="Google Shape;612;p8"/>
            <p:cNvSpPr/>
            <p:nvPr/>
          </p:nvSpPr>
          <p:spPr>
            <a:xfrm flipH="1">
              <a:off x="2555591" y="2323765"/>
              <a:ext cx="251143" cy="155805"/>
            </a:xfrm>
            <a:custGeom>
              <a:rect b="b" l="l" r="r" t="t"/>
              <a:pathLst>
                <a:path extrusionOk="0" h="55348" w="89216">
                  <a:moveTo>
                    <a:pt x="-260" y="55175"/>
                  </a:moveTo>
                  <a:cubicBezTo>
                    <a:pt x="-9118" y="978"/>
                    <a:pt x="65082" y="-22835"/>
                    <a:pt x="88227" y="27457"/>
                  </a:cubicBezTo>
                  <a:cubicBezTo>
                    <a:pt x="72796" y="5464"/>
                    <a:pt x="42412" y="177"/>
                    <a:pt x="20409" y="15636"/>
                  </a:cubicBezTo>
                  <a:cubicBezTo>
                    <a:pt x="7550" y="24695"/>
                    <a:pt x="-164" y="39430"/>
                    <a:pt x="-260" y="55175"/>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13" name="Google Shape;613;p8"/>
            <p:cNvSpPr/>
            <p:nvPr/>
          </p:nvSpPr>
          <p:spPr>
            <a:xfrm flipH="1">
              <a:off x="2680016" y="2683782"/>
              <a:ext cx="76962" cy="76177"/>
            </a:xfrm>
            <a:custGeom>
              <a:rect b="b" l="l" r="r" t="t"/>
              <a:pathLst>
                <a:path extrusionOk="0" h="27061" w="27340">
                  <a:moveTo>
                    <a:pt x="26351" y="22686"/>
                  </a:moveTo>
                  <a:cubicBezTo>
                    <a:pt x="19589" y="28735"/>
                    <a:pt x="9302" y="28192"/>
                    <a:pt x="3206" y="21458"/>
                  </a:cubicBezTo>
                  <a:cubicBezTo>
                    <a:pt x="539" y="18524"/>
                    <a:pt x="-890" y="14733"/>
                    <a:pt x="-986" y="10780"/>
                  </a:cubicBezTo>
                  <a:cubicBezTo>
                    <a:pt x="-1081" y="6675"/>
                    <a:pt x="443" y="2703"/>
                    <a:pt x="3396" y="-174"/>
                  </a:cubicBezTo>
                  <a:cubicBezTo>
                    <a:pt x="-318" y="8770"/>
                    <a:pt x="3967" y="19019"/>
                    <a:pt x="12921" y="22715"/>
                  </a:cubicBezTo>
                  <a:cubicBezTo>
                    <a:pt x="17207" y="24496"/>
                    <a:pt x="22065" y="24487"/>
                    <a:pt x="26351" y="22686"/>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14" name="Google Shape;614;p8"/>
            <p:cNvSpPr/>
            <p:nvPr/>
          </p:nvSpPr>
          <p:spPr>
            <a:xfrm flipH="1">
              <a:off x="2978605" y="2958536"/>
              <a:ext cx="139697" cy="107049"/>
            </a:xfrm>
            <a:custGeom>
              <a:rect b="b" l="l" r="r" t="t"/>
              <a:pathLst>
                <a:path extrusionOk="0" h="38028" w="49626">
                  <a:moveTo>
                    <a:pt x="-990" y="26306"/>
                  </a:moveTo>
                  <a:lnTo>
                    <a:pt x="40730" y="37640"/>
                  </a:lnTo>
                  <a:cubicBezTo>
                    <a:pt x="43683" y="38479"/>
                    <a:pt x="46730" y="36783"/>
                    <a:pt x="47587" y="33859"/>
                  </a:cubicBezTo>
                  <a:cubicBezTo>
                    <a:pt x="47683" y="33383"/>
                    <a:pt x="47778" y="32897"/>
                    <a:pt x="47778" y="32402"/>
                  </a:cubicBezTo>
                  <a:lnTo>
                    <a:pt x="48636" y="-174"/>
                  </a:ln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15" name="Google Shape;615;p8"/>
            <p:cNvSpPr/>
            <p:nvPr/>
          </p:nvSpPr>
          <p:spPr>
            <a:xfrm flipH="1">
              <a:off x="2978605" y="2958536"/>
              <a:ext cx="139697" cy="107049"/>
            </a:xfrm>
            <a:custGeom>
              <a:rect b="b" l="l" r="r" t="t"/>
              <a:pathLst>
                <a:path extrusionOk="0" h="38028" w="49626">
                  <a:moveTo>
                    <a:pt x="-990" y="26306"/>
                  </a:moveTo>
                  <a:lnTo>
                    <a:pt x="40730" y="37640"/>
                  </a:lnTo>
                  <a:cubicBezTo>
                    <a:pt x="43683" y="38479"/>
                    <a:pt x="46730" y="36783"/>
                    <a:pt x="47587" y="33859"/>
                  </a:cubicBezTo>
                  <a:cubicBezTo>
                    <a:pt x="47683" y="33383"/>
                    <a:pt x="47778" y="32897"/>
                    <a:pt x="47778" y="32402"/>
                  </a:cubicBezTo>
                  <a:lnTo>
                    <a:pt x="48636" y="-174"/>
                  </a:ln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16" name="Google Shape;616;p8"/>
            <p:cNvSpPr/>
            <p:nvPr/>
          </p:nvSpPr>
          <p:spPr>
            <a:xfrm flipH="1">
              <a:off x="2814557" y="2847026"/>
              <a:ext cx="138622" cy="108929"/>
            </a:xfrm>
            <a:custGeom>
              <a:rect b="b" l="l" r="r" t="t"/>
              <a:pathLst>
                <a:path extrusionOk="0" h="38696" w="49244">
                  <a:moveTo>
                    <a:pt x="-990" y="33831"/>
                  </a:moveTo>
                  <a:lnTo>
                    <a:pt x="42349" y="38498"/>
                  </a:lnTo>
                  <a:cubicBezTo>
                    <a:pt x="45301" y="38784"/>
                    <a:pt x="47969" y="36584"/>
                    <a:pt x="48255" y="33602"/>
                  </a:cubicBezTo>
                  <a:cubicBezTo>
                    <a:pt x="48255" y="33231"/>
                    <a:pt x="48255" y="32859"/>
                    <a:pt x="48255" y="32497"/>
                  </a:cubicBezTo>
                  <a:lnTo>
                    <a:pt x="43968" y="-174"/>
                  </a:ln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17" name="Google Shape;617;p8"/>
            <p:cNvSpPr/>
            <p:nvPr/>
          </p:nvSpPr>
          <p:spPr>
            <a:xfrm flipH="1">
              <a:off x="2814557" y="2847026"/>
              <a:ext cx="138622" cy="108929"/>
            </a:xfrm>
            <a:custGeom>
              <a:rect b="b" l="l" r="r" t="t"/>
              <a:pathLst>
                <a:path extrusionOk="0" h="38696" w="49244">
                  <a:moveTo>
                    <a:pt x="-990" y="33831"/>
                  </a:moveTo>
                  <a:lnTo>
                    <a:pt x="42349" y="38498"/>
                  </a:lnTo>
                  <a:cubicBezTo>
                    <a:pt x="45301" y="38784"/>
                    <a:pt x="47969" y="36584"/>
                    <a:pt x="48255" y="33602"/>
                  </a:cubicBezTo>
                  <a:cubicBezTo>
                    <a:pt x="48255" y="33231"/>
                    <a:pt x="48255" y="32859"/>
                    <a:pt x="48255" y="32497"/>
                  </a:cubicBezTo>
                  <a:lnTo>
                    <a:pt x="43968" y="-174"/>
                  </a:ln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18" name="Google Shape;618;p8"/>
            <p:cNvSpPr/>
            <p:nvPr/>
          </p:nvSpPr>
          <p:spPr>
            <a:xfrm flipH="1">
              <a:off x="2741718" y="2738732"/>
              <a:ext cx="841119" cy="362806"/>
            </a:xfrm>
            <a:custGeom>
              <a:rect b="b" l="l" r="r" t="t"/>
              <a:pathLst>
                <a:path extrusionOk="0" h="128883" w="298799">
                  <a:moveTo>
                    <a:pt x="-990" y="120508"/>
                  </a:moveTo>
                  <a:cubicBezTo>
                    <a:pt x="112167" y="139558"/>
                    <a:pt x="227610" y="89171"/>
                    <a:pt x="297809" y="-174"/>
                  </a:cubicBezTo>
                  <a:cubicBezTo>
                    <a:pt x="235420" y="96315"/>
                    <a:pt x="111310" y="150321"/>
                    <a:pt x="-990" y="120508"/>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19" name="Google Shape;619;p8"/>
            <p:cNvSpPr/>
            <p:nvPr/>
          </p:nvSpPr>
          <p:spPr>
            <a:xfrm flipH="1">
              <a:off x="3687103" y="2495586"/>
              <a:ext cx="30565" cy="59813"/>
            </a:xfrm>
            <a:custGeom>
              <a:rect b="b" l="l" r="r" t="t"/>
              <a:pathLst>
                <a:path extrusionOk="0" h="21248" w="10858">
                  <a:moveTo>
                    <a:pt x="4154" y="21075"/>
                  </a:moveTo>
                  <a:cubicBezTo>
                    <a:pt x="1582" y="21075"/>
                    <a:pt x="-609" y="17837"/>
                    <a:pt x="-990" y="13169"/>
                  </a:cubicBezTo>
                  <a:cubicBezTo>
                    <a:pt x="-990" y="12284"/>
                    <a:pt x="-990" y="11389"/>
                    <a:pt x="-990" y="10503"/>
                  </a:cubicBezTo>
                  <a:lnTo>
                    <a:pt x="-990" y="7931"/>
                  </a:lnTo>
                  <a:cubicBezTo>
                    <a:pt x="-513" y="2692"/>
                    <a:pt x="2153" y="-832"/>
                    <a:pt x="5011" y="-70"/>
                  </a:cubicBezTo>
                  <a:cubicBezTo>
                    <a:pt x="7869" y="692"/>
                    <a:pt x="9869" y="5169"/>
                    <a:pt x="9869" y="10407"/>
                  </a:cubicBezTo>
                  <a:cubicBezTo>
                    <a:pt x="9869" y="15646"/>
                    <a:pt x="7869" y="19932"/>
                    <a:pt x="5011" y="20980"/>
                  </a:cubicBezTo>
                  <a:close/>
                  <a:moveTo>
                    <a:pt x="3297" y="18694"/>
                  </a:moveTo>
                  <a:lnTo>
                    <a:pt x="3297" y="18694"/>
                  </a:ln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8 Three columns">
  <p:cSld name="CUSTOM_8">
    <p:spTree>
      <p:nvGrpSpPr>
        <p:cNvPr id="620" name="Shape 620"/>
        <p:cNvGrpSpPr/>
        <p:nvPr/>
      </p:nvGrpSpPr>
      <p:grpSpPr>
        <a:xfrm>
          <a:off x="0" y="0"/>
          <a:ext cx="0" cy="0"/>
          <a:chOff x="0" y="0"/>
          <a:chExt cx="0" cy="0"/>
        </a:xfrm>
      </p:grpSpPr>
      <p:grpSp>
        <p:nvGrpSpPr>
          <p:cNvPr id="621" name="Google Shape;621;p9"/>
          <p:cNvGrpSpPr/>
          <p:nvPr/>
        </p:nvGrpSpPr>
        <p:grpSpPr>
          <a:xfrm>
            <a:off x="161004" y="5807028"/>
            <a:ext cx="859938" cy="1050982"/>
            <a:chOff x="7676818" y="1639994"/>
            <a:chExt cx="1729561" cy="2113802"/>
          </a:xfrm>
        </p:grpSpPr>
        <p:sp>
          <p:nvSpPr>
            <p:cNvPr id="622" name="Google Shape;622;p9"/>
            <p:cNvSpPr/>
            <p:nvPr/>
          </p:nvSpPr>
          <p:spPr>
            <a:xfrm>
              <a:off x="7742402" y="1639994"/>
              <a:ext cx="1601281" cy="2103001"/>
            </a:xfrm>
            <a:custGeom>
              <a:rect b="b" l="l" r="r" t="t"/>
              <a:pathLst>
                <a:path extrusionOk="0" h="1630233" w="1241303">
                  <a:moveTo>
                    <a:pt x="349889" y="1630191"/>
                  </a:moveTo>
                  <a:cubicBezTo>
                    <a:pt x="317704" y="1575832"/>
                    <a:pt x="272233" y="1496306"/>
                    <a:pt x="221617" y="1397880"/>
                  </a:cubicBezTo>
                  <a:cubicBezTo>
                    <a:pt x="112993" y="1186619"/>
                    <a:pt x="70048" y="1061061"/>
                    <a:pt x="55172" y="1016339"/>
                  </a:cubicBezTo>
                  <a:cubicBezTo>
                    <a:pt x="-12753" y="810505"/>
                    <a:pt x="-4613" y="726301"/>
                    <a:pt x="10076" y="669603"/>
                  </a:cubicBezTo>
                  <a:cubicBezTo>
                    <a:pt x="18403" y="636950"/>
                    <a:pt x="43290" y="540209"/>
                    <a:pt x="103637" y="527391"/>
                  </a:cubicBezTo>
                  <a:cubicBezTo>
                    <a:pt x="170720" y="513263"/>
                    <a:pt x="240235" y="611034"/>
                    <a:pt x="259696" y="638354"/>
                  </a:cubicBezTo>
                  <a:cubicBezTo>
                    <a:pt x="343901" y="757269"/>
                    <a:pt x="349046" y="892558"/>
                    <a:pt x="353257" y="1016339"/>
                  </a:cubicBezTo>
                  <a:cubicBezTo>
                    <a:pt x="359619" y="1197379"/>
                    <a:pt x="362613" y="1287665"/>
                    <a:pt x="356718" y="1318072"/>
                  </a:cubicBezTo>
                  <a:cubicBezTo>
                    <a:pt x="352415" y="1340153"/>
                    <a:pt x="339504" y="1398628"/>
                    <a:pt x="370659" y="1442976"/>
                  </a:cubicBezTo>
                  <a:cubicBezTo>
                    <a:pt x="373373" y="1446905"/>
                    <a:pt x="399288" y="1482739"/>
                    <a:pt x="433064" y="1481055"/>
                  </a:cubicBezTo>
                  <a:cubicBezTo>
                    <a:pt x="537197" y="1475816"/>
                    <a:pt x="526625" y="1316669"/>
                    <a:pt x="528309" y="1246311"/>
                  </a:cubicBezTo>
                  <a:cubicBezTo>
                    <a:pt x="532482" y="1115382"/>
                    <a:pt x="527888" y="984322"/>
                    <a:pt x="514555" y="854011"/>
                  </a:cubicBezTo>
                  <a:cubicBezTo>
                    <a:pt x="501176" y="735095"/>
                    <a:pt x="465904" y="620109"/>
                    <a:pt x="439707" y="503158"/>
                  </a:cubicBezTo>
                  <a:cubicBezTo>
                    <a:pt x="415381" y="393599"/>
                    <a:pt x="397885" y="306681"/>
                    <a:pt x="401534" y="191040"/>
                  </a:cubicBezTo>
                  <a:cubicBezTo>
                    <a:pt x="405370" y="69411"/>
                    <a:pt x="429041" y="37039"/>
                    <a:pt x="450092" y="21133"/>
                  </a:cubicBezTo>
                  <a:cubicBezTo>
                    <a:pt x="521198" y="-32851"/>
                    <a:pt x="647412" y="32735"/>
                    <a:pt x="658171" y="38443"/>
                  </a:cubicBezTo>
                  <a:cubicBezTo>
                    <a:pt x="817973" y="123864"/>
                    <a:pt x="858017" y="328481"/>
                    <a:pt x="876635" y="423351"/>
                  </a:cubicBezTo>
                  <a:cubicBezTo>
                    <a:pt x="894225" y="513170"/>
                    <a:pt x="936514" y="729201"/>
                    <a:pt x="838462" y="953934"/>
                  </a:cubicBezTo>
                  <a:cubicBezTo>
                    <a:pt x="802816" y="1035706"/>
                    <a:pt x="663597" y="1313394"/>
                    <a:pt x="672018" y="1408265"/>
                  </a:cubicBezTo>
                  <a:cubicBezTo>
                    <a:pt x="672767" y="1416124"/>
                    <a:pt x="674825" y="1439608"/>
                    <a:pt x="685959" y="1442976"/>
                  </a:cubicBezTo>
                  <a:cubicBezTo>
                    <a:pt x="694847" y="1445595"/>
                    <a:pt x="710659" y="1435304"/>
                    <a:pt x="741440" y="1383939"/>
                  </a:cubicBezTo>
                  <a:cubicBezTo>
                    <a:pt x="780782" y="1316875"/>
                    <a:pt x="809973" y="1244365"/>
                    <a:pt x="828077" y="1168750"/>
                  </a:cubicBezTo>
                  <a:cubicBezTo>
                    <a:pt x="881407" y="947198"/>
                    <a:pt x="875793" y="933819"/>
                    <a:pt x="904423" y="888067"/>
                  </a:cubicBezTo>
                  <a:cubicBezTo>
                    <a:pt x="929029" y="848584"/>
                    <a:pt x="977681" y="770368"/>
                    <a:pt x="1060482" y="763257"/>
                  </a:cubicBezTo>
                  <a:cubicBezTo>
                    <a:pt x="1127659" y="757363"/>
                    <a:pt x="1197829" y="800120"/>
                    <a:pt x="1226927" y="856818"/>
                  </a:cubicBezTo>
                  <a:cubicBezTo>
                    <a:pt x="1257240" y="916136"/>
                    <a:pt x="1244048" y="993136"/>
                    <a:pt x="1143657" y="1172399"/>
                  </a:cubicBezTo>
                  <a:cubicBezTo>
                    <a:pt x="1052053" y="1335371"/>
                    <a:pt x="942736" y="1487744"/>
                    <a:pt x="817692" y="162672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23" name="Google Shape;623;p9"/>
            <p:cNvSpPr/>
            <p:nvPr/>
          </p:nvSpPr>
          <p:spPr>
            <a:xfrm>
              <a:off x="7676818" y="1642876"/>
              <a:ext cx="1729561" cy="2110920"/>
            </a:xfrm>
            <a:custGeom>
              <a:rect b="b" l="l" r="r" t="t"/>
              <a:pathLst>
                <a:path extrusionOk="0" h="2110920" w="1729561">
                  <a:moveTo>
                    <a:pt x="787756" y="2043421"/>
                  </a:moveTo>
                  <a:lnTo>
                    <a:pt x="738764" y="2110876"/>
                  </a:lnTo>
                  <a:cubicBezTo>
                    <a:pt x="735868" y="2112927"/>
                    <a:pt x="787756" y="2043421"/>
                    <a:pt x="787756" y="2043421"/>
                  </a:cubicBezTo>
                  <a:close/>
                  <a:moveTo>
                    <a:pt x="1054798" y="2015547"/>
                  </a:moveTo>
                  <a:lnTo>
                    <a:pt x="1085809" y="2093017"/>
                  </a:lnTo>
                  <a:cubicBezTo>
                    <a:pt x="1085809" y="2096517"/>
                    <a:pt x="1054798" y="2015547"/>
                    <a:pt x="1054798" y="2015547"/>
                  </a:cubicBezTo>
                  <a:close/>
                  <a:moveTo>
                    <a:pt x="441313" y="1879915"/>
                  </a:moveTo>
                  <a:lnTo>
                    <a:pt x="388821" y="1984778"/>
                  </a:lnTo>
                  <a:cubicBezTo>
                    <a:pt x="385321" y="1988518"/>
                    <a:pt x="441313" y="1879915"/>
                    <a:pt x="441313" y="1879915"/>
                  </a:cubicBezTo>
                  <a:close/>
                  <a:moveTo>
                    <a:pt x="1313453" y="1704522"/>
                  </a:moveTo>
                  <a:cubicBezTo>
                    <a:pt x="1318920" y="1700684"/>
                    <a:pt x="1326449" y="1702012"/>
                    <a:pt x="1330287" y="1707478"/>
                  </a:cubicBezTo>
                  <a:cubicBezTo>
                    <a:pt x="1356955" y="1745368"/>
                    <a:pt x="1400516" y="1806548"/>
                    <a:pt x="1408480" y="1816081"/>
                  </a:cubicBezTo>
                  <a:cubicBezTo>
                    <a:pt x="1410375" y="1817576"/>
                    <a:pt x="1411799" y="1819592"/>
                    <a:pt x="1412583" y="1821872"/>
                  </a:cubicBezTo>
                  <a:cubicBezTo>
                    <a:pt x="1414466" y="1827592"/>
                    <a:pt x="1411835" y="1833819"/>
                    <a:pt x="1406428" y="1836474"/>
                  </a:cubicBezTo>
                  <a:cubicBezTo>
                    <a:pt x="1404957" y="1837620"/>
                    <a:pt x="1403208" y="1838368"/>
                    <a:pt x="1401361" y="1838646"/>
                  </a:cubicBezTo>
                  <a:cubicBezTo>
                    <a:pt x="1393156" y="1838646"/>
                    <a:pt x="1380967" y="1821390"/>
                    <a:pt x="1310497" y="1721354"/>
                  </a:cubicBezTo>
                  <a:cubicBezTo>
                    <a:pt x="1306659" y="1715888"/>
                    <a:pt x="1307987" y="1708359"/>
                    <a:pt x="1313453" y="1704522"/>
                  </a:cubicBezTo>
                  <a:close/>
                  <a:moveTo>
                    <a:pt x="676982" y="1635076"/>
                  </a:moveTo>
                  <a:cubicBezTo>
                    <a:pt x="726335" y="1671277"/>
                    <a:pt x="806219" y="1730284"/>
                    <a:pt x="819493" y="1738730"/>
                  </a:cubicBezTo>
                  <a:cubicBezTo>
                    <a:pt x="821870" y="1739575"/>
                    <a:pt x="823969" y="1741084"/>
                    <a:pt x="825526" y="1743074"/>
                  </a:cubicBezTo>
                  <a:cubicBezTo>
                    <a:pt x="829194" y="1747926"/>
                    <a:pt x="828687" y="1754755"/>
                    <a:pt x="824319" y="1759003"/>
                  </a:cubicBezTo>
                  <a:cubicBezTo>
                    <a:pt x="822882" y="1760995"/>
                    <a:pt x="820615" y="1762237"/>
                    <a:pt x="818164" y="1762382"/>
                  </a:cubicBezTo>
                  <a:cubicBezTo>
                    <a:pt x="808269" y="1762382"/>
                    <a:pt x="781964" y="1743074"/>
                    <a:pt x="662622" y="1654504"/>
                  </a:cubicBezTo>
                  <a:cubicBezTo>
                    <a:pt x="657251" y="1650534"/>
                    <a:pt x="656117" y="1642980"/>
                    <a:pt x="660087" y="1637609"/>
                  </a:cubicBezTo>
                  <a:cubicBezTo>
                    <a:pt x="664057" y="1632240"/>
                    <a:pt x="671611" y="1631105"/>
                    <a:pt x="676982" y="1635076"/>
                  </a:cubicBezTo>
                  <a:close/>
                  <a:moveTo>
                    <a:pt x="1146266" y="1464930"/>
                  </a:moveTo>
                  <a:cubicBezTo>
                    <a:pt x="1152927" y="1464930"/>
                    <a:pt x="1158333" y="1470336"/>
                    <a:pt x="1158333" y="1476997"/>
                  </a:cubicBezTo>
                  <a:cubicBezTo>
                    <a:pt x="1159299" y="1536125"/>
                    <a:pt x="1161229" y="1631696"/>
                    <a:pt x="1162557" y="1647022"/>
                  </a:cubicBezTo>
                  <a:cubicBezTo>
                    <a:pt x="1163281" y="1649422"/>
                    <a:pt x="1163281" y="1651981"/>
                    <a:pt x="1162557" y="1654382"/>
                  </a:cubicBezTo>
                  <a:cubicBezTo>
                    <a:pt x="1160928" y="1659389"/>
                    <a:pt x="1156234" y="1662757"/>
                    <a:pt x="1150973" y="1662708"/>
                  </a:cubicBezTo>
                  <a:lnTo>
                    <a:pt x="1149404" y="1662708"/>
                  </a:lnTo>
                  <a:cubicBezTo>
                    <a:pt x="1137336" y="1661018"/>
                    <a:pt x="1137336" y="1661018"/>
                    <a:pt x="1134199" y="1476997"/>
                  </a:cubicBezTo>
                  <a:cubicBezTo>
                    <a:pt x="1134199" y="1470336"/>
                    <a:pt x="1139605" y="1464930"/>
                    <a:pt x="1146266" y="1464930"/>
                  </a:cubicBezTo>
                  <a:close/>
                  <a:moveTo>
                    <a:pt x="1527266" y="1464759"/>
                  </a:moveTo>
                  <a:cubicBezTo>
                    <a:pt x="1549776" y="1464724"/>
                    <a:pt x="1585610" y="1465685"/>
                    <a:pt x="1642943" y="1467224"/>
                  </a:cubicBezTo>
                  <a:cubicBezTo>
                    <a:pt x="1649604" y="1467224"/>
                    <a:pt x="1655010" y="1472629"/>
                    <a:pt x="1655010" y="1479290"/>
                  </a:cubicBezTo>
                  <a:cubicBezTo>
                    <a:pt x="1655010" y="1485952"/>
                    <a:pt x="1649604" y="1491357"/>
                    <a:pt x="1642943" y="1491357"/>
                  </a:cubicBezTo>
                  <a:lnTo>
                    <a:pt x="1642340" y="1491116"/>
                  </a:lnTo>
                  <a:cubicBezTo>
                    <a:pt x="1594072" y="1489909"/>
                    <a:pt x="1516240" y="1488340"/>
                    <a:pt x="1503087" y="1488824"/>
                  </a:cubicBezTo>
                  <a:cubicBezTo>
                    <a:pt x="1500769" y="1489535"/>
                    <a:pt x="1498284" y="1489535"/>
                    <a:pt x="1495967" y="1488824"/>
                  </a:cubicBezTo>
                  <a:cubicBezTo>
                    <a:pt x="1490247" y="1486928"/>
                    <a:pt x="1486796" y="1481113"/>
                    <a:pt x="1487882" y="1475188"/>
                  </a:cubicBezTo>
                  <a:cubicBezTo>
                    <a:pt x="1489239" y="1467646"/>
                    <a:pt x="1489749" y="1464818"/>
                    <a:pt x="1527266" y="1464759"/>
                  </a:cubicBezTo>
                  <a:close/>
                  <a:moveTo>
                    <a:pt x="181993" y="1384686"/>
                  </a:moveTo>
                  <a:cubicBezTo>
                    <a:pt x="187351" y="1381887"/>
                    <a:pt x="193951" y="1383491"/>
                    <a:pt x="197438" y="1388427"/>
                  </a:cubicBezTo>
                  <a:cubicBezTo>
                    <a:pt x="204076" y="1397960"/>
                    <a:pt x="204076" y="1397960"/>
                    <a:pt x="125640" y="1471931"/>
                  </a:cubicBezTo>
                  <a:cubicBezTo>
                    <a:pt x="123408" y="1474091"/>
                    <a:pt x="120415" y="1475297"/>
                    <a:pt x="117315" y="1475309"/>
                  </a:cubicBezTo>
                  <a:cubicBezTo>
                    <a:pt x="110653" y="1475358"/>
                    <a:pt x="105211" y="1469987"/>
                    <a:pt x="105163" y="1463327"/>
                  </a:cubicBezTo>
                  <a:cubicBezTo>
                    <a:pt x="105151" y="1459959"/>
                    <a:pt x="106526" y="1456739"/>
                    <a:pt x="108988" y="1454433"/>
                  </a:cubicBezTo>
                  <a:cubicBezTo>
                    <a:pt x="132518" y="1432230"/>
                    <a:pt x="170409" y="1396149"/>
                    <a:pt x="177165" y="1389031"/>
                  </a:cubicBezTo>
                  <a:cubicBezTo>
                    <a:pt x="178348" y="1387172"/>
                    <a:pt x="180015" y="1385663"/>
                    <a:pt x="181993" y="1384686"/>
                  </a:cubicBezTo>
                  <a:close/>
                  <a:moveTo>
                    <a:pt x="402699" y="1371653"/>
                  </a:moveTo>
                  <a:cubicBezTo>
                    <a:pt x="412835" y="1378410"/>
                    <a:pt x="412835" y="1378410"/>
                    <a:pt x="337417" y="1541797"/>
                  </a:cubicBezTo>
                  <a:cubicBezTo>
                    <a:pt x="335438" y="1546069"/>
                    <a:pt x="331154" y="1548808"/>
                    <a:pt x="326436" y="1548796"/>
                  </a:cubicBezTo>
                  <a:cubicBezTo>
                    <a:pt x="324686" y="1548784"/>
                    <a:pt x="322961" y="1548410"/>
                    <a:pt x="321368" y="1547710"/>
                  </a:cubicBezTo>
                  <a:cubicBezTo>
                    <a:pt x="315310" y="1544934"/>
                    <a:pt x="312656" y="1537767"/>
                    <a:pt x="315431" y="1531709"/>
                  </a:cubicBezTo>
                  <a:cubicBezTo>
                    <a:pt x="315443" y="1531698"/>
                    <a:pt x="315443" y="1531673"/>
                    <a:pt x="315456" y="1531662"/>
                  </a:cubicBezTo>
                  <a:cubicBezTo>
                    <a:pt x="339589" y="1479169"/>
                    <a:pt x="378565" y="1394097"/>
                    <a:pt x="383754" y="1380221"/>
                  </a:cubicBezTo>
                  <a:cubicBezTo>
                    <a:pt x="384141" y="1377723"/>
                    <a:pt x="385226" y="1375370"/>
                    <a:pt x="386892" y="1373464"/>
                  </a:cubicBezTo>
                  <a:cubicBezTo>
                    <a:pt x="390959" y="1368974"/>
                    <a:pt x="397727" y="1368202"/>
                    <a:pt x="402699" y="1371653"/>
                  </a:cubicBezTo>
                  <a:close/>
                  <a:moveTo>
                    <a:pt x="1314766" y="1334677"/>
                  </a:moveTo>
                  <a:cubicBezTo>
                    <a:pt x="1337276" y="1334642"/>
                    <a:pt x="1373109" y="1335603"/>
                    <a:pt x="1430442" y="1337142"/>
                  </a:cubicBezTo>
                  <a:cubicBezTo>
                    <a:pt x="1437104" y="1337142"/>
                    <a:pt x="1442509" y="1342548"/>
                    <a:pt x="1442509" y="1349209"/>
                  </a:cubicBezTo>
                  <a:cubicBezTo>
                    <a:pt x="1442509" y="1355870"/>
                    <a:pt x="1437104" y="1361276"/>
                    <a:pt x="1430442" y="1361276"/>
                  </a:cubicBezTo>
                  <a:lnTo>
                    <a:pt x="1429840" y="1361034"/>
                  </a:lnTo>
                  <a:cubicBezTo>
                    <a:pt x="1381571" y="1359829"/>
                    <a:pt x="1303860" y="1358139"/>
                    <a:pt x="1290588" y="1358741"/>
                  </a:cubicBezTo>
                  <a:cubicBezTo>
                    <a:pt x="1288270" y="1359455"/>
                    <a:pt x="1285785" y="1359455"/>
                    <a:pt x="1283467" y="1358741"/>
                  </a:cubicBezTo>
                  <a:cubicBezTo>
                    <a:pt x="1277748" y="1356848"/>
                    <a:pt x="1274297" y="1351031"/>
                    <a:pt x="1275383" y="1345106"/>
                  </a:cubicBezTo>
                  <a:cubicBezTo>
                    <a:pt x="1276741" y="1337564"/>
                    <a:pt x="1277250" y="1334736"/>
                    <a:pt x="1314766" y="1334677"/>
                  </a:cubicBezTo>
                  <a:close/>
                  <a:moveTo>
                    <a:pt x="888756" y="1303476"/>
                  </a:moveTo>
                  <a:cubicBezTo>
                    <a:pt x="895321" y="1302390"/>
                    <a:pt x="901523" y="1306806"/>
                    <a:pt x="902632" y="1313371"/>
                  </a:cubicBezTo>
                  <a:cubicBezTo>
                    <a:pt x="912890" y="1373705"/>
                    <a:pt x="929663" y="1471569"/>
                    <a:pt x="933404" y="1486894"/>
                  </a:cubicBezTo>
                  <a:cubicBezTo>
                    <a:pt x="934598" y="1489102"/>
                    <a:pt x="935020" y="1491648"/>
                    <a:pt x="934610" y="1494134"/>
                  </a:cubicBezTo>
                  <a:cubicBezTo>
                    <a:pt x="933874" y="1500227"/>
                    <a:pt x="928685" y="1504801"/>
                    <a:pt x="922543" y="1504753"/>
                  </a:cubicBezTo>
                  <a:lnTo>
                    <a:pt x="921698" y="1504753"/>
                  </a:lnTo>
                  <a:cubicBezTo>
                    <a:pt x="910355" y="1504753"/>
                    <a:pt x="909632" y="1499323"/>
                    <a:pt x="878861" y="1317352"/>
                  </a:cubicBezTo>
                  <a:cubicBezTo>
                    <a:pt x="877775" y="1310787"/>
                    <a:pt x="882191" y="1304586"/>
                    <a:pt x="888756" y="1303476"/>
                  </a:cubicBezTo>
                  <a:close/>
                  <a:moveTo>
                    <a:pt x="414610" y="1164062"/>
                  </a:moveTo>
                  <a:cubicBezTo>
                    <a:pt x="424955" y="1166273"/>
                    <a:pt x="450454" y="1188356"/>
                    <a:pt x="552450" y="1276686"/>
                  </a:cubicBezTo>
                  <a:cubicBezTo>
                    <a:pt x="557445" y="1281090"/>
                    <a:pt x="557928" y="1288717"/>
                    <a:pt x="553523" y="1293713"/>
                  </a:cubicBezTo>
                  <a:cubicBezTo>
                    <a:pt x="551267" y="1296282"/>
                    <a:pt x="548021" y="1297767"/>
                    <a:pt x="544606" y="1297803"/>
                  </a:cubicBezTo>
                  <a:cubicBezTo>
                    <a:pt x="541735" y="1297803"/>
                    <a:pt x="538946" y="1296778"/>
                    <a:pt x="536762" y="1294907"/>
                  </a:cubicBezTo>
                  <a:cubicBezTo>
                    <a:pt x="492959" y="1257017"/>
                    <a:pt x="422127" y="1196199"/>
                    <a:pt x="410180" y="1187269"/>
                  </a:cubicBezTo>
                  <a:cubicBezTo>
                    <a:pt x="407827" y="1186304"/>
                    <a:pt x="405847" y="1184615"/>
                    <a:pt x="404509" y="1182443"/>
                  </a:cubicBezTo>
                  <a:cubicBezTo>
                    <a:pt x="401311" y="1177315"/>
                    <a:pt x="402384" y="1170617"/>
                    <a:pt x="407043" y="1166757"/>
                  </a:cubicBezTo>
                  <a:cubicBezTo>
                    <a:pt x="409396" y="1164796"/>
                    <a:pt x="411161" y="1163325"/>
                    <a:pt x="414610" y="1164062"/>
                  </a:cubicBezTo>
                  <a:close/>
                  <a:moveTo>
                    <a:pt x="1714379" y="1130435"/>
                  </a:moveTo>
                  <a:cubicBezTo>
                    <a:pt x="1720846" y="1128734"/>
                    <a:pt x="1727459" y="1132594"/>
                    <a:pt x="1729160" y="1139062"/>
                  </a:cubicBezTo>
                  <a:cubicBezTo>
                    <a:pt x="1730862" y="1145530"/>
                    <a:pt x="1727001" y="1152143"/>
                    <a:pt x="1720533" y="1153844"/>
                  </a:cubicBezTo>
                  <a:cubicBezTo>
                    <a:pt x="1661043" y="1169169"/>
                    <a:pt x="1564989" y="1194509"/>
                    <a:pt x="1550148" y="1199457"/>
                  </a:cubicBezTo>
                  <a:cubicBezTo>
                    <a:pt x="1548446" y="1200784"/>
                    <a:pt x="1546382" y="1201581"/>
                    <a:pt x="1544235" y="1201750"/>
                  </a:cubicBezTo>
                  <a:lnTo>
                    <a:pt x="1543511" y="1201750"/>
                  </a:lnTo>
                  <a:cubicBezTo>
                    <a:pt x="1537248" y="1201774"/>
                    <a:pt x="1532011" y="1197008"/>
                    <a:pt x="1531444" y="1190769"/>
                  </a:cubicBezTo>
                  <a:cubicBezTo>
                    <a:pt x="1530237" y="1178702"/>
                    <a:pt x="1530237" y="1178702"/>
                    <a:pt x="1714379" y="1130435"/>
                  </a:cubicBezTo>
                  <a:close/>
                  <a:moveTo>
                    <a:pt x="8039" y="1037050"/>
                  </a:moveTo>
                  <a:cubicBezTo>
                    <a:pt x="10953" y="1036014"/>
                    <a:pt x="14262" y="1036089"/>
                    <a:pt x="17279" y="1037519"/>
                  </a:cubicBezTo>
                  <a:cubicBezTo>
                    <a:pt x="72063" y="1063704"/>
                    <a:pt x="160393" y="1105456"/>
                    <a:pt x="174994" y="1111248"/>
                  </a:cubicBezTo>
                  <a:cubicBezTo>
                    <a:pt x="177323" y="1111501"/>
                    <a:pt x="179520" y="1112467"/>
                    <a:pt x="181270" y="1114024"/>
                  </a:cubicBezTo>
                  <a:cubicBezTo>
                    <a:pt x="186024" y="1117945"/>
                    <a:pt x="187061" y="1124799"/>
                    <a:pt x="183683" y="1129951"/>
                  </a:cubicBezTo>
                  <a:cubicBezTo>
                    <a:pt x="182115" y="1133089"/>
                    <a:pt x="180666" y="1135261"/>
                    <a:pt x="176684" y="1135261"/>
                  </a:cubicBezTo>
                  <a:cubicBezTo>
                    <a:pt x="168237" y="1135261"/>
                    <a:pt x="148569" y="1125970"/>
                    <a:pt x="87750" y="1097371"/>
                  </a:cubicBezTo>
                  <a:cubicBezTo>
                    <a:pt x="47567" y="1078426"/>
                    <a:pt x="6901" y="1059361"/>
                    <a:pt x="6901" y="1059361"/>
                  </a:cubicBezTo>
                  <a:cubicBezTo>
                    <a:pt x="868" y="1056500"/>
                    <a:pt x="-1690" y="1049284"/>
                    <a:pt x="1170" y="1043250"/>
                  </a:cubicBezTo>
                  <a:cubicBezTo>
                    <a:pt x="2606" y="1040234"/>
                    <a:pt x="5125" y="1038086"/>
                    <a:pt x="8039" y="1037050"/>
                  </a:cubicBezTo>
                  <a:close/>
                  <a:moveTo>
                    <a:pt x="945895" y="947921"/>
                  </a:moveTo>
                  <a:cubicBezTo>
                    <a:pt x="952555" y="946558"/>
                    <a:pt x="959071" y="950854"/>
                    <a:pt x="960436" y="957515"/>
                  </a:cubicBezTo>
                  <a:cubicBezTo>
                    <a:pt x="970331" y="1005782"/>
                    <a:pt x="986742" y="1082770"/>
                    <a:pt x="990241" y="1095682"/>
                  </a:cubicBezTo>
                  <a:cubicBezTo>
                    <a:pt x="991399" y="1097781"/>
                    <a:pt x="991894" y="1100171"/>
                    <a:pt x="991689" y="1102560"/>
                  </a:cubicBezTo>
                  <a:cubicBezTo>
                    <a:pt x="991182" y="1108847"/>
                    <a:pt x="985933" y="1113686"/>
                    <a:pt x="979622" y="1113662"/>
                  </a:cubicBezTo>
                  <a:lnTo>
                    <a:pt x="977691" y="1113662"/>
                  </a:lnTo>
                  <a:cubicBezTo>
                    <a:pt x="967555" y="1113662"/>
                    <a:pt x="965624" y="1105094"/>
                    <a:pt x="936302" y="962462"/>
                  </a:cubicBezTo>
                  <a:cubicBezTo>
                    <a:pt x="934937" y="955802"/>
                    <a:pt x="939234" y="949285"/>
                    <a:pt x="945895" y="947921"/>
                  </a:cubicBezTo>
                  <a:close/>
                  <a:moveTo>
                    <a:pt x="771465" y="942189"/>
                  </a:moveTo>
                  <a:cubicBezTo>
                    <a:pt x="776340" y="937677"/>
                    <a:pt x="783942" y="937941"/>
                    <a:pt x="788480" y="942793"/>
                  </a:cubicBezTo>
                  <a:cubicBezTo>
                    <a:pt x="793161" y="947498"/>
                    <a:pt x="793161" y="955101"/>
                    <a:pt x="788480" y="959808"/>
                  </a:cubicBezTo>
                  <a:cubicBezTo>
                    <a:pt x="743832" y="1001800"/>
                    <a:pt x="671912" y="1069979"/>
                    <a:pt x="661172" y="1081684"/>
                  </a:cubicBezTo>
                  <a:cubicBezTo>
                    <a:pt x="659966" y="1083880"/>
                    <a:pt x="658119" y="1085653"/>
                    <a:pt x="655863" y="1086752"/>
                  </a:cubicBezTo>
                  <a:cubicBezTo>
                    <a:pt x="654029" y="1087645"/>
                    <a:pt x="651989" y="1088068"/>
                    <a:pt x="649950" y="1087958"/>
                  </a:cubicBezTo>
                  <a:cubicBezTo>
                    <a:pt x="645919" y="1088030"/>
                    <a:pt x="642119" y="1086088"/>
                    <a:pt x="639814" y="1082770"/>
                  </a:cubicBezTo>
                  <a:cubicBezTo>
                    <a:pt x="632816" y="1072513"/>
                    <a:pt x="632816" y="1072513"/>
                    <a:pt x="771465" y="942189"/>
                  </a:cubicBezTo>
                  <a:close/>
                  <a:moveTo>
                    <a:pt x="442158" y="920228"/>
                  </a:moveTo>
                  <a:cubicBezTo>
                    <a:pt x="446961" y="924898"/>
                    <a:pt x="447069" y="932560"/>
                    <a:pt x="442399" y="937363"/>
                  </a:cubicBezTo>
                  <a:cubicBezTo>
                    <a:pt x="415127" y="965359"/>
                    <a:pt x="371204" y="1010729"/>
                    <a:pt x="363843" y="1019297"/>
                  </a:cubicBezTo>
                  <a:cubicBezTo>
                    <a:pt x="362793" y="1021205"/>
                    <a:pt x="361248" y="1022784"/>
                    <a:pt x="359378" y="1023883"/>
                  </a:cubicBezTo>
                  <a:cubicBezTo>
                    <a:pt x="357508" y="1024945"/>
                    <a:pt x="355385" y="1025488"/>
                    <a:pt x="353225" y="1025452"/>
                  </a:cubicBezTo>
                  <a:cubicBezTo>
                    <a:pt x="349508" y="1025476"/>
                    <a:pt x="345996" y="1023787"/>
                    <a:pt x="343691" y="1020867"/>
                  </a:cubicBezTo>
                  <a:cubicBezTo>
                    <a:pt x="336330" y="1011574"/>
                    <a:pt x="336330" y="1011574"/>
                    <a:pt x="425022" y="920469"/>
                  </a:cubicBezTo>
                  <a:cubicBezTo>
                    <a:pt x="429692" y="915666"/>
                    <a:pt x="437355" y="915558"/>
                    <a:pt x="442158" y="920228"/>
                  </a:cubicBezTo>
                  <a:close/>
                  <a:moveTo>
                    <a:pt x="1390984" y="911297"/>
                  </a:moveTo>
                  <a:cubicBezTo>
                    <a:pt x="1397645" y="911297"/>
                    <a:pt x="1403051" y="916704"/>
                    <a:pt x="1403051" y="923364"/>
                  </a:cubicBezTo>
                  <a:cubicBezTo>
                    <a:pt x="1402207" y="984786"/>
                    <a:pt x="1401119" y="1084096"/>
                    <a:pt x="1401964" y="1099664"/>
                  </a:cubicBezTo>
                  <a:cubicBezTo>
                    <a:pt x="1404100" y="1105974"/>
                    <a:pt x="1400722" y="1112829"/>
                    <a:pt x="1394411" y="1114964"/>
                  </a:cubicBezTo>
                  <a:cubicBezTo>
                    <a:pt x="1392963" y="1115459"/>
                    <a:pt x="1391431" y="1115676"/>
                    <a:pt x="1389897" y="1115592"/>
                  </a:cubicBezTo>
                  <a:lnTo>
                    <a:pt x="1390260" y="1115712"/>
                  </a:lnTo>
                  <a:lnTo>
                    <a:pt x="1388329" y="1115712"/>
                  </a:lnTo>
                  <a:cubicBezTo>
                    <a:pt x="1376262" y="1113661"/>
                    <a:pt x="1376262" y="1113661"/>
                    <a:pt x="1378917" y="923364"/>
                  </a:cubicBezTo>
                  <a:cubicBezTo>
                    <a:pt x="1378917" y="916704"/>
                    <a:pt x="1384323" y="911297"/>
                    <a:pt x="1390984" y="911297"/>
                  </a:cubicBezTo>
                  <a:close/>
                  <a:moveTo>
                    <a:pt x="167755" y="647876"/>
                  </a:moveTo>
                  <a:cubicBezTo>
                    <a:pt x="174415" y="647346"/>
                    <a:pt x="180256" y="652317"/>
                    <a:pt x="180787" y="658978"/>
                  </a:cubicBezTo>
                  <a:cubicBezTo>
                    <a:pt x="183925" y="697833"/>
                    <a:pt x="189113" y="760823"/>
                    <a:pt x="190803" y="772045"/>
                  </a:cubicBezTo>
                  <a:cubicBezTo>
                    <a:pt x="191285" y="774109"/>
                    <a:pt x="191285" y="776256"/>
                    <a:pt x="190803" y="778321"/>
                  </a:cubicBezTo>
                  <a:cubicBezTo>
                    <a:pt x="189837" y="783956"/>
                    <a:pt x="185047" y="788131"/>
                    <a:pt x="179338" y="788336"/>
                  </a:cubicBezTo>
                  <a:lnTo>
                    <a:pt x="178615" y="788336"/>
                  </a:lnTo>
                  <a:cubicBezTo>
                    <a:pt x="166548" y="787611"/>
                    <a:pt x="166548" y="787611"/>
                    <a:pt x="156653" y="660909"/>
                  </a:cubicBezTo>
                  <a:cubicBezTo>
                    <a:pt x="156123" y="654247"/>
                    <a:pt x="161093" y="648407"/>
                    <a:pt x="167755" y="647876"/>
                  </a:cubicBezTo>
                  <a:close/>
                  <a:moveTo>
                    <a:pt x="497038" y="634337"/>
                  </a:moveTo>
                  <a:cubicBezTo>
                    <a:pt x="497218" y="634421"/>
                    <a:pt x="497376" y="634505"/>
                    <a:pt x="497545" y="634601"/>
                  </a:cubicBezTo>
                  <a:cubicBezTo>
                    <a:pt x="551846" y="663079"/>
                    <a:pt x="639815" y="708694"/>
                    <a:pt x="654416" y="714968"/>
                  </a:cubicBezTo>
                  <a:cubicBezTo>
                    <a:pt x="656926" y="715365"/>
                    <a:pt x="659254" y="716548"/>
                    <a:pt x="661053" y="718346"/>
                  </a:cubicBezTo>
                  <a:cubicBezTo>
                    <a:pt x="665408" y="722595"/>
                    <a:pt x="665928" y="729425"/>
                    <a:pt x="662259" y="734275"/>
                  </a:cubicBezTo>
                  <a:cubicBezTo>
                    <a:pt x="660956" y="736953"/>
                    <a:pt x="658241" y="738643"/>
                    <a:pt x="655261" y="738618"/>
                  </a:cubicBezTo>
                  <a:cubicBezTo>
                    <a:pt x="644280" y="738618"/>
                    <a:pt x="612423" y="721966"/>
                    <a:pt x="486323" y="655961"/>
                  </a:cubicBezTo>
                  <a:cubicBezTo>
                    <a:pt x="480348" y="653003"/>
                    <a:pt x="477912" y="645763"/>
                    <a:pt x="480868" y="639790"/>
                  </a:cubicBezTo>
                  <a:cubicBezTo>
                    <a:pt x="483836" y="633817"/>
                    <a:pt x="491077" y="631380"/>
                    <a:pt x="497038" y="634337"/>
                  </a:cubicBezTo>
                  <a:close/>
                  <a:moveTo>
                    <a:pt x="1296621" y="623260"/>
                  </a:moveTo>
                  <a:cubicBezTo>
                    <a:pt x="1302353" y="619856"/>
                    <a:pt x="1309750" y="621751"/>
                    <a:pt x="1313152" y="627483"/>
                  </a:cubicBezTo>
                  <a:cubicBezTo>
                    <a:pt x="1316520" y="633227"/>
                    <a:pt x="1314589" y="640623"/>
                    <a:pt x="1308844" y="643991"/>
                  </a:cubicBezTo>
                  <a:cubicBezTo>
                    <a:pt x="1308833" y="644003"/>
                    <a:pt x="1308821" y="644003"/>
                    <a:pt x="1308808" y="644014"/>
                  </a:cubicBezTo>
                  <a:cubicBezTo>
                    <a:pt x="1255956" y="675267"/>
                    <a:pt x="1170763" y="726191"/>
                    <a:pt x="1157971" y="735121"/>
                  </a:cubicBezTo>
                  <a:cubicBezTo>
                    <a:pt x="1156270" y="737075"/>
                    <a:pt x="1153989" y="738426"/>
                    <a:pt x="1151455" y="738982"/>
                  </a:cubicBezTo>
                  <a:cubicBezTo>
                    <a:pt x="1150599" y="739271"/>
                    <a:pt x="1149706" y="739429"/>
                    <a:pt x="1148801" y="739465"/>
                  </a:cubicBezTo>
                  <a:cubicBezTo>
                    <a:pt x="1143816" y="739524"/>
                    <a:pt x="1139304" y="736496"/>
                    <a:pt x="1137457" y="731862"/>
                  </a:cubicBezTo>
                  <a:cubicBezTo>
                    <a:pt x="1132872" y="719795"/>
                    <a:pt x="1132872" y="719795"/>
                    <a:pt x="1296621" y="623260"/>
                  </a:cubicBezTo>
                  <a:close/>
                  <a:moveTo>
                    <a:pt x="1038141" y="497102"/>
                  </a:moveTo>
                  <a:cubicBezTo>
                    <a:pt x="1056639" y="497208"/>
                    <a:pt x="1086052" y="498396"/>
                    <a:pt x="1133113" y="500296"/>
                  </a:cubicBezTo>
                  <a:cubicBezTo>
                    <a:pt x="1139775" y="500296"/>
                    <a:pt x="1145180" y="505703"/>
                    <a:pt x="1145180" y="512363"/>
                  </a:cubicBezTo>
                  <a:cubicBezTo>
                    <a:pt x="1145180" y="519024"/>
                    <a:pt x="1139775" y="524430"/>
                    <a:pt x="1133113" y="524430"/>
                  </a:cubicBezTo>
                  <a:lnTo>
                    <a:pt x="1132269" y="524189"/>
                  </a:lnTo>
                  <a:cubicBezTo>
                    <a:pt x="1093775" y="522741"/>
                    <a:pt x="1031509" y="520931"/>
                    <a:pt x="1020166" y="521052"/>
                  </a:cubicBezTo>
                  <a:cubicBezTo>
                    <a:pt x="1017958" y="521690"/>
                    <a:pt x="1015617" y="521690"/>
                    <a:pt x="1013409" y="521052"/>
                  </a:cubicBezTo>
                  <a:cubicBezTo>
                    <a:pt x="1007677" y="519108"/>
                    <a:pt x="1004274" y="513232"/>
                    <a:pt x="1005445" y="507295"/>
                  </a:cubicBezTo>
                  <a:cubicBezTo>
                    <a:pt x="1006802" y="499754"/>
                    <a:pt x="1007312" y="496925"/>
                    <a:pt x="1038141" y="497102"/>
                  </a:cubicBezTo>
                  <a:close/>
                  <a:moveTo>
                    <a:pt x="826007" y="426446"/>
                  </a:moveTo>
                  <a:cubicBezTo>
                    <a:pt x="832669" y="426446"/>
                    <a:pt x="838074" y="431853"/>
                    <a:pt x="838074" y="438513"/>
                  </a:cubicBezTo>
                  <a:cubicBezTo>
                    <a:pt x="837229" y="499935"/>
                    <a:pt x="836385" y="599005"/>
                    <a:pt x="837351" y="614812"/>
                  </a:cubicBezTo>
                  <a:cubicBezTo>
                    <a:pt x="838122" y="617202"/>
                    <a:pt x="838122" y="619785"/>
                    <a:pt x="837351" y="622174"/>
                  </a:cubicBezTo>
                  <a:cubicBezTo>
                    <a:pt x="835794" y="627313"/>
                    <a:pt x="831015" y="630814"/>
                    <a:pt x="825645" y="630741"/>
                  </a:cubicBezTo>
                  <a:lnTo>
                    <a:pt x="823715" y="630741"/>
                  </a:lnTo>
                  <a:cubicBezTo>
                    <a:pt x="811648" y="628689"/>
                    <a:pt x="811648" y="628689"/>
                    <a:pt x="813940" y="438513"/>
                  </a:cubicBezTo>
                  <a:cubicBezTo>
                    <a:pt x="813940" y="431853"/>
                    <a:pt x="819347" y="426446"/>
                    <a:pt x="826007" y="426446"/>
                  </a:cubicBezTo>
                  <a:close/>
                  <a:moveTo>
                    <a:pt x="677584" y="290091"/>
                  </a:moveTo>
                  <a:cubicBezTo>
                    <a:pt x="683485" y="289994"/>
                    <a:pt x="688590" y="294181"/>
                    <a:pt x="689651" y="299986"/>
                  </a:cubicBezTo>
                  <a:cubicBezTo>
                    <a:pt x="691823" y="312053"/>
                    <a:pt x="691823" y="312053"/>
                    <a:pt x="544002" y="363699"/>
                  </a:cubicBezTo>
                  <a:cubicBezTo>
                    <a:pt x="542833" y="364038"/>
                    <a:pt x="541601" y="364207"/>
                    <a:pt x="540383" y="364182"/>
                  </a:cubicBezTo>
                  <a:cubicBezTo>
                    <a:pt x="533722" y="364109"/>
                    <a:pt x="528376" y="358644"/>
                    <a:pt x="528448" y="351982"/>
                  </a:cubicBezTo>
                  <a:cubicBezTo>
                    <a:pt x="528509" y="346950"/>
                    <a:pt x="531670" y="342485"/>
                    <a:pt x="536401" y="340772"/>
                  </a:cubicBezTo>
                  <a:cubicBezTo>
                    <a:pt x="583100" y="324361"/>
                    <a:pt x="658518" y="297572"/>
                    <a:pt x="670827" y="292504"/>
                  </a:cubicBezTo>
                  <a:cubicBezTo>
                    <a:pt x="672781" y="291031"/>
                    <a:pt x="675135" y="290186"/>
                    <a:pt x="677584" y="290091"/>
                  </a:cubicBezTo>
                  <a:close/>
                  <a:moveTo>
                    <a:pt x="1092688" y="146614"/>
                  </a:moveTo>
                  <a:cubicBezTo>
                    <a:pt x="1098482" y="143284"/>
                    <a:pt x="1105890" y="145287"/>
                    <a:pt x="1109220" y="151079"/>
                  </a:cubicBezTo>
                  <a:cubicBezTo>
                    <a:pt x="1112552" y="156872"/>
                    <a:pt x="1110549" y="164280"/>
                    <a:pt x="1104756" y="167610"/>
                  </a:cubicBezTo>
                  <a:cubicBezTo>
                    <a:pt x="1071089" y="186435"/>
                    <a:pt x="1016788" y="217206"/>
                    <a:pt x="1007375" y="223240"/>
                  </a:cubicBezTo>
                  <a:cubicBezTo>
                    <a:pt x="1005734" y="224821"/>
                    <a:pt x="1003694" y="225907"/>
                    <a:pt x="1001463" y="226376"/>
                  </a:cubicBezTo>
                  <a:cubicBezTo>
                    <a:pt x="1000751" y="226583"/>
                    <a:pt x="1000027" y="226703"/>
                    <a:pt x="999291" y="226739"/>
                  </a:cubicBezTo>
                  <a:cubicBezTo>
                    <a:pt x="994005" y="227089"/>
                    <a:pt x="989117" y="223964"/>
                    <a:pt x="987224" y="219016"/>
                  </a:cubicBezTo>
                  <a:cubicBezTo>
                    <a:pt x="983121" y="208035"/>
                    <a:pt x="983121" y="208035"/>
                    <a:pt x="1092688" y="146614"/>
                  </a:cubicBezTo>
                  <a:close/>
                  <a:moveTo>
                    <a:pt x="583582" y="41512"/>
                  </a:moveTo>
                  <a:cubicBezTo>
                    <a:pt x="588651" y="37179"/>
                    <a:pt x="596264" y="37771"/>
                    <a:pt x="600597" y="42839"/>
                  </a:cubicBezTo>
                  <a:cubicBezTo>
                    <a:pt x="647296" y="96778"/>
                    <a:pt x="723077" y="183540"/>
                    <a:pt x="735627" y="195969"/>
                  </a:cubicBezTo>
                  <a:cubicBezTo>
                    <a:pt x="737883" y="197260"/>
                    <a:pt x="739656" y="199251"/>
                    <a:pt x="740695" y="201640"/>
                  </a:cubicBezTo>
                  <a:cubicBezTo>
                    <a:pt x="743252" y="207179"/>
                    <a:pt x="741287" y="213743"/>
                    <a:pt x="736110" y="216965"/>
                  </a:cubicBezTo>
                  <a:cubicBezTo>
                    <a:pt x="734613" y="218124"/>
                    <a:pt x="732814" y="218835"/>
                    <a:pt x="730921" y="219017"/>
                  </a:cubicBezTo>
                  <a:cubicBezTo>
                    <a:pt x="721267" y="219017"/>
                    <a:pt x="701236" y="195848"/>
                    <a:pt x="582255" y="58526"/>
                  </a:cubicBezTo>
                  <a:cubicBezTo>
                    <a:pt x="577923" y="53458"/>
                    <a:pt x="578513" y="45844"/>
                    <a:pt x="583582" y="41512"/>
                  </a:cubicBezTo>
                  <a:close/>
                  <a:moveTo>
                    <a:pt x="867277" y="0"/>
                  </a:moveTo>
                  <a:cubicBezTo>
                    <a:pt x="873939" y="0"/>
                    <a:pt x="879344" y="5407"/>
                    <a:pt x="879344" y="12067"/>
                  </a:cubicBezTo>
                  <a:cubicBezTo>
                    <a:pt x="878621" y="60336"/>
                    <a:pt x="877897" y="139736"/>
                    <a:pt x="878621" y="153010"/>
                  </a:cubicBezTo>
                  <a:cubicBezTo>
                    <a:pt x="879405" y="155279"/>
                    <a:pt x="879405" y="157741"/>
                    <a:pt x="878621" y="160008"/>
                  </a:cubicBezTo>
                  <a:cubicBezTo>
                    <a:pt x="877197" y="165295"/>
                    <a:pt x="872394" y="168963"/>
                    <a:pt x="866916" y="168938"/>
                  </a:cubicBezTo>
                  <a:lnTo>
                    <a:pt x="864985" y="168938"/>
                  </a:lnTo>
                  <a:cubicBezTo>
                    <a:pt x="852918" y="167008"/>
                    <a:pt x="852918" y="167008"/>
                    <a:pt x="855210" y="12067"/>
                  </a:cubicBezTo>
                  <a:cubicBezTo>
                    <a:pt x="855210" y="5407"/>
                    <a:pt x="860617" y="0"/>
                    <a:pt x="867277"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624" name="Google Shape;624;p9"/>
          <p:cNvGrpSpPr/>
          <p:nvPr/>
        </p:nvGrpSpPr>
        <p:grpSpPr>
          <a:xfrm>
            <a:off x="46383" y="1226000"/>
            <a:ext cx="3056209" cy="5631996"/>
            <a:chOff x="1978022" y="104554"/>
            <a:chExt cx="2044561" cy="3767726"/>
          </a:xfrm>
        </p:grpSpPr>
        <p:sp>
          <p:nvSpPr>
            <p:cNvPr id="625" name="Google Shape;625;p9"/>
            <p:cNvSpPr/>
            <p:nvPr/>
          </p:nvSpPr>
          <p:spPr>
            <a:xfrm>
              <a:off x="2633061" y="1215781"/>
              <a:ext cx="291649" cy="2656499"/>
            </a:xfrm>
            <a:custGeom>
              <a:rect b="b" l="l" r="r" t="t"/>
              <a:pathLst>
                <a:path extrusionOk="0" h="775620" w="85153">
                  <a:moveTo>
                    <a:pt x="84164" y="5160"/>
                  </a:moveTo>
                  <a:cubicBezTo>
                    <a:pt x="80449" y="46023"/>
                    <a:pt x="76638" y="94314"/>
                    <a:pt x="72925" y="148702"/>
                  </a:cubicBezTo>
                  <a:cubicBezTo>
                    <a:pt x="72925" y="151845"/>
                    <a:pt x="72925" y="155084"/>
                    <a:pt x="72353" y="158227"/>
                  </a:cubicBezTo>
                  <a:cubicBezTo>
                    <a:pt x="71686" y="167752"/>
                    <a:pt x="71114" y="176801"/>
                    <a:pt x="70543" y="186326"/>
                  </a:cubicBezTo>
                  <a:cubicBezTo>
                    <a:pt x="70543" y="189469"/>
                    <a:pt x="70543" y="192612"/>
                    <a:pt x="69876" y="195851"/>
                  </a:cubicBezTo>
                  <a:cubicBezTo>
                    <a:pt x="69876" y="202233"/>
                    <a:pt x="69210" y="208900"/>
                    <a:pt x="68828" y="215472"/>
                  </a:cubicBezTo>
                  <a:lnTo>
                    <a:pt x="68258" y="224997"/>
                  </a:lnTo>
                  <a:cubicBezTo>
                    <a:pt x="68258" y="225569"/>
                    <a:pt x="68258" y="226141"/>
                    <a:pt x="68258" y="226807"/>
                  </a:cubicBezTo>
                  <a:cubicBezTo>
                    <a:pt x="67019" y="251477"/>
                    <a:pt x="63209" y="322914"/>
                    <a:pt x="60732" y="421308"/>
                  </a:cubicBezTo>
                  <a:lnTo>
                    <a:pt x="60732" y="430833"/>
                  </a:lnTo>
                  <a:cubicBezTo>
                    <a:pt x="60732" y="440358"/>
                    <a:pt x="60732" y="449883"/>
                    <a:pt x="60065" y="459408"/>
                  </a:cubicBezTo>
                  <a:lnTo>
                    <a:pt x="60065" y="468933"/>
                  </a:lnTo>
                  <a:cubicBezTo>
                    <a:pt x="60065" y="474457"/>
                    <a:pt x="60065" y="479981"/>
                    <a:pt x="60065" y="485506"/>
                  </a:cubicBezTo>
                  <a:cubicBezTo>
                    <a:pt x="60065" y="488745"/>
                    <a:pt x="60065" y="491888"/>
                    <a:pt x="60065" y="495031"/>
                  </a:cubicBezTo>
                  <a:cubicBezTo>
                    <a:pt x="60065" y="499794"/>
                    <a:pt x="60065" y="504556"/>
                    <a:pt x="60065" y="509699"/>
                  </a:cubicBezTo>
                  <a:cubicBezTo>
                    <a:pt x="60065" y="545609"/>
                    <a:pt x="59303" y="584662"/>
                    <a:pt x="59494" y="626953"/>
                  </a:cubicBezTo>
                  <a:lnTo>
                    <a:pt x="59494" y="636478"/>
                  </a:lnTo>
                  <a:cubicBezTo>
                    <a:pt x="59494" y="648860"/>
                    <a:pt x="59494" y="661528"/>
                    <a:pt x="59494" y="674578"/>
                  </a:cubicBezTo>
                  <a:cubicBezTo>
                    <a:pt x="59494" y="677816"/>
                    <a:pt x="59494" y="680959"/>
                    <a:pt x="59494" y="684103"/>
                  </a:cubicBezTo>
                  <a:cubicBezTo>
                    <a:pt x="59494" y="690389"/>
                    <a:pt x="59494" y="696771"/>
                    <a:pt x="59494" y="703153"/>
                  </a:cubicBezTo>
                  <a:cubicBezTo>
                    <a:pt x="59494" y="706391"/>
                    <a:pt x="59494" y="709534"/>
                    <a:pt x="59494" y="712678"/>
                  </a:cubicBezTo>
                  <a:cubicBezTo>
                    <a:pt x="59494" y="722774"/>
                    <a:pt x="59685" y="732965"/>
                    <a:pt x="60065" y="743253"/>
                  </a:cubicBezTo>
                  <a:lnTo>
                    <a:pt x="60065" y="752778"/>
                  </a:lnTo>
                  <a:cubicBezTo>
                    <a:pt x="60065" y="760207"/>
                    <a:pt x="60065" y="767732"/>
                    <a:pt x="60065" y="775447"/>
                  </a:cubicBezTo>
                  <a:lnTo>
                    <a:pt x="-990" y="772780"/>
                  </a:lnTo>
                  <a:cubicBezTo>
                    <a:pt x="-990" y="766113"/>
                    <a:pt x="-990" y="759445"/>
                    <a:pt x="-990" y="752778"/>
                  </a:cubicBezTo>
                  <a:cubicBezTo>
                    <a:pt x="-990" y="749539"/>
                    <a:pt x="-990" y="746396"/>
                    <a:pt x="-990" y="743253"/>
                  </a:cubicBezTo>
                  <a:cubicBezTo>
                    <a:pt x="-990" y="733156"/>
                    <a:pt x="-990" y="722964"/>
                    <a:pt x="-990" y="712678"/>
                  </a:cubicBezTo>
                  <a:cubicBezTo>
                    <a:pt x="-990" y="709534"/>
                    <a:pt x="-990" y="706391"/>
                    <a:pt x="-990" y="703153"/>
                  </a:cubicBezTo>
                  <a:lnTo>
                    <a:pt x="-990" y="684103"/>
                  </a:lnTo>
                  <a:cubicBezTo>
                    <a:pt x="-990" y="680864"/>
                    <a:pt x="-990" y="677721"/>
                    <a:pt x="-990" y="674578"/>
                  </a:cubicBezTo>
                  <a:cubicBezTo>
                    <a:pt x="-990" y="662099"/>
                    <a:pt x="-419" y="649432"/>
                    <a:pt x="58" y="636478"/>
                  </a:cubicBezTo>
                  <a:cubicBezTo>
                    <a:pt x="58" y="633334"/>
                    <a:pt x="58" y="630096"/>
                    <a:pt x="58" y="626953"/>
                  </a:cubicBezTo>
                  <a:cubicBezTo>
                    <a:pt x="1391" y="583709"/>
                    <a:pt x="3392" y="539732"/>
                    <a:pt x="5964" y="495031"/>
                  </a:cubicBezTo>
                  <a:cubicBezTo>
                    <a:pt x="5964" y="491793"/>
                    <a:pt x="5964" y="488650"/>
                    <a:pt x="6535" y="485506"/>
                  </a:cubicBezTo>
                  <a:cubicBezTo>
                    <a:pt x="6535" y="480077"/>
                    <a:pt x="7202" y="474553"/>
                    <a:pt x="7583" y="468933"/>
                  </a:cubicBezTo>
                  <a:cubicBezTo>
                    <a:pt x="7583" y="465789"/>
                    <a:pt x="7583" y="462551"/>
                    <a:pt x="8154" y="459408"/>
                  </a:cubicBezTo>
                  <a:cubicBezTo>
                    <a:pt x="8726" y="449883"/>
                    <a:pt x="9392" y="440358"/>
                    <a:pt x="10059" y="430833"/>
                  </a:cubicBezTo>
                  <a:cubicBezTo>
                    <a:pt x="10059" y="427594"/>
                    <a:pt x="10059" y="424451"/>
                    <a:pt x="10726" y="421308"/>
                  </a:cubicBezTo>
                  <a:cubicBezTo>
                    <a:pt x="14631" y="367301"/>
                    <a:pt x="19298" y="312151"/>
                    <a:pt x="25204" y="256049"/>
                  </a:cubicBezTo>
                  <a:cubicBezTo>
                    <a:pt x="26252" y="245667"/>
                    <a:pt x="27395" y="235284"/>
                    <a:pt x="28538" y="224997"/>
                  </a:cubicBezTo>
                  <a:lnTo>
                    <a:pt x="29681" y="215472"/>
                  </a:lnTo>
                  <a:cubicBezTo>
                    <a:pt x="30348" y="208900"/>
                    <a:pt x="31109" y="202328"/>
                    <a:pt x="31871" y="195851"/>
                  </a:cubicBezTo>
                  <a:lnTo>
                    <a:pt x="33014" y="186326"/>
                  </a:lnTo>
                  <a:cubicBezTo>
                    <a:pt x="34157" y="176801"/>
                    <a:pt x="35300" y="167276"/>
                    <a:pt x="36348" y="158227"/>
                  </a:cubicBezTo>
                  <a:cubicBezTo>
                    <a:pt x="36348" y="155084"/>
                    <a:pt x="37111" y="151845"/>
                    <a:pt x="37586" y="148702"/>
                  </a:cubicBezTo>
                  <a:cubicBezTo>
                    <a:pt x="43968" y="97839"/>
                    <a:pt x="50921" y="48309"/>
                    <a:pt x="58446" y="-174"/>
                  </a:cubicBezTo>
                  <a:close/>
                </a:path>
              </a:pathLst>
            </a:custGeom>
            <a:solidFill>
              <a:srgbClr val="AFADA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26" name="Google Shape;626;p9"/>
            <p:cNvSpPr/>
            <p:nvPr/>
          </p:nvSpPr>
          <p:spPr>
            <a:xfrm>
              <a:off x="2633064" y="798477"/>
              <a:ext cx="291649" cy="3073394"/>
            </a:xfrm>
            <a:custGeom>
              <a:rect b="b" l="l" r="r" t="t"/>
              <a:pathLst>
                <a:path extrusionOk="0" h="775620" w="85153">
                  <a:moveTo>
                    <a:pt x="84164" y="5160"/>
                  </a:moveTo>
                  <a:cubicBezTo>
                    <a:pt x="80449" y="46023"/>
                    <a:pt x="76638" y="94314"/>
                    <a:pt x="72925" y="148702"/>
                  </a:cubicBezTo>
                  <a:cubicBezTo>
                    <a:pt x="72925" y="151845"/>
                    <a:pt x="72925" y="155084"/>
                    <a:pt x="72353" y="158227"/>
                  </a:cubicBezTo>
                  <a:cubicBezTo>
                    <a:pt x="71686" y="167752"/>
                    <a:pt x="71114" y="176801"/>
                    <a:pt x="70543" y="186326"/>
                  </a:cubicBezTo>
                  <a:cubicBezTo>
                    <a:pt x="70543" y="189469"/>
                    <a:pt x="70543" y="192612"/>
                    <a:pt x="69876" y="195851"/>
                  </a:cubicBezTo>
                  <a:cubicBezTo>
                    <a:pt x="69876" y="202233"/>
                    <a:pt x="69210" y="208900"/>
                    <a:pt x="68828" y="215472"/>
                  </a:cubicBezTo>
                  <a:lnTo>
                    <a:pt x="68258" y="224997"/>
                  </a:lnTo>
                  <a:cubicBezTo>
                    <a:pt x="68258" y="225569"/>
                    <a:pt x="68258" y="226141"/>
                    <a:pt x="68258" y="226807"/>
                  </a:cubicBezTo>
                  <a:cubicBezTo>
                    <a:pt x="67019" y="251477"/>
                    <a:pt x="63209" y="322914"/>
                    <a:pt x="60732" y="421308"/>
                  </a:cubicBezTo>
                  <a:lnTo>
                    <a:pt x="60732" y="430833"/>
                  </a:lnTo>
                  <a:cubicBezTo>
                    <a:pt x="60732" y="440358"/>
                    <a:pt x="60732" y="449883"/>
                    <a:pt x="60065" y="459408"/>
                  </a:cubicBezTo>
                  <a:lnTo>
                    <a:pt x="60065" y="468933"/>
                  </a:lnTo>
                  <a:cubicBezTo>
                    <a:pt x="60065" y="474457"/>
                    <a:pt x="60065" y="479981"/>
                    <a:pt x="60065" y="485506"/>
                  </a:cubicBezTo>
                  <a:cubicBezTo>
                    <a:pt x="60065" y="488745"/>
                    <a:pt x="60065" y="491888"/>
                    <a:pt x="60065" y="495031"/>
                  </a:cubicBezTo>
                  <a:cubicBezTo>
                    <a:pt x="60065" y="499794"/>
                    <a:pt x="60065" y="504556"/>
                    <a:pt x="60065" y="509699"/>
                  </a:cubicBezTo>
                  <a:cubicBezTo>
                    <a:pt x="60065" y="545609"/>
                    <a:pt x="59303" y="584662"/>
                    <a:pt x="59494" y="626953"/>
                  </a:cubicBezTo>
                  <a:lnTo>
                    <a:pt x="59494" y="636478"/>
                  </a:lnTo>
                  <a:cubicBezTo>
                    <a:pt x="59494" y="648860"/>
                    <a:pt x="59494" y="661528"/>
                    <a:pt x="59494" y="674578"/>
                  </a:cubicBezTo>
                  <a:cubicBezTo>
                    <a:pt x="59494" y="677816"/>
                    <a:pt x="59494" y="680959"/>
                    <a:pt x="59494" y="684103"/>
                  </a:cubicBezTo>
                  <a:cubicBezTo>
                    <a:pt x="59494" y="690389"/>
                    <a:pt x="59494" y="696771"/>
                    <a:pt x="59494" y="703153"/>
                  </a:cubicBezTo>
                  <a:cubicBezTo>
                    <a:pt x="59494" y="706391"/>
                    <a:pt x="59494" y="709534"/>
                    <a:pt x="59494" y="712678"/>
                  </a:cubicBezTo>
                  <a:cubicBezTo>
                    <a:pt x="59494" y="722774"/>
                    <a:pt x="59685" y="732965"/>
                    <a:pt x="60065" y="743253"/>
                  </a:cubicBezTo>
                  <a:lnTo>
                    <a:pt x="60065" y="752778"/>
                  </a:lnTo>
                  <a:cubicBezTo>
                    <a:pt x="60065" y="760207"/>
                    <a:pt x="60065" y="767732"/>
                    <a:pt x="60065" y="775447"/>
                  </a:cubicBezTo>
                  <a:lnTo>
                    <a:pt x="-990" y="772780"/>
                  </a:lnTo>
                  <a:cubicBezTo>
                    <a:pt x="-990" y="766113"/>
                    <a:pt x="-990" y="759445"/>
                    <a:pt x="-990" y="752778"/>
                  </a:cubicBezTo>
                  <a:cubicBezTo>
                    <a:pt x="-990" y="749539"/>
                    <a:pt x="-990" y="746396"/>
                    <a:pt x="-990" y="743253"/>
                  </a:cubicBezTo>
                  <a:cubicBezTo>
                    <a:pt x="-990" y="733156"/>
                    <a:pt x="-990" y="722964"/>
                    <a:pt x="-990" y="712678"/>
                  </a:cubicBezTo>
                  <a:cubicBezTo>
                    <a:pt x="-990" y="709534"/>
                    <a:pt x="-990" y="706391"/>
                    <a:pt x="-990" y="703153"/>
                  </a:cubicBezTo>
                  <a:lnTo>
                    <a:pt x="-990" y="684103"/>
                  </a:lnTo>
                  <a:cubicBezTo>
                    <a:pt x="-990" y="680864"/>
                    <a:pt x="-990" y="677721"/>
                    <a:pt x="-990" y="674578"/>
                  </a:cubicBezTo>
                  <a:cubicBezTo>
                    <a:pt x="-990" y="662099"/>
                    <a:pt x="-419" y="649432"/>
                    <a:pt x="58" y="636478"/>
                  </a:cubicBezTo>
                  <a:cubicBezTo>
                    <a:pt x="58" y="633334"/>
                    <a:pt x="58" y="630096"/>
                    <a:pt x="58" y="626953"/>
                  </a:cubicBezTo>
                  <a:cubicBezTo>
                    <a:pt x="1391" y="583709"/>
                    <a:pt x="3392" y="539732"/>
                    <a:pt x="5964" y="495031"/>
                  </a:cubicBezTo>
                  <a:cubicBezTo>
                    <a:pt x="5964" y="491793"/>
                    <a:pt x="5964" y="488650"/>
                    <a:pt x="6535" y="485506"/>
                  </a:cubicBezTo>
                  <a:cubicBezTo>
                    <a:pt x="6535" y="480077"/>
                    <a:pt x="7202" y="474553"/>
                    <a:pt x="7583" y="468933"/>
                  </a:cubicBezTo>
                  <a:cubicBezTo>
                    <a:pt x="7583" y="465789"/>
                    <a:pt x="7583" y="462551"/>
                    <a:pt x="8154" y="459408"/>
                  </a:cubicBezTo>
                  <a:cubicBezTo>
                    <a:pt x="8726" y="449883"/>
                    <a:pt x="9392" y="440358"/>
                    <a:pt x="10059" y="430833"/>
                  </a:cubicBezTo>
                  <a:cubicBezTo>
                    <a:pt x="10059" y="427594"/>
                    <a:pt x="10059" y="424451"/>
                    <a:pt x="10726" y="421308"/>
                  </a:cubicBezTo>
                  <a:cubicBezTo>
                    <a:pt x="14631" y="367301"/>
                    <a:pt x="19298" y="312151"/>
                    <a:pt x="25204" y="256049"/>
                  </a:cubicBezTo>
                  <a:cubicBezTo>
                    <a:pt x="26252" y="245667"/>
                    <a:pt x="27395" y="235284"/>
                    <a:pt x="28538" y="224997"/>
                  </a:cubicBezTo>
                  <a:lnTo>
                    <a:pt x="29681" y="215472"/>
                  </a:lnTo>
                  <a:cubicBezTo>
                    <a:pt x="30348" y="208900"/>
                    <a:pt x="31109" y="202328"/>
                    <a:pt x="31871" y="195851"/>
                  </a:cubicBezTo>
                  <a:lnTo>
                    <a:pt x="33014" y="186326"/>
                  </a:lnTo>
                  <a:cubicBezTo>
                    <a:pt x="34157" y="176801"/>
                    <a:pt x="35300" y="167276"/>
                    <a:pt x="36348" y="158227"/>
                  </a:cubicBezTo>
                  <a:cubicBezTo>
                    <a:pt x="36348" y="155084"/>
                    <a:pt x="37111" y="151845"/>
                    <a:pt x="37586" y="148702"/>
                  </a:cubicBezTo>
                  <a:cubicBezTo>
                    <a:pt x="43968" y="97839"/>
                    <a:pt x="50921" y="48309"/>
                    <a:pt x="58446" y="-174"/>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27" name="Google Shape;627;p9"/>
            <p:cNvSpPr/>
            <p:nvPr/>
          </p:nvSpPr>
          <p:spPr>
            <a:xfrm>
              <a:off x="2630651" y="1387951"/>
              <a:ext cx="252246" cy="2396619"/>
            </a:xfrm>
            <a:custGeom>
              <a:rect b="b" l="l" r="r" t="t"/>
              <a:pathLst>
                <a:path extrusionOk="0" h="2070513" w="252246">
                  <a:moveTo>
                    <a:pt x="0" y="2037881"/>
                  </a:moveTo>
                  <a:lnTo>
                    <a:pt x="206236" y="2037881"/>
                  </a:lnTo>
                  <a:lnTo>
                    <a:pt x="207215" y="2070513"/>
                  </a:lnTo>
                  <a:lnTo>
                    <a:pt x="0" y="2070513"/>
                  </a:lnTo>
                  <a:cubicBezTo>
                    <a:pt x="0" y="2059420"/>
                    <a:pt x="0" y="2048649"/>
                    <a:pt x="0" y="2037881"/>
                  </a:cubicBezTo>
                  <a:close/>
                  <a:moveTo>
                    <a:pt x="1630" y="1900174"/>
                  </a:moveTo>
                  <a:lnTo>
                    <a:pt x="203625" y="1900174"/>
                  </a:lnTo>
                  <a:cubicBezTo>
                    <a:pt x="204601" y="1911271"/>
                    <a:pt x="204601" y="1922038"/>
                    <a:pt x="204601" y="1932806"/>
                  </a:cubicBezTo>
                  <a:lnTo>
                    <a:pt x="1630" y="1932806"/>
                  </a:lnTo>
                  <a:cubicBezTo>
                    <a:pt x="1630" y="1922038"/>
                    <a:pt x="1630" y="1911271"/>
                    <a:pt x="1630" y="1900174"/>
                  </a:cubicBezTo>
                  <a:close/>
                  <a:moveTo>
                    <a:pt x="3265" y="1801949"/>
                  </a:moveTo>
                  <a:lnTo>
                    <a:pt x="201994" y="1801949"/>
                  </a:lnTo>
                  <a:cubicBezTo>
                    <a:pt x="203303" y="1812720"/>
                    <a:pt x="203303" y="1823488"/>
                    <a:pt x="203628" y="1834581"/>
                  </a:cubicBezTo>
                  <a:lnTo>
                    <a:pt x="3265" y="1834581"/>
                  </a:lnTo>
                  <a:cubicBezTo>
                    <a:pt x="3265" y="1823488"/>
                    <a:pt x="3265" y="1812720"/>
                    <a:pt x="3265" y="1801949"/>
                  </a:cubicBezTo>
                  <a:close/>
                  <a:moveTo>
                    <a:pt x="6526" y="1639442"/>
                  </a:moveTo>
                  <a:lnTo>
                    <a:pt x="202319" y="1639442"/>
                  </a:lnTo>
                  <a:lnTo>
                    <a:pt x="202319" y="1672074"/>
                  </a:lnTo>
                  <a:lnTo>
                    <a:pt x="6526" y="1672074"/>
                  </a:lnTo>
                  <a:cubicBezTo>
                    <a:pt x="6526" y="1661306"/>
                    <a:pt x="6526" y="1650213"/>
                    <a:pt x="6526" y="1639442"/>
                  </a:cubicBezTo>
                  <a:close/>
                  <a:moveTo>
                    <a:pt x="31652" y="1154529"/>
                  </a:moveTo>
                  <a:lnTo>
                    <a:pt x="205259" y="1154529"/>
                  </a:lnTo>
                  <a:cubicBezTo>
                    <a:pt x="205259" y="1165626"/>
                    <a:pt x="205259" y="1176393"/>
                    <a:pt x="205259" y="1187161"/>
                  </a:cubicBezTo>
                  <a:lnTo>
                    <a:pt x="29696" y="1187161"/>
                  </a:lnTo>
                  <a:cubicBezTo>
                    <a:pt x="29696" y="1176068"/>
                    <a:pt x="29696" y="1165300"/>
                    <a:pt x="31652" y="1154529"/>
                  </a:cubicBezTo>
                  <a:close/>
                  <a:moveTo>
                    <a:pt x="37198" y="1066421"/>
                  </a:moveTo>
                  <a:lnTo>
                    <a:pt x="207215" y="1066421"/>
                  </a:lnTo>
                  <a:lnTo>
                    <a:pt x="207215" y="1099053"/>
                  </a:lnTo>
                  <a:lnTo>
                    <a:pt x="35242" y="1099053"/>
                  </a:lnTo>
                  <a:cubicBezTo>
                    <a:pt x="35242" y="1088285"/>
                    <a:pt x="35242" y="1077192"/>
                    <a:pt x="37198" y="1066421"/>
                  </a:cubicBezTo>
                  <a:close/>
                  <a:moveTo>
                    <a:pt x="46664" y="935892"/>
                  </a:moveTo>
                  <a:lnTo>
                    <a:pt x="209825" y="935892"/>
                  </a:lnTo>
                  <a:lnTo>
                    <a:pt x="210805" y="968524"/>
                  </a:lnTo>
                  <a:lnTo>
                    <a:pt x="44379" y="968524"/>
                  </a:lnTo>
                  <a:cubicBezTo>
                    <a:pt x="44705" y="957756"/>
                    <a:pt x="46664" y="946989"/>
                    <a:pt x="46664" y="935892"/>
                  </a:cubicBezTo>
                  <a:close/>
                  <a:moveTo>
                    <a:pt x="111929" y="229076"/>
                  </a:moveTo>
                  <a:lnTo>
                    <a:pt x="238217" y="229076"/>
                  </a:lnTo>
                  <a:lnTo>
                    <a:pt x="238542" y="261708"/>
                  </a:lnTo>
                  <a:lnTo>
                    <a:pt x="108013" y="261708"/>
                  </a:lnTo>
                  <a:close/>
                  <a:moveTo>
                    <a:pt x="121720" y="128898"/>
                  </a:moveTo>
                  <a:lnTo>
                    <a:pt x="244092" y="128898"/>
                  </a:lnTo>
                  <a:cubicBezTo>
                    <a:pt x="244092" y="139669"/>
                    <a:pt x="244092" y="150437"/>
                    <a:pt x="241803" y="161530"/>
                  </a:cubicBezTo>
                  <a:lnTo>
                    <a:pt x="117804" y="161530"/>
                  </a:lnTo>
                  <a:close/>
                  <a:moveTo>
                    <a:pt x="137381" y="0"/>
                  </a:moveTo>
                  <a:lnTo>
                    <a:pt x="252246" y="0"/>
                  </a:lnTo>
                  <a:cubicBezTo>
                    <a:pt x="252246" y="10771"/>
                    <a:pt x="252246" y="21864"/>
                    <a:pt x="250287" y="32632"/>
                  </a:cubicBezTo>
                  <a:lnTo>
                    <a:pt x="133139" y="32632"/>
                  </a:lnTo>
                  <a:cubicBezTo>
                    <a:pt x="133139" y="21864"/>
                    <a:pt x="135750" y="10771"/>
                    <a:pt x="137381" y="0"/>
                  </a:cubicBezTo>
                  <a:close/>
                </a:path>
              </a:pathLst>
            </a:custGeom>
            <a:solidFill>
              <a:srgbClr val="6F6B6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28" name="Google Shape;628;p9"/>
            <p:cNvSpPr/>
            <p:nvPr/>
          </p:nvSpPr>
          <p:spPr>
            <a:xfrm>
              <a:off x="1978022" y="546558"/>
              <a:ext cx="2044561" cy="1613631"/>
            </a:xfrm>
            <a:custGeom>
              <a:rect b="b" l="l" r="r" t="t"/>
              <a:pathLst>
                <a:path extrusionOk="0" h="471133" w="596952">
                  <a:moveTo>
                    <a:pt x="262950" y="10774"/>
                  </a:moveTo>
                  <a:cubicBezTo>
                    <a:pt x="199990" y="26738"/>
                    <a:pt x="141982" y="58247"/>
                    <a:pt x="94262" y="102404"/>
                  </a:cubicBezTo>
                  <a:cubicBezTo>
                    <a:pt x="70831" y="124217"/>
                    <a:pt x="-321" y="190320"/>
                    <a:pt x="-988" y="277760"/>
                  </a:cubicBezTo>
                  <a:cubicBezTo>
                    <a:pt x="-988" y="290047"/>
                    <a:pt x="-1560" y="321099"/>
                    <a:pt x="14919" y="329576"/>
                  </a:cubicBezTo>
                  <a:cubicBezTo>
                    <a:pt x="29683" y="337196"/>
                    <a:pt x="54447" y="325099"/>
                    <a:pt x="97310" y="285761"/>
                  </a:cubicBezTo>
                  <a:cubicBezTo>
                    <a:pt x="160556" y="226239"/>
                    <a:pt x="213516" y="156649"/>
                    <a:pt x="254092" y="79830"/>
                  </a:cubicBezTo>
                  <a:cubicBezTo>
                    <a:pt x="255235" y="128312"/>
                    <a:pt x="257235" y="206418"/>
                    <a:pt x="260664" y="307002"/>
                  </a:cubicBezTo>
                  <a:cubicBezTo>
                    <a:pt x="263236" y="381201"/>
                    <a:pt x="265522" y="427112"/>
                    <a:pt x="298764" y="453115"/>
                  </a:cubicBezTo>
                  <a:cubicBezTo>
                    <a:pt x="318861" y="468641"/>
                    <a:pt x="350770" y="477499"/>
                    <a:pt x="371821" y="465116"/>
                  </a:cubicBezTo>
                  <a:cubicBezTo>
                    <a:pt x="400396" y="448353"/>
                    <a:pt x="397824" y="399489"/>
                    <a:pt x="395729" y="357484"/>
                  </a:cubicBezTo>
                  <a:cubicBezTo>
                    <a:pt x="392585" y="298467"/>
                    <a:pt x="377631" y="240670"/>
                    <a:pt x="351913" y="187463"/>
                  </a:cubicBezTo>
                  <a:cubicBezTo>
                    <a:pt x="372583" y="227601"/>
                    <a:pt x="401062" y="263215"/>
                    <a:pt x="435638" y="292238"/>
                  </a:cubicBezTo>
                  <a:cubicBezTo>
                    <a:pt x="464213" y="315765"/>
                    <a:pt x="515076" y="358913"/>
                    <a:pt x="548509" y="341387"/>
                  </a:cubicBezTo>
                  <a:cubicBezTo>
                    <a:pt x="575561" y="327480"/>
                    <a:pt x="576418" y="282237"/>
                    <a:pt x="576418" y="277569"/>
                  </a:cubicBezTo>
                  <a:cubicBezTo>
                    <a:pt x="577084" y="191844"/>
                    <a:pt x="462118" y="139076"/>
                    <a:pt x="456879" y="136790"/>
                  </a:cubicBezTo>
                  <a:cubicBezTo>
                    <a:pt x="459451" y="138504"/>
                    <a:pt x="505837" y="168699"/>
                    <a:pt x="552129" y="146315"/>
                  </a:cubicBezTo>
                  <a:cubicBezTo>
                    <a:pt x="567845" y="138695"/>
                    <a:pt x="596802" y="118692"/>
                    <a:pt x="595943" y="94499"/>
                  </a:cubicBezTo>
                  <a:cubicBezTo>
                    <a:pt x="594516" y="52589"/>
                    <a:pt x="504313" y="26967"/>
                    <a:pt x="471071" y="17442"/>
                  </a:cubicBezTo>
                  <a:cubicBezTo>
                    <a:pt x="403539" y="-3513"/>
                    <a:pt x="331625" y="-5819"/>
                    <a:pt x="262950" y="10774"/>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29" name="Google Shape;629;p9"/>
            <p:cNvSpPr/>
            <p:nvPr/>
          </p:nvSpPr>
          <p:spPr>
            <a:xfrm rot="-439219">
              <a:off x="2394251" y="165699"/>
              <a:ext cx="1028423" cy="1073323"/>
            </a:xfrm>
            <a:custGeom>
              <a:rect b="b" l="l" r="r" t="t"/>
              <a:pathLst>
                <a:path extrusionOk="0" h="1072619" w="1027749">
                  <a:moveTo>
                    <a:pt x="867724" y="651164"/>
                  </a:moveTo>
                  <a:cubicBezTo>
                    <a:pt x="969964" y="664351"/>
                    <a:pt x="1040716" y="769083"/>
                    <a:pt x="1025753" y="885084"/>
                  </a:cubicBezTo>
                  <a:cubicBezTo>
                    <a:pt x="1010790" y="1001089"/>
                    <a:pt x="915777" y="1084435"/>
                    <a:pt x="813538" y="1071247"/>
                  </a:cubicBezTo>
                  <a:cubicBezTo>
                    <a:pt x="711298" y="1058059"/>
                    <a:pt x="640545" y="953331"/>
                    <a:pt x="655508" y="837326"/>
                  </a:cubicBezTo>
                  <a:cubicBezTo>
                    <a:pt x="670471" y="721325"/>
                    <a:pt x="765484" y="637976"/>
                    <a:pt x="867724" y="651164"/>
                  </a:cubicBezTo>
                  <a:close/>
                  <a:moveTo>
                    <a:pt x="204280" y="79374"/>
                  </a:moveTo>
                  <a:cubicBezTo>
                    <a:pt x="281752" y="97084"/>
                    <a:pt x="340029" y="173659"/>
                    <a:pt x="340029" y="265437"/>
                  </a:cubicBezTo>
                  <a:cubicBezTo>
                    <a:pt x="340029" y="370326"/>
                    <a:pt x="263911" y="455355"/>
                    <a:pt x="170016" y="455355"/>
                  </a:cubicBezTo>
                  <a:cubicBezTo>
                    <a:pt x="76121" y="455355"/>
                    <a:pt x="0" y="370326"/>
                    <a:pt x="0" y="265437"/>
                  </a:cubicBezTo>
                  <a:cubicBezTo>
                    <a:pt x="0" y="160548"/>
                    <a:pt x="76118" y="75516"/>
                    <a:pt x="170016" y="75516"/>
                  </a:cubicBezTo>
                  <a:cubicBezTo>
                    <a:pt x="181753" y="75516"/>
                    <a:pt x="193212" y="76844"/>
                    <a:pt x="204280" y="79374"/>
                  </a:cubicBezTo>
                  <a:close/>
                  <a:moveTo>
                    <a:pt x="719261" y="1269"/>
                  </a:moveTo>
                  <a:cubicBezTo>
                    <a:pt x="812388" y="13281"/>
                    <a:pt x="877003" y="107349"/>
                    <a:pt x="863584" y="211380"/>
                  </a:cubicBezTo>
                  <a:cubicBezTo>
                    <a:pt x="850165" y="315407"/>
                    <a:pt x="763795" y="389999"/>
                    <a:pt x="670668" y="377987"/>
                  </a:cubicBezTo>
                  <a:cubicBezTo>
                    <a:pt x="577544" y="365975"/>
                    <a:pt x="512930" y="271907"/>
                    <a:pt x="526348" y="167880"/>
                  </a:cubicBezTo>
                  <a:cubicBezTo>
                    <a:pt x="539767" y="63849"/>
                    <a:pt x="626137" y="-10743"/>
                    <a:pt x="719261" y="126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630" name="Google Shape;630;p9"/>
          <p:cNvGrpSpPr/>
          <p:nvPr/>
        </p:nvGrpSpPr>
        <p:grpSpPr>
          <a:xfrm>
            <a:off x="1098814" y="5047041"/>
            <a:ext cx="1440970" cy="1810963"/>
            <a:chOff x="4196311" y="4158613"/>
            <a:chExt cx="2181305" cy="2741391"/>
          </a:xfrm>
        </p:grpSpPr>
        <p:sp>
          <p:nvSpPr>
            <p:cNvPr id="631" name="Google Shape;631;p9"/>
            <p:cNvSpPr/>
            <p:nvPr/>
          </p:nvSpPr>
          <p:spPr>
            <a:xfrm>
              <a:off x="4196311" y="4158613"/>
              <a:ext cx="2181305" cy="1553328"/>
            </a:xfrm>
            <a:custGeom>
              <a:rect b="b" l="l" r="r" t="t"/>
              <a:pathLst>
                <a:path extrusionOk="0" h="598009" w="839771">
                  <a:moveTo>
                    <a:pt x="293099" y="491480"/>
                  </a:moveTo>
                  <a:cubicBezTo>
                    <a:pt x="224043" y="511083"/>
                    <a:pt x="160225" y="545697"/>
                    <a:pt x="106123" y="592826"/>
                  </a:cubicBezTo>
                  <a:cubicBezTo>
                    <a:pt x="104885" y="593865"/>
                    <a:pt x="102980" y="593693"/>
                    <a:pt x="101932" y="592436"/>
                  </a:cubicBezTo>
                  <a:cubicBezTo>
                    <a:pt x="101646" y="592083"/>
                    <a:pt x="101456" y="591655"/>
                    <a:pt x="101361" y="591207"/>
                  </a:cubicBezTo>
                  <a:cubicBezTo>
                    <a:pt x="84453" y="520503"/>
                    <a:pt x="49506" y="455390"/>
                    <a:pt x="-81" y="402231"/>
                  </a:cubicBezTo>
                  <a:cubicBezTo>
                    <a:pt x="-1214" y="401212"/>
                    <a:pt x="-1300" y="399459"/>
                    <a:pt x="-271" y="398326"/>
                  </a:cubicBezTo>
                  <a:cubicBezTo>
                    <a:pt x="-214" y="398259"/>
                    <a:pt x="-147" y="398193"/>
                    <a:pt x="-81" y="398135"/>
                  </a:cubicBezTo>
                  <a:cubicBezTo>
                    <a:pt x="29780" y="370303"/>
                    <a:pt x="53021" y="336127"/>
                    <a:pt x="67928" y="298123"/>
                  </a:cubicBezTo>
                  <a:cubicBezTo>
                    <a:pt x="87045" y="248650"/>
                    <a:pt x="91502" y="194719"/>
                    <a:pt x="80786" y="142770"/>
                  </a:cubicBezTo>
                  <a:cubicBezTo>
                    <a:pt x="80415" y="141236"/>
                    <a:pt x="81358" y="139693"/>
                    <a:pt x="82891" y="139322"/>
                  </a:cubicBezTo>
                  <a:cubicBezTo>
                    <a:pt x="83168" y="139255"/>
                    <a:pt x="83454" y="139227"/>
                    <a:pt x="83739" y="139246"/>
                  </a:cubicBezTo>
                  <a:cubicBezTo>
                    <a:pt x="182037" y="142332"/>
                    <a:pt x="273477" y="88744"/>
                    <a:pt x="318817" y="1419"/>
                  </a:cubicBezTo>
                  <a:cubicBezTo>
                    <a:pt x="319578" y="-57"/>
                    <a:pt x="321483" y="-610"/>
                    <a:pt x="322912" y="200"/>
                  </a:cubicBezTo>
                  <a:cubicBezTo>
                    <a:pt x="323294" y="362"/>
                    <a:pt x="323578" y="581"/>
                    <a:pt x="323769" y="848"/>
                  </a:cubicBezTo>
                  <a:cubicBezTo>
                    <a:pt x="379395" y="67599"/>
                    <a:pt x="478646" y="76590"/>
                    <a:pt x="545416" y="20936"/>
                  </a:cubicBezTo>
                  <a:cubicBezTo>
                    <a:pt x="547321" y="19364"/>
                    <a:pt x="549131" y="17745"/>
                    <a:pt x="550940" y="16088"/>
                  </a:cubicBezTo>
                  <a:cubicBezTo>
                    <a:pt x="552178" y="15011"/>
                    <a:pt x="553989" y="15125"/>
                    <a:pt x="555132" y="16345"/>
                  </a:cubicBezTo>
                  <a:cubicBezTo>
                    <a:pt x="555322" y="16583"/>
                    <a:pt x="555512" y="16849"/>
                    <a:pt x="555607" y="17135"/>
                  </a:cubicBezTo>
                  <a:cubicBezTo>
                    <a:pt x="597613" y="108337"/>
                    <a:pt x="684958" y="170307"/>
                    <a:pt x="784970" y="179822"/>
                  </a:cubicBezTo>
                  <a:cubicBezTo>
                    <a:pt x="786589" y="179984"/>
                    <a:pt x="787732" y="181441"/>
                    <a:pt x="787637" y="183061"/>
                  </a:cubicBezTo>
                  <a:cubicBezTo>
                    <a:pt x="787637" y="183185"/>
                    <a:pt x="787542" y="183318"/>
                    <a:pt x="787542" y="183442"/>
                  </a:cubicBezTo>
                  <a:cubicBezTo>
                    <a:pt x="768587" y="269290"/>
                    <a:pt x="786970" y="359168"/>
                    <a:pt x="838214" y="430616"/>
                  </a:cubicBezTo>
                  <a:cubicBezTo>
                    <a:pt x="839167" y="431892"/>
                    <a:pt x="838881" y="433673"/>
                    <a:pt x="837644" y="434607"/>
                  </a:cubicBezTo>
                  <a:cubicBezTo>
                    <a:pt x="837548" y="434645"/>
                    <a:pt x="837548" y="434683"/>
                    <a:pt x="837453" y="434711"/>
                  </a:cubicBezTo>
                  <a:cubicBezTo>
                    <a:pt x="782875" y="473049"/>
                    <a:pt x="744584" y="530390"/>
                    <a:pt x="730106" y="595493"/>
                  </a:cubicBezTo>
                  <a:cubicBezTo>
                    <a:pt x="729725" y="597093"/>
                    <a:pt x="728200" y="598113"/>
                    <a:pt x="726582" y="597770"/>
                  </a:cubicBezTo>
                  <a:cubicBezTo>
                    <a:pt x="725819" y="597617"/>
                    <a:pt x="725248" y="597170"/>
                    <a:pt x="724771" y="596541"/>
                  </a:cubicBezTo>
                  <a:cubicBezTo>
                    <a:pt x="684862" y="537458"/>
                    <a:pt x="625236" y="494509"/>
                    <a:pt x="556561" y="475383"/>
                  </a:cubicBezTo>
                  <a:cubicBezTo>
                    <a:pt x="443308" y="441474"/>
                    <a:pt x="328818" y="478622"/>
                    <a:pt x="293099" y="49148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32" name="Google Shape;632;p9"/>
            <p:cNvSpPr/>
            <p:nvPr/>
          </p:nvSpPr>
          <p:spPr>
            <a:xfrm>
              <a:off x="4367830" y="4774141"/>
              <a:ext cx="1804225" cy="2117369"/>
            </a:xfrm>
            <a:custGeom>
              <a:rect b="b" l="l" r="r" t="t"/>
              <a:pathLst>
                <a:path extrusionOk="0" h="2117369" w="1804225">
                  <a:moveTo>
                    <a:pt x="881833" y="121"/>
                  </a:moveTo>
                  <a:cubicBezTo>
                    <a:pt x="1005641" y="-2229"/>
                    <a:pt x="1129604" y="29674"/>
                    <a:pt x="1232978" y="92490"/>
                  </a:cubicBezTo>
                  <a:cubicBezTo>
                    <a:pt x="1517133" y="265605"/>
                    <a:pt x="1656368" y="672178"/>
                    <a:pt x="1511447" y="866066"/>
                  </a:cubicBezTo>
                  <a:cubicBezTo>
                    <a:pt x="1456294" y="940259"/>
                    <a:pt x="1368749" y="970678"/>
                    <a:pt x="1297524" y="984527"/>
                  </a:cubicBezTo>
                  <a:cubicBezTo>
                    <a:pt x="1293568" y="985316"/>
                    <a:pt x="1290846" y="989201"/>
                    <a:pt x="1291589" y="993233"/>
                  </a:cubicBezTo>
                  <a:cubicBezTo>
                    <a:pt x="1291838" y="993900"/>
                    <a:pt x="1292085" y="994541"/>
                    <a:pt x="1292334" y="995162"/>
                  </a:cubicBezTo>
                  <a:cubicBezTo>
                    <a:pt x="1366030" y="1139390"/>
                    <a:pt x="1409803" y="1297025"/>
                    <a:pt x="1421178" y="1458615"/>
                  </a:cubicBezTo>
                  <a:cubicBezTo>
                    <a:pt x="1421427" y="1462844"/>
                    <a:pt x="1424888" y="1466108"/>
                    <a:pt x="1429092" y="1465885"/>
                  </a:cubicBezTo>
                  <a:cubicBezTo>
                    <a:pt x="1430577" y="1465835"/>
                    <a:pt x="1431810" y="1465464"/>
                    <a:pt x="1432802" y="1464797"/>
                  </a:cubicBezTo>
                  <a:cubicBezTo>
                    <a:pt x="1575993" y="1379798"/>
                    <a:pt x="1664528" y="1226245"/>
                    <a:pt x="1666260" y="1059709"/>
                  </a:cubicBezTo>
                  <a:cubicBezTo>
                    <a:pt x="1666260" y="1055479"/>
                    <a:pt x="1669721" y="1052114"/>
                    <a:pt x="1674174" y="1052190"/>
                  </a:cubicBezTo>
                  <a:cubicBezTo>
                    <a:pt x="1676399" y="1052239"/>
                    <a:pt x="1678380" y="1053278"/>
                    <a:pt x="1679862" y="1055009"/>
                  </a:cubicBezTo>
                  <a:cubicBezTo>
                    <a:pt x="1735999" y="1126852"/>
                    <a:pt x="1772850" y="1212074"/>
                    <a:pt x="1786203" y="1302317"/>
                  </a:cubicBezTo>
                  <a:cubicBezTo>
                    <a:pt x="1822311" y="1554817"/>
                    <a:pt x="1651668" y="1738320"/>
                    <a:pt x="1625455" y="1765769"/>
                  </a:cubicBezTo>
                  <a:lnTo>
                    <a:pt x="1625455" y="1767254"/>
                  </a:lnTo>
                  <a:cubicBezTo>
                    <a:pt x="1611110" y="1789908"/>
                    <a:pt x="1611110" y="1818793"/>
                    <a:pt x="1625455" y="1841446"/>
                  </a:cubicBezTo>
                  <a:cubicBezTo>
                    <a:pt x="1648454" y="1868402"/>
                    <a:pt x="1697175" y="1853810"/>
                    <a:pt x="1721657" y="1837983"/>
                  </a:cubicBezTo>
                  <a:cubicBezTo>
                    <a:pt x="1727841" y="1834176"/>
                    <a:pt x="1733777" y="1829500"/>
                    <a:pt x="1738720" y="1824133"/>
                  </a:cubicBezTo>
                  <a:cubicBezTo>
                    <a:pt x="1752323" y="1808654"/>
                    <a:pt x="1775818" y="1807119"/>
                    <a:pt x="1791396" y="1820748"/>
                  </a:cubicBezTo>
                  <a:cubicBezTo>
                    <a:pt x="1798074" y="1826657"/>
                    <a:pt x="1802524" y="1834794"/>
                    <a:pt x="1803763" y="1843671"/>
                  </a:cubicBezTo>
                  <a:cubicBezTo>
                    <a:pt x="1803763" y="1845157"/>
                    <a:pt x="1803763" y="1846886"/>
                    <a:pt x="1803763" y="1848371"/>
                  </a:cubicBezTo>
                  <a:cubicBezTo>
                    <a:pt x="1807720" y="1915366"/>
                    <a:pt x="1786203" y="1981421"/>
                    <a:pt x="1743420" y="2033110"/>
                  </a:cubicBezTo>
                  <a:cubicBezTo>
                    <a:pt x="1722646" y="2059596"/>
                    <a:pt x="1691237" y="2075325"/>
                    <a:pt x="1657603" y="2075893"/>
                  </a:cubicBezTo>
                  <a:lnTo>
                    <a:pt x="1216696" y="2080704"/>
                  </a:lnTo>
                  <a:lnTo>
                    <a:pt x="1213844" y="2082066"/>
                  </a:lnTo>
                  <a:cubicBezTo>
                    <a:pt x="1185319" y="2095131"/>
                    <a:pt x="1088888" y="2133947"/>
                    <a:pt x="1032410" y="2088503"/>
                  </a:cubicBezTo>
                  <a:lnTo>
                    <a:pt x="1028134" y="2082762"/>
                  </a:lnTo>
                  <a:lnTo>
                    <a:pt x="855759" y="2084643"/>
                  </a:lnTo>
                  <a:lnTo>
                    <a:pt x="849897" y="2092957"/>
                  </a:lnTo>
                  <a:cubicBezTo>
                    <a:pt x="796109" y="2138584"/>
                    <a:pt x="710046" y="2110206"/>
                    <a:pt x="662238" y="2088679"/>
                  </a:cubicBezTo>
                  <a:lnTo>
                    <a:pt x="658331" y="2086797"/>
                  </a:lnTo>
                  <a:lnTo>
                    <a:pt x="161890" y="2092214"/>
                  </a:lnTo>
                  <a:cubicBezTo>
                    <a:pt x="146556" y="2092464"/>
                    <a:pt x="130977" y="2089766"/>
                    <a:pt x="116635" y="2084301"/>
                  </a:cubicBezTo>
                  <a:cubicBezTo>
                    <a:pt x="69819" y="2067112"/>
                    <a:pt x="32202" y="2031303"/>
                    <a:pt x="12763" y="1985378"/>
                  </a:cubicBezTo>
                  <a:cubicBezTo>
                    <a:pt x="-1678" y="1949594"/>
                    <a:pt x="-3929" y="1910048"/>
                    <a:pt x="6335" y="1872855"/>
                  </a:cubicBezTo>
                  <a:cubicBezTo>
                    <a:pt x="9279" y="1863035"/>
                    <a:pt x="19615" y="1857471"/>
                    <a:pt x="29432" y="1860416"/>
                  </a:cubicBezTo>
                  <a:cubicBezTo>
                    <a:pt x="34947" y="1862072"/>
                    <a:pt x="39400" y="1866200"/>
                    <a:pt x="41451" y="1871616"/>
                  </a:cubicBezTo>
                  <a:cubicBezTo>
                    <a:pt x="47018" y="1884378"/>
                    <a:pt x="56217" y="1895210"/>
                    <a:pt x="67913" y="1902778"/>
                  </a:cubicBezTo>
                  <a:cubicBezTo>
                    <a:pt x="90172" y="1915070"/>
                    <a:pt x="116881" y="1916355"/>
                    <a:pt x="140127" y="1906242"/>
                  </a:cubicBezTo>
                  <a:cubicBezTo>
                    <a:pt x="180932" y="1888187"/>
                    <a:pt x="192063" y="1840704"/>
                    <a:pt x="205416" y="1810038"/>
                  </a:cubicBezTo>
                  <a:cubicBezTo>
                    <a:pt x="225943" y="1762555"/>
                    <a:pt x="274169" y="1703943"/>
                    <a:pt x="396090" y="1657450"/>
                  </a:cubicBezTo>
                  <a:cubicBezTo>
                    <a:pt x="399058" y="1656263"/>
                    <a:pt x="401037" y="1653270"/>
                    <a:pt x="400790" y="1650029"/>
                  </a:cubicBezTo>
                  <a:cubicBezTo>
                    <a:pt x="386691" y="1437345"/>
                    <a:pt x="435167" y="1225206"/>
                    <a:pt x="540025" y="1039675"/>
                  </a:cubicBezTo>
                  <a:lnTo>
                    <a:pt x="539776" y="1039181"/>
                  </a:lnTo>
                  <a:cubicBezTo>
                    <a:pt x="541754" y="1035793"/>
                    <a:pt x="540765" y="1031392"/>
                    <a:pt x="537304" y="1029338"/>
                  </a:cubicBezTo>
                  <a:cubicBezTo>
                    <a:pt x="536315" y="1028695"/>
                    <a:pt x="535076" y="1028323"/>
                    <a:pt x="533840" y="1028300"/>
                  </a:cubicBezTo>
                  <a:cubicBezTo>
                    <a:pt x="466819" y="1024738"/>
                    <a:pt x="403015" y="998597"/>
                    <a:pt x="352811" y="954108"/>
                  </a:cubicBezTo>
                  <a:cubicBezTo>
                    <a:pt x="177718" y="786681"/>
                    <a:pt x="240782" y="321495"/>
                    <a:pt x="531615" y="113263"/>
                  </a:cubicBezTo>
                  <a:cubicBezTo>
                    <a:pt x="634372" y="39071"/>
                    <a:pt x="758025" y="2470"/>
                    <a:pt x="881833" y="12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33" name="Google Shape;633;p9"/>
            <p:cNvSpPr/>
            <p:nvPr/>
          </p:nvSpPr>
          <p:spPr>
            <a:xfrm>
              <a:off x="4765293" y="5814554"/>
              <a:ext cx="1003480" cy="1085450"/>
            </a:xfrm>
            <a:custGeom>
              <a:rect b="b" l="l" r="r" t="t"/>
              <a:pathLst>
                <a:path extrusionOk="0" h="1085450" w="1003480">
                  <a:moveTo>
                    <a:pt x="714085" y="381349"/>
                  </a:moveTo>
                  <a:cubicBezTo>
                    <a:pt x="745244" y="496297"/>
                    <a:pt x="728921" y="619037"/>
                    <a:pt x="668334" y="721644"/>
                  </a:cubicBezTo>
                  <a:cubicBezTo>
                    <a:pt x="636183" y="769127"/>
                    <a:pt x="614913" y="823213"/>
                    <a:pt x="606506" y="879921"/>
                  </a:cubicBezTo>
                  <a:cubicBezTo>
                    <a:pt x="594388" y="960544"/>
                    <a:pt x="606506" y="1068370"/>
                    <a:pt x="711860" y="1060456"/>
                  </a:cubicBezTo>
                  <a:cubicBezTo>
                    <a:pt x="936661" y="1048090"/>
                    <a:pt x="1001701" y="788418"/>
                    <a:pt x="1002940" y="601208"/>
                  </a:cubicBezTo>
                  <a:cubicBezTo>
                    <a:pt x="1008379" y="768634"/>
                    <a:pt x="974995" y="986511"/>
                    <a:pt x="799899" y="1057489"/>
                  </a:cubicBezTo>
                  <a:cubicBezTo>
                    <a:pt x="584000" y="1143305"/>
                    <a:pt x="549871" y="954609"/>
                    <a:pt x="613184" y="791633"/>
                  </a:cubicBezTo>
                  <a:cubicBezTo>
                    <a:pt x="625797" y="765022"/>
                    <a:pt x="640140" y="739253"/>
                    <a:pt x="655967" y="714473"/>
                  </a:cubicBezTo>
                  <a:cubicBezTo>
                    <a:pt x="717546" y="615057"/>
                    <a:pt x="738320" y="495731"/>
                    <a:pt x="714085" y="381349"/>
                  </a:cubicBezTo>
                  <a:close/>
                  <a:moveTo>
                    <a:pt x="150718" y="0"/>
                  </a:moveTo>
                  <a:lnTo>
                    <a:pt x="150718" y="743"/>
                  </a:lnTo>
                  <a:cubicBezTo>
                    <a:pt x="27065" y="248050"/>
                    <a:pt x="-37236" y="543336"/>
                    <a:pt x="64655" y="807461"/>
                  </a:cubicBezTo>
                  <a:cubicBezTo>
                    <a:pt x="97549" y="892534"/>
                    <a:pt x="150471" y="973898"/>
                    <a:pt x="230106" y="1019156"/>
                  </a:cubicBezTo>
                  <a:cubicBezTo>
                    <a:pt x="298609" y="1059465"/>
                    <a:pt x="417316" y="1105712"/>
                    <a:pt x="468756" y="1019156"/>
                  </a:cubicBezTo>
                  <a:cubicBezTo>
                    <a:pt x="505604" y="936554"/>
                    <a:pt x="482109" y="834912"/>
                    <a:pt x="440318" y="757257"/>
                  </a:cubicBezTo>
                  <a:cubicBezTo>
                    <a:pt x="359944" y="591313"/>
                    <a:pt x="295392" y="396684"/>
                    <a:pt x="370576" y="216644"/>
                  </a:cubicBezTo>
                  <a:cubicBezTo>
                    <a:pt x="302566" y="397671"/>
                    <a:pt x="370576" y="587605"/>
                    <a:pt x="453422" y="751074"/>
                  </a:cubicBezTo>
                  <a:cubicBezTo>
                    <a:pt x="498929" y="833674"/>
                    <a:pt x="523164" y="936060"/>
                    <a:pt x="483597" y="1027069"/>
                  </a:cubicBezTo>
                  <a:cubicBezTo>
                    <a:pt x="402478" y="1161355"/>
                    <a:pt x="179159" y="1034983"/>
                    <a:pt x="115602" y="938039"/>
                  </a:cubicBezTo>
                  <a:cubicBezTo>
                    <a:pt x="-76555" y="657344"/>
                    <a:pt x="-4095" y="280695"/>
                    <a:pt x="150718"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34" name="Google Shape;634;p9"/>
            <p:cNvSpPr/>
            <p:nvPr/>
          </p:nvSpPr>
          <p:spPr>
            <a:xfrm>
              <a:off x="4854678" y="4633856"/>
              <a:ext cx="845064" cy="319393"/>
            </a:xfrm>
            <a:custGeom>
              <a:rect b="b" l="l" r="r" t="t"/>
              <a:pathLst>
                <a:path extrusionOk="0" h="319393" w="845064">
                  <a:moveTo>
                    <a:pt x="7915" y="109"/>
                  </a:moveTo>
                  <a:cubicBezTo>
                    <a:pt x="10142" y="132"/>
                    <a:pt x="12118" y="1000"/>
                    <a:pt x="13603" y="2532"/>
                  </a:cubicBezTo>
                  <a:lnTo>
                    <a:pt x="190426" y="188753"/>
                  </a:lnTo>
                  <a:cubicBezTo>
                    <a:pt x="191665" y="190015"/>
                    <a:pt x="192407" y="191550"/>
                    <a:pt x="192654" y="193206"/>
                  </a:cubicBezTo>
                  <a:cubicBezTo>
                    <a:pt x="203040" y="251571"/>
                    <a:pt x="164213" y="307313"/>
                    <a:pt x="105848" y="317725"/>
                  </a:cubicBezTo>
                  <a:cubicBezTo>
                    <a:pt x="70236" y="324081"/>
                    <a:pt x="33635" y="312036"/>
                    <a:pt x="8904" y="285698"/>
                  </a:cubicBezTo>
                  <a:cubicBezTo>
                    <a:pt x="7419" y="284189"/>
                    <a:pt x="6432" y="282162"/>
                    <a:pt x="6432" y="280009"/>
                  </a:cubicBezTo>
                  <a:lnTo>
                    <a:pt x="0" y="7971"/>
                  </a:lnTo>
                  <a:cubicBezTo>
                    <a:pt x="0" y="3593"/>
                    <a:pt x="3711" y="83"/>
                    <a:pt x="7915" y="109"/>
                  </a:cubicBezTo>
                  <a:close/>
                  <a:moveTo>
                    <a:pt x="837631" y="7"/>
                  </a:moveTo>
                  <a:cubicBezTo>
                    <a:pt x="841837" y="181"/>
                    <a:pt x="845301" y="3741"/>
                    <a:pt x="845052" y="7970"/>
                  </a:cubicBezTo>
                  <a:lnTo>
                    <a:pt x="838870" y="280008"/>
                  </a:lnTo>
                  <a:cubicBezTo>
                    <a:pt x="838870" y="282161"/>
                    <a:pt x="837881" y="284188"/>
                    <a:pt x="836398" y="285697"/>
                  </a:cubicBezTo>
                  <a:cubicBezTo>
                    <a:pt x="811667" y="312035"/>
                    <a:pt x="775063" y="324080"/>
                    <a:pt x="739451" y="317724"/>
                  </a:cubicBezTo>
                  <a:cubicBezTo>
                    <a:pt x="681087" y="307312"/>
                    <a:pt x="642260" y="251567"/>
                    <a:pt x="652646" y="193205"/>
                  </a:cubicBezTo>
                  <a:cubicBezTo>
                    <a:pt x="652895" y="191546"/>
                    <a:pt x="653638" y="190014"/>
                    <a:pt x="654871" y="188753"/>
                  </a:cubicBezTo>
                  <a:lnTo>
                    <a:pt x="831696" y="2531"/>
                  </a:lnTo>
                  <a:cubicBezTo>
                    <a:pt x="833181" y="848"/>
                    <a:pt x="835406" y="-92"/>
                    <a:pt x="837631" y="7"/>
                  </a:cubicBezTo>
                  <a:close/>
                </a:path>
              </a:pathLst>
            </a:custGeom>
            <a:solidFill>
              <a:srgbClr val="DFE4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35" name="Google Shape;635;p9"/>
            <p:cNvSpPr/>
            <p:nvPr/>
          </p:nvSpPr>
          <p:spPr>
            <a:xfrm>
              <a:off x="5052378" y="5140107"/>
              <a:ext cx="68779" cy="127168"/>
            </a:xfrm>
            <a:custGeom>
              <a:rect b="b" l="l" r="r" t="t"/>
              <a:pathLst>
                <a:path extrusionOk="0" h="48958" w="26479">
                  <a:moveTo>
                    <a:pt x="26479" y="24479"/>
                  </a:moveTo>
                  <a:cubicBezTo>
                    <a:pt x="26479" y="37999"/>
                    <a:pt x="20552" y="48959"/>
                    <a:pt x="13240" y="48959"/>
                  </a:cubicBezTo>
                  <a:cubicBezTo>
                    <a:pt x="5928" y="48959"/>
                    <a:pt x="0" y="37999"/>
                    <a:pt x="0" y="24479"/>
                  </a:cubicBezTo>
                  <a:cubicBezTo>
                    <a:pt x="0" y="10960"/>
                    <a:pt x="5928" y="0"/>
                    <a:pt x="13240" y="0"/>
                  </a:cubicBezTo>
                  <a:cubicBezTo>
                    <a:pt x="20552" y="0"/>
                    <a:pt x="26479" y="10960"/>
                    <a:pt x="26479" y="24479"/>
                  </a:cubicBezTo>
                  <a:close/>
                </a:path>
              </a:pathLst>
            </a:custGeom>
            <a:solidFill>
              <a:srgbClr val="3D44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36" name="Google Shape;636;p9"/>
            <p:cNvSpPr/>
            <p:nvPr/>
          </p:nvSpPr>
          <p:spPr>
            <a:xfrm>
              <a:off x="5428778" y="5140107"/>
              <a:ext cx="68779" cy="127168"/>
            </a:xfrm>
            <a:custGeom>
              <a:rect b="b" l="l" r="r" t="t"/>
              <a:pathLst>
                <a:path extrusionOk="0" h="48958" w="26479">
                  <a:moveTo>
                    <a:pt x="26480" y="24479"/>
                  </a:moveTo>
                  <a:cubicBezTo>
                    <a:pt x="26480" y="37999"/>
                    <a:pt x="20552" y="48959"/>
                    <a:pt x="13240" y="48959"/>
                  </a:cubicBezTo>
                  <a:cubicBezTo>
                    <a:pt x="5928" y="48959"/>
                    <a:pt x="0" y="37999"/>
                    <a:pt x="0" y="24479"/>
                  </a:cubicBezTo>
                  <a:cubicBezTo>
                    <a:pt x="0" y="10960"/>
                    <a:pt x="5928" y="0"/>
                    <a:pt x="13240" y="0"/>
                  </a:cubicBezTo>
                  <a:cubicBezTo>
                    <a:pt x="20552" y="0"/>
                    <a:pt x="26480" y="10960"/>
                    <a:pt x="26480" y="24479"/>
                  </a:cubicBezTo>
                  <a:close/>
                </a:path>
              </a:pathLst>
            </a:custGeom>
            <a:solidFill>
              <a:srgbClr val="3D44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37" name="Google Shape;637;p9"/>
            <p:cNvSpPr/>
            <p:nvPr/>
          </p:nvSpPr>
          <p:spPr>
            <a:xfrm>
              <a:off x="5212137" y="5489058"/>
              <a:ext cx="24741" cy="63831"/>
            </a:xfrm>
            <a:custGeom>
              <a:rect b="b" l="l" r="r" t="t"/>
              <a:pathLst>
                <a:path extrusionOk="0" h="24574" w="9525">
                  <a:moveTo>
                    <a:pt x="9525" y="12287"/>
                  </a:moveTo>
                  <a:cubicBezTo>
                    <a:pt x="9525" y="19073"/>
                    <a:pt x="7393" y="24574"/>
                    <a:pt x="4762" y="24574"/>
                  </a:cubicBezTo>
                  <a:cubicBezTo>
                    <a:pt x="2132" y="24574"/>
                    <a:pt x="0" y="19073"/>
                    <a:pt x="0" y="12287"/>
                  </a:cubicBezTo>
                  <a:cubicBezTo>
                    <a:pt x="0" y="5501"/>
                    <a:pt x="2132" y="0"/>
                    <a:pt x="4762" y="0"/>
                  </a:cubicBezTo>
                  <a:cubicBezTo>
                    <a:pt x="7393" y="0"/>
                    <a:pt x="9525" y="5501"/>
                    <a:pt x="9525" y="12287"/>
                  </a:cubicBezTo>
                  <a:close/>
                </a:path>
              </a:pathLst>
            </a:custGeom>
            <a:solidFill>
              <a:srgbClr val="3D44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38" name="Google Shape;638;p9"/>
            <p:cNvSpPr/>
            <p:nvPr/>
          </p:nvSpPr>
          <p:spPr>
            <a:xfrm>
              <a:off x="5348899" y="5489058"/>
              <a:ext cx="24741" cy="63831"/>
            </a:xfrm>
            <a:custGeom>
              <a:rect b="b" l="l" r="r" t="t"/>
              <a:pathLst>
                <a:path extrusionOk="0" h="24574" w="9525">
                  <a:moveTo>
                    <a:pt x="9525" y="12287"/>
                  </a:moveTo>
                  <a:cubicBezTo>
                    <a:pt x="9525" y="19073"/>
                    <a:pt x="7393" y="24574"/>
                    <a:pt x="4762" y="24574"/>
                  </a:cubicBezTo>
                  <a:cubicBezTo>
                    <a:pt x="2132" y="24574"/>
                    <a:pt x="0" y="19073"/>
                    <a:pt x="0" y="12287"/>
                  </a:cubicBezTo>
                  <a:cubicBezTo>
                    <a:pt x="0" y="5501"/>
                    <a:pt x="2132" y="0"/>
                    <a:pt x="4762" y="0"/>
                  </a:cubicBezTo>
                  <a:cubicBezTo>
                    <a:pt x="7393" y="0"/>
                    <a:pt x="9525" y="5501"/>
                    <a:pt x="9525" y="12287"/>
                  </a:cubicBezTo>
                  <a:close/>
                </a:path>
              </a:pathLst>
            </a:custGeom>
            <a:solidFill>
              <a:srgbClr val="3D44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39" name="Google Shape;639;p9"/>
            <p:cNvSpPr/>
            <p:nvPr/>
          </p:nvSpPr>
          <p:spPr>
            <a:xfrm>
              <a:off x="4677704" y="5447380"/>
              <a:ext cx="291190" cy="269566"/>
            </a:xfrm>
            <a:custGeom>
              <a:rect b="b" l="l" r="r" t="t"/>
              <a:pathLst>
                <a:path extrusionOk="0" h="103779" w="112104">
                  <a:moveTo>
                    <a:pt x="11108" y="7020"/>
                  </a:moveTo>
                  <a:cubicBezTo>
                    <a:pt x="31206" y="-9935"/>
                    <a:pt x="65496" y="7020"/>
                    <a:pt x="79974" y="17593"/>
                  </a:cubicBezTo>
                  <a:cubicBezTo>
                    <a:pt x="87308" y="22831"/>
                    <a:pt x="115788" y="43215"/>
                    <a:pt x="110454" y="69218"/>
                  </a:cubicBezTo>
                  <a:cubicBezTo>
                    <a:pt x="105977" y="90745"/>
                    <a:pt x="81117" y="102746"/>
                    <a:pt x="61495" y="103603"/>
                  </a:cubicBezTo>
                  <a:cubicBezTo>
                    <a:pt x="36444" y="103813"/>
                    <a:pt x="13775" y="88716"/>
                    <a:pt x="4345" y="65503"/>
                  </a:cubicBezTo>
                  <a:cubicBezTo>
                    <a:pt x="-2512" y="48549"/>
                    <a:pt x="-5084" y="20641"/>
                    <a:pt x="11108" y="7020"/>
                  </a:cubicBezTo>
                  <a:close/>
                </a:path>
              </a:pathLst>
            </a:custGeom>
            <a:solidFill>
              <a:srgbClr val="CFB6A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40" name="Google Shape;640;p9"/>
            <p:cNvSpPr/>
            <p:nvPr/>
          </p:nvSpPr>
          <p:spPr>
            <a:xfrm>
              <a:off x="5555905" y="5447380"/>
              <a:ext cx="291071" cy="269566"/>
            </a:xfrm>
            <a:custGeom>
              <a:rect b="b" l="l" r="r" t="t"/>
              <a:pathLst>
                <a:path extrusionOk="0" h="103779" w="112058">
                  <a:moveTo>
                    <a:pt x="98923" y="7020"/>
                  </a:moveTo>
                  <a:cubicBezTo>
                    <a:pt x="78825" y="-9935"/>
                    <a:pt x="44631" y="7020"/>
                    <a:pt x="30153" y="17593"/>
                  </a:cubicBezTo>
                  <a:cubicBezTo>
                    <a:pt x="22723" y="22831"/>
                    <a:pt x="-5662" y="43215"/>
                    <a:pt x="-327" y="69218"/>
                  </a:cubicBezTo>
                  <a:cubicBezTo>
                    <a:pt x="4149" y="90745"/>
                    <a:pt x="29010" y="102746"/>
                    <a:pt x="48630" y="103603"/>
                  </a:cubicBezTo>
                  <a:cubicBezTo>
                    <a:pt x="73681" y="103813"/>
                    <a:pt x="96351" y="88716"/>
                    <a:pt x="105780" y="65503"/>
                  </a:cubicBezTo>
                  <a:cubicBezTo>
                    <a:pt x="112544" y="48549"/>
                    <a:pt x="115210" y="20641"/>
                    <a:pt x="98923" y="7020"/>
                  </a:cubicBezTo>
                  <a:close/>
                </a:path>
              </a:pathLst>
            </a:custGeom>
            <a:solidFill>
              <a:srgbClr val="CFB6A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41" name="Google Shape;641;p9"/>
            <p:cNvSpPr/>
            <p:nvPr/>
          </p:nvSpPr>
          <p:spPr>
            <a:xfrm>
              <a:off x="4954195" y="5470013"/>
              <a:ext cx="616548" cy="270865"/>
            </a:xfrm>
            <a:custGeom>
              <a:rect b="b" l="l" r="r" t="t"/>
              <a:pathLst>
                <a:path extrusionOk="0" h="104279" w="237362">
                  <a:moveTo>
                    <a:pt x="-990" y="208"/>
                  </a:moveTo>
                  <a:cubicBezTo>
                    <a:pt x="37872" y="14305"/>
                    <a:pt x="56827" y="55357"/>
                    <a:pt x="87592" y="80027"/>
                  </a:cubicBezTo>
                  <a:cubicBezTo>
                    <a:pt x="125121" y="109364"/>
                    <a:pt x="159316" y="99077"/>
                    <a:pt x="185605" y="62120"/>
                  </a:cubicBezTo>
                  <a:cubicBezTo>
                    <a:pt x="202274" y="41165"/>
                    <a:pt x="219038" y="20210"/>
                    <a:pt x="236373" y="-174"/>
                  </a:cubicBezTo>
                  <a:cubicBezTo>
                    <a:pt x="221324" y="22020"/>
                    <a:pt x="205798" y="43737"/>
                    <a:pt x="189986" y="65454"/>
                  </a:cubicBezTo>
                  <a:cubicBezTo>
                    <a:pt x="163317" y="106792"/>
                    <a:pt x="123311" y="117556"/>
                    <a:pt x="83593" y="85075"/>
                  </a:cubicBezTo>
                  <a:cubicBezTo>
                    <a:pt x="52255" y="59453"/>
                    <a:pt x="35968" y="18400"/>
                    <a:pt x="-990" y="208"/>
                  </a:cubicBezTo>
                  <a:close/>
                </a:path>
              </a:pathLst>
            </a:custGeom>
            <a:solidFill>
              <a:srgbClr val="3D44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42" name="Google Shape;642;p9"/>
            <p:cNvSpPr/>
            <p:nvPr/>
          </p:nvSpPr>
          <p:spPr>
            <a:xfrm>
              <a:off x="4519114" y="4796393"/>
              <a:ext cx="1469889" cy="1933945"/>
            </a:xfrm>
            <a:custGeom>
              <a:rect b="b" l="l" r="r" t="t"/>
              <a:pathLst>
                <a:path extrusionOk="0" h="1933945" w="1469889">
                  <a:moveTo>
                    <a:pt x="14720" y="1933879"/>
                  </a:moveTo>
                  <a:lnTo>
                    <a:pt x="14812" y="1933945"/>
                  </a:lnTo>
                  <a:lnTo>
                    <a:pt x="14316" y="1933945"/>
                  </a:lnTo>
                  <a:close/>
                  <a:moveTo>
                    <a:pt x="16541" y="1883741"/>
                  </a:moveTo>
                  <a:cubicBezTo>
                    <a:pt x="23466" y="1885249"/>
                    <a:pt x="27669" y="1892000"/>
                    <a:pt x="26187" y="1898826"/>
                  </a:cubicBezTo>
                  <a:cubicBezTo>
                    <a:pt x="24208" y="1904961"/>
                    <a:pt x="24208" y="1911489"/>
                    <a:pt x="26187" y="1917621"/>
                  </a:cubicBezTo>
                  <a:cubicBezTo>
                    <a:pt x="28165" y="1924276"/>
                    <a:pt x="24455" y="1931349"/>
                    <a:pt x="17779" y="1933376"/>
                  </a:cubicBezTo>
                  <a:lnTo>
                    <a:pt x="14720" y="1933879"/>
                  </a:lnTo>
                  <a:lnTo>
                    <a:pt x="3188" y="1925535"/>
                  </a:lnTo>
                  <a:cubicBezTo>
                    <a:pt x="-276" y="1915173"/>
                    <a:pt x="-1018" y="1904071"/>
                    <a:pt x="1456" y="1893386"/>
                  </a:cubicBezTo>
                  <a:cubicBezTo>
                    <a:pt x="2938" y="1886560"/>
                    <a:pt x="9616" y="1882232"/>
                    <a:pt x="16541" y="1883741"/>
                  </a:cubicBezTo>
                  <a:close/>
                  <a:moveTo>
                    <a:pt x="48689" y="1849118"/>
                  </a:moveTo>
                  <a:cubicBezTo>
                    <a:pt x="55120" y="1846594"/>
                    <a:pt x="62292" y="1849686"/>
                    <a:pt x="64763" y="1856042"/>
                  </a:cubicBezTo>
                  <a:lnTo>
                    <a:pt x="76637" y="1885473"/>
                  </a:lnTo>
                  <a:cubicBezTo>
                    <a:pt x="79108" y="1891829"/>
                    <a:pt x="76141" y="1899072"/>
                    <a:pt x="69959" y="1901793"/>
                  </a:cubicBezTo>
                  <a:cubicBezTo>
                    <a:pt x="68474" y="1902289"/>
                    <a:pt x="66742" y="1902536"/>
                    <a:pt x="65259" y="1902536"/>
                  </a:cubicBezTo>
                  <a:cubicBezTo>
                    <a:pt x="60313" y="1902510"/>
                    <a:pt x="55860" y="1899493"/>
                    <a:pt x="53882" y="1894869"/>
                  </a:cubicBezTo>
                  <a:lnTo>
                    <a:pt x="41765" y="1865192"/>
                  </a:lnTo>
                  <a:cubicBezTo>
                    <a:pt x="39293" y="1858836"/>
                    <a:pt x="42260" y="1851639"/>
                    <a:pt x="48689" y="1849118"/>
                  </a:cubicBezTo>
                  <a:close/>
                  <a:moveTo>
                    <a:pt x="125107" y="1835958"/>
                  </a:moveTo>
                  <a:cubicBezTo>
                    <a:pt x="130796" y="1834946"/>
                    <a:pt x="136485" y="1837937"/>
                    <a:pt x="138710" y="1843179"/>
                  </a:cubicBezTo>
                  <a:lnTo>
                    <a:pt x="147367" y="1870878"/>
                  </a:lnTo>
                  <a:cubicBezTo>
                    <a:pt x="149345" y="1877359"/>
                    <a:pt x="145635" y="1884185"/>
                    <a:pt x="139203" y="1886213"/>
                  </a:cubicBezTo>
                  <a:cubicBezTo>
                    <a:pt x="137967" y="1886607"/>
                    <a:pt x="136732" y="1886781"/>
                    <a:pt x="135496" y="1886706"/>
                  </a:cubicBezTo>
                  <a:cubicBezTo>
                    <a:pt x="130054" y="1886732"/>
                    <a:pt x="125354" y="1883219"/>
                    <a:pt x="123625" y="1878049"/>
                  </a:cubicBezTo>
                  <a:lnTo>
                    <a:pt x="115214" y="1850353"/>
                  </a:lnTo>
                  <a:cubicBezTo>
                    <a:pt x="113978" y="1843626"/>
                    <a:pt x="118432" y="1837195"/>
                    <a:pt x="125107" y="1835958"/>
                  </a:cubicBezTo>
                  <a:close/>
                  <a:moveTo>
                    <a:pt x="1453347" y="1814445"/>
                  </a:moveTo>
                  <a:cubicBezTo>
                    <a:pt x="1460272" y="1812936"/>
                    <a:pt x="1466950" y="1817264"/>
                    <a:pt x="1468432" y="1824090"/>
                  </a:cubicBezTo>
                  <a:cubicBezTo>
                    <a:pt x="1470907" y="1834774"/>
                    <a:pt x="1470164" y="1845876"/>
                    <a:pt x="1466703" y="1856239"/>
                  </a:cubicBezTo>
                  <a:cubicBezTo>
                    <a:pt x="1464725" y="1860764"/>
                    <a:pt x="1460519" y="1863781"/>
                    <a:pt x="1455575" y="1863906"/>
                  </a:cubicBezTo>
                  <a:cubicBezTo>
                    <a:pt x="1454090" y="1864152"/>
                    <a:pt x="1452851" y="1864152"/>
                    <a:pt x="1451369" y="1863906"/>
                  </a:cubicBezTo>
                  <a:cubicBezTo>
                    <a:pt x="1444940" y="1861681"/>
                    <a:pt x="1441477" y="1854730"/>
                    <a:pt x="1443702" y="1848325"/>
                  </a:cubicBezTo>
                  <a:cubicBezTo>
                    <a:pt x="1445683" y="1842192"/>
                    <a:pt x="1445683" y="1835665"/>
                    <a:pt x="1443702" y="1829530"/>
                  </a:cubicBezTo>
                  <a:cubicBezTo>
                    <a:pt x="1442219" y="1822704"/>
                    <a:pt x="1446420" y="1815953"/>
                    <a:pt x="1453347" y="1814445"/>
                  </a:cubicBezTo>
                  <a:close/>
                  <a:moveTo>
                    <a:pt x="829438" y="1794957"/>
                  </a:moveTo>
                  <a:cubicBezTo>
                    <a:pt x="836362" y="1794684"/>
                    <a:pt x="842051" y="1799978"/>
                    <a:pt x="842298" y="1806804"/>
                  </a:cubicBezTo>
                  <a:cubicBezTo>
                    <a:pt x="842298" y="1806804"/>
                    <a:pt x="842298" y="1806828"/>
                    <a:pt x="842298" y="1806828"/>
                  </a:cubicBezTo>
                  <a:cubicBezTo>
                    <a:pt x="842794" y="1825501"/>
                    <a:pt x="840073" y="1844146"/>
                    <a:pt x="833644" y="1861731"/>
                  </a:cubicBezTo>
                  <a:cubicBezTo>
                    <a:pt x="831665" y="1866329"/>
                    <a:pt x="826966" y="1869274"/>
                    <a:pt x="822020" y="1869149"/>
                  </a:cubicBezTo>
                  <a:lnTo>
                    <a:pt x="817816" y="1869149"/>
                  </a:lnTo>
                  <a:cubicBezTo>
                    <a:pt x="811385" y="1866825"/>
                    <a:pt x="808170" y="1859753"/>
                    <a:pt x="810395" y="1853321"/>
                  </a:cubicBezTo>
                  <a:cubicBezTo>
                    <a:pt x="815591" y="1838730"/>
                    <a:pt x="818063" y="1823299"/>
                    <a:pt x="817567" y="1807817"/>
                  </a:cubicBezTo>
                  <a:cubicBezTo>
                    <a:pt x="817320" y="1800991"/>
                    <a:pt x="822516" y="1795229"/>
                    <a:pt x="829438" y="1794957"/>
                  </a:cubicBezTo>
                  <a:close/>
                  <a:moveTo>
                    <a:pt x="174569" y="1791492"/>
                  </a:moveTo>
                  <a:cubicBezTo>
                    <a:pt x="181247" y="1789911"/>
                    <a:pt x="187925" y="1793842"/>
                    <a:pt x="189656" y="1800396"/>
                  </a:cubicBezTo>
                  <a:lnTo>
                    <a:pt x="198313" y="1835019"/>
                  </a:lnTo>
                  <a:cubicBezTo>
                    <a:pt x="200042" y="1841500"/>
                    <a:pt x="196085" y="1848102"/>
                    <a:pt x="189656" y="1849808"/>
                  </a:cubicBezTo>
                  <a:cubicBezTo>
                    <a:pt x="189656" y="1849808"/>
                    <a:pt x="189410" y="1849834"/>
                    <a:pt x="189410" y="1849858"/>
                  </a:cubicBezTo>
                  <a:cubicBezTo>
                    <a:pt x="188418" y="1850255"/>
                    <a:pt x="187182" y="1850426"/>
                    <a:pt x="186193" y="1850353"/>
                  </a:cubicBezTo>
                  <a:cubicBezTo>
                    <a:pt x="180504" y="1850304"/>
                    <a:pt x="175561" y="1846420"/>
                    <a:pt x="174322" y="1840955"/>
                  </a:cubicBezTo>
                  <a:lnTo>
                    <a:pt x="165666" y="1806580"/>
                  </a:lnTo>
                  <a:cubicBezTo>
                    <a:pt x="163937" y="1799975"/>
                    <a:pt x="167894" y="1793224"/>
                    <a:pt x="174569" y="1791492"/>
                  </a:cubicBezTo>
                  <a:close/>
                  <a:moveTo>
                    <a:pt x="1421690" y="1779326"/>
                  </a:moveTo>
                  <a:cubicBezTo>
                    <a:pt x="1428121" y="1781847"/>
                    <a:pt x="1431089" y="1789044"/>
                    <a:pt x="1428617" y="1795400"/>
                  </a:cubicBezTo>
                  <a:lnTo>
                    <a:pt x="1416497" y="1825077"/>
                  </a:lnTo>
                  <a:cubicBezTo>
                    <a:pt x="1414272" y="1829405"/>
                    <a:pt x="1409819" y="1832100"/>
                    <a:pt x="1405122" y="1832001"/>
                  </a:cubicBezTo>
                  <a:cubicBezTo>
                    <a:pt x="1403637" y="1832250"/>
                    <a:pt x="1401908" y="1832250"/>
                    <a:pt x="1400423" y="1832001"/>
                  </a:cubicBezTo>
                  <a:cubicBezTo>
                    <a:pt x="1394240" y="1829280"/>
                    <a:pt x="1391023" y="1822086"/>
                    <a:pt x="1393500" y="1815680"/>
                  </a:cubicBezTo>
                  <a:lnTo>
                    <a:pt x="1405618" y="1786250"/>
                  </a:lnTo>
                  <a:cubicBezTo>
                    <a:pt x="1408090" y="1779894"/>
                    <a:pt x="1415264" y="1776802"/>
                    <a:pt x="1421690" y="1779326"/>
                  </a:cubicBezTo>
                  <a:close/>
                  <a:moveTo>
                    <a:pt x="83962" y="1769842"/>
                  </a:moveTo>
                  <a:cubicBezTo>
                    <a:pt x="86960" y="1768791"/>
                    <a:pt x="90360" y="1768878"/>
                    <a:pt x="93451" y="1770350"/>
                  </a:cubicBezTo>
                  <a:cubicBezTo>
                    <a:pt x="99636" y="1773292"/>
                    <a:pt x="102108" y="1780686"/>
                    <a:pt x="99140" y="1786845"/>
                  </a:cubicBezTo>
                  <a:cubicBezTo>
                    <a:pt x="98893" y="1787709"/>
                    <a:pt x="98151" y="1788525"/>
                    <a:pt x="97657" y="1789267"/>
                  </a:cubicBezTo>
                  <a:cubicBezTo>
                    <a:pt x="94690" y="1794881"/>
                    <a:pt x="94690" y="1801707"/>
                    <a:pt x="97657" y="1807320"/>
                  </a:cubicBezTo>
                  <a:cubicBezTo>
                    <a:pt x="100872" y="1813232"/>
                    <a:pt x="98400" y="1820577"/>
                    <a:pt x="92709" y="1823693"/>
                  </a:cubicBezTo>
                  <a:cubicBezTo>
                    <a:pt x="92462" y="1823768"/>
                    <a:pt x="92462" y="1823817"/>
                    <a:pt x="92215" y="1823890"/>
                  </a:cubicBezTo>
                  <a:cubicBezTo>
                    <a:pt x="90237" y="1825004"/>
                    <a:pt x="88012" y="1825523"/>
                    <a:pt x="85787" y="1825373"/>
                  </a:cubicBezTo>
                  <a:cubicBezTo>
                    <a:pt x="81087" y="1825349"/>
                    <a:pt x="76883" y="1822654"/>
                    <a:pt x="74905" y="1818448"/>
                  </a:cubicBezTo>
                  <a:cubicBezTo>
                    <a:pt x="68227" y="1804973"/>
                    <a:pt x="68970" y="1788945"/>
                    <a:pt x="76883" y="1776161"/>
                  </a:cubicBezTo>
                  <a:cubicBezTo>
                    <a:pt x="78367" y="1773082"/>
                    <a:pt x="80964" y="1770893"/>
                    <a:pt x="83962" y="1769842"/>
                  </a:cubicBezTo>
                  <a:close/>
                  <a:moveTo>
                    <a:pt x="1346264" y="1764982"/>
                  </a:moveTo>
                  <a:cubicBezTo>
                    <a:pt x="1346511" y="1765058"/>
                    <a:pt x="1346760" y="1765131"/>
                    <a:pt x="1347007" y="1765230"/>
                  </a:cubicBezTo>
                  <a:cubicBezTo>
                    <a:pt x="1353438" y="1767257"/>
                    <a:pt x="1357146" y="1774083"/>
                    <a:pt x="1355168" y="1780564"/>
                  </a:cubicBezTo>
                  <a:lnTo>
                    <a:pt x="1346760" y="1808262"/>
                  </a:lnTo>
                  <a:cubicBezTo>
                    <a:pt x="1344779" y="1813209"/>
                    <a:pt x="1340082" y="1816449"/>
                    <a:pt x="1334889" y="1816423"/>
                  </a:cubicBezTo>
                  <a:cubicBezTo>
                    <a:pt x="1333651" y="1816646"/>
                    <a:pt x="1332415" y="1816646"/>
                    <a:pt x="1331179" y="1816423"/>
                  </a:cubicBezTo>
                  <a:cubicBezTo>
                    <a:pt x="1324747" y="1814395"/>
                    <a:pt x="1321037" y="1807569"/>
                    <a:pt x="1323016" y="1801089"/>
                  </a:cubicBezTo>
                  <a:lnTo>
                    <a:pt x="1331675" y="1773393"/>
                  </a:lnTo>
                  <a:cubicBezTo>
                    <a:pt x="1333404" y="1767060"/>
                    <a:pt x="1339836" y="1763300"/>
                    <a:pt x="1346264" y="1764982"/>
                  </a:cubicBezTo>
                  <a:close/>
                  <a:moveTo>
                    <a:pt x="728786" y="1737579"/>
                  </a:moveTo>
                  <a:cubicBezTo>
                    <a:pt x="735217" y="1735255"/>
                    <a:pt x="742386" y="1738571"/>
                    <a:pt x="744614" y="1745000"/>
                  </a:cubicBezTo>
                  <a:lnTo>
                    <a:pt x="771323" y="1821170"/>
                  </a:lnTo>
                  <a:cubicBezTo>
                    <a:pt x="773548" y="1827648"/>
                    <a:pt x="770087" y="1834674"/>
                    <a:pt x="763659" y="1836998"/>
                  </a:cubicBezTo>
                  <a:lnTo>
                    <a:pt x="759699" y="1837493"/>
                  </a:lnTo>
                  <a:cubicBezTo>
                    <a:pt x="754509" y="1837639"/>
                    <a:pt x="749807" y="1834326"/>
                    <a:pt x="748078" y="1829330"/>
                  </a:cubicBezTo>
                  <a:lnTo>
                    <a:pt x="721118" y="1753409"/>
                  </a:lnTo>
                  <a:cubicBezTo>
                    <a:pt x="718893" y="1746929"/>
                    <a:pt x="722357" y="1739905"/>
                    <a:pt x="728786" y="1737579"/>
                  </a:cubicBezTo>
                  <a:close/>
                  <a:moveTo>
                    <a:pt x="124370" y="1731274"/>
                  </a:moveTo>
                  <a:cubicBezTo>
                    <a:pt x="131046" y="1729568"/>
                    <a:pt x="137970" y="1733723"/>
                    <a:pt x="139702" y="1740549"/>
                  </a:cubicBezTo>
                  <a:lnTo>
                    <a:pt x="148356" y="1775171"/>
                  </a:lnTo>
                  <a:cubicBezTo>
                    <a:pt x="150088" y="1781652"/>
                    <a:pt x="146134" y="1788255"/>
                    <a:pt x="139702" y="1789960"/>
                  </a:cubicBezTo>
                  <a:cubicBezTo>
                    <a:pt x="139702" y="1789960"/>
                    <a:pt x="139456" y="1789984"/>
                    <a:pt x="139456" y="1790010"/>
                  </a:cubicBezTo>
                  <a:lnTo>
                    <a:pt x="135745" y="1790506"/>
                  </a:lnTo>
                  <a:cubicBezTo>
                    <a:pt x="130057" y="1790552"/>
                    <a:pt x="125110" y="1786671"/>
                    <a:pt x="123625" y="1781107"/>
                  </a:cubicBezTo>
                  <a:lnTo>
                    <a:pt x="114971" y="1746731"/>
                  </a:lnTo>
                  <a:cubicBezTo>
                    <a:pt x="113239" y="1739905"/>
                    <a:pt x="117443" y="1732980"/>
                    <a:pt x="124370" y="1731274"/>
                  </a:cubicBezTo>
                  <a:close/>
                  <a:moveTo>
                    <a:pt x="1295810" y="1721207"/>
                  </a:moveTo>
                  <a:cubicBezTo>
                    <a:pt x="1302488" y="1722890"/>
                    <a:pt x="1306445" y="1729641"/>
                    <a:pt x="1304713" y="1736243"/>
                  </a:cubicBezTo>
                  <a:cubicBezTo>
                    <a:pt x="1304713" y="1736269"/>
                    <a:pt x="1304713" y="1736269"/>
                    <a:pt x="1304713" y="1736295"/>
                  </a:cubicBezTo>
                  <a:lnTo>
                    <a:pt x="1296057" y="1770670"/>
                  </a:lnTo>
                  <a:cubicBezTo>
                    <a:pt x="1294574" y="1776135"/>
                    <a:pt x="1289628" y="1779895"/>
                    <a:pt x="1283940" y="1779819"/>
                  </a:cubicBezTo>
                  <a:lnTo>
                    <a:pt x="1280972" y="1779819"/>
                  </a:lnTo>
                  <a:cubicBezTo>
                    <a:pt x="1274541" y="1778015"/>
                    <a:pt x="1270584" y="1771337"/>
                    <a:pt x="1272069" y="1764734"/>
                  </a:cubicBezTo>
                  <a:lnTo>
                    <a:pt x="1280725" y="1730111"/>
                  </a:lnTo>
                  <a:cubicBezTo>
                    <a:pt x="1282457" y="1723557"/>
                    <a:pt x="1289132" y="1719626"/>
                    <a:pt x="1295810" y="1721207"/>
                  </a:cubicBezTo>
                  <a:close/>
                  <a:moveTo>
                    <a:pt x="1383359" y="1698580"/>
                  </a:moveTo>
                  <a:cubicBezTo>
                    <a:pt x="1390037" y="1696599"/>
                    <a:pt x="1397208" y="1700533"/>
                    <a:pt x="1399187" y="1707359"/>
                  </a:cubicBezTo>
                  <a:cubicBezTo>
                    <a:pt x="1403886" y="1723409"/>
                    <a:pt x="1404875" y="1740325"/>
                    <a:pt x="1402154" y="1756820"/>
                  </a:cubicBezTo>
                  <a:cubicBezTo>
                    <a:pt x="1401165" y="1763225"/>
                    <a:pt x="1395476" y="1767801"/>
                    <a:pt x="1389048" y="1767206"/>
                  </a:cubicBezTo>
                  <a:lnTo>
                    <a:pt x="1386822" y="1767206"/>
                  </a:lnTo>
                  <a:cubicBezTo>
                    <a:pt x="1380144" y="1765947"/>
                    <a:pt x="1375692" y="1759590"/>
                    <a:pt x="1376681" y="1752863"/>
                  </a:cubicBezTo>
                  <a:cubicBezTo>
                    <a:pt x="1378906" y="1740076"/>
                    <a:pt x="1378166" y="1726969"/>
                    <a:pt x="1374456" y="1714530"/>
                  </a:cubicBezTo>
                  <a:cubicBezTo>
                    <a:pt x="1372477" y="1707704"/>
                    <a:pt x="1376434" y="1700559"/>
                    <a:pt x="1383359" y="1698580"/>
                  </a:cubicBezTo>
                  <a:close/>
                  <a:moveTo>
                    <a:pt x="165419" y="1698012"/>
                  </a:moveTo>
                  <a:cubicBezTo>
                    <a:pt x="172097" y="1697121"/>
                    <a:pt x="178279" y="1701696"/>
                    <a:pt x="179515" y="1708400"/>
                  </a:cubicBezTo>
                  <a:lnTo>
                    <a:pt x="184214" y="1740055"/>
                  </a:lnTo>
                  <a:cubicBezTo>
                    <a:pt x="185203" y="1746730"/>
                    <a:pt x="180504" y="1752889"/>
                    <a:pt x="173828" y="1753904"/>
                  </a:cubicBezTo>
                  <a:lnTo>
                    <a:pt x="171850" y="1754151"/>
                  </a:lnTo>
                  <a:cubicBezTo>
                    <a:pt x="165665" y="1754101"/>
                    <a:pt x="160473" y="1749576"/>
                    <a:pt x="159730" y="1743516"/>
                  </a:cubicBezTo>
                  <a:lnTo>
                    <a:pt x="155033" y="1712107"/>
                  </a:lnTo>
                  <a:cubicBezTo>
                    <a:pt x="154044" y="1705357"/>
                    <a:pt x="158743" y="1699050"/>
                    <a:pt x="165419" y="1698012"/>
                  </a:cubicBezTo>
                  <a:close/>
                  <a:moveTo>
                    <a:pt x="1347008" y="1661236"/>
                  </a:moveTo>
                  <a:cubicBezTo>
                    <a:pt x="1353683" y="1662942"/>
                    <a:pt x="1357887" y="1669867"/>
                    <a:pt x="1356157" y="1676693"/>
                  </a:cubicBezTo>
                  <a:lnTo>
                    <a:pt x="1347498" y="1711069"/>
                  </a:lnTo>
                  <a:cubicBezTo>
                    <a:pt x="1345769" y="1716708"/>
                    <a:pt x="1340576" y="1720442"/>
                    <a:pt x="1334641" y="1719972"/>
                  </a:cubicBezTo>
                  <a:lnTo>
                    <a:pt x="1331673" y="1719972"/>
                  </a:lnTo>
                  <a:cubicBezTo>
                    <a:pt x="1325244" y="1718414"/>
                    <a:pt x="1321038" y="1711861"/>
                    <a:pt x="1322767" y="1705357"/>
                  </a:cubicBezTo>
                  <a:cubicBezTo>
                    <a:pt x="1322767" y="1705281"/>
                    <a:pt x="1322767" y="1705206"/>
                    <a:pt x="1322767" y="1705133"/>
                  </a:cubicBezTo>
                  <a:lnTo>
                    <a:pt x="1331426" y="1670511"/>
                  </a:lnTo>
                  <a:cubicBezTo>
                    <a:pt x="1333156" y="1663685"/>
                    <a:pt x="1340083" y="1659530"/>
                    <a:pt x="1347008" y="1661236"/>
                  </a:cubicBezTo>
                  <a:close/>
                  <a:moveTo>
                    <a:pt x="868018" y="1654733"/>
                  </a:moveTo>
                  <a:cubicBezTo>
                    <a:pt x="874696" y="1654289"/>
                    <a:pt x="880631" y="1659159"/>
                    <a:pt x="881618" y="1665863"/>
                  </a:cubicBezTo>
                  <a:cubicBezTo>
                    <a:pt x="883848" y="1685671"/>
                    <a:pt x="883848" y="1705656"/>
                    <a:pt x="881618" y="1725464"/>
                  </a:cubicBezTo>
                  <a:cubicBezTo>
                    <a:pt x="880631" y="1731646"/>
                    <a:pt x="875192" y="1736171"/>
                    <a:pt x="869010" y="1736099"/>
                  </a:cubicBezTo>
                  <a:lnTo>
                    <a:pt x="867525" y="1736099"/>
                  </a:lnTo>
                  <a:cubicBezTo>
                    <a:pt x="860847" y="1735356"/>
                    <a:pt x="856150" y="1729345"/>
                    <a:pt x="856887" y="1722719"/>
                  </a:cubicBezTo>
                  <a:cubicBezTo>
                    <a:pt x="856887" y="1722545"/>
                    <a:pt x="856887" y="1722397"/>
                    <a:pt x="856887" y="1722249"/>
                  </a:cubicBezTo>
                  <a:cubicBezTo>
                    <a:pt x="858868" y="1704246"/>
                    <a:pt x="858868" y="1686092"/>
                    <a:pt x="856887" y="1668088"/>
                  </a:cubicBezTo>
                  <a:cubicBezTo>
                    <a:pt x="856396" y="1661335"/>
                    <a:pt x="861340" y="1655376"/>
                    <a:pt x="868018" y="1654733"/>
                  </a:cubicBezTo>
                  <a:close/>
                  <a:moveTo>
                    <a:pt x="801246" y="1641872"/>
                  </a:moveTo>
                  <a:cubicBezTo>
                    <a:pt x="807924" y="1641008"/>
                    <a:pt x="814106" y="1645806"/>
                    <a:pt x="815098" y="1652582"/>
                  </a:cubicBezTo>
                  <a:cubicBezTo>
                    <a:pt x="815098" y="1652632"/>
                    <a:pt x="815098" y="1652704"/>
                    <a:pt x="815098" y="1652754"/>
                  </a:cubicBezTo>
                  <a:cubicBezTo>
                    <a:pt x="818065" y="1677363"/>
                    <a:pt x="819794" y="1702143"/>
                    <a:pt x="819794" y="1726946"/>
                  </a:cubicBezTo>
                  <a:cubicBezTo>
                    <a:pt x="819794" y="1733674"/>
                    <a:pt x="814355" y="1739189"/>
                    <a:pt x="807677" y="1739313"/>
                  </a:cubicBezTo>
                  <a:lnTo>
                    <a:pt x="807428" y="1740056"/>
                  </a:lnTo>
                  <a:cubicBezTo>
                    <a:pt x="800506" y="1740056"/>
                    <a:pt x="795064" y="1734515"/>
                    <a:pt x="795064" y="1727689"/>
                  </a:cubicBezTo>
                  <a:cubicBezTo>
                    <a:pt x="794820" y="1703625"/>
                    <a:pt x="793334" y="1679614"/>
                    <a:pt x="790613" y="1655721"/>
                  </a:cubicBezTo>
                  <a:cubicBezTo>
                    <a:pt x="789624" y="1649095"/>
                    <a:pt x="794077" y="1642937"/>
                    <a:pt x="800755" y="1641922"/>
                  </a:cubicBezTo>
                  <a:cubicBezTo>
                    <a:pt x="801002" y="1641922"/>
                    <a:pt x="801002" y="1641898"/>
                    <a:pt x="801246" y="1641872"/>
                  </a:cubicBezTo>
                  <a:close/>
                  <a:moveTo>
                    <a:pt x="1304963" y="1627478"/>
                  </a:moveTo>
                  <a:cubicBezTo>
                    <a:pt x="1311641" y="1628490"/>
                    <a:pt x="1316341" y="1634797"/>
                    <a:pt x="1315349" y="1641550"/>
                  </a:cubicBezTo>
                  <a:cubicBezTo>
                    <a:pt x="1315349" y="1641550"/>
                    <a:pt x="1315349" y="1641573"/>
                    <a:pt x="1315349" y="1641573"/>
                  </a:cubicBezTo>
                  <a:lnTo>
                    <a:pt x="1310649" y="1672982"/>
                  </a:lnTo>
                  <a:cubicBezTo>
                    <a:pt x="1309909" y="1679042"/>
                    <a:pt x="1304714" y="1683567"/>
                    <a:pt x="1298532" y="1683617"/>
                  </a:cubicBezTo>
                  <a:lnTo>
                    <a:pt x="1296553" y="1683617"/>
                  </a:lnTo>
                  <a:cubicBezTo>
                    <a:pt x="1289875" y="1682479"/>
                    <a:pt x="1285178" y="1676245"/>
                    <a:pt x="1286165" y="1669518"/>
                  </a:cubicBezTo>
                  <a:lnTo>
                    <a:pt x="1290867" y="1637863"/>
                  </a:lnTo>
                  <a:cubicBezTo>
                    <a:pt x="1292101" y="1631162"/>
                    <a:pt x="1298285" y="1626587"/>
                    <a:pt x="1304963" y="1627478"/>
                  </a:cubicBezTo>
                  <a:close/>
                  <a:moveTo>
                    <a:pt x="699355" y="1617142"/>
                  </a:moveTo>
                  <a:cubicBezTo>
                    <a:pt x="705786" y="1615140"/>
                    <a:pt x="712462" y="1618676"/>
                    <a:pt x="714443" y="1625082"/>
                  </a:cubicBezTo>
                  <a:cubicBezTo>
                    <a:pt x="714687" y="1625230"/>
                    <a:pt x="714687" y="1625378"/>
                    <a:pt x="714687" y="1625552"/>
                  </a:cubicBezTo>
                  <a:cubicBezTo>
                    <a:pt x="719636" y="1642122"/>
                    <a:pt x="727054" y="1657825"/>
                    <a:pt x="736946" y="1672045"/>
                  </a:cubicBezTo>
                  <a:cubicBezTo>
                    <a:pt x="740656" y="1677708"/>
                    <a:pt x="739174" y="1685326"/>
                    <a:pt x="733483" y="1689108"/>
                  </a:cubicBezTo>
                  <a:cubicBezTo>
                    <a:pt x="731260" y="1690666"/>
                    <a:pt x="728786" y="1691458"/>
                    <a:pt x="726067" y="1691334"/>
                  </a:cubicBezTo>
                  <a:cubicBezTo>
                    <a:pt x="722107" y="1691310"/>
                    <a:pt x="718150" y="1689256"/>
                    <a:pt x="715925" y="1685894"/>
                  </a:cubicBezTo>
                  <a:cubicBezTo>
                    <a:pt x="704797" y="1669521"/>
                    <a:pt x="696634" y="1651492"/>
                    <a:pt x="691195" y="1632476"/>
                  </a:cubicBezTo>
                  <a:cubicBezTo>
                    <a:pt x="689219" y="1625995"/>
                    <a:pt x="692924" y="1619170"/>
                    <a:pt x="699355" y="1617142"/>
                  </a:cubicBezTo>
                  <a:close/>
                  <a:moveTo>
                    <a:pt x="778000" y="1489780"/>
                  </a:moveTo>
                  <a:cubicBezTo>
                    <a:pt x="784678" y="1489087"/>
                    <a:pt x="790614" y="1493911"/>
                    <a:pt x="791356" y="1500587"/>
                  </a:cubicBezTo>
                  <a:cubicBezTo>
                    <a:pt x="791356" y="1500761"/>
                    <a:pt x="791356" y="1500958"/>
                    <a:pt x="791356" y="1501155"/>
                  </a:cubicBezTo>
                  <a:cubicBezTo>
                    <a:pt x="792836" y="1525863"/>
                    <a:pt x="792836" y="1550643"/>
                    <a:pt x="791356" y="1575348"/>
                  </a:cubicBezTo>
                  <a:cubicBezTo>
                    <a:pt x="791356" y="1582174"/>
                    <a:pt x="785912" y="1587715"/>
                    <a:pt x="778990" y="1587715"/>
                  </a:cubicBezTo>
                  <a:cubicBezTo>
                    <a:pt x="778743" y="1587715"/>
                    <a:pt x="778743" y="1587715"/>
                    <a:pt x="778494" y="1587715"/>
                  </a:cubicBezTo>
                  <a:cubicBezTo>
                    <a:pt x="771569" y="1587442"/>
                    <a:pt x="766376" y="1581704"/>
                    <a:pt x="766626" y="1574878"/>
                  </a:cubicBezTo>
                  <a:cubicBezTo>
                    <a:pt x="766626" y="1574878"/>
                    <a:pt x="766626" y="1574855"/>
                    <a:pt x="766626" y="1574855"/>
                  </a:cubicBezTo>
                  <a:cubicBezTo>
                    <a:pt x="767859" y="1550890"/>
                    <a:pt x="767859" y="1526852"/>
                    <a:pt x="766626" y="1502887"/>
                  </a:cubicBezTo>
                  <a:cubicBezTo>
                    <a:pt x="766130" y="1496136"/>
                    <a:pt x="771322" y="1490300"/>
                    <a:pt x="778000" y="1489780"/>
                  </a:cubicBezTo>
                  <a:close/>
                  <a:moveTo>
                    <a:pt x="878404" y="1475682"/>
                  </a:moveTo>
                  <a:cubicBezTo>
                    <a:pt x="885082" y="1474545"/>
                    <a:pt x="891267" y="1478948"/>
                    <a:pt x="892502" y="1485551"/>
                  </a:cubicBezTo>
                  <a:cubicBezTo>
                    <a:pt x="892502" y="1485725"/>
                    <a:pt x="892502" y="1485896"/>
                    <a:pt x="892502" y="1486070"/>
                  </a:cubicBezTo>
                  <a:cubicBezTo>
                    <a:pt x="896953" y="1513893"/>
                    <a:pt x="899430" y="1541986"/>
                    <a:pt x="899676" y="1570154"/>
                  </a:cubicBezTo>
                  <a:cubicBezTo>
                    <a:pt x="899430" y="1576980"/>
                    <a:pt x="894234" y="1582495"/>
                    <a:pt x="887310" y="1582768"/>
                  </a:cubicBezTo>
                  <a:cubicBezTo>
                    <a:pt x="880385" y="1582768"/>
                    <a:pt x="874945" y="1577227"/>
                    <a:pt x="874945" y="1570401"/>
                  </a:cubicBezTo>
                  <a:cubicBezTo>
                    <a:pt x="874699" y="1543469"/>
                    <a:pt x="872468" y="1516612"/>
                    <a:pt x="868267" y="1490027"/>
                  </a:cubicBezTo>
                  <a:cubicBezTo>
                    <a:pt x="867278" y="1483300"/>
                    <a:pt x="871731" y="1476944"/>
                    <a:pt x="878404" y="1475682"/>
                  </a:cubicBezTo>
                  <a:close/>
                  <a:moveTo>
                    <a:pt x="692432" y="1475682"/>
                  </a:moveTo>
                  <a:cubicBezTo>
                    <a:pt x="699354" y="1477191"/>
                    <a:pt x="703558" y="1483941"/>
                    <a:pt x="702078" y="1490767"/>
                  </a:cubicBezTo>
                  <a:cubicBezTo>
                    <a:pt x="698368" y="1507561"/>
                    <a:pt x="697376" y="1524847"/>
                    <a:pt x="699105" y="1541960"/>
                  </a:cubicBezTo>
                  <a:cubicBezTo>
                    <a:pt x="699601" y="1548760"/>
                    <a:pt x="694658" y="1554797"/>
                    <a:pt x="687980" y="1555563"/>
                  </a:cubicBezTo>
                  <a:lnTo>
                    <a:pt x="686248" y="1555563"/>
                  </a:lnTo>
                  <a:cubicBezTo>
                    <a:pt x="679819" y="1555487"/>
                    <a:pt x="674624" y="1550715"/>
                    <a:pt x="673884" y="1544434"/>
                  </a:cubicBezTo>
                  <a:cubicBezTo>
                    <a:pt x="671903" y="1524673"/>
                    <a:pt x="673142" y="1504718"/>
                    <a:pt x="677348" y="1485328"/>
                  </a:cubicBezTo>
                  <a:cubicBezTo>
                    <a:pt x="678828" y="1478502"/>
                    <a:pt x="685505" y="1474174"/>
                    <a:pt x="692432" y="1475682"/>
                  </a:cubicBezTo>
                  <a:close/>
                  <a:moveTo>
                    <a:pt x="927624" y="1409157"/>
                  </a:moveTo>
                  <a:cubicBezTo>
                    <a:pt x="934296" y="1408437"/>
                    <a:pt x="940481" y="1413285"/>
                    <a:pt x="941224" y="1420038"/>
                  </a:cubicBezTo>
                  <a:cubicBezTo>
                    <a:pt x="943942" y="1443284"/>
                    <a:pt x="943942" y="1466779"/>
                    <a:pt x="941224" y="1490024"/>
                  </a:cubicBezTo>
                  <a:cubicBezTo>
                    <a:pt x="940232" y="1496084"/>
                    <a:pt x="935039" y="1500485"/>
                    <a:pt x="928857" y="1500413"/>
                  </a:cubicBezTo>
                  <a:lnTo>
                    <a:pt x="927128" y="1500413"/>
                  </a:lnTo>
                  <a:cubicBezTo>
                    <a:pt x="920450" y="1499670"/>
                    <a:pt x="915750" y="1493659"/>
                    <a:pt x="916493" y="1487033"/>
                  </a:cubicBezTo>
                  <a:cubicBezTo>
                    <a:pt x="916493" y="1486859"/>
                    <a:pt x="916493" y="1486711"/>
                    <a:pt x="916493" y="1486563"/>
                  </a:cubicBezTo>
                  <a:cubicBezTo>
                    <a:pt x="918964" y="1465369"/>
                    <a:pt x="918964" y="1443951"/>
                    <a:pt x="916493" y="1422757"/>
                  </a:cubicBezTo>
                  <a:cubicBezTo>
                    <a:pt x="915750" y="1416131"/>
                    <a:pt x="920450" y="1410047"/>
                    <a:pt x="926881" y="1409229"/>
                  </a:cubicBezTo>
                  <a:cubicBezTo>
                    <a:pt x="927128" y="1409180"/>
                    <a:pt x="927374" y="1409180"/>
                    <a:pt x="927624" y="1409157"/>
                  </a:cubicBezTo>
                  <a:close/>
                  <a:moveTo>
                    <a:pt x="630358" y="1393823"/>
                  </a:moveTo>
                  <a:cubicBezTo>
                    <a:pt x="637036" y="1393379"/>
                    <a:pt x="642972" y="1398275"/>
                    <a:pt x="643712" y="1404951"/>
                  </a:cubicBezTo>
                  <a:cubicBezTo>
                    <a:pt x="645197" y="1424265"/>
                    <a:pt x="647669" y="1443507"/>
                    <a:pt x="651132" y="1462575"/>
                  </a:cubicBezTo>
                  <a:cubicBezTo>
                    <a:pt x="652122" y="1469302"/>
                    <a:pt x="647669" y="1475655"/>
                    <a:pt x="640991" y="1476917"/>
                  </a:cubicBezTo>
                  <a:lnTo>
                    <a:pt x="638766" y="1477164"/>
                  </a:lnTo>
                  <a:cubicBezTo>
                    <a:pt x="632584" y="1477239"/>
                    <a:pt x="627640" y="1472789"/>
                    <a:pt x="626648" y="1466778"/>
                  </a:cubicBezTo>
                  <a:cubicBezTo>
                    <a:pt x="623187" y="1447241"/>
                    <a:pt x="620713" y="1427209"/>
                    <a:pt x="618981" y="1407178"/>
                  </a:cubicBezTo>
                  <a:cubicBezTo>
                    <a:pt x="618488" y="1400376"/>
                    <a:pt x="623434" y="1394391"/>
                    <a:pt x="630358" y="1393823"/>
                  </a:cubicBezTo>
                  <a:close/>
                  <a:moveTo>
                    <a:pt x="814106" y="1336697"/>
                  </a:moveTo>
                  <a:cubicBezTo>
                    <a:pt x="821034" y="1336151"/>
                    <a:pt x="826967" y="1341245"/>
                    <a:pt x="827462" y="1348071"/>
                  </a:cubicBezTo>
                  <a:lnTo>
                    <a:pt x="832409" y="1413856"/>
                  </a:lnTo>
                  <a:cubicBezTo>
                    <a:pt x="832902" y="1420656"/>
                    <a:pt x="827958" y="1426641"/>
                    <a:pt x="821034" y="1427210"/>
                  </a:cubicBezTo>
                  <a:lnTo>
                    <a:pt x="820042" y="1427210"/>
                  </a:lnTo>
                  <a:cubicBezTo>
                    <a:pt x="813613" y="1427236"/>
                    <a:pt x="808171" y="1422263"/>
                    <a:pt x="807678" y="1415835"/>
                  </a:cubicBezTo>
                  <a:lnTo>
                    <a:pt x="802732" y="1350050"/>
                  </a:lnTo>
                  <a:cubicBezTo>
                    <a:pt x="802236" y="1343224"/>
                    <a:pt x="807184" y="1337239"/>
                    <a:pt x="814106" y="1336697"/>
                  </a:cubicBezTo>
                  <a:close/>
                  <a:moveTo>
                    <a:pt x="696881" y="1306277"/>
                  </a:moveTo>
                  <a:cubicBezTo>
                    <a:pt x="703808" y="1305386"/>
                    <a:pt x="709990" y="1310109"/>
                    <a:pt x="710979" y="1316912"/>
                  </a:cubicBezTo>
                  <a:cubicBezTo>
                    <a:pt x="714196" y="1339020"/>
                    <a:pt x="712957" y="1361526"/>
                    <a:pt x="707518" y="1383190"/>
                  </a:cubicBezTo>
                  <a:cubicBezTo>
                    <a:pt x="705783" y="1388508"/>
                    <a:pt x="700840" y="1392117"/>
                    <a:pt x="695401" y="1392094"/>
                  </a:cubicBezTo>
                  <a:lnTo>
                    <a:pt x="692433" y="1392094"/>
                  </a:lnTo>
                  <a:cubicBezTo>
                    <a:pt x="685755" y="1390411"/>
                    <a:pt x="681796" y="1383660"/>
                    <a:pt x="683530" y="1377055"/>
                  </a:cubicBezTo>
                  <a:cubicBezTo>
                    <a:pt x="683530" y="1377032"/>
                    <a:pt x="683530" y="1377032"/>
                    <a:pt x="683530" y="1377008"/>
                  </a:cubicBezTo>
                  <a:cubicBezTo>
                    <a:pt x="688227" y="1358509"/>
                    <a:pt x="689216" y="1339267"/>
                    <a:pt x="686498" y="1320373"/>
                  </a:cubicBezTo>
                  <a:cubicBezTo>
                    <a:pt x="685506" y="1313646"/>
                    <a:pt x="690203" y="1307414"/>
                    <a:pt x="696881" y="1306277"/>
                  </a:cubicBezTo>
                  <a:close/>
                  <a:moveTo>
                    <a:pt x="877759" y="1255426"/>
                  </a:moveTo>
                  <a:cubicBezTo>
                    <a:pt x="880757" y="1256499"/>
                    <a:pt x="883353" y="1258694"/>
                    <a:pt x="884837" y="1261762"/>
                  </a:cubicBezTo>
                  <a:cubicBezTo>
                    <a:pt x="898686" y="1291463"/>
                    <a:pt x="908085" y="1323045"/>
                    <a:pt x="912535" y="1355490"/>
                  </a:cubicBezTo>
                  <a:cubicBezTo>
                    <a:pt x="913524" y="1362243"/>
                    <a:pt x="908827" y="1368550"/>
                    <a:pt x="902149" y="1369586"/>
                  </a:cubicBezTo>
                  <a:lnTo>
                    <a:pt x="899428" y="1369586"/>
                  </a:lnTo>
                  <a:cubicBezTo>
                    <a:pt x="893246" y="1369539"/>
                    <a:pt x="888051" y="1365037"/>
                    <a:pt x="887064" y="1358954"/>
                  </a:cubicBezTo>
                  <a:cubicBezTo>
                    <a:pt x="883105" y="1329030"/>
                    <a:pt x="874947" y="1299872"/>
                    <a:pt x="862334" y="1272395"/>
                  </a:cubicBezTo>
                  <a:cubicBezTo>
                    <a:pt x="859366" y="1266239"/>
                    <a:pt x="862084" y="1258844"/>
                    <a:pt x="868020" y="1255900"/>
                  </a:cubicBezTo>
                  <a:cubicBezTo>
                    <a:pt x="868269" y="1255876"/>
                    <a:pt x="868269" y="1255850"/>
                    <a:pt x="868269" y="1255824"/>
                  </a:cubicBezTo>
                  <a:cubicBezTo>
                    <a:pt x="871360" y="1254402"/>
                    <a:pt x="874760" y="1254353"/>
                    <a:pt x="877759" y="1255426"/>
                  </a:cubicBezTo>
                  <a:close/>
                  <a:moveTo>
                    <a:pt x="748326" y="1207105"/>
                  </a:moveTo>
                  <a:cubicBezTo>
                    <a:pt x="754999" y="1205796"/>
                    <a:pt x="761183" y="1210023"/>
                    <a:pt x="762669" y="1216603"/>
                  </a:cubicBezTo>
                  <a:cubicBezTo>
                    <a:pt x="762669" y="1216725"/>
                    <a:pt x="762669" y="1216875"/>
                    <a:pt x="762669" y="1216997"/>
                  </a:cubicBezTo>
                  <a:cubicBezTo>
                    <a:pt x="766130" y="1237078"/>
                    <a:pt x="766872" y="1257532"/>
                    <a:pt x="765140" y="1277836"/>
                  </a:cubicBezTo>
                  <a:cubicBezTo>
                    <a:pt x="764398" y="1284613"/>
                    <a:pt x="758216" y="1289533"/>
                    <a:pt x="751540" y="1288964"/>
                  </a:cubicBezTo>
                  <a:cubicBezTo>
                    <a:pt x="744862" y="1288321"/>
                    <a:pt x="739914" y="1282362"/>
                    <a:pt x="740410" y="1275611"/>
                  </a:cubicBezTo>
                  <a:cubicBezTo>
                    <a:pt x="742141" y="1257532"/>
                    <a:pt x="741399" y="1239306"/>
                    <a:pt x="738184" y="1221450"/>
                  </a:cubicBezTo>
                  <a:cubicBezTo>
                    <a:pt x="737195" y="1214723"/>
                    <a:pt x="741648" y="1208367"/>
                    <a:pt x="748326" y="1207105"/>
                  </a:cubicBezTo>
                  <a:close/>
                  <a:moveTo>
                    <a:pt x="682538" y="1145280"/>
                  </a:moveTo>
                  <a:cubicBezTo>
                    <a:pt x="689466" y="1145280"/>
                    <a:pt x="694905" y="1150820"/>
                    <a:pt x="694905" y="1157644"/>
                  </a:cubicBezTo>
                  <a:cubicBezTo>
                    <a:pt x="695152" y="1174263"/>
                    <a:pt x="696884" y="1190833"/>
                    <a:pt x="700345" y="1207105"/>
                  </a:cubicBezTo>
                  <a:cubicBezTo>
                    <a:pt x="701830" y="1213635"/>
                    <a:pt x="697873" y="1220139"/>
                    <a:pt x="691195" y="1221621"/>
                  </a:cubicBezTo>
                  <a:cubicBezTo>
                    <a:pt x="691195" y="1221647"/>
                    <a:pt x="690948" y="1221673"/>
                    <a:pt x="690948" y="1221696"/>
                  </a:cubicBezTo>
                  <a:lnTo>
                    <a:pt x="688227" y="1222686"/>
                  </a:lnTo>
                  <a:cubicBezTo>
                    <a:pt x="682538" y="1222712"/>
                    <a:pt x="677348" y="1218705"/>
                    <a:pt x="676110" y="1213040"/>
                  </a:cubicBezTo>
                  <a:cubicBezTo>
                    <a:pt x="672153" y="1194839"/>
                    <a:pt x="670174" y="1176267"/>
                    <a:pt x="670174" y="1157644"/>
                  </a:cubicBezTo>
                  <a:cubicBezTo>
                    <a:pt x="670174" y="1150719"/>
                    <a:pt x="676356" y="1144044"/>
                    <a:pt x="682538" y="1145280"/>
                  </a:cubicBezTo>
                  <a:close/>
                  <a:moveTo>
                    <a:pt x="813610" y="1123021"/>
                  </a:moveTo>
                  <a:cubicBezTo>
                    <a:pt x="813856" y="1123021"/>
                    <a:pt x="813856" y="1123021"/>
                    <a:pt x="814103" y="1123021"/>
                  </a:cubicBezTo>
                  <a:cubicBezTo>
                    <a:pt x="820781" y="1123021"/>
                    <a:pt x="826223" y="1128266"/>
                    <a:pt x="826470" y="1134894"/>
                  </a:cubicBezTo>
                  <a:lnTo>
                    <a:pt x="827955" y="1206119"/>
                  </a:lnTo>
                  <a:cubicBezTo>
                    <a:pt x="828202" y="1212945"/>
                    <a:pt x="822760" y="1218582"/>
                    <a:pt x="815837" y="1218730"/>
                  </a:cubicBezTo>
                  <a:cubicBezTo>
                    <a:pt x="809159" y="1218608"/>
                    <a:pt x="803720" y="1213290"/>
                    <a:pt x="803471" y="1206612"/>
                  </a:cubicBezTo>
                  <a:lnTo>
                    <a:pt x="801986" y="1135634"/>
                  </a:lnTo>
                  <a:cubicBezTo>
                    <a:pt x="801739" y="1128959"/>
                    <a:pt x="806934" y="1123294"/>
                    <a:pt x="813610" y="1123021"/>
                  </a:cubicBezTo>
                  <a:close/>
                  <a:moveTo>
                    <a:pt x="795064" y="284651"/>
                  </a:moveTo>
                  <a:cubicBezTo>
                    <a:pt x="801989" y="283415"/>
                    <a:pt x="808420" y="287967"/>
                    <a:pt x="809658" y="294793"/>
                  </a:cubicBezTo>
                  <a:cubicBezTo>
                    <a:pt x="812626" y="309408"/>
                    <a:pt x="812626" y="324444"/>
                    <a:pt x="809658" y="339062"/>
                  </a:cubicBezTo>
                  <a:cubicBezTo>
                    <a:pt x="808171" y="344797"/>
                    <a:pt x="802731" y="348655"/>
                    <a:pt x="796796" y="348211"/>
                  </a:cubicBezTo>
                  <a:lnTo>
                    <a:pt x="794077" y="348211"/>
                  </a:lnTo>
                  <a:cubicBezTo>
                    <a:pt x="787646" y="346923"/>
                    <a:pt x="783440" y="340643"/>
                    <a:pt x="784678" y="334237"/>
                  </a:cubicBezTo>
                  <a:cubicBezTo>
                    <a:pt x="784928" y="334014"/>
                    <a:pt x="784928" y="333817"/>
                    <a:pt x="784928" y="333619"/>
                  </a:cubicBezTo>
                  <a:cubicBezTo>
                    <a:pt x="787150" y="322268"/>
                    <a:pt x="787150" y="310594"/>
                    <a:pt x="784928" y="299243"/>
                  </a:cubicBezTo>
                  <a:cubicBezTo>
                    <a:pt x="783689" y="292417"/>
                    <a:pt x="788142" y="285889"/>
                    <a:pt x="795064" y="284651"/>
                  </a:cubicBezTo>
                  <a:close/>
                  <a:moveTo>
                    <a:pt x="721615" y="256459"/>
                  </a:moveTo>
                  <a:cubicBezTo>
                    <a:pt x="728293" y="255865"/>
                    <a:pt x="734229" y="260663"/>
                    <a:pt x="735218" y="267338"/>
                  </a:cubicBezTo>
                  <a:cubicBezTo>
                    <a:pt x="737443" y="288953"/>
                    <a:pt x="737443" y="310766"/>
                    <a:pt x="735218" y="332381"/>
                  </a:cubicBezTo>
                  <a:cubicBezTo>
                    <a:pt x="734475" y="338490"/>
                    <a:pt x="729282" y="343091"/>
                    <a:pt x="723100" y="343262"/>
                  </a:cubicBezTo>
                  <a:lnTo>
                    <a:pt x="721862" y="343262"/>
                  </a:lnTo>
                  <a:cubicBezTo>
                    <a:pt x="715184" y="342618"/>
                    <a:pt x="709991" y="336587"/>
                    <a:pt x="710733" y="329784"/>
                  </a:cubicBezTo>
                  <a:cubicBezTo>
                    <a:pt x="710733" y="329735"/>
                    <a:pt x="710733" y="329709"/>
                    <a:pt x="710733" y="329662"/>
                  </a:cubicBezTo>
                  <a:cubicBezTo>
                    <a:pt x="712712" y="309852"/>
                    <a:pt x="712712" y="289870"/>
                    <a:pt x="710733" y="270059"/>
                  </a:cubicBezTo>
                  <a:cubicBezTo>
                    <a:pt x="709991" y="263309"/>
                    <a:pt x="714937" y="257225"/>
                    <a:pt x="721615" y="256459"/>
                  </a:cubicBezTo>
                  <a:close/>
                  <a:moveTo>
                    <a:pt x="871978" y="231726"/>
                  </a:moveTo>
                  <a:cubicBezTo>
                    <a:pt x="878653" y="230664"/>
                    <a:pt x="885081" y="235164"/>
                    <a:pt x="886320" y="241865"/>
                  </a:cubicBezTo>
                  <a:cubicBezTo>
                    <a:pt x="889287" y="256408"/>
                    <a:pt x="889287" y="271345"/>
                    <a:pt x="886320" y="285887"/>
                  </a:cubicBezTo>
                  <a:cubicBezTo>
                    <a:pt x="884835" y="291451"/>
                    <a:pt x="879891" y="295335"/>
                    <a:pt x="874203" y="295283"/>
                  </a:cubicBezTo>
                  <a:lnTo>
                    <a:pt x="871482" y="295283"/>
                  </a:lnTo>
                  <a:cubicBezTo>
                    <a:pt x="864804" y="293824"/>
                    <a:pt x="860600" y="287222"/>
                    <a:pt x="862085" y="280546"/>
                  </a:cubicBezTo>
                  <a:cubicBezTo>
                    <a:pt x="862085" y="280520"/>
                    <a:pt x="862085" y="280471"/>
                    <a:pt x="862085" y="280448"/>
                  </a:cubicBezTo>
                  <a:cubicBezTo>
                    <a:pt x="864311" y="269094"/>
                    <a:pt x="864311" y="257423"/>
                    <a:pt x="862085" y="246071"/>
                  </a:cubicBezTo>
                  <a:cubicBezTo>
                    <a:pt x="860847" y="239393"/>
                    <a:pt x="865300" y="232988"/>
                    <a:pt x="871978" y="231726"/>
                  </a:cubicBezTo>
                  <a:close/>
                  <a:moveTo>
                    <a:pt x="659537" y="183378"/>
                  </a:moveTo>
                  <a:cubicBezTo>
                    <a:pt x="666464" y="181820"/>
                    <a:pt x="673388" y="186076"/>
                    <a:pt x="674871" y="192899"/>
                  </a:cubicBezTo>
                  <a:cubicBezTo>
                    <a:pt x="681796" y="221860"/>
                    <a:pt x="681796" y="251983"/>
                    <a:pt x="674871" y="280941"/>
                  </a:cubicBezTo>
                  <a:cubicBezTo>
                    <a:pt x="673388" y="286778"/>
                    <a:pt x="667949" y="290761"/>
                    <a:pt x="662011" y="290340"/>
                  </a:cubicBezTo>
                  <a:lnTo>
                    <a:pt x="659290" y="290340"/>
                  </a:lnTo>
                  <a:cubicBezTo>
                    <a:pt x="652859" y="288904"/>
                    <a:pt x="648657" y="282452"/>
                    <a:pt x="650140" y="275922"/>
                  </a:cubicBezTo>
                  <a:cubicBezTo>
                    <a:pt x="650140" y="275774"/>
                    <a:pt x="650140" y="275649"/>
                    <a:pt x="650140" y="275501"/>
                  </a:cubicBezTo>
                  <a:cubicBezTo>
                    <a:pt x="655827" y="250176"/>
                    <a:pt x="655827" y="223913"/>
                    <a:pt x="650140" y="198588"/>
                  </a:cubicBezTo>
                  <a:cubicBezTo>
                    <a:pt x="648657" y="191762"/>
                    <a:pt x="652859" y="184962"/>
                    <a:pt x="659537" y="183378"/>
                  </a:cubicBezTo>
                  <a:close/>
                  <a:moveTo>
                    <a:pt x="930095" y="173857"/>
                  </a:moveTo>
                  <a:cubicBezTo>
                    <a:pt x="936773" y="172647"/>
                    <a:pt x="943205" y="177074"/>
                    <a:pt x="944438" y="183752"/>
                  </a:cubicBezTo>
                  <a:cubicBezTo>
                    <a:pt x="946910" y="198440"/>
                    <a:pt x="946416" y="213479"/>
                    <a:pt x="943205" y="228019"/>
                  </a:cubicBezTo>
                  <a:cubicBezTo>
                    <a:pt x="941719" y="233139"/>
                    <a:pt x="937267" y="236823"/>
                    <a:pt x="932074" y="237171"/>
                  </a:cubicBezTo>
                  <a:lnTo>
                    <a:pt x="929353" y="237171"/>
                  </a:lnTo>
                  <a:cubicBezTo>
                    <a:pt x="922675" y="235686"/>
                    <a:pt x="918474" y="229182"/>
                    <a:pt x="919956" y="222579"/>
                  </a:cubicBezTo>
                  <a:cubicBezTo>
                    <a:pt x="922179" y="211152"/>
                    <a:pt x="922179" y="199380"/>
                    <a:pt x="919956" y="187956"/>
                  </a:cubicBezTo>
                  <a:cubicBezTo>
                    <a:pt x="918718" y="181376"/>
                    <a:pt x="923171" y="175069"/>
                    <a:pt x="929849" y="173909"/>
                  </a:cubicBezTo>
                  <a:cubicBezTo>
                    <a:pt x="929849" y="173883"/>
                    <a:pt x="930095" y="173883"/>
                    <a:pt x="930095" y="173857"/>
                  </a:cubicBezTo>
                  <a:close/>
                  <a:moveTo>
                    <a:pt x="575452" y="149127"/>
                  </a:moveTo>
                  <a:cubicBezTo>
                    <a:pt x="582130" y="147917"/>
                    <a:pt x="588561" y="152344"/>
                    <a:pt x="589800" y="159022"/>
                  </a:cubicBezTo>
                  <a:cubicBezTo>
                    <a:pt x="592765" y="173562"/>
                    <a:pt x="592765" y="188500"/>
                    <a:pt x="589800" y="203042"/>
                  </a:cubicBezTo>
                  <a:cubicBezTo>
                    <a:pt x="588561" y="208754"/>
                    <a:pt x="583369" y="212711"/>
                    <a:pt x="577433" y="212441"/>
                  </a:cubicBezTo>
                  <a:lnTo>
                    <a:pt x="574712" y="212441"/>
                  </a:lnTo>
                  <a:cubicBezTo>
                    <a:pt x="568034" y="211104"/>
                    <a:pt x="563831" y="204699"/>
                    <a:pt x="565316" y="198145"/>
                  </a:cubicBezTo>
                  <a:cubicBezTo>
                    <a:pt x="565316" y="198047"/>
                    <a:pt x="565316" y="197948"/>
                    <a:pt x="565316" y="197849"/>
                  </a:cubicBezTo>
                  <a:cubicBezTo>
                    <a:pt x="567541" y="186422"/>
                    <a:pt x="567541" y="174650"/>
                    <a:pt x="565316" y="163225"/>
                  </a:cubicBezTo>
                  <a:cubicBezTo>
                    <a:pt x="564077" y="156646"/>
                    <a:pt x="568530" y="150339"/>
                    <a:pt x="575208" y="149179"/>
                  </a:cubicBezTo>
                  <a:cubicBezTo>
                    <a:pt x="575208" y="149153"/>
                    <a:pt x="575452" y="149153"/>
                    <a:pt x="575452" y="149127"/>
                  </a:cubicBezTo>
                  <a:close/>
                  <a:moveTo>
                    <a:pt x="829191" y="135277"/>
                  </a:moveTo>
                  <a:cubicBezTo>
                    <a:pt x="835868" y="134215"/>
                    <a:pt x="842300" y="138714"/>
                    <a:pt x="843538" y="145418"/>
                  </a:cubicBezTo>
                  <a:cubicBezTo>
                    <a:pt x="848235" y="173041"/>
                    <a:pt x="848977" y="201187"/>
                    <a:pt x="845763" y="229008"/>
                  </a:cubicBezTo>
                  <a:cubicBezTo>
                    <a:pt x="845021" y="235190"/>
                    <a:pt x="839579" y="239816"/>
                    <a:pt x="833397" y="239889"/>
                  </a:cubicBezTo>
                  <a:lnTo>
                    <a:pt x="831914" y="239889"/>
                  </a:lnTo>
                  <a:cubicBezTo>
                    <a:pt x="825236" y="239123"/>
                    <a:pt x="820290" y="233040"/>
                    <a:pt x="821033" y="226289"/>
                  </a:cubicBezTo>
                  <a:cubicBezTo>
                    <a:pt x="824001" y="200691"/>
                    <a:pt x="823255" y="174799"/>
                    <a:pt x="819054" y="149375"/>
                  </a:cubicBezTo>
                  <a:cubicBezTo>
                    <a:pt x="818065" y="142697"/>
                    <a:pt x="822518" y="136417"/>
                    <a:pt x="829191" y="135277"/>
                  </a:cubicBezTo>
                  <a:close/>
                  <a:moveTo>
                    <a:pt x="773795" y="120192"/>
                  </a:moveTo>
                  <a:cubicBezTo>
                    <a:pt x="780226" y="119351"/>
                    <a:pt x="786161" y="123952"/>
                    <a:pt x="787150" y="130456"/>
                  </a:cubicBezTo>
                  <a:cubicBezTo>
                    <a:pt x="787150" y="130752"/>
                    <a:pt x="787150" y="131022"/>
                    <a:pt x="787150" y="131320"/>
                  </a:cubicBezTo>
                  <a:cubicBezTo>
                    <a:pt x="789129" y="154197"/>
                    <a:pt x="789129" y="177196"/>
                    <a:pt x="787150" y="200071"/>
                  </a:cubicBezTo>
                  <a:cubicBezTo>
                    <a:pt x="786904" y="206749"/>
                    <a:pt x="781215" y="211968"/>
                    <a:pt x="774537" y="211721"/>
                  </a:cubicBezTo>
                  <a:cubicBezTo>
                    <a:pt x="774537" y="211695"/>
                    <a:pt x="774290" y="211695"/>
                    <a:pt x="774290" y="211695"/>
                  </a:cubicBezTo>
                  <a:cubicBezTo>
                    <a:pt x="767366" y="211301"/>
                    <a:pt x="762173" y="205438"/>
                    <a:pt x="762667" y="198638"/>
                  </a:cubicBezTo>
                  <a:cubicBezTo>
                    <a:pt x="762667" y="198612"/>
                    <a:pt x="762667" y="198612"/>
                    <a:pt x="762667" y="198589"/>
                  </a:cubicBezTo>
                  <a:cubicBezTo>
                    <a:pt x="764149" y="176947"/>
                    <a:pt x="764149" y="155187"/>
                    <a:pt x="762667" y="133546"/>
                  </a:cubicBezTo>
                  <a:cubicBezTo>
                    <a:pt x="761924" y="126894"/>
                    <a:pt x="766873" y="120932"/>
                    <a:pt x="773548" y="120216"/>
                  </a:cubicBezTo>
                  <a:cubicBezTo>
                    <a:pt x="773548" y="120216"/>
                    <a:pt x="773795" y="120192"/>
                    <a:pt x="773795" y="120192"/>
                  </a:cubicBezTo>
                  <a:close/>
                  <a:moveTo>
                    <a:pt x="707272" y="90887"/>
                  </a:moveTo>
                  <a:cubicBezTo>
                    <a:pt x="713950" y="89601"/>
                    <a:pt x="720628" y="94078"/>
                    <a:pt x="721861" y="100904"/>
                  </a:cubicBezTo>
                  <a:cubicBezTo>
                    <a:pt x="726561" y="125338"/>
                    <a:pt x="728293" y="150267"/>
                    <a:pt x="726561" y="175096"/>
                  </a:cubicBezTo>
                  <a:cubicBezTo>
                    <a:pt x="726068" y="181922"/>
                    <a:pt x="720379" y="187141"/>
                    <a:pt x="713454" y="186770"/>
                  </a:cubicBezTo>
                  <a:cubicBezTo>
                    <a:pt x="713454" y="186744"/>
                    <a:pt x="713208" y="186744"/>
                    <a:pt x="712958" y="186721"/>
                  </a:cubicBezTo>
                  <a:cubicBezTo>
                    <a:pt x="706034" y="186323"/>
                    <a:pt x="700841" y="180463"/>
                    <a:pt x="701337" y="173660"/>
                  </a:cubicBezTo>
                  <a:cubicBezTo>
                    <a:pt x="701337" y="173637"/>
                    <a:pt x="701337" y="173637"/>
                    <a:pt x="701337" y="173611"/>
                  </a:cubicBezTo>
                  <a:cubicBezTo>
                    <a:pt x="702820" y="150858"/>
                    <a:pt x="701584" y="127984"/>
                    <a:pt x="697131" y="105603"/>
                  </a:cubicBezTo>
                  <a:cubicBezTo>
                    <a:pt x="695898" y="98777"/>
                    <a:pt x="700345" y="92174"/>
                    <a:pt x="707272" y="90887"/>
                  </a:cubicBezTo>
                  <a:close/>
                  <a:moveTo>
                    <a:pt x="884588" y="63435"/>
                  </a:moveTo>
                  <a:cubicBezTo>
                    <a:pt x="891513" y="62149"/>
                    <a:pt x="898191" y="66626"/>
                    <a:pt x="899429" y="73452"/>
                  </a:cubicBezTo>
                  <a:cubicBezTo>
                    <a:pt x="904126" y="97886"/>
                    <a:pt x="905612" y="122814"/>
                    <a:pt x="904126" y="147643"/>
                  </a:cubicBezTo>
                  <a:cubicBezTo>
                    <a:pt x="903630" y="154446"/>
                    <a:pt x="897695" y="159564"/>
                    <a:pt x="890770" y="159044"/>
                  </a:cubicBezTo>
                  <a:cubicBezTo>
                    <a:pt x="890770" y="159044"/>
                    <a:pt x="890526" y="159021"/>
                    <a:pt x="890526" y="159021"/>
                  </a:cubicBezTo>
                  <a:cubicBezTo>
                    <a:pt x="883848" y="158624"/>
                    <a:pt x="878653" y="152912"/>
                    <a:pt x="879146" y="146234"/>
                  </a:cubicBezTo>
                  <a:cubicBezTo>
                    <a:pt x="879146" y="146112"/>
                    <a:pt x="879146" y="146010"/>
                    <a:pt x="879146" y="145912"/>
                  </a:cubicBezTo>
                  <a:cubicBezTo>
                    <a:pt x="880631" y="123235"/>
                    <a:pt x="879146" y="100457"/>
                    <a:pt x="874699" y="78151"/>
                  </a:cubicBezTo>
                  <a:cubicBezTo>
                    <a:pt x="873460" y="71325"/>
                    <a:pt x="877913" y="64722"/>
                    <a:pt x="884588" y="63435"/>
                  </a:cubicBezTo>
                  <a:close/>
                  <a:moveTo>
                    <a:pt x="923417" y="15951"/>
                  </a:moveTo>
                  <a:cubicBezTo>
                    <a:pt x="930095" y="13700"/>
                    <a:pt x="937513" y="17411"/>
                    <a:pt x="939741" y="24237"/>
                  </a:cubicBezTo>
                  <a:cubicBezTo>
                    <a:pt x="944934" y="39197"/>
                    <a:pt x="947901" y="54728"/>
                    <a:pt x="949137" y="70481"/>
                  </a:cubicBezTo>
                  <a:cubicBezTo>
                    <a:pt x="949630" y="77283"/>
                    <a:pt x="944684" y="83268"/>
                    <a:pt x="937760" y="83837"/>
                  </a:cubicBezTo>
                  <a:lnTo>
                    <a:pt x="935535" y="83837"/>
                  </a:lnTo>
                  <a:cubicBezTo>
                    <a:pt x="929106" y="83738"/>
                    <a:pt x="923913" y="78815"/>
                    <a:pt x="923417" y="72462"/>
                  </a:cubicBezTo>
                  <a:cubicBezTo>
                    <a:pt x="922179" y="58810"/>
                    <a:pt x="919461" y="45356"/>
                    <a:pt x="915010" y="32397"/>
                  </a:cubicBezTo>
                  <a:cubicBezTo>
                    <a:pt x="912783" y="25571"/>
                    <a:pt x="916493" y="18203"/>
                    <a:pt x="923417" y="15951"/>
                  </a:cubicBezTo>
                  <a:close/>
                  <a:moveTo>
                    <a:pt x="565565" y="14345"/>
                  </a:moveTo>
                  <a:cubicBezTo>
                    <a:pt x="574219" y="14345"/>
                    <a:pt x="580155" y="14345"/>
                    <a:pt x="584112" y="72213"/>
                  </a:cubicBezTo>
                  <a:cubicBezTo>
                    <a:pt x="584607" y="78891"/>
                    <a:pt x="579659" y="84751"/>
                    <a:pt x="572981" y="85296"/>
                  </a:cubicBezTo>
                  <a:cubicBezTo>
                    <a:pt x="572981" y="85296"/>
                    <a:pt x="572734" y="85319"/>
                    <a:pt x="572734" y="85319"/>
                  </a:cubicBezTo>
                  <a:lnTo>
                    <a:pt x="571747" y="85569"/>
                  </a:lnTo>
                  <a:cubicBezTo>
                    <a:pt x="565316" y="85569"/>
                    <a:pt x="559877" y="80449"/>
                    <a:pt x="559630" y="73945"/>
                  </a:cubicBezTo>
                  <a:cubicBezTo>
                    <a:pt x="559630" y="66524"/>
                    <a:pt x="555920" y="41794"/>
                    <a:pt x="554185" y="33386"/>
                  </a:cubicBezTo>
                  <a:cubicBezTo>
                    <a:pt x="552705" y="30987"/>
                    <a:pt x="552209" y="28194"/>
                    <a:pt x="552705" y="25473"/>
                  </a:cubicBezTo>
                  <a:cubicBezTo>
                    <a:pt x="553694" y="19041"/>
                    <a:pt x="559134" y="14293"/>
                    <a:pt x="565565" y="14345"/>
                  </a:cubicBezTo>
                  <a:close/>
                  <a:moveTo>
                    <a:pt x="665041" y="12910"/>
                  </a:moveTo>
                  <a:cubicBezTo>
                    <a:pt x="668009" y="14060"/>
                    <a:pt x="670543" y="16335"/>
                    <a:pt x="671904" y="19462"/>
                  </a:cubicBezTo>
                  <a:cubicBezTo>
                    <a:pt x="671904" y="19488"/>
                    <a:pt x="671904" y="19512"/>
                    <a:pt x="671904" y="19538"/>
                  </a:cubicBezTo>
                  <a:cubicBezTo>
                    <a:pt x="679820" y="38011"/>
                    <a:pt x="682043" y="58413"/>
                    <a:pt x="678332" y="78148"/>
                  </a:cubicBezTo>
                  <a:cubicBezTo>
                    <a:pt x="677099" y="83860"/>
                    <a:pt x="672150" y="87942"/>
                    <a:pt x="666215" y="88041"/>
                  </a:cubicBezTo>
                  <a:lnTo>
                    <a:pt x="663743" y="88041"/>
                  </a:lnTo>
                  <a:cubicBezTo>
                    <a:pt x="657065" y="86779"/>
                    <a:pt x="652615" y="80373"/>
                    <a:pt x="653851" y="73698"/>
                  </a:cubicBezTo>
                  <a:cubicBezTo>
                    <a:pt x="656819" y="58712"/>
                    <a:pt x="655089" y="43204"/>
                    <a:pt x="649153" y="29183"/>
                  </a:cubicBezTo>
                  <a:cubicBezTo>
                    <a:pt x="646432" y="23048"/>
                    <a:pt x="649153" y="15903"/>
                    <a:pt x="655336" y="13208"/>
                  </a:cubicBezTo>
                  <a:cubicBezTo>
                    <a:pt x="655336" y="13182"/>
                    <a:pt x="655583" y="13132"/>
                    <a:pt x="655583" y="13106"/>
                  </a:cubicBezTo>
                  <a:cubicBezTo>
                    <a:pt x="658674" y="11734"/>
                    <a:pt x="662074" y="11759"/>
                    <a:pt x="665041" y="12910"/>
                  </a:cubicBezTo>
                  <a:close/>
                  <a:moveTo>
                    <a:pt x="610820" y="12613"/>
                  </a:moveTo>
                  <a:cubicBezTo>
                    <a:pt x="617498" y="10907"/>
                    <a:pt x="624176" y="14864"/>
                    <a:pt x="625905" y="21467"/>
                  </a:cubicBezTo>
                  <a:cubicBezTo>
                    <a:pt x="625905" y="21493"/>
                    <a:pt x="625905" y="21493"/>
                    <a:pt x="625905" y="21516"/>
                  </a:cubicBezTo>
                  <a:cubicBezTo>
                    <a:pt x="635054" y="58390"/>
                    <a:pt x="637280" y="96599"/>
                    <a:pt x="632583" y="134289"/>
                  </a:cubicBezTo>
                  <a:cubicBezTo>
                    <a:pt x="631593" y="140375"/>
                    <a:pt x="626401" y="144874"/>
                    <a:pt x="620216" y="144924"/>
                  </a:cubicBezTo>
                  <a:lnTo>
                    <a:pt x="618731" y="144924"/>
                  </a:lnTo>
                  <a:cubicBezTo>
                    <a:pt x="612058" y="144033"/>
                    <a:pt x="607110" y="137874"/>
                    <a:pt x="607852" y="131074"/>
                  </a:cubicBezTo>
                  <a:cubicBezTo>
                    <a:pt x="612305" y="96451"/>
                    <a:pt x="610077" y="61332"/>
                    <a:pt x="601917" y="27452"/>
                  </a:cubicBezTo>
                  <a:cubicBezTo>
                    <a:pt x="600185" y="20974"/>
                    <a:pt x="604142" y="14371"/>
                    <a:pt x="610573" y="12663"/>
                  </a:cubicBezTo>
                  <a:cubicBezTo>
                    <a:pt x="610573" y="12663"/>
                    <a:pt x="610820" y="12639"/>
                    <a:pt x="610820" y="12613"/>
                  </a:cubicBezTo>
                  <a:close/>
                  <a:moveTo>
                    <a:pt x="826223" y="1238"/>
                  </a:moveTo>
                  <a:cubicBezTo>
                    <a:pt x="832901" y="371"/>
                    <a:pt x="839083" y="5119"/>
                    <a:pt x="840073" y="11870"/>
                  </a:cubicBezTo>
                  <a:cubicBezTo>
                    <a:pt x="842547" y="31483"/>
                    <a:pt x="843783" y="51218"/>
                    <a:pt x="843536" y="70977"/>
                  </a:cubicBezTo>
                  <a:cubicBezTo>
                    <a:pt x="843536" y="77803"/>
                    <a:pt x="838097" y="83344"/>
                    <a:pt x="831170" y="83344"/>
                  </a:cubicBezTo>
                  <a:cubicBezTo>
                    <a:pt x="824245" y="83219"/>
                    <a:pt x="818805" y="77606"/>
                    <a:pt x="818805" y="70730"/>
                  </a:cubicBezTo>
                  <a:cubicBezTo>
                    <a:pt x="819052" y="52132"/>
                    <a:pt x="818063" y="33534"/>
                    <a:pt x="815591" y="15087"/>
                  </a:cubicBezTo>
                  <a:cubicBezTo>
                    <a:pt x="814599" y="8334"/>
                    <a:pt x="819548" y="2126"/>
                    <a:pt x="826223" y="1238"/>
                  </a:cubicBezTo>
                  <a:close/>
                  <a:moveTo>
                    <a:pt x="746343" y="0"/>
                  </a:moveTo>
                  <a:cubicBezTo>
                    <a:pt x="746343" y="0"/>
                    <a:pt x="746592" y="0"/>
                    <a:pt x="746592" y="0"/>
                  </a:cubicBezTo>
                  <a:cubicBezTo>
                    <a:pt x="753517" y="0"/>
                    <a:pt x="758957" y="5541"/>
                    <a:pt x="758957" y="12367"/>
                  </a:cubicBezTo>
                  <a:cubicBezTo>
                    <a:pt x="758957" y="27179"/>
                    <a:pt x="760195" y="41971"/>
                    <a:pt x="762171" y="56635"/>
                  </a:cubicBezTo>
                  <a:cubicBezTo>
                    <a:pt x="762913" y="63363"/>
                    <a:pt x="758214" y="69469"/>
                    <a:pt x="751539" y="70485"/>
                  </a:cubicBezTo>
                  <a:lnTo>
                    <a:pt x="749807" y="70485"/>
                  </a:lnTo>
                  <a:cubicBezTo>
                    <a:pt x="743625" y="70534"/>
                    <a:pt x="738432" y="65959"/>
                    <a:pt x="737689" y="59850"/>
                  </a:cubicBezTo>
                  <a:cubicBezTo>
                    <a:pt x="735464" y="44196"/>
                    <a:pt x="734226" y="28418"/>
                    <a:pt x="734226" y="12613"/>
                  </a:cubicBezTo>
                  <a:cubicBezTo>
                    <a:pt x="733979" y="5787"/>
                    <a:pt x="739418" y="151"/>
                    <a:pt x="746343" y="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
        <p:nvSpPr>
          <p:cNvPr id="643" name="Google Shape;643;p9"/>
          <p:cNvSpPr/>
          <p:nvPr/>
        </p:nvSpPr>
        <p:spPr>
          <a:xfrm rot="2516575">
            <a:off x="9855440" y="-1109711"/>
            <a:ext cx="3043999" cy="2419521"/>
          </a:xfrm>
          <a:custGeom>
            <a:rect b="b" l="l" r="r" t="t"/>
            <a:pathLst>
              <a:path extrusionOk="0" h="3460146" w="3166658">
                <a:moveTo>
                  <a:pt x="1558766" y="1240"/>
                </a:moveTo>
                <a:cubicBezTo>
                  <a:pt x="1452658" y="9051"/>
                  <a:pt x="1309497" y="51628"/>
                  <a:pt x="1087374" y="266035"/>
                </a:cubicBezTo>
                <a:cubicBezTo>
                  <a:pt x="818388" y="525687"/>
                  <a:pt x="659511" y="905449"/>
                  <a:pt x="513207" y="1240919"/>
                </a:cubicBezTo>
                <a:cubicBezTo>
                  <a:pt x="429672" y="1432658"/>
                  <a:pt x="344424" y="1624110"/>
                  <a:pt x="281559" y="1823944"/>
                </a:cubicBezTo>
                <a:cubicBezTo>
                  <a:pt x="221932" y="2013492"/>
                  <a:pt x="174783" y="2206754"/>
                  <a:pt x="116681" y="2396873"/>
                </a:cubicBezTo>
                <a:cubicBezTo>
                  <a:pt x="60102" y="2581754"/>
                  <a:pt x="-26194" y="2772349"/>
                  <a:pt x="6763" y="2970183"/>
                </a:cubicBezTo>
                <a:cubicBezTo>
                  <a:pt x="32956" y="3128870"/>
                  <a:pt x="143827" y="3270221"/>
                  <a:pt x="286893" y="3341658"/>
                </a:cubicBezTo>
                <a:cubicBezTo>
                  <a:pt x="417766" y="3407190"/>
                  <a:pt x="563118" y="3398808"/>
                  <a:pt x="704564" y="3403571"/>
                </a:cubicBezTo>
                <a:cubicBezTo>
                  <a:pt x="1207389" y="3421478"/>
                  <a:pt x="1707261" y="3501488"/>
                  <a:pt x="2210086" y="3432146"/>
                </a:cubicBezTo>
                <a:cubicBezTo>
                  <a:pt x="2519458" y="3389759"/>
                  <a:pt x="2678049" y="3365471"/>
                  <a:pt x="2840355" y="3236216"/>
                </a:cubicBezTo>
                <a:cubicBezTo>
                  <a:pt x="3049905" y="3069148"/>
                  <a:pt x="3120961" y="2841310"/>
                  <a:pt x="3142202" y="2759966"/>
                </a:cubicBezTo>
                <a:cubicBezTo>
                  <a:pt x="3178016" y="2621854"/>
                  <a:pt x="3178397" y="2484979"/>
                  <a:pt x="3110389" y="2172179"/>
                </a:cubicBezTo>
                <a:cubicBezTo>
                  <a:pt x="3049047" y="1889858"/>
                  <a:pt x="2988564" y="1611251"/>
                  <a:pt x="2813875" y="1234823"/>
                </a:cubicBezTo>
                <a:cubicBezTo>
                  <a:pt x="2667857" y="920498"/>
                  <a:pt x="2518600" y="598744"/>
                  <a:pt x="2188940" y="308041"/>
                </a:cubicBezTo>
                <a:cubicBezTo>
                  <a:pt x="2012347" y="152688"/>
                  <a:pt x="1813560" y="-17619"/>
                  <a:pt x="1558766" y="1240"/>
                </a:cubicBezTo>
                <a:close/>
              </a:path>
            </a:pathLst>
          </a:custGeom>
          <a:solidFill>
            <a:srgbClr val="171717">
              <a:alpha val="111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sz="1800">
              <a:latin typeface="Calibri"/>
              <a:ea typeface="Calibri"/>
              <a:cs typeface="Calibri"/>
              <a:sym typeface="Calibri"/>
            </a:endParaRPr>
          </a:p>
        </p:txBody>
      </p:sp>
      <p:sp>
        <p:nvSpPr>
          <p:cNvPr id="644" name="Google Shape;644;p9"/>
          <p:cNvSpPr txBox="1"/>
          <p:nvPr>
            <p:ph idx="1" type="subTitle"/>
          </p:nvPr>
        </p:nvSpPr>
        <p:spPr>
          <a:xfrm>
            <a:off x="3528407" y="1729975"/>
            <a:ext cx="7863300" cy="606900"/>
          </a:xfrm>
          <a:prstGeom prst="rect">
            <a:avLst/>
          </a:prstGeom>
          <a:noFill/>
          <a:ln>
            <a:noFill/>
          </a:ln>
        </p:spPr>
        <p:txBody>
          <a:bodyPr anchorCtr="0" anchor="t" bIns="121900" lIns="121900" spcFirstLastPara="1" rIns="121900" wrap="square" tIns="121900">
            <a:noAutofit/>
          </a:bodyPr>
          <a:lstStyle>
            <a:lvl1pPr lvl="0" algn="l">
              <a:lnSpc>
                <a:spcPct val="115000"/>
              </a:lnSpc>
              <a:spcBef>
                <a:spcPts val="0"/>
              </a:spcBef>
              <a:spcAft>
                <a:spcPts val="0"/>
              </a:spcAft>
              <a:buSzPts val="1800"/>
              <a:buNone/>
              <a:defRPr b="1" sz="1800"/>
            </a:lvl1pPr>
            <a:lvl2pPr lvl="1" algn="l">
              <a:lnSpc>
                <a:spcPct val="115000"/>
              </a:lnSpc>
              <a:spcBef>
                <a:spcPts val="2100"/>
              </a:spcBef>
              <a:spcAft>
                <a:spcPts val="0"/>
              </a:spcAft>
              <a:buSzPts val="1800"/>
              <a:buNone/>
              <a:defRPr b="1" sz="1800"/>
            </a:lvl2pPr>
            <a:lvl3pPr lvl="2" algn="l">
              <a:lnSpc>
                <a:spcPct val="115000"/>
              </a:lnSpc>
              <a:spcBef>
                <a:spcPts val="2100"/>
              </a:spcBef>
              <a:spcAft>
                <a:spcPts val="0"/>
              </a:spcAft>
              <a:buSzPts val="1800"/>
              <a:buNone/>
              <a:defRPr b="1" sz="1800"/>
            </a:lvl3pPr>
            <a:lvl4pPr lvl="3" algn="l">
              <a:lnSpc>
                <a:spcPct val="115000"/>
              </a:lnSpc>
              <a:spcBef>
                <a:spcPts val="2100"/>
              </a:spcBef>
              <a:spcAft>
                <a:spcPts val="0"/>
              </a:spcAft>
              <a:buSzPts val="1800"/>
              <a:buNone/>
              <a:defRPr b="1" sz="1800"/>
            </a:lvl4pPr>
            <a:lvl5pPr lvl="4" algn="l">
              <a:lnSpc>
                <a:spcPct val="115000"/>
              </a:lnSpc>
              <a:spcBef>
                <a:spcPts val="2100"/>
              </a:spcBef>
              <a:spcAft>
                <a:spcPts val="0"/>
              </a:spcAft>
              <a:buSzPts val="1800"/>
              <a:buNone/>
              <a:defRPr b="1" sz="1800"/>
            </a:lvl5pPr>
            <a:lvl6pPr lvl="5" algn="l">
              <a:lnSpc>
                <a:spcPct val="115000"/>
              </a:lnSpc>
              <a:spcBef>
                <a:spcPts val="2100"/>
              </a:spcBef>
              <a:spcAft>
                <a:spcPts val="0"/>
              </a:spcAft>
              <a:buSzPts val="1800"/>
              <a:buNone/>
              <a:defRPr b="1" sz="1800"/>
            </a:lvl6pPr>
            <a:lvl7pPr lvl="6" algn="l">
              <a:lnSpc>
                <a:spcPct val="115000"/>
              </a:lnSpc>
              <a:spcBef>
                <a:spcPts val="2100"/>
              </a:spcBef>
              <a:spcAft>
                <a:spcPts val="0"/>
              </a:spcAft>
              <a:buSzPts val="1800"/>
              <a:buNone/>
              <a:defRPr b="1" sz="1800"/>
            </a:lvl7pPr>
            <a:lvl8pPr lvl="7" algn="l">
              <a:lnSpc>
                <a:spcPct val="115000"/>
              </a:lnSpc>
              <a:spcBef>
                <a:spcPts val="2100"/>
              </a:spcBef>
              <a:spcAft>
                <a:spcPts val="0"/>
              </a:spcAft>
              <a:buSzPts val="1800"/>
              <a:buNone/>
              <a:defRPr b="1" sz="1800"/>
            </a:lvl8pPr>
            <a:lvl9pPr lvl="8" algn="l">
              <a:lnSpc>
                <a:spcPct val="115000"/>
              </a:lnSpc>
              <a:spcBef>
                <a:spcPts val="2100"/>
              </a:spcBef>
              <a:spcAft>
                <a:spcPts val="2100"/>
              </a:spcAft>
              <a:buSzPts val="1800"/>
              <a:buNone/>
              <a:defRPr b="1" sz="1800"/>
            </a:lvl9pPr>
          </a:lstStyle>
          <a:p/>
        </p:txBody>
      </p:sp>
      <p:sp>
        <p:nvSpPr>
          <p:cNvPr id="645" name="Google Shape;645;p9"/>
          <p:cNvSpPr txBox="1"/>
          <p:nvPr>
            <p:ph idx="2" type="subTitle"/>
          </p:nvPr>
        </p:nvSpPr>
        <p:spPr>
          <a:xfrm>
            <a:off x="3528407" y="3334868"/>
            <a:ext cx="7863300" cy="606900"/>
          </a:xfrm>
          <a:prstGeom prst="rect">
            <a:avLst/>
          </a:prstGeom>
          <a:noFill/>
          <a:ln>
            <a:noFill/>
          </a:ln>
        </p:spPr>
        <p:txBody>
          <a:bodyPr anchorCtr="0" anchor="t" bIns="121900" lIns="121900" spcFirstLastPara="1" rIns="121900" wrap="square" tIns="121900">
            <a:noAutofit/>
          </a:bodyPr>
          <a:lstStyle>
            <a:lvl1pPr lvl="0" algn="l">
              <a:lnSpc>
                <a:spcPct val="115000"/>
              </a:lnSpc>
              <a:spcBef>
                <a:spcPts val="0"/>
              </a:spcBef>
              <a:spcAft>
                <a:spcPts val="0"/>
              </a:spcAft>
              <a:buSzPts val="1800"/>
              <a:buNone/>
              <a:defRPr b="1" sz="1800"/>
            </a:lvl1pPr>
            <a:lvl2pPr lvl="1" algn="l">
              <a:lnSpc>
                <a:spcPct val="115000"/>
              </a:lnSpc>
              <a:spcBef>
                <a:spcPts val="2100"/>
              </a:spcBef>
              <a:spcAft>
                <a:spcPts val="0"/>
              </a:spcAft>
              <a:buSzPts val="1800"/>
              <a:buNone/>
              <a:defRPr b="1" sz="1800"/>
            </a:lvl2pPr>
            <a:lvl3pPr lvl="2" algn="l">
              <a:lnSpc>
                <a:spcPct val="115000"/>
              </a:lnSpc>
              <a:spcBef>
                <a:spcPts val="2100"/>
              </a:spcBef>
              <a:spcAft>
                <a:spcPts val="0"/>
              </a:spcAft>
              <a:buSzPts val="1800"/>
              <a:buNone/>
              <a:defRPr b="1" sz="1800"/>
            </a:lvl3pPr>
            <a:lvl4pPr lvl="3" algn="l">
              <a:lnSpc>
                <a:spcPct val="115000"/>
              </a:lnSpc>
              <a:spcBef>
                <a:spcPts val="2100"/>
              </a:spcBef>
              <a:spcAft>
                <a:spcPts val="0"/>
              </a:spcAft>
              <a:buSzPts val="1800"/>
              <a:buNone/>
              <a:defRPr b="1" sz="1800"/>
            </a:lvl4pPr>
            <a:lvl5pPr lvl="4" algn="l">
              <a:lnSpc>
                <a:spcPct val="115000"/>
              </a:lnSpc>
              <a:spcBef>
                <a:spcPts val="2100"/>
              </a:spcBef>
              <a:spcAft>
                <a:spcPts val="0"/>
              </a:spcAft>
              <a:buSzPts val="1800"/>
              <a:buNone/>
              <a:defRPr b="1" sz="1800"/>
            </a:lvl5pPr>
            <a:lvl6pPr lvl="5" algn="l">
              <a:lnSpc>
                <a:spcPct val="115000"/>
              </a:lnSpc>
              <a:spcBef>
                <a:spcPts val="2100"/>
              </a:spcBef>
              <a:spcAft>
                <a:spcPts val="0"/>
              </a:spcAft>
              <a:buSzPts val="1800"/>
              <a:buNone/>
              <a:defRPr b="1" sz="1800"/>
            </a:lvl6pPr>
            <a:lvl7pPr lvl="6" algn="l">
              <a:lnSpc>
                <a:spcPct val="115000"/>
              </a:lnSpc>
              <a:spcBef>
                <a:spcPts val="2100"/>
              </a:spcBef>
              <a:spcAft>
                <a:spcPts val="0"/>
              </a:spcAft>
              <a:buSzPts val="1800"/>
              <a:buNone/>
              <a:defRPr b="1" sz="1800"/>
            </a:lvl7pPr>
            <a:lvl8pPr lvl="7" algn="l">
              <a:lnSpc>
                <a:spcPct val="115000"/>
              </a:lnSpc>
              <a:spcBef>
                <a:spcPts val="2100"/>
              </a:spcBef>
              <a:spcAft>
                <a:spcPts val="0"/>
              </a:spcAft>
              <a:buSzPts val="1800"/>
              <a:buNone/>
              <a:defRPr b="1" sz="1800"/>
            </a:lvl8pPr>
            <a:lvl9pPr lvl="8" algn="l">
              <a:lnSpc>
                <a:spcPct val="115000"/>
              </a:lnSpc>
              <a:spcBef>
                <a:spcPts val="2100"/>
              </a:spcBef>
              <a:spcAft>
                <a:spcPts val="2100"/>
              </a:spcAft>
              <a:buSzPts val="1800"/>
              <a:buNone/>
              <a:defRPr b="1" sz="1800"/>
            </a:lvl9pPr>
          </a:lstStyle>
          <a:p/>
        </p:txBody>
      </p:sp>
      <p:sp>
        <p:nvSpPr>
          <p:cNvPr id="646" name="Google Shape;646;p9"/>
          <p:cNvSpPr txBox="1"/>
          <p:nvPr>
            <p:ph idx="3" type="subTitle"/>
          </p:nvPr>
        </p:nvSpPr>
        <p:spPr>
          <a:xfrm>
            <a:off x="3528407" y="4939762"/>
            <a:ext cx="7863300" cy="606900"/>
          </a:xfrm>
          <a:prstGeom prst="rect">
            <a:avLst/>
          </a:prstGeom>
          <a:noFill/>
          <a:ln>
            <a:noFill/>
          </a:ln>
        </p:spPr>
        <p:txBody>
          <a:bodyPr anchorCtr="0" anchor="t" bIns="121900" lIns="121900" spcFirstLastPara="1" rIns="121900" wrap="square" tIns="121900">
            <a:noAutofit/>
          </a:bodyPr>
          <a:lstStyle>
            <a:lvl1pPr lvl="0" algn="l">
              <a:lnSpc>
                <a:spcPct val="115000"/>
              </a:lnSpc>
              <a:spcBef>
                <a:spcPts val="0"/>
              </a:spcBef>
              <a:spcAft>
                <a:spcPts val="0"/>
              </a:spcAft>
              <a:buSzPts val="1800"/>
              <a:buNone/>
              <a:defRPr b="1" sz="1800"/>
            </a:lvl1pPr>
            <a:lvl2pPr lvl="1" algn="l">
              <a:lnSpc>
                <a:spcPct val="115000"/>
              </a:lnSpc>
              <a:spcBef>
                <a:spcPts val="2100"/>
              </a:spcBef>
              <a:spcAft>
                <a:spcPts val="0"/>
              </a:spcAft>
              <a:buSzPts val="1800"/>
              <a:buNone/>
              <a:defRPr b="1" sz="1800"/>
            </a:lvl2pPr>
            <a:lvl3pPr lvl="2" algn="l">
              <a:lnSpc>
                <a:spcPct val="115000"/>
              </a:lnSpc>
              <a:spcBef>
                <a:spcPts val="2100"/>
              </a:spcBef>
              <a:spcAft>
                <a:spcPts val="0"/>
              </a:spcAft>
              <a:buSzPts val="1800"/>
              <a:buNone/>
              <a:defRPr b="1" sz="1800"/>
            </a:lvl3pPr>
            <a:lvl4pPr lvl="3" algn="l">
              <a:lnSpc>
                <a:spcPct val="115000"/>
              </a:lnSpc>
              <a:spcBef>
                <a:spcPts val="2100"/>
              </a:spcBef>
              <a:spcAft>
                <a:spcPts val="0"/>
              </a:spcAft>
              <a:buSzPts val="1800"/>
              <a:buNone/>
              <a:defRPr b="1" sz="1800"/>
            </a:lvl4pPr>
            <a:lvl5pPr lvl="4" algn="l">
              <a:lnSpc>
                <a:spcPct val="115000"/>
              </a:lnSpc>
              <a:spcBef>
                <a:spcPts val="2100"/>
              </a:spcBef>
              <a:spcAft>
                <a:spcPts val="0"/>
              </a:spcAft>
              <a:buSzPts val="1800"/>
              <a:buNone/>
              <a:defRPr b="1" sz="1800"/>
            </a:lvl5pPr>
            <a:lvl6pPr lvl="5" algn="l">
              <a:lnSpc>
                <a:spcPct val="115000"/>
              </a:lnSpc>
              <a:spcBef>
                <a:spcPts val="2100"/>
              </a:spcBef>
              <a:spcAft>
                <a:spcPts val="0"/>
              </a:spcAft>
              <a:buSzPts val="1800"/>
              <a:buNone/>
              <a:defRPr b="1" sz="1800"/>
            </a:lvl6pPr>
            <a:lvl7pPr lvl="6" algn="l">
              <a:lnSpc>
                <a:spcPct val="115000"/>
              </a:lnSpc>
              <a:spcBef>
                <a:spcPts val="2100"/>
              </a:spcBef>
              <a:spcAft>
                <a:spcPts val="0"/>
              </a:spcAft>
              <a:buSzPts val="1800"/>
              <a:buNone/>
              <a:defRPr b="1" sz="1800"/>
            </a:lvl7pPr>
            <a:lvl8pPr lvl="7" algn="l">
              <a:lnSpc>
                <a:spcPct val="115000"/>
              </a:lnSpc>
              <a:spcBef>
                <a:spcPts val="2100"/>
              </a:spcBef>
              <a:spcAft>
                <a:spcPts val="0"/>
              </a:spcAft>
              <a:buSzPts val="1800"/>
              <a:buNone/>
              <a:defRPr b="1" sz="1800"/>
            </a:lvl8pPr>
            <a:lvl9pPr lvl="8" algn="l">
              <a:lnSpc>
                <a:spcPct val="115000"/>
              </a:lnSpc>
              <a:spcBef>
                <a:spcPts val="2100"/>
              </a:spcBef>
              <a:spcAft>
                <a:spcPts val="2100"/>
              </a:spcAft>
              <a:buSzPts val="1800"/>
              <a:buNone/>
              <a:defRPr b="1" sz="1800"/>
            </a:lvl9pPr>
          </a:lstStyle>
          <a:p/>
        </p:txBody>
      </p:sp>
      <p:sp>
        <p:nvSpPr>
          <p:cNvPr id="647" name="Google Shape;647;p9"/>
          <p:cNvSpPr txBox="1"/>
          <p:nvPr>
            <p:ph type="title"/>
          </p:nvPr>
        </p:nvSpPr>
        <p:spPr>
          <a:xfrm>
            <a:off x="3528400" y="593375"/>
            <a:ext cx="8247900" cy="763500"/>
          </a:xfrm>
          <a:prstGeom prst="rect">
            <a:avLst/>
          </a:prstGeom>
          <a:noFill/>
          <a:ln>
            <a:noFill/>
          </a:ln>
        </p:spPr>
        <p:txBody>
          <a:bodyPr anchorCtr="0" anchor="t" bIns="121900" lIns="121900" spcFirstLastPara="1" rIns="121900" wrap="square" tIns="121900">
            <a:noAutofit/>
          </a:bodyPr>
          <a:lstStyle>
            <a:lvl1pPr lvl="0" marR="0" algn="l">
              <a:lnSpc>
                <a:spcPct val="100000"/>
              </a:lnSpc>
              <a:spcBef>
                <a:spcPts val="0"/>
              </a:spcBef>
              <a:spcAft>
                <a:spcPts val="0"/>
              </a:spcAft>
              <a:buClr>
                <a:schemeClr val="dk1"/>
              </a:buClr>
              <a:buSzPts val="4000"/>
              <a:buFont typeface="Aldrich"/>
              <a:buNone/>
              <a:defRPr/>
            </a:lvl1pPr>
            <a:lvl2pPr lvl="1"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648" name="Google Shape;648;p9"/>
          <p:cNvSpPr txBox="1"/>
          <p:nvPr>
            <p:ph idx="4" type="body"/>
          </p:nvPr>
        </p:nvSpPr>
        <p:spPr>
          <a:xfrm>
            <a:off x="3528400" y="2167925"/>
            <a:ext cx="7863300" cy="925200"/>
          </a:xfrm>
          <a:prstGeom prst="rect">
            <a:avLst/>
          </a:prstGeom>
          <a:noFill/>
          <a:ln>
            <a:noFill/>
          </a:ln>
        </p:spPr>
        <p:txBody>
          <a:bodyPr anchorCtr="0" anchor="t" bIns="121900" lIns="121900" spcFirstLastPara="1" rIns="121900" wrap="square" tIns="121900">
            <a:noAutofit/>
          </a:bodyPr>
          <a:lstStyle>
            <a:lvl1pPr indent="-317500" lvl="0" marL="457200" algn="l">
              <a:lnSpc>
                <a:spcPct val="115000"/>
              </a:lnSpc>
              <a:spcBef>
                <a:spcPts val="0"/>
              </a:spcBef>
              <a:spcAft>
                <a:spcPts val="0"/>
              </a:spcAft>
              <a:buSzPts val="1400"/>
              <a:buChar char="●"/>
              <a:defRPr sz="1400"/>
            </a:lvl1pPr>
            <a:lvl2pPr indent="-317500" lvl="1" marL="914400" algn="l">
              <a:lnSpc>
                <a:spcPct val="115000"/>
              </a:lnSpc>
              <a:spcBef>
                <a:spcPts val="2100"/>
              </a:spcBef>
              <a:spcAft>
                <a:spcPts val="0"/>
              </a:spcAft>
              <a:buSzPts val="1400"/>
              <a:buChar char="○"/>
              <a:defRPr sz="1400"/>
            </a:lvl2pPr>
            <a:lvl3pPr indent="-317500" lvl="2" marL="1371600" algn="l">
              <a:lnSpc>
                <a:spcPct val="115000"/>
              </a:lnSpc>
              <a:spcBef>
                <a:spcPts val="2100"/>
              </a:spcBef>
              <a:spcAft>
                <a:spcPts val="0"/>
              </a:spcAft>
              <a:buSzPts val="1400"/>
              <a:buChar char="■"/>
              <a:defRPr sz="1400"/>
            </a:lvl3pPr>
            <a:lvl4pPr indent="-317500" lvl="3" marL="1828800" algn="l">
              <a:lnSpc>
                <a:spcPct val="115000"/>
              </a:lnSpc>
              <a:spcBef>
                <a:spcPts val="2100"/>
              </a:spcBef>
              <a:spcAft>
                <a:spcPts val="0"/>
              </a:spcAft>
              <a:buSzPts val="1400"/>
              <a:buChar char="●"/>
              <a:defRPr sz="1400"/>
            </a:lvl4pPr>
            <a:lvl5pPr indent="-317500" lvl="4" marL="2286000" algn="l">
              <a:lnSpc>
                <a:spcPct val="115000"/>
              </a:lnSpc>
              <a:spcBef>
                <a:spcPts val="2100"/>
              </a:spcBef>
              <a:spcAft>
                <a:spcPts val="0"/>
              </a:spcAft>
              <a:buSzPts val="1400"/>
              <a:buChar char="○"/>
              <a:defRPr sz="1400"/>
            </a:lvl5pPr>
            <a:lvl6pPr indent="-317500" lvl="5" marL="2743200" algn="l">
              <a:lnSpc>
                <a:spcPct val="115000"/>
              </a:lnSpc>
              <a:spcBef>
                <a:spcPts val="2100"/>
              </a:spcBef>
              <a:spcAft>
                <a:spcPts val="0"/>
              </a:spcAft>
              <a:buSzPts val="1400"/>
              <a:buChar char="■"/>
              <a:defRPr sz="1400"/>
            </a:lvl6pPr>
            <a:lvl7pPr indent="-317500" lvl="6" marL="3200400" algn="l">
              <a:lnSpc>
                <a:spcPct val="115000"/>
              </a:lnSpc>
              <a:spcBef>
                <a:spcPts val="2100"/>
              </a:spcBef>
              <a:spcAft>
                <a:spcPts val="0"/>
              </a:spcAft>
              <a:buSzPts val="1400"/>
              <a:buChar char="●"/>
              <a:defRPr sz="1400"/>
            </a:lvl7pPr>
            <a:lvl8pPr indent="-317500" lvl="7" marL="3657600" algn="l">
              <a:lnSpc>
                <a:spcPct val="115000"/>
              </a:lnSpc>
              <a:spcBef>
                <a:spcPts val="2100"/>
              </a:spcBef>
              <a:spcAft>
                <a:spcPts val="0"/>
              </a:spcAft>
              <a:buSzPts val="1400"/>
              <a:buChar char="○"/>
              <a:defRPr sz="1400"/>
            </a:lvl8pPr>
            <a:lvl9pPr indent="-317500" lvl="8" marL="4114800" algn="l">
              <a:lnSpc>
                <a:spcPct val="115000"/>
              </a:lnSpc>
              <a:spcBef>
                <a:spcPts val="2100"/>
              </a:spcBef>
              <a:spcAft>
                <a:spcPts val="2100"/>
              </a:spcAft>
              <a:buSzPts val="1400"/>
              <a:buChar char="■"/>
              <a:defRPr sz="1400"/>
            </a:lvl9pPr>
          </a:lstStyle>
          <a:p/>
        </p:txBody>
      </p:sp>
      <p:sp>
        <p:nvSpPr>
          <p:cNvPr id="649" name="Google Shape;649;p9"/>
          <p:cNvSpPr txBox="1"/>
          <p:nvPr>
            <p:ph idx="5" type="body"/>
          </p:nvPr>
        </p:nvSpPr>
        <p:spPr>
          <a:xfrm>
            <a:off x="3528400" y="3761388"/>
            <a:ext cx="7863300" cy="923400"/>
          </a:xfrm>
          <a:prstGeom prst="rect">
            <a:avLst/>
          </a:prstGeom>
          <a:noFill/>
          <a:ln>
            <a:noFill/>
          </a:ln>
        </p:spPr>
        <p:txBody>
          <a:bodyPr anchorCtr="0" anchor="t" bIns="121900" lIns="121900" spcFirstLastPara="1" rIns="121900" wrap="square" tIns="121900">
            <a:noAutofit/>
          </a:bodyPr>
          <a:lstStyle>
            <a:lvl1pPr indent="-317500" lvl="0" marL="457200" algn="l">
              <a:lnSpc>
                <a:spcPct val="115000"/>
              </a:lnSpc>
              <a:spcBef>
                <a:spcPts val="0"/>
              </a:spcBef>
              <a:spcAft>
                <a:spcPts val="0"/>
              </a:spcAft>
              <a:buSzPts val="1400"/>
              <a:buChar char="●"/>
              <a:defRPr sz="1400"/>
            </a:lvl1pPr>
            <a:lvl2pPr indent="-317500" lvl="1" marL="914400" algn="l">
              <a:lnSpc>
                <a:spcPct val="115000"/>
              </a:lnSpc>
              <a:spcBef>
                <a:spcPts val="2100"/>
              </a:spcBef>
              <a:spcAft>
                <a:spcPts val="0"/>
              </a:spcAft>
              <a:buSzPts val="1400"/>
              <a:buChar char="○"/>
              <a:defRPr sz="1400"/>
            </a:lvl2pPr>
            <a:lvl3pPr indent="-317500" lvl="2" marL="1371600" algn="l">
              <a:lnSpc>
                <a:spcPct val="115000"/>
              </a:lnSpc>
              <a:spcBef>
                <a:spcPts val="2100"/>
              </a:spcBef>
              <a:spcAft>
                <a:spcPts val="0"/>
              </a:spcAft>
              <a:buSzPts val="1400"/>
              <a:buChar char="■"/>
              <a:defRPr sz="1400"/>
            </a:lvl3pPr>
            <a:lvl4pPr indent="-317500" lvl="3" marL="1828800" algn="l">
              <a:lnSpc>
                <a:spcPct val="115000"/>
              </a:lnSpc>
              <a:spcBef>
                <a:spcPts val="2100"/>
              </a:spcBef>
              <a:spcAft>
                <a:spcPts val="0"/>
              </a:spcAft>
              <a:buSzPts val="1400"/>
              <a:buChar char="●"/>
              <a:defRPr sz="1400"/>
            </a:lvl4pPr>
            <a:lvl5pPr indent="-317500" lvl="4" marL="2286000" algn="l">
              <a:lnSpc>
                <a:spcPct val="115000"/>
              </a:lnSpc>
              <a:spcBef>
                <a:spcPts val="2100"/>
              </a:spcBef>
              <a:spcAft>
                <a:spcPts val="0"/>
              </a:spcAft>
              <a:buSzPts val="1400"/>
              <a:buChar char="○"/>
              <a:defRPr sz="1400"/>
            </a:lvl5pPr>
            <a:lvl6pPr indent="-317500" lvl="5" marL="2743200" algn="l">
              <a:lnSpc>
                <a:spcPct val="115000"/>
              </a:lnSpc>
              <a:spcBef>
                <a:spcPts val="2100"/>
              </a:spcBef>
              <a:spcAft>
                <a:spcPts val="0"/>
              </a:spcAft>
              <a:buSzPts val="1400"/>
              <a:buChar char="■"/>
              <a:defRPr sz="1400"/>
            </a:lvl6pPr>
            <a:lvl7pPr indent="-317500" lvl="6" marL="3200400" algn="l">
              <a:lnSpc>
                <a:spcPct val="115000"/>
              </a:lnSpc>
              <a:spcBef>
                <a:spcPts val="2100"/>
              </a:spcBef>
              <a:spcAft>
                <a:spcPts val="0"/>
              </a:spcAft>
              <a:buSzPts val="1400"/>
              <a:buChar char="●"/>
              <a:defRPr sz="1400"/>
            </a:lvl7pPr>
            <a:lvl8pPr indent="-317500" lvl="7" marL="3657600" algn="l">
              <a:lnSpc>
                <a:spcPct val="115000"/>
              </a:lnSpc>
              <a:spcBef>
                <a:spcPts val="2100"/>
              </a:spcBef>
              <a:spcAft>
                <a:spcPts val="0"/>
              </a:spcAft>
              <a:buSzPts val="1400"/>
              <a:buChar char="○"/>
              <a:defRPr sz="1400"/>
            </a:lvl8pPr>
            <a:lvl9pPr indent="-317500" lvl="8" marL="4114800" algn="l">
              <a:lnSpc>
                <a:spcPct val="115000"/>
              </a:lnSpc>
              <a:spcBef>
                <a:spcPts val="2100"/>
              </a:spcBef>
              <a:spcAft>
                <a:spcPts val="2100"/>
              </a:spcAft>
              <a:buSzPts val="1400"/>
              <a:buChar char="■"/>
              <a:defRPr sz="1400"/>
            </a:lvl9pPr>
          </a:lstStyle>
          <a:p/>
        </p:txBody>
      </p:sp>
      <p:sp>
        <p:nvSpPr>
          <p:cNvPr id="650" name="Google Shape;650;p9"/>
          <p:cNvSpPr txBox="1"/>
          <p:nvPr>
            <p:ph idx="6" type="body"/>
          </p:nvPr>
        </p:nvSpPr>
        <p:spPr>
          <a:xfrm>
            <a:off x="3528400" y="5353050"/>
            <a:ext cx="7864500" cy="923400"/>
          </a:xfrm>
          <a:prstGeom prst="rect">
            <a:avLst/>
          </a:prstGeom>
          <a:noFill/>
          <a:ln>
            <a:noFill/>
          </a:ln>
        </p:spPr>
        <p:txBody>
          <a:bodyPr anchorCtr="0" anchor="t" bIns="121900" lIns="121900" spcFirstLastPara="1" rIns="121900" wrap="square" tIns="121900">
            <a:noAutofit/>
          </a:bodyPr>
          <a:lstStyle>
            <a:lvl1pPr indent="-317500" lvl="0" marL="457200" algn="l">
              <a:lnSpc>
                <a:spcPct val="115000"/>
              </a:lnSpc>
              <a:spcBef>
                <a:spcPts val="0"/>
              </a:spcBef>
              <a:spcAft>
                <a:spcPts val="0"/>
              </a:spcAft>
              <a:buSzPts val="1400"/>
              <a:buChar char="●"/>
              <a:defRPr sz="1400"/>
            </a:lvl1pPr>
            <a:lvl2pPr indent="-317500" lvl="1" marL="914400" algn="l">
              <a:lnSpc>
                <a:spcPct val="115000"/>
              </a:lnSpc>
              <a:spcBef>
                <a:spcPts val="2100"/>
              </a:spcBef>
              <a:spcAft>
                <a:spcPts val="0"/>
              </a:spcAft>
              <a:buSzPts val="1400"/>
              <a:buChar char="○"/>
              <a:defRPr sz="1400"/>
            </a:lvl2pPr>
            <a:lvl3pPr indent="-317500" lvl="2" marL="1371600" algn="l">
              <a:lnSpc>
                <a:spcPct val="115000"/>
              </a:lnSpc>
              <a:spcBef>
                <a:spcPts val="2100"/>
              </a:spcBef>
              <a:spcAft>
                <a:spcPts val="0"/>
              </a:spcAft>
              <a:buSzPts val="1400"/>
              <a:buChar char="■"/>
              <a:defRPr sz="1400"/>
            </a:lvl3pPr>
            <a:lvl4pPr indent="-317500" lvl="3" marL="1828800" algn="l">
              <a:lnSpc>
                <a:spcPct val="115000"/>
              </a:lnSpc>
              <a:spcBef>
                <a:spcPts val="2100"/>
              </a:spcBef>
              <a:spcAft>
                <a:spcPts val="0"/>
              </a:spcAft>
              <a:buSzPts val="1400"/>
              <a:buChar char="●"/>
              <a:defRPr sz="1400"/>
            </a:lvl4pPr>
            <a:lvl5pPr indent="-317500" lvl="4" marL="2286000" algn="l">
              <a:lnSpc>
                <a:spcPct val="115000"/>
              </a:lnSpc>
              <a:spcBef>
                <a:spcPts val="2100"/>
              </a:spcBef>
              <a:spcAft>
                <a:spcPts val="0"/>
              </a:spcAft>
              <a:buSzPts val="1400"/>
              <a:buChar char="○"/>
              <a:defRPr sz="1400"/>
            </a:lvl5pPr>
            <a:lvl6pPr indent="-317500" lvl="5" marL="2743200" algn="l">
              <a:lnSpc>
                <a:spcPct val="115000"/>
              </a:lnSpc>
              <a:spcBef>
                <a:spcPts val="2100"/>
              </a:spcBef>
              <a:spcAft>
                <a:spcPts val="0"/>
              </a:spcAft>
              <a:buSzPts val="1400"/>
              <a:buChar char="■"/>
              <a:defRPr sz="1400"/>
            </a:lvl6pPr>
            <a:lvl7pPr indent="-317500" lvl="6" marL="3200400" algn="l">
              <a:lnSpc>
                <a:spcPct val="115000"/>
              </a:lnSpc>
              <a:spcBef>
                <a:spcPts val="2100"/>
              </a:spcBef>
              <a:spcAft>
                <a:spcPts val="0"/>
              </a:spcAft>
              <a:buSzPts val="1400"/>
              <a:buChar char="●"/>
              <a:defRPr sz="1400"/>
            </a:lvl7pPr>
            <a:lvl8pPr indent="-317500" lvl="7" marL="3657600" algn="l">
              <a:lnSpc>
                <a:spcPct val="115000"/>
              </a:lnSpc>
              <a:spcBef>
                <a:spcPts val="2100"/>
              </a:spcBef>
              <a:spcAft>
                <a:spcPts val="0"/>
              </a:spcAft>
              <a:buSzPts val="1400"/>
              <a:buChar char="○"/>
              <a:defRPr sz="1400"/>
            </a:lvl8pPr>
            <a:lvl9pPr indent="-317500" lvl="8" marL="4114800" algn="l">
              <a:lnSpc>
                <a:spcPct val="115000"/>
              </a:lnSpc>
              <a:spcBef>
                <a:spcPts val="2100"/>
              </a:spcBef>
              <a:spcAft>
                <a:spcPts val="2100"/>
              </a:spcAft>
              <a:buSzPts val="1400"/>
              <a:buChar char="■"/>
              <a:defRPr sz="1400"/>
            </a:lvl9pPr>
          </a:lstStyle>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9 Big Title">
  <p:cSld name="CUSTOM_7">
    <p:spTree>
      <p:nvGrpSpPr>
        <p:cNvPr id="651" name="Shape 651"/>
        <p:cNvGrpSpPr/>
        <p:nvPr/>
      </p:nvGrpSpPr>
      <p:grpSpPr>
        <a:xfrm>
          <a:off x="0" y="0"/>
          <a:ext cx="0" cy="0"/>
          <a:chOff x="0" y="0"/>
          <a:chExt cx="0" cy="0"/>
        </a:xfrm>
      </p:grpSpPr>
      <p:sp>
        <p:nvSpPr>
          <p:cNvPr id="652" name="Google Shape;652;p10"/>
          <p:cNvSpPr/>
          <p:nvPr/>
        </p:nvSpPr>
        <p:spPr>
          <a:xfrm>
            <a:off x="905250" y="4700025"/>
            <a:ext cx="10381500" cy="412800"/>
          </a:xfrm>
          <a:prstGeom prst="ellipse">
            <a:avLst/>
          </a:prstGeom>
          <a:solidFill>
            <a:srgbClr val="171717">
              <a:alpha val="11170"/>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grpSp>
        <p:nvGrpSpPr>
          <p:cNvPr id="653" name="Google Shape;653;p10"/>
          <p:cNvGrpSpPr/>
          <p:nvPr/>
        </p:nvGrpSpPr>
        <p:grpSpPr>
          <a:xfrm>
            <a:off x="9617802" y="1072378"/>
            <a:ext cx="2079727" cy="3832530"/>
            <a:chOff x="1978022" y="104554"/>
            <a:chExt cx="2044561" cy="3767726"/>
          </a:xfrm>
        </p:grpSpPr>
        <p:sp>
          <p:nvSpPr>
            <p:cNvPr id="654" name="Google Shape;654;p10"/>
            <p:cNvSpPr/>
            <p:nvPr/>
          </p:nvSpPr>
          <p:spPr>
            <a:xfrm>
              <a:off x="2633061" y="1215781"/>
              <a:ext cx="291649" cy="2656499"/>
            </a:xfrm>
            <a:custGeom>
              <a:rect b="b" l="l" r="r" t="t"/>
              <a:pathLst>
                <a:path extrusionOk="0" h="775620" w="85153">
                  <a:moveTo>
                    <a:pt x="84164" y="5160"/>
                  </a:moveTo>
                  <a:cubicBezTo>
                    <a:pt x="80449" y="46023"/>
                    <a:pt x="76638" y="94314"/>
                    <a:pt x="72925" y="148702"/>
                  </a:cubicBezTo>
                  <a:cubicBezTo>
                    <a:pt x="72925" y="151845"/>
                    <a:pt x="72925" y="155084"/>
                    <a:pt x="72353" y="158227"/>
                  </a:cubicBezTo>
                  <a:cubicBezTo>
                    <a:pt x="71686" y="167752"/>
                    <a:pt x="71114" y="176801"/>
                    <a:pt x="70543" y="186326"/>
                  </a:cubicBezTo>
                  <a:cubicBezTo>
                    <a:pt x="70543" y="189469"/>
                    <a:pt x="70543" y="192612"/>
                    <a:pt x="69876" y="195851"/>
                  </a:cubicBezTo>
                  <a:cubicBezTo>
                    <a:pt x="69876" y="202233"/>
                    <a:pt x="69210" y="208900"/>
                    <a:pt x="68828" y="215472"/>
                  </a:cubicBezTo>
                  <a:lnTo>
                    <a:pt x="68258" y="224997"/>
                  </a:lnTo>
                  <a:cubicBezTo>
                    <a:pt x="68258" y="225569"/>
                    <a:pt x="68258" y="226141"/>
                    <a:pt x="68258" y="226807"/>
                  </a:cubicBezTo>
                  <a:cubicBezTo>
                    <a:pt x="67019" y="251477"/>
                    <a:pt x="63209" y="322914"/>
                    <a:pt x="60732" y="421308"/>
                  </a:cubicBezTo>
                  <a:lnTo>
                    <a:pt x="60732" y="430833"/>
                  </a:lnTo>
                  <a:cubicBezTo>
                    <a:pt x="60732" y="440358"/>
                    <a:pt x="60732" y="449883"/>
                    <a:pt x="60065" y="459408"/>
                  </a:cubicBezTo>
                  <a:lnTo>
                    <a:pt x="60065" y="468933"/>
                  </a:lnTo>
                  <a:cubicBezTo>
                    <a:pt x="60065" y="474457"/>
                    <a:pt x="60065" y="479981"/>
                    <a:pt x="60065" y="485506"/>
                  </a:cubicBezTo>
                  <a:cubicBezTo>
                    <a:pt x="60065" y="488745"/>
                    <a:pt x="60065" y="491888"/>
                    <a:pt x="60065" y="495031"/>
                  </a:cubicBezTo>
                  <a:cubicBezTo>
                    <a:pt x="60065" y="499794"/>
                    <a:pt x="60065" y="504556"/>
                    <a:pt x="60065" y="509699"/>
                  </a:cubicBezTo>
                  <a:cubicBezTo>
                    <a:pt x="60065" y="545609"/>
                    <a:pt x="59303" y="584662"/>
                    <a:pt x="59494" y="626953"/>
                  </a:cubicBezTo>
                  <a:lnTo>
                    <a:pt x="59494" y="636478"/>
                  </a:lnTo>
                  <a:cubicBezTo>
                    <a:pt x="59494" y="648860"/>
                    <a:pt x="59494" y="661528"/>
                    <a:pt x="59494" y="674578"/>
                  </a:cubicBezTo>
                  <a:cubicBezTo>
                    <a:pt x="59494" y="677816"/>
                    <a:pt x="59494" y="680959"/>
                    <a:pt x="59494" y="684103"/>
                  </a:cubicBezTo>
                  <a:cubicBezTo>
                    <a:pt x="59494" y="690389"/>
                    <a:pt x="59494" y="696771"/>
                    <a:pt x="59494" y="703153"/>
                  </a:cubicBezTo>
                  <a:cubicBezTo>
                    <a:pt x="59494" y="706391"/>
                    <a:pt x="59494" y="709534"/>
                    <a:pt x="59494" y="712678"/>
                  </a:cubicBezTo>
                  <a:cubicBezTo>
                    <a:pt x="59494" y="722774"/>
                    <a:pt x="59685" y="732965"/>
                    <a:pt x="60065" y="743253"/>
                  </a:cubicBezTo>
                  <a:lnTo>
                    <a:pt x="60065" y="752778"/>
                  </a:lnTo>
                  <a:cubicBezTo>
                    <a:pt x="60065" y="760207"/>
                    <a:pt x="60065" y="767732"/>
                    <a:pt x="60065" y="775447"/>
                  </a:cubicBezTo>
                  <a:lnTo>
                    <a:pt x="-990" y="772780"/>
                  </a:lnTo>
                  <a:cubicBezTo>
                    <a:pt x="-990" y="766113"/>
                    <a:pt x="-990" y="759445"/>
                    <a:pt x="-990" y="752778"/>
                  </a:cubicBezTo>
                  <a:cubicBezTo>
                    <a:pt x="-990" y="749539"/>
                    <a:pt x="-990" y="746396"/>
                    <a:pt x="-990" y="743253"/>
                  </a:cubicBezTo>
                  <a:cubicBezTo>
                    <a:pt x="-990" y="733156"/>
                    <a:pt x="-990" y="722964"/>
                    <a:pt x="-990" y="712678"/>
                  </a:cubicBezTo>
                  <a:cubicBezTo>
                    <a:pt x="-990" y="709534"/>
                    <a:pt x="-990" y="706391"/>
                    <a:pt x="-990" y="703153"/>
                  </a:cubicBezTo>
                  <a:lnTo>
                    <a:pt x="-990" y="684103"/>
                  </a:lnTo>
                  <a:cubicBezTo>
                    <a:pt x="-990" y="680864"/>
                    <a:pt x="-990" y="677721"/>
                    <a:pt x="-990" y="674578"/>
                  </a:cubicBezTo>
                  <a:cubicBezTo>
                    <a:pt x="-990" y="662099"/>
                    <a:pt x="-419" y="649432"/>
                    <a:pt x="58" y="636478"/>
                  </a:cubicBezTo>
                  <a:cubicBezTo>
                    <a:pt x="58" y="633334"/>
                    <a:pt x="58" y="630096"/>
                    <a:pt x="58" y="626953"/>
                  </a:cubicBezTo>
                  <a:cubicBezTo>
                    <a:pt x="1391" y="583709"/>
                    <a:pt x="3392" y="539732"/>
                    <a:pt x="5964" y="495031"/>
                  </a:cubicBezTo>
                  <a:cubicBezTo>
                    <a:pt x="5964" y="491793"/>
                    <a:pt x="5964" y="488650"/>
                    <a:pt x="6535" y="485506"/>
                  </a:cubicBezTo>
                  <a:cubicBezTo>
                    <a:pt x="6535" y="480077"/>
                    <a:pt x="7202" y="474553"/>
                    <a:pt x="7583" y="468933"/>
                  </a:cubicBezTo>
                  <a:cubicBezTo>
                    <a:pt x="7583" y="465789"/>
                    <a:pt x="7583" y="462551"/>
                    <a:pt x="8154" y="459408"/>
                  </a:cubicBezTo>
                  <a:cubicBezTo>
                    <a:pt x="8726" y="449883"/>
                    <a:pt x="9392" y="440358"/>
                    <a:pt x="10059" y="430833"/>
                  </a:cubicBezTo>
                  <a:cubicBezTo>
                    <a:pt x="10059" y="427594"/>
                    <a:pt x="10059" y="424451"/>
                    <a:pt x="10726" y="421308"/>
                  </a:cubicBezTo>
                  <a:cubicBezTo>
                    <a:pt x="14631" y="367301"/>
                    <a:pt x="19298" y="312151"/>
                    <a:pt x="25204" y="256049"/>
                  </a:cubicBezTo>
                  <a:cubicBezTo>
                    <a:pt x="26252" y="245667"/>
                    <a:pt x="27395" y="235284"/>
                    <a:pt x="28538" y="224997"/>
                  </a:cubicBezTo>
                  <a:lnTo>
                    <a:pt x="29681" y="215472"/>
                  </a:lnTo>
                  <a:cubicBezTo>
                    <a:pt x="30348" y="208900"/>
                    <a:pt x="31109" y="202328"/>
                    <a:pt x="31871" y="195851"/>
                  </a:cubicBezTo>
                  <a:lnTo>
                    <a:pt x="33014" y="186326"/>
                  </a:lnTo>
                  <a:cubicBezTo>
                    <a:pt x="34157" y="176801"/>
                    <a:pt x="35300" y="167276"/>
                    <a:pt x="36348" y="158227"/>
                  </a:cubicBezTo>
                  <a:cubicBezTo>
                    <a:pt x="36348" y="155084"/>
                    <a:pt x="37111" y="151845"/>
                    <a:pt x="37586" y="148702"/>
                  </a:cubicBezTo>
                  <a:cubicBezTo>
                    <a:pt x="43968" y="97839"/>
                    <a:pt x="50921" y="48309"/>
                    <a:pt x="58446" y="-174"/>
                  </a:cubicBezTo>
                  <a:close/>
                </a:path>
              </a:pathLst>
            </a:custGeom>
            <a:solidFill>
              <a:srgbClr val="AFADA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55" name="Google Shape;655;p10"/>
            <p:cNvSpPr/>
            <p:nvPr/>
          </p:nvSpPr>
          <p:spPr>
            <a:xfrm>
              <a:off x="2633064" y="798477"/>
              <a:ext cx="291649" cy="3073394"/>
            </a:xfrm>
            <a:custGeom>
              <a:rect b="b" l="l" r="r" t="t"/>
              <a:pathLst>
                <a:path extrusionOk="0" h="775620" w="85153">
                  <a:moveTo>
                    <a:pt x="84164" y="5160"/>
                  </a:moveTo>
                  <a:cubicBezTo>
                    <a:pt x="80449" y="46023"/>
                    <a:pt x="76638" y="94314"/>
                    <a:pt x="72925" y="148702"/>
                  </a:cubicBezTo>
                  <a:cubicBezTo>
                    <a:pt x="72925" y="151845"/>
                    <a:pt x="72925" y="155084"/>
                    <a:pt x="72353" y="158227"/>
                  </a:cubicBezTo>
                  <a:cubicBezTo>
                    <a:pt x="71686" y="167752"/>
                    <a:pt x="71114" y="176801"/>
                    <a:pt x="70543" y="186326"/>
                  </a:cubicBezTo>
                  <a:cubicBezTo>
                    <a:pt x="70543" y="189469"/>
                    <a:pt x="70543" y="192612"/>
                    <a:pt x="69876" y="195851"/>
                  </a:cubicBezTo>
                  <a:cubicBezTo>
                    <a:pt x="69876" y="202233"/>
                    <a:pt x="69210" y="208900"/>
                    <a:pt x="68828" y="215472"/>
                  </a:cubicBezTo>
                  <a:lnTo>
                    <a:pt x="68258" y="224997"/>
                  </a:lnTo>
                  <a:cubicBezTo>
                    <a:pt x="68258" y="225569"/>
                    <a:pt x="68258" y="226141"/>
                    <a:pt x="68258" y="226807"/>
                  </a:cubicBezTo>
                  <a:cubicBezTo>
                    <a:pt x="67019" y="251477"/>
                    <a:pt x="63209" y="322914"/>
                    <a:pt x="60732" y="421308"/>
                  </a:cubicBezTo>
                  <a:lnTo>
                    <a:pt x="60732" y="430833"/>
                  </a:lnTo>
                  <a:cubicBezTo>
                    <a:pt x="60732" y="440358"/>
                    <a:pt x="60732" y="449883"/>
                    <a:pt x="60065" y="459408"/>
                  </a:cubicBezTo>
                  <a:lnTo>
                    <a:pt x="60065" y="468933"/>
                  </a:lnTo>
                  <a:cubicBezTo>
                    <a:pt x="60065" y="474457"/>
                    <a:pt x="60065" y="479981"/>
                    <a:pt x="60065" y="485506"/>
                  </a:cubicBezTo>
                  <a:cubicBezTo>
                    <a:pt x="60065" y="488745"/>
                    <a:pt x="60065" y="491888"/>
                    <a:pt x="60065" y="495031"/>
                  </a:cubicBezTo>
                  <a:cubicBezTo>
                    <a:pt x="60065" y="499794"/>
                    <a:pt x="60065" y="504556"/>
                    <a:pt x="60065" y="509699"/>
                  </a:cubicBezTo>
                  <a:cubicBezTo>
                    <a:pt x="60065" y="545609"/>
                    <a:pt x="59303" y="584662"/>
                    <a:pt x="59494" y="626953"/>
                  </a:cubicBezTo>
                  <a:lnTo>
                    <a:pt x="59494" y="636478"/>
                  </a:lnTo>
                  <a:cubicBezTo>
                    <a:pt x="59494" y="648860"/>
                    <a:pt x="59494" y="661528"/>
                    <a:pt x="59494" y="674578"/>
                  </a:cubicBezTo>
                  <a:cubicBezTo>
                    <a:pt x="59494" y="677816"/>
                    <a:pt x="59494" y="680959"/>
                    <a:pt x="59494" y="684103"/>
                  </a:cubicBezTo>
                  <a:cubicBezTo>
                    <a:pt x="59494" y="690389"/>
                    <a:pt x="59494" y="696771"/>
                    <a:pt x="59494" y="703153"/>
                  </a:cubicBezTo>
                  <a:cubicBezTo>
                    <a:pt x="59494" y="706391"/>
                    <a:pt x="59494" y="709534"/>
                    <a:pt x="59494" y="712678"/>
                  </a:cubicBezTo>
                  <a:cubicBezTo>
                    <a:pt x="59494" y="722774"/>
                    <a:pt x="59685" y="732965"/>
                    <a:pt x="60065" y="743253"/>
                  </a:cubicBezTo>
                  <a:lnTo>
                    <a:pt x="60065" y="752778"/>
                  </a:lnTo>
                  <a:cubicBezTo>
                    <a:pt x="60065" y="760207"/>
                    <a:pt x="60065" y="767732"/>
                    <a:pt x="60065" y="775447"/>
                  </a:cubicBezTo>
                  <a:lnTo>
                    <a:pt x="-990" y="772780"/>
                  </a:lnTo>
                  <a:cubicBezTo>
                    <a:pt x="-990" y="766113"/>
                    <a:pt x="-990" y="759445"/>
                    <a:pt x="-990" y="752778"/>
                  </a:cubicBezTo>
                  <a:cubicBezTo>
                    <a:pt x="-990" y="749539"/>
                    <a:pt x="-990" y="746396"/>
                    <a:pt x="-990" y="743253"/>
                  </a:cubicBezTo>
                  <a:cubicBezTo>
                    <a:pt x="-990" y="733156"/>
                    <a:pt x="-990" y="722964"/>
                    <a:pt x="-990" y="712678"/>
                  </a:cubicBezTo>
                  <a:cubicBezTo>
                    <a:pt x="-990" y="709534"/>
                    <a:pt x="-990" y="706391"/>
                    <a:pt x="-990" y="703153"/>
                  </a:cubicBezTo>
                  <a:lnTo>
                    <a:pt x="-990" y="684103"/>
                  </a:lnTo>
                  <a:cubicBezTo>
                    <a:pt x="-990" y="680864"/>
                    <a:pt x="-990" y="677721"/>
                    <a:pt x="-990" y="674578"/>
                  </a:cubicBezTo>
                  <a:cubicBezTo>
                    <a:pt x="-990" y="662099"/>
                    <a:pt x="-419" y="649432"/>
                    <a:pt x="58" y="636478"/>
                  </a:cubicBezTo>
                  <a:cubicBezTo>
                    <a:pt x="58" y="633334"/>
                    <a:pt x="58" y="630096"/>
                    <a:pt x="58" y="626953"/>
                  </a:cubicBezTo>
                  <a:cubicBezTo>
                    <a:pt x="1391" y="583709"/>
                    <a:pt x="3392" y="539732"/>
                    <a:pt x="5964" y="495031"/>
                  </a:cubicBezTo>
                  <a:cubicBezTo>
                    <a:pt x="5964" y="491793"/>
                    <a:pt x="5964" y="488650"/>
                    <a:pt x="6535" y="485506"/>
                  </a:cubicBezTo>
                  <a:cubicBezTo>
                    <a:pt x="6535" y="480077"/>
                    <a:pt x="7202" y="474553"/>
                    <a:pt x="7583" y="468933"/>
                  </a:cubicBezTo>
                  <a:cubicBezTo>
                    <a:pt x="7583" y="465789"/>
                    <a:pt x="7583" y="462551"/>
                    <a:pt x="8154" y="459408"/>
                  </a:cubicBezTo>
                  <a:cubicBezTo>
                    <a:pt x="8726" y="449883"/>
                    <a:pt x="9392" y="440358"/>
                    <a:pt x="10059" y="430833"/>
                  </a:cubicBezTo>
                  <a:cubicBezTo>
                    <a:pt x="10059" y="427594"/>
                    <a:pt x="10059" y="424451"/>
                    <a:pt x="10726" y="421308"/>
                  </a:cubicBezTo>
                  <a:cubicBezTo>
                    <a:pt x="14631" y="367301"/>
                    <a:pt x="19298" y="312151"/>
                    <a:pt x="25204" y="256049"/>
                  </a:cubicBezTo>
                  <a:cubicBezTo>
                    <a:pt x="26252" y="245667"/>
                    <a:pt x="27395" y="235284"/>
                    <a:pt x="28538" y="224997"/>
                  </a:cubicBezTo>
                  <a:lnTo>
                    <a:pt x="29681" y="215472"/>
                  </a:lnTo>
                  <a:cubicBezTo>
                    <a:pt x="30348" y="208900"/>
                    <a:pt x="31109" y="202328"/>
                    <a:pt x="31871" y="195851"/>
                  </a:cubicBezTo>
                  <a:lnTo>
                    <a:pt x="33014" y="186326"/>
                  </a:lnTo>
                  <a:cubicBezTo>
                    <a:pt x="34157" y="176801"/>
                    <a:pt x="35300" y="167276"/>
                    <a:pt x="36348" y="158227"/>
                  </a:cubicBezTo>
                  <a:cubicBezTo>
                    <a:pt x="36348" y="155084"/>
                    <a:pt x="37111" y="151845"/>
                    <a:pt x="37586" y="148702"/>
                  </a:cubicBezTo>
                  <a:cubicBezTo>
                    <a:pt x="43968" y="97839"/>
                    <a:pt x="50921" y="48309"/>
                    <a:pt x="58446" y="-174"/>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56" name="Google Shape;656;p10"/>
            <p:cNvSpPr/>
            <p:nvPr/>
          </p:nvSpPr>
          <p:spPr>
            <a:xfrm>
              <a:off x="2630651" y="1387951"/>
              <a:ext cx="252246" cy="2396619"/>
            </a:xfrm>
            <a:custGeom>
              <a:rect b="b" l="l" r="r" t="t"/>
              <a:pathLst>
                <a:path extrusionOk="0" h="2070513" w="252246">
                  <a:moveTo>
                    <a:pt x="0" y="2037881"/>
                  </a:moveTo>
                  <a:lnTo>
                    <a:pt x="206236" y="2037881"/>
                  </a:lnTo>
                  <a:lnTo>
                    <a:pt x="207215" y="2070513"/>
                  </a:lnTo>
                  <a:lnTo>
                    <a:pt x="0" y="2070513"/>
                  </a:lnTo>
                  <a:cubicBezTo>
                    <a:pt x="0" y="2059420"/>
                    <a:pt x="0" y="2048649"/>
                    <a:pt x="0" y="2037881"/>
                  </a:cubicBezTo>
                  <a:close/>
                  <a:moveTo>
                    <a:pt x="1630" y="1900174"/>
                  </a:moveTo>
                  <a:lnTo>
                    <a:pt x="203625" y="1900174"/>
                  </a:lnTo>
                  <a:cubicBezTo>
                    <a:pt x="204601" y="1911271"/>
                    <a:pt x="204601" y="1922038"/>
                    <a:pt x="204601" y="1932806"/>
                  </a:cubicBezTo>
                  <a:lnTo>
                    <a:pt x="1630" y="1932806"/>
                  </a:lnTo>
                  <a:cubicBezTo>
                    <a:pt x="1630" y="1922038"/>
                    <a:pt x="1630" y="1911271"/>
                    <a:pt x="1630" y="1900174"/>
                  </a:cubicBezTo>
                  <a:close/>
                  <a:moveTo>
                    <a:pt x="3265" y="1801949"/>
                  </a:moveTo>
                  <a:lnTo>
                    <a:pt x="201994" y="1801949"/>
                  </a:lnTo>
                  <a:cubicBezTo>
                    <a:pt x="203303" y="1812720"/>
                    <a:pt x="203303" y="1823488"/>
                    <a:pt x="203628" y="1834581"/>
                  </a:cubicBezTo>
                  <a:lnTo>
                    <a:pt x="3265" y="1834581"/>
                  </a:lnTo>
                  <a:cubicBezTo>
                    <a:pt x="3265" y="1823488"/>
                    <a:pt x="3265" y="1812720"/>
                    <a:pt x="3265" y="1801949"/>
                  </a:cubicBezTo>
                  <a:close/>
                  <a:moveTo>
                    <a:pt x="6526" y="1639442"/>
                  </a:moveTo>
                  <a:lnTo>
                    <a:pt x="202319" y="1639442"/>
                  </a:lnTo>
                  <a:lnTo>
                    <a:pt x="202319" y="1672074"/>
                  </a:lnTo>
                  <a:lnTo>
                    <a:pt x="6526" y="1672074"/>
                  </a:lnTo>
                  <a:cubicBezTo>
                    <a:pt x="6526" y="1661306"/>
                    <a:pt x="6526" y="1650213"/>
                    <a:pt x="6526" y="1639442"/>
                  </a:cubicBezTo>
                  <a:close/>
                  <a:moveTo>
                    <a:pt x="31652" y="1154529"/>
                  </a:moveTo>
                  <a:lnTo>
                    <a:pt x="205259" y="1154529"/>
                  </a:lnTo>
                  <a:cubicBezTo>
                    <a:pt x="205259" y="1165626"/>
                    <a:pt x="205259" y="1176393"/>
                    <a:pt x="205259" y="1187161"/>
                  </a:cubicBezTo>
                  <a:lnTo>
                    <a:pt x="29696" y="1187161"/>
                  </a:lnTo>
                  <a:cubicBezTo>
                    <a:pt x="29696" y="1176068"/>
                    <a:pt x="29696" y="1165300"/>
                    <a:pt x="31652" y="1154529"/>
                  </a:cubicBezTo>
                  <a:close/>
                  <a:moveTo>
                    <a:pt x="37198" y="1066421"/>
                  </a:moveTo>
                  <a:lnTo>
                    <a:pt x="207215" y="1066421"/>
                  </a:lnTo>
                  <a:lnTo>
                    <a:pt x="207215" y="1099053"/>
                  </a:lnTo>
                  <a:lnTo>
                    <a:pt x="35242" y="1099053"/>
                  </a:lnTo>
                  <a:cubicBezTo>
                    <a:pt x="35242" y="1088285"/>
                    <a:pt x="35242" y="1077192"/>
                    <a:pt x="37198" y="1066421"/>
                  </a:cubicBezTo>
                  <a:close/>
                  <a:moveTo>
                    <a:pt x="46664" y="935892"/>
                  </a:moveTo>
                  <a:lnTo>
                    <a:pt x="209825" y="935892"/>
                  </a:lnTo>
                  <a:lnTo>
                    <a:pt x="210805" y="968524"/>
                  </a:lnTo>
                  <a:lnTo>
                    <a:pt x="44379" y="968524"/>
                  </a:lnTo>
                  <a:cubicBezTo>
                    <a:pt x="44705" y="957756"/>
                    <a:pt x="46664" y="946989"/>
                    <a:pt x="46664" y="935892"/>
                  </a:cubicBezTo>
                  <a:close/>
                  <a:moveTo>
                    <a:pt x="111929" y="229076"/>
                  </a:moveTo>
                  <a:lnTo>
                    <a:pt x="238217" y="229076"/>
                  </a:lnTo>
                  <a:lnTo>
                    <a:pt x="238542" y="261708"/>
                  </a:lnTo>
                  <a:lnTo>
                    <a:pt x="108013" y="261708"/>
                  </a:lnTo>
                  <a:close/>
                  <a:moveTo>
                    <a:pt x="121720" y="128898"/>
                  </a:moveTo>
                  <a:lnTo>
                    <a:pt x="244092" y="128898"/>
                  </a:lnTo>
                  <a:cubicBezTo>
                    <a:pt x="244092" y="139669"/>
                    <a:pt x="244092" y="150437"/>
                    <a:pt x="241803" y="161530"/>
                  </a:cubicBezTo>
                  <a:lnTo>
                    <a:pt x="117804" y="161530"/>
                  </a:lnTo>
                  <a:close/>
                  <a:moveTo>
                    <a:pt x="137381" y="0"/>
                  </a:moveTo>
                  <a:lnTo>
                    <a:pt x="252246" y="0"/>
                  </a:lnTo>
                  <a:cubicBezTo>
                    <a:pt x="252246" y="10771"/>
                    <a:pt x="252246" y="21864"/>
                    <a:pt x="250287" y="32632"/>
                  </a:cubicBezTo>
                  <a:lnTo>
                    <a:pt x="133139" y="32632"/>
                  </a:lnTo>
                  <a:cubicBezTo>
                    <a:pt x="133139" y="21864"/>
                    <a:pt x="135750" y="10771"/>
                    <a:pt x="137381" y="0"/>
                  </a:cubicBezTo>
                  <a:close/>
                </a:path>
              </a:pathLst>
            </a:custGeom>
            <a:solidFill>
              <a:srgbClr val="6F6B6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57" name="Google Shape;657;p10"/>
            <p:cNvSpPr/>
            <p:nvPr/>
          </p:nvSpPr>
          <p:spPr>
            <a:xfrm>
              <a:off x="1978022" y="546558"/>
              <a:ext cx="2044561" cy="1613631"/>
            </a:xfrm>
            <a:custGeom>
              <a:rect b="b" l="l" r="r" t="t"/>
              <a:pathLst>
                <a:path extrusionOk="0" h="471133" w="596952">
                  <a:moveTo>
                    <a:pt x="262950" y="10774"/>
                  </a:moveTo>
                  <a:cubicBezTo>
                    <a:pt x="199990" y="26738"/>
                    <a:pt x="141982" y="58247"/>
                    <a:pt x="94262" y="102404"/>
                  </a:cubicBezTo>
                  <a:cubicBezTo>
                    <a:pt x="70831" y="124217"/>
                    <a:pt x="-321" y="190320"/>
                    <a:pt x="-988" y="277760"/>
                  </a:cubicBezTo>
                  <a:cubicBezTo>
                    <a:pt x="-988" y="290047"/>
                    <a:pt x="-1560" y="321099"/>
                    <a:pt x="14919" y="329576"/>
                  </a:cubicBezTo>
                  <a:cubicBezTo>
                    <a:pt x="29683" y="337196"/>
                    <a:pt x="54447" y="325099"/>
                    <a:pt x="97310" y="285761"/>
                  </a:cubicBezTo>
                  <a:cubicBezTo>
                    <a:pt x="160556" y="226239"/>
                    <a:pt x="213516" y="156649"/>
                    <a:pt x="254092" y="79830"/>
                  </a:cubicBezTo>
                  <a:cubicBezTo>
                    <a:pt x="255235" y="128312"/>
                    <a:pt x="257235" y="206418"/>
                    <a:pt x="260664" y="307002"/>
                  </a:cubicBezTo>
                  <a:cubicBezTo>
                    <a:pt x="263236" y="381201"/>
                    <a:pt x="265522" y="427112"/>
                    <a:pt x="298764" y="453115"/>
                  </a:cubicBezTo>
                  <a:cubicBezTo>
                    <a:pt x="318861" y="468641"/>
                    <a:pt x="350770" y="477499"/>
                    <a:pt x="371821" y="465116"/>
                  </a:cubicBezTo>
                  <a:cubicBezTo>
                    <a:pt x="400396" y="448353"/>
                    <a:pt x="397824" y="399489"/>
                    <a:pt x="395729" y="357484"/>
                  </a:cubicBezTo>
                  <a:cubicBezTo>
                    <a:pt x="392585" y="298467"/>
                    <a:pt x="377631" y="240670"/>
                    <a:pt x="351913" y="187463"/>
                  </a:cubicBezTo>
                  <a:cubicBezTo>
                    <a:pt x="372583" y="227601"/>
                    <a:pt x="401062" y="263215"/>
                    <a:pt x="435638" y="292238"/>
                  </a:cubicBezTo>
                  <a:cubicBezTo>
                    <a:pt x="464213" y="315765"/>
                    <a:pt x="515076" y="358913"/>
                    <a:pt x="548509" y="341387"/>
                  </a:cubicBezTo>
                  <a:cubicBezTo>
                    <a:pt x="575561" y="327480"/>
                    <a:pt x="576418" y="282237"/>
                    <a:pt x="576418" y="277569"/>
                  </a:cubicBezTo>
                  <a:cubicBezTo>
                    <a:pt x="577084" y="191844"/>
                    <a:pt x="462118" y="139076"/>
                    <a:pt x="456879" y="136790"/>
                  </a:cubicBezTo>
                  <a:cubicBezTo>
                    <a:pt x="459451" y="138504"/>
                    <a:pt x="505837" y="168699"/>
                    <a:pt x="552129" y="146315"/>
                  </a:cubicBezTo>
                  <a:cubicBezTo>
                    <a:pt x="567845" y="138695"/>
                    <a:pt x="596802" y="118692"/>
                    <a:pt x="595943" y="94499"/>
                  </a:cubicBezTo>
                  <a:cubicBezTo>
                    <a:pt x="594516" y="52589"/>
                    <a:pt x="504313" y="26967"/>
                    <a:pt x="471071" y="17442"/>
                  </a:cubicBezTo>
                  <a:cubicBezTo>
                    <a:pt x="403539" y="-3513"/>
                    <a:pt x="331625" y="-5819"/>
                    <a:pt x="262950" y="1077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58" name="Google Shape;658;p10"/>
            <p:cNvSpPr/>
            <p:nvPr/>
          </p:nvSpPr>
          <p:spPr>
            <a:xfrm rot="-439219">
              <a:off x="2394251" y="165699"/>
              <a:ext cx="1028423" cy="1073323"/>
            </a:xfrm>
            <a:custGeom>
              <a:rect b="b" l="l" r="r" t="t"/>
              <a:pathLst>
                <a:path extrusionOk="0" h="1072619" w="1027749">
                  <a:moveTo>
                    <a:pt x="867724" y="651164"/>
                  </a:moveTo>
                  <a:cubicBezTo>
                    <a:pt x="969964" y="664351"/>
                    <a:pt x="1040716" y="769083"/>
                    <a:pt x="1025753" y="885084"/>
                  </a:cubicBezTo>
                  <a:cubicBezTo>
                    <a:pt x="1010790" y="1001089"/>
                    <a:pt x="915777" y="1084435"/>
                    <a:pt x="813538" y="1071247"/>
                  </a:cubicBezTo>
                  <a:cubicBezTo>
                    <a:pt x="711298" y="1058059"/>
                    <a:pt x="640545" y="953331"/>
                    <a:pt x="655508" y="837326"/>
                  </a:cubicBezTo>
                  <a:cubicBezTo>
                    <a:pt x="670471" y="721325"/>
                    <a:pt x="765484" y="637976"/>
                    <a:pt x="867724" y="651164"/>
                  </a:cubicBezTo>
                  <a:close/>
                  <a:moveTo>
                    <a:pt x="204280" y="79374"/>
                  </a:moveTo>
                  <a:cubicBezTo>
                    <a:pt x="281752" y="97084"/>
                    <a:pt x="340029" y="173659"/>
                    <a:pt x="340029" y="265437"/>
                  </a:cubicBezTo>
                  <a:cubicBezTo>
                    <a:pt x="340029" y="370326"/>
                    <a:pt x="263911" y="455355"/>
                    <a:pt x="170016" y="455355"/>
                  </a:cubicBezTo>
                  <a:cubicBezTo>
                    <a:pt x="76121" y="455355"/>
                    <a:pt x="0" y="370326"/>
                    <a:pt x="0" y="265437"/>
                  </a:cubicBezTo>
                  <a:cubicBezTo>
                    <a:pt x="0" y="160548"/>
                    <a:pt x="76118" y="75516"/>
                    <a:pt x="170016" y="75516"/>
                  </a:cubicBezTo>
                  <a:cubicBezTo>
                    <a:pt x="181753" y="75516"/>
                    <a:pt x="193212" y="76844"/>
                    <a:pt x="204280" y="79374"/>
                  </a:cubicBezTo>
                  <a:close/>
                  <a:moveTo>
                    <a:pt x="719261" y="1269"/>
                  </a:moveTo>
                  <a:cubicBezTo>
                    <a:pt x="812388" y="13281"/>
                    <a:pt x="877003" y="107349"/>
                    <a:pt x="863584" y="211380"/>
                  </a:cubicBezTo>
                  <a:cubicBezTo>
                    <a:pt x="850165" y="315407"/>
                    <a:pt x="763795" y="389999"/>
                    <a:pt x="670668" y="377987"/>
                  </a:cubicBezTo>
                  <a:cubicBezTo>
                    <a:pt x="577544" y="365975"/>
                    <a:pt x="512930" y="271907"/>
                    <a:pt x="526348" y="167880"/>
                  </a:cubicBezTo>
                  <a:cubicBezTo>
                    <a:pt x="539767" y="63849"/>
                    <a:pt x="626137" y="-10743"/>
                    <a:pt x="719261" y="126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659" name="Google Shape;659;p10"/>
          <p:cNvGrpSpPr/>
          <p:nvPr/>
        </p:nvGrpSpPr>
        <p:grpSpPr>
          <a:xfrm flipH="1" rot="-1207230">
            <a:off x="1125675" y="2448232"/>
            <a:ext cx="2636583" cy="2814962"/>
            <a:chOff x="8487272" y="-1089426"/>
            <a:chExt cx="5401867" cy="5767332"/>
          </a:xfrm>
        </p:grpSpPr>
        <p:sp>
          <p:nvSpPr>
            <p:cNvPr id="660" name="Google Shape;660;p10"/>
            <p:cNvSpPr/>
            <p:nvPr/>
          </p:nvSpPr>
          <p:spPr>
            <a:xfrm flipH="1" rot="-1626193">
              <a:off x="9832812" y="-613098"/>
              <a:ext cx="2889480" cy="3309040"/>
            </a:xfrm>
            <a:custGeom>
              <a:rect b="b" l="l" r="r" t="t"/>
              <a:pathLst>
                <a:path extrusionOk="0" h="1020889" w="933640">
                  <a:moveTo>
                    <a:pt x="-990" y="998237"/>
                  </a:moveTo>
                  <a:cubicBezTo>
                    <a:pt x="248" y="1000904"/>
                    <a:pt x="17489" y="937277"/>
                    <a:pt x="17489" y="937277"/>
                  </a:cubicBezTo>
                  <a:lnTo>
                    <a:pt x="79686" y="998332"/>
                  </a:lnTo>
                  <a:lnTo>
                    <a:pt x="96927" y="910798"/>
                  </a:lnTo>
                  <a:lnTo>
                    <a:pt x="173698" y="998332"/>
                  </a:lnTo>
                  <a:lnTo>
                    <a:pt x="200178" y="900225"/>
                  </a:lnTo>
                  <a:lnTo>
                    <a:pt x="294190" y="975663"/>
                  </a:lnTo>
                  <a:lnTo>
                    <a:pt x="294190" y="853933"/>
                  </a:lnTo>
                  <a:lnTo>
                    <a:pt x="408490" y="918798"/>
                  </a:lnTo>
                  <a:cubicBezTo>
                    <a:pt x="408490" y="918798"/>
                    <a:pt x="390678" y="792307"/>
                    <a:pt x="391345" y="795640"/>
                  </a:cubicBezTo>
                  <a:cubicBezTo>
                    <a:pt x="392012" y="798974"/>
                    <a:pt x="513169" y="832693"/>
                    <a:pt x="513169" y="832693"/>
                  </a:cubicBezTo>
                  <a:lnTo>
                    <a:pt x="461449" y="722870"/>
                  </a:lnTo>
                  <a:lnTo>
                    <a:pt x="564795" y="722870"/>
                  </a:lnTo>
                  <a:lnTo>
                    <a:pt x="490595" y="638097"/>
                  </a:lnTo>
                  <a:lnTo>
                    <a:pt x="605847" y="607617"/>
                  </a:lnTo>
                  <a:lnTo>
                    <a:pt x="521456" y="530178"/>
                  </a:lnTo>
                  <a:lnTo>
                    <a:pt x="632327" y="483220"/>
                  </a:lnTo>
                  <a:lnTo>
                    <a:pt x="521456" y="403782"/>
                  </a:lnTo>
                  <a:lnTo>
                    <a:pt x="648139" y="356157"/>
                  </a:lnTo>
                  <a:lnTo>
                    <a:pt x="551746" y="248143"/>
                  </a:lnTo>
                  <a:lnTo>
                    <a:pt x="647662" y="223569"/>
                  </a:lnTo>
                  <a:lnTo>
                    <a:pt x="625851" y="64787"/>
                  </a:lnTo>
                  <a:lnTo>
                    <a:pt x="754248" y="132224"/>
                  </a:lnTo>
                  <a:lnTo>
                    <a:pt x="846926" y="-174"/>
                  </a:lnTo>
                  <a:lnTo>
                    <a:pt x="932651" y="148131"/>
                  </a:lnTo>
                  <a:lnTo>
                    <a:pt x="723101" y="310056"/>
                  </a:lnTo>
                  <a:lnTo>
                    <a:pt x="675476" y="530464"/>
                  </a:lnTo>
                  <a:lnTo>
                    <a:pt x="597371" y="831645"/>
                  </a:lnTo>
                  <a:lnTo>
                    <a:pt x="405442" y="987950"/>
                  </a:lnTo>
                  <a:lnTo>
                    <a:pt x="182462" y="1020716"/>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61" name="Google Shape;661;p10"/>
            <p:cNvSpPr/>
            <p:nvPr/>
          </p:nvSpPr>
          <p:spPr>
            <a:xfrm flipH="1" rot="-1625122">
              <a:off x="9188887" y="-55620"/>
              <a:ext cx="3998637" cy="4045011"/>
            </a:xfrm>
            <a:custGeom>
              <a:rect b="b" l="l" r="r" t="t"/>
              <a:pathLst>
                <a:path extrusionOk="0" h="1263646" w="1249159">
                  <a:moveTo>
                    <a:pt x="1482" y="883656"/>
                  </a:moveTo>
                  <a:cubicBezTo>
                    <a:pt x="-804" y="882437"/>
                    <a:pt x="-1661" y="879608"/>
                    <a:pt x="-423" y="877332"/>
                  </a:cubicBezTo>
                  <a:cubicBezTo>
                    <a:pt x="434" y="875712"/>
                    <a:pt x="2244" y="874750"/>
                    <a:pt x="4054" y="874893"/>
                  </a:cubicBezTo>
                  <a:cubicBezTo>
                    <a:pt x="80729" y="879313"/>
                    <a:pt x="157501" y="871102"/>
                    <a:pt x="231511" y="850604"/>
                  </a:cubicBezTo>
                  <a:cubicBezTo>
                    <a:pt x="291708" y="833840"/>
                    <a:pt x="372862" y="810314"/>
                    <a:pt x="453919" y="741162"/>
                  </a:cubicBezTo>
                  <a:cubicBezTo>
                    <a:pt x="519261" y="687098"/>
                    <a:pt x="568601" y="616318"/>
                    <a:pt x="596794" y="536374"/>
                  </a:cubicBezTo>
                  <a:cubicBezTo>
                    <a:pt x="628227" y="442553"/>
                    <a:pt x="624417" y="341874"/>
                    <a:pt x="623274" y="315775"/>
                  </a:cubicBezTo>
                  <a:cubicBezTo>
                    <a:pt x="621084" y="268150"/>
                    <a:pt x="613749" y="218621"/>
                    <a:pt x="630323" y="149755"/>
                  </a:cubicBezTo>
                  <a:cubicBezTo>
                    <a:pt x="641752" y="102797"/>
                    <a:pt x="656326" y="80698"/>
                    <a:pt x="665565" y="68602"/>
                  </a:cubicBezTo>
                  <a:cubicBezTo>
                    <a:pt x="691092" y="36445"/>
                    <a:pt x="726430" y="13509"/>
                    <a:pt x="766245" y="3260"/>
                  </a:cubicBezTo>
                  <a:cubicBezTo>
                    <a:pt x="781770" y="-740"/>
                    <a:pt x="810441" y="-5788"/>
                    <a:pt x="903880" y="17357"/>
                  </a:cubicBezTo>
                  <a:cubicBezTo>
                    <a:pt x="988367" y="38407"/>
                    <a:pt x="1045708" y="52600"/>
                    <a:pt x="1114002" y="95081"/>
                  </a:cubicBezTo>
                  <a:cubicBezTo>
                    <a:pt x="1165818" y="127276"/>
                    <a:pt x="1198394" y="143468"/>
                    <a:pt x="1221634" y="183378"/>
                  </a:cubicBezTo>
                  <a:cubicBezTo>
                    <a:pt x="1239827" y="216277"/>
                    <a:pt x="1248971" y="253425"/>
                    <a:pt x="1248114" y="291010"/>
                  </a:cubicBezTo>
                  <a:cubicBezTo>
                    <a:pt x="1248591" y="333721"/>
                    <a:pt x="1237637" y="375773"/>
                    <a:pt x="1216396" y="412835"/>
                  </a:cubicBezTo>
                  <a:cubicBezTo>
                    <a:pt x="1206871" y="428647"/>
                    <a:pt x="1180677" y="472748"/>
                    <a:pt x="1129813" y="495798"/>
                  </a:cubicBezTo>
                  <a:cubicBezTo>
                    <a:pt x="1044088" y="534945"/>
                    <a:pt x="949981" y="485035"/>
                    <a:pt x="903880" y="460460"/>
                  </a:cubicBezTo>
                  <a:cubicBezTo>
                    <a:pt x="864351" y="439343"/>
                    <a:pt x="828728" y="411749"/>
                    <a:pt x="798344" y="378831"/>
                  </a:cubicBezTo>
                  <a:cubicBezTo>
                    <a:pt x="796438" y="376983"/>
                    <a:pt x="793486" y="377002"/>
                    <a:pt x="791580" y="378879"/>
                  </a:cubicBezTo>
                  <a:cubicBezTo>
                    <a:pt x="790628" y="379850"/>
                    <a:pt x="790152" y="381184"/>
                    <a:pt x="790248" y="382546"/>
                  </a:cubicBezTo>
                  <a:cubicBezTo>
                    <a:pt x="792723" y="409397"/>
                    <a:pt x="797105" y="436038"/>
                    <a:pt x="803297" y="462270"/>
                  </a:cubicBezTo>
                  <a:cubicBezTo>
                    <a:pt x="812631" y="497541"/>
                    <a:pt x="823775" y="532288"/>
                    <a:pt x="836824" y="566378"/>
                  </a:cubicBezTo>
                  <a:cubicBezTo>
                    <a:pt x="846349" y="595430"/>
                    <a:pt x="859589" y="637339"/>
                    <a:pt x="871686" y="690203"/>
                  </a:cubicBezTo>
                  <a:cubicBezTo>
                    <a:pt x="871972" y="691356"/>
                    <a:pt x="872733" y="692375"/>
                    <a:pt x="873686" y="693061"/>
                  </a:cubicBezTo>
                  <a:cubicBezTo>
                    <a:pt x="904548" y="714016"/>
                    <a:pt x="935789" y="734304"/>
                    <a:pt x="966554" y="755449"/>
                  </a:cubicBezTo>
                  <a:cubicBezTo>
                    <a:pt x="980652" y="764231"/>
                    <a:pt x="992559" y="776081"/>
                    <a:pt x="1001416" y="790121"/>
                  </a:cubicBezTo>
                  <a:cubicBezTo>
                    <a:pt x="1017894" y="818696"/>
                    <a:pt x="1007512" y="854795"/>
                    <a:pt x="970365" y="852319"/>
                  </a:cubicBezTo>
                  <a:cubicBezTo>
                    <a:pt x="955030" y="851290"/>
                    <a:pt x="939885" y="848776"/>
                    <a:pt x="925026" y="844794"/>
                  </a:cubicBezTo>
                  <a:cubicBezTo>
                    <a:pt x="904166" y="839174"/>
                    <a:pt x="902547" y="835269"/>
                    <a:pt x="905214" y="856796"/>
                  </a:cubicBezTo>
                  <a:cubicBezTo>
                    <a:pt x="908261" y="880894"/>
                    <a:pt x="912453" y="902515"/>
                    <a:pt x="907405" y="926804"/>
                  </a:cubicBezTo>
                  <a:cubicBezTo>
                    <a:pt x="901594" y="955379"/>
                    <a:pt x="889498" y="970333"/>
                    <a:pt x="840730" y="1041104"/>
                  </a:cubicBezTo>
                  <a:cubicBezTo>
                    <a:pt x="797962" y="1103112"/>
                    <a:pt x="812155" y="1083871"/>
                    <a:pt x="787771" y="1118733"/>
                  </a:cubicBezTo>
                  <a:cubicBezTo>
                    <a:pt x="763387" y="1153594"/>
                    <a:pt x="729954" y="1199029"/>
                    <a:pt x="688425" y="1252559"/>
                  </a:cubicBezTo>
                  <a:cubicBezTo>
                    <a:pt x="686805" y="1254636"/>
                    <a:pt x="683853" y="1254997"/>
                    <a:pt x="681758" y="1253388"/>
                  </a:cubicBezTo>
                  <a:cubicBezTo>
                    <a:pt x="681758" y="1253359"/>
                    <a:pt x="681663" y="1253341"/>
                    <a:pt x="681663" y="1253321"/>
                  </a:cubicBezTo>
                  <a:lnTo>
                    <a:pt x="637657" y="1216841"/>
                  </a:lnTo>
                  <a:cubicBezTo>
                    <a:pt x="635847" y="1215193"/>
                    <a:pt x="632990" y="1215193"/>
                    <a:pt x="631180" y="1216841"/>
                  </a:cubicBezTo>
                  <a:lnTo>
                    <a:pt x="589174" y="1261989"/>
                  </a:lnTo>
                  <a:cubicBezTo>
                    <a:pt x="587651" y="1263627"/>
                    <a:pt x="585174" y="1263951"/>
                    <a:pt x="583269" y="1262751"/>
                  </a:cubicBezTo>
                  <a:cubicBezTo>
                    <a:pt x="559647" y="1248244"/>
                    <a:pt x="538692" y="1229823"/>
                    <a:pt x="521261" y="1208268"/>
                  </a:cubicBezTo>
                  <a:cubicBezTo>
                    <a:pt x="495448" y="1176264"/>
                    <a:pt x="492686" y="1156262"/>
                    <a:pt x="471826" y="1130639"/>
                  </a:cubicBezTo>
                  <a:cubicBezTo>
                    <a:pt x="444680" y="1097873"/>
                    <a:pt x="412105" y="1086539"/>
                    <a:pt x="376576" y="1072346"/>
                  </a:cubicBezTo>
                  <a:cubicBezTo>
                    <a:pt x="359622" y="1065679"/>
                    <a:pt x="287613" y="1030245"/>
                    <a:pt x="143595" y="959380"/>
                  </a:cubicBezTo>
                  <a:cubicBezTo>
                    <a:pt x="108161" y="942997"/>
                    <a:pt x="59204" y="917755"/>
                    <a:pt x="1482" y="88365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62" name="Google Shape;662;p10"/>
            <p:cNvSpPr/>
            <p:nvPr/>
          </p:nvSpPr>
          <p:spPr>
            <a:xfrm flipH="1" rot="-1624665">
              <a:off x="11327128" y="2227487"/>
              <a:ext cx="548690" cy="1698077"/>
            </a:xfrm>
            <a:custGeom>
              <a:rect b="b" l="l" r="r" t="t"/>
              <a:pathLst>
                <a:path extrusionOk="0" h="1698820" w="548930">
                  <a:moveTo>
                    <a:pt x="259864" y="1416385"/>
                  </a:moveTo>
                  <a:cubicBezTo>
                    <a:pt x="161958" y="1499500"/>
                    <a:pt x="74725" y="1594357"/>
                    <a:pt x="0" y="1698820"/>
                  </a:cubicBezTo>
                  <a:cubicBezTo>
                    <a:pt x="97601" y="1615555"/>
                    <a:pt x="185135" y="1520698"/>
                    <a:pt x="259864" y="1416385"/>
                  </a:cubicBezTo>
                  <a:close/>
                  <a:moveTo>
                    <a:pt x="32227" y="73205"/>
                  </a:moveTo>
                  <a:cubicBezTo>
                    <a:pt x="68524" y="216862"/>
                    <a:pt x="120372" y="378209"/>
                    <a:pt x="255186" y="460866"/>
                  </a:cubicBezTo>
                  <a:cubicBezTo>
                    <a:pt x="371696" y="542607"/>
                    <a:pt x="551346" y="491059"/>
                    <a:pt x="548906" y="331541"/>
                  </a:cubicBezTo>
                  <a:cubicBezTo>
                    <a:pt x="549518" y="204966"/>
                    <a:pt x="494614" y="72289"/>
                    <a:pt x="388472" y="0"/>
                  </a:cubicBezTo>
                  <a:cubicBezTo>
                    <a:pt x="495529" y="89673"/>
                    <a:pt x="560802" y="267796"/>
                    <a:pt x="513218" y="400166"/>
                  </a:cubicBezTo>
                  <a:cubicBezTo>
                    <a:pt x="470213" y="491668"/>
                    <a:pt x="342723" y="495331"/>
                    <a:pt x="265862" y="443174"/>
                  </a:cubicBezTo>
                  <a:cubicBezTo>
                    <a:pt x="134709" y="363873"/>
                    <a:pt x="81637" y="212286"/>
                    <a:pt x="32227" y="73205"/>
                  </a:cubicBezTo>
                  <a:close/>
                </a:path>
              </a:pathLst>
            </a:custGeom>
            <a:solidFill>
              <a:srgbClr val="43434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63" name="Google Shape;663;p10"/>
            <p:cNvSpPr/>
            <p:nvPr/>
          </p:nvSpPr>
          <p:spPr>
            <a:xfrm flipH="1" rot="-1625122">
              <a:off x="9674606" y="938459"/>
              <a:ext cx="79274" cy="169522"/>
            </a:xfrm>
            <a:custGeom>
              <a:rect b="b" l="l" r="r" t="t"/>
              <a:pathLst>
                <a:path extrusionOk="0" h="52958" w="24765">
                  <a:moveTo>
                    <a:pt x="24765" y="26480"/>
                  </a:moveTo>
                  <a:cubicBezTo>
                    <a:pt x="24765" y="41104"/>
                    <a:pt x="19221" y="52959"/>
                    <a:pt x="12382" y="52959"/>
                  </a:cubicBezTo>
                  <a:cubicBezTo>
                    <a:pt x="5544" y="52959"/>
                    <a:pt x="0" y="41104"/>
                    <a:pt x="0" y="26480"/>
                  </a:cubicBezTo>
                  <a:cubicBezTo>
                    <a:pt x="0" y="11855"/>
                    <a:pt x="5544" y="0"/>
                    <a:pt x="12382" y="0"/>
                  </a:cubicBezTo>
                  <a:cubicBezTo>
                    <a:pt x="19221" y="0"/>
                    <a:pt x="24765" y="11855"/>
                    <a:pt x="24765" y="26480"/>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64" name="Google Shape;664;p10"/>
            <p:cNvSpPr/>
            <p:nvPr/>
          </p:nvSpPr>
          <p:spPr>
            <a:xfrm flipH="1" rot="-1625122">
              <a:off x="9847249" y="1470794"/>
              <a:ext cx="96839" cy="73372"/>
            </a:xfrm>
            <a:custGeom>
              <a:rect b="b" l="l" r="r" t="t"/>
              <a:pathLst>
                <a:path extrusionOk="0" h="22921" w="30252">
                  <a:moveTo>
                    <a:pt x="27966" y="-174"/>
                  </a:moveTo>
                  <a:cubicBezTo>
                    <a:pt x="31491" y="8199"/>
                    <a:pt x="27585" y="17876"/>
                    <a:pt x="19203" y="21439"/>
                  </a:cubicBezTo>
                  <a:cubicBezTo>
                    <a:pt x="15679" y="22953"/>
                    <a:pt x="11679" y="23163"/>
                    <a:pt x="7964" y="22020"/>
                  </a:cubicBezTo>
                  <a:cubicBezTo>
                    <a:pt x="4059" y="20848"/>
                    <a:pt x="820" y="18133"/>
                    <a:pt x="-990" y="14495"/>
                  </a:cubicBezTo>
                  <a:cubicBezTo>
                    <a:pt x="6630" y="20553"/>
                    <a:pt x="17680" y="19296"/>
                    <a:pt x="23776" y="11685"/>
                  </a:cubicBezTo>
                  <a:cubicBezTo>
                    <a:pt x="26442" y="8332"/>
                    <a:pt x="27776" y="4113"/>
                    <a:pt x="27585" y="-174"/>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65" name="Google Shape;665;p10"/>
            <p:cNvSpPr/>
            <p:nvPr/>
          </p:nvSpPr>
          <p:spPr>
            <a:xfrm flipH="1" rot="-1625122">
              <a:off x="9931721" y="1084819"/>
              <a:ext cx="345110" cy="386051"/>
            </a:xfrm>
            <a:custGeom>
              <a:rect b="b" l="l" r="r" t="t"/>
              <a:pathLst>
                <a:path extrusionOk="0" h="120601" w="107811">
                  <a:moveTo>
                    <a:pt x="14246" y="2697"/>
                  </a:moveTo>
                  <a:cubicBezTo>
                    <a:pt x="27963" y="-5208"/>
                    <a:pt x="46441" y="4888"/>
                    <a:pt x="60919" y="12794"/>
                  </a:cubicBezTo>
                  <a:cubicBezTo>
                    <a:pt x="79017" y="22319"/>
                    <a:pt x="100352" y="34416"/>
                    <a:pt x="105592" y="58895"/>
                  </a:cubicBezTo>
                  <a:cubicBezTo>
                    <a:pt x="109307" y="76326"/>
                    <a:pt x="105115" y="101662"/>
                    <a:pt x="85970" y="114045"/>
                  </a:cubicBezTo>
                  <a:cubicBezTo>
                    <a:pt x="63967" y="128142"/>
                    <a:pt x="36440" y="116045"/>
                    <a:pt x="22628" y="105091"/>
                  </a:cubicBezTo>
                  <a:cubicBezTo>
                    <a:pt x="-4136" y="83660"/>
                    <a:pt x="-1280" y="47941"/>
                    <a:pt x="-517" y="38988"/>
                  </a:cubicBezTo>
                  <a:cubicBezTo>
                    <a:pt x="435" y="27844"/>
                    <a:pt x="1864" y="9841"/>
                    <a:pt x="14246" y="2697"/>
                  </a:cubicBezTo>
                  <a:close/>
                </a:path>
              </a:pathLst>
            </a:custGeom>
            <a:solidFill>
              <a:srgbClr val="CFB6A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66" name="Google Shape;666;p10"/>
            <p:cNvSpPr/>
            <p:nvPr/>
          </p:nvSpPr>
          <p:spPr>
            <a:xfrm flipH="1" rot="-1625122">
              <a:off x="9799002" y="1794444"/>
              <a:ext cx="127149" cy="102447"/>
            </a:xfrm>
            <a:custGeom>
              <a:rect b="b" l="l" r="r" t="t"/>
              <a:pathLst>
                <a:path extrusionOk="0" h="32004" w="39721">
                  <a:moveTo>
                    <a:pt x="38732" y="31831"/>
                  </a:moveTo>
                  <a:lnTo>
                    <a:pt x="5965" y="31831"/>
                  </a:lnTo>
                  <a:cubicBezTo>
                    <a:pt x="2061" y="31793"/>
                    <a:pt x="-1083" y="28601"/>
                    <a:pt x="-988" y="24706"/>
                  </a:cubicBezTo>
                  <a:cubicBezTo>
                    <a:pt x="-988" y="24153"/>
                    <a:pt x="-893" y="23601"/>
                    <a:pt x="-797" y="23067"/>
                  </a:cubicBezTo>
                  <a:lnTo>
                    <a:pt x="4918" y="-174"/>
                  </a:ln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67" name="Google Shape;667;p10"/>
            <p:cNvSpPr/>
            <p:nvPr/>
          </p:nvSpPr>
          <p:spPr>
            <a:xfrm flipH="1" rot="-1625122">
              <a:off x="9799002" y="1794444"/>
              <a:ext cx="127149" cy="102447"/>
            </a:xfrm>
            <a:custGeom>
              <a:rect b="b" l="l" r="r" t="t"/>
              <a:pathLst>
                <a:path extrusionOk="0" h="32004" w="39721">
                  <a:moveTo>
                    <a:pt x="38732" y="31831"/>
                  </a:moveTo>
                  <a:lnTo>
                    <a:pt x="5965" y="31831"/>
                  </a:lnTo>
                  <a:cubicBezTo>
                    <a:pt x="2061" y="31793"/>
                    <a:pt x="-1083" y="28601"/>
                    <a:pt x="-988" y="24706"/>
                  </a:cubicBezTo>
                  <a:cubicBezTo>
                    <a:pt x="-988" y="24153"/>
                    <a:pt x="-893" y="23601"/>
                    <a:pt x="-797" y="23067"/>
                  </a:cubicBezTo>
                  <a:lnTo>
                    <a:pt x="4918" y="-174"/>
                  </a:ln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68" name="Google Shape;668;p10"/>
            <p:cNvSpPr/>
            <p:nvPr/>
          </p:nvSpPr>
          <p:spPr>
            <a:xfrm flipH="1" rot="-1625122">
              <a:off x="9830113" y="1607707"/>
              <a:ext cx="121964" cy="155568"/>
            </a:xfrm>
            <a:custGeom>
              <a:rect b="b" l="l" r="r" t="t"/>
              <a:pathLst>
                <a:path extrusionOk="0" h="48599" w="38101">
                  <a:moveTo>
                    <a:pt x="5679" y="-174"/>
                  </a:moveTo>
                  <a:lnTo>
                    <a:pt x="-894" y="39450"/>
                  </a:lnTo>
                  <a:cubicBezTo>
                    <a:pt x="-1560" y="43651"/>
                    <a:pt x="1297" y="47623"/>
                    <a:pt x="5489" y="48318"/>
                  </a:cubicBezTo>
                  <a:cubicBezTo>
                    <a:pt x="6059" y="48423"/>
                    <a:pt x="6727" y="48452"/>
                    <a:pt x="7298" y="48404"/>
                  </a:cubicBezTo>
                  <a:lnTo>
                    <a:pt x="37111" y="46118"/>
                  </a:ln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69" name="Google Shape;669;p10"/>
            <p:cNvSpPr/>
            <p:nvPr/>
          </p:nvSpPr>
          <p:spPr>
            <a:xfrm flipH="1" rot="-1625122">
              <a:off x="9830113" y="1607707"/>
              <a:ext cx="121964" cy="155568"/>
            </a:xfrm>
            <a:custGeom>
              <a:rect b="b" l="l" r="r" t="t"/>
              <a:pathLst>
                <a:path extrusionOk="0" h="48599" w="38101">
                  <a:moveTo>
                    <a:pt x="5679" y="-174"/>
                  </a:moveTo>
                  <a:lnTo>
                    <a:pt x="-894" y="39450"/>
                  </a:lnTo>
                  <a:cubicBezTo>
                    <a:pt x="-1560" y="43651"/>
                    <a:pt x="1297" y="47623"/>
                    <a:pt x="5489" y="48318"/>
                  </a:cubicBezTo>
                  <a:cubicBezTo>
                    <a:pt x="6059" y="48423"/>
                    <a:pt x="6727" y="48452"/>
                    <a:pt x="7298" y="48404"/>
                  </a:cubicBezTo>
                  <a:lnTo>
                    <a:pt x="37111" y="46118"/>
                  </a:ln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70" name="Google Shape;670;p10"/>
            <p:cNvSpPr/>
            <p:nvPr/>
          </p:nvSpPr>
          <p:spPr>
            <a:xfrm flipH="1" rot="-1625122">
              <a:off x="9352821" y="1664966"/>
              <a:ext cx="683891" cy="500771"/>
            </a:xfrm>
            <a:custGeom>
              <a:rect b="b" l="l" r="r" t="t"/>
              <a:pathLst>
                <a:path extrusionOk="0" h="156439" w="213645">
                  <a:moveTo>
                    <a:pt x="212655" y="156227"/>
                  </a:moveTo>
                  <a:cubicBezTo>
                    <a:pt x="117405" y="158132"/>
                    <a:pt x="28156" y="89552"/>
                    <a:pt x="-990" y="-174"/>
                  </a:cubicBezTo>
                  <a:cubicBezTo>
                    <a:pt x="37110" y="84694"/>
                    <a:pt x="118929" y="147845"/>
                    <a:pt x="212655" y="156227"/>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71" name="Google Shape;671;p10"/>
            <p:cNvSpPr/>
            <p:nvPr/>
          </p:nvSpPr>
          <p:spPr>
            <a:xfrm flipH="1" rot="-1625122">
              <a:off x="9056704" y="1755336"/>
              <a:ext cx="43294" cy="60980"/>
            </a:xfrm>
            <a:custGeom>
              <a:rect b="b" l="l" r="r" t="t"/>
              <a:pathLst>
                <a:path extrusionOk="0" h="19050" w="13525">
                  <a:moveTo>
                    <a:pt x="13525" y="9525"/>
                  </a:moveTo>
                  <a:cubicBezTo>
                    <a:pt x="13525" y="14785"/>
                    <a:pt x="10498" y="19050"/>
                    <a:pt x="6763" y="19050"/>
                  </a:cubicBezTo>
                  <a:cubicBezTo>
                    <a:pt x="3028" y="19050"/>
                    <a:pt x="0" y="14785"/>
                    <a:pt x="0" y="9525"/>
                  </a:cubicBezTo>
                  <a:cubicBezTo>
                    <a:pt x="0" y="4264"/>
                    <a:pt x="3028" y="0"/>
                    <a:pt x="6763" y="0"/>
                  </a:cubicBezTo>
                  <a:cubicBezTo>
                    <a:pt x="10498" y="0"/>
                    <a:pt x="13525" y="4264"/>
                    <a:pt x="13525" y="9525"/>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72" name="Google Shape;672;p10"/>
            <p:cNvSpPr/>
            <p:nvPr/>
          </p:nvSpPr>
          <p:spPr>
            <a:xfrm flipH="1" rot="2943404">
              <a:off x="9288755" y="1002040"/>
              <a:ext cx="2466559" cy="902673"/>
            </a:xfrm>
            <a:custGeom>
              <a:rect b="b" l="l" r="r" t="t"/>
              <a:pathLst>
                <a:path extrusionOk="0" h="903102" w="2467731">
                  <a:moveTo>
                    <a:pt x="113021" y="22893"/>
                  </a:moveTo>
                  <a:cubicBezTo>
                    <a:pt x="104092" y="9439"/>
                    <a:pt x="83188" y="-1"/>
                    <a:pt x="58823" y="0"/>
                  </a:cubicBezTo>
                  <a:cubicBezTo>
                    <a:pt x="26337" y="-1"/>
                    <a:pt x="0" y="16782"/>
                    <a:pt x="0" y="37484"/>
                  </a:cubicBezTo>
                  <a:cubicBezTo>
                    <a:pt x="0" y="58186"/>
                    <a:pt x="26337" y="74972"/>
                    <a:pt x="58824" y="74972"/>
                  </a:cubicBezTo>
                  <a:cubicBezTo>
                    <a:pt x="91310" y="74971"/>
                    <a:pt x="117643" y="58189"/>
                    <a:pt x="117643" y="37484"/>
                  </a:cubicBezTo>
                  <a:cubicBezTo>
                    <a:pt x="117644" y="32309"/>
                    <a:pt x="115998" y="27378"/>
                    <a:pt x="113021" y="22893"/>
                  </a:cubicBezTo>
                  <a:close/>
                  <a:moveTo>
                    <a:pt x="385196" y="177119"/>
                  </a:moveTo>
                  <a:cubicBezTo>
                    <a:pt x="367672" y="161043"/>
                    <a:pt x="334450" y="154941"/>
                    <a:pt x="299620" y="163558"/>
                  </a:cubicBezTo>
                  <a:cubicBezTo>
                    <a:pt x="253181" y="175048"/>
                    <a:pt x="221471" y="208357"/>
                    <a:pt x="228794" y="237952"/>
                  </a:cubicBezTo>
                  <a:cubicBezTo>
                    <a:pt x="236117" y="267550"/>
                    <a:pt x="279700" y="282230"/>
                    <a:pt x="326139" y="270740"/>
                  </a:cubicBezTo>
                  <a:cubicBezTo>
                    <a:pt x="372579" y="259249"/>
                    <a:pt x="404288" y="225941"/>
                    <a:pt x="396965" y="196343"/>
                  </a:cubicBezTo>
                  <a:cubicBezTo>
                    <a:pt x="395135" y="188944"/>
                    <a:pt x="391037" y="182477"/>
                    <a:pt x="385196" y="177119"/>
                  </a:cubicBezTo>
                  <a:close/>
                  <a:moveTo>
                    <a:pt x="670816" y="441391"/>
                  </a:moveTo>
                  <a:cubicBezTo>
                    <a:pt x="655540" y="424760"/>
                    <a:pt x="627578" y="417355"/>
                    <a:pt x="598879" y="424456"/>
                  </a:cubicBezTo>
                  <a:cubicBezTo>
                    <a:pt x="560618" y="433923"/>
                    <a:pt x="535535" y="465591"/>
                    <a:pt x="542858" y="495187"/>
                  </a:cubicBezTo>
                  <a:cubicBezTo>
                    <a:pt x="550181" y="524784"/>
                    <a:pt x="587137" y="541104"/>
                    <a:pt x="625398" y="531637"/>
                  </a:cubicBezTo>
                  <a:cubicBezTo>
                    <a:pt x="663662" y="522169"/>
                    <a:pt x="688745" y="490501"/>
                    <a:pt x="681422" y="460903"/>
                  </a:cubicBezTo>
                  <a:cubicBezTo>
                    <a:pt x="679591" y="453504"/>
                    <a:pt x="675909" y="446935"/>
                    <a:pt x="670816" y="441391"/>
                  </a:cubicBezTo>
                  <a:close/>
                  <a:moveTo>
                    <a:pt x="756420" y="191785"/>
                  </a:moveTo>
                  <a:cubicBezTo>
                    <a:pt x="741144" y="175153"/>
                    <a:pt x="713182" y="167749"/>
                    <a:pt x="684483" y="174849"/>
                  </a:cubicBezTo>
                  <a:cubicBezTo>
                    <a:pt x="646221" y="184316"/>
                    <a:pt x="621139" y="215985"/>
                    <a:pt x="628462" y="245580"/>
                  </a:cubicBezTo>
                  <a:cubicBezTo>
                    <a:pt x="635785" y="275178"/>
                    <a:pt x="672741" y="291498"/>
                    <a:pt x="711002" y="282031"/>
                  </a:cubicBezTo>
                  <a:cubicBezTo>
                    <a:pt x="749266" y="272563"/>
                    <a:pt x="774349" y="240895"/>
                    <a:pt x="767026" y="211297"/>
                  </a:cubicBezTo>
                  <a:cubicBezTo>
                    <a:pt x="765195" y="203898"/>
                    <a:pt x="761512" y="197329"/>
                    <a:pt x="756420" y="191785"/>
                  </a:cubicBezTo>
                  <a:close/>
                  <a:moveTo>
                    <a:pt x="1111216" y="225410"/>
                  </a:moveTo>
                  <a:cubicBezTo>
                    <a:pt x="1084925" y="196843"/>
                    <a:pt x="1036781" y="184144"/>
                    <a:pt x="987358" y="196373"/>
                  </a:cubicBezTo>
                  <a:cubicBezTo>
                    <a:pt x="921459" y="212677"/>
                    <a:pt x="878239" y="267122"/>
                    <a:pt x="890821" y="317976"/>
                  </a:cubicBezTo>
                  <a:cubicBezTo>
                    <a:pt x="903403" y="368829"/>
                    <a:pt x="967025" y="396839"/>
                    <a:pt x="1032924" y="380534"/>
                  </a:cubicBezTo>
                  <a:cubicBezTo>
                    <a:pt x="1098822" y="364229"/>
                    <a:pt x="1142043" y="309785"/>
                    <a:pt x="1129460" y="258931"/>
                  </a:cubicBezTo>
                  <a:cubicBezTo>
                    <a:pt x="1126315" y="246218"/>
                    <a:pt x="1119979" y="234932"/>
                    <a:pt x="1111216" y="225410"/>
                  </a:cubicBezTo>
                  <a:close/>
                  <a:moveTo>
                    <a:pt x="1334731" y="95972"/>
                  </a:moveTo>
                  <a:cubicBezTo>
                    <a:pt x="1323645" y="83941"/>
                    <a:pt x="1303340" y="78601"/>
                    <a:pt x="1282491" y="83759"/>
                  </a:cubicBezTo>
                  <a:cubicBezTo>
                    <a:pt x="1254692" y="90637"/>
                    <a:pt x="1236456" y="113576"/>
                    <a:pt x="1241756" y="134998"/>
                  </a:cubicBezTo>
                  <a:cubicBezTo>
                    <a:pt x="1247056" y="156419"/>
                    <a:pt x="1273888" y="168206"/>
                    <a:pt x="1301683" y="161329"/>
                  </a:cubicBezTo>
                  <a:cubicBezTo>
                    <a:pt x="1329485" y="154450"/>
                    <a:pt x="1347722" y="131512"/>
                    <a:pt x="1342422" y="110092"/>
                  </a:cubicBezTo>
                  <a:cubicBezTo>
                    <a:pt x="1341096" y="104735"/>
                    <a:pt x="1338426" y="99983"/>
                    <a:pt x="1334731" y="95972"/>
                  </a:cubicBezTo>
                  <a:close/>
                  <a:moveTo>
                    <a:pt x="1958187" y="371859"/>
                  </a:moveTo>
                  <a:cubicBezTo>
                    <a:pt x="1947101" y="359828"/>
                    <a:pt x="1926796" y="354487"/>
                    <a:pt x="1905949" y="359645"/>
                  </a:cubicBezTo>
                  <a:cubicBezTo>
                    <a:pt x="1878151" y="366523"/>
                    <a:pt x="1859911" y="389462"/>
                    <a:pt x="1865212" y="410885"/>
                  </a:cubicBezTo>
                  <a:cubicBezTo>
                    <a:pt x="1870512" y="432306"/>
                    <a:pt x="1897344" y="444096"/>
                    <a:pt x="1925143" y="437218"/>
                  </a:cubicBezTo>
                  <a:cubicBezTo>
                    <a:pt x="1952942" y="430341"/>
                    <a:pt x="1971178" y="407399"/>
                    <a:pt x="1965878" y="385978"/>
                  </a:cubicBezTo>
                  <a:cubicBezTo>
                    <a:pt x="1964552" y="380622"/>
                    <a:pt x="1961882" y="375870"/>
                    <a:pt x="1958187" y="371859"/>
                  </a:cubicBezTo>
                  <a:close/>
                  <a:moveTo>
                    <a:pt x="2459125" y="835784"/>
                  </a:moveTo>
                  <a:cubicBezTo>
                    <a:pt x="2448039" y="823753"/>
                    <a:pt x="2427734" y="818413"/>
                    <a:pt x="2406885" y="823571"/>
                  </a:cubicBezTo>
                  <a:cubicBezTo>
                    <a:pt x="2379087" y="830449"/>
                    <a:pt x="2360850" y="853388"/>
                    <a:pt x="2366150" y="874811"/>
                  </a:cubicBezTo>
                  <a:cubicBezTo>
                    <a:pt x="2371451" y="896231"/>
                    <a:pt x="2398283" y="908019"/>
                    <a:pt x="2426078" y="901141"/>
                  </a:cubicBezTo>
                  <a:cubicBezTo>
                    <a:pt x="2453876" y="894263"/>
                    <a:pt x="2472116" y="871324"/>
                    <a:pt x="2466816" y="849904"/>
                  </a:cubicBezTo>
                  <a:cubicBezTo>
                    <a:pt x="2465491" y="844548"/>
                    <a:pt x="2462820" y="839795"/>
                    <a:pt x="2459125" y="835784"/>
                  </a:cubicBezTo>
                  <a:close/>
                  <a:moveTo>
                    <a:pt x="1854939" y="119652"/>
                  </a:moveTo>
                  <a:cubicBezTo>
                    <a:pt x="1843854" y="107622"/>
                    <a:pt x="1823548" y="102280"/>
                    <a:pt x="1802699" y="107438"/>
                  </a:cubicBezTo>
                  <a:cubicBezTo>
                    <a:pt x="1774901" y="114316"/>
                    <a:pt x="1756665" y="137258"/>
                    <a:pt x="1761965" y="158677"/>
                  </a:cubicBezTo>
                  <a:cubicBezTo>
                    <a:pt x="1767265" y="180098"/>
                    <a:pt x="1794097" y="191888"/>
                    <a:pt x="1821893" y="185011"/>
                  </a:cubicBezTo>
                  <a:cubicBezTo>
                    <a:pt x="1849691" y="178133"/>
                    <a:pt x="1867930" y="155191"/>
                    <a:pt x="1862630" y="133771"/>
                  </a:cubicBezTo>
                  <a:cubicBezTo>
                    <a:pt x="1861305" y="128415"/>
                    <a:pt x="1858635" y="123663"/>
                    <a:pt x="1854939" y="119652"/>
                  </a:cubicBezTo>
                  <a:close/>
                  <a:moveTo>
                    <a:pt x="2348282" y="604938"/>
                  </a:moveTo>
                  <a:cubicBezTo>
                    <a:pt x="2337197" y="592908"/>
                    <a:pt x="2316891" y="587566"/>
                    <a:pt x="2296042" y="592724"/>
                  </a:cubicBezTo>
                  <a:cubicBezTo>
                    <a:pt x="2268244" y="599602"/>
                    <a:pt x="2250008" y="622544"/>
                    <a:pt x="2255307" y="643964"/>
                  </a:cubicBezTo>
                  <a:cubicBezTo>
                    <a:pt x="2260607" y="665384"/>
                    <a:pt x="2287440" y="677174"/>
                    <a:pt x="2315235" y="670297"/>
                  </a:cubicBezTo>
                  <a:cubicBezTo>
                    <a:pt x="2343037" y="663419"/>
                    <a:pt x="2361273" y="640477"/>
                    <a:pt x="2355973" y="619057"/>
                  </a:cubicBezTo>
                  <a:cubicBezTo>
                    <a:pt x="2354648" y="613702"/>
                    <a:pt x="2351978" y="608949"/>
                    <a:pt x="2348282" y="604938"/>
                  </a:cubicBezTo>
                  <a:close/>
                  <a:moveTo>
                    <a:pt x="2285659" y="283439"/>
                  </a:moveTo>
                  <a:cubicBezTo>
                    <a:pt x="2266173" y="262324"/>
                    <a:pt x="2230468" y="252959"/>
                    <a:pt x="2193799" y="262032"/>
                  </a:cubicBezTo>
                  <a:cubicBezTo>
                    <a:pt x="2144907" y="274129"/>
                    <a:pt x="2112817" y="314422"/>
                    <a:pt x="2122123" y="352031"/>
                  </a:cubicBezTo>
                  <a:cubicBezTo>
                    <a:pt x="2131429" y="389643"/>
                    <a:pt x="2178604" y="410324"/>
                    <a:pt x="2227497" y="398227"/>
                  </a:cubicBezTo>
                  <a:cubicBezTo>
                    <a:pt x="2276389" y="386130"/>
                    <a:pt x="2308481" y="345836"/>
                    <a:pt x="2299175" y="308225"/>
                  </a:cubicBezTo>
                  <a:cubicBezTo>
                    <a:pt x="2296848" y="298822"/>
                    <a:pt x="2292155" y="290478"/>
                    <a:pt x="2285659" y="283439"/>
                  </a:cubicBezTo>
                  <a:close/>
                  <a:moveTo>
                    <a:pt x="2124663" y="52916"/>
                  </a:moveTo>
                  <a:cubicBezTo>
                    <a:pt x="2113578" y="40886"/>
                    <a:pt x="2093272" y="35543"/>
                    <a:pt x="2072426" y="40701"/>
                  </a:cubicBezTo>
                  <a:cubicBezTo>
                    <a:pt x="2044627" y="47579"/>
                    <a:pt x="2026388" y="70521"/>
                    <a:pt x="2031688" y="91941"/>
                  </a:cubicBezTo>
                  <a:cubicBezTo>
                    <a:pt x="2036988" y="113362"/>
                    <a:pt x="2063820" y="125152"/>
                    <a:pt x="2091619" y="118273"/>
                  </a:cubicBezTo>
                  <a:cubicBezTo>
                    <a:pt x="2119418" y="111396"/>
                    <a:pt x="2137654" y="88455"/>
                    <a:pt x="2132354" y="67034"/>
                  </a:cubicBezTo>
                  <a:cubicBezTo>
                    <a:pt x="2131029" y="61679"/>
                    <a:pt x="2128358" y="56926"/>
                    <a:pt x="2124663" y="52916"/>
                  </a:cubicBezTo>
                  <a:close/>
                  <a:moveTo>
                    <a:pt x="2448959" y="361657"/>
                  </a:moveTo>
                  <a:cubicBezTo>
                    <a:pt x="2437873" y="349626"/>
                    <a:pt x="2417569" y="344285"/>
                    <a:pt x="2396720" y="349444"/>
                  </a:cubicBezTo>
                  <a:cubicBezTo>
                    <a:pt x="2368921" y="356322"/>
                    <a:pt x="2350684" y="379260"/>
                    <a:pt x="2355985" y="400683"/>
                  </a:cubicBezTo>
                  <a:cubicBezTo>
                    <a:pt x="2361285" y="422103"/>
                    <a:pt x="2388117" y="433891"/>
                    <a:pt x="2415912" y="427014"/>
                  </a:cubicBezTo>
                  <a:cubicBezTo>
                    <a:pt x="2443710" y="420135"/>
                    <a:pt x="2461951" y="397197"/>
                    <a:pt x="2456651" y="375776"/>
                  </a:cubicBezTo>
                  <a:cubicBezTo>
                    <a:pt x="2455325" y="370420"/>
                    <a:pt x="2452655" y="365667"/>
                    <a:pt x="2448959" y="361657"/>
                  </a:cubicBezTo>
                  <a:close/>
                  <a:moveTo>
                    <a:pt x="2335696" y="121039"/>
                  </a:moveTo>
                  <a:cubicBezTo>
                    <a:pt x="2324611" y="109009"/>
                    <a:pt x="2304306" y="103666"/>
                    <a:pt x="2283459" y="108824"/>
                  </a:cubicBezTo>
                  <a:cubicBezTo>
                    <a:pt x="2255658" y="115703"/>
                    <a:pt x="2237422" y="138644"/>
                    <a:pt x="2242721" y="160064"/>
                  </a:cubicBezTo>
                  <a:cubicBezTo>
                    <a:pt x="2248022" y="181484"/>
                    <a:pt x="2274854" y="193275"/>
                    <a:pt x="2302652" y="186397"/>
                  </a:cubicBezTo>
                  <a:cubicBezTo>
                    <a:pt x="2330451" y="179519"/>
                    <a:pt x="2348687" y="156578"/>
                    <a:pt x="2343387" y="135157"/>
                  </a:cubicBezTo>
                  <a:cubicBezTo>
                    <a:pt x="2342062" y="129802"/>
                    <a:pt x="2339392" y="125049"/>
                    <a:pt x="2335696" y="12103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673" name="Google Shape;673;p10"/>
          <p:cNvGrpSpPr/>
          <p:nvPr/>
        </p:nvGrpSpPr>
        <p:grpSpPr>
          <a:xfrm rot="-283610">
            <a:off x="1700734" y="1931730"/>
            <a:ext cx="1202119" cy="689687"/>
            <a:chOff x="-428213" y="-379272"/>
            <a:chExt cx="4043302" cy="2319748"/>
          </a:xfrm>
        </p:grpSpPr>
        <p:sp>
          <p:nvSpPr>
            <p:cNvPr id="674" name="Google Shape;674;p10"/>
            <p:cNvSpPr/>
            <p:nvPr/>
          </p:nvSpPr>
          <p:spPr>
            <a:xfrm flipH="1">
              <a:off x="1261939" y="-379272"/>
              <a:ext cx="1268020" cy="1796335"/>
            </a:xfrm>
            <a:custGeom>
              <a:rect b="b" l="l" r="r" t="t"/>
              <a:pathLst>
                <a:path extrusionOk="0" h="695580" w="491005">
                  <a:moveTo>
                    <a:pt x="-990" y="557771"/>
                  </a:moveTo>
                  <a:cubicBezTo>
                    <a:pt x="19965" y="480552"/>
                    <a:pt x="50825" y="406362"/>
                    <a:pt x="90831" y="337077"/>
                  </a:cubicBezTo>
                  <a:cubicBezTo>
                    <a:pt x="128931" y="271735"/>
                    <a:pt x="191225" y="166198"/>
                    <a:pt x="315050" y="81140"/>
                  </a:cubicBezTo>
                  <a:cubicBezTo>
                    <a:pt x="364580" y="47164"/>
                    <a:pt x="418396" y="20027"/>
                    <a:pt x="475165" y="463"/>
                  </a:cubicBezTo>
                  <a:cubicBezTo>
                    <a:pt x="480975" y="-1585"/>
                    <a:pt x="487357" y="1473"/>
                    <a:pt x="489357" y="7273"/>
                  </a:cubicBezTo>
                  <a:cubicBezTo>
                    <a:pt x="490309" y="9864"/>
                    <a:pt x="490214" y="12693"/>
                    <a:pt x="489166" y="15227"/>
                  </a:cubicBezTo>
                  <a:cubicBezTo>
                    <a:pt x="479641" y="37992"/>
                    <a:pt x="469545" y="66186"/>
                    <a:pt x="459734" y="98761"/>
                  </a:cubicBezTo>
                  <a:cubicBezTo>
                    <a:pt x="442399" y="156864"/>
                    <a:pt x="412966" y="258305"/>
                    <a:pt x="420968" y="381177"/>
                  </a:cubicBezTo>
                  <a:cubicBezTo>
                    <a:pt x="426111" y="460997"/>
                    <a:pt x="442209" y="475379"/>
                    <a:pt x="447447" y="584250"/>
                  </a:cubicBezTo>
                  <a:cubicBezTo>
                    <a:pt x="449638" y="631018"/>
                    <a:pt x="448685" y="669975"/>
                    <a:pt x="447447" y="69540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75" name="Google Shape;675;p10"/>
            <p:cNvSpPr/>
            <p:nvPr/>
          </p:nvSpPr>
          <p:spPr>
            <a:xfrm flipH="1">
              <a:off x="-428213" y="-160868"/>
              <a:ext cx="4043302" cy="2101344"/>
            </a:xfrm>
            <a:custGeom>
              <a:rect b="b" l="l" r="r" t="t"/>
              <a:pathLst>
                <a:path extrusionOk="0" h="2101344" w="4043302">
                  <a:moveTo>
                    <a:pt x="982909" y="1282"/>
                  </a:moveTo>
                  <a:cubicBezTo>
                    <a:pt x="971097" y="-2874"/>
                    <a:pt x="958056" y="3401"/>
                    <a:pt x="953873" y="15334"/>
                  </a:cubicBezTo>
                  <a:cubicBezTo>
                    <a:pt x="923607" y="106237"/>
                    <a:pt x="868238" y="186654"/>
                    <a:pt x="793923" y="247141"/>
                  </a:cubicBezTo>
                  <a:cubicBezTo>
                    <a:pt x="741261" y="288237"/>
                    <a:pt x="707549" y="294879"/>
                    <a:pt x="616008" y="333761"/>
                  </a:cubicBezTo>
                  <a:cubicBezTo>
                    <a:pt x="469591" y="396509"/>
                    <a:pt x="325387" y="458275"/>
                    <a:pt x="210225" y="570980"/>
                  </a:cubicBezTo>
                  <a:cubicBezTo>
                    <a:pt x="117700" y="661070"/>
                    <a:pt x="51503" y="774635"/>
                    <a:pt x="18530" y="899496"/>
                  </a:cubicBezTo>
                  <a:cubicBezTo>
                    <a:pt x="-10509" y="1016875"/>
                    <a:pt x="-172" y="1114076"/>
                    <a:pt x="14099" y="1241543"/>
                  </a:cubicBezTo>
                  <a:cubicBezTo>
                    <a:pt x="29109" y="1344305"/>
                    <a:pt x="53226" y="1445591"/>
                    <a:pt x="85708" y="1544219"/>
                  </a:cubicBezTo>
                  <a:cubicBezTo>
                    <a:pt x="86941" y="1548427"/>
                    <a:pt x="89400" y="1552243"/>
                    <a:pt x="92599" y="1555245"/>
                  </a:cubicBezTo>
                  <a:cubicBezTo>
                    <a:pt x="102442" y="1564522"/>
                    <a:pt x="117945" y="1564006"/>
                    <a:pt x="127298" y="1554064"/>
                  </a:cubicBezTo>
                  <a:cubicBezTo>
                    <a:pt x="166177" y="1503446"/>
                    <a:pt x="220066" y="1466336"/>
                    <a:pt x="281096" y="1448004"/>
                  </a:cubicBezTo>
                  <a:cubicBezTo>
                    <a:pt x="350489" y="1427899"/>
                    <a:pt x="422835" y="1419580"/>
                    <a:pt x="494937" y="1423396"/>
                  </a:cubicBezTo>
                  <a:cubicBezTo>
                    <a:pt x="643814" y="1433707"/>
                    <a:pt x="791709" y="1395933"/>
                    <a:pt x="917453" y="1315612"/>
                  </a:cubicBezTo>
                  <a:cubicBezTo>
                    <a:pt x="950181" y="1401372"/>
                    <a:pt x="992013" y="1483364"/>
                    <a:pt x="1042216" y="1560216"/>
                  </a:cubicBezTo>
                  <a:cubicBezTo>
                    <a:pt x="1125635" y="1686993"/>
                    <a:pt x="1230465" y="1798370"/>
                    <a:pt x="1351781" y="1889467"/>
                  </a:cubicBezTo>
                  <a:cubicBezTo>
                    <a:pt x="1447505" y="1961322"/>
                    <a:pt x="1549628" y="2038346"/>
                    <a:pt x="1707612" y="2075748"/>
                  </a:cubicBezTo>
                  <a:cubicBezTo>
                    <a:pt x="1782663" y="2093713"/>
                    <a:pt x="1893154" y="2119797"/>
                    <a:pt x="2016193" y="2081902"/>
                  </a:cubicBezTo>
                  <a:cubicBezTo>
                    <a:pt x="2095677" y="2057539"/>
                    <a:pt x="2168271" y="1993313"/>
                    <a:pt x="2310257" y="1866337"/>
                  </a:cubicBezTo>
                  <a:cubicBezTo>
                    <a:pt x="2478821" y="1715492"/>
                    <a:pt x="2476361" y="1694082"/>
                    <a:pt x="2569380" y="1632807"/>
                  </a:cubicBezTo>
                  <a:cubicBezTo>
                    <a:pt x="2589802" y="1619520"/>
                    <a:pt x="2675190" y="1579163"/>
                    <a:pt x="2844739" y="1499434"/>
                  </a:cubicBezTo>
                  <a:cubicBezTo>
                    <a:pt x="3031023" y="1412075"/>
                    <a:pt x="3068915" y="1394851"/>
                    <a:pt x="3129454" y="1371964"/>
                  </a:cubicBezTo>
                  <a:cubicBezTo>
                    <a:pt x="3205983" y="1339851"/>
                    <a:pt x="3285712" y="1315760"/>
                    <a:pt x="3367162" y="1300111"/>
                  </a:cubicBezTo>
                  <a:cubicBezTo>
                    <a:pt x="3451077" y="1285837"/>
                    <a:pt x="3556153" y="1269350"/>
                    <a:pt x="3676733" y="1308722"/>
                  </a:cubicBezTo>
                  <a:cubicBezTo>
                    <a:pt x="3722256" y="1323686"/>
                    <a:pt x="3765566" y="1344994"/>
                    <a:pt x="3805184" y="1371964"/>
                  </a:cubicBezTo>
                  <a:cubicBezTo>
                    <a:pt x="3802477" y="1382791"/>
                    <a:pt x="3794354" y="1441359"/>
                    <a:pt x="3822163" y="1470395"/>
                  </a:cubicBezTo>
                  <a:cubicBezTo>
                    <a:pt x="3849969" y="1499434"/>
                    <a:pt x="3895986" y="1494512"/>
                    <a:pt x="3945202" y="1489345"/>
                  </a:cubicBezTo>
                  <a:cubicBezTo>
                    <a:pt x="3978666" y="1485948"/>
                    <a:pt x="4011151" y="1477655"/>
                    <a:pt x="4042158" y="1464737"/>
                  </a:cubicBezTo>
                  <a:cubicBezTo>
                    <a:pt x="4052001" y="1366306"/>
                    <a:pt x="3996880" y="1288545"/>
                    <a:pt x="3932651" y="1277718"/>
                  </a:cubicBezTo>
                  <a:cubicBezTo>
                    <a:pt x="3894263" y="1274592"/>
                    <a:pt x="3856120" y="1287806"/>
                    <a:pt x="3827823" y="1314137"/>
                  </a:cubicBezTo>
                  <a:cubicBezTo>
                    <a:pt x="3541143" y="1220134"/>
                    <a:pt x="3346246" y="1248434"/>
                    <a:pt x="3221241" y="1291498"/>
                  </a:cubicBezTo>
                  <a:cubicBezTo>
                    <a:pt x="3127976" y="1324471"/>
                    <a:pt x="3015026" y="1385008"/>
                    <a:pt x="2729084" y="1488361"/>
                  </a:cubicBezTo>
                  <a:cubicBezTo>
                    <a:pt x="2638524" y="1521334"/>
                    <a:pt x="2527052" y="1559477"/>
                    <a:pt x="2450766" y="1506815"/>
                  </a:cubicBezTo>
                  <a:cubicBezTo>
                    <a:pt x="2408689" y="1478269"/>
                    <a:pt x="2399339" y="1437915"/>
                    <a:pt x="2376943" y="1386728"/>
                  </a:cubicBezTo>
                  <a:cubicBezTo>
                    <a:pt x="2376943" y="1386728"/>
                    <a:pt x="2365624" y="1351785"/>
                    <a:pt x="2331450" y="1298971"/>
                  </a:cubicBezTo>
                  <a:lnTo>
                    <a:pt x="2306143" y="1266182"/>
                  </a:lnTo>
                  <a:lnTo>
                    <a:pt x="2310996" y="1166490"/>
                  </a:lnTo>
                  <a:cubicBezTo>
                    <a:pt x="2327236" y="1033362"/>
                    <a:pt x="2365872" y="903923"/>
                    <a:pt x="2425176" y="783592"/>
                  </a:cubicBezTo>
                  <a:cubicBezTo>
                    <a:pt x="2492109" y="651694"/>
                    <a:pt x="2538866" y="632746"/>
                    <a:pt x="2739663" y="386668"/>
                  </a:cubicBezTo>
                  <a:cubicBezTo>
                    <a:pt x="2804628" y="306939"/>
                    <a:pt x="2858274" y="237791"/>
                    <a:pt x="2898879" y="183900"/>
                  </a:cubicBezTo>
                  <a:cubicBezTo>
                    <a:pt x="2902320" y="179200"/>
                    <a:pt x="2904537" y="173540"/>
                    <a:pt x="2904785" y="167683"/>
                  </a:cubicBezTo>
                  <a:cubicBezTo>
                    <a:pt x="2905519" y="151640"/>
                    <a:pt x="2892971" y="138105"/>
                    <a:pt x="2876976" y="137392"/>
                  </a:cubicBezTo>
                  <a:cubicBezTo>
                    <a:pt x="2834403" y="135914"/>
                    <a:pt x="2783466" y="134439"/>
                    <a:pt x="2726131" y="135914"/>
                  </a:cubicBezTo>
                  <a:cubicBezTo>
                    <a:pt x="2574792" y="140590"/>
                    <a:pt x="2333387" y="148710"/>
                    <a:pt x="2060241" y="263629"/>
                  </a:cubicBezTo>
                  <a:cubicBezTo>
                    <a:pt x="1855504" y="350003"/>
                    <a:pt x="1527480" y="487559"/>
                    <a:pt x="1412563" y="765383"/>
                  </a:cubicBezTo>
                  <a:cubicBezTo>
                    <a:pt x="1400751" y="794174"/>
                    <a:pt x="1386664" y="835268"/>
                    <a:pt x="1362641" y="879378"/>
                  </a:cubicBezTo>
                  <a:lnTo>
                    <a:pt x="1341166" y="911879"/>
                  </a:lnTo>
                  <a:lnTo>
                    <a:pt x="1288508" y="911697"/>
                  </a:lnTo>
                  <a:cubicBezTo>
                    <a:pt x="1231450" y="913995"/>
                    <a:pt x="1174483" y="918787"/>
                    <a:pt x="1117763" y="926070"/>
                  </a:cubicBezTo>
                  <a:cubicBezTo>
                    <a:pt x="1152705" y="821487"/>
                    <a:pt x="1226528" y="555231"/>
                    <a:pt x="1122191" y="255507"/>
                  </a:cubicBezTo>
                  <a:cubicBezTo>
                    <a:pt x="1091432" y="167732"/>
                    <a:pt x="1048367" y="84851"/>
                    <a:pt x="993984" y="9428"/>
                  </a:cubicBezTo>
                  <a:cubicBezTo>
                    <a:pt x="991277" y="5664"/>
                    <a:pt x="987340" y="2833"/>
                    <a:pt x="982909" y="128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76" name="Google Shape;676;p10"/>
            <p:cNvSpPr/>
            <p:nvPr/>
          </p:nvSpPr>
          <p:spPr>
            <a:xfrm flipH="1">
              <a:off x="700874" y="-32871"/>
              <a:ext cx="1872888" cy="1224503"/>
            </a:xfrm>
            <a:custGeom>
              <a:rect b="b" l="l" r="r" t="t"/>
              <a:pathLst>
                <a:path extrusionOk="0" h="474154" w="725223">
                  <a:moveTo>
                    <a:pt x="-990" y="377302"/>
                  </a:moveTo>
                  <a:cubicBezTo>
                    <a:pt x="57875" y="368558"/>
                    <a:pt x="107786" y="329525"/>
                    <a:pt x="130455" y="274527"/>
                  </a:cubicBezTo>
                  <a:cubicBezTo>
                    <a:pt x="139980" y="246686"/>
                    <a:pt x="153411" y="220349"/>
                    <a:pt x="170365" y="196327"/>
                  </a:cubicBezTo>
                  <a:cubicBezTo>
                    <a:pt x="223990" y="124985"/>
                    <a:pt x="307906" y="85456"/>
                    <a:pt x="387916" y="51642"/>
                  </a:cubicBezTo>
                  <a:cubicBezTo>
                    <a:pt x="469355" y="17457"/>
                    <a:pt x="556795" y="-155"/>
                    <a:pt x="645092" y="-174"/>
                  </a:cubicBezTo>
                  <a:cubicBezTo>
                    <a:pt x="659664" y="-174"/>
                    <a:pt x="674428" y="-174"/>
                    <a:pt x="689097" y="-174"/>
                  </a:cubicBezTo>
                  <a:lnTo>
                    <a:pt x="711290" y="-174"/>
                  </a:lnTo>
                  <a:cubicBezTo>
                    <a:pt x="719290" y="722"/>
                    <a:pt x="725005" y="7932"/>
                    <a:pt x="724148" y="15933"/>
                  </a:cubicBezTo>
                  <a:cubicBezTo>
                    <a:pt x="723958" y="17695"/>
                    <a:pt x="723387" y="19400"/>
                    <a:pt x="722624" y="20972"/>
                  </a:cubicBezTo>
                  <a:cubicBezTo>
                    <a:pt x="686048" y="67930"/>
                    <a:pt x="650902" y="113936"/>
                    <a:pt x="611563" y="157655"/>
                  </a:cubicBezTo>
                  <a:cubicBezTo>
                    <a:pt x="592513" y="179754"/>
                    <a:pt x="571653" y="200518"/>
                    <a:pt x="554984" y="224330"/>
                  </a:cubicBezTo>
                  <a:cubicBezTo>
                    <a:pt x="507359" y="297673"/>
                    <a:pt x="486786" y="387113"/>
                    <a:pt x="487643" y="473981"/>
                  </a:cubicBezTo>
                  <a:cubicBezTo>
                    <a:pt x="485071" y="386827"/>
                    <a:pt x="503930" y="296149"/>
                    <a:pt x="551269" y="221854"/>
                  </a:cubicBezTo>
                  <a:cubicBezTo>
                    <a:pt x="568796" y="198346"/>
                    <a:pt x="587560" y="175772"/>
                    <a:pt x="607467" y="154227"/>
                  </a:cubicBezTo>
                  <a:cubicBezTo>
                    <a:pt x="641377" y="116127"/>
                    <a:pt x="685096" y="58977"/>
                    <a:pt x="716909" y="18114"/>
                  </a:cubicBezTo>
                  <a:cubicBezTo>
                    <a:pt x="718624" y="14047"/>
                    <a:pt x="716719" y="9351"/>
                    <a:pt x="712719" y="7618"/>
                  </a:cubicBezTo>
                  <a:cubicBezTo>
                    <a:pt x="712242" y="7418"/>
                    <a:pt x="711767" y="7265"/>
                    <a:pt x="711290" y="7161"/>
                  </a:cubicBezTo>
                  <a:lnTo>
                    <a:pt x="689668" y="7161"/>
                  </a:lnTo>
                  <a:cubicBezTo>
                    <a:pt x="675094" y="7161"/>
                    <a:pt x="660522" y="7161"/>
                    <a:pt x="645948" y="7161"/>
                  </a:cubicBezTo>
                  <a:cubicBezTo>
                    <a:pt x="558413" y="7437"/>
                    <a:pt x="471736" y="24744"/>
                    <a:pt x="390869" y="58119"/>
                  </a:cubicBezTo>
                  <a:cubicBezTo>
                    <a:pt x="305144" y="94314"/>
                    <a:pt x="213609" y="136320"/>
                    <a:pt x="162269" y="217377"/>
                  </a:cubicBezTo>
                  <a:cubicBezTo>
                    <a:pt x="151315" y="236246"/>
                    <a:pt x="141885" y="256001"/>
                    <a:pt x="134266" y="276432"/>
                  </a:cubicBezTo>
                  <a:cubicBezTo>
                    <a:pt x="110358" y="331554"/>
                    <a:pt x="59304" y="370054"/>
                    <a:pt x="-323" y="377778"/>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77" name="Google Shape;677;p10"/>
            <p:cNvSpPr/>
            <p:nvPr/>
          </p:nvSpPr>
          <p:spPr>
            <a:xfrm flipH="1">
              <a:off x="3049265" y="953163"/>
              <a:ext cx="232464" cy="201512"/>
            </a:xfrm>
            <a:custGeom>
              <a:rect b="b" l="l" r="r" t="t"/>
              <a:pathLst>
                <a:path extrusionOk="0" h="78030" w="90015">
                  <a:moveTo>
                    <a:pt x="85307" y="44594"/>
                  </a:moveTo>
                  <a:lnTo>
                    <a:pt x="40634" y="36784"/>
                  </a:lnTo>
                  <a:lnTo>
                    <a:pt x="38159" y="72883"/>
                  </a:lnTo>
                  <a:cubicBezTo>
                    <a:pt x="37777" y="76017"/>
                    <a:pt x="34919" y="78217"/>
                    <a:pt x="31777" y="77808"/>
                  </a:cubicBezTo>
                  <a:cubicBezTo>
                    <a:pt x="31109" y="77722"/>
                    <a:pt x="30538" y="77541"/>
                    <a:pt x="29966" y="77265"/>
                  </a:cubicBezTo>
                  <a:lnTo>
                    <a:pt x="-990" y="62025"/>
                  </a:lnTo>
                  <a:lnTo>
                    <a:pt x="725" y="60787"/>
                  </a:lnTo>
                  <a:lnTo>
                    <a:pt x="725" y="60787"/>
                  </a:lnTo>
                  <a:lnTo>
                    <a:pt x="32347" y="37831"/>
                  </a:lnTo>
                  <a:lnTo>
                    <a:pt x="33586" y="37355"/>
                  </a:lnTo>
                  <a:cubicBezTo>
                    <a:pt x="43206" y="34231"/>
                    <a:pt x="51970" y="29097"/>
                    <a:pt x="59399" y="22306"/>
                  </a:cubicBezTo>
                  <a:cubicBezTo>
                    <a:pt x="63208" y="18819"/>
                    <a:pt x="66638" y="14990"/>
                    <a:pt x="69686" y="10875"/>
                  </a:cubicBezTo>
                  <a:lnTo>
                    <a:pt x="69686" y="10875"/>
                  </a:lnTo>
                  <a:lnTo>
                    <a:pt x="84926" y="-174"/>
                  </a:lnTo>
                  <a:lnTo>
                    <a:pt x="84926" y="-174"/>
                  </a:lnTo>
                  <a:cubicBezTo>
                    <a:pt x="84926" y="2493"/>
                    <a:pt x="87879" y="29354"/>
                    <a:pt x="89022" y="40403"/>
                  </a:cubicBezTo>
                  <a:cubicBezTo>
                    <a:pt x="89117" y="42575"/>
                    <a:pt x="87498" y="44442"/>
                    <a:pt x="85307" y="44594"/>
                  </a:cubicBez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78" name="Google Shape;678;p10"/>
            <p:cNvSpPr/>
            <p:nvPr/>
          </p:nvSpPr>
          <p:spPr>
            <a:xfrm flipH="1">
              <a:off x="2854839" y="425715"/>
              <a:ext cx="147998" cy="150890"/>
            </a:xfrm>
            <a:custGeom>
              <a:rect b="b" l="l" r="r" t="t"/>
              <a:pathLst>
                <a:path extrusionOk="0" h="58428" w="57308">
                  <a:moveTo>
                    <a:pt x="7264" y="58255"/>
                  </a:moveTo>
                  <a:cubicBezTo>
                    <a:pt x="-5309" y="43148"/>
                    <a:pt x="-3308" y="20688"/>
                    <a:pt x="11836" y="8077"/>
                  </a:cubicBezTo>
                  <a:cubicBezTo>
                    <a:pt x="17646" y="3181"/>
                    <a:pt x="24981" y="295"/>
                    <a:pt x="32601" y="-134"/>
                  </a:cubicBezTo>
                  <a:cubicBezTo>
                    <a:pt x="41268" y="-553"/>
                    <a:pt x="49745" y="2343"/>
                    <a:pt x="56318" y="7963"/>
                  </a:cubicBezTo>
                  <a:cubicBezTo>
                    <a:pt x="37648" y="-686"/>
                    <a:pt x="15551" y="7420"/>
                    <a:pt x="6883" y="26079"/>
                  </a:cubicBezTo>
                  <a:cubicBezTo>
                    <a:pt x="2120" y="36309"/>
                    <a:pt x="2311" y="48149"/>
                    <a:pt x="7264" y="58255"/>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79" name="Google Shape;679;p10"/>
            <p:cNvSpPr/>
            <p:nvPr/>
          </p:nvSpPr>
          <p:spPr>
            <a:xfrm flipH="1">
              <a:off x="3498289" y="1115497"/>
              <a:ext cx="28227" cy="54932"/>
            </a:xfrm>
            <a:custGeom>
              <a:rect b="b" l="l" r="r" t="t"/>
              <a:pathLst>
                <a:path extrusionOk="0" h="21271" w="10930">
                  <a:moveTo>
                    <a:pt x="4225" y="21098"/>
                  </a:moveTo>
                  <a:cubicBezTo>
                    <a:pt x="1749" y="21098"/>
                    <a:pt x="-442" y="17764"/>
                    <a:pt x="-919" y="13097"/>
                  </a:cubicBezTo>
                  <a:cubicBezTo>
                    <a:pt x="-1014" y="12240"/>
                    <a:pt x="-1014" y="11382"/>
                    <a:pt x="-919" y="10525"/>
                  </a:cubicBezTo>
                  <a:cubicBezTo>
                    <a:pt x="-1014" y="9639"/>
                    <a:pt x="-1014" y="8744"/>
                    <a:pt x="-919" y="7858"/>
                  </a:cubicBezTo>
                  <a:cubicBezTo>
                    <a:pt x="-919" y="2715"/>
                    <a:pt x="2129" y="-905"/>
                    <a:pt x="5082" y="-48"/>
                  </a:cubicBezTo>
                  <a:cubicBezTo>
                    <a:pt x="8034" y="810"/>
                    <a:pt x="9940" y="5096"/>
                    <a:pt x="9940" y="10430"/>
                  </a:cubicBezTo>
                  <a:cubicBezTo>
                    <a:pt x="9940" y="15764"/>
                    <a:pt x="7939" y="19955"/>
                    <a:pt x="5082" y="21002"/>
                  </a:cubicBezTo>
                  <a:close/>
                  <a:moveTo>
                    <a:pt x="3463" y="18621"/>
                  </a:moveTo>
                  <a:lnTo>
                    <a:pt x="3463" y="18621"/>
                  </a:ln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80" name="Google Shape;680;p10"/>
            <p:cNvSpPr/>
            <p:nvPr/>
          </p:nvSpPr>
          <p:spPr>
            <a:xfrm flipH="1">
              <a:off x="1837330" y="353747"/>
              <a:ext cx="1747662" cy="1502075"/>
            </a:xfrm>
            <a:custGeom>
              <a:rect b="b" l="l" r="r" t="t"/>
              <a:pathLst>
                <a:path extrusionOk="0" h="1502075" w="1747662">
                  <a:moveTo>
                    <a:pt x="1602708" y="1438340"/>
                  </a:moveTo>
                  <a:cubicBezTo>
                    <a:pt x="1596802" y="1434920"/>
                    <a:pt x="1589175" y="1436398"/>
                    <a:pt x="1584990" y="1441787"/>
                  </a:cubicBezTo>
                  <a:cubicBezTo>
                    <a:pt x="1584990" y="1441810"/>
                    <a:pt x="1584990" y="1441859"/>
                    <a:pt x="1584990" y="1441885"/>
                  </a:cubicBezTo>
                  <a:cubicBezTo>
                    <a:pt x="1581298" y="1447520"/>
                    <a:pt x="1583021" y="1454952"/>
                    <a:pt x="1588682" y="1458520"/>
                  </a:cubicBezTo>
                  <a:cubicBezTo>
                    <a:pt x="1613783" y="1479878"/>
                    <a:pt x="1643558" y="1494841"/>
                    <a:pt x="1675792" y="1502075"/>
                  </a:cubicBezTo>
                  <a:cubicBezTo>
                    <a:pt x="1675792" y="1502075"/>
                    <a:pt x="1676038" y="1502075"/>
                    <a:pt x="1676038" y="1502049"/>
                  </a:cubicBezTo>
                  <a:cubicBezTo>
                    <a:pt x="1682928" y="1501657"/>
                    <a:pt x="1688095" y="1495826"/>
                    <a:pt x="1687606" y="1489034"/>
                  </a:cubicBezTo>
                  <a:cubicBezTo>
                    <a:pt x="1687606" y="1488910"/>
                    <a:pt x="1687606" y="1488811"/>
                    <a:pt x="1687606" y="1488687"/>
                  </a:cubicBezTo>
                  <a:cubicBezTo>
                    <a:pt x="1688095" y="1482045"/>
                    <a:pt x="1683176" y="1476261"/>
                    <a:pt x="1676531" y="1475744"/>
                  </a:cubicBezTo>
                  <a:cubicBezTo>
                    <a:pt x="1649216" y="1469371"/>
                    <a:pt x="1623869" y="1456526"/>
                    <a:pt x="1602708" y="1438340"/>
                  </a:cubicBezTo>
                  <a:close/>
                  <a:moveTo>
                    <a:pt x="1711475" y="1368701"/>
                  </a:moveTo>
                  <a:cubicBezTo>
                    <a:pt x="1706551" y="1364002"/>
                    <a:pt x="1698679" y="1364222"/>
                    <a:pt x="1694000" y="1369192"/>
                  </a:cubicBezTo>
                  <a:cubicBezTo>
                    <a:pt x="1689327" y="1374163"/>
                    <a:pt x="1689575" y="1381965"/>
                    <a:pt x="1694494" y="1386665"/>
                  </a:cubicBezTo>
                  <a:cubicBezTo>
                    <a:pt x="1705076" y="1396508"/>
                    <a:pt x="1716887" y="1404801"/>
                    <a:pt x="1729684" y="1411272"/>
                  </a:cubicBezTo>
                  <a:cubicBezTo>
                    <a:pt x="1731407" y="1412257"/>
                    <a:pt x="1733375" y="1412750"/>
                    <a:pt x="1735344" y="1412750"/>
                  </a:cubicBezTo>
                  <a:cubicBezTo>
                    <a:pt x="1740017" y="1412773"/>
                    <a:pt x="1744448" y="1410066"/>
                    <a:pt x="1746417" y="1405811"/>
                  </a:cubicBezTo>
                  <a:cubicBezTo>
                    <a:pt x="1749370" y="1399683"/>
                    <a:pt x="1746908" y="1392325"/>
                    <a:pt x="1740756" y="1389372"/>
                  </a:cubicBezTo>
                  <a:cubicBezTo>
                    <a:pt x="1729932" y="1383957"/>
                    <a:pt x="1720086" y="1376995"/>
                    <a:pt x="1711475" y="1368701"/>
                  </a:cubicBezTo>
                  <a:close/>
                  <a:moveTo>
                    <a:pt x="1402891" y="1334744"/>
                  </a:moveTo>
                  <a:cubicBezTo>
                    <a:pt x="1398218" y="1330879"/>
                    <a:pt x="1391325" y="1331127"/>
                    <a:pt x="1386649" y="1335310"/>
                  </a:cubicBezTo>
                  <a:cubicBezTo>
                    <a:pt x="1381727" y="1339960"/>
                    <a:pt x="1381482" y="1347737"/>
                    <a:pt x="1386158" y="1352707"/>
                  </a:cubicBezTo>
                  <a:cubicBezTo>
                    <a:pt x="1409536" y="1374731"/>
                    <a:pt x="1436358" y="1392694"/>
                    <a:pt x="1465642" y="1405860"/>
                  </a:cubicBezTo>
                  <a:cubicBezTo>
                    <a:pt x="1467363" y="1406206"/>
                    <a:pt x="1469089" y="1406206"/>
                    <a:pt x="1470809" y="1405860"/>
                  </a:cubicBezTo>
                  <a:cubicBezTo>
                    <a:pt x="1475483" y="1406573"/>
                    <a:pt x="1480407" y="1404336"/>
                    <a:pt x="1482866" y="1400199"/>
                  </a:cubicBezTo>
                  <a:cubicBezTo>
                    <a:pt x="1482866" y="1400052"/>
                    <a:pt x="1482866" y="1399931"/>
                    <a:pt x="1483112" y="1399781"/>
                  </a:cubicBezTo>
                  <a:cubicBezTo>
                    <a:pt x="1485574" y="1393679"/>
                    <a:pt x="1482866" y="1386592"/>
                    <a:pt x="1476715" y="1383960"/>
                  </a:cubicBezTo>
                  <a:cubicBezTo>
                    <a:pt x="1449400" y="1372024"/>
                    <a:pt x="1424298" y="1355366"/>
                    <a:pt x="1402891" y="1334744"/>
                  </a:cubicBezTo>
                  <a:close/>
                  <a:moveTo>
                    <a:pt x="1498000" y="1276368"/>
                  </a:moveTo>
                  <a:cubicBezTo>
                    <a:pt x="1494924" y="1276993"/>
                    <a:pt x="1492095" y="1278783"/>
                    <a:pt x="1490250" y="1281589"/>
                  </a:cubicBezTo>
                  <a:cubicBezTo>
                    <a:pt x="1490250" y="1281687"/>
                    <a:pt x="1490250" y="1281762"/>
                    <a:pt x="1490005" y="1281860"/>
                  </a:cubicBezTo>
                  <a:cubicBezTo>
                    <a:pt x="1486313" y="1287397"/>
                    <a:pt x="1487788" y="1294876"/>
                    <a:pt x="1493451" y="1298568"/>
                  </a:cubicBezTo>
                  <a:lnTo>
                    <a:pt x="1565549" y="1347783"/>
                  </a:lnTo>
                  <a:cubicBezTo>
                    <a:pt x="1567763" y="1348990"/>
                    <a:pt x="1569979" y="1349680"/>
                    <a:pt x="1572442" y="1349752"/>
                  </a:cubicBezTo>
                  <a:cubicBezTo>
                    <a:pt x="1576624" y="1349703"/>
                    <a:pt x="1580313" y="1347711"/>
                    <a:pt x="1582776" y="1344340"/>
                  </a:cubicBezTo>
                  <a:cubicBezTo>
                    <a:pt x="1586465" y="1338702"/>
                    <a:pt x="1584990" y="1331125"/>
                    <a:pt x="1579332" y="1327358"/>
                  </a:cubicBezTo>
                  <a:lnTo>
                    <a:pt x="1507229" y="1278142"/>
                  </a:lnTo>
                  <a:cubicBezTo>
                    <a:pt x="1504399" y="1276285"/>
                    <a:pt x="1501076" y="1275744"/>
                    <a:pt x="1498000" y="1276368"/>
                  </a:cubicBezTo>
                  <a:close/>
                  <a:moveTo>
                    <a:pt x="1622148" y="1251493"/>
                  </a:moveTo>
                  <a:cubicBezTo>
                    <a:pt x="1617227" y="1246719"/>
                    <a:pt x="1609352" y="1246745"/>
                    <a:pt x="1604676" y="1251568"/>
                  </a:cubicBezTo>
                  <a:cubicBezTo>
                    <a:pt x="1600003" y="1256441"/>
                    <a:pt x="1600003" y="1264168"/>
                    <a:pt x="1604676" y="1269040"/>
                  </a:cubicBezTo>
                  <a:cubicBezTo>
                    <a:pt x="1621658" y="1284345"/>
                    <a:pt x="1641098" y="1296575"/>
                    <a:pt x="1662260" y="1305212"/>
                  </a:cubicBezTo>
                  <a:cubicBezTo>
                    <a:pt x="1663980" y="1306000"/>
                    <a:pt x="1665706" y="1306418"/>
                    <a:pt x="1667672" y="1306444"/>
                  </a:cubicBezTo>
                  <a:cubicBezTo>
                    <a:pt x="1671612" y="1306984"/>
                    <a:pt x="1675792" y="1305826"/>
                    <a:pt x="1678745" y="1303246"/>
                  </a:cubicBezTo>
                  <a:cubicBezTo>
                    <a:pt x="1682685" y="1299872"/>
                    <a:pt x="1683915" y="1294557"/>
                    <a:pt x="1682437" y="1289711"/>
                  </a:cubicBezTo>
                  <a:cubicBezTo>
                    <a:pt x="1680716" y="1285035"/>
                    <a:pt x="1676531" y="1281712"/>
                    <a:pt x="1671612" y="1281097"/>
                  </a:cubicBezTo>
                  <a:cubicBezTo>
                    <a:pt x="1670134" y="1280728"/>
                    <a:pt x="1668905" y="1280728"/>
                    <a:pt x="1667427" y="1281097"/>
                  </a:cubicBezTo>
                  <a:cubicBezTo>
                    <a:pt x="1650939" y="1273543"/>
                    <a:pt x="1635681" y="1263576"/>
                    <a:pt x="1622148" y="1251568"/>
                  </a:cubicBezTo>
                  <a:cubicBezTo>
                    <a:pt x="1622148" y="1251542"/>
                    <a:pt x="1622148" y="1251519"/>
                    <a:pt x="1622148" y="1251493"/>
                  </a:cubicBezTo>
                  <a:close/>
                  <a:moveTo>
                    <a:pt x="1331037" y="1187761"/>
                  </a:moveTo>
                  <a:cubicBezTo>
                    <a:pt x="1325376" y="1191525"/>
                    <a:pt x="1323901" y="1199154"/>
                    <a:pt x="1327593" y="1204815"/>
                  </a:cubicBezTo>
                  <a:cubicBezTo>
                    <a:pt x="1346050" y="1228095"/>
                    <a:pt x="1369919" y="1246450"/>
                    <a:pt x="1397231" y="1258213"/>
                  </a:cubicBezTo>
                  <a:cubicBezTo>
                    <a:pt x="1398955" y="1258582"/>
                    <a:pt x="1400432" y="1258582"/>
                    <a:pt x="1402153" y="1258213"/>
                  </a:cubicBezTo>
                  <a:lnTo>
                    <a:pt x="1402153" y="1260182"/>
                  </a:lnTo>
                  <a:cubicBezTo>
                    <a:pt x="1409043" y="1261460"/>
                    <a:pt x="1415443" y="1257006"/>
                    <a:pt x="1416920" y="1250217"/>
                  </a:cubicBezTo>
                  <a:cubicBezTo>
                    <a:pt x="1418148" y="1243425"/>
                    <a:pt x="1413722" y="1236853"/>
                    <a:pt x="1406829" y="1235574"/>
                  </a:cubicBezTo>
                  <a:cubicBezTo>
                    <a:pt x="1383451" y="1225410"/>
                    <a:pt x="1362780" y="1209612"/>
                    <a:pt x="1346786" y="1189557"/>
                  </a:cubicBezTo>
                  <a:cubicBezTo>
                    <a:pt x="1342603" y="1185201"/>
                    <a:pt x="1335958" y="1184439"/>
                    <a:pt x="1331037" y="1187761"/>
                  </a:cubicBezTo>
                  <a:close/>
                  <a:moveTo>
                    <a:pt x="1161241" y="1146247"/>
                  </a:moveTo>
                  <a:cubicBezTo>
                    <a:pt x="1156072" y="1141842"/>
                    <a:pt x="1148200" y="1142434"/>
                    <a:pt x="1143769" y="1147601"/>
                  </a:cubicBezTo>
                  <a:cubicBezTo>
                    <a:pt x="1139586" y="1152768"/>
                    <a:pt x="1140080" y="1160521"/>
                    <a:pt x="1145247" y="1164949"/>
                  </a:cubicBezTo>
                  <a:cubicBezTo>
                    <a:pt x="1171575" y="1187588"/>
                    <a:pt x="1199384" y="1208998"/>
                    <a:pt x="1227929" y="1229177"/>
                  </a:cubicBezTo>
                  <a:cubicBezTo>
                    <a:pt x="1229895" y="1230627"/>
                    <a:pt x="1232360" y="1231415"/>
                    <a:pt x="1234819" y="1231392"/>
                  </a:cubicBezTo>
                  <a:cubicBezTo>
                    <a:pt x="1238754" y="1231490"/>
                    <a:pt x="1242694" y="1229544"/>
                    <a:pt x="1244908" y="1226225"/>
                  </a:cubicBezTo>
                  <a:cubicBezTo>
                    <a:pt x="1244908" y="1226199"/>
                    <a:pt x="1244908" y="1226173"/>
                    <a:pt x="1244908" y="1226126"/>
                  </a:cubicBezTo>
                  <a:cubicBezTo>
                    <a:pt x="1248845" y="1220564"/>
                    <a:pt x="1247615" y="1212886"/>
                    <a:pt x="1241955" y="1208998"/>
                  </a:cubicBezTo>
                  <a:cubicBezTo>
                    <a:pt x="1214146" y="1189557"/>
                    <a:pt x="1185849" y="1168395"/>
                    <a:pt x="1161241" y="1146247"/>
                  </a:cubicBezTo>
                  <a:close/>
                  <a:moveTo>
                    <a:pt x="1348232" y="1058298"/>
                  </a:moveTo>
                  <a:cubicBezTo>
                    <a:pt x="1345125" y="1057941"/>
                    <a:pt x="1341864" y="1058766"/>
                    <a:pt x="1339157" y="1060857"/>
                  </a:cubicBezTo>
                  <a:cubicBezTo>
                    <a:pt x="1339157" y="1060906"/>
                    <a:pt x="1338912" y="1060955"/>
                    <a:pt x="1338912" y="1061030"/>
                  </a:cubicBezTo>
                  <a:cubicBezTo>
                    <a:pt x="1333745" y="1065311"/>
                    <a:pt x="1333006" y="1073064"/>
                    <a:pt x="1337188" y="1078329"/>
                  </a:cubicBezTo>
                  <a:cubicBezTo>
                    <a:pt x="1355890" y="1098902"/>
                    <a:pt x="1378284" y="1115635"/>
                    <a:pt x="1403385" y="1127545"/>
                  </a:cubicBezTo>
                  <a:cubicBezTo>
                    <a:pt x="1405106" y="1128677"/>
                    <a:pt x="1407077" y="1129268"/>
                    <a:pt x="1409288" y="1129268"/>
                  </a:cubicBezTo>
                  <a:cubicBezTo>
                    <a:pt x="1413719" y="1129439"/>
                    <a:pt x="1417902" y="1127176"/>
                    <a:pt x="1420116" y="1123362"/>
                  </a:cubicBezTo>
                  <a:cubicBezTo>
                    <a:pt x="1423314" y="1117457"/>
                    <a:pt x="1421348" y="1109975"/>
                    <a:pt x="1415442" y="1106629"/>
                  </a:cubicBezTo>
                  <a:cubicBezTo>
                    <a:pt x="1393049" y="1096073"/>
                    <a:pt x="1372872" y="1081184"/>
                    <a:pt x="1356381" y="1062826"/>
                  </a:cubicBezTo>
                  <a:cubicBezTo>
                    <a:pt x="1354291" y="1060193"/>
                    <a:pt x="1351339" y="1058655"/>
                    <a:pt x="1348232" y="1058298"/>
                  </a:cubicBezTo>
                  <a:close/>
                  <a:moveTo>
                    <a:pt x="1170409" y="991690"/>
                  </a:moveTo>
                  <a:cubicBezTo>
                    <a:pt x="1167272" y="991210"/>
                    <a:pt x="1163950" y="991918"/>
                    <a:pt x="1161244" y="993924"/>
                  </a:cubicBezTo>
                  <a:cubicBezTo>
                    <a:pt x="1155829" y="998008"/>
                    <a:pt x="1154599" y="1005612"/>
                    <a:pt x="1158539" y="1011148"/>
                  </a:cubicBezTo>
                  <a:cubicBezTo>
                    <a:pt x="1178962" y="1039523"/>
                    <a:pt x="1204063" y="1064449"/>
                    <a:pt x="1232363" y="1084972"/>
                  </a:cubicBezTo>
                  <a:cubicBezTo>
                    <a:pt x="1234329" y="1086597"/>
                    <a:pt x="1236788" y="1087457"/>
                    <a:pt x="1239496" y="1087434"/>
                  </a:cubicBezTo>
                  <a:cubicBezTo>
                    <a:pt x="1243926" y="1087804"/>
                    <a:pt x="1248109" y="1085835"/>
                    <a:pt x="1250571" y="1082267"/>
                  </a:cubicBezTo>
                  <a:cubicBezTo>
                    <a:pt x="1250571" y="1082241"/>
                    <a:pt x="1250571" y="1082241"/>
                    <a:pt x="1250571" y="1082216"/>
                  </a:cubicBezTo>
                  <a:cubicBezTo>
                    <a:pt x="1254506" y="1076728"/>
                    <a:pt x="1253278" y="1069027"/>
                    <a:pt x="1247861" y="1065040"/>
                  </a:cubicBezTo>
                  <a:cubicBezTo>
                    <a:pt x="1221287" y="1046093"/>
                    <a:pt x="1197664" y="1023009"/>
                    <a:pt x="1178468" y="996629"/>
                  </a:cubicBezTo>
                  <a:cubicBezTo>
                    <a:pt x="1178468" y="996606"/>
                    <a:pt x="1178468" y="996606"/>
                    <a:pt x="1178468" y="996582"/>
                  </a:cubicBezTo>
                  <a:cubicBezTo>
                    <a:pt x="1176500" y="993837"/>
                    <a:pt x="1173547" y="992170"/>
                    <a:pt x="1170409" y="991690"/>
                  </a:cubicBezTo>
                  <a:close/>
                  <a:moveTo>
                    <a:pt x="1014672" y="936505"/>
                  </a:moveTo>
                  <a:cubicBezTo>
                    <a:pt x="1011503" y="936170"/>
                    <a:pt x="1008181" y="937032"/>
                    <a:pt x="1005473" y="939172"/>
                  </a:cubicBezTo>
                  <a:cubicBezTo>
                    <a:pt x="1000306" y="943453"/>
                    <a:pt x="999567" y="951229"/>
                    <a:pt x="1003753" y="956520"/>
                  </a:cubicBezTo>
                  <a:cubicBezTo>
                    <a:pt x="1021961" y="979506"/>
                    <a:pt x="1042384" y="1000766"/>
                    <a:pt x="1064532" y="1020010"/>
                  </a:cubicBezTo>
                  <a:cubicBezTo>
                    <a:pt x="1066746" y="1022126"/>
                    <a:pt x="1069699" y="1023281"/>
                    <a:pt x="1072652" y="1023209"/>
                  </a:cubicBezTo>
                  <a:cubicBezTo>
                    <a:pt x="1075851" y="1022865"/>
                    <a:pt x="1078561" y="1021361"/>
                    <a:pt x="1080775" y="1019026"/>
                  </a:cubicBezTo>
                  <a:cubicBezTo>
                    <a:pt x="1085449" y="1014153"/>
                    <a:pt x="1085449" y="1006426"/>
                    <a:pt x="1080775" y="1001554"/>
                  </a:cubicBezTo>
                  <a:cubicBezTo>
                    <a:pt x="1059613" y="983146"/>
                    <a:pt x="1040418" y="962894"/>
                    <a:pt x="1022946" y="941017"/>
                  </a:cubicBezTo>
                  <a:cubicBezTo>
                    <a:pt x="1020854" y="938371"/>
                    <a:pt x="1017840" y="936840"/>
                    <a:pt x="1014672" y="936505"/>
                  </a:cubicBezTo>
                  <a:close/>
                  <a:moveTo>
                    <a:pt x="1172963" y="878416"/>
                  </a:moveTo>
                  <a:cubicBezTo>
                    <a:pt x="1169918" y="877819"/>
                    <a:pt x="1166658" y="878379"/>
                    <a:pt x="1163952" y="880237"/>
                  </a:cubicBezTo>
                  <a:cubicBezTo>
                    <a:pt x="1158291" y="883903"/>
                    <a:pt x="1156568" y="891506"/>
                    <a:pt x="1160260" y="897215"/>
                  </a:cubicBezTo>
                  <a:cubicBezTo>
                    <a:pt x="1176502" y="921996"/>
                    <a:pt x="1197170" y="943599"/>
                    <a:pt x="1221039" y="960950"/>
                  </a:cubicBezTo>
                  <a:cubicBezTo>
                    <a:pt x="1223253" y="962376"/>
                    <a:pt x="1225718" y="963164"/>
                    <a:pt x="1228177" y="963164"/>
                  </a:cubicBezTo>
                  <a:cubicBezTo>
                    <a:pt x="1232115" y="963138"/>
                    <a:pt x="1235804" y="961317"/>
                    <a:pt x="1238269" y="958243"/>
                  </a:cubicBezTo>
                  <a:cubicBezTo>
                    <a:pt x="1238269" y="958217"/>
                    <a:pt x="1238269" y="958193"/>
                    <a:pt x="1238269" y="958144"/>
                  </a:cubicBezTo>
                  <a:cubicBezTo>
                    <a:pt x="1242203" y="952582"/>
                    <a:pt x="1240973" y="944930"/>
                    <a:pt x="1235316" y="941018"/>
                  </a:cubicBezTo>
                  <a:cubicBezTo>
                    <a:pt x="1213906" y="925391"/>
                    <a:pt x="1195450" y="906048"/>
                    <a:pt x="1180931" y="883926"/>
                  </a:cubicBezTo>
                  <a:cubicBezTo>
                    <a:pt x="1180931" y="883805"/>
                    <a:pt x="1180682" y="883657"/>
                    <a:pt x="1180682" y="883533"/>
                  </a:cubicBezTo>
                  <a:cubicBezTo>
                    <a:pt x="1178838" y="880765"/>
                    <a:pt x="1176008" y="879012"/>
                    <a:pt x="1172963" y="878416"/>
                  </a:cubicBezTo>
                  <a:close/>
                  <a:moveTo>
                    <a:pt x="12303" y="496601"/>
                  </a:moveTo>
                  <a:cubicBezTo>
                    <a:pt x="5413" y="496601"/>
                    <a:pt x="0" y="502111"/>
                    <a:pt x="0" y="508903"/>
                  </a:cubicBezTo>
                  <a:cubicBezTo>
                    <a:pt x="246" y="533659"/>
                    <a:pt x="2460" y="558341"/>
                    <a:pt x="6645" y="582727"/>
                  </a:cubicBezTo>
                  <a:cubicBezTo>
                    <a:pt x="6645" y="583538"/>
                    <a:pt x="6645" y="584375"/>
                    <a:pt x="6645" y="585187"/>
                  </a:cubicBezTo>
                  <a:cubicBezTo>
                    <a:pt x="6890" y="587083"/>
                    <a:pt x="7629" y="588879"/>
                    <a:pt x="8859" y="590356"/>
                  </a:cubicBezTo>
                  <a:cubicBezTo>
                    <a:pt x="11318" y="593531"/>
                    <a:pt x="15010" y="595350"/>
                    <a:pt x="18947" y="595278"/>
                  </a:cubicBezTo>
                  <a:cubicBezTo>
                    <a:pt x="21409" y="595350"/>
                    <a:pt x="23869" y="594663"/>
                    <a:pt x="26086" y="593309"/>
                  </a:cubicBezTo>
                  <a:cubicBezTo>
                    <a:pt x="31746" y="589568"/>
                    <a:pt x="33467" y="582234"/>
                    <a:pt x="30268" y="576330"/>
                  </a:cubicBezTo>
                  <a:cubicBezTo>
                    <a:pt x="30268" y="575837"/>
                    <a:pt x="30268" y="575344"/>
                    <a:pt x="30268" y="574853"/>
                  </a:cubicBezTo>
                  <a:cubicBezTo>
                    <a:pt x="26579" y="552975"/>
                    <a:pt x="24853" y="530830"/>
                    <a:pt x="24608" y="508658"/>
                  </a:cubicBezTo>
                  <a:cubicBezTo>
                    <a:pt x="24608" y="508583"/>
                    <a:pt x="24608" y="508485"/>
                    <a:pt x="24608" y="508410"/>
                  </a:cubicBezTo>
                  <a:cubicBezTo>
                    <a:pt x="24362" y="501742"/>
                    <a:pt x="18947" y="496451"/>
                    <a:pt x="12303" y="496601"/>
                  </a:cubicBezTo>
                  <a:close/>
                  <a:moveTo>
                    <a:pt x="103814" y="375547"/>
                  </a:moveTo>
                  <a:cubicBezTo>
                    <a:pt x="100893" y="376458"/>
                    <a:pt x="98310" y="378494"/>
                    <a:pt x="96711" y="381435"/>
                  </a:cubicBezTo>
                  <a:cubicBezTo>
                    <a:pt x="83666" y="405772"/>
                    <a:pt x="76037" y="432643"/>
                    <a:pt x="74317" y="460180"/>
                  </a:cubicBezTo>
                  <a:cubicBezTo>
                    <a:pt x="74317" y="460279"/>
                    <a:pt x="74317" y="460377"/>
                    <a:pt x="74317" y="460501"/>
                  </a:cubicBezTo>
                  <a:cubicBezTo>
                    <a:pt x="73823" y="467143"/>
                    <a:pt x="78990" y="472829"/>
                    <a:pt x="85635" y="473222"/>
                  </a:cubicBezTo>
                  <a:cubicBezTo>
                    <a:pt x="92525" y="473739"/>
                    <a:pt x="98431" y="468670"/>
                    <a:pt x="98925" y="461904"/>
                  </a:cubicBezTo>
                  <a:cubicBezTo>
                    <a:pt x="100402" y="437812"/>
                    <a:pt x="107042" y="414310"/>
                    <a:pt x="118365" y="392999"/>
                  </a:cubicBezTo>
                  <a:cubicBezTo>
                    <a:pt x="118365" y="392901"/>
                    <a:pt x="118365" y="392803"/>
                    <a:pt x="118611" y="392704"/>
                  </a:cubicBezTo>
                  <a:cubicBezTo>
                    <a:pt x="121564" y="386775"/>
                    <a:pt x="119102" y="379516"/>
                    <a:pt x="113196" y="376514"/>
                  </a:cubicBezTo>
                  <a:cubicBezTo>
                    <a:pt x="113196" y="376488"/>
                    <a:pt x="112948" y="376439"/>
                    <a:pt x="112948" y="376416"/>
                  </a:cubicBezTo>
                  <a:cubicBezTo>
                    <a:pt x="109995" y="374853"/>
                    <a:pt x="106735" y="374637"/>
                    <a:pt x="103814" y="375547"/>
                  </a:cubicBezTo>
                  <a:close/>
                  <a:moveTo>
                    <a:pt x="66443" y="270650"/>
                  </a:moveTo>
                  <a:cubicBezTo>
                    <a:pt x="60291" y="268263"/>
                    <a:pt x="53153" y="271464"/>
                    <a:pt x="50694" y="277837"/>
                  </a:cubicBezTo>
                  <a:cubicBezTo>
                    <a:pt x="37159" y="315290"/>
                    <a:pt x="25592" y="353505"/>
                    <a:pt x="16488" y="392263"/>
                  </a:cubicBezTo>
                  <a:cubicBezTo>
                    <a:pt x="14517" y="399300"/>
                    <a:pt x="18208" y="406658"/>
                    <a:pt x="24853" y="409487"/>
                  </a:cubicBezTo>
                  <a:cubicBezTo>
                    <a:pt x="26331" y="409735"/>
                    <a:pt x="27561" y="409735"/>
                    <a:pt x="29039" y="409487"/>
                  </a:cubicBezTo>
                  <a:cubicBezTo>
                    <a:pt x="33958" y="410030"/>
                    <a:pt x="38636" y="407865"/>
                    <a:pt x="41589" y="403829"/>
                  </a:cubicBezTo>
                  <a:cubicBezTo>
                    <a:pt x="42816" y="400507"/>
                    <a:pt x="42816" y="396815"/>
                    <a:pt x="41589" y="393493"/>
                  </a:cubicBezTo>
                  <a:cubicBezTo>
                    <a:pt x="50200" y="357197"/>
                    <a:pt x="61028" y="321467"/>
                    <a:pt x="73824" y="286448"/>
                  </a:cubicBezTo>
                  <a:cubicBezTo>
                    <a:pt x="73824" y="286350"/>
                    <a:pt x="73824" y="286229"/>
                    <a:pt x="73824" y="286130"/>
                  </a:cubicBezTo>
                  <a:cubicBezTo>
                    <a:pt x="76283" y="279878"/>
                    <a:pt x="72837" y="272965"/>
                    <a:pt x="66686" y="270699"/>
                  </a:cubicBezTo>
                  <a:cubicBezTo>
                    <a:pt x="66686" y="270676"/>
                    <a:pt x="66686" y="270650"/>
                    <a:pt x="66443" y="270650"/>
                  </a:cubicBezTo>
                  <a:close/>
                  <a:moveTo>
                    <a:pt x="321379" y="242968"/>
                  </a:moveTo>
                  <a:cubicBezTo>
                    <a:pt x="316210" y="238491"/>
                    <a:pt x="308335" y="239008"/>
                    <a:pt x="303905" y="244125"/>
                  </a:cubicBezTo>
                  <a:cubicBezTo>
                    <a:pt x="290127" y="261869"/>
                    <a:pt x="279052" y="281504"/>
                    <a:pt x="270932" y="302446"/>
                  </a:cubicBezTo>
                  <a:cubicBezTo>
                    <a:pt x="268718" y="308770"/>
                    <a:pt x="271671" y="315784"/>
                    <a:pt x="278070" y="318195"/>
                  </a:cubicBezTo>
                  <a:cubicBezTo>
                    <a:pt x="279545" y="318564"/>
                    <a:pt x="281023" y="318564"/>
                    <a:pt x="282498" y="318195"/>
                  </a:cubicBezTo>
                  <a:cubicBezTo>
                    <a:pt x="287420" y="318440"/>
                    <a:pt x="291848" y="315709"/>
                    <a:pt x="293819" y="311304"/>
                  </a:cubicBezTo>
                  <a:cubicBezTo>
                    <a:pt x="301200" y="292602"/>
                    <a:pt x="311043" y="275032"/>
                    <a:pt x="323348" y="259136"/>
                  </a:cubicBezTo>
                  <a:cubicBezTo>
                    <a:pt x="326792" y="253992"/>
                    <a:pt x="326053" y="247078"/>
                    <a:pt x="321379" y="242968"/>
                  </a:cubicBezTo>
                  <a:close/>
                  <a:moveTo>
                    <a:pt x="213596" y="220502"/>
                  </a:moveTo>
                  <a:cubicBezTo>
                    <a:pt x="208181" y="216368"/>
                    <a:pt x="200555" y="217105"/>
                    <a:pt x="196124" y="222222"/>
                  </a:cubicBezTo>
                  <a:cubicBezTo>
                    <a:pt x="178652" y="244027"/>
                    <a:pt x="166104" y="269152"/>
                    <a:pt x="158723" y="296046"/>
                  </a:cubicBezTo>
                  <a:cubicBezTo>
                    <a:pt x="158723" y="296072"/>
                    <a:pt x="158723" y="296072"/>
                    <a:pt x="158723" y="296098"/>
                  </a:cubicBezTo>
                  <a:cubicBezTo>
                    <a:pt x="156997" y="302668"/>
                    <a:pt x="160937" y="309385"/>
                    <a:pt x="167582" y="311059"/>
                  </a:cubicBezTo>
                  <a:lnTo>
                    <a:pt x="170780" y="311059"/>
                  </a:lnTo>
                  <a:cubicBezTo>
                    <a:pt x="176192" y="311033"/>
                    <a:pt x="181114" y="307292"/>
                    <a:pt x="182592" y="301955"/>
                  </a:cubicBezTo>
                  <a:cubicBezTo>
                    <a:pt x="188988" y="278551"/>
                    <a:pt x="200061" y="256699"/>
                    <a:pt x="215319" y="237726"/>
                  </a:cubicBezTo>
                  <a:cubicBezTo>
                    <a:pt x="215319" y="237628"/>
                    <a:pt x="215565" y="237530"/>
                    <a:pt x="215565" y="237432"/>
                  </a:cubicBezTo>
                  <a:cubicBezTo>
                    <a:pt x="219750" y="232215"/>
                    <a:pt x="218763" y="224635"/>
                    <a:pt x="213596" y="220502"/>
                  </a:cubicBezTo>
                  <a:close/>
                  <a:moveTo>
                    <a:pt x="153920" y="128273"/>
                  </a:moveTo>
                  <a:cubicBezTo>
                    <a:pt x="150844" y="128940"/>
                    <a:pt x="148014" y="130780"/>
                    <a:pt x="146169" y="133634"/>
                  </a:cubicBezTo>
                  <a:cubicBezTo>
                    <a:pt x="131159" y="157405"/>
                    <a:pt x="117379" y="182062"/>
                    <a:pt x="105322" y="207458"/>
                  </a:cubicBezTo>
                  <a:cubicBezTo>
                    <a:pt x="105322" y="208023"/>
                    <a:pt x="105322" y="208615"/>
                    <a:pt x="105322" y="209178"/>
                  </a:cubicBezTo>
                  <a:cubicBezTo>
                    <a:pt x="102121" y="213363"/>
                    <a:pt x="100400" y="218455"/>
                    <a:pt x="100400" y="223697"/>
                  </a:cubicBezTo>
                  <a:cubicBezTo>
                    <a:pt x="100643" y="229430"/>
                    <a:pt x="104580" y="234279"/>
                    <a:pt x="110241" y="235509"/>
                  </a:cubicBezTo>
                  <a:lnTo>
                    <a:pt x="112703" y="235509"/>
                  </a:lnTo>
                  <a:cubicBezTo>
                    <a:pt x="117131" y="234871"/>
                    <a:pt x="121071" y="231866"/>
                    <a:pt x="122791" y="227635"/>
                  </a:cubicBezTo>
                  <a:cubicBezTo>
                    <a:pt x="135587" y="199754"/>
                    <a:pt x="150352" y="172785"/>
                    <a:pt x="166840" y="146921"/>
                  </a:cubicBezTo>
                  <a:cubicBezTo>
                    <a:pt x="166840" y="146800"/>
                    <a:pt x="167086" y="146676"/>
                    <a:pt x="167086" y="146529"/>
                  </a:cubicBezTo>
                  <a:cubicBezTo>
                    <a:pt x="170532" y="140868"/>
                    <a:pt x="168809" y="133435"/>
                    <a:pt x="163148" y="129943"/>
                  </a:cubicBezTo>
                  <a:cubicBezTo>
                    <a:pt x="160318" y="128110"/>
                    <a:pt x="156996" y="127606"/>
                    <a:pt x="153920" y="128273"/>
                  </a:cubicBezTo>
                  <a:close/>
                  <a:moveTo>
                    <a:pt x="421284" y="31511"/>
                  </a:moveTo>
                  <a:lnTo>
                    <a:pt x="411196" y="39876"/>
                  </a:lnTo>
                  <a:cubicBezTo>
                    <a:pt x="397170" y="50704"/>
                    <a:pt x="383389" y="63009"/>
                    <a:pt x="369609" y="75312"/>
                  </a:cubicBezTo>
                  <a:cubicBezTo>
                    <a:pt x="366901" y="76790"/>
                    <a:pt x="364687" y="79226"/>
                    <a:pt x="363457" y="82202"/>
                  </a:cubicBezTo>
                  <a:cubicBezTo>
                    <a:pt x="361243" y="88477"/>
                    <a:pt x="363209" y="95466"/>
                    <a:pt x="368377" y="99674"/>
                  </a:cubicBezTo>
                  <a:cubicBezTo>
                    <a:pt x="370102" y="100462"/>
                    <a:pt x="371823" y="100881"/>
                    <a:pt x="373546" y="100904"/>
                  </a:cubicBezTo>
                  <a:cubicBezTo>
                    <a:pt x="377729" y="100734"/>
                    <a:pt x="381912" y="98765"/>
                    <a:pt x="384619" y="95492"/>
                  </a:cubicBezTo>
                  <a:cubicBezTo>
                    <a:pt x="385112" y="94779"/>
                    <a:pt x="385603" y="94115"/>
                    <a:pt x="386342" y="93523"/>
                  </a:cubicBezTo>
                  <a:cubicBezTo>
                    <a:pt x="399629" y="81466"/>
                    <a:pt x="413164" y="70145"/>
                    <a:pt x="426945" y="58827"/>
                  </a:cubicBezTo>
                  <a:lnTo>
                    <a:pt x="437033" y="50459"/>
                  </a:lnTo>
                  <a:cubicBezTo>
                    <a:pt x="442200" y="46005"/>
                    <a:pt x="442939" y="38254"/>
                    <a:pt x="438511" y="32986"/>
                  </a:cubicBezTo>
                  <a:cubicBezTo>
                    <a:pt x="438511" y="32888"/>
                    <a:pt x="438266" y="32816"/>
                    <a:pt x="438266" y="32741"/>
                  </a:cubicBezTo>
                  <a:cubicBezTo>
                    <a:pt x="433835" y="27698"/>
                    <a:pt x="426208" y="27155"/>
                    <a:pt x="421284" y="31511"/>
                  </a:cubicBezTo>
                  <a:close/>
                  <a:moveTo>
                    <a:pt x="347306" y="107"/>
                  </a:moveTo>
                  <a:cubicBezTo>
                    <a:pt x="344261" y="-302"/>
                    <a:pt x="341062" y="454"/>
                    <a:pt x="338355" y="2472"/>
                  </a:cubicBezTo>
                  <a:cubicBezTo>
                    <a:pt x="310794" y="19453"/>
                    <a:pt x="287664" y="42511"/>
                    <a:pt x="270438" y="69898"/>
                  </a:cubicBezTo>
                  <a:cubicBezTo>
                    <a:pt x="263547" y="70909"/>
                    <a:pt x="258874" y="77256"/>
                    <a:pt x="260104" y="84048"/>
                  </a:cubicBezTo>
                  <a:cubicBezTo>
                    <a:pt x="261085" y="90840"/>
                    <a:pt x="267239" y="95516"/>
                    <a:pt x="274129" y="94506"/>
                  </a:cubicBezTo>
                  <a:cubicBezTo>
                    <a:pt x="282249" y="94483"/>
                    <a:pt x="289633" y="89241"/>
                    <a:pt x="292093" y="81465"/>
                  </a:cubicBezTo>
                  <a:cubicBezTo>
                    <a:pt x="307596" y="57472"/>
                    <a:pt x="328512" y="37292"/>
                    <a:pt x="352875" y="22406"/>
                  </a:cubicBezTo>
                  <a:cubicBezTo>
                    <a:pt x="358290" y="18322"/>
                    <a:pt x="359517" y="10716"/>
                    <a:pt x="355582" y="5179"/>
                  </a:cubicBezTo>
                  <a:cubicBezTo>
                    <a:pt x="355582" y="5032"/>
                    <a:pt x="355337" y="4885"/>
                    <a:pt x="355337" y="4738"/>
                  </a:cubicBezTo>
                  <a:cubicBezTo>
                    <a:pt x="353244" y="2093"/>
                    <a:pt x="350352" y="517"/>
                    <a:pt x="347306" y="10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81" name="Google Shape;681;p10"/>
            <p:cNvSpPr/>
            <p:nvPr/>
          </p:nvSpPr>
          <p:spPr>
            <a:xfrm flipH="1">
              <a:off x="3007054" y="780417"/>
              <a:ext cx="499902" cy="600935"/>
            </a:xfrm>
            <a:custGeom>
              <a:rect b="b" l="l" r="r" t="t"/>
              <a:pathLst>
                <a:path extrusionOk="0" h="232695" w="193573">
                  <a:moveTo>
                    <a:pt x="274" y="232141"/>
                  </a:moveTo>
                  <a:cubicBezTo>
                    <a:pt x="-6394" y="182326"/>
                    <a:pt x="13418" y="154227"/>
                    <a:pt x="57424" y="133462"/>
                  </a:cubicBezTo>
                  <a:cubicBezTo>
                    <a:pt x="80378" y="120127"/>
                    <a:pt x="124099" y="98791"/>
                    <a:pt x="144958" y="84885"/>
                  </a:cubicBezTo>
                  <a:cubicBezTo>
                    <a:pt x="170675" y="63549"/>
                    <a:pt x="184201" y="32211"/>
                    <a:pt x="192583" y="-174"/>
                  </a:cubicBezTo>
                  <a:cubicBezTo>
                    <a:pt x="190011" y="27315"/>
                    <a:pt x="180106" y="53624"/>
                    <a:pt x="164008" y="76026"/>
                  </a:cubicBezTo>
                  <a:cubicBezTo>
                    <a:pt x="147625" y="99077"/>
                    <a:pt x="120384" y="108888"/>
                    <a:pt x="97333" y="122699"/>
                  </a:cubicBezTo>
                  <a:lnTo>
                    <a:pt x="61614" y="141749"/>
                  </a:lnTo>
                  <a:cubicBezTo>
                    <a:pt x="17514" y="161275"/>
                    <a:pt x="654" y="183373"/>
                    <a:pt x="179" y="232522"/>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82" name="Google Shape;682;p10"/>
            <p:cNvSpPr/>
            <p:nvPr/>
          </p:nvSpPr>
          <p:spPr>
            <a:xfrm flipH="1">
              <a:off x="2684910" y="620788"/>
              <a:ext cx="210262" cy="318226"/>
            </a:xfrm>
            <a:custGeom>
              <a:rect b="b" l="l" r="r" t="t"/>
              <a:pathLst>
                <a:path extrusionOk="0" h="123224" w="81418">
                  <a:moveTo>
                    <a:pt x="-977" y="74855"/>
                  </a:moveTo>
                  <a:cubicBezTo>
                    <a:pt x="-977" y="39612"/>
                    <a:pt x="-311" y="21991"/>
                    <a:pt x="9596" y="12180"/>
                  </a:cubicBezTo>
                  <a:cubicBezTo>
                    <a:pt x="23120" y="-679"/>
                    <a:pt x="43219" y="-3822"/>
                    <a:pt x="59983" y="4275"/>
                  </a:cubicBezTo>
                  <a:cubicBezTo>
                    <a:pt x="81985" y="16467"/>
                    <a:pt x="80652" y="47518"/>
                    <a:pt x="80270" y="56376"/>
                  </a:cubicBezTo>
                  <a:cubicBezTo>
                    <a:pt x="78938" y="86475"/>
                    <a:pt x="59220" y="122480"/>
                    <a:pt x="34360" y="123051"/>
                  </a:cubicBezTo>
                  <a:cubicBezTo>
                    <a:pt x="22835" y="122956"/>
                    <a:pt x="11977" y="117412"/>
                    <a:pt x="5214" y="108097"/>
                  </a:cubicBezTo>
                  <a:cubicBezTo>
                    <a:pt x="737" y="102287"/>
                    <a:pt x="-1168" y="95143"/>
                    <a:pt x="-977" y="74855"/>
                  </a:cubicBezTo>
                  <a:close/>
                </a:path>
              </a:pathLst>
            </a:custGeom>
            <a:solidFill>
              <a:srgbClr val="CFB6A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683" name="Google Shape;683;p10"/>
          <p:cNvGrpSpPr/>
          <p:nvPr/>
        </p:nvGrpSpPr>
        <p:grpSpPr>
          <a:xfrm flipH="1">
            <a:off x="8876921" y="2806516"/>
            <a:ext cx="1413589" cy="2098383"/>
            <a:chOff x="336042" y="1748680"/>
            <a:chExt cx="3442739" cy="5110527"/>
          </a:xfrm>
        </p:grpSpPr>
        <p:sp>
          <p:nvSpPr>
            <p:cNvPr id="684" name="Google Shape;684;p10"/>
            <p:cNvSpPr/>
            <p:nvPr/>
          </p:nvSpPr>
          <p:spPr>
            <a:xfrm flipH="1">
              <a:off x="1135921" y="1748680"/>
              <a:ext cx="1404282" cy="3440986"/>
            </a:xfrm>
            <a:custGeom>
              <a:rect b="b" l="l" r="r" t="t"/>
              <a:pathLst>
                <a:path extrusionOk="0" h="1222375" w="498857">
                  <a:moveTo>
                    <a:pt x="3901" y="157417"/>
                  </a:moveTo>
                  <a:cubicBezTo>
                    <a:pt x="-3053" y="134452"/>
                    <a:pt x="-2576" y="109897"/>
                    <a:pt x="5234" y="87218"/>
                  </a:cubicBezTo>
                  <a:cubicBezTo>
                    <a:pt x="9044" y="76645"/>
                    <a:pt x="24284" y="58643"/>
                    <a:pt x="55526" y="23686"/>
                  </a:cubicBezTo>
                  <a:cubicBezTo>
                    <a:pt x="71528" y="5493"/>
                    <a:pt x="77815" y="-793"/>
                    <a:pt x="86007" y="-126"/>
                  </a:cubicBezTo>
                  <a:cubicBezTo>
                    <a:pt x="94198" y="541"/>
                    <a:pt x="101246" y="10160"/>
                    <a:pt x="116486" y="35593"/>
                  </a:cubicBezTo>
                  <a:cubicBezTo>
                    <a:pt x="149728" y="90838"/>
                    <a:pt x="149633" y="89599"/>
                    <a:pt x="150871" y="93790"/>
                  </a:cubicBezTo>
                  <a:cubicBezTo>
                    <a:pt x="160396" y="127318"/>
                    <a:pt x="149062" y="159798"/>
                    <a:pt x="138965" y="179515"/>
                  </a:cubicBezTo>
                  <a:cubicBezTo>
                    <a:pt x="149442" y="163551"/>
                    <a:pt x="164111" y="150740"/>
                    <a:pt x="181352" y="142463"/>
                  </a:cubicBezTo>
                  <a:cubicBezTo>
                    <a:pt x="204974" y="131604"/>
                    <a:pt x="231834" y="129709"/>
                    <a:pt x="256789" y="137129"/>
                  </a:cubicBezTo>
                  <a:cubicBezTo>
                    <a:pt x="268029" y="140082"/>
                    <a:pt x="277934" y="142844"/>
                    <a:pt x="283269" y="151702"/>
                  </a:cubicBezTo>
                  <a:cubicBezTo>
                    <a:pt x="286032" y="156274"/>
                    <a:pt x="288888" y="164752"/>
                    <a:pt x="279268" y="192755"/>
                  </a:cubicBezTo>
                  <a:cubicBezTo>
                    <a:pt x="271172" y="216405"/>
                    <a:pt x="259552" y="238713"/>
                    <a:pt x="244883" y="258953"/>
                  </a:cubicBezTo>
                  <a:cubicBezTo>
                    <a:pt x="234978" y="272575"/>
                    <a:pt x="223833" y="285319"/>
                    <a:pt x="211736" y="297053"/>
                  </a:cubicBezTo>
                  <a:cubicBezTo>
                    <a:pt x="227262" y="295187"/>
                    <a:pt x="242978" y="296092"/>
                    <a:pt x="258123" y="299721"/>
                  </a:cubicBezTo>
                  <a:cubicBezTo>
                    <a:pt x="278125" y="304674"/>
                    <a:pt x="296700" y="314189"/>
                    <a:pt x="312415" y="327534"/>
                  </a:cubicBezTo>
                  <a:cubicBezTo>
                    <a:pt x="330417" y="342202"/>
                    <a:pt x="343182" y="352584"/>
                    <a:pt x="344134" y="368586"/>
                  </a:cubicBezTo>
                  <a:cubicBezTo>
                    <a:pt x="345086" y="384588"/>
                    <a:pt x="333371" y="398019"/>
                    <a:pt x="322989" y="409544"/>
                  </a:cubicBezTo>
                  <a:cubicBezTo>
                    <a:pt x="313559" y="419793"/>
                    <a:pt x="302319" y="428308"/>
                    <a:pt x="289936" y="434690"/>
                  </a:cubicBezTo>
                  <a:cubicBezTo>
                    <a:pt x="266505" y="447539"/>
                    <a:pt x="240883" y="456093"/>
                    <a:pt x="214403" y="459931"/>
                  </a:cubicBezTo>
                  <a:cubicBezTo>
                    <a:pt x="235644" y="470218"/>
                    <a:pt x="253074" y="479934"/>
                    <a:pt x="266028" y="487649"/>
                  </a:cubicBezTo>
                  <a:cubicBezTo>
                    <a:pt x="297080" y="506127"/>
                    <a:pt x="306415" y="514985"/>
                    <a:pt x="313653" y="524797"/>
                  </a:cubicBezTo>
                  <a:cubicBezTo>
                    <a:pt x="322035" y="533874"/>
                    <a:pt x="327179" y="545513"/>
                    <a:pt x="328227" y="557848"/>
                  </a:cubicBezTo>
                  <a:cubicBezTo>
                    <a:pt x="328227" y="576898"/>
                    <a:pt x="312892" y="590614"/>
                    <a:pt x="297747" y="604235"/>
                  </a:cubicBezTo>
                  <a:cubicBezTo>
                    <a:pt x="279077" y="620104"/>
                    <a:pt x="257457" y="632229"/>
                    <a:pt x="234215" y="639953"/>
                  </a:cubicBezTo>
                  <a:cubicBezTo>
                    <a:pt x="213736" y="646993"/>
                    <a:pt x="192305" y="651003"/>
                    <a:pt x="170684" y="651860"/>
                  </a:cubicBezTo>
                  <a:cubicBezTo>
                    <a:pt x="195163" y="649498"/>
                    <a:pt x="219737" y="653603"/>
                    <a:pt x="242121" y="663766"/>
                  </a:cubicBezTo>
                  <a:cubicBezTo>
                    <a:pt x="258980" y="671996"/>
                    <a:pt x="274315" y="683226"/>
                    <a:pt x="287175" y="696913"/>
                  </a:cubicBezTo>
                  <a:cubicBezTo>
                    <a:pt x="306891" y="715963"/>
                    <a:pt x="318035" y="724917"/>
                    <a:pt x="318892" y="737966"/>
                  </a:cubicBezTo>
                  <a:cubicBezTo>
                    <a:pt x="319749" y="751015"/>
                    <a:pt x="311178" y="761112"/>
                    <a:pt x="295080" y="778923"/>
                  </a:cubicBezTo>
                  <a:cubicBezTo>
                    <a:pt x="276316" y="799821"/>
                    <a:pt x="253646" y="816928"/>
                    <a:pt x="228405" y="829311"/>
                  </a:cubicBezTo>
                  <a:cubicBezTo>
                    <a:pt x="209546" y="838302"/>
                    <a:pt x="189543" y="844522"/>
                    <a:pt x="168874" y="847789"/>
                  </a:cubicBezTo>
                  <a:cubicBezTo>
                    <a:pt x="196401" y="846141"/>
                    <a:pt x="223928" y="849361"/>
                    <a:pt x="250313" y="857314"/>
                  </a:cubicBezTo>
                  <a:cubicBezTo>
                    <a:pt x="264410" y="862010"/>
                    <a:pt x="277745" y="868716"/>
                    <a:pt x="289936" y="877222"/>
                  </a:cubicBezTo>
                  <a:cubicBezTo>
                    <a:pt x="302890" y="885508"/>
                    <a:pt x="305652" y="889413"/>
                    <a:pt x="307177" y="893128"/>
                  </a:cubicBezTo>
                  <a:cubicBezTo>
                    <a:pt x="312606" y="905987"/>
                    <a:pt x="304605" y="920560"/>
                    <a:pt x="299271" y="930181"/>
                  </a:cubicBezTo>
                  <a:cubicBezTo>
                    <a:pt x="292699" y="941677"/>
                    <a:pt x="284126" y="951983"/>
                    <a:pt x="274125" y="960661"/>
                  </a:cubicBezTo>
                  <a:cubicBezTo>
                    <a:pt x="259838" y="973805"/>
                    <a:pt x="243074" y="989236"/>
                    <a:pt x="223833" y="1005618"/>
                  </a:cubicBezTo>
                  <a:cubicBezTo>
                    <a:pt x="248884" y="1001332"/>
                    <a:pt x="269172" y="996093"/>
                    <a:pt x="283364" y="992378"/>
                  </a:cubicBezTo>
                  <a:cubicBezTo>
                    <a:pt x="315845" y="983520"/>
                    <a:pt x="330989" y="976472"/>
                    <a:pt x="344229" y="984473"/>
                  </a:cubicBezTo>
                  <a:cubicBezTo>
                    <a:pt x="352896" y="990816"/>
                    <a:pt x="358612" y="1000351"/>
                    <a:pt x="360135" y="1010952"/>
                  </a:cubicBezTo>
                  <a:cubicBezTo>
                    <a:pt x="371375" y="1051148"/>
                    <a:pt x="362327" y="1091820"/>
                    <a:pt x="353563" y="1118204"/>
                  </a:cubicBezTo>
                  <a:cubicBezTo>
                    <a:pt x="367946" y="1094630"/>
                    <a:pt x="387949" y="1074989"/>
                    <a:pt x="411761" y="1061054"/>
                  </a:cubicBezTo>
                  <a:cubicBezTo>
                    <a:pt x="423572" y="1054386"/>
                    <a:pt x="429573" y="1051053"/>
                    <a:pt x="436907" y="1051529"/>
                  </a:cubicBezTo>
                  <a:cubicBezTo>
                    <a:pt x="473578" y="1055339"/>
                    <a:pt x="497867" y="1142874"/>
                    <a:pt x="497867" y="1142874"/>
                  </a:cubicBezTo>
                  <a:lnTo>
                    <a:pt x="497867" y="1142874"/>
                  </a:lnTo>
                  <a:cubicBezTo>
                    <a:pt x="477293" y="1176306"/>
                    <a:pt x="447098" y="1210311"/>
                    <a:pt x="405189" y="1219645"/>
                  </a:cubicBezTo>
                  <a:cubicBezTo>
                    <a:pt x="303081" y="1242410"/>
                    <a:pt x="176589" y="1109155"/>
                    <a:pt x="124487" y="979996"/>
                  </a:cubicBezTo>
                  <a:cubicBezTo>
                    <a:pt x="60098" y="820072"/>
                    <a:pt x="136774" y="732346"/>
                    <a:pt x="114962" y="511366"/>
                  </a:cubicBezTo>
                  <a:cubicBezTo>
                    <a:pt x="102008" y="387132"/>
                    <a:pt x="64289" y="266764"/>
                    <a:pt x="3901" y="15741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85" name="Google Shape;685;p10"/>
            <p:cNvSpPr/>
            <p:nvPr/>
          </p:nvSpPr>
          <p:spPr>
            <a:xfrm flipH="1">
              <a:off x="412415" y="2009728"/>
              <a:ext cx="3366366" cy="4849479"/>
            </a:xfrm>
            <a:custGeom>
              <a:rect b="b" l="l" r="r" t="t"/>
              <a:pathLst>
                <a:path extrusionOk="0" h="1722728" w="1195867">
                  <a:moveTo>
                    <a:pt x="1158011" y="1403109"/>
                  </a:moveTo>
                  <a:cubicBezTo>
                    <a:pt x="1132579" y="1487120"/>
                    <a:pt x="1096956" y="1567720"/>
                    <a:pt x="1052093" y="1643139"/>
                  </a:cubicBezTo>
                  <a:cubicBezTo>
                    <a:pt x="1038949" y="1665714"/>
                    <a:pt x="1013993" y="1706290"/>
                    <a:pt x="974369" y="1712005"/>
                  </a:cubicBezTo>
                  <a:cubicBezTo>
                    <a:pt x="968177" y="1712862"/>
                    <a:pt x="949890" y="1715529"/>
                    <a:pt x="939127" y="1704957"/>
                  </a:cubicBezTo>
                  <a:cubicBezTo>
                    <a:pt x="925125" y="1691241"/>
                    <a:pt x="937984" y="1669142"/>
                    <a:pt x="936460" y="1620184"/>
                  </a:cubicBezTo>
                  <a:cubicBezTo>
                    <a:pt x="935507" y="1588465"/>
                    <a:pt x="934840" y="1567606"/>
                    <a:pt x="920552" y="1553509"/>
                  </a:cubicBezTo>
                  <a:cubicBezTo>
                    <a:pt x="900075" y="1532744"/>
                    <a:pt x="864450" y="1537983"/>
                    <a:pt x="842925" y="1541126"/>
                  </a:cubicBezTo>
                  <a:cubicBezTo>
                    <a:pt x="826256" y="1543603"/>
                    <a:pt x="776916" y="1550651"/>
                    <a:pt x="751104" y="1588751"/>
                  </a:cubicBezTo>
                  <a:cubicBezTo>
                    <a:pt x="734149" y="1613707"/>
                    <a:pt x="745198" y="1625709"/>
                    <a:pt x="721100" y="1678858"/>
                  </a:cubicBezTo>
                  <a:cubicBezTo>
                    <a:pt x="713004" y="1696765"/>
                    <a:pt x="700430" y="1728674"/>
                    <a:pt x="675188" y="1721530"/>
                  </a:cubicBezTo>
                  <a:cubicBezTo>
                    <a:pt x="664997" y="1717958"/>
                    <a:pt x="656234" y="1710957"/>
                    <a:pt x="650614" y="1701718"/>
                  </a:cubicBezTo>
                  <a:cubicBezTo>
                    <a:pt x="624039" y="1663618"/>
                    <a:pt x="632993" y="1610659"/>
                    <a:pt x="618706" y="1567606"/>
                  </a:cubicBezTo>
                  <a:cubicBezTo>
                    <a:pt x="606323" y="1530268"/>
                    <a:pt x="579177" y="1508265"/>
                    <a:pt x="562794" y="1561033"/>
                  </a:cubicBezTo>
                  <a:cubicBezTo>
                    <a:pt x="553269" y="1592466"/>
                    <a:pt x="560984" y="1628566"/>
                    <a:pt x="556889" y="1661141"/>
                  </a:cubicBezTo>
                  <a:cubicBezTo>
                    <a:pt x="554126" y="1683620"/>
                    <a:pt x="550031" y="1716863"/>
                    <a:pt x="533933" y="1721149"/>
                  </a:cubicBezTo>
                  <a:cubicBezTo>
                    <a:pt x="522788" y="1724197"/>
                    <a:pt x="509930" y="1711624"/>
                    <a:pt x="502215" y="1703528"/>
                  </a:cubicBezTo>
                  <a:cubicBezTo>
                    <a:pt x="443636" y="1639615"/>
                    <a:pt x="397440" y="1490644"/>
                    <a:pt x="394487" y="1481119"/>
                  </a:cubicBezTo>
                  <a:cubicBezTo>
                    <a:pt x="362769" y="1378820"/>
                    <a:pt x="355339" y="1378154"/>
                    <a:pt x="311525" y="1235755"/>
                  </a:cubicBezTo>
                  <a:cubicBezTo>
                    <a:pt x="289046" y="1162603"/>
                    <a:pt x="281330" y="1130980"/>
                    <a:pt x="281521" y="1089260"/>
                  </a:cubicBezTo>
                  <a:cubicBezTo>
                    <a:pt x="281521" y="1043254"/>
                    <a:pt x="291046" y="1014299"/>
                    <a:pt x="315049" y="939146"/>
                  </a:cubicBezTo>
                  <a:cubicBezTo>
                    <a:pt x="362674" y="788842"/>
                    <a:pt x="407727" y="640728"/>
                    <a:pt x="443922" y="487280"/>
                  </a:cubicBezTo>
                  <a:cubicBezTo>
                    <a:pt x="452400" y="451848"/>
                    <a:pt x="454209" y="422987"/>
                    <a:pt x="412203" y="412223"/>
                  </a:cubicBezTo>
                  <a:cubicBezTo>
                    <a:pt x="376771" y="402698"/>
                    <a:pt x="349148" y="425939"/>
                    <a:pt x="318573" y="438703"/>
                  </a:cubicBezTo>
                  <a:cubicBezTo>
                    <a:pt x="231610" y="475279"/>
                    <a:pt x="135407" y="425844"/>
                    <a:pt x="129693" y="422891"/>
                  </a:cubicBezTo>
                  <a:cubicBezTo>
                    <a:pt x="55969" y="383744"/>
                    <a:pt x="28346" y="312878"/>
                    <a:pt x="20250" y="292208"/>
                  </a:cubicBezTo>
                  <a:cubicBezTo>
                    <a:pt x="7963" y="260585"/>
                    <a:pt x="-14325" y="203531"/>
                    <a:pt x="9677" y="150953"/>
                  </a:cubicBezTo>
                  <a:cubicBezTo>
                    <a:pt x="17963" y="132950"/>
                    <a:pt x="36061" y="105899"/>
                    <a:pt x="127978" y="66275"/>
                  </a:cubicBezTo>
                  <a:cubicBezTo>
                    <a:pt x="210940" y="30556"/>
                    <a:pt x="308953" y="-11735"/>
                    <a:pt x="440398" y="2744"/>
                  </a:cubicBezTo>
                  <a:cubicBezTo>
                    <a:pt x="484308" y="7601"/>
                    <a:pt x="523551" y="12269"/>
                    <a:pt x="558698" y="28080"/>
                  </a:cubicBezTo>
                  <a:cubicBezTo>
                    <a:pt x="574891" y="35424"/>
                    <a:pt x="589749" y="45330"/>
                    <a:pt x="602799" y="57417"/>
                  </a:cubicBezTo>
                  <a:cubicBezTo>
                    <a:pt x="619944" y="73286"/>
                    <a:pt x="633946" y="92297"/>
                    <a:pt x="643947" y="113424"/>
                  </a:cubicBezTo>
                  <a:cubicBezTo>
                    <a:pt x="662997" y="153715"/>
                    <a:pt x="669093" y="198101"/>
                    <a:pt x="673475" y="235725"/>
                  </a:cubicBezTo>
                  <a:cubicBezTo>
                    <a:pt x="681761" y="308020"/>
                    <a:pt x="667855" y="327927"/>
                    <a:pt x="651376" y="464325"/>
                  </a:cubicBezTo>
                  <a:cubicBezTo>
                    <a:pt x="640423" y="555003"/>
                    <a:pt x="631183" y="637871"/>
                    <a:pt x="638994" y="739693"/>
                  </a:cubicBezTo>
                  <a:cubicBezTo>
                    <a:pt x="646804" y="841515"/>
                    <a:pt x="651471" y="892093"/>
                    <a:pt x="691952" y="942671"/>
                  </a:cubicBezTo>
                  <a:cubicBezTo>
                    <a:pt x="759581" y="1027443"/>
                    <a:pt x="866260" y="1033825"/>
                    <a:pt x="880834" y="1034492"/>
                  </a:cubicBezTo>
                  <a:cubicBezTo>
                    <a:pt x="914456" y="1036015"/>
                    <a:pt x="967321" y="1040016"/>
                    <a:pt x="983513" y="1001630"/>
                  </a:cubicBezTo>
                  <a:cubicBezTo>
                    <a:pt x="990847" y="984390"/>
                    <a:pt x="985800" y="964769"/>
                    <a:pt x="981608" y="946576"/>
                  </a:cubicBezTo>
                  <a:cubicBezTo>
                    <a:pt x="958557" y="845515"/>
                    <a:pt x="992943" y="776650"/>
                    <a:pt x="1052093" y="697306"/>
                  </a:cubicBezTo>
                  <a:cubicBezTo>
                    <a:pt x="1077049" y="663874"/>
                    <a:pt x="1105433" y="633137"/>
                    <a:pt x="1136771" y="605581"/>
                  </a:cubicBezTo>
                  <a:cubicBezTo>
                    <a:pt x="1091622" y="702164"/>
                    <a:pt x="1088003" y="780174"/>
                    <a:pt x="1090955" y="827990"/>
                  </a:cubicBezTo>
                  <a:cubicBezTo>
                    <a:pt x="1093908" y="875805"/>
                    <a:pt x="1104671" y="912000"/>
                    <a:pt x="1126198" y="985057"/>
                  </a:cubicBezTo>
                  <a:cubicBezTo>
                    <a:pt x="1162774" y="1108882"/>
                    <a:pt x="1185348" y="1125741"/>
                    <a:pt x="1192873" y="1188130"/>
                  </a:cubicBezTo>
                  <a:cubicBezTo>
                    <a:pt x="1200397" y="1243756"/>
                    <a:pt x="1186300" y="1296810"/>
                    <a:pt x="1158011" y="140310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86" name="Google Shape;686;p10"/>
            <p:cNvSpPr/>
            <p:nvPr/>
          </p:nvSpPr>
          <p:spPr>
            <a:xfrm flipH="1" rot="1801764">
              <a:off x="1938434" y="1927726"/>
              <a:ext cx="482317" cy="1014556"/>
            </a:xfrm>
            <a:custGeom>
              <a:rect b="b" l="l" r="r" t="t"/>
              <a:pathLst>
                <a:path extrusionOk="0" h="1015458" w="482746">
                  <a:moveTo>
                    <a:pt x="230798" y="943546"/>
                  </a:moveTo>
                  <a:cubicBezTo>
                    <a:pt x="216713" y="934487"/>
                    <a:pt x="195481" y="942400"/>
                    <a:pt x="183374" y="961224"/>
                  </a:cubicBezTo>
                  <a:cubicBezTo>
                    <a:pt x="171267" y="980047"/>
                    <a:pt x="172872" y="1002649"/>
                    <a:pt x="186956" y="1011708"/>
                  </a:cubicBezTo>
                  <a:cubicBezTo>
                    <a:pt x="201041" y="1020767"/>
                    <a:pt x="222273" y="1012854"/>
                    <a:pt x="234380" y="994031"/>
                  </a:cubicBezTo>
                  <a:cubicBezTo>
                    <a:pt x="246487" y="975207"/>
                    <a:pt x="244882" y="952605"/>
                    <a:pt x="230798" y="943546"/>
                  </a:cubicBezTo>
                  <a:close/>
                  <a:moveTo>
                    <a:pt x="121253" y="822792"/>
                  </a:moveTo>
                  <a:cubicBezTo>
                    <a:pt x="104876" y="819364"/>
                    <a:pt x="87888" y="834326"/>
                    <a:pt x="83308" y="856207"/>
                  </a:cubicBezTo>
                  <a:cubicBezTo>
                    <a:pt x="78729" y="878090"/>
                    <a:pt x="88294" y="898606"/>
                    <a:pt x="104669" y="902033"/>
                  </a:cubicBezTo>
                  <a:cubicBezTo>
                    <a:pt x="121046" y="905461"/>
                    <a:pt x="138031" y="890498"/>
                    <a:pt x="142610" y="868618"/>
                  </a:cubicBezTo>
                  <a:cubicBezTo>
                    <a:pt x="147190" y="846737"/>
                    <a:pt x="137625" y="826218"/>
                    <a:pt x="121253" y="822792"/>
                  </a:cubicBezTo>
                  <a:close/>
                  <a:moveTo>
                    <a:pt x="355836" y="749622"/>
                  </a:moveTo>
                  <a:cubicBezTo>
                    <a:pt x="338882" y="738717"/>
                    <a:pt x="312726" y="749181"/>
                    <a:pt x="297414" y="772988"/>
                  </a:cubicBezTo>
                  <a:cubicBezTo>
                    <a:pt x="282100" y="796797"/>
                    <a:pt x="283427" y="824935"/>
                    <a:pt x="300381" y="835840"/>
                  </a:cubicBezTo>
                  <a:cubicBezTo>
                    <a:pt x="317333" y="846743"/>
                    <a:pt x="343489" y="836279"/>
                    <a:pt x="358801" y="812472"/>
                  </a:cubicBezTo>
                  <a:cubicBezTo>
                    <a:pt x="374115" y="788663"/>
                    <a:pt x="372788" y="760525"/>
                    <a:pt x="355836" y="749622"/>
                  </a:cubicBezTo>
                  <a:close/>
                  <a:moveTo>
                    <a:pt x="200917" y="617551"/>
                  </a:moveTo>
                  <a:cubicBezTo>
                    <a:pt x="195440" y="610233"/>
                    <a:pt x="187875" y="605707"/>
                    <a:pt x="179520" y="605707"/>
                  </a:cubicBezTo>
                  <a:cubicBezTo>
                    <a:pt x="162804" y="605707"/>
                    <a:pt x="149254" y="623814"/>
                    <a:pt x="149254" y="646147"/>
                  </a:cubicBezTo>
                  <a:cubicBezTo>
                    <a:pt x="149254" y="668483"/>
                    <a:pt x="162807" y="686587"/>
                    <a:pt x="179520" y="686587"/>
                  </a:cubicBezTo>
                  <a:cubicBezTo>
                    <a:pt x="196235" y="686587"/>
                    <a:pt x="209782" y="668480"/>
                    <a:pt x="209782" y="646147"/>
                  </a:cubicBezTo>
                  <a:cubicBezTo>
                    <a:pt x="209782" y="634979"/>
                    <a:pt x="206394" y="624870"/>
                    <a:pt x="200917" y="617551"/>
                  </a:cubicBezTo>
                  <a:close/>
                  <a:moveTo>
                    <a:pt x="73942" y="484277"/>
                  </a:moveTo>
                  <a:cubicBezTo>
                    <a:pt x="67319" y="477970"/>
                    <a:pt x="59100" y="474766"/>
                    <a:pt x="50856" y="476160"/>
                  </a:cubicBezTo>
                  <a:cubicBezTo>
                    <a:pt x="34365" y="478947"/>
                    <a:pt x="24019" y="499069"/>
                    <a:pt x="27743" y="521102"/>
                  </a:cubicBezTo>
                  <a:cubicBezTo>
                    <a:pt x="31467" y="543138"/>
                    <a:pt x="47853" y="558740"/>
                    <a:pt x="64342" y="555953"/>
                  </a:cubicBezTo>
                  <a:cubicBezTo>
                    <a:pt x="80833" y="553166"/>
                    <a:pt x="91178" y="533043"/>
                    <a:pt x="87455" y="511010"/>
                  </a:cubicBezTo>
                  <a:cubicBezTo>
                    <a:pt x="85593" y="499993"/>
                    <a:pt x="80565" y="490583"/>
                    <a:pt x="73942" y="484277"/>
                  </a:cubicBezTo>
                  <a:close/>
                  <a:moveTo>
                    <a:pt x="367770" y="535641"/>
                  </a:moveTo>
                  <a:cubicBezTo>
                    <a:pt x="361304" y="531672"/>
                    <a:pt x="354118" y="529339"/>
                    <a:pt x="346494" y="529048"/>
                  </a:cubicBezTo>
                  <a:cubicBezTo>
                    <a:pt x="315988" y="527885"/>
                    <a:pt x="290010" y="559831"/>
                    <a:pt x="288463" y="600401"/>
                  </a:cubicBezTo>
                  <a:cubicBezTo>
                    <a:pt x="286915" y="640968"/>
                    <a:pt x="310388" y="674800"/>
                    <a:pt x="340890" y="675964"/>
                  </a:cubicBezTo>
                  <a:cubicBezTo>
                    <a:pt x="371395" y="677127"/>
                    <a:pt x="397374" y="645181"/>
                    <a:pt x="398921" y="604614"/>
                  </a:cubicBezTo>
                  <a:cubicBezTo>
                    <a:pt x="400082" y="574186"/>
                    <a:pt x="387167" y="547549"/>
                    <a:pt x="367770" y="535641"/>
                  </a:cubicBezTo>
                  <a:close/>
                  <a:moveTo>
                    <a:pt x="224886" y="269654"/>
                  </a:moveTo>
                  <a:cubicBezTo>
                    <a:pt x="217164" y="265304"/>
                    <a:pt x="208674" y="262899"/>
                    <a:pt x="199763" y="262899"/>
                  </a:cubicBezTo>
                  <a:cubicBezTo>
                    <a:pt x="164113" y="262899"/>
                    <a:pt x="135217" y="301388"/>
                    <a:pt x="135217" y="348869"/>
                  </a:cubicBezTo>
                  <a:cubicBezTo>
                    <a:pt x="135217" y="396348"/>
                    <a:pt x="164113" y="434837"/>
                    <a:pt x="199763" y="434837"/>
                  </a:cubicBezTo>
                  <a:cubicBezTo>
                    <a:pt x="235409" y="434837"/>
                    <a:pt x="264305" y="396348"/>
                    <a:pt x="264305" y="348869"/>
                  </a:cubicBezTo>
                  <a:cubicBezTo>
                    <a:pt x="264305" y="313258"/>
                    <a:pt x="248051" y="282705"/>
                    <a:pt x="224886" y="269654"/>
                  </a:cubicBezTo>
                  <a:close/>
                  <a:moveTo>
                    <a:pt x="51662" y="11845"/>
                  </a:moveTo>
                  <a:cubicBezTo>
                    <a:pt x="46186" y="4526"/>
                    <a:pt x="38620" y="0"/>
                    <a:pt x="30265" y="0"/>
                  </a:cubicBezTo>
                  <a:cubicBezTo>
                    <a:pt x="13549" y="0"/>
                    <a:pt x="0" y="18107"/>
                    <a:pt x="0" y="40440"/>
                  </a:cubicBezTo>
                  <a:cubicBezTo>
                    <a:pt x="0" y="62775"/>
                    <a:pt x="13552" y="80880"/>
                    <a:pt x="30265" y="80879"/>
                  </a:cubicBezTo>
                  <a:cubicBezTo>
                    <a:pt x="46981" y="80880"/>
                    <a:pt x="60527" y="62773"/>
                    <a:pt x="60527" y="40440"/>
                  </a:cubicBezTo>
                  <a:cubicBezTo>
                    <a:pt x="60527" y="29273"/>
                    <a:pt x="57139" y="19163"/>
                    <a:pt x="51662" y="11845"/>
                  </a:cubicBezTo>
                  <a:close/>
                  <a:moveTo>
                    <a:pt x="393522" y="198509"/>
                  </a:moveTo>
                  <a:cubicBezTo>
                    <a:pt x="344748" y="238434"/>
                    <a:pt x="332807" y="326580"/>
                    <a:pt x="369566" y="409750"/>
                  </a:cubicBezTo>
                  <a:cubicBezTo>
                    <a:pt x="390388" y="461572"/>
                    <a:pt x="430310" y="503378"/>
                    <a:pt x="481030" y="526504"/>
                  </a:cubicBezTo>
                  <a:cubicBezTo>
                    <a:pt x="486418" y="460948"/>
                    <a:pt x="479079" y="394906"/>
                    <a:pt x="459654" y="332099"/>
                  </a:cubicBezTo>
                  <a:cubicBezTo>
                    <a:pt x="444884" y="284269"/>
                    <a:pt x="422630" y="239206"/>
                    <a:pt x="393522" y="198509"/>
                  </a:cubicBezTo>
                  <a:close/>
                  <a:moveTo>
                    <a:pt x="223108" y="84551"/>
                  </a:moveTo>
                  <a:cubicBezTo>
                    <a:pt x="215916" y="78888"/>
                    <a:pt x="207426" y="76465"/>
                    <a:pt x="199343" y="78627"/>
                  </a:cubicBezTo>
                  <a:cubicBezTo>
                    <a:pt x="183171" y="82951"/>
                    <a:pt x="174747" y="103974"/>
                    <a:pt x="180525" y="125580"/>
                  </a:cubicBezTo>
                  <a:cubicBezTo>
                    <a:pt x="186303" y="147190"/>
                    <a:pt x="204098" y="161199"/>
                    <a:pt x="220267" y="156875"/>
                  </a:cubicBezTo>
                  <a:cubicBezTo>
                    <a:pt x="236438" y="152551"/>
                    <a:pt x="244860" y="131529"/>
                    <a:pt x="239082" y="109922"/>
                  </a:cubicBezTo>
                  <a:cubicBezTo>
                    <a:pt x="236193" y="99119"/>
                    <a:pt x="230300" y="90214"/>
                    <a:pt x="223108" y="8455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87" name="Google Shape;687;p10"/>
            <p:cNvSpPr/>
            <p:nvPr/>
          </p:nvSpPr>
          <p:spPr>
            <a:xfrm flipH="1" rot="4672513">
              <a:off x="462138" y="4637317"/>
              <a:ext cx="1378168" cy="1371482"/>
            </a:xfrm>
            <a:custGeom>
              <a:rect b="b" l="l" r="r" t="t"/>
              <a:pathLst>
                <a:path extrusionOk="0" h="1371752" w="1378439">
                  <a:moveTo>
                    <a:pt x="83619" y="1190029"/>
                  </a:moveTo>
                  <a:cubicBezTo>
                    <a:pt x="83619" y="1169160"/>
                    <a:pt x="64900" y="1152242"/>
                    <a:pt x="41808" y="1152242"/>
                  </a:cubicBezTo>
                  <a:cubicBezTo>
                    <a:pt x="18719" y="1152242"/>
                    <a:pt x="0" y="1169157"/>
                    <a:pt x="0" y="1190029"/>
                  </a:cubicBezTo>
                  <a:cubicBezTo>
                    <a:pt x="1" y="1210898"/>
                    <a:pt x="18720" y="1227817"/>
                    <a:pt x="41808" y="1227817"/>
                  </a:cubicBezTo>
                  <a:cubicBezTo>
                    <a:pt x="64900" y="1227817"/>
                    <a:pt x="83619" y="1210898"/>
                    <a:pt x="83619" y="1190029"/>
                  </a:cubicBezTo>
                  <a:close/>
                  <a:moveTo>
                    <a:pt x="370444" y="615263"/>
                  </a:moveTo>
                  <a:cubicBezTo>
                    <a:pt x="370444" y="594394"/>
                    <a:pt x="351725" y="577476"/>
                    <a:pt x="328633" y="577476"/>
                  </a:cubicBezTo>
                  <a:cubicBezTo>
                    <a:pt x="305544" y="577476"/>
                    <a:pt x="286825" y="594392"/>
                    <a:pt x="286825" y="615263"/>
                  </a:cubicBezTo>
                  <a:cubicBezTo>
                    <a:pt x="286825" y="636132"/>
                    <a:pt x="305545" y="653051"/>
                    <a:pt x="328633" y="653051"/>
                  </a:cubicBezTo>
                  <a:cubicBezTo>
                    <a:pt x="351725" y="653051"/>
                    <a:pt x="370444" y="636132"/>
                    <a:pt x="370444" y="615263"/>
                  </a:cubicBezTo>
                  <a:close/>
                  <a:moveTo>
                    <a:pt x="512325" y="1121898"/>
                  </a:moveTo>
                  <a:cubicBezTo>
                    <a:pt x="510137" y="1086488"/>
                    <a:pt x="480664" y="1045354"/>
                    <a:pt x="434165" y="1018241"/>
                  </a:cubicBezTo>
                  <a:cubicBezTo>
                    <a:pt x="372169" y="982093"/>
                    <a:pt x="303380" y="984562"/>
                    <a:pt x="280524" y="1023762"/>
                  </a:cubicBezTo>
                  <a:cubicBezTo>
                    <a:pt x="257669" y="1062959"/>
                    <a:pt x="289400" y="1124037"/>
                    <a:pt x="351401" y="1160188"/>
                  </a:cubicBezTo>
                  <a:cubicBezTo>
                    <a:pt x="413397" y="1196336"/>
                    <a:pt x="482184" y="1193866"/>
                    <a:pt x="505038" y="1154669"/>
                  </a:cubicBezTo>
                  <a:cubicBezTo>
                    <a:pt x="510752" y="1144869"/>
                    <a:pt x="513055" y="1133702"/>
                    <a:pt x="512325" y="1121898"/>
                  </a:cubicBezTo>
                  <a:close/>
                  <a:moveTo>
                    <a:pt x="669016" y="1333965"/>
                  </a:moveTo>
                  <a:cubicBezTo>
                    <a:pt x="669016" y="1313096"/>
                    <a:pt x="650294" y="1296177"/>
                    <a:pt x="627205" y="1296177"/>
                  </a:cubicBezTo>
                  <a:cubicBezTo>
                    <a:pt x="604117" y="1296177"/>
                    <a:pt x="585395" y="1313093"/>
                    <a:pt x="585394" y="1333965"/>
                  </a:cubicBezTo>
                  <a:cubicBezTo>
                    <a:pt x="585395" y="1354834"/>
                    <a:pt x="604117" y="1371752"/>
                    <a:pt x="627206" y="1371752"/>
                  </a:cubicBezTo>
                  <a:cubicBezTo>
                    <a:pt x="650294" y="1371752"/>
                    <a:pt x="669016" y="1354834"/>
                    <a:pt x="669016" y="1333965"/>
                  </a:cubicBezTo>
                  <a:close/>
                  <a:moveTo>
                    <a:pt x="587285" y="860759"/>
                  </a:moveTo>
                  <a:cubicBezTo>
                    <a:pt x="587285" y="839890"/>
                    <a:pt x="568566" y="822972"/>
                    <a:pt x="545477" y="822972"/>
                  </a:cubicBezTo>
                  <a:cubicBezTo>
                    <a:pt x="522386" y="822972"/>
                    <a:pt x="503667" y="839887"/>
                    <a:pt x="503666" y="860759"/>
                  </a:cubicBezTo>
                  <a:cubicBezTo>
                    <a:pt x="503667" y="881628"/>
                    <a:pt x="522386" y="898547"/>
                    <a:pt x="545478" y="898547"/>
                  </a:cubicBezTo>
                  <a:cubicBezTo>
                    <a:pt x="568566" y="898547"/>
                    <a:pt x="587285" y="881628"/>
                    <a:pt x="587285" y="860759"/>
                  </a:cubicBezTo>
                  <a:close/>
                  <a:moveTo>
                    <a:pt x="731622" y="626553"/>
                  </a:moveTo>
                  <a:cubicBezTo>
                    <a:pt x="731622" y="605684"/>
                    <a:pt x="712903" y="588765"/>
                    <a:pt x="689814" y="588765"/>
                  </a:cubicBezTo>
                  <a:cubicBezTo>
                    <a:pt x="666722" y="588765"/>
                    <a:pt x="648003" y="605681"/>
                    <a:pt x="648003" y="626553"/>
                  </a:cubicBezTo>
                  <a:cubicBezTo>
                    <a:pt x="648004" y="647419"/>
                    <a:pt x="666723" y="664337"/>
                    <a:pt x="689814" y="664337"/>
                  </a:cubicBezTo>
                  <a:cubicBezTo>
                    <a:pt x="712903" y="664338"/>
                    <a:pt x="731622" y="647422"/>
                    <a:pt x="731622" y="626553"/>
                  </a:cubicBezTo>
                  <a:close/>
                  <a:moveTo>
                    <a:pt x="872674" y="1083615"/>
                  </a:moveTo>
                  <a:cubicBezTo>
                    <a:pt x="867406" y="1066990"/>
                    <a:pt x="855629" y="1051740"/>
                    <a:pt x="838593" y="1041806"/>
                  </a:cubicBezTo>
                  <a:cubicBezTo>
                    <a:pt x="804516" y="1021937"/>
                    <a:pt x="762304" y="1030857"/>
                    <a:pt x="744304" y="1061729"/>
                  </a:cubicBezTo>
                  <a:cubicBezTo>
                    <a:pt x="726304" y="1092600"/>
                    <a:pt x="739333" y="1133730"/>
                    <a:pt x="773410" y="1153599"/>
                  </a:cubicBezTo>
                  <a:cubicBezTo>
                    <a:pt x="807484" y="1173466"/>
                    <a:pt x="849698" y="1164548"/>
                    <a:pt x="867699" y="1133676"/>
                  </a:cubicBezTo>
                  <a:cubicBezTo>
                    <a:pt x="876699" y="1118241"/>
                    <a:pt x="877941" y="1100240"/>
                    <a:pt x="872674" y="1083615"/>
                  </a:cubicBezTo>
                  <a:close/>
                  <a:moveTo>
                    <a:pt x="963242" y="510724"/>
                  </a:moveTo>
                  <a:cubicBezTo>
                    <a:pt x="963242" y="475053"/>
                    <a:pt x="931324" y="446137"/>
                    <a:pt x="891952" y="446137"/>
                  </a:cubicBezTo>
                  <a:cubicBezTo>
                    <a:pt x="852578" y="446137"/>
                    <a:pt x="820663" y="475053"/>
                    <a:pt x="820663" y="510724"/>
                  </a:cubicBezTo>
                  <a:cubicBezTo>
                    <a:pt x="820663" y="546396"/>
                    <a:pt x="852578" y="575312"/>
                    <a:pt x="891952" y="575312"/>
                  </a:cubicBezTo>
                  <a:cubicBezTo>
                    <a:pt x="931324" y="575312"/>
                    <a:pt x="963242" y="546396"/>
                    <a:pt x="963242" y="510724"/>
                  </a:cubicBezTo>
                  <a:close/>
                  <a:moveTo>
                    <a:pt x="1087727" y="826222"/>
                  </a:moveTo>
                  <a:cubicBezTo>
                    <a:pt x="1076800" y="794709"/>
                    <a:pt x="1050682" y="763454"/>
                    <a:pt x="1013647" y="741860"/>
                  </a:cubicBezTo>
                  <a:cubicBezTo>
                    <a:pt x="947805" y="703470"/>
                    <a:pt x="872392" y="710148"/>
                    <a:pt x="845205" y="756775"/>
                  </a:cubicBezTo>
                  <a:cubicBezTo>
                    <a:pt x="818018" y="803403"/>
                    <a:pt x="849352" y="872323"/>
                    <a:pt x="915194" y="910713"/>
                  </a:cubicBezTo>
                  <a:cubicBezTo>
                    <a:pt x="981035" y="949103"/>
                    <a:pt x="1056451" y="942426"/>
                    <a:pt x="1083638" y="895797"/>
                  </a:cubicBezTo>
                  <a:cubicBezTo>
                    <a:pt x="1090435" y="884141"/>
                    <a:pt x="1093574" y="871091"/>
                    <a:pt x="1093430" y="857473"/>
                  </a:cubicBezTo>
                  <a:cubicBezTo>
                    <a:pt x="1093323" y="847259"/>
                    <a:pt x="1091369" y="836726"/>
                    <a:pt x="1087727" y="826222"/>
                  </a:cubicBezTo>
                  <a:close/>
                  <a:moveTo>
                    <a:pt x="995223" y="37788"/>
                  </a:moveTo>
                  <a:cubicBezTo>
                    <a:pt x="995223" y="16919"/>
                    <a:pt x="976504" y="0"/>
                    <a:pt x="953413" y="0"/>
                  </a:cubicBezTo>
                  <a:cubicBezTo>
                    <a:pt x="930324" y="0"/>
                    <a:pt x="911605" y="16916"/>
                    <a:pt x="911604" y="37788"/>
                  </a:cubicBezTo>
                  <a:cubicBezTo>
                    <a:pt x="911605" y="58657"/>
                    <a:pt x="930324" y="75575"/>
                    <a:pt x="953413" y="75575"/>
                  </a:cubicBezTo>
                  <a:cubicBezTo>
                    <a:pt x="976504" y="75575"/>
                    <a:pt x="995223" y="58657"/>
                    <a:pt x="995223" y="37788"/>
                  </a:cubicBezTo>
                  <a:close/>
                  <a:moveTo>
                    <a:pt x="1224131" y="1019959"/>
                  </a:moveTo>
                  <a:cubicBezTo>
                    <a:pt x="1224132" y="999090"/>
                    <a:pt x="1205412" y="982172"/>
                    <a:pt x="1182321" y="982172"/>
                  </a:cubicBezTo>
                  <a:cubicBezTo>
                    <a:pt x="1159232" y="982172"/>
                    <a:pt x="1140513" y="999088"/>
                    <a:pt x="1140513" y="1019959"/>
                  </a:cubicBezTo>
                  <a:cubicBezTo>
                    <a:pt x="1140513" y="1040828"/>
                    <a:pt x="1159232" y="1057747"/>
                    <a:pt x="1182321" y="1057747"/>
                  </a:cubicBezTo>
                  <a:cubicBezTo>
                    <a:pt x="1205412" y="1057747"/>
                    <a:pt x="1224131" y="1040831"/>
                    <a:pt x="1224131" y="1019959"/>
                  </a:cubicBezTo>
                  <a:close/>
                  <a:moveTo>
                    <a:pt x="1378439" y="804110"/>
                  </a:moveTo>
                  <a:cubicBezTo>
                    <a:pt x="1378440" y="783241"/>
                    <a:pt x="1359720" y="766323"/>
                    <a:pt x="1336631" y="766323"/>
                  </a:cubicBezTo>
                  <a:cubicBezTo>
                    <a:pt x="1313540" y="766323"/>
                    <a:pt x="1294821" y="783239"/>
                    <a:pt x="1294821" y="804110"/>
                  </a:cubicBezTo>
                  <a:cubicBezTo>
                    <a:pt x="1294821" y="824979"/>
                    <a:pt x="1313540" y="841898"/>
                    <a:pt x="1336632" y="841898"/>
                  </a:cubicBezTo>
                  <a:cubicBezTo>
                    <a:pt x="1359720" y="841898"/>
                    <a:pt x="1378439" y="824982"/>
                    <a:pt x="1378439" y="80411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88" name="Google Shape;688;p10"/>
            <p:cNvSpPr/>
            <p:nvPr/>
          </p:nvSpPr>
          <p:spPr>
            <a:xfrm flipH="1">
              <a:off x="2555591" y="2323765"/>
              <a:ext cx="251143" cy="155805"/>
            </a:xfrm>
            <a:custGeom>
              <a:rect b="b" l="l" r="r" t="t"/>
              <a:pathLst>
                <a:path extrusionOk="0" h="55348" w="89216">
                  <a:moveTo>
                    <a:pt x="-260" y="55175"/>
                  </a:moveTo>
                  <a:cubicBezTo>
                    <a:pt x="-9118" y="978"/>
                    <a:pt x="65082" y="-22835"/>
                    <a:pt x="88227" y="27457"/>
                  </a:cubicBezTo>
                  <a:cubicBezTo>
                    <a:pt x="72796" y="5464"/>
                    <a:pt x="42412" y="177"/>
                    <a:pt x="20409" y="15636"/>
                  </a:cubicBezTo>
                  <a:cubicBezTo>
                    <a:pt x="7550" y="24695"/>
                    <a:pt x="-164" y="39430"/>
                    <a:pt x="-260" y="55175"/>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89" name="Google Shape;689;p10"/>
            <p:cNvSpPr/>
            <p:nvPr/>
          </p:nvSpPr>
          <p:spPr>
            <a:xfrm flipH="1">
              <a:off x="2680016" y="2683782"/>
              <a:ext cx="76962" cy="76177"/>
            </a:xfrm>
            <a:custGeom>
              <a:rect b="b" l="l" r="r" t="t"/>
              <a:pathLst>
                <a:path extrusionOk="0" h="27061" w="27340">
                  <a:moveTo>
                    <a:pt x="26351" y="22686"/>
                  </a:moveTo>
                  <a:cubicBezTo>
                    <a:pt x="19589" y="28735"/>
                    <a:pt x="9302" y="28192"/>
                    <a:pt x="3206" y="21458"/>
                  </a:cubicBezTo>
                  <a:cubicBezTo>
                    <a:pt x="539" y="18524"/>
                    <a:pt x="-890" y="14733"/>
                    <a:pt x="-986" y="10780"/>
                  </a:cubicBezTo>
                  <a:cubicBezTo>
                    <a:pt x="-1081" y="6675"/>
                    <a:pt x="443" y="2703"/>
                    <a:pt x="3396" y="-174"/>
                  </a:cubicBezTo>
                  <a:cubicBezTo>
                    <a:pt x="-318" y="8770"/>
                    <a:pt x="3967" y="19019"/>
                    <a:pt x="12921" y="22715"/>
                  </a:cubicBezTo>
                  <a:cubicBezTo>
                    <a:pt x="17207" y="24496"/>
                    <a:pt x="22065" y="24487"/>
                    <a:pt x="26351" y="22686"/>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90" name="Google Shape;690;p10"/>
            <p:cNvSpPr/>
            <p:nvPr/>
          </p:nvSpPr>
          <p:spPr>
            <a:xfrm flipH="1">
              <a:off x="2978605" y="2958536"/>
              <a:ext cx="139697" cy="107049"/>
            </a:xfrm>
            <a:custGeom>
              <a:rect b="b" l="l" r="r" t="t"/>
              <a:pathLst>
                <a:path extrusionOk="0" h="38028" w="49626">
                  <a:moveTo>
                    <a:pt x="-990" y="26306"/>
                  </a:moveTo>
                  <a:lnTo>
                    <a:pt x="40730" y="37640"/>
                  </a:lnTo>
                  <a:cubicBezTo>
                    <a:pt x="43683" y="38479"/>
                    <a:pt x="46730" y="36783"/>
                    <a:pt x="47587" y="33859"/>
                  </a:cubicBezTo>
                  <a:cubicBezTo>
                    <a:pt x="47683" y="33383"/>
                    <a:pt x="47778" y="32897"/>
                    <a:pt x="47778" y="32402"/>
                  </a:cubicBezTo>
                  <a:lnTo>
                    <a:pt x="48636" y="-174"/>
                  </a:ln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91" name="Google Shape;691;p10"/>
            <p:cNvSpPr/>
            <p:nvPr/>
          </p:nvSpPr>
          <p:spPr>
            <a:xfrm flipH="1">
              <a:off x="2978605" y="2958536"/>
              <a:ext cx="139697" cy="107049"/>
            </a:xfrm>
            <a:custGeom>
              <a:rect b="b" l="l" r="r" t="t"/>
              <a:pathLst>
                <a:path extrusionOk="0" h="38028" w="49626">
                  <a:moveTo>
                    <a:pt x="-990" y="26306"/>
                  </a:moveTo>
                  <a:lnTo>
                    <a:pt x="40730" y="37640"/>
                  </a:lnTo>
                  <a:cubicBezTo>
                    <a:pt x="43683" y="38479"/>
                    <a:pt x="46730" y="36783"/>
                    <a:pt x="47587" y="33859"/>
                  </a:cubicBezTo>
                  <a:cubicBezTo>
                    <a:pt x="47683" y="33383"/>
                    <a:pt x="47778" y="32897"/>
                    <a:pt x="47778" y="32402"/>
                  </a:cubicBezTo>
                  <a:lnTo>
                    <a:pt x="48636" y="-174"/>
                  </a:ln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92" name="Google Shape;692;p10"/>
            <p:cNvSpPr/>
            <p:nvPr/>
          </p:nvSpPr>
          <p:spPr>
            <a:xfrm flipH="1">
              <a:off x="2814557" y="2847026"/>
              <a:ext cx="138622" cy="108929"/>
            </a:xfrm>
            <a:custGeom>
              <a:rect b="b" l="l" r="r" t="t"/>
              <a:pathLst>
                <a:path extrusionOk="0" h="38696" w="49244">
                  <a:moveTo>
                    <a:pt x="-990" y="33831"/>
                  </a:moveTo>
                  <a:lnTo>
                    <a:pt x="42349" y="38498"/>
                  </a:lnTo>
                  <a:cubicBezTo>
                    <a:pt x="45301" y="38784"/>
                    <a:pt x="47969" y="36584"/>
                    <a:pt x="48255" y="33602"/>
                  </a:cubicBezTo>
                  <a:cubicBezTo>
                    <a:pt x="48255" y="33231"/>
                    <a:pt x="48255" y="32859"/>
                    <a:pt x="48255" y="32497"/>
                  </a:cubicBezTo>
                  <a:lnTo>
                    <a:pt x="43968" y="-174"/>
                  </a:ln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93" name="Google Shape;693;p10"/>
            <p:cNvSpPr/>
            <p:nvPr/>
          </p:nvSpPr>
          <p:spPr>
            <a:xfrm flipH="1">
              <a:off x="2814557" y="2847026"/>
              <a:ext cx="138622" cy="108929"/>
            </a:xfrm>
            <a:custGeom>
              <a:rect b="b" l="l" r="r" t="t"/>
              <a:pathLst>
                <a:path extrusionOk="0" h="38696" w="49244">
                  <a:moveTo>
                    <a:pt x="-990" y="33831"/>
                  </a:moveTo>
                  <a:lnTo>
                    <a:pt x="42349" y="38498"/>
                  </a:lnTo>
                  <a:cubicBezTo>
                    <a:pt x="45301" y="38784"/>
                    <a:pt x="47969" y="36584"/>
                    <a:pt x="48255" y="33602"/>
                  </a:cubicBezTo>
                  <a:cubicBezTo>
                    <a:pt x="48255" y="33231"/>
                    <a:pt x="48255" y="32859"/>
                    <a:pt x="48255" y="32497"/>
                  </a:cubicBezTo>
                  <a:lnTo>
                    <a:pt x="43968" y="-174"/>
                  </a:ln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94" name="Google Shape;694;p10"/>
            <p:cNvSpPr/>
            <p:nvPr/>
          </p:nvSpPr>
          <p:spPr>
            <a:xfrm flipH="1">
              <a:off x="2741718" y="2738732"/>
              <a:ext cx="841119" cy="362806"/>
            </a:xfrm>
            <a:custGeom>
              <a:rect b="b" l="l" r="r" t="t"/>
              <a:pathLst>
                <a:path extrusionOk="0" h="128883" w="298799">
                  <a:moveTo>
                    <a:pt x="-990" y="120508"/>
                  </a:moveTo>
                  <a:cubicBezTo>
                    <a:pt x="112167" y="139558"/>
                    <a:pt x="227610" y="89171"/>
                    <a:pt x="297809" y="-174"/>
                  </a:cubicBezTo>
                  <a:cubicBezTo>
                    <a:pt x="235420" y="96315"/>
                    <a:pt x="111310" y="150321"/>
                    <a:pt x="-990" y="120508"/>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95" name="Google Shape;695;p10"/>
            <p:cNvSpPr/>
            <p:nvPr/>
          </p:nvSpPr>
          <p:spPr>
            <a:xfrm flipH="1">
              <a:off x="3687103" y="2495586"/>
              <a:ext cx="30565" cy="59813"/>
            </a:xfrm>
            <a:custGeom>
              <a:rect b="b" l="l" r="r" t="t"/>
              <a:pathLst>
                <a:path extrusionOk="0" h="21248" w="10858">
                  <a:moveTo>
                    <a:pt x="4154" y="21075"/>
                  </a:moveTo>
                  <a:cubicBezTo>
                    <a:pt x="1582" y="21075"/>
                    <a:pt x="-609" y="17837"/>
                    <a:pt x="-990" y="13169"/>
                  </a:cubicBezTo>
                  <a:cubicBezTo>
                    <a:pt x="-990" y="12284"/>
                    <a:pt x="-990" y="11389"/>
                    <a:pt x="-990" y="10503"/>
                  </a:cubicBezTo>
                  <a:lnTo>
                    <a:pt x="-990" y="7931"/>
                  </a:lnTo>
                  <a:cubicBezTo>
                    <a:pt x="-513" y="2692"/>
                    <a:pt x="2153" y="-832"/>
                    <a:pt x="5011" y="-70"/>
                  </a:cubicBezTo>
                  <a:cubicBezTo>
                    <a:pt x="7869" y="692"/>
                    <a:pt x="9869" y="5169"/>
                    <a:pt x="9869" y="10407"/>
                  </a:cubicBezTo>
                  <a:cubicBezTo>
                    <a:pt x="9869" y="15646"/>
                    <a:pt x="7869" y="19932"/>
                    <a:pt x="5011" y="20980"/>
                  </a:cubicBezTo>
                  <a:close/>
                  <a:moveTo>
                    <a:pt x="3297" y="18694"/>
                  </a:moveTo>
                  <a:lnTo>
                    <a:pt x="3297" y="18694"/>
                  </a:ln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
        <p:nvSpPr>
          <p:cNvPr id="696" name="Google Shape;696;p10"/>
          <p:cNvSpPr txBox="1"/>
          <p:nvPr>
            <p:ph type="title"/>
          </p:nvPr>
        </p:nvSpPr>
        <p:spPr>
          <a:xfrm>
            <a:off x="3088050" y="2001000"/>
            <a:ext cx="6015900" cy="3160800"/>
          </a:xfrm>
          <a:prstGeom prst="rect">
            <a:avLst/>
          </a:prstGeom>
          <a:noFill/>
          <a:ln>
            <a:noFill/>
          </a:ln>
        </p:spPr>
        <p:txBody>
          <a:bodyPr anchorCtr="0" anchor="b" bIns="121900" lIns="121900" spcFirstLastPara="1" rIns="121900" wrap="square" tIns="121900">
            <a:noAutofit/>
          </a:bodyPr>
          <a:lstStyle>
            <a:lvl1pPr lvl="0" algn="ctr">
              <a:lnSpc>
                <a:spcPct val="100000"/>
              </a:lnSpc>
              <a:spcBef>
                <a:spcPts val="0"/>
              </a:spcBef>
              <a:spcAft>
                <a:spcPts val="0"/>
              </a:spcAft>
              <a:buClr>
                <a:schemeClr val="accent1"/>
              </a:buClr>
              <a:buSzPts val="8000"/>
              <a:buNone/>
              <a:defRPr sz="8000">
                <a:solidFill>
                  <a:schemeClr val="accent1"/>
                </a:solidFill>
              </a:defRPr>
            </a:lvl1pPr>
            <a:lvl2pPr lvl="1" algn="ctr">
              <a:lnSpc>
                <a:spcPct val="100000"/>
              </a:lnSpc>
              <a:spcBef>
                <a:spcPts val="0"/>
              </a:spcBef>
              <a:spcAft>
                <a:spcPts val="0"/>
              </a:spcAft>
              <a:buSzPts val="8000"/>
              <a:buNone/>
              <a:defRPr sz="8000"/>
            </a:lvl2pPr>
            <a:lvl3pPr lvl="2" algn="ctr">
              <a:lnSpc>
                <a:spcPct val="100000"/>
              </a:lnSpc>
              <a:spcBef>
                <a:spcPts val="0"/>
              </a:spcBef>
              <a:spcAft>
                <a:spcPts val="0"/>
              </a:spcAft>
              <a:buSzPts val="8000"/>
              <a:buNone/>
              <a:defRPr sz="8000"/>
            </a:lvl3pPr>
            <a:lvl4pPr lvl="3" algn="ctr">
              <a:lnSpc>
                <a:spcPct val="100000"/>
              </a:lnSpc>
              <a:spcBef>
                <a:spcPts val="0"/>
              </a:spcBef>
              <a:spcAft>
                <a:spcPts val="0"/>
              </a:spcAft>
              <a:buSzPts val="8000"/>
              <a:buNone/>
              <a:defRPr sz="8000"/>
            </a:lvl4pPr>
            <a:lvl5pPr lvl="4" algn="ctr">
              <a:lnSpc>
                <a:spcPct val="100000"/>
              </a:lnSpc>
              <a:spcBef>
                <a:spcPts val="0"/>
              </a:spcBef>
              <a:spcAft>
                <a:spcPts val="0"/>
              </a:spcAft>
              <a:buSzPts val="8000"/>
              <a:buNone/>
              <a:defRPr sz="8000"/>
            </a:lvl5pPr>
            <a:lvl6pPr lvl="5" algn="ctr">
              <a:lnSpc>
                <a:spcPct val="100000"/>
              </a:lnSpc>
              <a:spcBef>
                <a:spcPts val="0"/>
              </a:spcBef>
              <a:spcAft>
                <a:spcPts val="0"/>
              </a:spcAft>
              <a:buSzPts val="8000"/>
              <a:buNone/>
              <a:defRPr sz="8000"/>
            </a:lvl6pPr>
            <a:lvl7pPr lvl="6" algn="ctr">
              <a:lnSpc>
                <a:spcPct val="100000"/>
              </a:lnSpc>
              <a:spcBef>
                <a:spcPts val="0"/>
              </a:spcBef>
              <a:spcAft>
                <a:spcPts val="0"/>
              </a:spcAft>
              <a:buSzPts val="8000"/>
              <a:buNone/>
              <a:defRPr sz="8000"/>
            </a:lvl7pPr>
            <a:lvl8pPr lvl="7" algn="ctr">
              <a:lnSpc>
                <a:spcPct val="100000"/>
              </a:lnSpc>
              <a:spcBef>
                <a:spcPts val="0"/>
              </a:spcBef>
              <a:spcAft>
                <a:spcPts val="0"/>
              </a:spcAft>
              <a:buSzPts val="8000"/>
              <a:buNone/>
              <a:defRPr sz="8000"/>
            </a:lvl8pPr>
            <a:lvl9pPr lvl="8" algn="ctr">
              <a:lnSpc>
                <a:spcPct val="100000"/>
              </a:lnSpc>
              <a:spcBef>
                <a:spcPts val="0"/>
              </a:spcBef>
              <a:spcAft>
                <a:spcPts val="0"/>
              </a:spcAft>
              <a:buSzPts val="8000"/>
              <a:buNone/>
              <a:defRPr sz="8000"/>
            </a:lvl9pPr>
          </a:lstStyle>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0 Text and Image">
  <p:cSld name="CUSTOM_9">
    <p:spTree>
      <p:nvGrpSpPr>
        <p:cNvPr id="697" name="Shape 697"/>
        <p:cNvGrpSpPr/>
        <p:nvPr/>
      </p:nvGrpSpPr>
      <p:grpSpPr>
        <a:xfrm>
          <a:off x="0" y="0"/>
          <a:ext cx="0" cy="0"/>
          <a:chOff x="0" y="0"/>
          <a:chExt cx="0" cy="0"/>
        </a:xfrm>
      </p:grpSpPr>
      <p:grpSp>
        <p:nvGrpSpPr>
          <p:cNvPr id="698" name="Google Shape;698;p11"/>
          <p:cNvGrpSpPr/>
          <p:nvPr/>
        </p:nvGrpSpPr>
        <p:grpSpPr>
          <a:xfrm>
            <a:off x="10735389" y="4360341"/>
            <a:ext cx="1444983" cy="2522507"/>
            <a:chOff x="3585914" y="588808"/>
            <a:chExt cx="1814394" cy="3167387"/>
          </a:xfrm>
        </p:grpSpPr>
        <p:sp>
          <p:nvSpPr>
            <p:cNvPr id="699" name="Google Shape;699;p11"/>
            <p:cNvSpPr/>
            <p:nvPr/>
          </p:nvSpPr>
          <p:spPr>
            <a:xfrm>
              <a:off x="4226553" y="1938908"/>
              <a:ext cx="211782" cy="1817287"/>
            </a:xfrm>
            <a:custGeom>
              <a:rect b="b" l="l" r="r" t="t"/>
              <a:pathLst>
                <a:path extrusionOk="0" h="1817287" w="211782">
                  <a:moveTo>
                    <a:pt x="78643" y="0"/>
                  </a:moveTo>
                  <a:lnTo>
                    <a:pt x="148152" y="0"/>
                  </a:lnTo>
                  <a:lnTo>
                    <a:pt x="211782" y="235931"/>
                  </a:lnTo>
                  <a:lnTo>
                    <a:pt x="164435" y="235931"/>
                  </a:lnTo>
                  <a:lnTo>
                    <a:pt x="211782" y="411490"/>
                  </a:lnTo>
                  <a:lnTo>
                    <a:pt x="164346" y="411490"/>
                  </a:lnTo>
                  <a:lnTo>
                    <a:pt x="211782" y="587379"/>
                  </a:lnTo>
                  <a:lnTo>
                    <a:pt x="164435" y="587379"/>
                  </a:lnTo>
                  <a:lnTo>
                    <a:pt x="211782" y="762938"/>
                  </a:lnTo>
                  <a:lnTo>
                    <a:pt x="164346" y="762938"/>
                  </a:lnTo>
                  <a:lnTo>
                    <a:pt x="211782" y="938827"/>
                  </a:lnTo>
                  <a:lnTo>
                    <a:pt x="164433" y="938827"/>
                  </a:lnTo>
                  <a:lnTo>
                    <a:pt x="211782" y="1114390"/>
                  </a:lnTo>
                  <a:lnTo>
                    <a:pt x="164347" y="1114390"/>
                  </a:lnTo>
                  <a:lnTo>
                    <a:pt x="211782" y="1290275"/>
                  </a:lnTo>
                  <a:lnTo>
                    <a:pt x="164433" y="1290275"/>
                  </a:lnTo>
                  <a:lnTo>
                    <a:pt x="211782" y="1465839"/>
                  </a:lnTo>
                  <a:lnTo>
                    <a:pt x="164346" y="1465839"/>
                  </a:lnTo>
                  <a:lnTo>
                    <a:pt x="211782" y="1641727"/>
                  </a:lnTo>
                  <a:lnTo>
                    <a:pt x="164434" y="1641727"/>
                  </a:lnTo>
                  <a:lnTo>
                    <a:pt x="211782" y="1817287"/>
                  </a:lnTo>
                  <a:lnTo>
                    <a:pt x="0" y="1817287"/>
                  </a:lnTo>
                  <a:lnTo>
                    <a:pt x="58519" y="1641727"/>
                  </a:lnTo>
                  <a:lnTo>
                    <a:pt x="0" y="1641727"/>
                  </a:lnTo>
                  <a:lnTo>
                    <a:pt x="58629" y="1465839"/>
                  </a:lnTo>
                  <a:lnTo>
                    <a:pt x="0" y="1465839"/>
                  </a:lnTo>
                  <a:lnTo>
                    <a:pt x="58520" y="1290275"/>
                  </a:lnTo>
                  <a:lnTo>
                    <a:pt x="0" y="1290275"/>
                  </a:lnTo>
                  <a:lnTo>
                    <a:pt x="58628" y="1114390"/>
                  </a:lnTo>
                  <a:lnTo>
                    <a:pt x="0" y="1114390"/>
                  </a:lnTo>
                  <a:lnTo>
                    <a:pt x="58520" y="938827"/>
                  </a:lnTo>
                  <a:lnTo>
                    <a:pt x="0" y="938827"/>
                  </a:lnTo>
                  <a:lnTo>
                    <a:pt x="58629" y="762938"/>
                  </a:lnTo>
                  <a:lnTo>
                    <a:pt x="0" y="762938"/>
                  </a:lnTo>
                  <a:lnTo>
                    <a:pt x="58519" y="587379"/>
                  </a:lnTo>
                  <a:lnTo>
                    <a:pt x="0" y="587379"/>
                  </a:lnTo>
                  <a:lnTo>
                    <a:pt x="58629" y="411490"/>
                  </a:lnTo>
                  <a:lnTo>
                    <a:pt x="0" y="411490"/>
                  </a:lnTo>
                  <a:lnTo>
                    <a:pt x="58519" y="235931"/>
                  </a:lnTo>
                  <a:lnTo>
                    <a:pt x="0" y="235931"/>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00" name="Google Shape;700;p11"/>
            <p:cNvSpPr/>
            <p:nvPr/>
          </p:nvSpPr>
          <p:spPr>
            <a:xfrm>
              <a:off x="3585914" y="588808"/>
              <a:ext cx="1814394" cy="1378104"/>
            </a:xfrm>
            <a:custGeom>
              <a:rect b="b" l="l" r="r" t="t"/>
              <a:pathLst>
                <a:path extrusionOk="0" h="402366" w="529750">
                  <a:moveTo>
                    <a:pt x="510523" y="300561"/>
                  </a:moveTo>
                  <a:cubicBezTo>
                    <a:pt x="491473" y="319611"/>
                    <a:pt x="468042" y="317230"/>
                    <a:pt x="428418" y="323135"/>
                  </a:cubicBezTo>
                  <a:lnTo>
                    <a:pt x="425655" y="323135"/>
                  </a:lnTo>
                  <a:lnTo>
                    <a:pt x="420988" y="323993"/>
                  </a:lnTo>
                  <a:lnTo>
                    <a:pt x="416321" y="324755"/>
                  </a:lnTo>
                  <a:cubicBezTo>
                    <a:pt x="412035" y="325517"/>
                    <a:pt x="407844" y="326469"/>
                    <a:pt x="403653" y="327422"/>
                  </a:cubicBezTo>
                  <a:lnTo>
                    <a:pt x="398891" y="328564"/>
                  </a:lnTo>
                  <a:lnTo>
                    <a:pt x="394223" y="329707"/>
                  </a:lnTo>
                  <a:cubicBezTo>
                    <a:pt x="389652" y="330851"/>
                    <a:pt x="384698" y="332184"/>
                    <a:pt x="379936" y="333613"/>
                  </a:cubicBezTo>
                  <a:lnTo>
                    <a:pt x="375173" y="335042"/>
                  </a:lnTo>
                  <a:lnTo>
                    <a:pt x="370411" y="336470"/>
                  </a:lnTo>
                  <a:lnTo>
                    <a:pt x="355837" y="340947"/>
                  </a:lnTo>
                  <a:lnTo>
                    <a:pt x="351170" y="342471"/>
                  </a:lnTo>
                  <a:lnTo>
                    <a:pt x="346408" y="343995"/>
                  </a:lnTo>
                  <a:lnTo>
                    <a:pt x="330405" y="349234"/>
                  </a:lnTo>
                  <a:cubicBezTo>
                    <a:pt x="290401" y="362331"/>
                    <a:pt x="252015" y="380104"/>
                    <a:pt x="216105" y="402193"/>
                  </a:cubicBezTo>
                  <a:cubicBezTo>
                    <a:pt x="197913" y="386886"/>
                    <a:pt x="176387" y="375999"/>
                    <a:pt x="153241" y="370379"/>
                  </a:cubicBezTo>
                  <a:cubicBezTo>
                    <a:pt x="124666" y="363712"/>
                    <a:pt x="110664" y="370379"/>
                    <a:pt x="79517" y="365903"/>
                  </a:cubicBezTo>
                  <a:lnTo>
                    <a:pt x="74373" y="365140"/>
                  </a:lnTo>
                  <a:lnTo>
                    <a:pt x="69326" y="364283"/>
                  </a:lnTo>
                  <a:lnTo>
                    <a:pt x="63896" y="363140"/>
                  </a:lnTo>
                  <a:lnTo>
                    <a:pt x="56467" y="361521"/>
                  </a:lnTo>
                  <a:lnTo>
                    <a:pt x="51705" y="360378"/>
                  </a:lnTo>
                  <a:lnTo>
                    <a:pt x="46847" y="359235"/>
                  </a:lnTo>
                  <a:cubicBezTo>
                    <a:pt x="29797" y="354758"/>
                    <a:pt x="15414" y="348567"/>
                    <a:pt x="6937" y="334661"/>
                  </a:cubicBezTo>
                  <a:cubicBezTo>
                    <a:pt x="-1541" y="320754"/>
                    <a:pt x="-4398" y="299418"/>
                    <a:pt x="4269" y="288940"/>
                  </a:cubicBezTo>
                  <a:cubicBezTo>
                    <a:pt x="12937" y="278463"/>
                    <a:pt x="33892" y="275987"/>
                    <a:pt x="84852" y="293989"/>
                  </a:cubicBezTo>
                  <a:lnTo>
                    <a:pt x="89328" y="295608"/>
                  </a:lnTo>
                  <a:lnTo>
                    <a:pt x="93900" y="297227"/>
                  </a:lnTo>
                  <a:lnTo>
                    <a:pt x="105616" y="301895"/>
                  </a:lnTo>
                  <a:lnTo>
                    <a:pt x="110092" y="303704"/>
                  </a:lnTo>
                  <a:cubicBezTo>
                    <a:pt x="111616" y="304257"/>
                    <a:pt x="113141" y="304895"/>
                    <a:pt x="114570" y="305609"/>
                  </a:cubicBezTo>
                  <a:cubicBezTo>
                    <a:pt x="131334" y="312467"/>
                    <a:pt x="150479" y="321230"/>
                    <a:pt x="172386" y="331994"/>
                  </a:cubicBezTo>
                  <a:cubicBezTo>
                    <a:pt x="160098" y="312944"/>
                    <a:pt x="148098" y="296180"/>
                    <a:pt x="136953" y="281987"/>
                  </a:cubicBezTo>
                  <a:cubicBezTo>
                    <a:pt x="136096" y="280654"/>
                    <a:pt x="135049" y="279377"/>
                    <a:pt x="134000" y="278177"/>
                  </a:cubicBezTo>
                  <a:lnTo>
                    <a:pt x="131048" y="274463"/>
                  </a:lnTo>
                  <a:cubicBezTo>
                    <a:pt x="125904" y="267890"/>
                    <a:pt x="120855" y="261985"/>
                    <a:pt x="116188" y="256555"/>
                  </a:cubicBezTo>
                  <a:cubicBezTo>
                    <a:pt x="109712" y="249031"/>
                    <a:pt x="103711" y="242554"/>
                    <a:pt x="98281" y="236744"/>
                  </a:cubicBezTo>
                  <a:lnTo>
                    <a:pt x="94567" y="232838"/>
                  </a:lnTo>
                  <a:lnTo>
                    <a:pt x="90948" y="228933"/>
                  </a:lnTo>
                  <a:cubicBezTo>
                    <a:pt x="85232" y="222932"/>
                    <a:pt x="80089" y="217694"/>
                    <a:pt x="75517" y="212645"/>
                  </a:cubicBezTo>
                  <a:lnTo>
                    <a:pt x="71516" y="208169"/>
                  </a:lnTo>
                  <a:lnTo>
                    <a:pt x="67706" y="203596"/>
                  </a:lnTo>
                  <a:cubicBezTo>
                    <a:pt x="62753" y="197710"/>
                    <a:pt x="58467" y="191328"/>
                    <a:pt x="54848" y="184546"/>
                  </a:cubicBezTo>
                  <a:lnTo>
                    <a:pt x="52085" y="179308"/>
                  </a:lnTo>
                  <a:cubicBezTo>
                    <a:pt x="51323" y="177593"/>
                    <a:pt x="50467" y="175688"/>
                    <a:pt x="49704" y="173783"/>
                  </a:cubicBezTo>
                  <a:lnTo>
                    <a:pt x="48656" y="171212"/>
                  </a:lnTo>
                  <a:cubicBezTo>
                    <a:pt x="47895" y="169306"/>
                    <a:pt x="45513" y="163115"/>
                    <a:pt x="43132" y="154733"/>
                  </a:cubicBezTo>
                  <a:cubicBezTo>
                    <a:pt x="42655" y="153019"/>
                    <a:pt x="42180" y="151209"/>
                    <a:pt x="41703" y="149304"/>
                  </a:cubicBezTo>
                  <a:cubicBezTo>
                    <a:pt x="41703" y="147589"/>
                    <a:pt x="40846" y="145685"/>
                    <a:pt x="40465" y="143780"/>
                  </a:cubicBezTo>
                  <a:cubicBezTo>
                    <a:pt x="36464" y="124729"/>
                    <a:pt x="35321" y="101107"/>
                    <a:pt x="49324" y="87868"/>
                  </a:cubicBezTo>
                  <a:cubicBezTo>
                    <a:pt x="65420" y="72628"/>
                    <a:pt x="94757" y="77676"/>
                    <a:pt x="114379" y="84439"/>
                  </a:cubicBezTo>
                  <a:cubicBezTo>
                    <a:pt x="116379" y="85105"/>
                    <a:pt x="118284" y="85772"/>
                    <a:pt x="120094" y="86534"/>
                  </a:cubicBezTo>
                  <a:lnTo>
                    <a:pt x="124761" y="88439"/>
                  </a:lnTo>
                  <a:lnTo>
                    <a:pt x="125428" y="88439"/>
                  </a:lnTo>
                  <a:cubicBezTo>
                    <a:pt x="131523" y="91249"/>
                    <a:pt x="137239" y="94697"/>
                    <a:pt x="142573" y="98726"/>
                  </a:cubicBezTo>
                  <a:cubicBezTo>
                    <a:pt x="144192" y="99812"/>
                    <a:pt x="145717" y="100993"/>
                    <a:pt x="147240" y="102251"/>
                  </a:cubicBezTo>
                  <a:lnTo>
                    <a:pt x="151717" y="106156"/>
                  </a:lnTo>
                  <a:cubicBezTo>
                    <a:pt x="156955" y="111042"/>
                    <a:pt x="161718" y="116367"/>
                    <a:pt x="166099" y="122063"/>
                  </a:cubicBezTo>
                  <a:cubicBezTo>
                    <a:pt x="167337" y="123587"/>
                    <a:pt x="168480" y="125177"/>
                    <a:pt x="169529" y="126825"/>
                  </a:cubicBezTo>
                  <a:cubicBezTo>
                    <a:pt x="170767" y="128425"/>
                    <a:pt x="171910" y="130111"/>
                    <a:pt x="172863" y="131873"/>
                  </a:cubicBezTo>
                  <a:cubicBezTo>
                    <a:pt x="176862" y="137979"/>
                    <a:pt x="180482" y="144341"/>
                    <a:pt x="183626" y="150923"/>
                  </a:cubicBezTo>
                  <a:lnTo>
                    <a:pt x="185912" y="155971"/>
                  </a:lnTo>
                  <a:cubicBezTo>
                    <a:pt x="186673" y="157686"/>
                    <a:pt x="187341" y="159401"/>
                    <a:pt x="188102" y="161020"/>
                  </a:cubicBezTo>
                  <a:cubicBezTo>
                    <a:pt x="195246" y="178822"/>
                    <a:pt x="200579" y="197300"/>
                    <a:pt x="204009" y="216170"/>
                  </a:cubicBezTo>
                  <a:lnTo>
                    <a:pt x="204009" y="216170"/>
                  </a:lnTo>
                  <a:cubicBezTo>
                    <a:pt x="204009" y="217979"/>
                    <a:pt x="204676" y="219694"/>
                    <a:pt x="205057" y="221504"/>
                  </a:cubicBezTo>
                  <a:lnTo>
                    <a:pt x="205914" y="226838"/>
                  </a:lnTo>
                  <a:cubicBezTo>
                    <a:pt x="208867" y="245021"/>
                    <a:pt x="210486" y="263385"/>
                    <a:pt x="210867" y="281797"/>
                  </a:cubicBezTo>
                  <a:cubicBezTo>
                    <a:pt x="210581" y="252755"/>
                    <a:pt x="212676" y="223732"/>
                    <a:pt x="217059" y="195024"/>
                  </a:cubicBezTo>
                  <a:cubicBezTo>
                    <a:pt x="217059" y="193214"/>
                    <a:pt x="217725" y="191405"/>
                    <a:pt x="218011" y="189595"/>
                  </a:cubicBezTo>
                  <a:cubicBezTo>
                    <a:pt x="218297" y="187785"/>
                    <a:pt x="218582" y="185975"/>
                    <a:pt x="218963" y="184261"/>
                  </a:cubicBezTo>
                  <a:cubicBezTo>
                    <a:pt x="220011" y="177974"/>
                    <a:pt x="221249" y="172069"/>
                    <a:pt x="222487" y="166544"/>
                  </a:cubicBezTo>
                  <a:lnTo>
                    <a:pt x="223630" y="161401"/>
                  </a:lnTo>
                  <a:cubicBezTo>
                    <a:pt x="223630" y="159591"/>
                    <a:pt x="224487" y="157877"/>
                    <a:pt x="224869" y="156257"/>
                  </a:cubicBezTo>
                  <a:cubicBezTo>
                    <a:pt x="225726" y="152923"/>
                    <a:pt x="226488" y="149685"/>
                    <a:pt x="227345" y="146732"/>
                  </a:cubicBezTo>
                  <a:lnTo>
                    <a:pt x="227917" y="144827"/>
                  </a:lnTo>
                  <a:lnTo>
                    <a:pt x="229345" y="139874"/>
                  </a:lnTo>
                  <a:cubicBezTo>
                    <a:pt x="229345" y="138064"/>
                    <a:pt x="230299" y="136445"/>
                    <a:pt x="230774" y="134826"/>
                  </a:cubicBezTo>
                  <a:cubicBezTo>
                    <a:pt x="232869" y="128359"/>
                    <a:pt x="235251" y="121996"/>
                    <a:pt x="237918" y="115776"/>
                  </a:cubicBezTo>
                  <a:cubicBezTo>
                    <a:pt x="252110" y="83629"/>
                    <a:pt x="274209" y="55635"/>
                    <a:pt x="302212" y="34432"/>
                  </a:cubicBezTo>
                  <a:lnTo>
                    <a:pt x="304307" y="32813"/>
                  </a:lnTo>
                  <a:lnTo>
                    <a:pt x="308212" y="29861"/>
                  </a:lnTo>
                  <a:lnTo>
                    <a:pt x="312118" y="26908"/>
                  </a:lnTo>
                  <a:cubicBezTo>
                    <a:pt x="316785" y="23479"/>
                    <a:pt x="321643" y="20050"/>
                    <a:pt x="326786" y="16906"/>
                  </a:cubicBezTo>
                  <a:lnTo>
                    <a:pt x="331073" y="14239"/>
                  </a:lnTo>
                  <a:lnTo>
                    <a:pt x="335549" y="11763"/>
                  </a:lnTo>
                  <a:cubicBezTo>
                    <a:pt x="350789" y="3133"/>
                    <a:pt x="368125" y="-962"/>
                    <a:pt x="385555" y="-48"/>
                  </a:cubicBezTo>
                  <a:cubicBezTo>
                    <a:pt x="399367" y="809"/>
                    <a:pt x="414130" y="1762"/>
                    <a:pt x="422608" y="11858"/>
                  </a:cubicBezTo>
                  <a:cubicBezTo>
                    <a:pt x="434800" y="25765"/>
                    <a:pt x="431561" y="51673"/>
                    <a:pt x="420703" y="80343"/>
                  </a:cubicBezTo>
                  <a:lnTo>
                    <a:pt x="418893" y="85010"/>
                  </a:lnTo>
                  <a:cubicBezTo>
                    <a:pt x="418322" y="86534"/>
                    <a:pt x="417655" y="88058"/>
                    <a:pt x="416988" y="89582"/>
                  </a:cubicBezTo>
                  <a:cubicBezTo>
                    <a:pt x="414798" y="94821"/>
                    <a:pt x="412321" y="100060"/>
                    <a:pt x="409654" y="105394"/>
                  </a:cubicBezTo>
                  <a:cubicBezTo>
                    <a:pt x="408987" y="106918"/>
                    <a:pt x="408225" y="108346"/>
                    <a:pt x="407463" y="109775"/>
                  </a:cubicBezTo>
                  <a:cubicBezTo>
                    <a:pt x="406701" y="111204"/>
                    <a:pt x="406034" y="112728"/>
                    <a:pt x="405273" y="114157"/>
                  </a:cubicBezTo>
                  <a:cubicBezTo>
                    <a:pt x="394223" y="134921"/>
                    <a:pt x="381460" y="154743"/>
                    <a:pt x="367173" y="173402"/>
                  </a:cubicBezTo>
                  <a:cubicBezTo>
                    <a:pt x="355456" y="187995"/>
                    <a:pt x="342693" y="201749"/>
                    <a:pt x="329073" y="214550"/>
                  </a:cubicBezTo>
                  <a:lnTo>
                    <a:pt x="325738" y="217979"/>
                  </a:lnTo>
                  <a:lnTo>
                    <a:pt x="322500" y="221504"/>
                  </a:lnTo>
                  <a:cubicBezTo>
                    <a:pt x="320119" y="224075"/>
                    <a:pt x="317737" y="226742"/>
                    <a:pt x="315356" y="229695"/>
                  </a:cubicBezTo>
                  <a:lnTo>
                    <a:pt x="312404" y="233314"/>
                  </a:lnTo>
                  <a:cubicBezTo>
                    <a:pt x="311451" y="234553"/>
                    <a:pt x="310403" y="235791"/>
                    <a:pt x="309451" y="237124"/>
                  </a:cubicBezTo>
                  <a:cubicBezTo>
                    <a:pt x="306499" y="241030"/>
                    <a:pt x="303450" y="245316"/>
                    <a:pt x="299926" y="250269"/>
                  </a:cubicBezTo>
                  <a:lnTo>
                    <a:pt x="298211" y="252841"/>
                  </a:lnTo>
                  <a:cubicBezTo>
                    <a:pt x="297926" y="253298"/>
                    <a:pt x="297640" y="253774"/>
                    <a:pt x="297354" y="254270"/>
                  </a:cubicBezTo>
                  <a:cubicBezTo>
                    <a:pt x="296402" y="255556"/>
                    <a:pt x="295545" y="256898"/>
                    <a:pt x="294782" y="258270"/>
                  </a:cubicBezTo>
                  <a:cubicBezTo>
                    <a:pt x="278971" y="283626"/>
                    <a:pt x="266493" y="310934"/>
                    <a:pt x="257825" y="339518"/>
                  </a:cubicBezTo>
                  <a:cubicBezTo>
                    <a:pt x="286400" y="320468"/>
                    <a:pt x="310117" y="304371"/>
                    <a:pt x="328691" y="292560"/>
                  </a:cubicBezTo>
                  <a:lnTo>
                    <a:pt x="344027" y="283035"/>
                  </a:lnTo>
                  <a:lnTo>
                    <a:pt x="348694" y="280082"/>
                  </a:lnTo>
                  <a:lnTo>
                    <a:pt x="353456" y="277225"/>
                  </a:lnTo>
                  <a:cubicBezTo>
                    <a:pt x="358505" y="274081"/>
                    <a:pt x="362981" y="271224"/>
                    <a:pt x="367839" y="268652"/>
                  </a:cubicBezTo>
                  <a:lnTo>
                    <a:pt x="372506" y="265890"/>
                  </a:lnTo>
                  <a:lnTo>
                    <a:pt x="377173" y="263318"/>
                  </a:lnTo>
                  <a:cubicBezTo>
                    <a:pt x="382031" y="260651"/>
                    <a:pt x="386794" y="258175"/>
                    <a:pt x="391461" y="255889"/>
                  </a:cubicBezTo>
                  <a:lnTo>
                    <a:pt x="396128" y="253507"/>
                  </a:lnTo>
                  <a:lnTo>
                    <a:pt x="400795" y="251317"/>
                  </a:lnTo>
                  <a:cubicBezTo>
                    <a:pt x="404987" y="249412"/>
                    <a:pt x="409082" y="247602"/>
                    <a:pt x="413273" y="245888"/>
                  </a:cubicBezTo>
                  <a:lnTo>
                    <a:pt x="418036" y="244078"/>
                  </a:lnTo>
                  <a:lnTo>
                    <a:pt x="422703" y="242268"/>
                  </a:lnTo>
                  <a:lnTo>
                    <a:pt x="432228" y="239125"/>
                  </a:lnTo>
                  <a:cubicBezTo>
                    <a:pt x="452707" y="231133"/>
                    <a:pt x="475091" y="229505"/>
                    <a:pt x="496427" y="234457"/>
                  </a:cubicBezTo>
                  <a:cubicBezTo>
                    <a:pt x="505952" y="237029"/>
                    <a:pt x="521477" y="241411"/>
                    <a:pt x="526906" y="254365"/>
                  </a:cubicBezTo>
                  <a:cubicBezTo>
                    <a:pt x="533479" y="270367"/>
                    <a:pt x="521287" y="289988"/>
                    <a:pt x="510523" y="30056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01" name="Google Shape;701;p11"/>
            <p:cNvSpPr/>
            <p:nvPr/>
          </p:nvSpPr>
          <p:spPr>
            <a:xfrm>
              <a:off x="3723890" y="631718"/>
              <a:ext cx="1320298" cy="1211958"/>
            </a:xfrm>
            <a:custGeom>
              <a:rect b="b" l="l" r="r" t="t"/>
              <a:pathLst>
                <a:path extrusionOk="0" h="1211958" w="1320298">
                  <a:moveTo>
                    <a:pt x="223205" y="992670"/>
                  </a:moveTo>
                  <a:lnTo>
                    <a:pt x="238543" y="998871"/>
                  </a:lnTo>
                  <a:lnTo>
                    <a:pt x="241540" y="1000146"/>
                  </a:lnTo>
                  <a:lnTo>
                    <a:pt x="253881" y="1005397"/>
                  </a:lnTo>
                  <a:lnTo>
                    <a:pt x="133791" y="1211958"/>
                  </a:lnTo>
                  <a:lnTo>
                    <a:pt x="119614" y="1209857"/>
                  </a:lnTo>
                  <a:lnTo>
                    <a:pt x="116175" y="1209347"/>
                  </a:lnTo>
                  <a:lnTo>
                    <a:pt x="98877" y="1206411"/>
                  </a:lnTo>
                  <a:close/>
                  <a:moveTo>
                    <a:pt x="153374" y="966893"/>
                  </a:moveTo>
                  <a:lnTo>
                    <a:pt x="168709" y="972443"/>
                  </a:lnTo>
                  <a:lnTo>
                    <a:pt x="184047" y="977989"/>
                  </a:lnTo>
                  <a:lnTo>
                    <a:pt x="55799" y="1198257"/>
                  </a:lnTo>
                  <a:lnTo>
                    <a:pt x="39485" y="1194342"/>
                  </a:lnTo>
                  <a:lnTo>
                    <a:pt x="22845" y="1190426"/>
                  </a:lnTo>
                  <a:close/>
                  <a:moveTo>
                    <a:pt x="1074581" y="908806"/>
                  </a:moveTo>
                  <a:lnTo>
                    <a:pt x="1081105" y="1126464"/>
                  </a:lnTo>
                  <a:lnTo>
                    <a:pt x="1065116" y="1131685"/>
                  </a:lnTo>
                  <a:lnTo>
                    <a:pt x="1048801" y="1136906"/>
                  </a:lnTo>
                  <a:lnTo>
                    <a:pt x="1042275" y="928714"/>
                  </a:lnTo>
                  <a:lnTo>
                    <a:pt x="1058264" y="918597"/>
                  </a:lnTo>
                  <a:close/>
                  <a:moveTo>
                    <a:pt x="1155181" y="861165"/>
                  </a:moveTo>
                  <a:lnTo>
                    <a:pt x="1163013" y="1101338"/>
                  </a:lnTo>
                  <a:lnTo>
                    <a:pt x="1146698" y="1106234"/>
                  </a:lnTo>
                  <a:lnTo>
                    <a:pt x="1130380" y="1111129"/>
                  </a:lnTo>
                  <a:lnTo>
                    <a:pt x="1123203" y="879439"/>
                  </a:lnTo>
                  <a:lnTo>
                    <a:pt x="1139192" y="869976"/>
                  </a:lnTo>
                  <a:close/>
                  <a:moveTo>
                    <a:pt x="1236759" y="820047"/>
                  </a:moveTo>
                  <a:lnTo>
                    <a:pt x="1244920" y="1080129"/>
                  </a:lnTo>
                  <a:lnTo>
                    <a:pt x="1228602" y="1084045"/>
                  </a:lnTo>
                  <a:lnTo>
                    <a:pt x="1212613" y="1087960"/>
                  </a:lnTo>
                  <a:lnTo>
                    <a:pt x="1204782" y="835714"/>
                  </a:lnTo>
                  <a:lnTo>
                    <a:pt x="1220770" y="827553"/>
                  </a:lnTo>
                  <a:close/>
                  <a:moveTo>
                    <a:pt x="1311818" y="789045"/>
                  </a:moveTo>
                  <a:lnTo>
                    <a:pt x="1320298" y="1065440"/>
                  </a:lnTo>
                  <a:lnTo>
                    <a:pt x="1304309" y="1068376"/>
                  </a:lnTo>
                  <a:lnTo>
                    <a:pt x="1288320" y="1070990"/>
                  </a:lnTo>
                  <a:lnTo>
                    <a:pt x="1279509" y="801447"/>
                  </a:lnTo>
                  <a:lnTo>
                    <a:pt x="1295823" y="795246"/>
                  </a:lnTo>
                  <a:close/>
                  <a:moveTo>
                    <a:pt x="560298" y="700940"/>
                  </a:moveTo>
                  <a:cubicBezTo>
                    <a:pt x="560298" y="707141"/>
                    <a:pt x="562579" y="713016"/>
                    <a:pt x="563885" y="719214"/>
                  </a:cubicBezTo>
                  <a:lnTo>
                    <a:pt x="566821" y="737488"/>
                  </a:lnTo>
                  <a:lnTo>
                    <a:pt x="330564" y="924470"/>
                  </a:lnTo>
                  <a:cubicBezTo>
                    <a:pt x="327631" y="919903"/>
                    <a:pt x="324041" y="915531"/>
                    <a:pt x="320450" y="911420"/>
                  </a:cubicBezTo>
                  <a:lnTo>
                    <a:pt x="310333" y="898693"/>
                  </a:lnTo>
                  <a:close/>
                  <a:moveTo>
                    <a:pt x="611530" y="591621"/>
                  </a:moveTo>
                  <a:lnTo>
                    <a:pt x="891187" y="817110"/>
                  </a:lnTo>
                  <a:lnTo>
                    <a:pt x="885311" y="825922"/>
                  </a:lnTo>
                  <a:cubicBezTo>
                    <a:pt x="884331" y="827487"/>
                    <a:pt x="883358" y="829118"/>
                    <a:pt x="882375" y="830817"/>
                  </a:cubicBezTo>
                  <a:cubicBezTo>
                    <a:pt x="879114" y="835223"/>
                    <a:pt x="876174" y="839821"/>
                    <a:pt x="873567" y="844521"/>
                  </a:cubicBezTo>
                  <a:lnTo>
                    <a:pt x="605004" y="628498"/>
                  </a:lnTo>
                  <a:cubicBezTo>
                    <a:pt x="605004" y="622297"/>
                    <a:pt x="607285" y="616096"/>
                    <a:pt x="608265" y="609895"/>
                  </a:cubicBezTo>
                  <a:cubicBezTo>
                    <a:pt x="609245" y="603697"/>
                    <a:pt x="610225" y="597496"/>
                    <a:pt x="611530" y="591621"/>
                  </a:cubicBezTo>
                  <a:close/>
                  <a:moveTo>
                    <a:pt x="631757" y="495684"/>
                  </a:moveTo>
                  <a:lnTo>
                    <a:pt x="943070" y="746628"/>
                  </a:lnTo>
                  <a:lnTo>
                    <a:pt x="932953" y="759026"/>
                  </a:lnTo>
                  <a:cubicBezTo>
                    <a:pt x="929691" y="763271"/>
                    <a:pt x="926101" y="767512"/>
                    <a:pt x="922839" y="772079"/>
                  </a:cubicBezTo>
                  <a:lnTo>
                    <a:pt x="623600" y="530927"/>
                  </a:lnTo>
                  <a:lnTo>
                    <a:pt x="627515" y="513307"/>
                  </a:lnTo>
                  <a:cubicBezTo>
                    <a:pt x="627515" y="507106"/>
                    <a:pt x="630455" y="501234"/>
                    <a:pt x="631757" y="495684"/>
                  </a:cubicBezTo>
                  <a:close/>
                  <a:moveTo>
                    <a:pt x="490464" y="477081"/>
                  </a:moveTo>
                  <a:lnTo>
                    <a:pt x="498296" y="494378"/>
                  </a:lnTo>
                  <a:cubicBezTo>
                    <a:pt x="500906" y="500251"/>
                    <a:pt x="503191" y="506126"/>
                    <a:pt x="505802" y="511673"/>
                  </a:cubicBezTo>
                  <a:lnTo>
                    <a:pt x="198079" y="769465"/>
                  </a:lnTo>
                  <a:lnTo>
                    <a:pt x="185355" y="756087"/>
                  </a:lnTo>
                  <a:lnTo>
                    <a:pt x="172953" y="742709"/>
                  </a:lnTo>
                  <a:close/>
                  <a:moveTo>
                    <a:pt x="651990" y="423239"/>
                  </a:moveTo>
                  <a:lnTo>
                    <a:pt x="990060" y="695719"/>
                  </a:lnTo>
                  <a:lnTo>
                    <a:pt x="978638" y="707466"/>
                  </a:lnTo>
                  <a:lnTo>
                    <a:pt x="967545" y="719539"/>
                  </a:lnTo>
                  <a:lnTo>
                    <a:pt x="641223" y="458482"/>
                  </a:lnTo>
                  <a:lnTo>
                    <a:pt x="646118" y="441513"/>
                  </a:lnTo>
                  <a:cubicBezTo>
                    <a:pt x="648729" y="433356"/>
                    <a:pt x="650360" y="427809"/>
                    <a:pt x="651990" y="423239"/>
                  </a:cubicBezTo>
                  <a:close/>
                  <a:moveTo>
                    <a:pt x="429115" y="377228"/>
                  </a:moveTo>
                  <a:cubicBezTo>
                    <a:pt x="433356" y="382449"/>
                    <a:pt x="437272" y="387900"/>
                    <a:pt x="440862" y="393546"/>
                  </a:cubicBezTo>
                  <a:cubicBezTo>
                    <a:pt x="445429" y="398996"/>
                    <a:pt x="449674" y="404773"/>
                    <a:pt x="453590" y="410840"/>
                  </a:cubicBezTo>
                  <a:lnTo>
                    <a:pt x="118782" y="686910"/>
                  </a:lnTo>
                  <a:lnTo>
                    <a:pt x="105075" y="671572"/>
                  </a:lnTo>
                  <a:lnTo>
                    <a:pt x="92025" y="655909"/>
                  </a:lnTo>
                  <a:close/>
                  <a:moveTo>
                    <a:pt x="348516" y="297280"/>
                  </a:moveTo>
                  <a:cubicBezTo>
                    <a:pt x="354059" y="301000"/>
                    <a:pt x="359284" y="305046"/>
                    <a:pt x="364505" y="309356"/>
                  </a:cubicBezTo>
                  <a:lnTo>
                    <a:pt x="379839" y="322735"/>
                  </a:lnTo>
                  <a:lnTo>
                    <a:pt x="47971" y="590318"/>
                  </a:lnTo>
                  <a:lnTo>
                    <a:pt x="38508" y="572370"/>
                  </a:lnTo>
                  <a:cubicBezTo>
                    <a:pt x="35894" y="566498"/>
                    <a:pt x="32962" y="559971"/>
                    <a:pt x="30351" y="553441"/>
                  </a:cubicBezTo>
                  <a:close/>
                  <a:moveTo>
                    <a:pt x="253226" y="247351"/>
                  </a:moveTo>
                  <a:cubicBezTo>
                    <a:pt x="260078" y="249636"/>
                    <a:pt x="266608" y="251921"/>
                    <a:pt x="272805" y="254532"/>
                  </a:cubicBezTo>
                  <a:lnTo>
                    <a:pt x="288794" y="261058"/>
                  </a:lnTo>
                  <a:lnTo>
                    <a:pt x="291079" y="262038"/>
                  </a:lnTo>
                  <a:lnTo>
                    <a:pt x="9137" y="488178"/>
                  </a:lnTo>
                  <a:cubicBezTo>
                    <a:pt x="7506" y="482306"/>
                    <a:pt x="5876" y="476105"/>
                    <a:pt x="4242" y="469579"/>
                  </a:cubicBezTo>
                  <a:cubicBezTo>
                    <a:pt x="4242" y="463703"/>
                    <a:pt x="1305" y="457177"/>
                    <a:pt x="0" y="450650"/>
                  </a:cubicBezTo>
                  <a:close/>
                  <a:moveTo>
                    <a:pt x="930671" y="51883"/>
                  </a:moveTo>
                  <a:lnTo>
                    <a:pt x="1264825" y="320772"/>
                  </a:lnTo>
                  <a:cubicBezTo>
                    <a:pt x="1262543" y="325993"/>
                    <a:pt x="1259929" y="330889"/>
                    <a:pt x="1257319" y="335785"/>
                  </a:cubicBezTo>
                  <a:cubicBezTo>
                    <a:pt x="1254712" y="340680"/>
                    <a:pt x="1252423" y="345902"/>
                    <a:pt x="1249816" y="350794"/>
                  </a:cubicBezTo>
                  <a:lnTo>
                    <a:pt x="903915" y="72117"/>
                  </a:lnTo>
                  <a:lnTo>
                    <a:pt x="917289" y="62000"/>
                  </a:lnTo>
                  <a:close/>
                  <a:moveTo>
                    <a:pt x="1010945" y="0"/>
                  </a:moveTo>
                  <a:lnTo>
                    <a:pt x="1302679" y="234955"/>
                  </a:lnTo>
                  <a:lnTo>
                    <a:pt x="1296478" y="250944"/>
                  </a:lnTo>
                  <a:cubicBezTo>
                    <a:pt x="1294521" y="256165"/>
                    <a:pt x="1292236" y="261386"/>
                    <a:pt x="1289951" y="266607"/>
                  </a:cubicBezTo>
                  <a:lnTo>
                    <a:pt x="980927" y="17623"/>
                  </a:lnTo>
                  <a:lnTo>
                    <a:pt x="995610" y="8486"/>
                  </a:ln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702" name="Google Shape;702;p11"/>
          <p:cNvGrpSpPr/>
          <p:nvPr/>
        </p:nvGrpSpPr>
        <p:grpSpPr>
          <a:xfrm flipH="1">
            <a:off x="11479439" y="6104421"/>
            <a:ext cx="624738" cy="743656"/>
            <a:chOff x="2281200" y="3282245"/>
            <a:chExt cx="1632023" cy="1942675"/>
          </a:xfrm>
        </p:grpSpPr>
        <p:sp>
          <p:nvSpPr>
            <p:cNvPr id="703" name="Google Shape;703;p11"/>
            <p:cNvSpPr/>
            <p:nvPr/>
          </p:nvSpPr>
          <p:spPr>
            <a:xfrm>
              <a:off x="2317689" y="3340720"/>
              <a:ext cx="1595534" cy="1884200"/>
            </a:xfrm>
            <a:custGeom>
              <a:rect b="b" l="l" r="r" t="t"/>
              <a:pathLst>
                <a:path extrusionOk="0" h="965019" w="817175">
                  <a:moveTo>
                    <a:pt x="169690" y="964977"/>
                  </a:moveTo>
                  <a:cubicBezTo>
                    <a:pt x="135260" y="891906"/>
                    <a:pt x="169128" y="817338"/>
                    <a:pt x="173151" y="808917"/>
                  </a:cubicBezTo>
                  <a:cubicBezTo>
                    <a:pt x="196317" y="761444"/>
                    <a:pt x="237521" y="725227"/>
                    <a:pt x="287576" y="708339"/>
                  </a:cubicBezTo>
                  <a:cubicBezTo>
                    <a:pt x="219492" y="607200"/>
                    <a:pt x="204008" y="479546"/>
                    <a:pt x="245942" y="365065"/>
                  </a:cubicBezTo>
                  <a:cubicBezTo>
                    <a:pt x="231347" y="367778"/>
                    <a:pt x="144522" y="382842"/>
                    <a:pt x="76035" y="326892"/>
                  </a:cubicBezTo>
                  <a:cubicBezTo>
                    <a:pt x="2590" y="266920"/>
                    <a:pt x="-31747" y="139771"/>
                    <a:pt x="37862" y="59870"/>
                  </a:cubicBezTo>
                  <a:cubicBezTo>
                    <a:pt x="101110" y="-12920"/>
                    <a:pt x="229288" y="-22931"/>
                    <a:pt x="294500" y="49485"/>
                  </a:cubicBezTo>
                  <a:cubicBezTo>
                    <a:pt x="339128" y="98885"/>
                    <a:pt x="346520" y="178131"/>
                    <a:pt x="311809" y="247085"/>
                  </a:cubicBezTo>
                  <a:cubicBezTo>
                    <a:pt x="394806" y="220111"/>
                    <a:pt x="485766" y="235680"/>
                    <a:pt x="555066" y="288720"/>
                  </a:cubicBezTo>
                  <a:cubicBezTo>
                    <a:pt x="556283" y="278521"/>
                    <a:pt x="564422" y="213871"/>
                    <a:pt x="620559" y="177757"/>
                  </a:cubicBezTo>
                  <a:cubicBezTo>
                    <a:pt x="670895" y="145384"/>
                    <a:pt x="752105" y="140332"/>
                    <a:pt x="793927" y="191603"/>
                  </a:cubicBezTo>
                  <a:cubicBezTo>
                    <a:pt x="837900" y="244840"/>
                    <a:pt x="814323" y="329044"/>
                    <a:pt x="765858" y="371989"/>
                  </a:cubicBezTo>
                  <a:cubicBezTo>
                    <a:pt x="711687" y="420266"/>
                    <a:pt x="638897" y="405015"/>
                    <a:pt x="630570" y="403144"/>
                  </a:cubicBezTo>
                  <a:cubicBezTo>
                    <a:pt x="632030" y="514201"/>
                    <a:pt x="589684" y="621365"/>
                    <a:pt x="512683" y="701416"/>
                  </a:cubicBezTo>
                  <a:cubicBezTo>
                    <a:pt x="542913" y="726154"/>
                    <a:pt x="567725" y="756860"/>
                    <a:pt x="585567" y="791608"/>
                  </a:cubicBezTo>
                  <a:cubicBezTo>
                    <a:pt x="598946" y="817899"/>
                    <a:pt x="638429" y="895274"/>
                    <a:pt x="609799" y="964977"/>
                  </a:cubicBezTo>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04" name="Google Shape;704;p11"/>
            <p:cNvSpPr/>
            <p:nvPr/>
          </p:nvSpPr>
          <p:spPr>
            <a:xfrm>
              <a:off x="2281200" y="3282245"/>
              <a:ext cx="1577942" cy="1770094"/>
            </a:xfrm>
            <a:custGeom>
              <a:rect b="b" l="l" r="r" t="t"/>
              <a:pathLst>
                <a:path extrusionOk="0" h="1770094" w="1577942">
                  <a:moveTo>
                    <a:pt x="895471" y="1579625"/>
                  </a:moveTo>
                  <a:cubicBezTo>
                    <a:pt x="900142" y="1579780"/>
                    <a:pt x="904753" y="1581716"/>
                    <a:pt x="908196" y="1585396"/>
                  </a:cubicBezTo>
                  <a:cubicBezTo>
                    <a:pt x="915100" y="1592775"/>
                    <a:pt x="914696" y="1604335"/>
                    <a:pt x="907337" y="1611222"/>
                  </a:cubicBezTo>
                  <a:cubicBezTo>
                    <a:pt x="906789" y="1611733"/>
                    <a:pt x="906205" y="1612225"/>
                    <a:pt x="905584" y="1612664"/>
                  </a:cubicBezTo>
                  <a:lnTo>
                    <a:pt x="736099" y="1752011"/>
                  </a:lnTo>
                  <a:lnTo>
                    <a:pt x="710350" y="1749454"/>
                  </a:lnTo>
                  <a:cubicBezTo>
                    <a:pt x="703939" y="1741656"/>
                    <a:pt x="705071" y="1730151"/>
                    <a:pt x="712850" y="1723740"/>
                  </a:cubicBezTo>
                  <a:cubicBezTo>
                    <a:pt x="712870" y="1723740"/>
                    <a:pt x="712887" y="1723723"/>
                    <a:pt x="712907" y="1723705"/>
                  </a:cubicBezTo>
                  <a:lnTo>
                    <a:pt x="882390" y="1584537"/>
                  </a:lnTo>
                  <a:cubicBezTo>
                    <a:pt x="886070" y="1581095"/>
                    <a:pt x="890800" y="1579470"/>
                    <a:pt x="895471" y="1579625"/>
                  </a:cubicBezTo>
                  <a:close/>
                  <a:moveTo>
                    <a:pt x="1275769" y="1575744"/>
                  </a:moveTo>
                  <a:cubicBezTo>
                    <a:pt x="1280440" y="1575950"/>
                    <a:pt x="1285033" y="1577936"/>
                    <a:pt x="1288440" y="1581653"/>
                  </a:cubicBezTo>
                  <a:cubicBezTo>
                    <a:pt x="1288475" y="1581707"/>
                    <a:pt x="1288532" y="1581744"/>
                    <a:pt x="1288567" y="1581799"/>
                  </a:cubicBezTo>
                  <a:cubicBezTo>
                    <a:pt x="1295307" y="1589268"/>
                    <a:pt x="1294741" y="1600794"/>
                    <a:pt x="1287288" y="1607550"/>
                  </a:cubicBezTo>
                  <a:lnTo>
                    <a:pt x="1124015" y="1756031"/>
                  </a:lnTo>
                  <a:lnTo>
                    <a:pt x="1098263" y="1754753"/>
                  </a:lnTo>
                  <a:cubicBezTo>
                    <a:pt x="1091523" y="1747284"/>
                    <a:pt x="1092091" y="1735757"/>
                    <a:pt x="1099542" y="1729002"/>
                  </a:cubicBezTo>
                  <a:lnTo>
                    <a:pt x="1262634" y="1580520"/>
                  </a:lnTo>
                  <a:cubicBezTo>
                    <a:pt x="1266350" y="1577114"/>
                    <a:pt x="1271098" y="1575538"/>
                    <a:pt x="1275769" y="1575744"/>
                  </a:cubicBezTo>
                  <a:close/>
                  <a:moveTo>
                    <a:pt x="383451" y="1501940"/>
                  </a:moveTo>
                  <a:cubicBezTo>
                    <a:pt x="388047" y="1502833"/>
                    <a:pt x="392302" y="1505477"/>
                    <a:pt x="395124" y="1509658"/>
                  </a:cubicBezTo>
                  <a:lnTo>
                    <a:pt x="557484" y="1749639"/>
                  </a:lnTo>
                  <a:lnTo>
                    <a:pt x="527350" y="1770094"/>
                  </a:lnTo>
                  <a:lnTo>
                    <a:pt x="364807" y="1530115"/>
                  </a:lnTo>
                  <a:cubicBezTo>
                    <a:pt x="359164" y="1521749"/>
                    <a:pt x="361373" y="1510370"/>
                    <a:pt x="369738" y="1504727"/>
                  </a:cubicBezTo>
                  <a:cubicBezTo>
                    <a:pt x="373920" y="1501906"/>
                    <a:pt x="378856" y="1501048"/>
                    <a:pt x="383451" y="1501940"/>
                  </a:cubicBezTo>
                  <a:close/>
                  <a:moveTo>
                    <a:pt x="811019" y="1370805"/>
                  </a:moveTo>
                  <a:cubicBezTo>
                    <a:pt x="815674" y="1371259"/>
                    <a:pt x="820158" y="1373488"/>
                    <a:pt x="823363" y="1377378"/>
                  </a:cubicBezTo>
                  <a:cubicBezTo>
                    <a:pt x="823363" y="1377396"/>
                    <a:pt x="823380" y="1377415"/>
                    <a:pt x="823400" y="1377433"/>
                  </a:cubicBezTo>
                  <a:cubicBezTo>
                    <a:pt x="829699" y="1385214"/>
                    <a:pt x="828567" y="1396627"/>
                    <a:pt x="820843" y="1403000"/>
                  </a:cubicBezTo>
                  <a:lnTo>
                    <a:pt x="706149" y="1497605"/>
                  </a:lnTo>
                  <a:cubicBezTo>
                    <a:pt x="702862" y="1500162"/>
                    <a:pt x="698808" y="1501513"/>
                    <a:pt x="694644" y="1501441"/>
                  </a:cubicBezTo>
                  <a:cubicBezTo>
                    <a:pt x="684562" y="1501458"/>
                    <a:pt x="676361" y="1493295"/>
                    <a:pt x="676344" y="1483213"/>
                  </a:cubicBezTo>
                  <a:cubicBezTo>
                    <a:pt x="676324" y="1477771"/>
                    <a:pt x="678755" y="1472584"/>
                    <a:pt x="682955" y="1469113"/>
                  </a:cubicBezTo>
                  <a:lnTo>
                    <a:pt x="797649" y="1374876"/>
                  </a:lnTo>
                  <a:cubicBezTo>
                    <a:pt x="801538" y="1371671"/>
                    <a:pt x="806364" y="1370351"/>
                    <a:pt x="811019" y="1370805"/>
                  </a:cubicBezTo>
                  <a:close/>
                  <a:moveTo>
                    <a:pt x="941744" y="1292659"/>
                  </a:moveTo>
                  <a:cubicBezTo>
                    <a:pt x="946403" y="1292262"/>
                    <a:pt x="951215" y="1293641"/>
                    <a:pt x="955077" y="1296892"/>
                  </a:cubicBezTo>
                  <a:lnTo>
                    <a:pt x="1122554" y="1438615"/>
                  </a:lnTo>
                  <a:cubicBezTo>
                    <a:pt x="1130278" y="1445115"/>
                    <a:pt x="1131264" y="1456640"/>
                    <a:pt x="1124762" y="1464348"/>
                  </a:cubicBezTo>
                  <a:cubicBezTo>
                    <a:pt x="1124762" y="1464348"/>
                    <a:pt x="1124744" y="1464366"/>
                    <a:pt x="1124744" y="1464366"/>
                  </a:cubicBezTo>
                  <a:cubicBezTo>
                    <a:pt x="1121275" y="1468420"/>
                    <a:pt x="1116196" y="1470759"/>
                    <a:pt x="1110865" y="1470759"/>
                  </a:cubicBezTo>
                  <a:cubicBezTo>
                    <a:pt x="1106518" y="1470759"/>
                    <a:pt x="1102300" y="1469205"/>
                    <a:pt x="1098993" y="1466375"/>
                  </a:cubicBezTo>
                  <a:lnTo>
                    <a:pt x="931518" y="1324833"/>
                  </a:lnTo>
                  <a:cubicBezTo>
                    <a:pt x="923812" y="1318333"/>
                    <a:pt x="922824" y="1306791"/>
                    <a:pt x="929326" y="1299082"/>
                  </a:cubicBezTo>
                  <a:cubicBezTo>
                    <a:pt x="932577" y="1295229"/>
                    <a:pt x="937084" y="1293056"/>
                    <a:pt x="941744" y="1292659"/>
                  </a:cubicBezTo>
                  <a:close/>
                  <a:moveTo>
                    <a:pt x="651541" y="1212879"/>
                  </a:moveTo>
                  <a:cubicBezTo>
                    <a:pt x="661567" y="1212149"/>
                    <a:pt x="670298" y="1219656"/>
                    <a:pt x="671083" y="1229682"/>
                  </a:cubicBezTo>
                  <a:cubicBezTo>
                    <a:pt x="671813" y="1239709"/>
                    <a:pt x="664308" y="1248439"/>
                    <a:pt x="654280" y="1249225"/>
                  </a:cubicBezTo>
                  <a:lnTo>
                    <a:pt x="488084" y="1261277"/>
                  </a:lnTo>
                  <a:lnTo>
                    <a:pt x="486805" y="1261277"/>
                  </a:lnTo>
                  <a:cubicBezTo>
                    <a:pt x="476725" y="1261625"/>
                    <a:pt x="468251" y="1253734"/>
                    <a:pt x="467902" y="1243652"/>
                  </a:cubicBezTo>
                  <a:cubicBezTo>
                    <a:pt x="467556" y="1233572"/>
                    <a:pt x="475446" y="1225098"/>
                    <a:pt x="485527" y="1224751"/>
                  </a:cubicBezTo>
                  <a:close/>
                  <a:moveTo>
                    <a:pt x="1058081" y="1040809"/>
                  </a:moveTo>
                  <a:cubicBezTo>
                    <a:pt x="1062740" y="1040411"/>
                    <a:pt x="1067553" y="1041790"/>
                    <a:pt x="1071416" y="1045040"/>
                  </a:cubicBezTo>
                  <a:lnTo>
                    <a:pt x="1239072" y="1186763"/>
                  </a:lnTo>
                  <a:cubicBezTo>
                    <a:pt x="1246744" y="1193320"/>
                    <a:pt x="1247638" y="1204844"/>
                    <a:pt x="1241081" y="1212516"/>
                  </a:cubicBezTo>
                  <a:cubicBezTo>
                    <a:pt x="1237612" y="1216570"/>
                    <a:pt x="1232533" y="1218907"/>
                    <a:pt x="1227202" y="1218907"/>
                  </a:cubicBezTo>
                  <a:cubicBezTo>
                    <a:pt x="1222927" y="1218907"/>
                    <a:pt x="1218800" y="1217427"/>
                    <a:pt x="1215513" y="1214708"/>
                  </a:cubicBezTo>
                  <a:lnTo>
                    <a:pt x="1047855" y="1072983"/>
                  </a:lnTo>
                  <a:cubicBezTo>
                    <a:pt x="1040149" y="1066481"/>
                    <a:pt x="1039161" y="1054958"/>
                    <a:pt x="1045663" y="1047234"/>
                  </a:cubicBezTo>
                  <a:cubicBezTo>
                    <a:pt x="1048914" y="1043380"/>
                    <a:pt x="1053421" y="1041206"/>
                    <a:pt x="1058081" y="1040809"/>
                  </a:cubicBezTo>
                  <a:close/>
                  <a:moveTo>
                    <a:pt x="794846" y="945086"/>
                  </a:moveTo>
                  <a:cubicBezTo>
                    <a:pt x="799325" y="946424"/>
                    <a:pt x="803293" y="949469"/>
                    <a:pt x="805685" y="953907"/>
                  </a:cubicBezTo>
                  <a:lnTo>
                    <a:pt x="909968" y="1146767"/>
                  </a:lnTo>
                  <a:cubicBezTo>
                    <a:pt x="914807" y="1155606"/>
                    <a:pt x="911557" y="1166711"/>
                    <a:pt x="902718" y="1171550"/>
                  </a:cubicBezTo>
                  <a:cubicBezTo>
                    <a:pt x="900069" y="1173010"/>
                    <a:pt x="897092" y="1173777"/>
                    <a:pt x="894078" y="1173797"/>
                  </a:cubicBezTo>
                  <a:cubicBezTo>
                    <a:pt x="887395" y="1173814"/>
                    <a:pt x="881222" y="1170162"/>
                    <a:pt x="878007" y="1164300"/>
                  </a:cubicBezTo>
                  <a:lnTo>
                    <a:pt x="773541" y="971257"/>
                  </a:lnTo>
                  <a:cubicBezTo>
                    <a:pt x="768757" y="962381"/>
                    <a:pt x="772061" y="951295"/>
                    <a:pt x="780937" y="946511"/>
                  </a:cubicBezTo>
                  <a:cubicBezTo>
                    <a:pt x="785376" y="944118"/>
                    <a:pt x="790367" y="943748"/>
                    <a:pt x="794846" y="945086"/>
                  </a:cubicBezTo>
                  <a:close/>
                  <a:moveTo>
                    <a:pt x="511660" y="840261"/>
                  </a:moveTo>
                  <a:cubicBezTo>
                    <a:pt x="516256" y="841154"/>
                    <a:pt x="520511" y="843797"/>
                    <a:pt x="523333" y="847979"/>
                  </a:cubicBezTo>
                  <a:lnTo>
                    <a:pt x="616476" y="986050"/>
                  </a:lnTo>
                  <a:cubicBezTo>
                    <a:pt x="622119" y="994397"/>
                    <a:pt x="619945" y="1005756"/>
                    <a:pt x="611580" y="1011419"/>
                  </a:cubicBezTo>
                  <a:cubicBezTo>
                    <a:pt x="611563" y="1011419"/>
                    <a:pt x="611563" y="1011436"/>
                    <a:pt x="611543" y="1011436"/>
                  </a:cubicBezTo>
                  <a:cubicBezTo>
                    <a:pt x="608514" y="1013464"/>
                    <a:pt x="604951" y="1014542"/>
                    <a:pt x="601316" y="1014542"/>
                  </a:cubicBezTo>
                  <a:cubicBezTo>
                    <a:pt x="595234" y="1014542"/>
                    <a:pt x="589556" y="1011545"/>
                    <a:pt x="586159" y="1006505"/>
                  </a:cubicBezTo>
                  <a:lnTo>
                    <a:pt x="493016" y="868434"/>
                  </a:lnTo>
                  <a:cubicBezTo>
                    <a:pt x="487373" y="860070"/>
                    <a:pt x="489582" y="848691"/>
                    <a:pt x="497947" y="843048"/>
                  </a:cubicBezTo>
                  <a:cubicBezTo>
                    <a:pt x="502129" y="840228"/>
                    <a:pt x="507065" y="839369"/>
                    <a:pt x="511660" y="840261"/>
                  </a:cubicBezTo>
                  <a:close/>
                  <a:moveTo>
                    <a:pt x="1351465" y="742892"/>
                  </a:moveTo>
                  <a:cubicBezTo>
                    <a:pt x="1359756" y="740007"/>
                    <a:pt x="1368924" y="743403"/>
                    <a:pt x="1373309" y="751001"/>
                  </a:cubicBezTo>
                  <a:lnTo>
                    <a:pt x="1464625" y="950072"/>
                  </a:lnTo>
                  <a:cubicBezTo>
                    <a:pt x="1468880" y="959221"/>
                    <a:pt x="1464898" y="970088"/>
                    <a:pt x="1455749" y="974326"/>
                  </a:cubicBezTo>
                  <a:cubicBezTo>
                    <a:pt x="1455732" y="974344"/>
                    <a:pt x="1455694" y="974344"/>
                    <a:pt x="1455677" y="974361"/>
                  </a:cubicBezTo>
                  <a:cubicBezTo>
                    <a:pt x="1453319" y="975402"/>
                    <a:pt x="1450764" y="975968"/>
                    <a:pt x="1448187" y="976005"/>
                  </a:cubicBezTo>
                  <a:cubicBezTo>
                    <a:pt x="1441046" y="976022"/>
                    <a:pt x="1434564" y="971876"/>
                    <a:pt x="1431569" y="965411"/>
                  </a:cubicBezTo>
                  <a:lnTo>
                    <a:pt x="1340251" y="766160"/>
                  </a:lnTo>
                  <a:cubicBezTo>
                    <a:pt x="1336927" y="756644"/>
                    <a:pt x="1341949" y="746216"/>
                    <a:pt x="1351465" y="742892"/>
                  </a:cubicBezTo>
                  <a:close/>
                  <a:moveTo>
                    <a:pt x="377226" y="626992"/>
                  </a:moveTo>
                  <a:cubicBezTo>
                    <a:pt x="387306" y="626992"/>
                    <a:pt x="395489" y="635175"/>
                    <a:pt x="395489" y="645255"/>
                  </a:cubicBezTo>
                  <a:lnTo>
                    <a:pt x="400969" y="864415"/>
                  </a:lnTo>
                  <a:cubicBezTo>
                    <a:pt x="400969" y="874497"/>
                    <a:pt x="392786" y="882678"/>
                    <a:pt x="382705" y="882678"/>
                  </a:cubicBezTo>
                  <a:cubicBezTo>
                    <a:pt x="372623" y="882678"/>
                    <a:pt x="364440" y="874497"/>
                    <a:pt x="364440" y="864415"/>
                  </a:cubicBezTo>
                  <a:lnTo>
                    <a:pt x="358963" y="645255"/>
                  </a:lnTo>
                  <a:cubicBezTo>
                    <a:pt x="358963" y="635175"/>
                    <a:pt x="367144" y="626992"/>
                    <a:pt x="377226" y="626992"/>
                  </a:cubicBezTo>
                  <a:close/>
                  <a:moveTo>
                    <a:pt x="231030" y="577605"/>
                  </a:moveTo>
                  <a:cubicBezTo>
                    <a:pt x="235404" y="579253"/>
                    <a:pt x="239148" y="582568"/>
                    <a:pt x="241221" y="587161"/>
                  </a:cubicBezTo>
                  <a:cubicBezTo>
                    <a:pt x="244781" y="595051"/>
                    <a:pt x="242316" y="604366"/>
                    <a:pt x="235322" y="609461"/>
                  </a:cubicBezTo>
                  <a:lnTo>
                    <a:pt x="45930" y="720137"/>
                  </a:lnTo>
                  <a:cubicBezTo>
                    <a:pt x="43007" y="721433"/>
                    <a:pt x="39794" y="721927"/>
                    <a:pt x="36616" y="721597"/>
                  </a:cubicBezTo>
                  <a:cubicBezTo>
                    <a:pt x="26534" y="721488"/>
                    <a:pt x="18443" y="713233"/>
                    <a:pt x="18535" y="703151"/>
                  </a:cubicBezTo>
                  <a:cubicBezTo>
                    <a:pt x="18607" y="696777"/>
                    <a:pt x="21986" y="690878"/>
                    <a:pt x="27485" y="687628"/>
                  </a:cubicBezTo>
                  <a:lnTo>
                    <a:pt x="217058" y="578049"/>
                  </a:lnTo>
                  <a:cubicBezTo>
                    <a:pt x="221652" y="575975"/>
                    <a:pt x="226656" y="575956"/>
                    <a:pt x="231030" y="577605"/>
                  </a:cubicBezTo>
                  <a:close/>
                  <a:moveTo>
                    <a:pt x="728731" y="560054"/>
                  </a:moveTo>
                  <a:cubicBezTo>
                    <a:pt x="733356" y="559361"/>
                    <a:pt x="738246" y="560434"/>
                    <a:pt x="742310" y="563438"/>
                  </a:cubicBezTo>
                  <a:cubicBezTo>
                    <a:pt x="750437" y="569446"/>
                    <a:pt x="752154" y="580879"/>
                    <a:pt x="746144" y="589005"/>
                  </a:cubicBezTo>
                  <a:lnTo>
                    <a:pt x="616109" y="765611"/>
                  </a:lnTo>
                  <a:cubicBezTo>
                    <a:pt x="612658" y="770323"/>
                    <a:pt x="607161" y="773118"/>
                    <a:pt x="601317" y="773101"/>
                  </a:cubicBezTo>
                  <a:cubicBezTo>
                    <a:pt x="597426" y="773064"/>
                    <a:pt x="593645" y="771785"/>
                    <a:pt x="590541" y="769447"/>
                  </a:cubicBezTo>
                  <a:cubicBezTo>
                    <a:pt x="582413" y="763456"/>
                    <a:pt x="580697" y="752025"/>
                    <a:pt x="586688" y="743914"/>
                  </a:cubicBezTo>
                  <a:cubicBezTo>
                    <a:pt x="586688" y="743897"/>
                    <a:pt x="586706" y="743897"/>
                    <a:pt x="586706" y="743879"/>
                  </a:cubicBezTo>
                  <a:lnTo>
                    <a:pt x="716740" y="567272"/>
                  </a:lnTo>
                  <a:cubicBezTo>
                    <a:pt x="719746" y="563209"/>
                    <a:pt x="724106" y="560748"/>
                    <a:pt x="728731" y="560054"/>
                  </a:cubicBezTo>
                  <a:close/>
                  <a:moveTo>
                    <a:pt x="993066" y="559965"/>
                  </a:moveTo>
                  <a:cubicBezTo>
                    <a:pt x="1003146" y="559965"/>
                    <a:pt x="1011329" y="568148"/>
                    <a:pt x="1011329" y="578228"/>
                  </a:cubicBezTo>
                  <a:lnTo>
                    <a:pt x="1016260" y="797388"/>
                  </a:lnTo>
                  <a:cubicBezTo>
                    <a:pt x="1016260" y="807470"/>
                    <a:pt x="1008079" y="815651"/>
                    <a:pt x="997997" y="815651"/>
                  </a:cubicBezTo>
                  <a:cubicBezTo>
                    <a:pt x="987917" y="815651"/>
                    <a:pt x="979734" y="807470"/>
                    <a:pt x="979734" y="797388"/>
                  </a:cubicBezTo>
                  <a:lnTo>
                    <a:pt x="974803" y="578228"/>
                  </a:lnTo>
                  <a:cubicBezTo>
                    <a:pt x="974803" y="568148"/>
                    <a:pt x="982984" y="559965"/>
                    <a:pt x="993066" y="559965"/>
                  </a:cubicBezTo>
                  <a:close/>
                  <a:moveTo>
                    <a:pt x="1148579" y="491388"/>
                  </a:moveTo>
                  <a:cubicBezTo>
                    <a:pt x="1158057" y="487900"/>
                    <a:pt x="1168558" y="492776"/>
                    <a:pt x="1172047" y="502255"/>
                  </a:cubicBezTo>
                  <a:lnTo>
                    <a:pt x="1247292" y="708447"/>
                  </a:lnTo>
                  <a:cubicBezTo>
                    <a:pt x="1250726" y="717926"/>
                    <a:pt x="1245812" y="728391"/>
                    <a:pt x="1236333" y="731825"/>
                  </a:cubicBezTo>
                  <a:cubicBezTo>
                    <a:pt x="1234344" y="732555"/>
                    <a:pt x="1232244" y="732920"/>
                    <a:pt x="1230124" y="732920"/>
                  </a:cubicBezTo>
                  <a:cubicBezTo>
                    <a:pt x="1222437" y="732920"/>
                    <a:pt x="1215567" y="728098"/>
                    <a:pt x="1212958" y="720866"/>
                  </a:cubicBezTo>
                  <a:lnTo>
                    <a:pt x="1137710" y="514857"/>
                  </a:lnTo>
                  <a:cubicBezTo>
                    <a:pt x="1134224" y="505378"/>
                    <a:pt x="1139100" y="494876"/>
                    <a:pt x="1148579" y="491388"/>
                  </a:cubicBezTo>
                  <a:close/>
                  <a:moveTo>
                    <a:pt x="1562606" y="432184"/>
                  </a:moveTo>
                  <a:cubicBezTo>
                    <a:pt x="1567219" y="432927"/>
                    <a:pt x="1571548" y="435429"/>
                    <a:pt x="1574498" y="439519"/>
                  </a:cubicBezTo>
                  <a:cubicBezTo>
                    <a:pt x="1574535" y="439556"/>
                    <a:pt x="1574552" y="439574"/>
                    <a:pt x="1574570" y="439611"/>
                  </a:cubicBezTo>
                  <a:cubicBezTo>
                    <a:pt x="1580379" y="447792"/>
                    <a:pt x="1578497" y="459115"/>
                    <a:pt x="1570369" y="464997"/>
                  </a:cubicBezTo>
                  <a:lnTo>
                    <a:pt x="1392668" y="592841"/>
                  </a:lnTo>
                  <a:cubicBezTo>
                    <a:pt x="1389580" y="595068"/>
                    <a:pt x="1385873" y="596292"/>
                    <a:pt x="1382074" y="596310"/>
                  </a:cubicBezTo>
                  <a:cubicBezTo>
                    <a:pt x="1371992" y="596347"/>
                    <a:pt x="1363776" y="588201"/>
                    <a:pt x="1363739" y="578119"/>
                  </a:cubicBezTo>
                  <a:cubicBezTo>
                    <a:pt x="1363720" y="572237"/>
                    <a:pt x="1366532" y="566705"/>
                    <a:pt x="1371299" y="563254"/>
                  </a:cubicBezTo>
                  <a:lnTo>
                    <a:pt x="1549002" y="435410"/>
                  </a:lnTo>
                  <a:cubicBezTo>
                    <a:pt x="1553093" y="432460"/>
                    <a:pt x="1557992" y="431442"/>
                    <a:pt x="1562606" y="432184"/>
                  </a:cubicBezTo>
                  <a:close/>
                  <a:moveTo>
                    <a:pt x="381590" y="400024"/>
                  </a:moveTo>
                  <a:cubicBezTo>
                    <a:pt x="386101" y="401250"/>
                    <a:pt x="390147" y="404200"/>
                    <a:pt x="392658" y="408582"/>
                  </a:cubicBezTo>
                  <a:cubicBezTo>
                    <a:pt x="392693" y="408638"/>
                    <a:pt x="392713" y="408693"/>
                    <a:pt x="392748" y="408748"/>
                  </a:cubicBezTo>
                  <a:lnTo>
                    <a:pt x="501234" y="599416"/>
                  </a:lnTo>
                  <a:cubicBezTo>
                    <a:pt x="506183" y="608145"/>
                    <a:pt x="503169" y="619233"/>
                    <a:pt x="494476" y="624253"/>
                  </a:cubicBezTo>
                  <a:cubicBezTo>
                    <a:pt x="491865" y="626026"/>
                    <a:pt x="488851" y="627103"/>
                    <a:pt x="485710" y="627359"/>
                  </a:cubicBezTo>
                  <a:cubicBezTo>
                    <a:pt x="479153" y="627376"/>
                    <a:pt x="473090" y="623908"/>
                    <a:pt x="469820" y="618227"/>
                  </a:cubicBezTo>
                  <a:lnTo>
                    <a:pt x="361336" y="427557"/>
                  </a:lnTo>
                  <a:cubicBezTo>
                    <a:pt x="355894" y="419066"/>
                    <a:pt x="358377" y="407760"/>
                    <a:pt x="366870" y="402337"/>
                  </a:cubicBezTo>
                  <a:cubicBezTo>
                    <a:pt x="367143" y="402154"/>
                    <a:pt x="367436" y="401970"/>
                    <a:pt x="367729" y="401806"/>
                  </a:cubicBezTo>
                  <a:cubicBezTo>
                    <a:pt x="372102" y="399295"/>
                    <a:pt x="377079" y="398798"/>
                    <a:pt x="381590" y="400024"/>
                  </a:cubicBezTo>
                  <a:close/>
                  <a:moveTo>
                    <a:pt x="704467" y="198041"/>
                  </a:moveTo>
                  <a:cubicBezTo>
                    <a:pt x="709126" y="198404"/>
                    <a:pt x="713646" y="200545"/>
                    <a:pt x="716925" y="204380"/>
                  </a:cubicBezTo>
                  <a:cubicBezTo>
                    <a:pt x="723481" y="212051"/>
                    <a:pt x="722587" y="223576"/>
                    <a:pt x="714916" y="230131"/>
                  </a:cubicBezTo>
                  <a:lnTo>
                    <a:pt x="548538" y="373132"/>
                  </a:lnTo>
                  <a:cubicBezTo>
                    <a:pt x="545249" y="376037"/>
                    <a:pt x="541048" y="377643"/>
                    <a:pt x="536666" y="377698"/>
                  </a:cubicBezTo>
                  <a:cubicBezTo>
                    <a:pt x="526584" y="377698"/>
                    <a:pt x="518403" y="369517"/>
                    <a:pt x="518403" y="359435"/>
                  </a:cubicBezTo>
                  <a:cubicBezTo>
                    <a:pt x="518403" y="354102"/>
                    <a:pt x="520739" y="349025"/>
                    <a:pt x="524794" y="345556"/>
                  </a:cubicBezTo>
                  <a:lnTo>
                    <a:pt x="691173" y="202371"/>
                  </a:lnTo>
                  <a:cubicBezTo>
                    <a:pt x="695009" y="199093"/>
                    <a:pt x="699808" y="197678"/>
                    <a:pt x="704467" y="198041"/>
                  </a:cubicBezTo>
                  <a:close/>
                  <a:moveTo>
                    <a:pt x="20233" y="148160"/>
                  </a:moveTo>
                  <a:cubicBezTo>
                    <a:pt x="24858" y="148687"/>
                    <a:pt x="29282" y="150970"/>
                    <a:pt x="32415" y="154887"/>
                  </a:cubicBezTo>
                  <a:lnTo>
                    <a:pt x="169024" y="326564"/>
                  </a:lnTo>
                  <a:cubicBezTo>
                    <a:pt x="175234" y="334435"/>
                    <a:pt x="173938" y="345868"/>
                    <a:pt x="166102" y="352132"/>
                  </a:cubicBezTo>
                  <a:cubicBezTo>
                    <a:pt x="162887" y="354708"/>
                    <a:pt x="158907" y="356131"/>
                    <a:pt x="154778" y="356149"/>
                  </a:cubicBezTo>
                  <a:cubicBezTo>
                    <a:pt x="149227" y="356131"/>
                    <a:pt x="143986" y="353574"/>
                    <a:pt x="140532" y="349209"/>
                  </a:cubicBezTo>
                  <a:lnTo>
                    <a:pt x="3923" y="177534"/>
                  </a:lnTo>
                  <a:cubicBezTo>
                    <a:pt x="-2286" y="169664"/>
                    <a:pt x="-990" y="158231"/>
                    <a:pt x="6846" y="151966"/>
                  </a:cubicBezTo>
                  <a:cubicBezTo>
                    <a:pt x="10782" y="148861"/>
                    <a:pt x="15608" y="147632"/>
                    <a:pt x="20233" y="148160"/>
                  </a:cubicBezTo>
                  <a:close/>
                  <a:moveTo>
                    <a:pt x="310199" y="380"/>
                  </a:moveTo>
                  <a:cubicBezTo>
                    <a:pt x="320025" y="-1649"/>
                    <a:pt x="329649" y="4635"/>
                    <a:pt x="331749" y="14442"/>
                  </a:cubicBezTo>
                  <a:lnTo>
                    <a:pt x="377409" y="229036"/>
                  </a:lnTo>
                  <a:cubicBezTo>
                    <a:pt x="379545" y="238898"/>
                    <a:pt x="373281" y="248615"/>
                    <a:pt x="363417" y="250750"/>
                  </a:cubicBezTo>
                  <a:cubicBezTo>
                    <a:pt x="363399" y="250750"/>
                    <a:pt x="363362" y="250768"/>
                    <a:pt x="363345" y="250768"/>
                  </a:cubicBezTo>
                  <a:lnTo>
                    <a:pt x="360058" y="251135"/>
                  </a:lnTo>
                  <a:cubicBezTo>
                    <a:pt x="351291" y="251336"/>
                    <a:pt x="343639" y="245273"/>
                    <a:pt x="341794" y="236708"/>
                  </a:cubicBezTo>
                  <a:lnTo>
                    <a:pt x="296137" y="22113"/>
                  </a:lnTo>
                  <a:cubicBezTo>
                    <a:pt x="293999" y="12250"/>
                    <a:pt x="300265" y="2535"/>
                    <a:pt x="310127" y="397"/>
                  </a:cubicBezTo>
                  <a:cubicBezTo>
                    <a:pt x="310144" y="397"/>
                    <a:pt x="310181" y="380"/>
                    <a:pt x="310199" y="38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705" name="Google Shape;705;p11"/>
          <p:cNvSpPr/>
          <p:nvPr/>
        </p:nvSpPr>
        <p:spPr>
          <a:xfrm rot="-8283425">
            <a:off x="-615435" y="5266489"/>
            <a:ext cx="3043999" cy="2419521"/>
          </a:xfrm>
          <a:custGeom>
            <a:rect b="b" l="l" r="r" t="t"/>
            <a:pathLst>
              <a:path extrusionOk="0" h="3460146" w="3166658">
                <a:moveTo>
                  <a:pt x="1558766" y="1240"/>
                </a:moveTo>
                <a:cubicBezTo>
                  <a:pt x="1452658" y="9051"/>
                  <a:pt x="1309497" y="51628"/>
                  <a:pt x="1087374" y="266035"/>
                </a:cubicBezTo>
                <a:cubicBezTo>
                  <a:pt x="818388" y="525687"/>
                  <a:pt x="659511" y="905449"/>
                  <a:pt x="513207" y="1240919"/>
                </a:cubicBezTo>
                <a:cubicBezTo>
                  <a:pt x="429672" y="1432658"/>
                  <a:pt x="344424" y="1624110"/>
                  <a:pt x="281559" y="1823944"/>
                </a:cubicBezTo>
                <a:cubicBezTo>
                  <a:pt x="221932" y="2013492"/>
                  <a:pt x="174783" y="2206754"/>
                  <a:pt x="116681" y="2396873"/>
                </a:cubicBezTo>
                <a:cubicBezTo>
                  <a:pt x="60102" y="2581754"/>
                  <a:pt x="-26194" y="2772349"/>
                  <a:pt x="6763" y="2970183"/>
                </a:cubicBezTo>
                <a:cubicBezTo>
                  <a:pt x="32956" y="3128870"/>
                  <a:pt x="143827" y="3270221"/>
                  <a:pt x="286893" y="3341658"/>
                </a:cubicBezTo>
                <a:cubicBezTo>
                  <a:pt x="417766" y="3407190"/>
                  <a:pt x="563118" y="3398808"/>
                  <a:pt x="704564" y="3403571"/>
                </a:cubicBezTo>
                <a:cubicBezTo>
                  <a:pt x="1207389" y="3421478"/>
                  <a:pt x="1707261" y="3501488"/>
                  <a:pt x="2210086" y="3432146"/>
                </a:cubicBezTo>
                <a:cubicBezTo>
                  <a:pt x="2519458" y="3389759"/>
                  <a:pt x="2678049" y="3365471"/>
                  <a:pt x="2840355" y="3236216"/>
                </a:cubicBezTo>
                <a:cubicBezTo>
                  <a:pt x="3049905" y="3069148"/>
                  <a:pt x="3120961" y="2841310"/>
                  <a:pt x="3142202" y="2759966"/>
                </a:cubicBezTo>
                <a:cubicBezTo>
                  <a:pt x="3178016" y="2621854"/>
                  <a:pt x="3178397" y="2484979"/>
                  <a:pt x="3110389" y="2172179"/>
                </a:cubicBezTo>
                <a:cubicBezTo>
                  <a:pt x="3049047" y="1889858"/>
                  <a:pt x="2988564" y="1611251"/>
                  <a:pt x="2813875" y="1234823"/>
                </a:cubicBezTo>
                <a:cubicBezTo>
                  <a:pt x="2667857" y="920498"/>
                  <a:pt x="2518600" y="598744"/>
                  <a:pt x="2188940" y="308041"/>
                </a:cubicBezTo>
                <a:cubicBezTo>
                  <a:pt x="2012347" y="152688"/>
                  <a:pt x="1813560" y="-17619"/>
                  <a:pt x="1558766" y="1240"/>
                </a:cubicBezTo>
                <a:close/>
              </a:path>
            </a:pathLst>
          </a:custGeom>
          <a:solidFill>
            <a:srgbClr val="171717">
              <a:alpha val="111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sz="1800">
              <a:latin typeface="Calibri"/>
              <a:ea typeface="Calibri"/>
              <a:cs typeface="Calibri"/>
              <a:sym typeface="Calibri"/>
            </a:endParaRPr>
          </a:p>
        </p:txBody>
      </p:sp>
      <p:sp>
        <p:nvSpPr>
          <p:cNvPr id="706" name="Google Shape;706;p11"/>
          <p:cNvSpPr/>
          <p:nvPr/>
        </p:nvSpPr>
        <p:spPr>
          <a:xfrm rot="2516575">
            <a:off x="9855440" y="-1109711"/>
            <a:ext cx="3043999" cy="2419521"/>
          </a:xfrm>
          <a:custGeom>
            <a:rect b="b" l="l" r="r" t="t"/>
            <a:pathLst>
              <a:path extrusionOk="0" h="3460146" w="3166658">
                <a:moveTo>
                  <a:pt x="1558766" y="1240"/>
                </a:moveTo>
                <a:cubicBezTo>
                  <a:pt x="1452658" y="9051"/>
                  <a:pt x="1309497" y="51628"/>
                  <a:pt x="1087374" y="266035"/>
                </a:cubicBezTo>
                <a:cubicBezTo>
                  <a:pt x="818388" y="525687"/>
                  <a:pt x="659511" y="905449"/>
                  <a:pt x="513207" y="1240919"/>
                </a:cubicBezTo>
                <a:cubicBezTo>
                  <a:pt x="429672" y="1432658"/>
                  <a:pt x="344424" y="1624110"/>
                  <a:pt x="281559" y="1823944"/>
                </a:cubicBezTo>
                <a:cubicBezTo>
                  <a:pt x="221932" y="2013492"/>
                  <a:pt x="174783" y="2206754"/>
                  <a:pt x="116681" y="2396873"/>
                </a:cubicBezTo>
                <a:cubicBezTo>
                  <a:pt x="60102" y="2581754"/>
                  <a:pt x="-26194" y="2772349"/>
                  <a:pt x="6763" y="2970183"/>
                </a:cubicBezTo>
                <a:cubicBezTo>
                  <a:pt x="32956" y="3128870"/>
                  <a:pt x="143827" y="3270221"/>
                  <a:pt x="286893" y="3341658"/>
                </a:cubicBezTo>
                <a:cubicBezTo>
                  <a:pt x="417766" y="3407190"/>
                  <a:pt x="563118" y="3398808"/>
                  <a:pt x="704564" y="3403571"/>
                </a:cubicBezTo>
                <a:cubicBezTo>
                  <a:pt x="1207389" y="3421478"/>
                  <a:pt x="1707261" y="3501488"/>
                  <a:pt x="2210086" y="3432146"/>
                </a:cubicBezTo>
                <a:cubicBezTo>
                  <a:pt x="2519458" y="3389759"/>
                  <a:pt x="2678049" y="3365471"/>
                  <a:pt x="2840355" y="3236216"/>
                </a:cubicBezTo>
                <a:cubicBezTo>
                  <a:pt x="3049905" y="3069148"/>
                  <a:pt x="3120961" y="2841310"/>
                  <a:pt x="3142202" y="2759966"/>
                </a:cubicBezTo>
                <a:cubicBezTo>
                  <a:pt x="3178016" y="2621854"/>
                  <a:pt x="3178397" y="2484979"/>
                  <a:pt x="3110389" y="2172179"/>
                </a:cubicBezTo>
                <a:cubicBezTo>
                  <a:pt x="3049047" y="1889858"/>
                  <a:pt x="2988564" y="1611251"/>
                  <a:pt x="2813875" y="1234823"/>
                </a:cubicBezTo>
                <a:cubicBezTo>
                  <a:pt x="2667857" y="920498"/>
                  <a:pt x="2518600" y="598744"/>
                  <a:pt x="2188940" y="308041"/>
                </a:cubicBezTo>
                <a:cubicBezTo>
                  <a:pt x="2012347" y="152688"/>
                  <a:pt x="1813560" y="-17619"/>
                  <a:pt x="1558766" y="1240"/>
                </a:cubicBezTo>
                <a:close/>
              </a:path>
            </a:pathLst>
          </a:custGeom>
          <a:solidFill>
            <a:srgbClr val="171717">
              <a:alpha val="111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sz="1800">
              <a:latin typeface="Calibri"/>
              <a:ea typeface="Calibri"/>
              <a:cs typeface="Calibri"/>
              <a:sym typeface="Calibri"/>
            </a:endParaRPr>
          </a:p>
        </p:txBody>
      </p:sp>
      <p:grpSp>
        <p:nvGrpSpPr>
          <p:cNvPr id="707" name="Google Shape;707;p11"/>
          <p:cNvGrpSpPr/>
          <p:nvPr/>
        </p:nvGrpSpPr>
        <p:grpSpPr>
          <a:xfrm flipH="1" rot="284374">
            <a:off x="10306006" y="488809"/>
            <a:ext cx="1438674" cy="825405"/>
            <a:chOff x="-428213" y="-379272"/>
            <a:chExt cx="4043302" cy="2319748"/>
          </a:xfrm>
        </p:grpSpPr>
        <p:sp>
          <p:nvSpPr>
            <p:cNvPr id="708" name="Google Shape;708;p11"/>
            <p:cNvSpPr/>
            <p:nvPr/>
          </p:nvSpPr>
          <p:spPr>
            <a:xfrm flipH="1">
              <a:off x="1261939" y="-379272"/>
              <a:ext cx="1268020" cy="1796335"/>
            </a:xfrm>
            <a:custGeom>
              <a:rect b="b" l="l" r="r" t="t"/>
              <a:pathLst>
                <a:path extrusionOk="0" h="695580" w="491005">
                  <a:moveTo>
                    <a:pt x="-990" y="557771"/>
                  </a:moveTo>
                  <a:cubicBezTo>
                    <a:pt x="19965" y="480552"/>
                    <a:pt x="50825" y="406362"/>
                    <a:pt x="90831" y="337077"/>
                  </a:cubicBezTo>
                  <a:cubicBezTo>
                    <a:pt x="128931" y="271735"/>
                    <a:pt x="191225" y="166198"/>
                    <a:pt x="315050" y="81140"/>
                  </a:cubicBezTo>
                  <a:cubicBezTo>
                    <a:pt x="364580" y="47164"/>
                    <a:pt x="418396" y="20027"/>
                    <a:pt x="475165" y="463"/>
                  </a:cubicBezTo>
                  <a:cubicBezTo>
                    <a:pt x="480975" y="-1585"/>
                    <a:pt x="487357" y="1473"/>
                    <a:pt x="489357" y="7273"/>
                  </a:cubicBezTo>
                  <a:cubicBezTo>
                    <a:pt x="490309" y="9864"/>
                    <a:pt x="490214" y="12693"/>
                    <a:pt x="489166" y="15227"/>
                  </a:cubicBezTo>
                  <a:cubicBezTo>
                    <a:pt x="479641" y="37992"/>
                    <a:pt x="469545" y="66186"/>
                    <a:pt x="459734" y="98761"/>
                  </a:cubicBezTo>
                  <a:cubicBezTo>
                    <a:pt x="442399" y="156864"/>
                    <a:pt x="412966" y="258305"/>
                    <a:pt x="420968" y="381177"/>
                  </a:cubicBezTo>
                  <a:cubicBezTo>
                    <a:pt x="426111" y="460997"/>
                    <a:pt x="442209" y="475379"/>
                    <a:pt x="447447" y="584250"/>
                  </a:cubicBezTo>
                  <a:cubicBezTo>
                    <a:pt x="449638" y="631018"/>
                    <a:pt x="448685" y="669975"/>
                    <a:pt x="447447" y="69540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09" name="Google Shape;709;p11"/>
            <p:cNvSpPr/>
            <p:nvPr/>
          </p:nvSpPr>
          <p:spPr>
            <a:xfrm flipH="1">
              <a:off x="-428213" y="-160868"/>
              <a:ext cx="4043302" cy="2101344"/>
            </a:xfrm>
            <a:custGeom>
              <a:rect b="b" l="l" r="r" t="t"/>
              <a:pathLst>
                <a:path extrusionOk="0" h="2101344" w="4043302">
                  <a:moveTo>
                    <a:pt x="982909" y="1282"/>
                  </a:moveTo>
                  <a:cubicBezTo>
                    <a:pt x="971097" y="-2874"/>
                    <a:pt x="958056" y="3401"/>
                    <a:pt x="953873" y="15334"/>
                  </a:cubicBezTo>
                  <a:cubicBezTo>
                    <a:pt x="923607" y="106237"/>
                    <a:pt x="868238" y="186654"/>
                    <a:pt x="793923" y="247141"/>
                  </a:cubicBezTo>
                  <a:cubicBezTo>
                    <a:pt x="741261" y="288237"/>
                    <a:pt x="707549" y="294879"/>
                    <a:pt x="616008" y="333761"/>
                  </a:cubicBezTo>
                  <a:cubicBezTo>
                    <a:pt x="469591" y="396509"/>
                    <a:pt x="325387" y="458275"/>
                    <a:pt x="210225" y="570980"/>
                  </a:cubicBezTo>
                  <a:cubicBezTo>
                    <a:pt x="117700" y="661070"/>
                    <a:pt x="51503" y="774635"/>
                    <a:pt x="18530" y="899496"/>
                  </a:cubicBezTo>
                  <a:cubicBezTo>
                    <a:pt x="-10509" y="1016875"/>
                    <a:pt x="-172" y="1114076"/>
                    <a:pt x="14099" y="1241543"/>
                  </a:cubicBezTo>
                  <a:cubicBezTo>
                    <a:pt x="29109" y="1344305"/>
                    <a:pt x="53226" y="1445591"/>
                    <a:pt x="85708" y="1544219"/>
                  </a:cubicBezTo>
                  <a:cubicBezTo>
                    <a:pt x="86941" y="1548427"/>
                    <a:pt x="89400" y="1552243"/>
                    <a:pt x="92599" y="1555245"/>
                  </a:cubicBezTo>
                  <a:cubicBezTo>
                    <a:pt x="102442" y="1564522"/>
                    <a:pt x="117945" y="1564006"/>
                    <a:pt x="127298" y="1554064"/>
                  </a:cubicBezTo>
                  <a:cubicBezTo>
                    <a:pt x="166177" y="1503446"/>
                    <a:pt x="220066" y="1466336"/>
                    <a:pt x="281096" y="1448004"/>
                  </a:cubicBezTo>
                  <a:cubicBezTo>
                    <a:pt x="350489" y="1427899"/>
                    <a:pt x="422835" y="1419580"/>
                    <a:pt x="494937" y="1423396"/>
                  </a:cubicBezTo>
                  <a:cubicBezTo>
                    <a:pt x="643814" y="1433707"/>
                    <a:pt x="791709" y="1395933"/>
                    <a:pt x="917453" y="1315612"/>
                  </a:cubicBezTo>
                  <a:cubicBezTo>
                    <a:pt x="950181" y="1401372"/>
                    <a:pt x="992013" y="1483364"/>
                    <a:pt x="1042216" y="1560216"/>
                  </a:cubicBezTo>
                  <a:cubicBezTo>
                    <a:pt x="1125635" y="1686993"/>
                    <a:pt x="1230465" y="1798370"/>
                    <a:pt x="1351781" y="1889467"/>
                  </a:cubicBezTo>
                  <a:cubicBezTo>
                    <a:pt x="1447505" y="1961322"/>
                    <a:pt x="1549628" y="2038346"/>
                    <a:pt x="1707612" y="2075748"/>
                  </a:cubicBezTo>
                  <a:cubicBezTo>
                    <a:pt x="1782663" y="2093713"/>
                    <a:pt x="1893154" y="2119797"/>
                    <a:pt x="2016193" y="2081902"/>
                  </a:cubicBezTo>
                  <a:cubicBezTo>
                    <a:pt x="2095677" y="2057539"/>
                    <a:pt x="2168271" y="1993313"/>
                    <a:pt x="2310257" y="1866337"/>
                  </a:cubicBezTo>
                  <a:cubicBezTo>
                    <a:pt x="2478821" y="1715492"/>
                    <a:pt x="2476361" y="1694082"/>
                    <a:pt x="2569380" y="1632807"/>
                  </a:cubicBezTo>
                  <a:cubicBezTo>
                    <a:pt x="2589802" y="1619520"/>
                    <a:pt x="2675190" y="1579163"/>
                    <a:pt x="2844739" y="1499434"/>
                  </a:cubicBezTo>
                  <a:cubicBezTo>
                    <a:pt x="3031023" y="1412075"/>
                    <a:pt x="3068915" y="1394851"/>
                    <a:pt x="3129454" y="1371964"/>
                  </a:cubicBezTo>
                  <a:cubicBezTo>
                    <a:pt x="3205983" y="1339851"/>
                    <a:pt x="3285712" y="1315760"/>
                    <a:pt x="3367162" y="1300111"/>
                  </a:cubicBezTo>
                  <a:cubicBezTo>
                    <a:pt x="3451077" y="1285837"/>
                    <a:pt x="3556153" y="1269350"/>
                    <a:pt x="3676733" y="1308722"/>
                  </a:cubicBezTo>
                  <a:cubicBezTo>
                    <a:pt x="3722256" y="1323686"/>
                    <a:pt x="3765566" y="1344994"/>
                    <a:pt x="3805184" y="1371964"/>
                  </a:cubicBezTo>
                  <a:cubicBezTo>
                    <a:pt x="3802477" y="1382791"/>
                    <a:pt x="3794354" y="1441359"/>
                    <a:pt x="3822163" y="1470395"/>
                  </a:cubicBezTo>
                  <a:cubicBezTo>
                    <a:pt x="3849969" y="1499434"/>
                    <a:pt x="3895986" y="1494512"/>
                    <a:pt x="3945202" y="1489345"/>
                  </a:cubicBezTo>
                  <a:cubicBezTo>
                    <a:pt x="3978666" y="1485948"/>
                    <a:pt x="4011151" y="1477655"/>
                    <a:pt x="4042158" y="1464737"/>
                  </a:cubicBezTo>
                  <a:cubicBezTo>
                    <a:pt x="4052001" y="1366306"/>
                    <a:pt x="3996880" y="1288545"/>
                    <a:pt x="3932651" y="1277718"/>
                  </a:cubicBezTo>
                  <a:cubicBezTo>
                    <a:pt x="3894263" y="1274592"/>
                    <a:pt x="3856120" y="1287806"/>
                    <a:pt x="3827823" y="1314137"/>
                  </a:cubicBezTo>
                  <a:cubicBezTo>
                    <a:pt x="3541143" y="1220134"/>
                    <a:pt x="3346246" y="1248434"/>
                    <a:pt x="3221241" y="1291498"/>
                  </a:cubicBezTo>
                  <a:cubicBezTo>
                    <a:pt x="3127976" y="1324471"/>
                    <a:pt x="3015026" y="1385008"/>
                    <a:pt x="2729084" y="1488361"/>
                  </a:cubicBezTo>
                  <a:cubicBezTo>
                    <a:pt x="2638524" y="1521334"/>
                    <a:pt x="2527052" y="1559477"/>
                    <a:pt x="2450766" y="1506815"/>
                  </a:cubicBezTo>
                  <a:cubicBezTo>
                    <a:pt x="2408689" y="1478269"/>
                    <a:pt x="2399339" y="1437915"/>
                    <a:pt x="2376943" y="1386728"/>
                  </a:cubicBezTo>
                  <a:cubicBezTo>
                    <a:pt x="2376943" y="1386728"/>
                    <a:pt x="2365624" y="1351785"/>
                    <a:pt x="2331450" y="1298971"/>
                  </a:cubicBezTo>
                  <a:lnTo>
                    <a:pt x="2306143" y="1266182"/>
                  </a:lnTo>
                  <a:lnTo>
                    <a:pt x="2310996" y="1166490"/>
                  </a:lnTo>
                  <a:cubicBezTo>
                    <a:pt x="2327236" y="1033362"/>
                    <a:pt x="2365872" y="903923"/>
                    <a:pt x="2425176" y="783592"/>
                  </a:cubicBezTo>
                  <a:cubicBezTo>
                    <a:pt x="2492109" y="651694"/>
                    <a:pt x="2538866" y="632746"/>
                    <a:pt x="2739663" y="386668"/>
                  </a:cubicBezTo>
                  <a:cubicBezTo>
                    <a:pt x="2804628" y="306939"/>
                    <a:pt x="2858274" y="237791"/>
                    <a:pt x="2898879" y="183900"/>
                  </a:cubicBezTo>
                  <a:cubicBezTo>
                    <a:pt x="2902320" y="179200"/>
                    <a:pt x="2904537" y="173540"/>
                    <a:pt x="2904785" y="167683"/>
                  </a:cubicBezTo>
                  <a:cubicBezTo>
                    <a:pt x="2905519" y="151640"/>
                    <a:pt x="2892971" y="138105"/>
                    <a:pt x="2876976" y="137392"/>
                  </a:cubicBezTo>
                  <a:cubicBezTo>
                    <a:pt x="2834403" y="135914"/>
                    <a:pt x="2783466" y="134439"/>
                    <a:pt x="2726131" y="135914"/>
                  </a:cubicBezTo>
                  <a:cubicBezTo>
                    <a:pt x="2574792" y="140590"/>
                    <a:pt x="2333387" y="148710"/>
                    <a:pt x="2060241" y="263629"/>
                  </a:cubicBezTo>
                  <a:cubicBezTo>
                    <a:pt x="1855504" y="350003"/>
                    <a:pt x="1527480" y="487559"/>
                    <a:pt x="1412563" y="765383"/>
                  </a:cubicBezTo>
                  <a:cubicBezTo>
                    <a:pt x="1400751" y="794174"/>
                    <a:pt x="1386664" y="835268"/>
                    <a:pt x="1362641" y="879378"/>
                  </a:cubicBezTo>
                  <a:lnTo>
                    <a:pt x="1341166" y="911879"/>
                  </a:lnTo>
                  <a:lnTo>
                    <a:pt x="1288508" y="911697"/>
                  </a:lnTo>
                  <a:cubicBezTo>
                    <a:pt x="1231450" y="913995"/>
                    <a:pt x="1174483" y="918787"/>
                    <a:pt x="1117763" y="926070"/>
                  </a:cubicBezTo>
                  <a:cubicBezTo>
                    <a:pt x="1152705" y="821487"/>
                    <a:pt x="1226528" y="555231"/>
                    <a:pt x="1122191" y="255507"/>
                  </a:cubicBezTo>
                  <a:cubicBezTo>
                    <a:pt x="1091432" y="167732"/>
                    <a:pt x="1048367" y="84851"/>
                    <a:pt x="993984" y="9428"/>
                  </a:cubicBezTo>
                  <a:cubicBezTo>
                    <a:pt x="991277" y="5664"/>
                    <a:pt x="987340" y="2833"/>
                    <a:pt x="982909" y="128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10" name="Google Shape;710;p11"/>
            <p:cNvSpPr/>
            <p:nvPr/>
          </p:nvSpPr>
          <p:spPr>
            <a:xfrm flipH="1">
              <a:off x="700874" y="-32871"/>
              <a:ext cx="1872888" cy="1224503"/>
            </a:xfrm>
            <a:custGeom>
              <a:rect b="b" l="l" r="r" t="t"/>
              <a:pathLst>
                <a:path extrusionOk="0" h="474154" w="725223">
                  <a:moveTo>
                    <a:pt x="-990" y="377302"/>
                  </a:moveTo>
                  <a:cubicBezTo>
                    <a:pt x="57875" y="368558"/>
                    <a:pt x="107786" y="329525"/>
                    <a:pt x="130455" y="274527"/>
                  </a:cubicBezTo>
                  <a:cubicBezTo>
                    <a:pt x="139980" y="246686"/>
                    <a:pt x="153411" y="220349"/>
                    <a:pt x="170365" y="196327"/>
                  </a:cubicBezTo>
                  <a:cubicBezTo>
                    <a:pt x="223990" y="124985"/>
                    <a:pt x="307906" y="85456"/>
                    <a:pt x="387916" y="51642"/>
                  </a:cubicBezTo>
                  <a:cubicBezTo>
                    <a:pt x="469355" y="17457"/>
                    <a:pt x="556795" y="-155"/>
                    <a:pt x="645092" y="-174"/>
                  </a:cubicBezTo>
                  <a:cubicBezTo>
                    <a:pt x="659664" y="-174"/>
                    <a:pt x="674428" y="-174"/>
                    <a:pt x="689097" y="-174"/>
                  </a:cubicBezTo>
                  <a:lnTo>
                    <a:pt x="711290" y="-174"/>
                  </a:lnTo>
                  <a:cubicBezTo>
                    <a:pt x="719290" y="722"/>
                    <a:pt x="725005" y="7932"/>
                    <a:pt x="724148" y="15933"/>
                  </a:cubicBezTo>
                  <a:cubicBezTo>
                    <a:pt x="723958" y="17695"/>
                    <a:pt x="723387" y="19400"/>
                    <a:pt x="722624" y="20972"/>
                  </a:cubicBezTo>
                  <a:cubicBezTo>
                    <a:pt x="686048" y="67930"/>
                    <a:pt x="650902" y="113936"/>
                    <a:pt x="611563" y="157655"/>
                  </a:cubicBezTo>
                  <a:cubicBezTo>
                    <a:pt x="592513" y="179754"/>
                    <a:pt x="571653" y="200518"/>
                    <a:pt x="554984" y="224330"/>
                  </a:cubicBezTo>
                  <a:cubicBezTo>
                    <a:pt x="507359" y="297673"/>
                    <a:pt x="486786" y="387113"/>
                    <a:pt x="487643" y="473981"/>
                  </a:cubicBezTo>
                  <a:cubicBezTo>
                    <a:pt x="485071" y="386827"/>
                    <a:pt x="503930" y="296149"/>
                    <a:pt x="551269" y="221854"/>
                  </a:cubicBezTo>
                  <a:cubicBezTo>
                    <a:pt x="568796" y="198346"/>
                    <a:pt x="587560" y="175772"/>
                    <a:pt x="607467" y="154227"/>
                  </a:cubicBezTo>
                  <a:cubicBezTo>
                    <a:pt x="641377" y="116127"/>
                    <a:pt x="685096" y="58977"/>
                    <a:pt x="716909" y="18114"/>
                  </a:cubicBezTo>
                  <a:cubicBezTo>
                    <a:pt x="718624" y="14047"/>
                    <a:pt x="716719" y="9351"/>
                    <a:pt x="712719" y="7618"/>
                  </a:cubicBezTo>
                  <a:cubicBezTo>
                    <a:pt x="712242" y="7418"/>
                    <a:pt x="711767" y="7265"/>
                    <a:pt x="711290" y="7161"/>
                  </a:cubicBezTo>
                  <a:lnTo>
                    <a:pt x="689668" y="7161"/>
                  </a:lnTo>
                  <a:cubicBezTo>
                    <a:pt x="675094" y="7161"/>
                    <a:pt x="660522" y="7161"/>
                    <a:pt x="645948" y="7161"/>
                  </a:cubicBezTo>
                  <a:cubicBezTo>
                    <a:pt x="558413" y="7437"/>
                    <a:pt x="471736" y="24744"/>
                    <a:pt x="390869" y="58119"/>
                  </a:cubicBezTo>
                  <a:cubicBezTo>
                    <a:pt x="305144" y="94314"/>
                    <a:pt x="213609" y="136320"/>
                    <a:pt x="162269" y="217377"/>
                  </a:cubicBezTo>
                  <a:cubicBezTo>
                    <a:pt x="151315" y="236246"/>
                    <a:pt x="141885" y="256001"/>
                    <a:pt x="134266" y="276432"/>
                  </a:cubicBezTo>
                  <a:cubicBezTo>
                    <a:pt x="110358" y="331554"/>
                    <a:pt x="59304" y="370054"/>
                    <a:pt x="-323" y="377778"/>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11" name="Google Shape;711;p11"/>
            <p:cNvSpPr/>
            <p:nvPr/>
          </p:nvSpPr>
          <p:spPr>
            <a:xfrm flipH="1">
              <a:off x="3049265" y="953163"/>
              <a:ext cx="232464" cy="201512"/>
            </a:xfrm>
            <a:custGeom>
              <a:rect b="b" l="l" r="r" t="t"/>
              <a:pathLst>
                <a:path extrusionOk="0" h="78030" w="90015">
                  <a:moveTo>
                    <a:pt x="85307" y="44594"/>
                  </a:moveTo>
                  <a:lnTo>
                    <a:pt x="40634" y="36784"/>
                  </a:lnTo>
                  <a:lnTo>
                    <a:pt x="38159" y="72883"/>
                  </a:lnTo>
                  <a:cubicBezTo>
                    <a:pt x="37777" y="76017"/>
                    <a:pt x="34919" y="78217"/>
                    <a:pt x="31777" y="77808"/>
                  </a:cubicBezTo>
                  <a:cubicBezTo>
                    <a:pt x="31109" y="77722"/>
                    <a:pt x="30538" y="77541"/>
                    <a:pt x="29966" y="77265"/>
                  </a:cubicBezTo>
                  <a:lnTo>
                    <a:pt x="-990" y="62025"/>
                  </a:lnTo>
                  <a:lnTo>
                    <a:pt x="725" y="60787"/>
                  </a:lnTo>
                  <a:lnTo>
                    <a:pt x="725" y="60787"/>
                  </a:lnTo>
                  <a:lnTo>
                    <a:pt x="32347" y="37831"/>
                  </a:lnTo>
                  <a:lnTo>
                    <a:pt x="33586" y="37355"/>
                  </a:lnTo>
                  <a:cubicBezTo>
                    <a:pt x="43206" y="34231"/>
                    <a:pt x="51970" y="29097"/>
                    <a:pt x="59399" y="22306"/>
                  </a:cubicBezTo>
                  <a:cubicBezTo>
                    <a:pt x="63208" y="18819"/>
                    <a:pt x="66638" y="14990"/>
                    <a:pt x="69686" y="10875"/>
                  </a:cubicBezTo>
                  <a:lnTo>
                    <a:pt x="69686" y="10875"/>
                  </a:lnTo>
                  <a:lnTo>
                    <a:pt x="84926" y="-174"/>
                  </a:lnTo>
                  <a:lnTo>
                    <a:pt x="84926" y="-174"/>
                  </a:lnTo>
                  <a:cubicBezTo>
                    <a:pt x="84926" y="2493"/>
                    <a:pt x="87879" y="29354"/>
                    <a:pt x="89022" y="40403"/>
                  </a:cubicBezTo>
                  <a:cubicBezTo>
                    <a:pt x="89117" y="42575"/>
                    <a:pt x="87498" y="44442"/>
                    <a:pt x="85307" y="44594"/>
                  </a:cubicBez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12" name="Google Shape;712;p11"/>
            <p:cNvSpPr/>
            <p:nvPr/>
          </p:nvSpPr>
          <p:spPr>
            <a:xfrm flipH="1">
              <a:off x="2854839" y="425715"/>
              <a:ext cx="147998" cy="150890"/>
            </a:xfrm>
            <a:custGeom>
              <a:rect b="b" l="l" r="r" t="t"/>
              <a:pathLst>
                <a:path extrusionOk="0" h="58428" w="57308">
                  <a:moveTo>
                    <a:pt x="7264" y="58255"/>
                  </a:moveTo>
                  <a:cubicBezTo>
                    <a:pt x="-5309" y="43148"/>
                    <a:pt x="-3308" y="20688"/>
                    <a:pt x="11836" y="8077"/>
                  </a:cubicBezTo>
                  <a:cubicBezTo>
                    <a:pt x="17646" y="3181"/>
                    <a:pt x="24981" y="295"/>
                    <a:pt x="32601" y="-134"/>
                  </a:cubicBezTo>
                  <a:cubicBezTo>
                    <a:pt x="41268" y="-553"/>
                    <a:pt x="49745" y="2343"/>
                    <a:pt x="56318" y="7963"/>
                  </a:cubicBezTo>
                  <a:cubicBezTo>
                    <a:pt x="37648" y="-686"/>
                    <a:pt x="15551" y="7420"/>
                    <a:pt x="6883" y="26079"/>
                  </a:cubicBezTo>
                  <a:cubicBezTo>
                    <a:pt x="2120" y="36309"/>
                    <a:pt x="2311" y="48149"/>
                    <a:pt x="7264" y="58255"/>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13" name="Google Shape;713;p11"/>
            <p:cNvSpPr/>
            <p:nvPr/>
          </p:nvSpPr>
          <p:spPr>
            <a:xfrm flipH="1">
              <a:off x="3498289" y="1115497"/>
              <a:ext cx="28227" cy="54932"/>
            </a:xfrm>
            <a:custGeom>
              <a:rect b="b" l="l" r="r" t="t"/>
              <a:pathLst>
                <a:path extrusionOk="0" h="21271" w="10930">
                  <a:moveTo>
                    <a:pt x="4225" y="21098"/>
                  </a:moveTo>
                  <a:cubicBezTo>
                    <a:pt x="1749" y="21098"/>
                    <a:pt x="-442" y="17764"/>
                    <a:pt x="-919" y="13097"/>
                  </a:cubicBezTo>
                  <a:cubicBezTo>
                    <a:pt x="-1014" y="12240"/>
                    <a:pt x="-1014" y="11382"/>
                    <a:pt x="-919" y="10525"/>
                  </a:cubicBezTo>
                  <a:cubicBezTo>
                    <a:pt x="-1014" y="9639"/>
                    <a:pt x="-1014" y="8744"/>
                    <a:pt x="-919" y="7858"/>
                  </a:cubicBezTo>
                  <a:cubicBezTo>
                    <a:pt x="-919" y="2715"/>
                    <a:pt x="2129" y="-905"/>
                    <a:pt x="5082" y="-48"/>
                  </a:cubicBezTo>
                  <a:cubicBezTo>
                    <a:pt x="8034" y="810"/>
                    <a:pt x="9940" y="5096"/>
                    <a:pt x="9940" y="10430"/>
                  </a:cubicBezTo>
                  <a:cubicBezTo>
                    <a:pt x="9940" y="15764"/>
                    <a:pt x="7939" y="19955"/>
                    <a:pt x="5082" y="21002"/>
                  </a:cubicBezTo>
                  <a:close/>
                  <a:moveTo>
                    <a:pt x="3463" y="18621"/>
                  </a:moveTo>
                  <a:lnTo>
                    <a:pt x="3463" y="18621"/>
                  </a:ln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14" name="Google Shape;714;p11"/>
            <p:cNvSpPr/>
            <p:nvPr/>
          </p:nvSpPr>
          <p:spPr>
            <a:xfrm flipH="1">
              <a:off x="1837330" y="353747"/>
              <a:ext cx="1747662" cy="1502075"/>
            </a:xfrm>
            <a:custGeom>
              <a:rect b="b" l="l" r="r" t="t"/>
              <a:pathLst>
                <a:path extrusionOk="0" h="1502075" w="1747662">
                  <a:moveTo>
                    <a:pt x="1602708" y="1438340"/>
                  </a:moveTo>
                  <a:cubicBezTo>
                    <a:pt x="1596802" y="1434920"/>
                    <a:pt x="1589175" y="1436398"/>
                    <a:pt x="1584990" y="1441787"/>
                  </a:cubicBezTo>
                  <a:cubicBezTo>
                    <a:pt x="1584990" y="1441810"/>
                    <a:pt x="1584990" y="1441859"/>
                    <a:pt x="1584990" y="1441885"/>
                  </a:cubicBezTo>
                  <a:cubicBezTo>
                    <a:pt x="1581298" y="1447520"/>
                    <a:pt x="1583021" y="1454952"/>
                    <a:pt x="1588682" y="1458520"/>
                  </a:cubicBezTo>
                  <a:cubicBezTo>
                    <a:pt x="1613783" y="1479878"/>
                    <a:pt x="1643558" y="1494841"/>
                    <a:pt x="1675792" y="1502075"/>
                  </a:cubicBezTo>
                  <a:cubicBezTo>
                    <a:pt x="1675792" y="1502075"/>
                    <a:pt x="1676038" y="1502075"/>
                    <a:pt x="1676038" y="1502049"/>
                  </a:cubicBezTo>
                  <a:cubicBezTo>
                    <a:pt x="1682928" y="1501657"/>
                    <a:pt x="1688095" y="1495826"/>
                    <a:pt x="1687606" y="1489034"/>
                  </a:cubicBezTo>
                  <a:cubicBezTo>
                    <a:pt x="1687606" y="1488910"/>
                    <a:pt x="1687606" y="1488811"/>
                    <a:pt x="1687606" y="1488687"/>
                  </a:cubicBezTo>
                  <a:cubicBezTo>
                    <a:pt x="1688095" y="1482045"/>
                    <a:pt x="1683176" y="1476261"/>
                    <a:pt x="1676531" y="1475744"/>
                  </a:cubicBezTo>
                  <a:cubicBezTo>
                    <a:pt x="1649216" y="1469371"/>
                    <a:pt x="1623869" y="1456526"/>
                    <a:pt x="1602708" y="1438340"/>
                  </a:cubicBezTo>
                  <a:close/>
                  <a:moveTo>
                    <a:pt x="1711475" y="1368701"/>
                  </a:moveTo>
                  <a:cubicBezTo>
                    <a:pt x="1706551" y="1364002"/>
                    <a:pt x="1698679" y="1364222"/>
                    <a:pt x="1694000" y="1369192"/>
                  </a:cubicBezTo>
                  <a:cubicBezTo>
                    <a:pt x="1689327" y="1374163"/>
                    <a:pt x="1689575" y="1381965"/>
                    <a:pt x="1694494" y="1386665"/>
                  </a:cubicBezTo>
                  <a:cubicBezTo>
                    <a:pt x="1705076" y="1396508"/>
                    <a:pt x="1716887" y="1404801"/>
                    <a:pt x="1729684" y="1411272"/>
                  </a:cubicBezTo>
                  <a:cubicBezTo>
                    <a:pt x="1731407" y="1412257"/>
                    <a:pt x="1733375" y="1412750"/>
                    <a:pt x="1735344" y="1412750"/>
                  </a:cubicBezTo>
                  <a:cubicBezTo>
                    <a:pt x="1740017" y="1412773"/>
                    <a:pt x="1744448" y="1410066"/>
                    <a:pt x="1746417" y="1405811"/>
                  </a:cubicBezTo>
                  <a:cubicBezTo>
                    <a:pt x="1749370" y="1399683"/>
                    <a:pt x="1746908" y="1392325"/>
                    <a:pt x="1740756" y="1389372"/>
                  </a:cubicBezTo>
                  <a:cubicBezTo>
                    <a:pt x="1729932" y="1383957"/>
                    <a:pt x="1720086" y="1376995"/>
                    <a:pt x="1711475" y="1368701"/>
                  </a:cubicBezTo>
                  <a:close/>
                  <a:moveTo>
                    <a:pt x="1402891" y="1334744"/>
                  </a:moveTo>
                  <a:cubicBezTo>
                    <a:pt x="1398218" y="1330879"/>
                    <a:pt x="1391325" y="1331127"/>
                    <a:pt x="1386649" y="1335310"/>
                  </a:cubicBezTo>
                  <a:cubicBezTo>
                    <a:pt x="1381727" y="1339960"/>
                    <a:pt x="1381482" y="1347737"/>
                    <a:pt x="1386158" y="1352707"/>
                  </a:cubicBezTo>
                  <a:cubicBezTo>
                    <a:pt x="1409536" y="1374731"/>
                    <a:pt x="1436358" y="1392694"/>
                    <a:pt x="1465642" y="1405860"/>
                  </a:cubicBezTo>
                  <a:cubicBezTo>
                    <a:pt x="1467363" y="1406206"/>
                    <a:pt x="1469089" y="1406206"/>
                    <a:pt x="1470809" y="1405860"/>
                  </a:cubicBezTo>
                  <a:cubicBezTo>
                    <a:pt x="1475483" y="1406573"/>
                    <a:pt x="1480407" y="1404336"/>
                    <a:pt x="1482866" y="1400199"/>
                  </a:cubicBezTo>
                  <a:cubicBezTo>
                    <a:pt x="1482866" y="1400052"/>
                    <a:pt x="1482866" y="1399931"/>
                    <a:pt x="1483112" y="1399781"/>
                  </a:cubicBezTo>
                  <a:cubicBezTo>
                    <a:pt x="1485574" y="1393679"/>
                    <a:pt x="1482866" y="1386592"/>
                    <a:pt x="1476715" y="1383960"/>
                  </a:cubicBezTo>
                  <a:cubicBezTo>
                    <a:pt x="1449400" y="1372024"/>
                    <a:pt x="1424298" y="1355366"/>
                    <a:pt x="1402891" y="1334744"/>
                  </a:cubicBezTo>
                  <a:close/>
                  <a:moveTo>
                    <a:pt x="1498000" y="1276368"/>
                  </a:moveTo>
                  <a:cubicBezTo>
                    <a:pt x="1494924" y="1276993"/>
                    <a:pt x="1492095" y="1278783"/>
                    <a:pt x="1490250" y="1281589"/>
                  </a:cubicBezTo>
                  <a:cubicBezTo>
                    <a:pt x="1490250" y="1281687"/>
                    <a:pt x="1490250" y="1281762"/>
                    <a:pt x="1490005" y="1281860"/>
                  </a:cubicBezTo>
                  <a:cubicBezTo>
                    <a:pt x="1486313" y="1287397"/>
                    <a:pt x="1487788" y="1294876"/>
                    <a:pt x="1493451" y="1298568"/>
                  </a:cubicBezTo>
                  <a:lnTo>
                    <a:pt x="1565549" y="1347783"/>
                  </a:lnTo>
                  <a:cubicBezTo>
                    <a:pt x="1567763" y="1348990"/>
                    <a:pt x="1569979" y="1349680"/>
                    <a:pt x="1572442" y="1349752"/>
                  </a:cubicBezTo>
                  <a:cubicBezTo>
                    <a:pt x="1576624" y="1349703"/>
                    <a:pt x="1580313" y="1347711"/>
                    <a:pt x="1582776" y="1344340"/>
                  </a:cubicBezTo>
                  <a:cubicBezTo>
                    <a:pt x="1586465" y="1338702"/>
                    <a:pt x="1584990" y="1331125"/>
                    <a:pt x="1579332" y="1327358"/>
                  </a:cubicBezTo>
                  <a:lnTo>
                    <a:pt x="1507229" y="1278142"/>
                  </a:lnTo>
                  <a:cubicBezTo>
                    <a:pt x="1504399" y="1276285"/>
                    <a:pt x="1501076" y="1275744"/>
                    <a:pt x="1498000" y="1276368"/>
                  </a:cubicBezTo>
                  <a:close/>
                  <a:moveTo>
                    <a:pt x="1622148" y="1251493"/>
                  </a:moveTo>
                  <a:cubicBezTo>
                    <a:pt x="1617227" y="1246719"/>
                    <a:pt x="1609352" y="1246745"/>
                    <a:pt x="1604676" y="1251568"/>
                  </a:cubicBezTo>
                  <a:cubicBezTo>
                    <a:pt x="1600003" y="1256441"/>
                    <a:pt x="1600003" y="1264168"/>
                    <a:pt x="1604676" y="1269040"/>
                  </a:cubicBezTo>
                  <a:cubicBezTo>
                    <a:pt x="1621658" y="1284345"/>
                    <a:pt x="1641098" y="1296575"/>
                    <a:pt x="1662260" y="1305212"/>
                  </a:cubicBezTo>
                  <a:cubicBezTo>
                    <a:pt x="1663980" y="1306000"/>
                    <a:pt x="1665706" y="1306418"/>
                    <a:pt x="1667672" y="1306444"/>
                  </a:cubicBezTo>
                  <a:cubicBezTo>
                    <a:pt x="1671612" y="1306984"/>
                    <a:pt x="1675792" y="1305826"/>
                    <a:pt x="1678745" y="1303246"/>
                  </a:cubicBezTo>
                  <a:cubicBezTo>
                    <a:pt x="1682685" y="1299872"/>
                    <a:pt x="1683915" y="1294557"/>
                    <a:pt x="1682437" y="1289711"/>
                  </a:cubicBezTo>
                  <a:cubicBezTo>
                    <a:pt x="1680716" y="1285035"/>
                    <a:pt x="1676531" y="1281712"/>
                    <a:pt x="1671612" y="1281097"/>
                  </a:cubicBezTo>
                  <a:cubicBezTo>
                    <a:pt x="1670134" y="1280728"/>
                    <a:pt x="1668905" y="1280728"/>
                    <a:pt x="1667427" y="1281097"/>
                  </a:cubicBezTo>
                  <a:cubicBezTo>
                    <a:pt x="1650939" y="1273543"/>
                    <a:pt x="1635681" y="1263576"/>
                    <a:pt x="1622148" y="1251568"/>
                  </a:cubicBezTo>
                  <a:cubicBezTo>
                    <a:pt x="1622148" y="1251542"/>
                    <a:pt x="1622148" y="1251519"/>
                    <a:pt x="1622148" y="1251493"/>
                  </a:cubicBezTo>
                  <a:close/>
                  <a:moveTo>
                    <a:pt x="1331037" y="1187761"/>
                  </a:moveTo>
                  <a:cubicBezTo>
                    <a:pt x="1325376" y="1191525"/>
                    <a:pt x="1323901" y="1199154"/>
                    <a:pt x="1327593" y="1204815"/>
                  </a:cubicBezTo>
                  <a:cubicBezTo>
                    <a:pt x="1346050" y="1228095"/>
                    <a:pt x="1369919" y="1246450"/>
                    <a:pt x="1397231" y="1258213"/>
                  </a:cubicBezTo>
                  <a:cubicBezTo>
                    <a:pt x="1398955" y="1258582"/>
                    <a:pt x="1400432" y="1258582"/>
                    <a:pt x="1402153" y="1258213"/>
                  </a:cubicBezTo>
                  <a:lnTo>
                    <a:pt x="1402153" y="1260182"/>
                  </a:lnTo>
                  <a:cubicBezTo>
                    <a:pt x="1409043" y="1261460"/>
                    <a:pt x="1415443" y="1257006"/>
                    <a:pt x="1416920" y="1250217"/>
                  </a:cubicBezTo>
                  <a:cubicBezTo>
                    <a:pt x="1418148" y="1243425"/>
                    <a:pt x="1413722" y="1236853"/>
                    <a:pt x="1406829" y="1235574"/>
                  </a:cubicBezTo>
                  <a:cubicBezTo>
                    <a:pt x="1383451" y="1225410"/>
                    <a:pt x="1362780" y="1209612"/>
                    <a:pt x="1346786" y="1189557"/>
                  </a:cubicBezTo>
                  <a:cubicBezTo>
                    <a:pt x="1342603" y="1185201"/>
                    <a:pt x="1335958" y="1184439"/>
                    <a:pt x="1331037" y="1187761"/>
                  </a:cubicBezTo>
                  <a:close/>
                  <a:moveTo>
                    <a:pt x="1161241" y="1146247"/>
                  </a:moveTo>
                  <a:cubicBezTo>
                    <a:pt x="1156072" y="1141842"/>
                    <a:pt x="1148200" y="1142434"/>
                    <a:pt x="1143769" y="1147601"/>
                  </a:cubicBezTo>
                  <a:cubicBezTo>
                    <a:pt x="1139586" y="1152768"/>
                    <a:pt x="1140080" y="1160521"/>
                    <a:pt x="1145247" y="1164949"/>
                  </a:cubicBezTo>
                  <a:cubicBezTo>
                    <a:pt x="1171575" y="1187588"/>
                    <a:pt x="1199384" y="1208998"/>
                    <a:pt x="1227929" y="1229177"/>
                  </a:cubicBezTo>
                  <a:cubicBezTo>
                    <a:pt x="1229895" y="1230627"/>
                    <a:pt x="1232360" y="1231415"/>
                    <a:pt x="1234819" y="1231392"/>
                  </a:cubicBezTo>
                  <a:cubicBezTo>
                    <a:pt x="1238754" y="1231490"/>
                    <a:pt x="1242694" y="1229544"/>
                    <a:pt x="1244908" y="1226225"/>
                  </a:cubicBezTo>
                  <a:cubicBezTo>
                    <a:pt x="1244908" y="1226199"/>
                    <a:pt x="1244908" y="1226173"/>
                    <a:pt x="1244908" y="1226126"/>
                  </a:cubicBezTo>
                  <a:cubicBezTo>
                    <a:pt x="1248845" y="1220564"/>
                    <a:pt x="1247615" y="1212886"/>
                    <a:pt x="1241955" y="1208998"/>
                  </a:cubicBezTo>
                  <a:cubicBezTo>
                    <a:pt x="1214146" y="1189557"/>
                    <a:pt x="1185849" y="1168395"/>
                    <a:pt x="1161241" y="1146247"/>
                  </a:cubicBezTo>
                  <a:close/>
                  <a:moveTo>
                    <a:pt x="1348232" y="1058298"/>
                  </a:moveTo>
                  <a:cubicBezTo>
                    <a:pt x="1345125" y="1057941"/>
                    <a:pt x="1341864" y="1058766"/>
                    <a:pt x="1339157" y="1060857"/>
                  </a:cubicBezTo>
                  <a:cubicBezTo>
                    <a:pt x="1339157" y="1060906"/>
                    <a:pt x="1338912" y="1060955"/>
                    <a:pt x="1338912" y="1061030"/>
                  </a:cubicBezTo>
                  <a:cubicBezTo>
                    <a:pt x="1333745" y="1065311"/>
                    <a:pt x="1333006" y="1073064"/>
                    <a:pt x="1337188" y="1078329"/>
                  </a:cubicBezTo>
                  <a:cubicBezTo>
                    <a:pt x="1355890" y="1098902"/>
                    <a:pt x="1378284" y="1115635"/>
                    <a:pt x="1403385" y="1127545"/>
                  </a:cubicBezTo>
                  <a:cubicBezTo>
                    <a:pt x="1405106" y="1128677"/>
                    <a:pt x="1407077" y="1129268"/>
                    <a:pt x="1409288" y="1129268"/>
                  </a:cubicBezTo>
                  <a:cubicBezTo>
                    <a:pt x="1413719" y="1129439"/>
                    <a:pt x="1417902" y="1127176"/>
                    <a:pt x="1420116" y="1123362"/>
                  </a:cubicBezTo>
                  <a:cubicBezTo>
                    <a:pt x="1423314" y="1117457"/>
                    <a:pt x="1421348" y="1109975"/>
                    <a:pt x="1415442" y="1106629"/>
                  </a:cubicBezTo>
                  <a:cubicBezTo>
                    <a:pt x="1393049" y="1096073"/>
                    <a:pt x="1372872" y="1081184"/>
                    <a:pt x="1356381" y="1062826"/>
                  </a:cubicBezTo>
                  <a:cubicBezTo>
                    <a:pt x="1354291" y="1060193"/>
                    <a:pt x="1351339" y="1058655"/>
                    <a:pt x="1348232" y="1058298"/>
                  </a:cubicBezTo>
                  <a:close/>
                  <a:moveTo>
                    <a:pt x="1170409" y="991690"/>
                  </a:moveTo>
                  <a:cubicBezTo>
                    <a:pt x="1167272" y="991210"/>
                    <a:pt x="1163950" y="991918"/>
                    <a:pt x="1161244" y="993924"/>
                  </a:cubicBezTo>
                  <a:cubicBezTo>
                    <a:pt x="1155829" y="998008"/>
                    <a:pt x="1154599" y="1005612"/>
                    <a:pt x="1158539" y="1011148"/>
                  </a:cubicBezTo>
                  <a:cubicBezTo>
                    <a:pt x="1178962" y="1039523"/>
                    <a:pt x="1204063" y="1064449"/>
                    <a:pt x="1232363" y="1084972"/>
                  </a:cubicBezTo>
                  <a:cubicBezTo>
                    <a:pt x="1234329" y="1086597"/>
                    <a:pt x="1236788" y="1087457"/>
                    <a:pt x="1239496" y="1087434"/>
                  </a:cubicBezTo>
                  <a:cubicBezTo>
                    <a:pt x="1243926" y="1087804"/>
                    <a:pt x="1248109" y="1085835"/>
                    <a:pt x="1250571" y="1082267"/>
                  </a:cubicBezTo>
                  <a:cubicBezTo>
                    <a:pt x="1250571" y="1082241"/>
                    <a:pt x="1250571" y="1082241"/>
                    <a:pt x="1250571" y="1082216"/>
                  </a:cubicBezTo>
                  <a:cubicBezTo>
                    <a:pt x="1254506" y="1076728"/>
                    <a:pt x="1253278" y="1069027"/>
                    <a:pt x="1247861" y="1065040"/>
                  </a:cubicBezTo>
                  <a:cubicBezTo>
                    <a:pt x="1221287" y="1046093"/>
                    <a:pt x="1197664" y="1023009"/>
                    <a:pt x="1178468" y="996629"/>
                  </a:cubicBezTo>
                  <a:cubicBezTo>
                    <a:pt x="1178468" y="996606"/>
                    <a:pt x="1178468" y="996606"/>
                    <a:pt x="1178468" y="996582"/>
                  </a:cubicBezTo>
                  <a:cubicBezTo>
                    <a:pt x="1176500" y="993837"/>
                    <a:pt x="1173547" y="992170"/>
                    <a:pt x="1170409" y="991690"/>
                  </a:cubicBezTo>
                  <a:close/>
                  <a:moveTo>
                    <a:pt x="1014672" y="936505"/>
                  </a:moveTo>
                  <a:cubicBezTo>
                    <a:pt x="1011503" y="936170"/>
                    <a:pt x="1008181" y="937032"/>
                    <a:pt x="1005473" y="939172"/>
                  </a:cubicBezTo>
                  <a:cubicBezTo>
                    <a:pt x="1000306" y="943453"/>
                    <a:pt x="999567" y="951229"/>
                    <a:pt x="1003753" y="956520"/>
                  </a:cubicBezTo>
                  <a:cubicBezTo>
                    <a:pt x="1021961" y="979506"/>
                    <a:pt x="1042384" y="1000766"/>
                    <a:pt x="1064532" y="1020010"/>
                  </a:cubicBezTo>
                  <a:cubicBezTo>
                    <a:pt x="1066746" y="1022126"/>
                    <a:pt x="1069699" y="1023281"/>
                    <a:pt x="1072652" y="1023209"/>
                  </a:cubicBezTo>
                  <a:cubicBezTo>
                    <a:pt x="1075851" y="1022865"/>
                    <a:pt x="1078561" y="1021361"/>
                    <a:pt x="1080775" y="1019026"/>
                  </a:cubicBezTo>
                  <a:cubicBezTo>
                    <a:pt x="1085449" y="1014153"/>
                    <a:pt x="1085449" y="1006426"/>
                    <a:pt x="1080775" y="1001554"/>
                  </a:cubicBezTo>
                  <a:cubicBezTo>
                    <a:pt x="1059613" y="983146"/>
                    <a:pt x="1040418" y="962894"/>
                    <a:pt x="1022946" y="941017"/>
                  </a:cubicBezTo>
                  <a:cubicBezTo>
                    <a:pt x="1020854" y="938371"/>
                    <a:pt x="1017840" y="936840"/>
                    <a:pt x="1014672" y="936505"/>
                  </a:cubicBezTo>
                  <a:close/>
                  <a:moveTo>
                    <a:pt x="1172963" y="878416"/>
                  </a:moveTo>
                  <a:cubicBezTo>
                    <a:pt x="1169918" y="877819"/>
                    <a:pt x="1166658" y="878379"/>
                    <a:pt x="1163952" y="880237"/>
                  </a:cubicBezTo>
                  <a:cubicBezTo>
                    <a:pt x="1158291" y="883903"/>
                    <a:pt x="1156568" y="891506"/>
                    <a:pt x="1160260" y="897215"/>
                  </a:cubicBezTo>
                  <a:cubicBezTo>
                    <a:pt x="1176502" y="921996"/>
                    <a:pt x="1197170" y="943599"/>
                    <a:pt x="1221039" y="960950"/>
                  </a:cubicBezTo>
                  <a:cubicBezTo>
                    <a:pt x="1223253" y="962376"/>
                    <a:pt x="1225718" y="963164"/>
                    <a:pt x="1228177" y="963164"/>
                  </a:cubicBezTo>
                  <a:cubicBezTo>
                    <a:pt x="1232115" y="963138"/>
                    <a:pt x="1235804" y="961317"/>
                    <a:pt x="1238269" y="958243"/>
                  </a:cubicBezTo>
                  <a:cubicBezTo>
                    <a:pt x="1238269" y="958217"/>
                    <a:pt x="1238269" y="958193"/>
                    <a:pt x="1238269" y="958144"/>
                  </a:cubicBezTo>
                  <a:cubicBezTo>
                    <a:pt x="1242203" y="952582"/>
                    <a:pt x="1240973" y="944930"/>
                    <a:pt x="1235316" y="941018"/>
                  </a:cubicBezTo>
                  <a:cubicBezTo>
                    <a:pt x="1213906" y="925391"/>
                    <a:pt x="1195450" y="906048"/>
                    <a:pt x="1180931" y="883926"/>
                  </a:cubicBezTo>
                  <a:cubicBezTo>
                    <a:pt x="1180931" y="883805"/>
                    <a:pt x="1180682" y="883657"/>
                    <a:pt x="1180682" y="883533"/>
                  </a:cubicBezTo>
                  <a:cubicBezTo>
                    <a:pt x="1178838" y="880765"/>
                    <a:pt x="1176008" y="879012"/>
                    <a:pt x="1172963" y="878416"/>
                  </a:cubicBezTo>
                  <a:close/>
                  <a:moveTo>
                    <a:pt x="12303" y="496601"/>
                  </a:moveTo>
                  <a:cubicBezTo>
                    <a:pt x="5413" y="496601"/>
                    <a:pt x="0" y="502111"/>
                    <a:pt x="0" y="508903"/>
                  </a:cubicBezTo>
                  <a:cubicBezTo>
                    <a:pt x="246" y="533659"/>
                    <a:pt x="2460" y="558341"/>
                    <a:pt x="6645" y="582727"/>
                  </a:cubicBezTo>
                  <a:cubicBezTo>
                    <a:pt x="6645" y="583538"/>
                    <a:pt x="6645" y="584375"/>
                    <a:pt x="6645" y="585187"/>
                  </a:cubicBezTo>
                  <a:cubicBezTo>
                    <a:pt x="6890" y="587083"/>
                    <a:pt x="7629" y="588879"/>
                    <a:pt x="8859" y="590356"/>
                  </a:cubicBezTo>
                  <a:cubicBezTo>
                    <a:pt x="11318" y="593531"/>
                    <a:pt x="15010" y="595350"/>
                    <a:pt x="18947" y="595278"/>
                  </a:cubicBezTo>
                  <a:cubicBezTo>
                    <a:pt x="21409" y="595350"/>
                    <a:pt x="23869" y="594663"/>
                    <a:pt x="26086" y="593309"/>
                  </a:cubicBezTo>
                  <a:cubicBezTo>
                    <a:pt x="31746" y="589568"/>
                    <a:pt x="33467" y="582234"/>
                    <a:pt x="30268" y="576330"/>
                  </a:cubicBezTo>
                  <a:cubicBezTo>
                    <a:pt x="30268" y="575837"/>
                    <a:pt x="30268" y="575344"/>
                    <a:pt x="30268" y="574853"/>
                  </a:cubicBezTo>
                  <a:cubicBezTo>
                    <a:pt x="26579" y="552975"/>
                    <a:pt x="24853" y="530830"/>
                    <a:pt x="24608" y="508658"/>
                  </a:cubicBezTo>
                  <a:cubicBezTo>
                    <a:pt x="24608" y="508583"/>
                    <a:pt x="24608" y="508485"/>
                    <a:pt x="24608" y="508410"/>
                  </a:cubicBezTo>
                  <a:cubicBezTo>
                    <a:pt x="24362" y="501742"/>
                    <a:pt x="18947" y="496451"/>
                    <a:pt x="12303" y="496601"/>
                  </a:cubicBezTo>
                  <a:close/>
                  <a:moveTo>
                    <a:pt x="103814" y="375547"/>
                  </a:moveTo>
                  <a:cubicBezTo>
                    <a:pt x="100893" y="376458"/>
                    <a:pt x="98310" y="378494"/>
                    <a:pt x="96711" y="381435"/>
                  </a:cubicBezTo>
                  <a:cubicBezTo>
                    <a:pt x="83666" y="405772"/>
                    <a:pt x="76037" y="432643"/>
                    <a:pt x="74317" y="460180"/>
                  </a:cubicBezTo>
                  <a:cubicBezTo>
                    <a:pt x="74317" y="460279"/>
                    <a:pt x="74317" y="460377"/>
                    <a:pt x="74317" y="460501"/>
                  </a:cubicBezTo>
                  <a:cubicBezTo>
                    <a:pt x="73823" y="467143"/>
                    <a:pt x="78990" y="472829"/>
                    <a:pt x="85635" y="473222"/>
                  </a:cubicBezTo>
                  <a:cubicBezTo>
                    <a:pt x="92525" y="473739"/>
                    <a:pt x="98431" y="468670"/>
                    <a:pt x="98925" y="461904"/>
                  </a:cubicBezTo>
                  <a:cubicBezTo>
                    <a:pt x="100402" y="437812"/>
                    <a:pt x="107042" y="414310"/>
                    <a:pt x="118365" y="392999"/>
                  </a:cubicBezTo>
                  <a:cubicBezTo>
                    <a:pt x="118365" y="392901"/>
                    <a:pt x="118365" y="392803"/>
                    <a:pt x="118611" y="392704"/>
                  </a:cubicBezTo>
                  <a:cubicBezTo>
                    <a:pt x="121564" y="386775"/>
                    <a:pt x="119102" y="379516"/>
                    <a:pt x="113196" y="376514"/>
                  </a:cubicBezTo>
                  <a:cubicBezTo>
                    <a:pt x="113196" y="376488"/>
                    <a:pt x="112948" y="376439"/>
                    <a:pt x="112948" y="376416"/>
                  </a:cubicBezTo>
                  <a:cubicBezTo>
                    <a:pt x="109995" y="374853"/>
                    <a:pt x="106735" y="374637"/>
                    <a:pt x="103814" y="375547"/>
                  </a:cubicBezTo>
                  <a:close/>
                  <a:moveTo>
                    <a:pt x="66443" y="270650"/>
                  </a:moveTo>
                  <a:cubicBezTo>
                    <a:pt x="60291" y="268263"/>
                    <a:pt x="53153" y="271464"/>
                    <a:pt x="50694" y="277837"/>
                  </a:cubicBezTo>
                  <a:cubicBezTo>
                    <a:pt x="37159" y="315290"/>
                    <a:pt x="25592" y="353505"/>
                    <a:pt x="16488" y="392263"/>
                  </a:cubicBezTo>
                  <a:cubicBezTo>
                    <a:pt x="14517" y="399300"/>
                    <a:pt x="18208" y="406658"/>
                    <a:pt x="24853" y="409487"/>
                  </a:cubicBezTo>
                  <a:cubicBezTo>
                    <a:pt x="26331" y="409735"/>
                    <a:pt x="27561" y="409735"/>
                    <a:pt x="29039" y="409487"/>
                  </a:cubicBezTo>
                  <a:cubicBezTo>
                    <a:pt x="33958" y="410030"/>
                    <a:pt x="38636" y="407865"/>
                    <a:pt x="41589" y="403829"/>
                  </a:cubicBezTo>
                  <a:cubicBezTo>
                    <a:pt x="42816" y="400507"/>
                    <a:pt x="42816" y="396815"/>
                    <a:pt x="41589" y="393493"/>
                  </a:cubicBezTo>
                  <a:cubicBezTo>
                    <a:pt x="50200" y="357197"/>
                    <a:pt x="61028" y="321467"/>
                    <a:pt x="73824" y="286448"/>
                  </a:cubicBezTo>
                  <a:cubicBezTo>
                    <a:pt x="73824" y="286350"/>
                    <a:pt x="73824" y="286229"/>
                    <a:pt x="73824" y="286130"/>
                  </a:cubicBezTo>
                  <a:cubicBezTo>
                    <a:pt x="76283" y="279878"/>
                    <a:pt x="72837" y="272965"/>
                    <a:pt x="66686" y="270699"/>
                  </a:cubicBezTo>
                  <a:cubicBezTo>
                    <a:pt x="66686" y="270676"/>
                    <a:pt x="66686" y="270650"/>
                    <a:pt x="66443" y="270650"/>
                  </a:cubicBezTo>
                  <a:close/>
                  <a:moveTo>
                    <a:pt x="321379" y="242968"/>
                  </a:moveTo>
                  <a:cubicBezTo>
                    <a:pt x="316210" y="238491"/>
                    <a:pt x="308335" y="239008"/>
                    <a:pt x="303905" y="244125"/>
                  </a:cubicBezTo>
                  <a:cubicBezTo>
                    <a:pt x="290127" y="261869"/>
                    <a:pt x="279052" y="281504"/>
                    <a:pt x="270932" y="302446"/>
                  </a:cubicBezTo>
                  <a:cubicBezTo>
                    <a:pt x="268718" y="308770"/>
                    <a:pt x="271671" y="315784"/>
                    <a:pt x="278070" y="318195"/>
                  </a:cubicBezTo>
                  <a:cubicBezTo>
                    <a:pt x="279545" y="318564"/>
                    <a:pt x="281023" y="318564"/>
                    <a:pt x="282498" y="318195"/>
                  </a:cubicBezTo>
                  <a:cubicBezTo>
                    <a:pt x="287420" y="318440"/>
                    <a:pt x="291848" y="315709"/>
                    <a:pt x="293819" y="311304"/>
                  </a:cubicBezTo>
                  <a:cubicBezTo>
                    <a:pt x="301200" y="292602"/>
                    <a:pt x="311043" y="275032"/>
                    <a:pt x="323348" y="259136"/>
                  </a:cubicBezTo>
                  <a:cubicBezTo>
                    <a:pt x="326792" y="253992"/>
                    <a:pt x="326053" y="247078"/>
                    <a:pt x="321379" y="242968"/>
                  </a:cubicBezTo>
                  <a:close/>
                  <a:moveTo>
                    <a:pt x="213596" y="220502"/>
                  </a:moveTo>
                  <a:cubicBezTo>
                    <a:pt x="208181" y="216368"/>
                    <a:pt x="200555" y="217105"/>
                    <a:pt x="196124" y="222222"/>
                  </a:cubicBezTo>
                  <a:cubicBezTo>
                    <a:pt x="178652" y="244027"/>
                    <a:pt x="166104" y="269152"/>
                    <a:pt x="158723" y="296046"/>
                  </a:cubicBezTo>
                  <a:cubicBezTo>
                    <a:pt x="158723" y="296072"/>
                    <a:pt x="158723" y="296072"/>
                    <a:pt x="158723" y="296098"/>
                  </a:cubicBezTo>
                  <a:cubicBezTo>
                    <a:pt x="156997" y="302668"/>
                    <a:pt x="160937" y="309385"/>
                    <a:pt x="167582" y="311059"/>
                  </a:cubicBezTo>
                  <a:lnTo>
                    <a:pt x="170780" y="311059"/>
                  </a:lnTo>
                  <a:cubicBezTo>
                    <a:pt x="176192" y="311033"/>
                    <a:pt x="181114" y="307292"/>
                    <a:pt x="182592" y="301955"/>
                  </a:cubicBezTo>
                  <a:cubicBezTo>
                    <a:pt x="188988" y="278551"/>
                    <a:pt x="200061" y="256699"/>
                    <a:pt x="215319" y="237726"/>
                  </a:cubicBezTo>
                  <a:cubicBezTo>
                    <a:pt x="215319" y="237628"/>
                    <a:pt x="215565" y="237530"/>
                    <a:pt x="215565" y="237432"/>
                  </a:cubicBezTo>
                  <a:cubicBezTo>
                    <a:pt x="219750" y="232215"/>
                    <a:pt x="218763" y="224635"/>
                    <a:pt x="213596" y="220502"/>
                  </a:cubicBezTo>
                  <a:close/>
                  <a:moveTo>
                    <a:pt x="153920" y="128273"/>
                  </a:moveTo>
                  <a:cubicBezTo>
                    <a:pt x="150844" y="128940"/>
                    <a:pt x="148014" y="130780"/>
                    <a:pt x="146169" y="133634"/>
                  </a:cubicBezTo>
                  <a:cubicBezTo>
                    <a:pt x="131159" y="157405"/>
                    <a:pt x="117379" y="182062"/>
                    <a:pt x="105322" y="207458"/>
                  </a:cubicBezTo>
                  <a:cubicBezTo>
                    <a:pt x="105322" y="208023"/>
                    <a:pt x="105322" y="208615"/>
                    <a:pt x="105322" y="209178"/>
                  </a:cubicBezTo>
                  <a:cubicBezTo>
                    <a:pt x="102121" y="213363"/>
                    <a:pt x="100400" y="218455"/>
                    <a:pt x="100400" y="223697"/>
                  </a:cubicBezTo>
                  <a:cubicBezTo>
                    <a:pt x="100643" y="229430"/>
                    <a:pt x="104580" y="234279"/>
                    <a:pt x="110241" y="235509"/>
                  </a:cubicBezTo>
                  <a:lnTo>
                    <a:pt x="112703" y="235509"/>
                  </a:lnTo>
                  <a:cubicBezTo>
                    <a:pt x="117131" y="234871"/>
                    <a:pt x="121071" y="231866"/>
                    <a:pt x="122791" y="227635"/>
                  </a:cubicBezTo>
                  <a:cubicBezTo>
                    <a:pt x="135587" y="199754"/>
                    <a:pt x="150352" y="172785"/>
                    <a:pt x="166840" y="146921"/>
                  </a:cubicBezTo>
                  <a:cubicBezTo>
                    <a:pt x="166840" y="146800"/>
                    <a:pt x="167086" y="146676"/>
                    <a:pt x="167086" y="146529"/>
                  </a:cubicBezTo>
                  <a:cubicBezTo>
                    <a:pt x="170532" y="140868"/>
                    <a:pt x="168809" y="133435"/>
                    <a:pt x="163148" y="129943"/>
                  </a:cubicBezTo>
                  <a:cubicBezTo>
                    <a:pt x="160318" y="128110"/>
                    <a:pt x="156996" y="127606"/>
                    <a:pt x="153920" y="128273"/>
                  </a:cubicBezTo>
                  <a:close/>
                  <a:moveTo>
                    <a:pt x="421284" y="31511"/>
                  </a:moveTo>
                  <a:lnTo>
                    <a:pt x="411196" y="39876"/>
                  </a:lnTo>
                  <a:cubicBezTo>
                    <a:pt x="397170" y="50704"/>
                    <a:pt x="383389" y="63009"/>
                    <a:pt x="369609" y="75312"/>
                  </a:cubicBezTo>
                  <a:cubicBezTo>
                    <a:pt x="366901" y="76790"/>
                    <a:pt x="364687" y="79226"/>
                    <a:pt x="363457" y="82202"/>
                  </a:cubicBezTo>
                  <a:cubicBezTo>
                    <a:pt x="361243" y="88477"/>
                    <a:pt x="363209" y="95466"/>
                    <a:pt x="368377" y="99674"/>
                  </a:cubicBezTo>
                  <a:cubicBezTo>
                    <a:pt x="370102" y="100462"/>
                    <a:pt x="371823" y="100881"/>
                    <a:pt x="373546" y="100904"/>
                  </a:cubicBezTo>
                  <a:cubicBezTo>
                    <a:pt x="377729" y="100734"/>
                    <a:pt x="381912" y="98765"/>
                    <a:pt x="384619" y="95492"/>
                  </a:cubicBezTo>
                  <a:cubicBezTo>
                    <a:pt x="385112" y="94779"/>
                    <a:pt x="385603" y="94115"/>
                    <a:pt x="386342" y="93523"/>
                  </a:cubicBezTo>
                  <a:cubicBezTo>
                    <a:pt x="399629" y="81466"/>
                    <a:pt x="413164" y="70145"/>
                    <a:pt x="426945" y="58827"/>
                  </a:cubicBezTo>
                  <a:lnTo>
                    <a:pt x="437033" y="50459"/>
                  </a:lnTo>
                  <a:cubicBezTo>
                    <a:pt x="442200" y="46005"/>
                    <a:pt x="442939" y="38254"/>
                    <a:pt x="438511" y="32986"/>
                  </a:cubicBezTo>
                  <a:cubicBezTo>
                    <a:pt x="438511" y="32888"/>
                    <a:pt x="438266" y="32816"/>
                    <a:pt x="438266" y="32741"/>
                  </a:cubicBezTo>
                  <a:cubicBezTo>
                    <a:pt x="433835" y="27698"/>
                    <a:pt x="426208" y="27155"/>
                    <a:pt x="421284" y="31511"/>
                  </a:cubicBezTo>
                  <a:close/>
                  <a:moveTo>
                    <a:pt x="347306" y="107"/>
                  </a:moveTo>
                  <a:cubicBezTo>
                    <a:pt x="344261" y="-302"/>
                    <a:pt x="341062" y="454"/>
                    <a:pt x="338355" y="2472"/>
                  </a:cubicBezTo>
                  <a:cubicBezTo>
                    <a:pt x="310794" y="19453"/>
                    <a:pt x="287664" y="42511"/>
                    <a:pt x="270438" y="69898"/>
                  </a:cubicBezTo>
                  <a:cubicBezTo>
                    <a:pt x="263547" y="70909"/>
                    <a:pt x="258874" y="77256"/>
                    <a:pt x="260104" y="84048"/>
                  </a:cubicBezTo>
                  <a:cubicBezTo>
                    <a:pt x="261085" y="90840"/>
                    <a:pt x="267239" y="95516"/>
                    <a:pt x="274129" y="94506"/>
                  </a:cubicBezTo>
                  <a:cubicBezTo>
                    <a:pt x="282249" y="94483"/>
                    <a:pt x="289633" y="89241"/>
                    <a:pt x="292093" y="81465"/>
                  </a:cubicBezTo>
                  <a:cubicBezTo>
                    <a:pt x="307596" y="57472"/>
                    <a:pt x="328512" y="37292"/>
                    <a:pt x="352875" y="22406"/>
                  </a:cubicBezTo>
                  <a:cubicBezTo>
                    <a:pt x="358290" y="18322"/>
                    <a:pt x="359517" y="10716"/>
                    <a:pt x="355582" y="5179"/>
                  </a:cubicBezTo>
                  <a:cubicBezTo>
                    <a:pt x="355582" y="5032"/>
                    <a:pt x="355337" y="4885"/>
                    <a:pt x="355337" y="4738"/>
                  </a:cubicBezTo>
                  <a:cubicBezTo>
                    <a:pt x="353244" y="2093"/>
                    <a:pt x="350352" y="517"/>
                    <a:pt x="347306" y="10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15" name="Google Shape;715;p11"/>
            <p:cNvSpPr/>
            <p:nvPr/>
          </p:nvSpPr>
          <p:spPr>
            <a:xfrm flipH="1">
              <a:off x="3007054" y="780417"/>
              <a:ext cx="499902" cy="600935"/>
            </a:xfrm>
            <a:custGeom>
              <a:rect b="b" l="l" r="r" t="t"/>
              <a:pathLst>
                <a:path extrusionOk="0" h="232695" w="193573">
                  <a:moveTo>
                    <a:pt x="274" y="232141"/>
                  </a:moveTo>
                  <a:cubicBezTo>
                    <a:pt x="-6394" y="182326"/>
                    <a:pt x="13418" y="154227"/>
                    <a:pt x="57424" y="133462"/>
                  </a:cubicBezTo>
                  <a:cubicBezTo>
                    <a:pt x="80378" y="120127"/>
                    <a:pt x="124099" y="98791"/>
                    <a:pt x="144958" y="84885"/>
                  </a:cubicBezTo>
                  <a:cubicBezTo>
                    <a:pt x="170675" y="63549"/>
                    <a:pt x="184201" y="32211"/>
                    <a:pt x="192583" y="-174"/>
                  </a:cubicBezTo>
                  <a:cubicBezTo>
                    <a:pt x="190011" y="27315"/>
                    <a:pt x="180106" y="53624"/>
                    <a:pt x="164008" y="76026"/>
                  </a:cubicBezTo>
                  <a:cubicBezTo>
                    <a:pt x="147625" y="99077"/>
                    <a:pt x="120384" y="108888"/>
                    <a:pt x="97333" y="122699"/>
                  </a:cubicBezTo>
                  <a:lnTo>
                    <a:pt x="61614" y="141749"/>
                  </a:lnTo>
                  <a:cubicBezTo>
                    <a:pt x="17514" y="161275"/>
                    <a:pt x="654" y="183373"/>
                    <a:pt x="179" y="232522"/>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16" name="Google Shape;716;p11"/>
            <p:cNvSpPr/>
            <p:nvPr/>
          </p:nvSpPr>
          <p:spPr>
            <a:xfrm flipH="1">
              <a:off x="2684910" y="620788"/>
              <a:ext cx="210262" cy="318226"/>
            </a:xfrm>
            <a:custGeom>
              <a:rect b="b" l="l" r="r" t="t"/>
              <a:pathLst>
                <a:path extrusionOk="0" h="123224" w="81418">
                  <a:moveTo>
                    <a:pt x="-977" y="74855"/>
                  </a:moveTo>
                  <a:cubicBezTo>
                    <a:pt x="-977" y="39612"/>
                    <a:pt x="-311" y="21991"/>
                    <a:pt x="9596" y="12180"/>
                  </a:cubicBezTo>
                  <a:cubicBezTo>
                    <a:pt x="23120" y="-679"/>
                    <a:pt x="43219" y="-3822"/>
                    <a:pt x="59983" y="4275"/>
                  </a:cubicBezTo>
                  <a:cubicBezTo>
                    <a:pt x="81985" y="16467"/>
                    <a:pt x="80652" y="47518"/>
                    <a:pt x="80270" y="56376"/>
                  </a:cubicBezTo>
                  <a:cubicBezTo>
                    <a:pt x="78938" y="86475"/>
                    <a:pt x="59220" y="122480"/>
                    <a:pt x="34360" y="123051"/>
                  </a:cubicBezTo>
                  <a:cubicBezTo>
                    <a:pt x="22835" y="122956"/>
                    <a:pt x="11977" y="117412"/>
                    <a:pt x="5214" y="108097"/>
                  </a:cubicBezTo>
                  <a:cubicBezTo>
                    <a:pt x="737" y="102287"/>
                    <a:pt x="-1168" y="95143"/>
                    <a:pt x="-977" y="74855"/>
                  </a:cubicBezTo>
                  <a:close/>
                </a:path>
              </a:pathLst>
            </a:custGeom>
            <a:solidFill>
              <a:srgbClr val="CFB6A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
        <p:nvSpPr>
          <p:cNvPr id="717" name="Google Shape;717;p11"/>
          <p:cNvSpPr txBox="1"/>
          <p:nvPr>
            <p:ph type="title"/>
          </p:nvPr>
        </p:nvSpPr>
        <p:spPr>
          <a:xfrm>
            <a:off x="411275" y="1727000"/>
            <a:ext cx="4458300" cy="2377200"/>
          </a:xfrm>
          <a:prstGeom prst="rect">
            <a:avLst/>
          </a:prstGeom>
          <a:noFill/>
          <a:ln>
            <a:noFill/>
          </a:ln>
        </p:spPr>
        <p:txBody>
          <a:bodyPr anchorCtr="0" anchor="ctr" bIns="121900" lIns="121900" spcFirstLastPara="1" rIns="121900" wrap="square" tIns="121900">
            <a:noAutofit/>
          </a:bodyPr>
          <a:lstStyle>
            <a:lvl1pPr lvl="0" algn="l">
              <a:lnSpc>
                <a:spcPct val="100000"/>
              </a:lnSpc>
              <a:spcBef>
                <a:spcPts val="0"/>
              </a:spcBef>
              <a:spcAft>
                <a:spcPts val="0"/>
              </a:spcAft>
              <a:buSzPts val="6000"/>
              <a:buNone/>
              <a:defRPr sz="6000"/>
            </a:lvl1pPr>
            <a:lvl2pPr lvl="1" algn="l">
              <a:lnSpc>
                <a:spcPct val="100000"/>
              </a:lnSpc>
              <a:spcBef>
                <a:spcPts val="0"/>
              </a:spcBef>
              <a:spcAft>
                <a:spcPts val="0"/>
              </a:spcAft>
              <a:buSzPts val="15000"/>
              <a:buNone/>
              <a:defRPr sz="15000"/>
            </a:lvl2pPr>
            <a:lvl3pPr lvl="2" algn="l">
              <a:lnSpc>
                <a:spcPct val="100000"/>
              </a:lnSpc>
              <a:spcBef>
                <a:spcPts val="0"/>
              </a:spcBef>
              <a:spcAft>
                <a:spcPts val="0"/>
              </a:spcAft>
              <a:buSzPts val="15000"/>
              <a:buNone/>
              <a:defRPr sz="15000"/>
            </a:lvl3pPr>
            <a:lvl4pPr lvl="3" algn="l">
              <a:lnSpc>
                <a:spcPct val="100000"/>
              </a:lnSpc>
              <a:spcBef>
                <a:spcPts val="0"/>
              </a:spcBef>
              <a:spcAft>
                <a:spcPts val="0"/>
              </a:spcAft>
              <a:buSzPts val="15000"/>
              <a:buNone/>
              <a:defRPr sz="15000"/>
            </a:lvl4pPr>
            <a:lvl5pPr lvl="4" algn="l">
              <a:lnSpc>
                <a:spcPct val="100000"/>
              </a:lnSpc>
              <a:spcBef>
                <a:spcPts val="0"/>
              </a:spcBef>
              <a:spcAft>
                <a:spcPts val="0"/>
              </a:spcAft>
              <a:buSzPts val="15000"/>
              <a:buNone/>
              <a:defRPr sz="15000"/>
            </a:lvl5pPr>
            <a:lvl6pPr lvl="5" algn="l">
              <a:lnSpc>
                <a:spcPct val="100000"/>
              </a:lnSpc>
              <a:spcBef>
                <a:spcPts val="0"/>
              </a:spcBef>
              <a:spcAft>
                <a:spcPts val="0"/>
              </a:spcAft>
              <a:buSzPts val="15000"/>
              <a:buNone/>
              <a:defRPr sz="15000"/>
            </a:lvl6pPr>
            <a:lvl7pPr lvl="6" algn="l">
              <a:lnSpc>
                <a:spcPct val="100000"/>
              </a:lnSpc>
              <a:spcBef>
                <a:spcPts val="0"/>
              </a:spcBef>
              <a:spcAft>
                <a:spcPts val="0"/>
              </a:spcAft>
              <a:buSzPts val="15000"/>
              <a:buNone/>
              <a:defRPr sz="15000"/>
            </a:lvl7pPr>
            <a:lvl8pPr lvl="7" algn="l">
              <a:lnSpc>
                <a:spcPct val="100000"/>
              </a:lnSpc>
              <a:spcBef>
                <a:spcPts val="0"/>
              </a:spcBef>
              <a:spcAft>
                <a:spcPts val="0"/>
              </a:spcAft>
              <a:buSzPts val="15000"/>
              <a:buNone/>
              <a:defRPr sz="15000"/>
            </a:lvl8pPr>
            <a:lvl9pPr lvl="8" algn="l">
              <a:lnSpc>
                <a:spcPct val="100000"/>
              </a:lnSpc>
              <a:spcBef>
                <a:spcPts val="0"/>
              </a:spcBef>
              <a:spcAft>
                <a:spcPts val="0"/>
              </a:spcAft>
              <a:buSzPts val="15000"/>
              <a:buNone/>
              <a:defRPr sz="15000"/>
            </a:lvl9pPr>
          </a:lstStyle>
          <a:p/>
        </p:txBody>
      </p:sp>
      <p:sp>
        <p:nvSpPr>
          <p:cNvPr id="718" name="Google Shape;718;p11"/>
          <p:cNvSpPr txBox="1"/>
          <p:nvPr>
            <p:ph idx="1" type="subTitle"/>
          </p:nvPr>
        </p:nvSpPr>
        <p:spPr>
          <a:xfrm>
            <a:off x="411275" y="5029775"/>
            <a:ext cx="4458300" cy="717900"/>
          </a:xfrm>
          <a:prstGeom prst="rect">
            <a:avLst/>
          </a:prstGeom>
          <a:noFill/>
          <a:ln>
            <a:noFill/>
          </a:ln>
        </p:spPr>
        <p:txBody>
          <a:bodyPr anchorCtr="0" anchor="t" bIns="121900" lIns="121900" spcFirstLastPara="1" rIns="121900" wrap="square" tIns="121900">
            <a:noAutofit/>
          </a:bodyPr>
          <a:lstStyle>
            <a:lvl1pPr lvl="0" algn="l">
              <a:lnSpc>
                <a:spcPct val="115000"/>
              </a:lnSpc>
              <a:spcBef>
                <a:spcPts val="0"/>
              </a:spcBef>
              <a:spcAft>
                <a:spcPts val="0"/>
              </a:spcAft>
              <a:buSzPts val="1800"/>
              <a:buNone/>
              <a:defRPr sz="1800"/>
            </a:lvl1pPr>
            <a:lvl2pPr lvl="1" algn="l">
              <a:lnSpc>
                <a:spcPct val="115000"/>
              </a:lnSpc>
              <a:spcBef>
                <a:spcPts val="2100"/>
              </a:spcBef>
              <a:spcAft>
                <a:spcPts val="0"/>
              </a:spcAft>
              <a:buSzPts val="1800"/>
              <a:buNone/>
              <a:defRPr sz="1800"/>
            </a:lvl2pPr>
            <a:lvl3pPr lvl="2" algn="l">
              <a:lnSpc>
                <a:spcPct val="115000"/>
              </a:lnSpc>
              <a:spcBef>
                <a:spcPts val="2100"/>
              </a:spcBef>
              <a:spcAft>
                <a:spcPts val="0"/>
              </a:spcAft>
              <a:buSzPts val="1800"/>
              <a:buNone/>
              <a:defRPr sz="1800"/>
            </a:lvl3pPr>
            <a:lvl4pPr lvl="3" algn="l">
              <a:lnSpc>
                <a:spcPct val="115000"/>
              </a:lnSpc>
              <a:spcBef>
                <a:spcPts val="2100"/>
              </a:spcBef>
              <a:spcAft>
                <a:spcPts val="0"/>
              </a:spcAft>
              <a:buSzPts val="1800"/>
              <a:buNone/>
              <a:defRPr sz="1800"/>
            </a:lvl4pPr>
            <a:lvl5pPr lvl="4" algn="l">
              <a:lnSpc>
                <a:spcPct val="115000"/>
              </a:lnSpc>
              <a:spcBef>
                <a:spcPts val="2100"/>
              </a:spcBef>
              <a:spcAft>
                <a:spcPts val="0"/>
              </a:spcAft>
              <a:buSzPts val="1800"/>
              <a:buNone/>
              <a:defRPr sz="1800"/>
            </a:lvl5pPr>
            <a:lvl6pPr lvl="5" algn="l">
              <a:lnSpc>
                <a:spcPct val="115000"/>
              </a:lnSpc>
              <a:spcBef>
                <a:spcPts val="2100"/>
              </a:spcBef>
              <a:spcAft>
                <a:spcPts val="0"/>
              </a:spcAft>
              <a:buSzPts val="1800"/>
              <a:buNone/>
              <a:defRPr sz="1800"/>
            </a:lvl6pPr>
            <a:lvl7pPr lvl="6" algn="l">
              <a:lnSpc>
                <a:spcPct val="115000"/>
              </a:lnSpc>
              <a:spcBef>
                <a:spcPts val="2100"/>
              </a:spcBef>
              <a:spcAft>
                <a:spcPts val="0"/>
              </a:spcAft>
              <a:buSzPts val="1800"/>
              <a:buNone/>
              <a:defRPr sz="1800"/>
            </a:lvl7pPr>
            <a:lvl8pPr lvl="7" algn="l">
              <a:lnSpc>
                <a:spcPct val="115000"/>
              </a:lnSpc>
              <a:spcBef>
                <a:spcPts val="2100"/>
              </a:spcBef>
              <a:spcAft>
                <a:spcPts val="0"/>
              </a:spcAft>
              <a:buSzPts val="1800"/>
              <a:buNone/>
              <a:defRPr sz="1800"/>
            </a:lvl8pPr>
            <a:lvl9pPr lvl="8" algn="l">
              <a:lnSpc>
                <a:spcPct val="115000"/>
              </a:lnSpc>
              <a:spcBef>
                <a:spcPts val="2100"/>
              </a:spcBef>
              <a:spcAft>
                <a:spcPts val="2100"/>
              </a:spcAft>
              <a:buSzPts val="1800"/>
              <a:buNone/>
              <a:defRPr sz="1800"/>
            </a:lvl9pPr>
          </a:lstStyle>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2 Percentages">
  <p:cSld name="CUSTOM_11">
    <p:spTree>
      <p:nvGrpSpPr>
        <p:cNvPr id="719" name="Shape 719"/>
        <p:cNvGrpSpPr/>
        <p:nvPr/>
      </p:nvGrpSpPr>
      <p:grpSpPr>
        <a:xfrm>
          <a:off x="0" y="0"/>
          <a:ext cx="0" cy="0"/>
          <a:chOff x="0" y="0"/>
          <a:chExt cx="0" cy="0"/>
        </a:xfrm>
      </p:grpSpPr>
      <p:sp>
        <p:nvSpPr>
          <p:cNvPr id="720" name="Google Shape;720;p12"/>
          <p:cNvSpPr/>
          <p:nvPr/>
        </p:nvSpPr>
        <p:spPr>
          <a:xfrm rot="-8283425">
            <a:off x="-615435" y="5266489"/>
            <a:ext cx="3043999" cy="2419521"/>
          </a:xfrm>
          <a:custGeom>
            <a:rect b="b" l="l" r="r" t="t"/>
            <a:pathLst>
              <a:path extrusionOk="0" h="3460146" w="3166658">
                <a:moveTo>
                  <a:pt x="1558766" y="1240"/>
                </a:moveTo>
                <a:cubicBezTo>
                  <a:pt x="1452658" y="9051"/>
                  <a:pt x="1309497" y="51628"/>
                  <a:pt x="1087374" y="266035"/>
                </a:cubicBezTo>
                <a:cubicBezTo>
                  <a:pt x="818388" y="525687"/>
                  <a:pt x="659511" y="905449"/>
                  <a:pt x="513207" y="1240919"/>
                </a:cubicBezTo>
                <a:cubicBezTo>
                  <a:pt x="429672" y="1432658"/>
                  <a:pt x="344424" y="1624110"/>
                  <a:pt x="281559" y="1823944"/>
                </a:cubicBezTo>
                <a:cubicBezTo>
                  <a:pt x="221932" y="2013492"/>
                  <a:pt x="174783" y="2206754"/>
                  <a:pt x="116681" y="2396873"/>
                </a:cubicBezTo>
                <a:cubicBezTo>
                  <a:pt x="60102" y="2581754"/>
                  <a:pt x="-26194" y="2772349"/>
                  <a:pt x="6763" y="2970183"/>
                </a:cubicBezTo>
                <a:cubicBezTo>
                  <a:pt x="32956" y="3128870"/>
                  <a:pt x="143827" y="3270221"/>
                  <a:pt x="286893" y="3341658"/>
                </a:cubicBezTo>
                <a:cubicBezTo>
                  <a:pt x="417766" y="3407190"/>
                  <a:pt x="563118" y="3398808"/>
                  <a:pt x="704564" y="3403571"/>
                </a:cubicBezTo>
                <a:cubicBezTo>
                  <a:pt x="1207389" y="3421478"/>
                  <a:pt x="1707261" y="3501488"/>
                  <a:pt x="2210086" y="3432146"/>
                </a:cubicBezTo>
                <a:cubicBezTo>
                  <a:pt x="2519458" y="3389759"/>
                  <a:pt x="2678049" y="3365471"/>
                  <a:pt x="2840355" y="3236216"/>
                </a:cubicBezTo>
                <a:cubicBezTo>
                  <a:pt x="3049905" y="3069148"/>
                  <a:pt x="3120961" y="2841310"/>
                  <a:pt x="3142202" y="2759966"/>
                </a:cubicBezTo>
                <a:cubicBezTo>
                  <a:pt x="3178016" y="2621854"/>
                  <a:pt x="3178397" y="2484979"/>
                  <a:pt x="3110389" y="2172179"/>
                </a:cubicBezTo>
                <a:cubicBezTo>
                  <a:pt x="3049047" y="1889858"/>
                  <a:pt x="2988564" y="1611251"/>
                  <a:pt x="2813875" y="1234823"/>
                </a:cubicBezTo>
                <a:cubicBezTo>
                  <a:pt x="2667857" y="920498"/>
                  <a:pt x="2518600" y="598744"/>
                  <a:pt x="2188940" y="308041"/>
                </a:cubicBezTo>
                <a:cubicBezTo>
                  <a:pt x="2012347" y="152688"/>
                  <a:pt x="1813560" y="-17619"/>
                  <a:pt x="1558766" y="1240"/>
                </a:cubicBezTo>
                <a:close/>
              </a:path>
            </a:pathLst>
          </a:custGeom>
          <a:solidFill>
            <a:srgbClr val="171717">
              <a:alpha val="111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sz="1800">
              <a:latin typeface="Calibri"/>
              <a:ea typeface="Calibri"/>
              <a:cs typeface="Calibri"/>
              <a:sym typeface="Calibri"/>
            </a:endParaRPr>
          </a:p>
        </p:txBody>
      </p:sp>
      <p:sp>
        <p:nvSpPr>
          <p:cNvPr id="721" name="Google Shape;721;p12"/>
          <p:cNvSpPr/>
          <p:nvPr/>
        </p:nvSpPr>
        <p:spPr>
          <a:xfrm rot="2516575">
            <a:off x="9855440" y="-1109711"/>
            <a:ext cx="3043999" cy="2419521"/>
          </a:xfrm>
          <a:custGeom>
            <a:rect b="b" l="l" r="r" t="t"/>
            <a:pathLst>
              <a:path extrusionOk="0" h="3460146" w="3166658">
                <a:moveTo>
                  <a:pt x="1558766" y="1240"/>
                </a:moveTo>
                <a:cubicBezTo>
                  <a:pt x="1452658" y="9051"/>
                  <a:pt x="1309497" y="51628"/>
                  <a:pt x="1087374" y="266035"/>
                </a:cubicBezTo>
                <a:cubicBezTo>
                  <a:pt x="818388" y="525687"/>
                  <a:pt x="659511" y="905449"/>
                  <a:pt x="513207" y="1240919"/>
                </a:cubicBezTo>
                <a:cubicBezTo>
                  <a:pt x="429672" y="1432658"/>
                  <a:pt x="344424" y="1624110"/>
                  <a:pt x="281559" y="1823944"/>
                </a:cubicBezTo>
                <a:cubicBezTo>
                  <a:pt x="221932" y="2013492"/>
                  <a:pt x="174783" y="2206754"/>
                  <a:pt x="116681" y="2396873"/>
                </a:cubicBezTo>
                <a:cubicBezTo>
                  <a:pt x="60102" y="2581754"/>
                  <a:pt x="-26194" y="2772349"/>
                  <a:pt x="6763" y="2970183"/>
                </a:cubicBezTo>
                <a:cubicBezTo>
                  <a:pt x="32956" y="3128870"/>
                  <a:pt x="143827" y="3270221"/>
                  <a:pt x="286893" y="3341658"/>
                </a:cubicBezTo>
                <a:cubicBezTo>
                  <a:pt x="417766" y="3407190"/>
                  <a:pt x="563118" y="3398808"/>
                  <a:pt x="704564" y="3403571"/>
                </a:cubicBezTo>
                <a:cubicBezTo>
                  <a:pt x="1207389" y="3421478"/>
                  <a:pt x="1707261" y="3501488"/>
                  <a:pt x="2210086" y="3432146"/>
                </a:cubicBezTo>
                <a:cubicBezTo>
                  <a:pt x="2519458" y="3389759"/>
                  <a:pt x="2678049" y="3365471"/>
                  <a:pt x="2840355" y="3236216"/>
                </a:cubicBezTo>
                <a:cubicBezTo>
                  <a:pt x="3049905" y="3069148"/>
                  <a:pt x="3120961" y="2841310"/>
                  <a:pt x="3142202" y="2759966"/>
                </a:cubicBezTo>
                <a:cubicBezTo>
                  <a:pt x="3178016" y="2621854"/>
                  <a:pt x="3178397" y="2484979"/>
                  <a:pt x="3110389" y="2172179"/>
                </a:cubicBezTo>
                <a:cubicBezTo>
                  <a:pt x="3049047" y="1889858"/>
                  <a:pt x="2988564" y="1611251"/>
                  <a:pt x="2813875" y="1234823"/>
                </a:cubicBezTo>
                <a:cubicBezTo>
                  <a:pt x="2667857" y="920498"/>
                  <a:pt x="2518600" y="598744"/>
                  <a:pt x="2188940" y="308041"/>
                </a:cubicBezTo>
                <a:cubicBezTo>
                  <a:pt x="2012347" y="152688"/>
                  <a:pt x="1813560" y="-17619"/>
                  <a:pt x="1558766" y="1240"/>
                </a:cubicBezTo>
                <a:close/>
              </a:path>
            </a:pathLst>
          </a:custGeom>
          <a:solidFill>
            <a:srgbClr val="171717">
              <a:alpha val="111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sz="1800">
              <a:latin typeface="Calibri"/>
              <a:ea typeface="Calibri"/>
              <a:cs typeface="Calibri"/>
              <a:sym typeface="Calibri"/>
            </a:endParaRPr>
          </a:p>
        </p:txBody>
      </p:sp>
      <p:sp>
        <p:nvSpPr>
          <p:cNvPr id="722" name="Google Shape;722;p12"/>
          <p:cNvSpPr txBox="1"/>
          <p:nvPr>
            <p:ph type="title"/>
          </p:nvPr>
        </p:nvSpPr>
        <p:spPr>
          <a:xfrm>
            <a:off x="715025" y="2378150"/>
            <a:ext cx="2948400" cy="1188600"/>
          </a:xfrm>
          <a:prstGeom prst="rect">
            <a:avLst/>
          </a:prstGeom>
          <a:noFill/>
          <a:ln>
            <a:noFill/>
          </a:ln>
        </p:spPr>
        <p:txBody>
          <a:bodyPr anchorCtr="0" anchor="b" bIns="121900" lIns="121900" spcFirstLastPara="1" rIns="121900" wrap="square" tIns="121900">
            <a:noAutofit/>
          </a:bodyPr>
          <a:lstStyle>
            <a:lvl1pPr lvl="0" algn="ctr">
              <a:lnSpc>
                <a:spcPct val="100000"/>
              </a:lnSpc>
              <a:spcBef>
                <a:spcPts val="0"/>
              </a:spcBef>
              <a:spcAft>
                <a:spcPts val="0"/>
              </a:spcAft>
              <a:buSzPts val="7000"/>
              <a:buNone/>
              <a:defRPr sz="7000"/>
            </a:lvl1pPr>
            <a:lvl2pPr lvl="1" algn="ctr">
              <a:lnSpc>
                <a:spcPct val="100000"/>
              </a:lnSpc>
              <a:spcBef>
                <a:spcPts val="0"/>
              </a:spcBef>
              <a:spcAft>
                <a:spcPts val="0"/>
              </a:spcAft>
              <a:buSzPts val="7000"/>
              <a:buNone/>
              <a:defRPr sz="7000"/>
            </a:lvl2pPr>
            <a:lvl3pPr lvl="2" algn="ctr">
              <a:lnSpc>
                <a:spcPct val="100000"/>
              </a:lnSpc>
              <a:spcBef>
                <a:spcPts val="0"/>
              </a:spcBef>
              <a:spcAft>
                <a:spcPts val="0"/>
              </a:spcAft>
              <a:buSzPts val="7000"/>
              <a:buNone/>
              <a:defRPr sz="7000"/>
            </a:lvl3pPr>
            <a:lvl4pPr lvl="3" algn="ctr">
              <a:lnSpc>
                <a:spcPct val="100000"/>
              </a:lnSpc>
              <a:spcBef>
                <a:spcPts val="0"/>
              </a:spcBef>
              <a:spcAft>
                <a:spcPts val="0"/>
              </a:spcAft>
              <a:buSzPts val="7000"/>
              <a:buNone/>
              <a:defRPr sz="7000"/>
            </a:lvl4pPr>
            <a:lvl5pPr lvl="4" algn="ctr">
              <a:lnSpc>
                <a:spcPct val="100000"/>
              </a:lnSpc>
              <a:spcBef>
                <a:spcPts val="0"/>
              </a:spcBef>
              <a:spcAft>
                <a:spcPts val="0"/>
              </a:spcAft>
              <a:buSzPts val="7000"/>
              <a:buNone/>
              <a:defRPr sz="7000"/>
            </a:lvl5pPr>
            <a:lvl6pPr lvl="5" algn="ctr">
              <a:lnSpc>
                <a:spcPct val="100000"/>
              </a:lnSpc>
              <a:spcBef>
                <a:spcPts val="0"/>
              </a:spcBef>
              <a:spcAft>
                <a:spcPts val="0"/>
              </a:spcAft>
              <a:buSzPts val="7000"/>
              <a:buNone/>
              <a:defRPr sz="7000"/>
            </a:lvl6pPr>
            <a:lvl7pPr lvl="6" algn="ctr">
              <a:lnSpc>
                <a:spcPct val="100000"/>
              </a:lnSpc>
              <a:spcBef>
                <a:spcPts val="0"/>
              </a:spcBef>
              <a:spcAft>
                <a:spcPts val="0"/>
              </a:spcAft>
              <a:buSzPts val="7000"/>
              <a:buNone/>
              <a:defRPr sz="7000"/>
            </a:lvl7pPr>
            <a:lvl8pPr lvl="7" algn="ctr">
              <a:lnSpc>
                <a:spcPct val="100000"/>
              </a:lnSpc>
              <a:spcBef>
                <a:spcPts val="0"/>
              </a:spcBef>
              <a:spcAft>
                <a:spcPts val="0"/>
              </a:spcAft>
              <a:buSzPts val="7000"/>
              <a:buNone/>
              <a:defRPr sz="7000"/>
            </a:lvl8pPr>
            <a:lvl9pPr lvl="8" algn="ctr">
              <a:lnSpc>
                <a:spcPct val="100000"/>
              </a:lnSpc>
              <a:spcBef>
                <a:spcPts val="0"/>
              </a:spcBef>
              <a:spcAft>
                <a:spcPts val="0"/>
              </a:spcAft>
              <a:buSzPts val="7000"/>
              <a:buNone/>
              <a:defRPr sz="7000"/>
            </a:lvl9pPr>
          </a:lstStyle>
          <a:p/>
        </p:txBody>
      </p:sp>
      <p:sp>
        <p:nvSpPr>
          <p:cNvPr id="723" name="Google Shape;723;p12"/>
          <p:cNvSpPr txBox="1"/>
          <p:nvPr>
            <p:ph idx="2" type="title"/>
          </p:nvPr>
        </p:nvSpPr>
        <p:spPr>
          <a:xfrm>
            <a:off x="715025" y="898175"/>
            <a:ext cx="10714800" cy="763500"/>
          </a:xfrm>
          <a:prstGeom prst="rect">
            <a:avLst/>
          </a:prstGeom>
          <a:noFill/>
          <a:ln>
            <a:noFill/>
          </a:ln>
        </p:spPr>
        <p:txBody>
          <a:bodyPr anchorCtr="0" anchor="t" bIns="121900" lIns="121900" spcFirstLastPara="1" rIns="121900" wrap="square" tIns="121900">
            <a:noAutofit/>
          </a:bodyPr>
          <a:lstStyle>
            <a:lvl1pPr lvl="0" marR="0" algn="ctr">
              <a:lnSpc>
                <a:spcPct val="100000"/>
              </a:lnSpc>
              <a:spcBef>
                <a:spcPts val="0"/>
              </a:spcBef>
              <a:spcAft>
                <a:spcPts val="0"/>
              </a:spcAft>
              <a:buClr>
                <a:schemeClr val="dk1"/>
              </a:buClr>
              <a:buSzPts val="4000"/>
              <a:buFont typeface="Aldrich"/>
              <a:buNone/>
              <a:defRPr/>
            </a:lvl1pPr>
            <a:lvl2pPr lvl="1" algn="ctr">
              <a:lnSpc>
                <a:spcPct val="100000"/>
              </a:lnSpc>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2pPr>
            <a:lvl3pPr lvl="2" algn="ctr">
              <a:lnSpc>
                <a:spcPct val="100000"/>
              </a:lnSpc>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3pPr>
            <a:lvl4pPr lvl="3" algn="ctr">
              <a:lnSpc>
                <a:spcPct val="100000"/>
              </a:lnSpc>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4pPr>
            <a:lvl5pPr lvl="4" algn="ctr">
              <a:lnSpc>
                <a:spcPct val="100000"/>
              </a:lnSpc>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5pPr>
            <a:lvl6pPr lvl="5" algn="ctr">
              <a:lnSpc>
                <a:spcPct val="100000"/>
              </a:lnSpc>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6pPr>
            <a:lvl7pPr lvl="6" algn="ctr">
              <a:lnSpc>
                <a:spcPct val="100000"/>
              </a:lnSpc>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7pPr>
            <a:lvl8pPr lvl="7" algn="ctr">
              <a:lnSpc>
                <a:spcPct val="100000"/>
              </a:lnSpc>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8pPr>
            <a:lvl9pPr lvl="8" algn="ctr">
              <a:lnSpc>
                <a:spcPct val="100000"/>
              </a:lnSpc>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9pPr>
          </a:lstStyle>
          <a:p/>
        </p:txBody>
      </p:sp>
      <p:sp>
        <p:nvSpPr>
          <p:cNvPr id="724" name="Google Shape;724;p12"/>
          <p:cNvSpPr txBox="1"/>
          <p:nvPr>
            <p:ph idx="3" type="title"/>
          </p:nvPr>
        </p:nvSpPr>
        <p:spPr>
          <a:xfrm>
            <a:off x="4516336" y="2378150"/>
            <a:ext cx="2948400" cy="1188600"/>
          </a:xfrm>
          <a:prstGeom prst="rect">
            <a:avLst/>
          </a:prstGeom>
          <a:noFill/>
          <a:ln>
            <a:noFill/>
          </a:ln>
        </p:spPr>
        <p:txBody>
          <a:bodyPr anchorCtr="0" anchor="b" bIns="121900" lIns="121900" spcFirstLastPara="1" rIns="121900" wrap="square" tIns="121900">
            <a:noAutofit/>
          </a:bodyPr>
          <a:lstStyle>
            <a:lvl1pPr lvl="0" algn="ctr">
              <a:lnSpc>
                <a:spcPct val="100000"/>
              </a:lnSpc>
              <a:spcBef>
                <a:spcPts val="0"/>
              </a:spcBef>
              <a:spcAft>
                <a:spcPts val="0"/>
              </a:spcAft>
              <a:buSzPts val="7000"/>
              <a:buNone/>
              <a:defRPr sz="7000"/>
            </a:lvl1pPr>
            <a:lvl2pPr lvl="1" algn="ctr">
              <a:lnSpc>
                <a:spcPct val="100000"/>
              </a:lnSpc>
              <a:spcBef>
                <a:spcPts val="0"/>
              </a:spcBef>
              <a:spcAft>
                <a:spcPts val="0"/>
              </a:spcAft>
              <a:buSzPts val="7000"/>
              <a:buNone/>
              <a:defRPr sz="7000"/>
            </a:lvl2pPr>
            <a:lvl3pPr lvl="2" algn="ctr">
              <a:lnSpc>
                <a:spcPct val="100000"/>
              </a:lnSpc>
              <a:spcBef>
                <a:spcPts val="0"/>
              </a:spcBef>
              <a:spcAft>
                <a:spcPts val="0"/>
              </a:spcAft>
              <a:buSzPts val="7000"/>
              <a:buNone/>
              <a:defRPr sz="7000"/>
            </a:lvl3pPr>
            <a:lvl4pPr lvl="3" algn="ctr">
              <a:lnSpc>
                <a:spcPct val="100000"/>
              </a:lnSpc>
              <a:spcBef>
                <a:spcPts val="0"/>
              </a:spcBef>
              <a:spcAft>
                <a:spcPts val="0"/>
              </a:spcAft>
              <a:buSzPts val="7000"/>
              <a:buNone/>
              <a:defRPr sz="7000"/>
            </a:lvl4pPr>
            <a:lvl5pPr lvl="4" algn="ctr">
              <a:lnSpc>
                <a:spcPct val="100000"/>
              </a:lnSpc>
              <a:spcBef>
                <a:spcPts val="0"/>
              </a:spcBef>
              <a:spcAft>
                <a:spcPts val="0"/>
              </a:spcAft>
              <a:buSzPts val="7000"/>
              <a:buNone/>
              <a:defRPr sz="7000"/>
            </a:lvl5pPr>
            <a:lvl6pPr lvl="5" algn="ctr">
              <a:lnSpc>
                <a:spcPct val="100000"/>
              </a:lnSpc>
              <a:spcBef>
                <a:spcPts val="0"/>
              </a:spcBef>
              <a:spcAft>
                <a:spcPts val="0"/>
              </a:spcAft>
              <a:buSzPts val="7000"/>
              <a:buNone/>
              <a:defRPr sz="7000"/>
            </a:lvl6pPr>
            <a:lvl7pPr lvl="6" algn="ctr">
              <a:lnSpc>
                <a:spcPct val="100000"/>
              </a:lnSpc>
              <a:spcBef>
                <a:spcPts val="0"/>
              </a:spcBef>
              <a:spcAft>
                <a:spcPts val="0"/>
              </a:spcAft>
              <a:buSzPts val="7000"/>
              <a:buNone/>
              <a:defRPr sz="7000"/>
            </a:lvl7pPr>
            <a:lvl8pPr lvl="7" algn="ctr">
              <a:lnSpc>
                <a:spcPct val="100000"/>
              </a:lnSpc>
              <a:spcBef>
                <a:spcPts val="0"/>
              </a:spcBef>
              <a:spcAft>
                <a:spcPts val="0"/>
              </a:spcAft>
              <a:buSzPts val="7000"/>
              <a:buNone/>
              <a:defRPr sz="7000"/>
            </a:lvl8pPr>
            <a:lvl9pPr lvl="8" algn="ctr">
              <a:lnSpc>
                <a:spcPct val="100000"/>
              </a:lnSpc>
              <a:spcBef>
                <a:spcPts val="0"/>
              </a:spcBef>
              <a:spcAft>
                <a:spcPts val="0"/>
              </a:spcAft>
              <a:buSzPts val="7000"/>
              <a:buNone/>
              <a:defRPr sz="7000"/>
            </a:lvl9pPr>
          </a:lstStyle>
          <a:p/>
        </p:txBody>
      </p:sp>
      <p:sp>
        <p:nvSpPr>
          <p:cNvPr id="725" name="Google Shape;725;p12"/>
          <p:cNvSpPr txBox="1"/>
          <p:nvPr>
            <p:ph idx="4" type="title"/>
          </p:nvPr>
        </p:nvSpPr>
        <p:spPr>
          <a:xfrm>
            <a:off x="8481454" y="2378150"/>
            <a:ext cx="2948400" cy="1188600"/>
          </a:xfrm>
          <a:prstGeom prst="rect">
            <a:avLst/>
          </a:prstGeom>
          <a:noFill/>
          <a:ln>
            <a:noFill/>
          </a:ln>
        </p:spPr>
        <p:txBody>
          <a:bodyPr anchorCtr="0" anchor="b" bIns="121900" lIns="121900" spcFirstLastPara="1" rIns="121900" wrap="square" tIns="121900">
            <a:noAutofit/>
          </a:bodyPr>
          <a:lstStyle>
            <a:lvl1pPr lvl="0" algn="ctr">
              <a:lnSpc>
                <a:spcPct val="100000"/>
              </a:lnSpc>
              <a:spcBef>
                <a:spcPts val="0"/>
              </a:spcBef>
              <a:spcAft>
                <a:spcPts val="0"/>
              </a:spcAft>
              <a:buSzPts val="7000"/>
              <a:buNone/>
              <a:defRPr sz="7000"/>
            </a:lvl1pPr>
            <a:lvl2pPr lvl="1" algn="ctr">
              <a:lnSpc>
                <a:spcPct val="100000"/>
              </a:lnSpc>
              <a:spcBef>
                <a:spcPts val="0"/>
              </a:spcBef>
              <a:spcAft>
                <a:spcPts val="0"/>
              </a:spcAft>
              <a:buSzPts val="7000"/>
              <a:buNone/>
              <a:defRPr sz="7000"/>
            </a:lvl2pPr>
            <a:lvl3pPr lvl="2" algn="ctr">
              <a:lnSpc>
                <a:spcPct val="100000"/>
              </a:lnSpc>
              <a:spcBef>
                <a:spcPts val="0"/>
              </a:spcBef>
              <a:spcAft>
                <a:spcPts val="0"/>
              </a:spcAft>
              <a:buSzPts val="7000"/>
              <a:buNone/>
              <a:defRPr sz="7000"/>
            </a:lvl3pPr>
            <a:lvl4pPr lvl="3" algn="ctr">
              <a:lnSpc>
                <a:spcPct val="100000"/>
              </a:lnSpc>
              <a:spcBef>
                <a:spcPts val="0"/>
              </a:spcBef>
              <a:spcAft>
                <a:spcPts val="0"/>
              </a:spcAft>
              <a:buSzPts val="7000"/>
              <a:buNone/>
              <a:defRPr sz="7000"/>
            </a:lvl4pPr>
            <a:lvl5pPr lvl="4" algn="ctr">
              <a:lnSpc>
                <a:spcPct val="100000"/>
              </a:lnSpc>
              <a:spcBef>
                <a:spcPts val="0"/>
              </a:spcBef>
              <a:spcAft>
                <a:spcPts val="0"/>
              </a:spcAft>
              <a:buSzPts val="7000"/>
              <a:buNone/>
              <a:defRPr sz="7000"/>
            </a:lvl5pPr>
            <a:lvl6pPr lvl="5" algn="ctr">
              <a:lnSpc>
                <a:spcPct val="100000"/>
              </a:lnSpc>
              <a:spcBef>
                <a:spcPts val="0"/>
              </a:spcBef>
              <a:spcAft>
                <a:spcPts val="0"/>
              </a:spcAft>
              <a:buSzPts val="7000"/>
              <a:buNone/>
              <a:defRPr sz="7000"/>
            </a:lvl6pPr>
            <a:lvl7pPr lvl="6" algn="ctr">
              <a:lnSpc>
                <a:spcPct val="100000"/>
              </a:lnSpc>
              <a:spcBef>
                <a:spcPts val="0"/>
              </a:spcBef>
              <a:spcAft>
                <a:spcPts val="0"/>
              </a:spcAft>
              <a:buSzPts val="7000"/>
              <a:buNone/>
              <a:defRPr sz="7000"/>
            </a:lvl7pPr>
            <a:lvl8pPr lvl="7" algn="ctr">
              <a:lnSpc>
                <a:spcPct val="100000"/>
              </a:lnSpc>
              <a:spcBef>
                <a:spcPts val="0"/>
              </a:spcBef>
              <a:spcAft>
                <a:spcPts val="0"/>
              </a:spcAft>
              <a:buSzPts val="7000"/>
              <a:buNone/>
              <a:defRPr sz="7000"/>
            </a:lvl8pPr>
            <a:lvl9pPr lvl="8" algn="ctr">
              <a:lnSpc>
                <a:spcPct val="100000"/>
              </a:lnSpc>
              <a:spcBef>
                <a:spcPts val="0"/>
              </a:spcBef>
              <a:spcAft>
                <a:spcPts val="0"/>
              </a:spcAft>
              <a:buSzPts val="7000"/>
              <a:buNone/>
              <a:defRPr sz="7000"/>
            </a:lvl9pPr>
          </a:lstStyle>
          <a:p/>
        </p:txBody>
      </p:sp>
      <p:sp>
        <p:nvSpPr>
          <p:cNvPr id="726" name="Google Shape;726;p12"/>
          <p:cNvSpPr txBox="1"/>
          <p:nvPr>
            <p:ph idx="1" type="body"/>
          </p:nvPr>
        </p:nvSpPr>
        <p:spPr>
          <a:xfrm>
            <a:off x="8481446" y="3619725"/>
            <a:ext cx="2948400" cy="925200"/>
          </a:xfrm>
          <a:prstGeom prst="rect">
            <a:avLst/>
          </a:prstGeom>
          <a:noFill/>
          <a:ln>
            <a:noFill/>
          </a:ln>
        </p:spPr>
        <p:txBody>
          <a:bodyPr anchorCtr="0" anchor="t" bIns="121900" lIns="121900" spcFirstLastPara="1" rIns="121900" wrap="square" tIns="121900">
            <a:noAutofit/>
          </a:bodyPr>
          <a:lstStyle>
            <a:lvl1pPr indent="-368300" lvl="0" marL="457200" algn="ctr">
              <a:lnSpc>
                <a:spcPct val="100000"/>
              </a:lnSpc>
              <a:spcBef>
                <a:spcPts val="0"/>
              </a:spcBef>
              <a:spcAft>
                <a:spcPts val="0"/>
              </a:spcAft>
              <a:buSzPts val="2200"/>
              <a:buChar char="●"/>
              <a:defRPr sz="2200"/>
            </a:lvl1pPr>
            <a:lvl2pPr indent="-368300" lvl="1" marL="914400" algn="ctr">
              <a:lnSpc>
                <a:spcPct val="100000"/>
              </a:lnSpc>
              <a:spcBef>
                <a:spcPts val="0"/>
              </a:spcBef>
              <a:spcAft>
                <a:spcPts val="0"/>
              </a:spcAft>
              <a:buSzPts val="2200"/>
              <a:buChar char="○"/>
              <a:defRPr sz="2200"/>
            </a:lvl2pPr>
            <a:lvl3pPr indent="-368300" lvl="2" marL="1371600" algn="ctr">
              <a:lnSpc>
                <a:spcPct val="100000"/>
              </a:lnSpc>
              <a:spcBef>
                <a:spcPts val="0"/>
              </a:spcBef>
              <a:spcAft>
                <a:spcPts val="0"/>
              </a:spcAft>
              <a:buSzPts val="2200"/>
              <a:buChar char="■"/>
              <a:defRPr sz="2200"/>
            </a:lvl3pPr>
            <a:lvl4pPr indent="-368300" lvl="3" marL="1828800" algn="ctr">
              <a:lnSpc>
                <a:spcPct val="100000"/>
              </a:lnSpc>
              <a:spcBef>
                <a:spcPts val="0"/>
              </a:spcBef>
              <a:spcAft>
                <a:spcPts val="0"/>
              </a:spcAft>
              <a:buSzPts val="2200"/>
              <a:buChar char="●"/>
              <a:defRPr sz="2200"/>
            </a:lvl4pPr>
            <a:lvl5pPr indent="-368300" lvl="4" marL="2286000" algn="ctr">
              <a:lnSpc>
                <a:spcPct val="100000"/>
              </a:lnSpc>
              <a:spcBef>
                <a:spcPts val="0"/>
              </a:spcBef>
              <a:spcAft>
                <a:spcPts val="0"/>
              </a:spcAft>
              <a:buSzPts val="2200"/>
              <a:buChar char="○"/>
              <a:defRPr sz="2200"/>
            </a:lvl5pPr>
            <a:lvl6pPr indent="-368300" lvl="5" marL="2743200" algn="ctr">
              <a:lnSpc>
                <a:spcPct val="100000"/>
              </a:lnSpc>
              <a:spcBef>
                <a:spcPts val="0"/>
              </a:spcBef>
              <a:spcAft>
                <a:spcPts val="0"/>
              </a:spcAft>
              <a:buSzPts val="2200"/>
              <a:buChar char="■"/>
              <a:defRPr sz="2200"/>
            </a:lvl6pPr>
            <a:lvl7pPr indent="-368300" lvl="6" marL="3200400" algn="ctr">
              <a:lnSpc>
                <a:spcPct val="100000"/>
              </a:lnSpc>
              <a:spcBef>
                <a:spcPts val="0"/>
              </a:spcBef>
              <a:spcAft>
                <a:spcPts val="0"/>
              </a:spcAft>
              <a:buSzPts val="2200"/>
              <a:buChar char="●"/>
              <a:defRPr sz="2200"/>
            </a:lvl7pPr>
            <a:lvl8pPr indent="-368300" lvl="7" marL="3657600" algn="ctr">
              <a:lnSpc>
                <a:spcPct val="100000"/>
              </a:lnSpc>
              <a:spcBef>
                <a:spcPts val="0"/>
              </a:spcBef>
              <a:spcAft>
                <a:spcPts val="0"/>
              </a:spcAft>
              <a:buSzPts val="2200"/>
              <a:buChar char="○"/>
              <a:defRPr sz="2200"/>
            </a:lvl8pPr>
            <a:lvl9pPr indent="-368300" lvl="8" marL="4114800" algn="ctr">
              <a:lnSpc>
                <a:spcPct val="100000"/>
              </a:lnSpc>
              <a:spcBef>
                <a:spcPts val="0"/>
              </a:spcBef>
              <a:spcAft>
                <a:spcPts val="0"/>
              </a:spcAft>
              <a:buSzPts val="2200"/>
              <a:buChar char="■"/>
              <a:defRPr sz="2200"/>
            </a:lvl9pPr>
          </a:lstStyle>
          <a:p/>
        </p:txBody>
      </p:sp>
      <p:sp>
        <p:nvSpPr>
          <p:cNvPr id="727" name="Google Shape;727;p12"/>
          <p:cNvSpPr txBox="1"/>
          <p:nvPr>
            <p:ph idx="5" type="body"/>
          </p:nvPr>
        </p:nvSpPr>
        <p:spPr>
          <a:xfrm>
            <a:off x="4516345" y="3608575"/>
            <a:ext cx="2948400" cy="925200"/>
          </a:xfrm>
          <a:prstGeom prst="rect">
            <a:avLst/>
          </a:prstGeom>
          <a:noFill/>
          <a:ln>
            <a:noFill/>
          </a:ln>
        </p:spPr>
        <p:txBody>
          <a:bodyPr anchorCtr="0" anchor="t" bIns="121900" lIns="121900" spcFirstLastPara="1" rIns="121900" wrap="square" tIns="121900">
            <a:noAutofit/>
          </a:bodyPr>
          <a:lstStyle>
            <a:lvl1pPr indent="-368300" lvl="0" marL="457200" algn="ctr">
              <a:lnSpc>
                <a:spcPct val="100000"/>
              </a:lnSpc>
              <a:spcBef>
                <a:spcPts val="0"/>
              </a:spcBef>
              <a:spcAft>
                <a:spcPts val="0"/>
              </a:spcAft>
              <a:buSzPts val="2200"/>
              <a:buChar char="●"/>
              <a:defRPr sz="2200"/>
            </a:lvl1pPr>
            <a:lvl2pPr indent="-368300" lvl="1" marL="914400" algn="ctr">
              <a:lnSpc>
                <a:spcPct val="100000"/>
              </a:lnSpc>
              <a:spcBef>
                <a:spcPts val="0"/>
              </a:spcBef>
              <a:spcAft>
                <a:spcPts val="0"/>
              </a:spcAft>
              <a:buSzPts val="2200"/>
              <a:buChar char="○"/>
              <a:defRPr sz="2200"/>
            </a:lvl2pPr>
            <a:lvl3pPr indent="-368300" lvl="2" marL="1371600" algn="ctr">
              <a:lnSpc>
                <a:spcPct val="100000"/>
              </a:lnSpc>
              <a:spcBef>
                <a:spcPts val="0"/>
              </a:spcBef>
              <a:spcAft>
                <a:spcPts val="0"/>
              </a:spcAft>
              <a:buSzPts val="2200"/>
              <a:buChar char="■"/>
              <a:defRPr sz="2200"/>
            </a:lvl3pPr>
            <a:lvl4pPr indent="-368300" lvl="3" marL="1828800" algn="ctr">
              <a:lnSpc>
                <a:spcPct val="100000"/>
              </a:lnSpc>
              <a:spcBef>
                <a:spcPts val="0"/>
              </a:spcBef>
              <a:spcAft>
                <a:spcPts val="0"/>
              </a:spcAft>
              <a:buSzPts val="2200"/>
              <a:buChar char="●"/>
              <a:defRPr sz="2200"/>
            </a:lvl4pPr>
            <a:lvl5pPr indent="-368300" lvl="4" marL="2286000" algn="ctr">
              <a:lnSpc>
                <a:spcPct val="100000"/>
              </a:lnSpc>
              <a:spcBef>
                <a:spcPts val="0"/>
              </a:spcBef>
              <a:spcAft>
                <a:spcPts val="0"/>
              </a:spcAft>
              <a:buSzPts val="2200"/>
              <a:buChar char="○"/>
              <a:defRPr sz="2200"/>
            </a:lvl5pPr>
            <a:lvl6pPr indent="-368300" lvl="5" marL="2743200" algn="ctr">
              <a:lnSpc>
                <a:spcPct val="100000"/>
              </a:lnSpc>
              <a:spcBef>
                <a:spcPts val="0"/>
              </a:spcBef>
              <a:spcAft>
                <a:spcPts val="0"/>
              </a:spcAft>
              <a:buSzPts val="2200"/>
              <a:buChar char="■"/>
              <a:defRPr sz="2200"/>
            </a:lvl6pPr>
            <a:lvl7pPr indent="-368300" lvl="6" marL="3200400" algn="ctr">
              <a:lnSpc>
                <a:spcPct val="100000"/>
              </a:lnSpc>
              <a:spcBef>
                <a:spcPts val="0"/>
              </a:spcBef>
              <a:spcAft>
                <a:spcPts val="0"/>
              </a:spcAft>
              <a:buSzPts val="2200"/>
              <a:buChar char="●"/>
              <a:defRPr sz="2200"/>
            </a:lvl7pPr>
            <a:lvl8pPr indent="-368300" lvl="7" marL="3657600" algn="ctr">
              <a:lnSpc>
                <a:spcPct val="100000"/>
              </a:lnSpc>
              <a:spcBef>
                <a:spcPts val="0"/>
              </a:spcBef>
              <a:spcAft>
                <a:spcPts val="0"/>
              </a:spcAft>
              <a:buSzPts val="2200"/>
              <a:buChar char="○"/>
              <a:defRPr sz="2200"/>
            </a:lvl8pPr>
            <a:lvl9pPr indent="-368300" lvl="8" marL="4114800" algn="ctr">
              <a:lnSpc>
                <a:spcPct val="100000"/>
              </a:lnSpc>
              <a:spcBef>
                <a:spcPts val="0"/>
              </a:spcBef>
              <a:spcAft>
                <a:spcPts val="0"/>
              </a:spcAft>
              <a:buSzPts val="2200"/>
              <a:buChar char="■"/>
              <a:defRPr sz="2200"/>
            </a:lvl9pPr>
          </a:lstStyle>
          <a:p/>
        </p:txBody>
      </p:sp>
      <p:sp>
        <p:nvSpPr>
          <p:cNvPr id="728" name="Google Shape;728;p12"/>
          <p:cNvSpPr txBox="1"/>
          <p:nvPr>
            <p:ph idx="6" type="body"/>
          </p:nvPr>
        </p:nvSpPr>
        <p:spPr>
          <a:xfrm>
            <a:off x="715025" y="3608575"/>
            <a:ext cx="2948400" cy="925200"/>
          </a:xfrm>
          <a:prstGeom prst="rect">
            <a:avLst/>
          </a:prstGeom>
          <a:noFill/>
          <a:ln>
            <a:noFill/>
          </a:ln>
        </p:spPr>
        <p:txBody>
          <a:bodyPr anchorCtr="0" anchor="t" bIns="121900" lIns="121900" spcFirstLastPara="1" rIns="121900" wrap="square" tIns="121900">
            <a:noAutofit/>
          </a:bodyPr>
          <a:lstStyle>
            <a:lvl1pPr indent="-368300" lvl="0" marL="457200" algn="ctr">
              <a:lnSpc>
                <a:spcPct val="100000"/>
              </a:lnSpc>
              <a:spcBef>
                <a:spcPts val="0"/>
              </a:spcBef>
              <a:spcAft>
                <a:spcPts val="0"/>
              </a:spcAft>
              <a:buSzPts val="2200"/>
              <a:buChar char="●"/>
              <a:defRPr sz="2200"/>
            </a:lvl1pPr>
            <a:lvl2pPr indent="-368300" lvl="1" marL="914400" algn="ctr">
              <a:lnSpc>
                <a:spcPct val="100000"/>
              </a:lnSpc>
              <a:spcBef>
                <a:spcPts val="0"/>
              </a:spcBef>
              <a:spcAft>
                <a:spcPts val="0"/>
              </a:spcAft>
              <a:buSzPts val="2200"/>
              <a:buChar char="○"/>
              <a:defRPr sz="2200"/>
            </a:lvl2pPr>
            <a:lvl3pPr indent="-368300" lvl="2" marL="1371600" algn="ctr">
              <a:lnSpc>
                <a:spcPct val="100000"/>
              </a:lnSpc>
              <a:spcBef>
                <a:spcPts val="0"/>
              </a:spcBef>
              <a:spcAft>
                <a:spcPts val="0"/>
              </a:spcAft>
              <a:buSzPts val="2200"/>
              <a:buChar char="■"/>
              <a:defRPr sz="2200"/>
            </a:lvl3pPr>
            <a:lvl4pPr indent="-368300" lvl="3" marL="1828800" algn="ctr">
              <a:lnSpc>
                <a:spcPct val="100000"/>
              </a:lnSpc>
              <a:spcBef>
                <a:spcPts val="0"/>
              </a:spcBef>
              <a:spcAft>
                <a:spcPts val="0"/>
              </a:spcAft>
              <a:buSzPts val="2200"/>
              <a:buChar char="●"/>
              <a:defRPr sz="2200"/>
            </a:lvl4pPr>
            <a:lvl5pPr indent="-368300" lvl="4" marL="2286000" algn="ctr">
              <a:lnSpc>
                <a:spcPct val="100000"/>
              </a:lnSpc>
              <a:spcBef>
                <a:spcPts val="0"/>
              </a:spcBef>
              <a:spcAft>
                <a:spcPts val="0"/>
              </a:spcAft>
              <a:buSzPts val="2200"/>
              <a:buChar char="○"/>
              <a:defRPr sz="2200"/>
            </a:lvl5pPr>
            <a:lvl6pPr indent="-368300" lvl="5" marL="2743200" algn="ctr">
              <a:lnSpc>
                <a:spcPct val="100000"/>
              </a:lnSpc>
              <a:spcBef>
                <a:spcPts val="0"/>
              </a:spcBef>
              <a:spcAft>
                <a:spcPts val="0"/>
              </a:spcAft>
              <a:buSzPts val="2200"/>
              <a:buChar char="■"/>
              <a:defRPr sz="2200"/>
            </a:lvl6pPr>
            <a:lvl7pPr indent="-368300" lvl="6" marL="3200400" algn="ctr">
              <a:lnSpc>
                <a:spcPct val="100000"/>
              </a:lnSpc>
              <a:spcBef>
                <a:spcPts val="0"/>
              </a:spcBef>
              <a:spcAft>
                <a:spcPts val="0"/>
              </a:spcAft>
              <a:buSzPts val="2200"/>
              <a:buChar char="●"/>
              <a:defRPr sz="2200"/>
            </a:lvl7pPr>
            <a:lvl8pPr indent="-368300" lvl="7" marL="3657600" algn="ctr">
              <a:lnSpc>
                <a:spcPct val="100000"/>
              </a:lnSpc>
              <a:spcBef>
                <a:spcPts val="0"/>
              </a:spcBef>
              <a:spcAft>
                <a:spcPts val="0"/>
              </a:spcAft>
              <a:buSzPts val="2200"/>
              <a:buChar char="○"/>
              <a:defRPr sz="2200"/>
            </a:lvl8pPr>
            <a:lvl9pPr indent="-368300" lvl="8" marL="4114800" algn="ctr">
              <a:lnSpc>
                <a:spcPct val="100000"/>
              </a:lnSpc>
              <a:spcBef>
                <a:spcPts val="0"/>
              </a:spcBef>
              <a:spcAft>
                <a:spcPts val="0"/>
              </a:spcAft>
              <a:buSzPts val="2200"/>
              <a:buChar char="■"/>
              <a:defRPr sz="2200"/>
            </a:lvl9pPr>
          </a:lstStyle>
          <a:p/>
        </p:txBody>
      </p:sp>
    </p:spTree>
  </p:cSld>
  <p:clrMapOvr>
    <a:masterClrMapping/>
  </p:clrMapOvr>
</p:sldLayout>
</file>

<file path=ppt/slideLayouts/slideLayout1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3 Six columns">
  <p:cSld name="CUSTOM_12">
    <p:spTree>
      <p:nvGrpSpPr>
        <p:cNvPr id="729" name="Shape 729"/>
        <p:cNvGrpSpPr/>
        <p:nvPr/>
      </p:nvGrpSpPr>
      <p:grpSpPr>
        <a:xfrm>
          <a:off x="0" y="0"/>
          <a:ext cx="0" cy="0"/>
          <a:chOff x="0" y="0"/>
          <a:chExt cx="0" cy="0"/>
        </a:xfrm>
      </p:grpSpPr>
      <p:sp>
        <p:nvSpPr>
          <p:cNvPr id="730" name="Google Shape;730;p13"/>
          <p:cNvSpPr/>
          <p:nvPr/>
        </p:nvSpPr>
        <p:spPr>
          <a:xfrm rot="-8283425">
            <a:off x="-615435" y="5266489"/>
            <a:ext cx="3043999" cy="2419521"/>
          </a:xfrm>
          <a:custGeom>
            <a:rect b="b" l="l" r="r" t="t"/>
            <a:pathLst>
              <a:path extrusionOk="0" h="3460146" w="3166658">
                <a:moveTo>
                  <a:pt x="1558766" y="1240"/>
                </a:moveTo>
                <a:cubicBezTo>
                  <a:pt x="1452658" y="9051"/>
                  <a:pt x="1309497" y="51628"/>
                  <a:pt x="1087374" y="266035"/>
                </a:cubicBezTo>
                <a:cubicBezTo>
                  <a:pt x="818388" y="525687"/>
                  <a:pt x="659511" y="905449"/>
                  <a:pt x="513207" y="1240919"/>
                </a:cubicBezTo>
                <a:cubicBezTo>
                  <a:pt x="429672" y="1432658"/>
                  <a:pt x="344424" y="1624110"/>
                  <a:pt x="281559" y="1823944"/>
                </a:cubicBezTo>
                <a:cubicBezTo>
                  <a:pt x="221932" y="2013492"/>
                  <a:pt x="174783" y="2206754"/>
                  <a:pt x="116681" y="2396873"/>
                </a:cubicBezTo>
                <a:cubicBezTo>
                  <a:pt x="60102" y="2581754"/>
                  <a:pt x="-26194" y="2772349"/>
                  <a:pt x="6763" y="2970183"/>
                </a:cubicBezTo>
                <a:cubicBezTo>
                  <a:pt x="32956" y="3128870"/>
                  <a:pt x="143827" y="3270221"/>
                  <a:pt x="286893" y="3341658"/>
                </a:cubicBezTo>
                <a:cubicBezTo>
                  <a:pt x="417766" y="3407190"/>
                  <a:pt x="563118" y="3398808"/>
                  <a:pt x="704564" y="3403571"/>
                </a:cubicBezTo>
                <a:cubicBezTo>
                  <a:pt x="1207389" y="3421478"/>
                  <a:pt x="1707261" y="3501488"/>
                  <a:pt x="2210086" y="3432146"/>
                </a:cubicBezTo>
                <a:cubicBezTo>
                  <a:pt x="2519458" y="3389759"/>
                  <a:pt x="2678049" y="3365471"/>
                  <a:pt x="2840355" y="3236216"/>
                </a:cubicBezTo>
                <a:cubicBezTo>
                  <a:pt x="3049905" y="3069148"/>
                  <a:pt x="3120961" y="2841310"/>
                  <a:pt x="3142202" y="2759966"/>
                </a:cubicBezTo>
                <a:cubicBezTo>
                  <a:pt x="3178016" y="2621854"/>
                  <a:pt x="3178397" y="2484979"/>
                  <a:pt x="3110389" y="2172179"/>
                </a:cubicBezTo>
                <a:cubicBezTo>
                  <a:pt x="3049047" y="1889858"/>
                  <a:pt x="2988564" y="1611251"/>
                  <a:pt x="2813875" y="1234823"/>
                </a:cubicBezTo>
                <a:cubicBezTo>
                  <a:pt x="2667857" y="920498"/>
                  <a:pt x="2518600" y="598744"/>
                  <a:pt x="2188940" y="308041"/>
                </a:cubicBezTo>
                <a:cubicBezTo>
                  <a:pt x="2012347" y="152688"/>
                  <a:pt x="1813560" y="-17619"/>
                  <a:pt x="1558766" y="1240"/>
                </a:cubicBezTo>
                <a:close/>
              </a:path>
            </a:pathLst>
          </a:custGeom>
          <a:solidFill>
            <a:srgbClr val="171717">
              <a:alpha val="111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sz="1800">
              <a:latin typeface="Calibri"/>
              <a:ea typeface="Calibri"/>
              <a:cs typeface="Calibri"/>
              <a:sym typeface="Calibri"/>
            </a:endParaRPr>
          </a:p>
        </p:txBody>
      </p:sp>
      <p:grpSp>
        <p:nvGrpSpPr>
          <p:cNvPr id="731" name="Google Shape;731;p13"/>
          <p:cNvGrpSpPr/>
          <p:nvPr/>
        </p:nvGrpSpPr>
        <p:grpSpPr>
          <a:xfrm>
            <a:off x="231536" y="4608676"/>
            <a:ext cx="1234097" cy="2274199"/>
            <a:chOff x="1978022" y="104554"/>
            <a:chExt cx="2044561" cy="3767726"/>
          </a:xfrm>
        </p:grpSpPr>
        <p:sp>
          <p:nvSpPr>
            <p:cNvPr id="732" name="Google Shape;732;p13"/>
            <p:cNvSpPr/>
            <p:nvPr/>
          </p:nvSpPr>
          <p:spPr>
            <a:xfrm>
              <a:off x="2633061" y="1215781"/>
              <a:ext cx="291649" cy="2656499"/>
            </a:xfrm>
            <a:custGeom>
              <a:rect b="b" l="l" r="r" t="t"/>
              <a:pathLst>
                <a:path extrusionOk="0" h="775620" w="85153">
                  <a:moveTo>
                    <a:pt x="84164" y="5160"/>
                  </a:moveTo>
                  <a:cubicBezTo>
                    <a:pt x="80449" y="46023"/>
                    <a:pt x="76638" y="94314"/>
                    <a:pt x="72925" y="148702"/>
                  </a:cubicBezTo>
                  <a:cubicBezTo>
                    <a:pt x="72925" y="151845"/>
                    <a:pt x="72925" y="155084"/>
                    <a:pt x="72353" y="158227"/>
                  </a:cubicBezTo>
                  <a:cubicBezTo>
                    <a:pt x="71686" y="167752"/>
                    <a:pt x="71114" y="176801"/>
                    <a:pt x="70543" y="186326"/>
                  </a:cubicBezTo>
                  <a:cubicBezTo>
                    <a:pt x="70543" y="189469"/>
                    <a:pt x="70543" y="192612"/>
                    <a:pt x="69876" y="195851"/>
                  </a:cubicBezTo>
                  <a:cubicBezTo>
                    <a:pt x="69876" y="202233"/>
                    <a:pt x="69210" y="208900"/>
                    <a:pt x="68828" y="215472"/>
                  </a:cubicBezTo>
                  <a:lnTo>
                    <a:pt x="68258" y="224997"/>
                  </a:lnTo>
                  <a:cubicBezTo>
                    <a:pt x="68258" y="225569"/>
                    <a:pt x="68258" y="226141"/>
                    <a:pt x="68258" y="226807"/>
                  </a:cubicBezTo>
                  <a:cubicBezTo>
                    <a:pt x="67019" y="251477"/>
                    <a:pt x="63209" y="322914"/>
                    <a:pt x="60732" y="421308"/>
                  </a:cubicBezTo>
                  <a:lnTo>
                    <a:pt x="60732" y="430833"/>
                  </a:lnTo>
                  <a:cubicBezTo>
                    <a:pt x="60732" y="440358"/>
                    <a:pt x="60732" y="449883"/>
                    <a:pt x="60065" y="459408"/>
                  </a:cubicBezTo>
                  <a:lnTo>
                    <a:pt x="60065" y="468933"/>
                  </a:lnTo>
                  <a:cubicBezTo>
                    <a:pt x="60065" y="474457"/>
                    <a:pt x="60065" y="479981"/>
                    <a:pt x="60065" y="485506"/>
                  </a:cubicBezTo>
                  <a:cubicBezTo>
                    <a:pt x="60065" y="488745"/>
                    <a:pt x="60065" y="491888"/>
                    <a:pt x="60065" y="495031"/>
                  </a:cubicBezTo>
                  <a:cubicBezTo>
                    <a:pt x="60065" y="499794"/>
                    <a:pt x="60065" y="504556"/>
                    <a:pt x="60065" y="509699"/>
                  </a:cubicBezTo>
                  <a:cubicBezTo>
                    <a:pt x="60065" y="545609"/>
                    <a:pt x="59303" y="584662"/>
                    <a:pt x="59494" y="626953"/>
                  </a:cubicBezTo>
                  <a:lnTo>
                    <a:pt x="59494" y="636478"/>
                  </a:lnTo>
                  <a:cubicBezTo>
                    <a:pt x="59494" y="648860"/>
                    <a:pt x="59494" y="661528"/>
                    <a:pt x="59494" y="674578"/>
                  </a:cubicBezTo>
                  <a:cubicBezTo>
                    <a:pt x="59494" y="677816"/>
                    <a:pt x="59494" y="680959"/>
                    <a:pt x="59494" y="684103"/>
                  </a:cubicBezTo>
                  <a:cubicBezTo>
                    <a:pt x="59494" y="690389"/>
                    <a:pt x="59494" y="696771"/>
                    <a:pt x="59494" y="703153"/>
                  </a:cubicBezTo>
                  <a:cubicBezTo>
                    <a:pt x="59494" y="706391"/>
                    <a:pt x="59494" y="709534"/>
                    <a:pt x="59494" y="712678"/>
                  </a:cubicBezTo>
                  <a:cubicBezTo>
                    <a:pt x="59494" y="722774"/>
                    <a:pt x="59685" y="732965"/>
                    <a:pt x="60065" y="743253"/>
                  </a:cubicBezTo>
                  <a:lnTo>
                    <a:pt x="60065" y="752778"/>
                  </a:lnTo>
                  <a:cubicBezTo>
                    <a:pt x="60065" y="760207"/>
                    <a:pt x="60065" y="767732"/>
                    <a:pt x="60065" y="775447"/>
                  </a:cubicBezTo>
                  <a:lnTo>
                    <a:pt x="-990" y="772780"/>
                  </a:lnTo>
                  <a:cubicBezTo>
                    <a:pt x="-990" y="766113"/>
                    <a:pt x="-990" y="759445"/>
                    <a:pt x="-990" y="752778"/>
                  </a:cubicBezTo>
                  <a:cubicBezTo>
                    <a:pt x="-990" y="749539"/>
                    <a:pt x="-990" y="746396"/>
                    <a:pt x="-990" y="743253"/>
                  </a:cubicBezTo>
                  <a:cubicBezTo>
                    <a:pt x="-990" y="733156"/>
                    <a:pt x="-990" y="722964"/>
                    <a:pt x="-990" y="712678"/>
                  </a:cubicBezTo>
                  <a:cubicBezTo>
                    <a:pt x="-990" y="709534"/>
                    <a:pt x="-990" y="706391"/>
                    <a:pt x="-990" y="703153"/>
                  </a:cubicBezTo>
                  <a:lnTo>
                    <a:pt x="-990" y="684103"/>
                  </a:lnTo>
                  <a:cubicBezTo>
                    <a:pt x="-990" y="680864"/>
                    <a:pt x="-990" y="677721"/>
                    <a:pt x="-990" y="674578"/>
                  </a:cubicBezTo>
                  <a:cubicBezTo>
                    <a:pt x="-990" y="662099"/>
                    <a:pt x="-419" y="649432"/>
                    <a:pt x="58" y="636478"/>
                  </a:cubicBezTo>
                  <a:cubicBezTo>
                    <a:pt x="58" y="633334"/>
                    <a:pt x="58" y="630096"/>
                    <a:pt x="58" y="626953"/>
                  </a:cubicBezTo>
                  <a:cubicBezTo>
                    <a:pt x="1391" y="583709"/>
                    <a:pt x="3392" y="539732"/>
                    <a:pt x="5964" y="495031"/>
                  </a:cubicBezTo>
                  <a:cubicBezTo>
                    <a:pt x="5964" y="491793"/>
                    <a:pt x="5964" y="488650"/>
                    <a:pt x="6535" y="485506"/>
                  </a:cubicBezTo>
                  <a:cubicBezTo>
                    <a:pt x="6535" y="480077"/>
                    <a:pt x="7202" y="474553"/>
                    <a:pt x="7583" y="468933"/>
                  </a:cubicBezTo>
                  <a:cubicBezTo>
                    <a:pt x="7583" y="465789"/>
                    <a:pt x="7583" y="462551"/>
                    <a:pt x="8154" y="459408"/>
                  </a:cubicBezTo>
                  <a:cubicBezTo>
                    <a:pt x="8726" y="449883"/>
                    <a:pt x="9392" y="440358"/>
                    <a:pt x="10059" y="430833"/>
                  </a:cubicBezTo>
                  <a:cubicBezTo>
                    <a:pt x="10059" y="427594"/>
                    <a:pt x="10059" y="424451"/>
                    <a:pt x="10726" y="421308"/>
                  </a:cubicBezTo>
                  <a:cubicBezTo>
                    <a:pt x="14631" y="367301"/>
                    <a:pt x="19298" y="312151"/>
                    <a:pt x="25204" y="256049"/>
                  </a:cubicBezTo>
                  <a:cubicBezTo>
                    <a:pt x="26252" y="245667"/>
                    <a:pt x="27395" y="235284"/>
                    <a:pt x="28538" y="224997"/>
                  </a:cubicBezTo>
                  <a:lnTo>
                    <a:pt x="29681" y="215472"/>
                  </a:lnTo>
                  <a:cubicBezTo>
                    <a:pt x="30348" y="208900"/>
                    <a:pt x="31109" y="202328"/>
                    <a:pt x="31871" y="195851"/>
                  </a:cubicBezTo>
                  <a:lnTo>
                    <a:pt x="33014" y="186326"/>
                  </a:lnTo>
                  <a:cubicBezTo>
                    <a:pt x="34157" y="176801"/>
                    <a:pt x="35300" y="167276"/>
                    <a:pt x="36348" y="158227"/>
                  </a:cubicBezTo>
                  <a:cubicBezTo>
                    <a:pt x="36348" y="155084"/>
                    <a:pt x="37111" y="151845"/>
                    <a:pt x="37586" y="148702"/>
                  </a:cubicBezTo>
                  <a:cubicBezTo>
                    <a:pt x="43968" y="97839"/>
                    <a:pt x="50921" y="48309"/>
                    <a:pt x="58446" y="-174"/>
                  </a:cubicBezTo>
                  <a:close/>
                </a:path>
              </a:pathLst>
            </a:custGeom>
            <a:solidFill>
              <a:srgbClr val="AFADA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33" name="Google Shape;733;p13"/>
            <p:cNvSpPr/>
            <p:nvPr/>
          </p:nvSpPr>
          <p:spPr>
            <a:xfrm>
              <a:off x="2633064" y="798477"/>
              <a:ext cx="291649" cy="3073394"/>
            </a:xfrm>
            <a:custGeom>
              <a:rect b="b" l="l" r="r" t="t"/>
              <a:pathLst>
                <a:path extrusionOk="0" h="775620" w="85153">
                  <a:moveTo>
                    <a:pt x="84164" y="5160"/>
                  </a:moveTo>
                  <a:cubicBezTo>
                    <a:pt x="80449" y="46023"/>
                    <a:pt x="76638" y="94314"/>
                    <a:pt x="72925" y="148702"/>
                  </a:cubicBezTo>
                  <a:cubicBezTo>
                    <a:pt x="72925" y="151845"/>
                    <a:pt x="72925" y="155084"/>
                    <a:pt x="72353" y="158227"/>
                  </a:cubicBezTo>
                  <a:cubicBezTo>
                    <a:pt x="71686" y="167752"/>
                    <a:pt x="71114" y="176801"/>
                    <a:pt x="70543" y="186326"/>
                  </a:cubicBezTo>
                  <a:cubicBezTo>
                    <a:pt x="70543" y="189469"/>
                    <a:pt x="70543" y="192612"/>
                    <a:pt x="69876" y="195851"/>
                  </a:cubicBezTo>
                  <a:cubicBezTo>
                    <a:pt x="69876" y="202233"/>
                    <a:pt x="69210" y="208900"/>
                    <a:pt x="68828" y="215472"/>
                  </a:cubicBezTo>
                  <a:lnTo>
                    <a:pt x="68258" y="224997"/>
                  </a:lnTo>
                  <a:cubicBezTo>
                    <a:pt x="68258" y="225569"/>
                    <a:pt x="68258" y="226141"/>
                    <a:pt x="68258" y="226807"/>
                  </a:cubicBezTo>
                  <a:cubicBezTo>
                    <a:pt x="67019" y="251477"/>
                    <a:pt x="63209" y="322914"/>
                    <a:pt x="60732" y="421308"/>
                  </a:cubicBezTo>
                  <a:lnTo>
                    <a:pt x="60732" y="430833"/>
                  </a:lnTo>
                  <a:cubicBezTo>
                    <a:pt x="60732" y="440358"/>
                    <a:pt x="60732" y="449883"/>
                    <a:pt x="60065" y="459408"/>
                  </a:cubicBezTo>
                  <a:lnTo>
                    <a:pt x="60065" y="468933"/>
                  </a:lnTo>
                  <a:cubicBezTo>
                    <a:pt x="60065" y="474457"/>
                    <a:pt x="60065" y="479981"/>
                    <a:pt x="60065" y="485506"/>
                  </a:cubicBezTo>
                  <a:cubicBezTo>
                    <a:pt x="60065" y="488745"/>
                    <a:pt x="60065" y="491888"/>
                    <a:pt x="60065" y="495031"/>
                  </a:cubicBezTo>
                  <a:cubicBezTo>
                    <a:pt x="60065" y="499794"/>
                    <a:pt x="60065" y="504556"/>
                    <a:pt x="60065" y="509699"/>
                  </a:cubicBezTo>
                  <a:cubicBezTo>
                    <a:pt x="60065" y="545609"/>
                    <a:pt x="59303" y="584662"/>
                    <a:pt x="59494" y="626953"/>
                  </a:cubicBezTo>
                  <a:lnTo>
                    <a:pt x="59494" y="636478"/>
                  </a:lnTo>
                  <a:cubicBezTo>
                    <a:pt x="59494" y="648860"/>
                    <a:pt x="59494" y="661528"/>
                    <a:pt x="59494" y="674578"/>
                  </a:cubicBezTo>
                  <a:cubicBezTo>
                    <a:pt x="59494" y="677816"/>
                    <a:pt x="59494" y="680959"/>
                    <a:pt x="59494" y="684103"/>
                  </a:cubicBezTo>
                  <a:cubicBezTo>
                    <a:pt x="59494" y="690389"/>
                    <a:pt x="59494" y="696771"/>
                    <a:pt x="59494" y="703153"/>
                  </a:cubicBezTo>
                  <a:cubicBezTo>
                    <a:pt x="59494" y="706391"/>
                    <a:pt x="59494" y="709534"/>
                    <a:pt x="59494" y="712678"/>
                  </a:cubicBezTo>
                  <a:cubicBezTo>
                    <a:pt x="59494" y="722774"/>
                    <a:pt x="59685" y="732965"/>
                    <a:pt x="60065" y="743253"/>
                  </a:cubicBezTo>
                  <a:lnTo>
                    <a:pt x="60065" y="752778"/>
                  </a:lnTo>
                  <a:cubicBezTo>
                    <a:pt x="60065" y="760207"/>
                    <a:pt x="60065" y="767732"/>
                    <a:pt x="60065" y="775447"/>
                  </a:cubicBezTo>
                  <a:lnTo>
                    <a:pt x="-990" y="772780"/>
                  </a:lnTo>
                  <a:cubicBezTo>
                    <a:pt x="-990" y="766113"/>
                    <a:pt x="-990" y="759445"/>
                    <a:pt x="-990" y="752778"/>
                  </a:cubicBezTo>
                  <a:cubicBezTo>
                    <a:pt x="-990" y="749539"/>
                    <a:pt x="-990" y="746396"/>
                    <a:pt x="-990" y="743253"/>
                  </a:cubicBezTo>
                  <a:cubicBezTo>
                    <a:pt x="-990" y="733156"/>
                    <a:pt x="-990" y="722964"/>
                    <a:pt x="-990" y="712678"/>
                  </a:cubicBezTo>
                  <a:cubicBezTo>
                    <a:pt x="-990" y="709534"/>
                    <a:pt x="-990" y="706391"/>
                    <a:pt x="-990" y="703153"/>
                  </a:cubicBezTo>
                  <a:lnTo>
                    <a:pt x="-990" y="684103"/>
                  </a:lnTo>
                  <a:cubicBezTo>
                    <a:pt x="-990" y="680864"/>
                    <a:pt x="-990" y="677721"/>
                    <a:pt x="-990" y="674578"/>
                  </a:cubicBezTo>
                  <a:cubicBezTo>
                    <a:pt x="-990" y="662099"/>
                    <a:pt x="-419" y="649432"/>
                    <a:pt x="58" y="636478"/>
                  </a:cubicBezTo>
                  <a:cubicBezTo>
                    <a:pt x="58" y="633334"/>
                    <a:pt x="58" y="630096"/>
                    <a:pt x="58" y="626953"/>
                  </a:cubicBezTo>
                  <a:cubicBezTo>
                    <a:pt x="1391" y="583709"/>
                    <a:pt x="3392" y="539732"/>
                    <a:pt x="5964" y="495031"/>
                  </a:cubicBezTo>
                  <a:cubicBezTo>
                    <a:pt x="5964" y="491793"/>
                    <a:pt x="5964" y="488650"/>
                    <a:pt x="6535" y="485506"/>
                  </a:cubicBezTo>
                  <a:cubicBezTo>
                    <a:pt x="6535" y="480077"/>
                    <a:pt x="7202" y="474553"/>
                    <a:pt x="7583" y="468933"/>
                  </a:cubicBezTo>
                  <a:cubicBezTo>
                    <a:pt x="7583" y="465789"/>
                    <a:pt x="7583" y="462551"/>
                    <a:pt x="8154" y="459408"/>
                  </a:cubicBezTo>
                  <a:cubicBezTo>
                    <a:pt x="8726" y="449883"/>
                    <a:pt x="9392" y="440358"/>
                    <a:pt x="10059" y="430833"/>
                  </a:cubicBezTo>
                  <a:cubicBezTo>
                    <a:pt x="10059" y="427594"/>
                    <a:pt x="10059" y="424451"/>
                    <a:pt x="10726" y="421308"/>
                  </a:cubicBezTo>
                  <a:cubicBezTo>
                    <a:pt x="14631" y="367301"/>
                    <a:pt x="19298" y="312151"/>
                    <a:pt x="25204" y="256049"/>
                  </a:cubicBezTo>
                  <a:cubicBezTo>
                    <a:pt x="26252" y="245667"/>
                    <a:pt x="27395" y="235284"/>
                    <a:pt x="28538" y="224997"/>
                  </a:cubicBezTo>
                  <a:lnTo>
                    <a:pt x="29681" y="215472"/>
                  </a:lnTo>
                  <a:cubicBezTo>
                    <a:pt x="30348" y="208900"/>
                    <a:pt x="31109" y="202328"/>
                    <a:pt x="31871" y="195851"/>
                  </a:cubicBezTo>
                  <a:lnTo>
                    <a:pt x="33014" y="186326"/>
                  </a:lnTo>
                  <a:cubicBezTo>
                    <a:pt x="34157" y="176801"/>
                    <a:pt x="35300" y="167276"/>
                    <a:pt x="36348" y="158227"/>
                  </a:cubicBezTo>
                  <a:cubicBezTo>
                    <a:pt x="36348" y="155084"/>
                    <a:pt x="37111" y="151845"/>
                    <a:pt x="37586" y="148702"/>
                  </a:cubicBezTo>
                  <a:cubicBezTo>
                    <a:pt x="43968" y="97839"/>
                    <a:pt x="50921" y="48309"/>
                    <a:pt x="58446" y="-174"/>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34" name="Google Shape;734;p13"/>
            <p:cNvSpPr/>
            <p:nvPr/>
          </p:nvSpPr>
          <p:spPr>
            <a:xfrm>
              <a:off x="2630651" y="1387951"/>
              <a:ext cx="252246" cy="2396619"/>
            </a:xfrm>
            <a:custGeom>
              <a:rect b="b" l="l" r="r" t="t"/>
              <a:pathLst>
                <a:path extrusionOk="0" h="2070513" w="252246">
                  <a:moveTo>
                    <a:pt x="0" y="2037881"/>
                  </a:moveTo>
                  <a:lnTo>
                    <a:pt x="206236" y="2037881"/>
                  </a:lnTo>
                  <a:lnTo>
                    <a:pt x="207215" y="2070513"/>
                  </a:lnTo>
                  <a:lnTo>
                    <a:pt x="0" y="2070513"/>
                  </a:lnTo>
                  <a:cubicBezTo>
                    <a:pt x="0" y="2059420"/>
                    <a:pt x="0" y="2048649"/>
                    <a:pt x="0" y="2037881"/>
                  </a:cubicBezTo>
                  <a:close/>
                  <a:moveTo>
                    <a:pt x="1630" y="1900174"/>
                  </a:moveTo>
                  <a:lnTo>
                    <a:pt x="203625" y="1900174"/>
                  </a:lnTo>
                  <a:cubicBezTo>
                    <a:pt x="204601" y="1911271"/>
                    <a:pt x="204601" y="1922038"/>
                    <a:pt x="204601" y="1932806"/>
                  </a:cubicBezTo>
                  <a:lnTo>
                    <a:pt x="1630" y="1932806"/>
                  </a:lnTo>
                  <a:cubicBezTo>
                    <a:pt x="1630" y="1922038"/>
                    <a:pt x="1630" y="1911271"/>
                    <a:pt x="1630" y="1900174"/>
                  </a:cubicBezTo>
                  <a:close/>
                  <a:moveTo>
                    <a:pt x="3265" y="1801949"/>
                  </a:moveTo>
                  <a:lnTo>
                    <a:pt x="201994" y="1801949"/>
                  </a:lnTo>
                  <a:cubicBezTo>
                    <a:pt x="203303" y="1812720"/>
                    <a:pt x="203303" y="1823488"/>
                    <a:pt x="203628" y="1834581"/>
                  </a:cubicBezTo>
                  <a:lnTo>
                    <a:pt x="3265" y="1834581"/>
                  </a:lnTo>
                  <a:cubicBezTo>
                    <a:pt x="3265" y="1823488"/>
                    <a:pt x="3265" y="1812720"/>
                    <a:pt x="3265" y="1801949"/>
                  </a:cubicBezTo>
                  <a:close/>
                  <a:moveTo>
                    <a:pt x="6526" y="1639442"/>
                  </a:moveTo>
                  <a:lnTo>
                    <a:pt x="202319" y="1639442"/>
                  </a:lnTo>
                  <a:lnTo>
                    <a:pt x="202319" y="1672074"/>
                  </a:lnTo>
                  <a:lnTo>
                    <a:pt x="6526" y="1672074"/>
                  </a:lnTo>
                  <a:cubicBezTo>
                    <a:pt x="6526" y="1661306"/>
                    <a:pt x="6526" y="1650213"/>
                    <a:pt x="6526" y="1639442"/>
                  </a:cubicBezTo>
                  <a:close/>
                  <a:moveTo>
                    <a:pt x="31652" y="1154529"/>
                  </a:moveTo>
                  <a:lnTo>
                    <a:pt x="205259" y="1154529"/>
                  </a:lnTo>
                  <a:cubicBezTo>
                    <a:pt x="205259" y="1165626"/>
                    <a:pt x="205259" y="1176393"/>
                    <a:pt x="205259" y="1187161"/>
                  </a:cubicBezTo>
                  <a:lnTo>
                    <a:pt x="29696" y="1187161"/>
                  </a:lnTo>
                  <a:cubicBezTo>
                    <a:pt x="29696" y="1176068"/>
                    <a:pt x="29696" y="1165300"/>
                    <a:pt x="31652" y="1154529"/>
                  </a:cubicBezTo>
                  <a:close/>
                  <a:moveTo>
                    <a:pt x="37198" y="1066421"/>
                  </a:moveTo>
                  <a:lnTo>
                    <a:pt x="207215" y="1066421"/>
                  </a:lnTo>
                  <a:lnTo>
                    <a:pt x="207215" y="1099053"/>
                  </a:lnTo>
                  <a:lnTo>
                    <a:pt x="35242" y="1099053"/>
                  </a:lnTo>
                  <a:cubicBezTo>
                    <a:pt x="35242" y="1088285"/>
                    <a:pt x="35242" y="1077192"/>
                    <a:pt x="37198" y="1066421"/>
                  </a:cubicBezTo>
                  <a:close/>
                  <a:moveTo>
                    <a:pt x="46664" y="935892"/>
                  </a:moveTo>
                  <a:lnTo>
                    <a:pt x="209825" y="935892"/>
                  </a:lnTo>
                  <a:lnTo>
                    <a:pt x="210805" y="968524"/>
                  </a:lnTo>
                  <a:lnTo>
                    <a:pt x="44379" y="968524"/>
                  </a:lnTo>
                  <a:cubicBezTo>
                    <a:pt x="44705" y="957756"/>
                    <a:pt x="46664" y="946989"/>
                    <a:pt x="46664" y="935892"/>
                  </a:cubicBezTo>
                  <a:close/>
                  <a:moveTo>
                    <a:pt x="111929" y="229076"/>
                  </a:moveTo>
                  <a:lnTo>
                    <a:pt x="238217" y="229076"/>
                  </a:lnTo>
                  <a:lnTo>
                    <a:pt x="238542" y="261708"/>
                  </a:lnTo>
                  <a:lnTo>
                    <a:pt x="108013" y="261708"/>
                  </a:lnTo>
                  <a:close/>
                  <a:moveTo>
                    <a:pt x="121720" y="128898"/>
                  </a:moveTo>
                  <a:lnTo>
                    <a:pt x="244092" y="128898"/>
                  </a:lnTo>
                  <a:cubicBezTo>
                    <a:pt x="244092" y="139669"/>
                    <a:pt x="244092" y="150437"/>
                    <a:pt x="241803" y="161530"/>
                  </a:cubicBezTo>
                  <a:lnTo>
                    <a:pt x="117804" y="161530"/>
                  </a:lnTo>
                  <a:close/>
                  <a:moveTo>
                    <a:pt x="137381" y="0"/>
                  </a:moveTo>
                  <a:lnTo>
                    <a:pt x="252246" y="0"/>
                  </a:lnTo>
                  <a:cubicBezTo>
                    <a:pt x="252246" y="10771"/>
                    <a:pt x="252246" y="21864"/>
                    <a:pt x="250287" y="32632"/>
                  </a:cubicBezTo>
                  <a:lnTo>
                    <a:pt x="133139" y="32632"/>
                  </a:lnTo>
                  <a:cubicBezTo>
                    <a:pt x="133139" y="21864"/>
                    <a:pt x="135750" y="10771"/>
                    <a:pt x="137381" y="0"/>
                  </a:cubicBezTo>
                  <a:close/>
                </a:path>
              </a:pathLst>
            </a:custGeom>
            <a:solidFill>
              <a:srgbClr val="6F6B6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35" name="Google Shape;735;p13"/>
            <p:cNvSpPr/>
            <p:nvPr/>
          </p:nvSpPr>
          <p:spPr>
            <a:xfrm>
              <a:off x="1978022" y="546558"/>
              <a:ext cx="2044561" cy="1613631"/>
            </a:xfrm>
            <a:custGeom>
              <a:rect b="b" l="l" r="r" t="t"/>
              <a:pathLst>
                <a:path extrusionOk="0" h="471133" w="596952">
                  <a:moveTo>
                    <a:pt x="262950" y="10774"/>
                  </a:moveTo>
                  <a:cubicBezTo>
                    <a:pt x="199990" y="26738"/>
                    <a:pt x="141982" y="58247"/>
                    <a:pt x="94262" y="102404"/>
                  </a:cubicBezTo>
                  <a:cubicBezTo>
                    <a:pt x="70831" y="124217"/>
                    <a:pt x="-321" y="190320"/>
                    <a:pt x="-988" y="277760"/>
                  </a:cubicBezTo>
                  <a:cubicBezTo>
                    <a:pt x="-988" y="290047"/>
                    <a:pt x="-1560" y="321099"/>
                    <a:pt x="14919" y="329576"/>
                  </a:cubicBezTo>
                  <a:cubicBezTo>
                    <a:pt x="29683" y="337196"/>
                    <a:pt x="54447" y="325099"/>
                    <a:pt x="97310" y="285761"/>
                  </a:cubicBezTo>
                  <a:cubicBezTo>
                    <a:pt x="160556" y="226239"/>
                    <a:pt x="213516" y="156649"/>
                    <a:pt x="254092" y="79830"/>
                  </a:cubicBezTo>
                  <a:cubicBezTo>
                    <a:pt x="255235" y="128312"/>
                    <a:pt x="257235" y="206418"/>
                    <a:pt x="260664" y="307002"/>
                  </a:cubicBezTo>
                  <a:cubicBezTo>
                    <a:pt x="263236" y="381201"/>
                    <a:pt x="265522" y="427112"/>
                    <a:pt x="298764" y="453115"/>
                  </a:cubicBezTo>
                  <a:cubicBezTo>
                    <a:pt x="318861" y="468641"/>
                    <a:pt x="350770" y="477499"/>
                    <a:pt x="371821" y="465116"/>
                  </a:cubicBezTo>
                  <a:cubicBezTo>
                    <a:pt x="400396" y="448353"/>
                    <a:pt x="397824" y="399489"/>
                    <a:pt x="395729" y="357484"/>
                  </a:cubicBezTo>
                  <a:cubicBezTo>
                    <a:pt x="392585" y="298467"/>
                    <a:pt x="377631" y="240670"/>
                    <a:pt x="351913" y="187463"/>
                  </a:cubicBezTo>
                  <a:cubicBezTo>
                    <a:pt x="372583" y="227601"/>
                    <a:pt x="401062" y="263215"/>
                    <a:pt x="435638" y="292238"/>
                  </a:cubicBezTo>
                  <a:cubicBezTo>
                    <a:pt x="464213" y="315765"/>
                    <a:pt x="515076" y="358913"/>
                    <a:pt x="548509" y="341387"/>
                  </a:cubicBezTo>
                  <a:cubicBezTo>
                    <a:pt x="575561" y="327480"/>
                    <a:pt x="576418" y="282237"/>
                    <a:pt x="576418" y="277569"/>
                  </a:cubicBezTo>
                  <a:cubicBezTo>
                    <a:pt x="577084" y="191844"/>
                    <a:pt x="462118" y="139076"/>
                    <a:pt x="456879" y="136790"/>
                  </a:cubicBezTo>
                  <a:cubicBezTo>
                    <a:pt x="459451" y="138504"/>
                    <a:pt x="505837" y="168699"/>
                    <a:pt x="552129" y="146315"/>
                  </a:cubicBezTo>
                  <a:cubicBezTo>
                    <a:pt x="567845" y="138695"/>
                    <a:pt x="596802" y="118692"/>
                    <a:pt x="595943" y="94499"/>
                  </a:cubicBezTo>
                  <a:cubicBezTo>
                    <a:pt x="594516" y="52589"/>
                    <a:pt x="504313" y="26967"/>
                    <a:pt x="471071" y="17442"/>
                  </a:cubicBezTo>
                  <a:cubicBezTo>
                    <a:pt x="403539" y="-3513"/>
                    <a:pt x="331625" y="-5819"/>
                    <a:pt x="262950" y="10774"/>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36" name="Google Shape;736;p13"/>
            <p:cNvSpPr/>
            <p:nvPr/>
          </p:nvSpPr>
          <p:spPr>
            <a:xfrm rot="-439219">
              <a:off x="2394251" y="165699"/>
              <a:ext cx="1028423" cy="1073323"/>
            </a:xfrm>
            <a:custGeom>
              <a:rect b="b" l="l" r="r" t="t"/>
              <a:pathLst>
                <a:path extrusionOk="0" h="1072619" w="1027749">
                  <a:moveTo>
                    <a:pt x="867724" y="651164"/>
                  </a:moveTo>
                  <a:cubicBezTo>
                    <a:pt x="969964" y="664351"/>
                    <a:pt x="1040716" y="769083"/>
                    <a:pt x="1025753" y="885084"/>
                  </a:cubicBezTo>
                  <a:cubicBezTo>
                    <a:pt x="1010790" y="1001089"/>
                    <a:pt x="915777" y="1084435"/>
                    <a:pt x="813538" y="1071247"/>
                  </a:cubicBezTo>
                  <a:cubicBezTo>
                    <a:pt x="711298" y="1058059"/>
                    <a:pt x="640545" y="953331"/>
                    <a:pt x="655508" y="837326"/>
                  </a:cubicBezTo>
                  <a:cubicBezTo>
                    <a:pt x="670471" y="721325"/>
                    <a:pt x="765484" y="637976"/>
                    <a:pt x="867724" y="651164"/>
                  </a:cubicBezTo>
                  <a:close/>
                  <a:moveTo>
                    <a:pt x="204280" y="79374"/>
                  </a:moveTo>
                  <a:cubicBezTo>
                    <a:pt x="281752" y="97084"/>
                    <a:pt x="340029" y="173659"/>
                    <a:pt x="340029" y="265437"/>
                  </a:cubicBezTo>
                  <a:cubicBezTo>
                    <a:pt x="340029" y="370326"/>
                    <a:pt x="263911" y="455355"/>
                    <a:pt x="170016" y="455355"/>
                  </a:cubicBezTo>
                  <a:cubicBezTo>
                    <a:pt x="76121" y="455355"/>
                    <a:pt x="0" y="370326"/>
                    <a:pt x="0" y="265437"/>
                  </a:cubicBezTo>
                  <a:cubicBezTo>
                    <a:pt x="0" y="160548"/>
                    <a:pt x="76118" y="75516"/>
                    <a:pt x="170016" y="75516"/>
                  </a:cubicBezTo>
                  <a:cubicBezTo>
                    <a:pt x="181753" y="75516"/>
                    <a:pt x="193212" y="76844"/>
                    <a:pt x="204280" y="79374"/>
                  </a:cubicBezTo>
                  <a:close/>
                  <a:moveTo>
                    <a:pt x="719261" y="1269"/>
                  </a:moveTo>
                  <a:cubicBezTo>
                    <a:pt x="812388" y="13281"/>
                    <a:pt x="877003" y="107349"/>
                    <a:pt x="863584" y="211380"/>
                  </a:cubicBezTo>
                  <a:cubicBezTo>
                    <a:pt x="850165" y="315407"/>
                    <a:pt x="763795" y="389999"/>
                    <a:pt x="670668" y="377987"/>
                  </a:cubicBezTo>
                  <a:cubicBezTo>
                    <a:pt x="577544" y="365975"/>
                    <a:pt x="512930" y="271907"/>
                    <a:pt x="526348" y="167880"/>
                  </a:cubicBezTo>
                  <a:cubicBezTo>
                    <a:pt x="539767" y="63849"/>
                    <a:pt x="626137" y="-10743"/>
                    <a:pt x="719261" y="126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737" name="Google Shape;737;p13"/>
          <p:cNvGrpSpPr/>
          <p:nvPr/>
        </p:nvGrpSpPr>
        <p:grpSpPr>
          <a:xfrm flipH="1">
            <a:off x="836938" y="6209515"/>
            <a:ext cx="533570" cy="652108"/>
            <a:chOff x="7676818" y="1639994"/>
            <a:chExt cx="1729561" cy="2113802"/>
          </a:xfrm>
        </p:grpSpPr>
        <p:sp>
          <p:nvSpPr>
            <p:cNvPr id="738" name="Google Shape;738;p13"/>
            <p:cNvSpPr/>
            <p:nvPr/>
          </p:nvSpPr>
          <p:spPr>
            <a:xfrm>
              <a:off x="7742402" y="1639994"/>
              <a:ext cx="1601281" cy="2103001"/>
            </a:xfrm>
            <a:custGeom>
              <a:rect b="b" l="l" r="r" t="t"/>
              <a:pathLst>
                <a:path extrusionOk="0" h="1630233" w="1241303">
                  <a:moveTo>
                    <a:pt x="349889" y="1630191"/>
                  </a:moveTo>
                  <a:cubicBezTo>
                    <a:pt x="317704" y="1575832"/>
                    <a:pt x="272233" y="1496306"/>
                    <a:pt x="221617" y="1397880"/>
                  </a:cubicBezTo>
                  <a:cubicBezTo>
                    <a:pt x="112993" y="1186619"/>
                    <a:pt x="70048" y="1061061"/>
                    <a:pt x="55172" y="1016339"/>
                  </a:cubicBezTo>
                  <a:cubicBezTo>
                    <a:pt x="-12753" y="810505"/>
                    <a:pt x="-4613" y="726301"/>
                    <a:pt x="10076" y="669603"/>
                  </a:cubicBezTo>
                  <a:cubicBezTo>
                    <a:pt x="18403" y="636950"/>
                    <a:pt x="43290" y="540209"/>
                    <a:pt x="103637" y="527391"/>
                  </a:cubicBezTo>
                  <a:cubicBezTo>
                    <a:pt x="170720" y="513263"/>
                    <a:pt x="240235" y="611034"/>
                    <a:pt x="259696" y="638354"/>
                  </a:cubicBezTo>
                  <a:cubicBezTo>
                    <a:pt x="343901" y="757269"/>
                    <a:pt x="349046" y="892558"/>
                    <a:pt x="353257" y="1016339"/>
                  </a:cubicBezTo>
                  <a:cubicBezTo>
                    <a:pt x="359619" y="1197379"/>
                    <a:pt x="362613" y="1287665"/>
                    <a:pt x="356718" y="1318072"/>
                  </a:cubicBezTo>
                  <a:cubicBezTo>
                    <a:pt x="352415" y="1340153"/>
                    <a:pt x="339504" y="1398628"/>
                    <a:pt x="370659" y="1442976"/>
                  </a:cubicBezTo>
                  <a:cubicBezTo>
                    <a:pt x="373373" y="1446905"/>
                    <a:pt x="399288" y="1482739"/>
                    <a:pt x="433064" y="1481055"/>
                  </a:cubicBezTo>
                  <a:cubicBezTo>
                    <a:pt x="537197" y="1475816"/>
                    <a:pt x="526625" y="1316669"/>
                    <a:pt x="528309" y="1246311"/>
                  </a:cubicBezTo>
                  <a:cubicBezTo>
                    <a:pt x="532482" y="1115382"/>
                    <a:pt x="527888" y="984322"/>
                    <a:pt x="514555" y="854011"/>
                  </a:cubicBezTo>
                  <a:cubicBezTo>
                    <a:pt x="501176" y="735095"/>
                    <a:pt x="465904" y="620109"/>
                    <a:pt x="439707" y="503158"/>
                  </a:cubicBezTo>
                  <a:cubicBezTo>
                    <a:pt x="415381" y="393599"/>
                    <a:pt x="397885" y="306681"/>
                    <a:pt x="401534" y="191040"/>
                  </a:cubicBezTo>
                  <a:cubicBezTo>
                    <a:pt x="405370" y="69411"/>
                    <a:pt x="429041" y="37039"/>
                    <a:pt x="450092" y="21133"/>
                  </a:cubicBezTo>
                  <a:cubicBezTo>
                    <a:pt x="521198" y="-32851"/>
                    <a:pt x="647412" y="32735"/>
                    <a:pt x="658171" y="38443"/>
                  </a:cubicBezTo>
                  <a:cubicBezTo>
                    <a:pt x="817973" y="123864"/>
                    <a:pt x="858017" y="328481"/>
                    <a:pt x="876635" y="423351"/>
                  </a:cubicBezTo>
                  <a:cubicBezTo>
                    <a:pt x="894225" y="513170"/>
                    <a:pt x="936514" y="729201"/>
                    <a:pt x="838462" y="953934"/>
                  </a:cubicBezTo>
                  <a:cubicBezTo>
                    <a:pt x="802816" y="1035706"/>
                    <a:pt x="663597" y="1313394"/>
                    <a:pt x="672018" y="1408265"/>
                  </a:cubicBezTo>
                  <a:cubicBezTo>
                    <a:pt x="672767" y="1416124"/>
                    <a:pt x="674825" y="1439608"/>
                    <a:pt x="685959" y="1442976"/>
                  </a:cubicBezTo>
                  <a:cubicBezTo>
                    <a:pt x="694847" y="1445595"/>
                    <a:pt x="710659" y="1435304"/>
                    <a:pt x="741440" y="1383939"/>
                  </a:cubicBezTo>
                  <a:cubicBezTo>
                    <a:pt x="780782" y="1316875"/>
                    <a:pt x="809973" y="1244365"/>
                    <a:pt x="828077" y="1168750"/>
                  </a:cubicBezTo>
                  <a:cubicBezTo>
                    <a:pt x="881407" y="947198"/>
                    <a:pt x="875793" y="933819"/>
                    <a:pt x="904423" y="888067"/>
                  </a:cubicBezTo>
                  <a:cubicBezTo>
                    <a:pt x="929029" y="848584"/>
                    <a:pt x="977681" y="770368"/>
                    <a:pt x="1060482" y="763257"/>
                  </a:cubicBezTo>
                  <a:cubicBezTo>
                    <a:pt x="1127659" y="757363"/>
                    <a:pt x="1197829" y="800120"/>
                    <a:pt x="1226927" y="856818"/>
                  </a:cubicBezTo>
                  <a:cubicBezTo>
                    <a:pt x="1257240" y="916136"/>
                    <a:pt x="1244048" y="993136"/>
                    <a:pt x="1143657" y="1172399"/>
                  </a:cubicBezTo>
                  <a:cubicBezTo>
                    <a:pt x="1052053" y="1335371"/>
                    <a:pt x="942736" y="1487744"/>
                    <a:pt x="817692" y="162672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39" name="Google Shape;739;p13"/>
            <p:cNvSpPr/>
            <p:nvPr/>
          </p:nvSpPr>
          <p:spPr>
            <a:xfrm>
              <a:off x="7676818" y="1642876"/>
              <a:ext cx="1729561" cy="2110920"/>
            </a:xfrm>
            <a:custGeom>
              <a:rect b="b" l="l" r="r" t="t"/>
              <a:pathLst>
                <a:path extrusionOk="0" h="2110920" w="1729561">
                  <a:moveTo>
                    <a:pt x="787756" y="2043421"/>
                  </a:moveTo>
                  <a:lnTo>
                    <a:pt x="738764" y="2110876"/>
                  </a:lnTo>
                  <a:cubicBezTo>
                    <a:pt x="735868" y="2112927"/>
                    <a:pt x="787756" y="2043421"/>
                    <a:pt x="787756" y="2043421"/>
                  </a:cubicBezTo>
                  <a:close/>
                  <a:moveTo>
                    <a:pt x="1054798" y="2015547"/>
                  </a:moveTo>
                  <a:lnTo>
                    <a:pt x="1085809" y="2093017"/>
                  </a:lnTo>
                  <a:cubicBezTo>
                    <a:pt x="1085809" y="2096517"/>
                    <a:pt x="1054798" y="2015547"/>
                    <a:pt x="1054798" y="2015547"/>
                  </a:cubicBezTo>
                  <a:close/>
                  <a:moveTo>
                    <a:pt x="441313" y="1879915"/>
                  </a:moveTo>
                  <a:lnTo>
                    <a:pt x="388821" y="1984778"/>
                  </a:lnTo>
                  <a:cubicBezTo>
                    <a:pt x="385321" y="1988518"/>
                    <a:pt x="441313" y="1879915"/>
                    <a:pt x="441313" y="1879915"/>
                  </a:cubicBezTo>
                  <a:close/>
                  <a:moveTo>
                    <a:pt x="1313453" y="1704522"/>
                  </a:moveTo>
                  <a:cubicBezTo>
                    <a:pt x="1318920" y="1700684"/>
                    <a:pt x="1326449" y="1702012"/>
                    <a:pt x="1330287" y="1707478"/>
                  </a:cubicBezTo>
                  <a:cubicBezTo>
                    <a:pt x="1356955" y="1745368"/>
                    <a:pt x="1400516" y="1806548"/>
                    <a:pt x="1408480" y="1816081"/>
                  </a:cubicBezTo>
                  <a:cubicBezTo>
                    <a:pt x="1410375" y="1817576"/>
                    <a:pt x="1411799" y="1819592"/>
                    <a:pt x="1412583" y="1821872"/>
                  </a:cubicBezTo>
                  <a:cubicBezTo>
                    <a:pt x="1414466" y="1827592"/>
                    <a:pt x="1411835" y="1833819"/>
                    <a:pt x="1406428" y="1836474"/>
                  </a:cubicBezTo>
                  <a:cubicBezTo>
                    <a:pt x="1404957" y="1837620"/>
                    <a:pt x="1403208" y="1838368"/>
                    <a:pt x="1401361" y="1838646"/>
                  </a:cubicBezTo>
                  <a:cubicBezTo>
                    <a:pt x="1393156" y="1838646"/>
                    <a:pt x="1380967" y="1821390"/>
                    <a:pt x="1310497" y="1721354"/>
                  </a:cubicBezTo>
                  <a:cubicBezTo>
                    <a:pt x="1306659" y="1715888"/>
                    <a:pt x="1307987" y="1708359"/>
                    <a:pt x="1313453" y="1704522"/>
                  </a:cubicBezTo>
                  <a:close/>
                  <a:moveTo>
                    <a:pt x="676982" y="1635076"/>
                  </a:moveTo>
                  <a:cubicBezTo>
                    <a:pt x="726335" y="1671277"/>
                    <a:pt x="806219" y="1730284"/>
                    <a:pt x="819493" y="1738730"/>
                  </a:cubicBezTo>
                  <a:cubicBezTo>
                    <a:pt x="821870" y="1739575"/>
                    <a:pt x="823969" y="1741084"/>
                    <a:pt x="825526" y="1743074"/>
                  </a:cubicBezTo>
                  <a:cubicBezTo>
                    <a:pt x="829194" y="1747926"/>
                    <a:pt x="828687" y="1754755"/>
                    <a:pt x="824319" y="1759003"/>
                  </a:cubicBezTo>
                  <a:cubicBezTo>
                    <a:pt x="822882" y="1760995"/>
                    <a:pt x="820615" y="1762237"/>
                    <a:pt x="818164" y="1762382"/>
                  </a:cubicBezTo>
                  <a:cubicBezTo>
                    <a:pt x="808269" y="1762382"/>
                    <a:pt x="781964" y="1743074"/>
                    <a:pt x="662622" y="1654504"/>
                  </a:cubicBezTo>
                  <a:cubicBezTo>
                    <a:pt x="657251" y="1650534"/>
                    <a:pt x="656117" y="1642980"/>
                    <a:pt x="660087" y="1637609"/>
                  </a:cubicBezTo>
                  <a:cubicBezTo>
                    <a:pt x="664057" y="1632240"/>
                    <a:pt x="671611" y="1631105"/>
                    <a:pt x="676982" y="1635076"/>
                  </a:cubicBezTo>
                  <a:close/>
                  <a:moveTo>
                    <a:pt x="1146266" y="1464930"/>
                  </a:moveTo>
                  <a:cubicBezTo>
                    <a:pt x="1152927" y="1464930"/>
                    <a:pt x="1158333" y="1470336"/>
                    <a:pt x="1158333" y="1476997"/>
                  </a:cubicBezTo>
                  <a:cubicBezTo>
                    <a:pt x="1159299" y="1536125"/>
                    <a:pt x="1161229" y="1631696"/>
                    <a:pt x="1162557" y="1647022"/>
                  </a:cubicBezTo>
                  <a:cubicBezTo>
                    <a:pt x="1163281" y="1649422"/>
                    <a:pt x="1163281" y="1651981"/>
                    <a:pt x="1162557" y="1654382"/>
                  </a:cubicBezTo>
                  <a:cubicBezTo>
                    <a:pt x="1160928" y="1659389"/>
                    <a:pt x="1156234" y="1662757"/>
                    <a:pt x="1150973" y="1662708"/>
                  </a:cubicBezTo>
                  <a:lnTo>
                    <a:pt x="1149404" y="1662708"/>
                  </a:lnTo>
                  <a:cubicBezTo>
                    <a:pt x="1137336" y="1661018"/>
                    <a:pt x="1137336" y="1661018"/>
                    <a:pt x="1134199" y="1476997"/>
                  </a:cubicBezTo>
                  <a:cubicBezTo>
                    <a:pt x="1134199" y="1470336"/>
                    <a:pt x="1139605" y="1464930"/>
                    <a:pt x="1146266" y="1464930"/>
                  </a:cubicBezTo>
                  <a:close/>
                  <a:moveTo>
                    <a:pt x="1527266" y="1464759"/>
                  </a:moveTo>
                  <a:cubicBezTo>
                    <a:pt x="1549776" y="1464724"/>
                    <a:pt x="1585610" y="1465685"/>
                    <a:pt x="1642943" y="1467224"/>
                  </a:cubicBezTo>
                  <a:cubicBezTo>
                    <a:pt x="1649604" y="1467224"/>
                    <a:pt x="1655010" y="1472629"/>
                    <a:pt x="1655010" y="1479290"/>
                  </a:cubicBezTo>
                  <a:cubicBezTo>
                    <a:pt x="1655010" y="1485952"/>
                    <a:pt x="1649604" y="1491357"/>
                    <a:pt x="1642943" y="1491357"/>
                  </a:cubicBezTo>
                  <a:lnTo>
                    <a:pt x="1642340" y="1491116"/>
                  </a:lnTo>
                  <a:cubicBezTo>
                    <a:pt x="1594072" y="1489909"/>
                    <a:pt x="1516240" y="1488340"/>
                    <a:pt x="1503087" y="1488824"/>
                  </a:cubicBezTo>
                  <a:cubicBezTo>
                    <a:pt x="1500769" y="1489535"/>
                    <a:pt x="1498284" y="1489535"/>
                    <a:pt x="1495967" y="1488824"/>
                  </a:cubicBezTo>
                  <a:cubicBezTo>
                    <a:pt x="1490247" y="1486928"/>
                    <a:pt x="1486796" y="1481113"/>
                    <a:pt x="1487882" y="1475188"/>
                  </a:cubicBezTo>
                  <a:cubicBezTo>
                    <a:pt x="1489239" y="1467646"/>
                    <a:pt x="1489749" y="1464818"/>
                    <a:pt x="1527266" y="1464759"/>
                  </a:cubicBezTo>
                  <a:close/>
                  <a:moveTo>
                    <a:pt x="181993" y="1384686"/>
                  </a:moveTo>
                  <a:cubicBezTo>
                    <a:pt x="187351" y="1381887"/>
                    <a:pt x="193951" y="1383491"/>
                    <a:pt x="197438" y="1388427"/>
                  </a:cubicBezTo>
                  <a:cubicBezTo>
                    <a:pt x="204076" y="1397960"/>
                    <a:pt x="204076" y="1397960"/>
                    <a:pt x="125640" y="1471931"/>
                  </a:cubicBezTo>
                  <a:cubicBezTo>
                    <a:pt x="123408" y="1474091"/>
                    <a:pt x="120415" y="1475297"/>
                    <a:pt x="117315" y="1475309"/>
                  </a:cubicBezTo>
                  <a:cubicBezTo>
                    <a:pt x="110653" y="1475358"/>
                    <a:pt x="105211" y="1469987"/>
                    <a:pt x="105163" y="1463327"/>
                  </a:cubicBezTo>
                  <a:cubicBezTo>
                    <a:pt x="105151" y="1459959"/>
                    <a:pt x="106526" y="1456739"/>
                    <a:pt x="108988" y="1454433"/>
                  </a:cubicBezTo>
                  <a:cubicBezTo>
                    <a:pt x="132518" y="1432230"/>
                    <a:pt x="170409" y="1396149"/>
                    <a:pt x="177165" y="1389031"/>
                  </a:cubicBezTo>
                  <a:cubicBezTo>
                    <a:pt x="178348" y="1387172"/>
                    <a:pt x="180015" y="1385663"/>
                    <a:pt x="181993" y="1384686"/>
                  </a:cubicBezTo>
                  <a:close/>
                  <a:moveTo>
                    <a:pt x="402699" y="1371653"/>
                  </a:moveTo>
                  <a:cubicBezTo>
                    <a:pt x="412835" y="1378410"/>
                    <a:pt x="412835" y="1378410"/>
                    <a:pt x="337417" y="1541797"/>
                  </a:cubicBezTo>
                  <a:cubicBezTo>
                    <a:pt x="335438" y="1546069"/>
                    <a:pt x="331154" y="1548808"/>
                    <a:pt x="326436" y="1548796"/>
                  </a:cubicBezTo>
                  <a:cubicBezTo>
                    <a:pt x="324686" y="1548784"/>
                    <a:pt x="322961" y="1548410"/>
                    <a:pt x="321368" y="1547710"/>
                  </a:cubicBezTo>
                  <a:cubicBezTo>
                    <a:pt x="315310" y="1544934"/>
                    <a:pt x="312656" y="1537767"/>
                    <a:pt x="315431" y="1531709"/>
                  </a:cubicBezTo>
                  <a:cubicBezTo>
                    <a:pt x="315443" y="1531698"/>
                    <a:pt x="315443" y="1531673"/>
                    <a:pt x="315456" y="1531662"/>
                  </a:cubicBezTo>
                  <a:cubicBezTo>
                    <a:pt x="339589" y="1479169"/>
                    <a:pt x="378565" y="1394097"/>
                    <a:pt x="383754" y="1380221"/>
                  </a:cubicBezTo>
                  <a:cubicBezTo>
                    <a:pt x="384141" y="1377723"/>
                    <a:pt x="385226" y="1375370"/>
                    <a:pt x="386892" y="1373464"/>
                  </a:cubicBezTo>
                  <a:cubicBezTo>
                    <a:pt x="390959" y="1368974"/>
                    <a:pt x="397727" y="1368202"/>
                    <a:pt x="402699" y="1371653"/>
                  </a:cubicBezTo>
                  <a:close/>
                  <a:moveTo>
                    <a:pt x="1314766" y="1334677"/>
                  </a:moveTo>
                  <a:cubicBezTo>
                    <a:pt x="1337276" y="1334642"/>
                    <a:pt x="1373109" y="1335603"/>
                    <a:pt x="1430442" y="1337142"/>
                  </a:cubicBezTo>
                  <a:cubicBezTo>
                    <a:pt x="1437104" y="1337142"/>
                    <a:pt x="1442509" y="1342548"/>
                    <a:pt x="1442509" y="1349209"/>
                  </a:cubicBezTo>
                  <a:cubicBezTo>
                    <a:pt x="1442509" y="1355870"/>
                    <a:pt x="1437104" y="1361276"/>
                    <a:pt x="1430442" y="1361276"/>
                  </a:cubicBezTo>
                  <a:lnTo>
                    <a:pt x="1429840" y="1361034"/>
                  </a:lnTo>
                  <a:cubicBezTo>
                    <a:pt x="1381571" y="1359829"/>
                    <a:pt x="1303860" y="1358139"/>
                    <a:pt x="1290588" y="1358741"/>
                  </a:cubicBezTo>
                  <a:cubicBezTo>
                    <a:pt x="1288270" y="1359455"/>
                    <a:pt x="1285785" y="1359455"/>
                    <a:pt x="1283467" y="1358741"/>
                  </a:cubicBezTo>
                  <a:cubicBezTo>
                    <a:pt x="1277748" y="1356848"/>
                    <a:pt x="1274297" y="1351031"/>
                    <a:pt x="1275383" y="1345106"/>
                  </a:cubicBezTo>
                  <a:cubicBezTo>
                    <a:pt x="1276741" y="1337564"/>
                    <a:pt x="1277250" y="1334736"/>
                    <a:pt x="1314766" y="1334677"/>
                  </a:cubicBezTo>
                  <a:close/>
                  <a:moveTo>
                    <a:pt x="888756" y="1303476"/>
                  </a:moveTo>
                  <a:cubicBezTo>
                    <a:pt x="895321" y="1302390"/>
                    <a:pt x="901523" y="1306806"/>
                    <a:pt x="902632" y="1313371"/>
                  </a:cubicBezTo>
                  <a:cubicBezTo>
                    <a:pt x="912890" y="1373705"/>
                    <a:pt x="929663" y="1471569"/>
                    <a:pt x="933404" y="1486894"/>
                  </a:cubicBezTo>
                  <a:cubicBezTo>
                    <a:pt x="934598" y="1489102"/>
                    <a:pt x="935020" y="1491648"/>
                    <a:pt x="934610" y="1494134"/>
                  </a:cubicBezTo>
                  <a:cubicBezTo>
                    <a:pt x="933874" y="1500227"/>
                    <a:pt x="928685" y="1504801"/>
                    <a:pt x="922543" y="1504753"/>
                  </a:cubicBezTo>
                  <a:lnTo>
                    <a:pt x="921698" y="1504753"/>
                  </a:lnTo>
                  <a:cubicBezTo>
                    <a:pt x="910355" y="1504753"/>
                    <a:pt x="909632" y="1499323"/>
                    <a:pt x="878861" y="1317352"/>
                  </a:cubicBezTo>
                  <a:cubicBezTo>
                    <a:pt x="877775" y="1310787"/>
                    <a:pt x="882191" y="1304586"/>
                    <a:pt x="888756" y="1303476"/>
                  </a:cubicBezTo>
                  <a:close/>
                  <a:moveTo>
                    <a:pt x="414610" y="1164062"/>
                  </a:moveTo>
                  <a:cubicBezTo>
                    <a:pt x="424955" y="1166273"/>
                    <a:pt x="450454" y="1188356"/>
                    <a:pt x="552450" y="1276686"/>
                  </a:cubicBezTo>
                  <a:cubicBezTo>
                    <a:pt x="557445" y="1281090"/>
                    <a:pt x="557928" y="1288717"/>
                    <a:pt x="553523" y="1293713"/>
                  </a:cubicBezTo>
                  <a:cubicBezTo>
                    <a:pt x="551267" y="1296282"/>
                    <a:pt x="548021" y="1297767"/>
                    <a:pt x="544606" y="1297803"/>
                  </a:cubicBezTo>
                  <a:cubicBezTo>
                    <a:pt x="541735" y="1297803"/>
                    <a:pt x="538946" y="1296778"/>
                    <a:pt x="536762" y="1294907"/>
                  </a:cubicBezTo>
                  <a:cubicBezTo>
                    <a:pt x="492959" y="1257017"/>
                    <a:pt x="422127" y="1196199"/>
                    <a:pt x="410180" y="1187269"/>
                  </a:cubicBezTo>
                  <a:cubicBezTo>
                    <a:pt x="407827" y="1186304"/>
                    <a:pt x="405847" y="1184615"/>
                    <a:pt x="404509" y="1182443"/>
                  </a:cubicBezTo>
                  <a:cubicBezTo>
                    <a:pt x="401311" y="1177315"/>
                    <a:pt x="402384" y="1170617"/>
                    <a:pt x="407043" y="1166757"/>
                  </a:cubicBezTo>
                  <a:cubicBezTo>
                    <a:pt x="409396" y="1164796"/>
                    <a:pt x="411161" y="1163325"/>
                    <a:pt x="414610" y="1164062"/>
                  </a:cubicBezTo>
                  <a:close/>
                  <a:moveTo>
                    <a:pt x="1714379" y="1130435"/>
                  </a:moveTo>
                  <a:cubicBezTo>
                    <a:pt x="1720846" y="1128734"/>
                    <a:pt x="1727459" y="1132594"/>
                    <a:pt x="1729160" y="1139062"/>
                  </a:cubicBezTo>
                  <a:cubicBezTo>
                    <a:pt x="1730862" y="1145530"/>
                    <a:pt x="1727001" y="1152143"/>
                    <a:pt x="1720533" y="1153844"/>
                  </a:cubicBezTo>
                  <a:cubicBezTo>
                    <a:pt x="1661043" y="1169169"/>
                    <a:pt x="1564989" y="1194509"/>
                    <a:pt x="1550148" y="1199457"/>
                  </a:cubicBezTo>
                  <a:cubicBezTo>
                    <a:pt x="1548446" y="1200784"/>
                    <a:pt x="1546382" y="1201581"/>
                    <a:pt x="1544235" y="1201750"/>
                  </a:cubicBezTo>
                  <a:lnTo>
                    <a:pt x="1543511" y="1201750"/>
                  </a:lnTo>
                  <a:cubicBezTo>
                    <a:pt x="1537248" y="1201774"/>
                    <a:pt x="1532011" y="1197008"/>
                    <a:pt x="1531444" y="1190769"/>
                  </a:cubicBezTo>
                  <a:cubicBezTo>
                    <a:pt x="1530237" y="1178702"/>
                    <a:pt x="1530237" y="1178702"/>
                    <a:pt x="1714379" y="1130435"/>
                  </a:cubicBezTo>
                  <a:close/>
                  <a:moveTo>
                    <a:pt x="8039" y="1037050"/>
                  </a:moveTo>
                  <a:cubicBezTo>
                    <a:pt x="10953" y="1036014"/>
                    <a:pt x="14262" y="1036089"/>
                    <a:pt x="17279" y="1037519"/>
                  </a:cubicBezTo>
                  <a:cubicBezTo>
                    <a:pt x="72063" y="1063704"/>
                    <a:pt x="160393" y="1105456"/>
                    <a:pt x="174994" y="1111248"/>
                  </a:cubicBezTo>
                  <a:cubicBezTo>
                    <a:pt x="177323" y="1111501"/>
                    <a:pt x="179520" y="1112467"/>
                    <a:pt x="181270" y="1114024"/>
                  </a:cubicBezTo>
                  <a:cubicBezTo>
                    <a:pt x="186024" y="1117945"/>
                    <a:pt x="187061" y="1124799"/>
                    <a:pt x="183683" y="1129951"/>
                  </a:cubicBezTo>
                  <a:cubicBezTo>
                    <a:pt x="182115" y="1133089"/>
                    <a:pt x="180666" y="1135261"/>
                    <a:pt x="176684" y="1135261"/>
                  </a:cubicBezTo>
                  <a:cubicBezTo>
                    <a:pt x="168237" y="1135261"/>
                    <a:pt x="148569" y="1125970"/>
                    <a:pt x="87750" y="1097371"/>
                  </a:cubicBezTo>
                  <a:cubicBezTo>
                    <a:pt x="47567" y="1078426"/>
                    <a:pt x="6901" y="1059361"/>
                    <a:pt x="6901" y="1059361"/>
                  </a:cubicBezTo>
                  <a:cubicBezTo>
                    <a:pt x="868" y="1056500"/>
                    <a:pt x="-1690" y="1049284"/>
                    <a:pt x="1170" y="1043250"/>
                  </a:cubicBezTo>
                  <a:cubicBezTo>
                    <a:pt x="2606" y="1040234"/>
                    <a:pt x="5125" y="1038086"/>
                    <a:pt x="8039" y="1037050"/>
                  </a:cubicBezTo>
                  <a:close/>
                  <a:moveTo>
                    <a:pt x="945895" y="947921"/>
                  </a:moveTo>
                  <a:cubicBezTo>
                    <a:pt x="952555" y="946558"/>
                    <a:pt x="959071" y="950854"/>
                    <a:pt x="960436" y="957515"/>
                  </a:cubicBezTo>
                  <a:cubicBezTo>
                    <a:pt x="970331" y="1005782"/>
                    <a:pt x="986742" y="1082770"/>
                    <a:pt x="990241" y="1095682"/>
                  </a:cubicBezTo>
                  <a:cubicBezTo>
                    <a:pt x="991399" y="1097781"/>
                    <a:pt x="991894" y="1100171"/>
                    <a:pt x="991689" y="1102560"/>
                  </a:cubicBezTo>
                  <a:cubicBezTo>
                    <a:pt x="991182" y="1108847"/>
                    <a:pt x="985933" y="1113686"/>
                    <a:pt x="979622" y="1113662"/>
                  </a:cubicBezTo>
                  <a:lnTo>
                    <a:pt x="977691" y="1113662"/>
                  </a:lnTo>
                  <a:cubicBezTo>
                    <a:pt x="967555" y="1113662"/>
                    <a:pt x="965624" y="1105094"/>
                    <a:pt x="936302" y="962462"/>
                  </a:cubicBezTo>
                  <a:cubicBezTo>
                    <a:pt x="934937" y="955802"/>
                    <a:pt x="939234" y="949285"/>
                    <a:pt x="945895" y="947921"/>
                  </a:cubicBezTo>
                  <a:close/>
                  <a:moveTo>
                    <a:pt x="771465" y="942189"/>
                  </a:moveTo>
                  <a:cubicBezTo>
                    <a:pt x="776340" y="937677"/>
                    <a:pt x="783942" y="937941"/>
                    <a:pt x="788480" y="942793"/>
                  </a:cubicBezTo>
                  <a:cubicBezTo>
                    <a:pt x="793161" y="947498"/>
                    <a:pt x="793161" y="955101"/>
                    <a:pt x="788480" y="959808"/>
                  </a:cubicBezTo>
                  <a:cubicBezTo>
                    <a:pt x="743832" y="1001800"/>
                    <a:pt x="671912" y="1069979"/>
                    <a:pt x="661172" y="1081684"/>
                  </a:cubicBezTo>
                  <a:cubicBezTo>
                    <a:pt x="659966" y="1083880"/>
                    <a:pt x="658119" y="1085653"/>
                    <a:pt x="655863" y="1086752"/>
                  </a:cubicBezTo>
                  <a:cubicBezTo>
                    <a:pt x="654029" y="1087645"/>
                    <a:pt x="651989" y="1088068"/>
                    <a:pt x="649950" y="1087958"/>
                  </a:cubicBezTo>
                  <a:cubicBezTo>
                    <a:pt x="645919" y="1088030"/>
                    <a:pt x="642119" y="1086088"/>
                    <a:pt x="639814" y="1082770"/>
                  </a:cubicBezTo>
                  <a:cubicBezTo>
                    <a:pt x="632816" y="1072513"/>
                    <a:pt x="632816" y="1072513"/>
                    <a:pt x="771465" y="942189"/>
                  </a:cubicBezTo>
                  <a:close/>
                  <a:moveTo>
                    <a:pt x="442158" y="920228"/>
                  </a:moveTo>
                  <a:cubicBezTo>
                    <a:pt x="446961" y="924898"/>
                    <a:pt x="447069" y="932560"/>
                    <a:pt x="442399" y="937363"/>
                  </a:cubicBezTo>
                  <a:cubicBezTo>
                    <a:pt x="415127" y="965359"/>
                    <a:pt x="371204" y="1010729"/>
                    <a:pt x="363843" y="1019297"/>
                  </a:cubicBezTo>
                  <a:cubicBezTo>
                    <a:pt x="362793" y="1021205"/>
                    <a:pt x="361248" y="1022784"/>
                    <a:pt x="359378" y="1023883"/>
                  </a:cubicBezTo>
                  <a:cubicBezTo>
                    <a:pt x="357508" y="1024945"/>
                    <a:pt x="355385" y="1025488"/>
                    <a:pt x="353225" y="1025452"/>
                  </a:cubicBezTo>
                  <a:cubicBezTo>
                    <a:pt x="349508" y="1025476"/>
                    <a:pt x="345996" y="1023787"/>
                    <a:pt x="343691" y="1020867"/>
                  </a:cubicBezTo>
                  <a:cubicBezTo>
                    <a:pt x="336330" y="1011574"/>
                    <a:pt x="336330" y="1011574"/>
                    <a:pt x="425022" y="920469"/>
                  </a:cubicBezTo>
                  <a:cubicBezTo>
                    <a:pt x="429692" y="915666"/>
                    <a:pt x="437355" y="915558"/>
                    <a:pt x="442158" y="920228"/>
                  </a:cubicBezTo>
                  <a:close/>
                  <a:moveTo>
                    <a:pt x="1390984" y="911297"/>
                  </a:moveTo>
                  <a:cubicBezTo>
                    <a:pt x="1397645" y="911297"/>
                    <a:pt x="1403051" y="916704"/>
                    <a:pt x="1403051" y="923364"/>
                  </a:cubicBezTo>
                  <a:cubicBezTo>
                    <a:pt x="1402207" y="984786"/>
                    <a:pt x="1401119" y="1084096"/>
                    <a:pt x="1401964" y="1099664"/>
                  </a:cubicBezTo>
                  <a:cubicBezTo>
                    <a:pt x="1404100" y="1105974"/>
                    <a:pt x="1400722" y="1112829"/>
                    <a:pt x="1394411" y="1114964"/>
                  </a:cubicBezTo>
                  <a:cubicBezTo>
                    <a:pt x="1392963" y="1115459"/>
                    <a:pt x="1391431" y="1115676"/>
                    <a:pt x="1389897" y="1115592"/>
                  </a:cubicBezTo>
                  <a:lnTo>
                    <a:pt x="1390260" y="1115712"/>
                  </a:lnTo>
                  <a:lnTo>
                    <a:pt x="1388329" y="1115712"/>
                  </a:lnTo>
                  <a:cubicBezTo>
                    <a:pt x="1376262" y="1113661"/>
                    <a:pt x="1376262" y="1113661"/>
                    <a:pt x="1378917" y="923364"/>
                  </a:cubicBezTo>
                  <a:cubicBezTo>
                    <a:pt x="1378917" y="916704"/>
                    <a:pt x="1384323" y="911297"/>
                    <a:pt x="1390984" y="911297"/>
                  </a:cubicBezTo>
                  <a:close/>
                  <a:moveTo>
                    <a:pt x="167755" y="647876"/>
                  </a:moveTo>
                  <a:cubicBezTo>
                    <a:pt x="174415" y="647346"/>
                    <a:pt x="180256" y="652317"/>
                    <a:pt x="180787" y="658978"/>
                  </a:cubicBezTo>
                  <a:cubicBezTo>
                    <a:pt x="183925" y="697833"/>
                    <a:pt x="189113" y="760823"/>
                    <a:pt x="190803" y="772045"/>
                  </a:cubicBezTo>
                  <a:cubicBezTo>
                    <a:pt x="191285" y="774109"/>
                    <a:pt x="191285" y="776256"/>
                    <a:pt x="190803" y="778321"/>
                  </a:cubicBezTo>
                  <a:cubicBezTo>
                    <a:pt x="189837" y="783956"/>
                    <a:pt x="185047" y="788131"/>
                    <a:pt x="179338" y="788336"/>
                  </a:cubicBezTo>
                  <a:lnTo>
                    <a:pt x="178615" y="788336"/>
                  </a:lnTo>
                  <a:cubicBezTo>
                    <a:pt x="166548" y="787611"/>
                    <a:pt x="166548" y="787611"/>
                    <a:pt x="156653" y="660909"/>
                  </a:cubicBezTo>
                  <a:cubicBezTo>
                    <a:pt x="156123" y="654247"/>
                    <a:pt x="161093" y="648407"/>
                    <a:pt x="167755" y="647876"/>
                  </a:cubicBezTo>
                  <a:close/>
                  <a:moveTo>
                    <a:pt x="497038" y="634337"/>
                  </a:moveTo>
                  <a:cubicBezTo>
                    <a:pt x="497218" y="634421"/>
                    <a:pt x="497376" y="634505"/>
                    <a:pt x="497545" y="634601"/>
                  </a:cubicBezTo>
                  <a:cubicBezTo>
                    <a:pt x="551846" y="663079"/>
                    <a:pt x="639815" y="708694"/>
                    <a:pt x="654416" y="714968"/>
                  </a:cubicBezTo>
                  <a:cubicBezTo>
                    <a:pt x="656926" y="715365"/>
                    <a:pt x="659254" y="716548"/>
                    <a:pt x="661053" y="718346"/>
                  </a:cubicBezTo>
                  <a:cubicBezTo>
                    <a:pt x="665408" y="722595"/>
                    <a:pt x="665928" y="729425"/>
                    <a:pt x="662259" y="734275"/>
                  </a:cubicBezTo>
                  <a:cubicBezTo>
                    <a:pt x="660956" y="736953"/>
                    <a:pt x="658241" y="738643"/>
                    <a:pt x="655261" y="738618"/>
                  </a:cubicBezTo>
                  <a:cubicBezTo>
                    <a:pt x="644280" y="738618"/>
                    <a:pt x="612423" y="721966"/>
                    <a:pt x="486323" y="655961"/>
                  </a:cubicBezTo>
                  <a:cubicBezTo>
                    <a:pt x="480348" y="653003"/>
                    <a:pt x="477912" y="645763"/>
                    <a:pt x="480868" y="639790"/>
                  </a:cubicBezTo>
                  <a:cubicBezTo>
                    <a:pt x="483836" y="633817"/>
                    <a:pt x="491077" y="631380"/>
                    <a:pt x="497038" y="634337"/>
                  </a:cubicBezTo>
                  <a:close/>
                  <a:moveTo>
                    <a:pt x="1296621" y="623260"/>
                  </a:moveTo>
                  <a:cubicBezTo>
                    <a:pt x="1302353" y="619856"/>
                    <a:pt x="1309750" y="621751"/>
                    <a:pt x="1313152" y="627483"/>
                  </a:cubicBezTo>
                  <a:cubicBezTo>
                    <a:pt x="1316520" y="633227"/>
                    <a:pt x="1314589" y="640623"/>
                    <a:pt x="1308844" y="643991"/>
                  </a:cubicBezTo>
                  <a:cubicBezTo>
                    <a:pt x="1308833" y="644003"/>
                    <a:pt x="1308821" y="644003"/>
                    <a:pt x="1308808" y="644014"/>
                  </a:cubicBezTo>
                  <a:cubicBezTo>
                    <a:pt x="1255956" y="675267"/>
                    <a:pt x="1170763" y="726191"/>
                    <a:pt x="1157971" y="735121"/>
                  </a:cubicBezTo>
                  <a:cubicBezTo>
                    <a:pt x="1156270" y="737075"/>
                    <a:pt x="1153989" y="738426"/>
                    <a:pt x="1151455" y="738982"/>
                  </a:cubicBezTo>
                  <a:cubicBezTo>
                    <a:pt x="1150599" y="739271"/>
                    <a:pt x="1149706" y="739429"/>
                    <a:pt x="1148801" y="739465"/>
                  </a:cubicBezTo>
                  <a:cubicBezTo>
                    <a:pt x="1143816" y="739524"/>
                    <a:pt x="1139304" y="736496"/>
                    <a:pt x="1137457" y="731862"/>
                  </a:cubicBezTo>
                  <a:cubicBezTo>
                    <a:pt x="1132872" y="719795"/>
                    <a:pt x="1132872" y="719795"/>
                    <a:pt x="1296621" y="623260"/>
                  </a:cubicBezTo>
                  <a:close/>
                  <a:moveTo>
                    <a:pt x="1038141" y="497102"/>
                  </a:moveTo>
                  <a:cubicBezTo>
                    <a:pt x="1056639" y="497208"/>
                    <a:pt x="1086052" y="498396"/>
                    <a:pt x="1133113" y="500296"/>
                  </a:cubicBezTo>
                  <a:cubicBezTo>
                    <a:pt x="1139775" y="500296"/>
                    <a:pt x="1145180" y="505703"/>
                    <a:pt x="1145180" y="512363"/>
                  </a:cubicBezTo>
                  <a:cubicBezTo>
                    <a:pt x="1145180" y="519024"/>
                    <a:pt x="1139775" y="524430"/>
                    <a:pt x="1133113" y="524430"/>
                  </a:cubicBezTo>
                  <a:lnTo>
                    <a:pt x="1132269" y="524189"/>
                  </a:lnTo>
                  <a:cubicBezTo>
                    <a:pt x="1093775" y="522741"/>
                    <a:pt x="1031509" y="520931"/>
                    <a:pt x="1020166" y="521052"/>
                  </a:cubicBezTo>
                  <a:cubicBezTo>
                    <a:pt x="1017958" y="521690"/>
                    <a:pt x="1015617" y="521690"/>
                    <a:pt x="1013409" y="521052"/>
                  </a:cubicBezTo>
                  <a:cubicBezTo>
                    <a:pt x="1007677" y="519108"/>
                    <a:pt x="1004274" y="513232"/>
                    <a:pt x="1005445" y="507295"/>
                  </a:cubicBezTo>
                  <a:cubicBezTo>
                    <a:pt x="1006802" y="499754"/>
                    <a:pt x="1007312" y="496925"/>
                    <a:pt x="1038141" y="497102"/>
                  </a:cubicBezTo>
                  <a:close/>
                  <a:moveTo>
                    <a:pt x="826007" y="426446"/>
                  </a:moveTo>
                  <a:cubicBezTo>
                    <a:pt x="832669" y="426446"/>
                    <a:pt x="838074" y="431853"/>
                    <a:pt x="838074" y="438513"/>
                  </a:cubicBezTo>
                  <a:cubicBezTo>
                    <a:pt x="837229" y="499935"/>
                    <a:pt x="836385" y="599005"/>
                    <a:pt x="837351" y="614812"/>
                  </a:cubicBezTo>
                  <a:cubicBezTo>
                    <a:pt x="838122" y="617202"/>
                    <a:pt x="838122" y="619785"/>
                    <a:pt x="837351" y="622174"/>
                  </a:cubicBezTo>
                  <a:cubicBezTo>
                    <a:pt x="835794" y="627313"/>
                    <a:pt x="831015" y="630814"/>
                    <a:pt x="825645" y="630741"/>
                  </a:cubicBezTo>
                  <a:lnTo>
                    <a:pt x="823715" y="630741"/>
                  </a:lnTo>
                  <a:cubicBezTo>
                    <a:pt x="811648" y="628689"/>
                    <a:pt x="811648" y="628689"/>
                    <a:pt x="813940" y="438513"/>
                  </a:cubicBezTo>
                  <a:cubicBezTo>
                    <a:pt x="813940" y="431853"/>
                    <a:pt x="819347" y="426446"/>
                    <a:pt x="826007" y="426446"/>
                  </a:cubicBezTo>
                  <a:close/>
                  <a:moveTo>
                    <a:pt x="677584" y="290091"/>
                  </a:moveTo>
                  <a:cubicBezTo>
                    <a:pt x="683485" y="289994"/>
                    <a:pt x="688590" y="294181"/>
                    <a:pt x="689651" y="299986"/>
                  </a:cubicBezTo>
                  <a:cubicBezTo>
                    <a:pt x="691823" y="312053"/>
                    <a:pt x="691823" y="312053"/>
                    <a:pt x="544002" y="363699"/>
                  </a:cubicBezTo>
                  <a:cubicBezTo>
                    <a:pt x="542833" y="364038"/>
                    <a:pt x="541601" y="364207"/>
                    <a:pt x="540383" y="364182"/>
                  </a:cubicBezTo>
                  <a:cubicBezTo>
                    <a:pt x="533722" y="364109"/>
                    <a:pt x="528376" y="358644"/>
                    <a:pt x="528448" y="351982"/>
                  </a:cubicBezTo>
                  <a:cubicBezTo>
                    <a:pt x="528509" y="346950"/>
                    <a:pt x="531670" y="342485"/>
                    <a:pt x="536401" y="340772"/>
                  </a:cubicBezTo>
                  <a:cubicBezTo>
                    <a:pt x="583100" y="324361"/>
                    <a:pt x="658518" y="297572"/>
                    <a:pt x="670827" y="292504"/>
                  </a:cubicBezTo>
                  <a:cubicBezTo>
                    <a:pt x="672781" y="291031"/>
                    <a:pt x="675135" y="290186"/>
                    <a:pt x="677584" y="290091"/>
                  </a:cubicBezTo>
                  <a:close/>
                  <a:moveTo>
                    <a:pt x="1092688" y="146614"/>
                  </a:moveTo>
                  <a:cubicBezTo>
                    <a:pt x="1098482" y="143284"/>
                    <a:pt x="1105890" y="145287"/>
                    <a:pt x="1109220" y="151079"/>
                  </a:cubicBezTo>
                  <a:cubicBezTo>
                    <a:pt x="1112552" y="156872"/>
                    <a:pt x="1110549" y="164280"/>
                    <a:pt x="1104756" y="167610"/>
                  </a:cubicBezTo>
                  <a:cubicBezTo>
                    <a:pt x="1071089" y="186435"/>
                    <a:pt x="1016788" y="217206"/>
                    <a:pt x="1007375" y="223240"/>
                  </a:cubicBezTo>
                  <a:cubicBezTo>
                    <a:pt x="1005734" y="224821"/>
                    <a:pt x="1003694" y="225907"/>
                    <a:pt x="1001463" y="226376"/>
                  </a:cubicBezTo>
                  <a:cubicBezTo>
                    <a:pt x="1000751" y="226583"/>
                    <a:pt x="1000027" y="226703"/>
                    <a:pt x="999291" y="226739"/>
                  </a:cubicBezTo>
                  <a:cubicBezTo>
                    <a:pt x="994005" y="227089"/>
                    <a:pt x="989117" y="223964"/>
                    <a:pt x="987224" y="219016"/>
                  </a:cubicBezTo>
                  <a:cubicBezTo>
                    <a:pt x="983121" y="208035"/>
                    <a:pt x="983121" y="208035"/>
                    <a:pt x="1092688" y="146614"/>
                  </a:cubicBezTo>
                  <a:close/>
                  <a:moveTo>
                    <a:pt x="583582" y="41512"/>
                  </a:moveTo>
                  <a:cubicBezTo>
                    <a:pt x="588651" y="37179"/>
                    <a:pt x="596264" y="37771"/>
                    <a:pt x="600597" y="42839"/>
                  </a:cubicBezTo>
                  <a:cubicBezTo>
                    <a:pt x="647296" y="96778"/>
                    <a:pt x="723077" y="183540"/>
                    <a:pt x="735627" y="195969"/>
                  </a:cubicBezTo>
                  <a:cubicBezTo>
                    <a:pt x="737883" y="197260"/>
                    <a:pt x="739656" y="199251"/>
                    <a:pt x="740695" y="201640"/>
                  </a:cubicBezTo>
                  <a:cubicBezTo>
                    <a:pt x="743252" y="207179"/>
                    <a:pt x="741287" y="213743"/>
                    <a:pt x="736110" y="216965"/>
                  </a:cubicBezTo>
                  <a:cubicBezTo>
                    <a:pt x="734613" y="218124"/>
                    <a:pt x="732814" y="218835"/>
                    <a:pt x="730921" y="219017"/>
                  </a:cubicBezTo>
                  <a:cubicBezTo>
                    <a:pt x="721267" y="219017"/>
                    <a:pt x="701236" y="195848"/>
                    <a:pt x="582255" y="58526"/>
                  </a:cubicBezTo>
                  <a:cubicBezTo>
                    <a:pt x="577923" y="53458"/>
                    <a:pt x="578513" y="45844"/>
                    <a:pt x="583582" y="41512"/>
                  </a:cubicBezTo>
                  <a:close/>
                  <a:moveTo>
                    <a:pt x="867277" y="0"/>
                  </a:moveTo>
                  <a:cubicBezTo>
                    <a:pt x="873939" y="0"/>
                    <a:pt x="879344" y="5407"/>
                    <a:pt x="879344" y="12067"/>
                  </a:cubicBezTo>
                  <a:cubicBezTo>
                    <a:pt x="878621" y="60336"/>
                    <a:pt x="877897" y="139736"/>
                    <a:pt x="878621" y="153010"/>
                  </a:cubicBezTo>
                  <a:cubicBezTo>
                    <a:pt x="879405" y="155279"/>
                    <a:pt x="879405" y="157741"/>
                    <a:pt x="878621" y="160008"/>
                  </a:cubicBezTo>
                  <a:cubicBezTo>
                    <a:pt x="877197" y="165295"/>
                    <a:pt x="872394" y="168963"/>
                    <a:pt x="866916" y="168938"/>
                  </a:cubicBezTo>
                  <a:lnTo>
                    <a:pt x="864985" y="168938"/>
                  </a:lnTo>
                  <a:cubicBezTo>
                    <a:pt x="852918" y="167008"/>
                    <a:pt x="852918" y="167008"/>
                    <a:pt x="855210" y="12067"/>
                  </a:cubicBezTo>
                  <a:cubicBezTo>
                    <a:pt x="855210" y="5407"/>
                    <a:pt x="860617" y="0"/>
                    <a:pt x="867277"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740" name="Google Shape;740;p13"/>
          <p:cNvGrpSpPr/>
          <p:nvPr/>
        </p:nvGrpSpPr>
        <p:grpSpPr>
          <a:xfrm>
            <a:off x="10946186" y="4728366"/>
            <a:ext cx="1234151" cy="2154457"/>
            <a:chOff x="3585914" y="588808"/>
            <a:chExt cx="1814394" cy="3167387"/>
          </a:xfrm>
        </p:grpSpPr>
        <p:sp>
          <p:nvSpPr>
            <p:cNvPr id="741" name="Google Shape;741;p13"/>
            <p:cNvSpPr/>
            <p:nvPr/>
          </p:nvSpPr>
          <p:spPr>
            <a:xfrm>
              <a:off x="4226553" y="1938908"/>
              <a:ext cx="211782" cy="1817287"/>
            </a:xfrm>
            <a:custGeom>
              <a:rect b="b" l="l" r="r" t="t"/>
              <a:pathLst>
                <a:path extrusionOk="0" h="1817287" w="211782">
                  <a:moveTo>
                    <a:pt x="78643" y="0"/>
                  </a:moveTo>
                  <a:lnTo>
                    <a:pt x="148152" y="0"/>
                  </a:lnTo>
                  <a:lnTo>
                    <a:pt x="211782" y="235931"/>
                  </a:lnTo>
                  <a:lnTo>
                    <a:pt x="164435" y="235931"/>
                  </a:lnTo>
                  <a:lnTo>
                    <a:pt x="211782" y="411490"/>
                  </a:lnTo>
                  <a:lnTo>
                    <a:pt x="164346" y="411490"/>
                  </a:lnTo>
                  <a:lnTo>
                    <a:pt x="211782" y="587379"/>
                  </a:lnTo>
                  <a:lnTo>
                    <a:pt x="164435" y="587379"/>
                  </a:lnTo>
                  <a:lnTo>
                    <a:pt x="211782" y="762938"/>
                  </a:lnTo>
                  <a:lnTo>
                    <a:pt x="164346" y="762938"/>
                  </a:lnTo>
                  <a:lnTo>
                    <a:pt x="211782" y="938827"/>
                  </a:lnTo>
                  <a:lnTo>
                    <a:pt x="164433" y="938827"/>
                  </a:lnTo>
                  <a:lnTo>
                    <a:pt x="211782" y="1114390"/>
                  </a:lnTo>
                  <a:lnTo>
                    <a:pt x="164347" y="1114390"/>
                  </a:lnTo>
                  <a:lnTo>
                    <a:pt x="211782" y="1290275"/>
                  </a:lnTo>
                  <a:lnTo>
                    <a:pt x="164433" y="1290275"/>
                  </a:lnTo>
                  <a:lnTo>
                    <a:pt x="211782" y="1465839"/>
                  </a:lnTo>
                  <a:lnTo>
                    <a:pt x="164346" y="1465839"/>
                  </a:lnTo>
                  <a:lnTo>
                    <a:pt x="211782" y="1641727"/>
                  </a:lnTo>
                  <a:lnTo>
                    <a:pt x="164434" y="1641727"/>
                  </a:lnTo>
                  <a:lnTo>
                    <a:pt x="211782" y="1817287"/>
                  </a:lnTo>
                  <a:lnTo>
                    <a:pt x="0" y="1817287"/>
                  </a:lnTo>
                  <a:lnTo>
                    <a:pt x="58519" y="1641727"/>
                  </a:lnTo>
                  <a:lnTo>
                    <a:pt x="0" y="1641727"/>
                  </a:lnTo>
                  <a:lnTo>
                    <a:pt x="58629" y="1465839"/>
                  </a:lnTo>
                  <a:lnTo>
                    <a:pt x="0" y="1465839"/>
                  </a:lnTo>
                  <a:lnTo>
                    <a:pt x="58520" y="1290275"/>
                  </a:lnTo>
                  <a:lnTo>
                    <a:pt x="0" y="1290275"/>
                  </a:lnTo>
                  <a:lnTo>
                    <a:pt x="58628" y="1114390"/>
                  </a:lnTo>
                  <a:lnTo>
                    <a:pt x="0" y="1114390"/>
                  </a:lnTo>
                  <a:lnTo>
                    <a:pt x="58520" y="938827"/>
                  </a:lnTo>
                  <a:lnTo>
                    <a:pt x="0" y="938827"/>
                  </a:lnTo>
                  <a:lnTo>
                    <a:pt x="58629" y="762938"/>
                  </a:lnTo>
                  <a:lnTo>
                    <a:pt x="0" y="762938"/>
                  </a:lnTo>
                  <a:lnTo>
                    <a:pt x="58519" y="587379"/>
                  </a:lnTo>
                  <a:lnTo>
                    <a:pt x="0" y="587379"/>
                  </a:lnTo>
                  <a:lnTo>
                    <a:pt x="58629" y="411490"/>
                  </a:lnTo>
                  <a:lnTo>
                    <a:pt x="0" y="411490"/>
                  </a:lnTo>
                  <a:lnTo>
                    <a:pt x="58519" y="235931"/>
                  </a:lnTo>
                  <a:lnTo>
                    <a:pt x="0" y="235931"/>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42" name="Google Shape;742;p13"/>
            <p:cNvSpPr/>
            <p:nvPr/>
          </p:nvSpPr>
          <p:spPr>
            <a:xfrm>
              <a:off x="3585914" y="588808"/>
              <a:ext cx="1814394" cy="1378104"/>
            </a:xfrm>
            <a:custGeom>
              <a:rect b="b" l="l" r="r" t="t"/>
              <a:pathLst>
                <a:path extrusionOk="0" h="402366" w="529750">
                  <a:moveTo>
                    <a:pt x="510523" y="300561"/>
                  </a:moveTo>
                  <a:cubicBezTo>
                    <a:pt x="491473" y="319611"/>
                    <a:pt x="468042" y="317230"/>
                    <a:pt x="428418" y="323135"/>
                  </a:cubicBezTo>
                  <a:lnTo>
                    <a:pt x="425655" y="323135"/>
                  </a:lnTo>
                  <a:lnTo>
                    <a:pt x="420988" y="323993"/>
                  </a:lnTo>
                  <a:lnTo>
                    <a:pt x="416321" y="324755"/>
                  </a:lnTo>
                  <a:cubicBezTo>
                    <a:pt x="412035" y="325517"/>
                    <a:pt x="407844" y="326469"/>
                    <a:pt x="403653" y="327422"/>
                  </a:cubicBezTo>
                  <a:lnTo>
                    <a:pt x="398891" y="328564"/>
                  </a:lnTo>
                  <a:lnTo>
                    <a:pt x="394223" y="329707"/>
                  </a:lnTo>
                  <a:cubicBezTo>
                    <a:pt x="389652" y="330851"/>
                    <a:pt x="384698" y="332184"/>
                    <a:pt x="379936" y="333613"/>
                  </a:cubicBezTo>
                  <a:lnTo>
                    <a:pt x="375173" y="335042"/>
                  </a:lnTo>
                  <a:lnTo>
                    <a:pt x="370411" y="336470"/>
                  </a:lnTo>
                  <a:lnTo>
                    <a:pt x="355837" y="340947"/>
                  </a:lnTo>
                  <a:lnTo>
                    <a:pt x="351170" y="342471"/>
                  </a:lnTo>
                  <a:lnTo>
                    <a:pt x="346408" y="343995"/>
                  </a:lnTo>
                  <a:lnTo>
                    <a:pt x="330405" y="349234"/>
                  </a:lnTo>
                  <a:cubicBezTo>
                    <a:pt x="290401" y="362331"/>
                    <a:pt x="252015" y="380104"/>
                    <a:pt x="216105" y="402193"/>
                  </a:cubicBezTo>
                  <a:cubicBezTo>
                    <a:pt x="197913" y="386886"/>
                    <a:pt x="176387" y="375999"/>
                    <a:pt x="153241" y="370379"/>
                  </a:cubicBezTo>
                  <a:cubicBezTo>
                    <a:pt x="124666" y="363712"/>
                    <a:pt x="110664" y="370379"/>
                    <a:pt x="79517" y="365903"/>
                  </a:cubicBezTo>
                  <a:lnTo>
                    <a:pt x="74373" y="365140"/>
                  </a:lnTo>
                  <a:lnTo>
                    <a:pt x="69326" y="364283"/>
                  </a:lnTo>
                  <a:lnTo>
                    <a:pt x="63896" y="363140"/>
                  </a:lnTo>
                  <a:lnTo>
                    <a:pt x="56467" y="361521"/>
                  </a:lnTo>
                  <a:lnTo>
                    <a:pt x="51705" y="360378"/>
                  </a:lnTo>
                  <a:lnTo>
                    <a:pt x="46847" y="359235"/>
                  </a:lnTo>
                  <a:cubicBezTo>
                    <a:pt x="29797" y="354758"/>
                    <a:pt x="15414" y="348567"/>
                    <a:pt x="6937" y="334661"/>
                  </a:cubicBezTo>
                  <a:cubicBezTo>
                    <a:pt x="-1541" y="320754"/>
                    <a:pt x="-4398" y="299418"/>
                    <a:pt x="4269" y="288940"/>
                  </a:cubicBezTo>
                  <a:cubicBezTo>
                    <a:pt x="12937" y="278463"/>
                    <a:pt x="33892" y="275987"/>
                    <a:pt x="84852" y="293989"/>
                  </a:cubicBezTo>
                  <a:lnTo>
                    <a:pt x="89328" y="295608"/>
                  </a:lnTo>
                  <a:lnTo>
                    <a:pt x="93900" y="297227"/>
                  </a:lnTo>
                  <a:lnTo>
                    <a:pt x="105616" y="301895"/>
                  </a:lnTo>
                  <a:lnTo>
                    <a:pt x="110092" y="303704"/>
                  </a:lnTo>
                  <a:cubicBezTo>
                    <a:pt x="111616" y="304257"/>
                    <a:pt x="113141" y="304895"/>
                    <a:pt x="114570" y="305609"/>
                  </a:cubicBezTo>
                  <a:cubicBezTo>
                    <a:pt x="131334" y="312467"/>
                    <a:pt x="150479" y="321230"/>
                    <a:pt x="172386" y="331994"/>
                  </a:cubicBezTo>
                  <a:cubicBezTo>
                    <a:pt x="160098" y="312944"/>
                    <a:pt x="148098" y="296180"/>
                    <a:pt x="136953" y="281987"/>
                  </a:cubicBezTo>
                  <a:cubicBezTo>
                    <a:pt x="136096" y="280654"/>
                    <a:pt x="135049" y="279377"/>
                    <a:pt x="134000" y="278177"/>
                  </a:cubicBezTo>
                  <a:lnTo>
                    <a:pt x="131048" y="274463"/>
                  </a:lnTo>
                  <a:cubicBezTo>
                    <a:pt x="125904" y="267890"/>
                    <a:pt x="120855" y="261985"/>
                    <a:pt x="116188" y="256555"/>
                  </a:cubicBezTo>
                  <a:cubicBezTo>
                    <a:pt x="109712" y="249031"/>
                    <a:pt x="103711" y="242554"/>
                    <a:pt x="98281" y="236744"/>
                  </a:cubicBezTo>
                  <a:lnTo>
                    <a:pt x="94567" y="232838"/>
                  </a:lnTo>
                  <a:lnTo>
                    <a:pt x="90948" y="228933"/>
                  </a:lnTo>
                  <a:cubicBezTo>
                    <a:pt x="85232" y="222932"/>
                    <a:pt x="80089" y="217694"/>
                    <a:pt x="75517" y="212645"/>
                  </a:cubicBezTo>
                  <a:lnTo>
                    <a:pt x="71516" y="208169"/>
                  </a:lnTo>
                  <a:lnTo>
                    <a:pt x="67706" y="203596"/>
                  </a:lnTo>
                  <a:cubicBezTo>
                    <a:pt x="62753" y="197710"/>
                    <a:pt x="58467" y="191328"/>
                    <a:pt x="54848" y="184546"/>
                  </a:cubicBezTo>
                  <a:lnTo>
                    <a:pt x="52085" y="179308"/>
                  </a:lnTo>
                  <a:cubicBezTo>
                    <a:pt x="51323" y="177593"/>
                    <a:pt x="50467" y="175688"/>
                    <a:pt x="49704" y="173783"/>
                  </a:cubicBezTo>
                  <a:lnTo>
                    <a:pt x="48656" y="171212"/>
                  </a:lnTo>
                  <a:cubicBezTo>
                    <a:pt x="47895" y="169306"/>
                    <a:pt x="45513" y="163115"/>
                    <a:pt x="43132" y="154733"/>
                  </a:cubicBezTo>
                  <a:cubicBezTo>
                    <a:pt x="42655" y="153019"/>
                    <a:pt x="42180" y="151209"/>
                    <a:pt x="41703" y="149304"/>
                  </a:cubicBezTo>
                  <a:cubicBezTo>
                    <a:pt x="41703" y="147589"/>
                    <a:pt x="40846" y="145685"/>
                    <a:pt x="40465" y="143780"/>
                  </a:cubicBezTo>
                  <a:cubicBezTo>
                    <a:pt x="36464" y="124729"/>
                    <a:pt x="35321" y="101107"/>
                    <a:pt x="49324" y="87868"/>
                  </a:cubicBezTo>
                  <a:cubicBezTo>
                    <a:pt x="65420" y="72628"/>
                    <a:pt x="94757" y="77676"/>
                    <a:pt x="114379" y="84439"/>
                  </a:cubicBezTo>
                  <a:cubicBezTo>
                    <a:pt x="116379" y="85105"/>
                    <a:pt x="118284" y="85772"/>
                    <a:pt x="120094" y="86534"/>
                  </a:cubicBezTo>
                  <a:lnTo>
                    <a:pt x="124761" y="88439"/>
                  </a:lnTo>
                  <a:lnTo>
                    <a:pt x="125428" y="88439"/>
                  </a:lnTo>
                  <a:cubicBezTo>
                    <a:pt x="131523" y="91249"/>
                    <a:pt x="137239" y="94697"/>
                    <a:pt x="142573" y="98726"/>
                  </a:cubicBezTo>
                  <a:cubicBezTo>
                    <a:pt x="144192" y="99812"/>
                    <a:pt x="145717" y="100993"/>
                    <a:pt x="147240" y="102251"/>
                  </a:cubicBezTo>
                  <a:lnTo>
                    <a:pt x="151717" y="106156"/>
                  </a:lnTo>
                  <a:cubicBezTo>
                    <a:pt x="156955" y="111042"/>
                    <a:pt x="161718" y="116367"/>
                    <a:pt x="166099" y="122063"/>
                  </a:cubicBezTo>
                  <a:cubicBezTo>
                    <a:pt x="167337" y="123587"/>
                    <a:pt x="168480" y="125177"/>
                    <a:pt x="169529" y="126825"/>
                  </a:cubicBezTo>
                  <a:cubicBezTo>
                    <a:pt x="170767" y="128425"/>
                    <a:pt x="171910" y="130111"/>
                    <a:pt x="172863" y="131873"/>
                  </a:cubicBezTo>
                  <a:cubicBezTo>
                    <a:pt x="176862" y="137979"/>
                    <a:pt x="180482" y="144341"/>
                    <a:pt x="183626" y="150923"/>
                  </a:cubicBezTo>
                  <a:lnTo>
                    <a:pt x="185912" y="155971"/>
                  </a:lnTo>
                  <a:cubicBezTo>
                    <a:pt x="186673" y="157686"/>
                    <a:pt x="187341" y="159401"/>
                    <a:pt x="188102" y="161020"/>
                  </a:cubicBezTo>
                  <a:cubicBezTo>
                    <a:pt x="195246" y="178822"/>
                    <a:pt x="200579" y="197300"/>
                    <a:pt x="204009" y="216170"/>
                  </a:cubicBezTo>
                  <a:lnTo>
                    <a:pt x="204009" y="216170"/>
                  </a:lnTo>
                  <a:cubicBezTo>
                    <a:pt x="204009" y="217979"/>
                    <a:pt x="204676" y="219694"/>
                    <a:pt x="205057" y="221504"/>
                  </a:cubicBezTo>
                  <a:lnTo>
                    <a:pt x="205914" y="226838"/>
                  </a:lnTo>
                  <a:cubicBezTo>
                    <a:pt x="208867" y="245021"/>
                    <a:pt x="210486" y="263385"/>
                    <a:pt x="210867" y="281797"/>
                  </a:cubicBezTo>
                  <a:cubicBezTo>
                    <a:pt x="210581" y="252755"/>
                    <a:pt x="212676" y="223732"/>
                    <a:pt x="217059" y="195024"/>
                  </a:cubicBezTo>
                  <a:cubicBezTo>
                    <a:pt x="217059" y="193214"/>
                    <a:pt x="217725" y="191405"/>
                    <a:pt x="218011" y="189595"/>
                  </a:cubicBezTo>
                  <a:cubicBezTo>
                    <a:pt x="218297" y="187785"/>
                    <a:pt x="218582" y="185975"/>
                    <a:pt x="218963" y="184261"/>
                  </a:cubicBezTo>
                  <a:cubicBezTo>
                    <a:pt x="220011" y="177974"/>
                    <a:pt x="221249" y="172069"/>
                    <a:pt x="222487" y="166544"/>
                  </a:cubicBezTo>
                  <a:lnTo>
                    <a:pt x="223630" y="161401"/>
                  </a:lnTo>
                  <a:cubicBezTo>
                    <a:pt x="223630" y="159591"/>
                    <a:pt x="224487" y="157877"/>
                    <a:pt x="224869" y="156257"/>
                  </a:cubicBezTo>
                  <a:cubicBezTo>
                    <a:pt x="225726" y="152923"/>
                    <a:pt x="226488" y="149685"/>
                    <a:pt x="227345" y="146732"/>
                  </a:cubicBezTo>
                  <a:lnTo>
                    <a:pt x="227917" y="144827"/>
                  </a:lnTo>
                  <a:lnTo>
                    <a:pt x="229345" y="139874"/>
                  </a:lnTo>
                  <a:cubicBezTo>
                    <a:pt x="229345" y="138064"/>
                    <a:pt x="230299" y="136445"/>
                    <a:pt x="230774" y="134826"/>
                  </a:cubicBezTo>
                  <a:cubicBezTo>
                    <a:pt x="232869" y="128359"/>
                    <a:pt x="235251" y="121996"/>
                    <a:pt x="237918" y="115776"/>
                  </a:cubicBezTo>
                  <a:cubicBezTo>
                    <a:pt x="252110" y="83629"/>
                    <a:pt x="274209" y="55635"/>
                    <a:pt x="302212" y="34432"/>
                  </a:cubicBezTo>
                  <a:lnTo>
                    <a:pt x="304307" y="32813"/>
                  </a:lnTo>
                  <a:lnTo>
                    <a:pt x="308212" y="29861"/>
                  </a:lnTo>
                  <a:lnTo>
                    <a:pt x="312118" y="26908"/>
                  </a:lnTo>
                  <a:cubicBezTo>
                    <a:pt x="316785" y="23479"/>
                    <a:pt x="321643" y="20050"/>
                    <a:pt x="326786" y="16906"/>
                  </a:cubicBezTo>
                  <a:lnTo>
                    <a:pt x="331073" y="14239"/>
                  </a:lnTo>
                  <a:lnTo>
                    <a:pt x="335549" y="11763"/>
                  </a:lnTo>
                  <a:cubicBezTo>
                    <a:pt x="350789" y="3133"/>
                    <a:pt x="368125" y="-962"/>
                    <a:pt x="385555" y="-48"/>
                  </a:cubicBezTo>
                  <a:cubicBezTo>
                    <a:pt x="399367" y="809"/>
                    <a:pt x="414130" y="1762"/>
                    <a:pt x="422608" y="11858"/>
                  </a:cubicBezTo>
                  <a:cubicBezTo>
                    <a:pt x="434800" y="25765"/>
                    <a:pt x="431561" y="51673"/>
                    <a:pt x="420703" y="80343"/>
                  </a:cubicBezTo>
                  <a:lnTo>
                    <a:pt x="418893" y="85010"/>
                  </a:lnTo>
                  <a:cubicBezTo>
                    <a:pt x="418322" y="86534"/>
                    <a:pt x="417655" y="88058"/>
                    <a:pt x="416988" y="89582"/>
                  </a:cubicBezTo>
                  <a:cubicBezTo>
                    <a:pt x="414798" y="94821"/>
                    <a:pt x="412321" y="100060"/>
                    <a:pt x="409654" y="105394"/>
                  </a:cubicBezTo>
                  <a:cubicBezTo>
                    <a:pt x="408987" y="106918"/>
                    <a:pt x="408225" y="108346"/>
                    <a:pt x="407463" y="109775"/>
                  </a:cubicBezTo>
                  <a:cubicBezTo>
                    <a:pt x="406701" y="111204"/>
                    <a:pt x="406034" y="112728"/>
                    <a:pt x="405273" y="114157"/>
                  </a:cubicBezTo>
                  <a:cubicBezTo>
                    <a:pt x="394223" y="134921"/>
                    <a:pt x="381460" y="154743"/>
                    <a:pt x="367173" y="173402"/>
                  </a:cubicBezTo>
                  <a:cubicBezTo>
                    <a:pt x="355456" y="187995"/>
                    <a:pt x="342693" y="201749"/>
                    <a:pt x="329073" y="214550"/>
                  </a:cubicBezTo>
                  <a:lnTo>
                    <a:pt x="325738" y="217979"/>
                  </a:lnTo>
                  <a:lnTo>
                    <a:pt x="322500" y="221504"/>
                  </a:lnTo>
                  <a:cubicBezTo>
                    <a:pt x="320119" y="224075"/>
                    <a:pt x="317737" y="226742"/>
                    <a:pt x="315356" y="229695"/>
                  </a:cubicBezTo>
                  <a:lnTo>
                    <a:pt x="312404" y="233314"/>
                  </a:lnTo>
                  <a:cubicBezTo>
                    <a:pt x="311451" y="234553"/>
                    <a:pt x="310403" y="235791"/>
                    <a:pt x="309451" y="237124"/>
                  </a:cubicBezTo>
                  <a:cubicBezTo>
                    <a:pt x="306499" y="241030"/>
                    <a:pt x="303450" y="245316"/>
                    <a:pt x="299926" y="250269"/>
                  </a:cubicBezTo>
                  <a:lnTo>
                    <a:pt x="298211" y="252841"/>
                  </a:lnTo>
                  <a:cubicBezTo>
                    <a:pt x="297926" y="253298"/>
                    <a:pt x="297640" y="253774"/>
                    <a:pt x="297354" y="254270"/>
                  </a:cubicBezTo>
                  <a:cubicBezTo>
                    <a:pt x="296402" y="255556"/>
                    <a:pt x="295545" y="256898"/>
                    <a:pt x="294782" y="258270"/>
                  </a:cubicBezTo>
                  <a:cubicBezTo>
                    <a:pt x="278971" y="283626"/>
                    <a:pt x="266493" y="310934"/>
                    <a:pt x="257825" y="339518"/>
                  </a:cubicBezTo>
                  <a:cubicBezTo>
                    <a:pt x="286400" y="320468"/>
                    <a:pt x="310117" y="304371"/>
                    <a:pt x="328691" y="292560"/>
                  </a:cubicBezTo>
                  <a:lnTo>
                    <a:pt x="344027" y="283035"/>
                  </a:lnTo>
                  <a:lnTo>
                    <a:pt x="348694" y="280082"/>
                  </a:lnTo>
                  <a:lnTo>
                    <a:pt x="353456" y="277225"/>
                  </a:lnTo>
                  <a:cubicBezTo>
                    <a:pt x="358505" y="274081"/>
                    <a:pt x="362981" y="271224"/>
                    <a:pt x="367839" y="268652"/>
                  </a:cubicBezTo>
                  <a:lnTo>
                    <a:pt x="372506" y="265890"/>
                  </a:lnTo>
                  <a:lnTo>
                    <a:pt x="377173" y="263318"/>
                  </a:lnTo>
                  <a:cubicBezTo>
                    <a:pt x="382031" y="260651"/>
                    <a:pt x="386794" y="258175"/>
                    <a:pt x="391461" y="255889"/>
                  </a:cubicBezTo>
                  <a:lnTo>
                    <a:pt x="396128" y="253507"/>
                  </a:lnTo>
                  <a:lnTo>
                    <a:pt x="400795" y="251317"/>
                  </a:lnTo>
                  <a:cubicBezTo>
                    <a:pt x="404987" y="249412"/>
                    <a:pt x="409082" y="247602"/>
                    <a:pt x="413273" y="245888"/>
                  </a:cubicBezTo>
                  <a:lnTo>
                    <a:pt x="418036" y="244078"/>
                  </a:lnTo>
                  <a:lnTo>
                    <a:pt x="422703" y="242268"/>
                  </a:lnTo>
                  <a:lnTo>
                    <a:pt x="432228" y="239125"/>
                  </a:lnTo>
                  <a:cubicBezTo>
                    <a:pt x="452707" y="231133"/>
                    <a:pt x="475091" y="229505"/>
                    <a:pt x="496427" y="234457"/>
                  </a:cubicBezTo>
                  <a:cubicBezTo>
                    <a:pt x="505952" y="237029"/>
                    <a:pt x="521477" y="241411"/>
                    <a:pt x="526906" y="254365"/>
                  </a:cubicBezTo>
                  <a:cubicBezTo>
                    <a:pt x="533479" y="270367"/>
                    <a:pt x="521287" y="289988"/>
                    <a:pt x="510523" y="30056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43" name="Google Shape;743;p13"/>
            <p:cNvSpPr/>
            <p:nvPr/>
          </p:nvSpPr>
          <p:spPr>
            <a:xfrm>
              <a:off x="3723890" y="631718"/>
              <a:ext cx="1320298" cy="1211958"/>
            </a:xfrm>
            <a:custGeom>
              <a:rect b="b" l="l" r="r" t="t"/>
              <a:pathLst>
                <a:path extrusionOk="0" h="1211958" w="1320298">
                  <a:moveTo>
                    <a:pt x="223205" y="992670"/>
                  </a:moveTo>
                  <a:lnTo>
                    <a:pt x="238543" y="998871"/>
                  </a:lnTo>
                  <a:lnTo>
                    <a:pt x="241540" y="1000146"/>
                  </a:lnTo>
                  <a:lnTo>
                    <a:pt x="253881" y="1005397"/>
                  </a:lnTo>
                  <a:lnTo>
                    <a:pt x="133791" y="1211958"/>
                  </a:lnTo>
                  <a:lnTo>
                    <a:pt x="119614" y="1209857"/>
                  </a:lnTo>
                  <a:lnTo>
                    <a:pt x="116175" y="1209347"/>
                  </a:lnTo>
                  <a:lnTo>
                    <a:pt x="98877" y="1206411"/>
                  </a:lnTo>
                  <a:close/>
                  <a:moveTo>
                    <a:pt x="153374" y="966893"/>
                  </a:moveTo>
                  <a:lnTo>
                    <a:pt x="168709" y="972443"/>
                  </a:lnTo>
                  <a:lnTo>
                    <a:pt x="184047" y="977989"/>
                  </a:lnTo>
                  <a:lnTo>
                    <a:pt x="55799" y="1198257"/>
                  </a:lnTo>
                  <a:lnTo>
                    <a:pt x="39485" y="1194342"/>
                  </a:lnTo>
                  <a:lnTo>
                    <a:pt x="22845" y="1190426"/>
                  </a:lnTo>
                  <a:close/>
                  <a:moveTo>
                    <a:pt x="1074581" y="908806"/>
                  </a:moveTo>
                  <a:lnTo>
                    <a:pt x="1081105" y="1126464"/>
                  </a:lnTo>
                  <a:lnTo>
                    <a:pt x="1065116" y="1131685"/>
                  </a:lnTo>
                  <a:lnTo>
                    <a:pt x="1048801" y="1136906"/>
                  </a:lnTo>
                  <a:lnTo>
                    <a:pt x="1042275" y="928714"/>
                  </a:lnTo>
                  <a:lnTo>
                    <a:pt x="1058264" y="918597"/>
                  </a:lnTo>
                  <a:close/>
                  <a:moveTo>
                    <a:pt x="1155181" y="861165"/>
                  </a:moveTo>
                  <a:lnTo>
                    <a:pt x="1163013" y="1101338"/>
                  </a:lnTo>
                  <a:lnTo>
                    <a:pt x="1146698" y="1106234"/>
                  </a:lnTo>
                  <a:lnTo>
                    <a:pt x="1130380" y="1111129"/>
                  </a:lnTo>
                  <a:lnTo>
                    <a:pt x="1123203" y="879439"/>
                  </a:lnTo>
                  <a:lnTo>
                    <a:pt x="1139192" y="869976"/>
                  </a:lnTo>
                  <a:close/>
                  <a:moveTo>
                    <a:pt x="1236759" y="820047"/>
                  </a:moveTo>
                  <a:lnTo>
                    <a:pt x="1244920" y="1080129"/>
                  </a:lnTo>
                  <a:lnTo>
                    <a:pt x="1228602" y="1084045"/>
                  </a:lnTo>
                  <a:lnTo>
                    <a:pt x="1212613" y="1087960"/>
                  </a:lnTo>
                  <a:lnTo>
                    <a:pt x="1204782" y="835714"/>
                  </a:lnTo>
                  <a:lnTo>
                    <a:pt x="1220770" y="827553"/>
                  </a:lnTo>
                  <a:close/>
                  <a:moveTo>
                    <a:pt x="1311818" y="789045"/>
                  </a:moveTo>
                  <a:lnTo>
                    <a:pt x="1320298" y="1065440"/>
                  </a:lnTo>
                  <a:lnTo>
                    <a:pt x="1304309" y="1068376"/>
                  </a:lnTo>
                  <a:lnTo>
                    <a:pt x="1288320" y="1070990"/>
                  </a:lnTo>
                  <a:lnTo>
                    <a:pt x="1279509" y="801447"/>
                  </a:lnTo>
                  <a:lnTo>
                    <a:pt x="1295823" y="795246"/>
                  </a:lnTo>
                  <a:close/>
                  <a:moveTo>
                    <a:pt x="560298" y="700940"/>
                  </a:moveTo>
                  <a:cubicBezTo>
                    <a:pt x="560298" y="707141"/>
                    <a:pt x="562579" y="713016"/>
                    <a:pt x="563885" y="719214"/>
                  </a:cubicBezTo>
                  <a:lnTo>
                    <a:pt x="566821" y="737488"/>
                  </a:lnTo>
                  <a:lnTo>
                    <a:pt x="330564" y="924470"/>
                  </a:lnTo>
                  <a:cubicBezTo>
                    <a:pt x="327631" y="919903"/>
                    <a:pt x="324041" y="915531"/>
                    <a:pt x="320450" y="911420"/>
                  </a:cubicBezTo>
                  <a:lnTo>
                    <a:pt x="310333" y="898693"/>
                  </a:lnTo>
                  <a:close/>
                  <a:moveTo>
                    <a:pt x="611530" y="591621"/>
                  </a:moveTo>
                  <a:lnTo>
                    <a:pt x="891187" y="817110"/>
                  </a:lnTo>
                  <a:lnTo>
                    <a:pt x="885311" y="825922"/>
                  </a:lnTo>
                  <a:cubicBezTo>
                    <a:pt x="884331" y="827487"/>
                    <a:pt x="883358" y="829118"/>
                    <a:pt x="882375" y="830817"/>
                  </a:cubicBezTo>
                  <a:cubicBezTo>
                    <a:pt x="879114" y="835223"/>
                    <a:pt x="876174" y="839821"/>
                    <a:pt x="873567" y="844521"/>
                  </a:cubicBezTo>
                  <a:lnTo>
                    <a:pt x="605004" y="628498"/>
                  </a:lnTo>
                  <a:cubicBezTo>
                    <a:pt x="605004" y="622297"/>
                    <a:pt x="607285" y="616096"/>
                    <a:pt x="608265" y="609895"/>
                  </a:cubicBezTo>
                  <a:cubicBezTo>
                    <a:pt x="609245" y="603697"/>
                    <a:pt x="610225" y="597496"/>
                    <a:pt x="611530" y="591621"/>
                  </a:cubicBezTo>
                  <a:close/>
                  <a:moveTo>
                    <a:pt x="631757" y="495684"/>
                  </a:moveTo>
                  <a:lnTo>
                    <a:pt x="943070" y="746628"/>
                  </a:lnTo>
                  <a:lnTo>
                    <a:pt x="932953" y="759026"/>
                  </a:lnTo>
                  <a:cubicBezTo>
                    <a:pt x="929691" y="763271"/>
                    <a:pt x="926101" y="767512"/>
                    <a:pt x="922839" y="772079"/>
                  </a:cubicBezTo>
                  <a:lnTo>
                    <a:pt x="623600" y="530927"/>
                  </a:lnTo>
                  <a:lnTo>
                    <a:pt x="627515" y="513307"/>
                  </a:lnTo>
                  <a:cubicBezTo>
                    <a:pt x="627515" y="507106"/>
                    <a:pt x="630455" y="501234"/>
                    <a:pt x="631757" y="495684"/>
                  </a:cubicBezTo>
                  <a:close/>
                  <a:moveTo>
                    <a:pt x="490464" y="477081"/>
                  </a:moveTo>
                  <a:lnTo>
                    <a:pt x="498296" y="494378"/>
                  </a:lnTo>
                  <a:cubicBezTo>
                    <a:pt x="500906" y="500251"/>
                    <a:pt x="503191" y="506126"/>
                    <a:pt x="505802" y="511673"/>
                  </a:cubicBezTo>
                  <a:lnTo>
                    <a:pt x="198079" y="769465"/>
                  </a:lnTo>
                  <a:lnTo>
                    <a:pt x="185355" y="756087"/>
                  </a:lnTo>
                  <a:lnTo>
                    <a:pt x="172953" y="742709"/>
                  </a:lnTo>
                  <a:close/>
                  <a:moveTo>
                    <a:pt x="651990" y="423239"/>
                  </a:moveTo>
                  <a:lnTo>
                    <a:pt x="990060" y="695719"/>
                  </a:lnTo>
                  <a:lnTo>
                    <a:pt x="978638" y="707466"/>
                  </a:lnTo>
                  <a:lnTo>
                    <a:pt x="967545" y="719539"/>
                  </a:lnTo>
                  <a:lnTo>
                    <a:pt x="641223" y="458482"/>
                  </a:lnTo>
                  <a:lnTo>
                    <a:pt x="646118" y="441513"/>
                  </a:lnTo>
                  <a:cubicBezTo>
                    <a:pt x="648729" y="433356"/>
                    <a:pt x="650360" y="427809"/>
                    <a:pt x="651990" y="423239"/>
                  </a:cubicBezTo>
                  <a:close/>
                  <a:moveTo>
                    <a:pt x="429115" y="377228"/>
                  </a:moveTo>
                  <a:cubicBezTo>
                    <a:pt x="433356" y="382449"/>
                    <a:pt x="437272" y="387900"/>
                    <a:pt x="440862" y="393546"/>
                  </a:cubicBezTo>
                  <a:cubicBezTo>
                    <a:pt x="445429" y="398996"/>
                    <a:pt x="449674" y="404773"/>
                    <a:pt x="453590" y="410840"/>
                  </a:cubicBezTo>
                  <a:lnTo>
                    <a:pt x="118782" y="686910"/>
                  </a:lnTo>
                  <a:lnTo>
                    <a:pt x="105075" y="671572"/>
                  </a:lnTo>
                  <a:lnTo>
                    <a:pt x="92025" y="655909"/>
                  </a:lnTo>
                  <a:close/>
                  <a:moveTo>
                    <a:pt x="348516" y="297280"/>
                  </a:moveTo>
                  <a:cubicBezTo>
                    <a:pt x="354059" y="301000"/>
                    <a:pt x="359284" y="305046"/>
                    <a:pt x="364505" y="309356"/>
                  </a:cubicBezTo>
                  <a:lnTo>
                    <a:pt x="379839" y="322735"/>
                  </a:lnTo>
                  <a:lnTo>
                    <a:pt x="47971" y="590318"/>
                  </a:lnTo>
                  <a:lnTo>
                    <a:pt x="38508" y="572370"/>
                  </a:lnTo>
                  <a:cubicBezTo>
                    <a:pt x="35894" y="566498"/>
                    <a:pt x="32962" y="559971"/>
                    <a:pt x="30351" y="553441"/>
                  </a:cubicBezTo>
                  <a:close/>
                  <a:moveTo>
                    <a:pt x="253226" y="247351"/>
                  </a:moveTo>
                  <a:cubicBezTo>
                    <a:pt x="260078" y="249636"/>
                    <a:pt x="266608" y="251921"/>
                    <a:pt x="272805" y="254532"/>
                  </a:cubicBezTo>
                  <a:lnTo>
                    <a:pt x="288794" y="261058"/>
                  </a:lnTo>
                  <a:lnTo>
                    <a:pt x="291079" y="262038"/>
                  </a:lnTo>
                  <a:lnTo>
                    <a:pt x="9137" y="488178"/>
                  </a:lnTo>
                  <a:cubicBezTo>
                    <a:pt x="7506" y="482306"/>
                    <a:pt x="5876" y="476105"/>
                    <a:pt x="4242" y="469579"/>
                  </a:cubicBezTo>
                  <a:cubicBezTo>
                    <a:pt x="4242" y="463703"/>
                    <a:pt x="1305" y="457177"/>
                    <a:pt x="0" y="450650"/>
                  </a:cubicBezTo>
                  <a:close/>
                  <a:moveTo>
                    <a:pt x="930671" y="51883"/>
                  </a:moveTo>
                  <a:lnTo>
                    <a:pt x="1264825" y="320772"/>
                  </a:lnTo>
                  <a:cubicBezTo>
                    <a:pt x="1262543" y="325993"/>
                    <a:pt x="1259929" y="330889"/>
                    <a:pt x="1257319" y="335785"/>
                  </a:cubicBezTo>
                  <a:cubicBezTo>
                    <a:pt x="1254712" y="340680"/>
                    <a:pt x="1252423" y="345902"/>
                    <a:pt x="1249816" y="350794"/>
                  </a:cubicBezTo>
                  <a:lnTo>
                    <a:pt x="903915" y="72117"/>
                  </a:lnTo>
                  <a:lnTo>
                    <a:pt x="917289" y="62000"/>
                  </a:lnTo>
                  <a:close/>
                  <a:moveTo>
                    <a:pt x="1010945" y="0"/>
                  </a:moveTo>
                  <a:lnTo>
                    <a:pt x="1302679" y="234955"/>
                  </a:lnTo>
                  <a:lnTo>
                    <a:pt x="1296478" y="250944"/>
                  </a:lnTo>
                  <a:cubicBezTo>
                    <a:pt x="1294521" y="256165"/>
                    <a:pt x="1292236" y="261386"/>
                    <a:pt x="1289951" y="266607"/>
                  </a:cubicBezTo>
                  <a:lnTo>
                    <a:pt x="980927" y="17623"/>
                  </a:lnTo>
                  <a:lnTo>
                    <a:pt x="995610" y="8486"/>
                  </a:ln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744" name="Google Shape;744;p13"/>
          <p:cNvGrpSpPr/>
          <p:nvPr/>
        </p:nvGrpSpPr>
        <p:grpSpPr>
          <a:xfrm flipH="1">
            <a:off x="11581511" y="6218155"/>
            <a:ext cx="533672" cy="635255"/>
            <a:chOff x="2281200" y="3282245"/>
            <a:chExt cx="1632023" cy="1942675"/>
          </a:xfrm>
        </p:grpSpPr>
        <p:sp>
          <p:nvSpPr>
            <p:cNvPr id="745" name="Google Shape;745;p13"/>
            <p:cNvSpPr/>
            <p:nvPr/>
          </p:nvSpPr>
          <p:spPr>
            <a:xfrm>
              <a:off x="2317689" y="3340720"/>
              <a:ext cx="1595534" cy="1884200"/>
            </a:xfrm>
            <a:custGeom>
              <a:rect b="b" l="l" r="r" t="t"/>
              <a:pathLst>
                <a:path extrusionOk="0" h="965019" w="817175">
                  <a:moveTo>
                    <a:pt x="169690" y="964977"/>
                  </a:moveTo>
                  <a:cubicBezTo>
                    <a:pt x="135260" y="891906"/>
                    <a:pt x="169128" y="817338"/>
                    <a:pt x="173151" y="808917"/>
                  </a:cubicBezTo>
                  <a:cubicBezTo>
                    <a:pt x="196317" y="761444"/>
                    <a:pt x="237521" y="725227"/>
                    <a:pt x="287576" y="708339"/>
                  </a:cubicBezTo>
                  <a:cubicBezTo>
                    <a:pt x="219492" y="607200"/>
                    <a:pt x="204008" y="479546"/>
                    <a:pt x="245942" y="365065"/>
                  </a:cubicBezTo>
                  <a:cubicBezTo>
                    <a:pt x="231347" y="367778"/>
                    <a:pt x="144522" y="382842"/>
                    <a:pt x="76035" y="326892"/>
                  </a:cubicBezTo>
                  <a:cubicBezTo>
                    <a:pt x="2590" y="266920"/>
                    <a:pt x="-31747" y="139771"/>
                    <a:pt x="37862" y="59870"/>
                  </a:cubicBezTo>
                  <a:cubicBezTo>
                    <a:pt x="101110" y="-12920"/>
                    <a:pt x="229288" y="-22931"/>
                    <a:pt x="294500" y="49485"/>
                  </a:cubicBezTo>
                  <a:cubicBezTo>
                    <a:pt x="339128" y="98885"/>
                    <a:pt x="346520" y="178131"/>
                    <a:pt x="311809" y="247085"/>
                  </a:cubicBezTo>
                  <a:cubicBezTo>
                    <a:pt x="394806" y="220111"/>
                    <a:pt x="485766" y="235680"/>
                    <a:pt x="555066" y="288720"/>
                  </a:cubicBezTo>
                  <a:cubicBezTo>
                    <a:pt x="556283" y="278521"/>
                    <a:pt x="564422" y="213871"/>
                    <a:pt x="620559" y="177757"/>
                  </a:cubicBezTo>
                  <a:cubicBezTo>
                    <a:pt x="670895" y="145384"/>
                    <a:pt x="752105" y="140332"/>
                    <a:pt x="793927" y="191603"/>
                  </a:cubicBezTo>
                  <a:cubicBezTo>
                    <a:pt x="837900" y="244840"/>
                    <a:pt x="814323" y="329044"/>
                    <a:pt x="765858" y="371989"/>
                  </a:cubicBezTo>
                  <a:cubicBezTo>
                    <a:pt x="711687" y="420266"/>
                    <a:pt x="638897" y="405015"/>
                    <a:pt x="630570" y="403144"/>
                  </a:cubicBezTo>
                  <a:cubicBezTo>
                    <a:pt x="632030" y="514201"/>
                    <a:pt x="589684" y="621365"/>
                    <a:pt x="512683" y="701416"/>
                  </a:cubicBezTo>
                  <a:cubicBezTo>
                    <a:pt x="542913" y="726154"/>
                    <a:pt x="567725" y="756860"/>
                    <a:pt x="585567" y="791608"/>
                  </a:cubicBezTo>
                  <a:cubicBezTo>
                    <a:pt x="598946" y="817899"/>
                    <a:pt x="638429" y="895274"/>
                    <a:pt x="609799" y="964977"/>
                  </a:cubicBezTo>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46" name="Google Shape;746;p13"/>
            <p:cNvSpPr/>
            <p:nvPr/>
          </p:nvSpPr>
          <p:spPr>
            <a:xfrm>
              <a:off x="2281200" y="3282245"/>
              <a:ext cx="1577942" cy="1770094"/>
            </a:xfrm>
            <a:custGeom>
              <a:rect b="b" l="l" r="r" t="t"/>
              <a:pathLst>
                <a:path extrusionOk="0" h="1770094" w="1577942">
                  <a:moveTo>
                    <a:pt x="895471" y="1579625"/>
                  </a:moveTo>
                  <a:cubicBezTo>
                    <a:pt x="900142" y="1579780"/>
                    <a:pt x="904753" y="1581716"/>
                    <a:pt x="908196" y="1585396"/>
                  </a:cubicBezTo>
                  <a:cubicBezTo>
                    <a:pt x="915100" y="1592775"/>
                    <a:pt x="914696" y="1604335"/>
                    <a:pt x="907337" y="1611222"/>
                  </a:cubicBezTo>
                  <a:cubicBezTo>
                    <a:pt x="906789" y="1611733"/>
                    <a:pt x="906205" y="1612225"/>
                    <a:pt x="905584" y="1612664"/>
                  </a:cubicBezTo>
                  <a:lnTo>
                    <a:pt x="736099" y="1752011"/>
                  </a:lnTo>
                  <a:lnTo>
                    <a:pt x="710350" y="1749454"/>
                  </a:lnTo>
                  <a:cubicBezTo>
                    <a:pt x="703939" y="1741656"/>
                    <a:pt x="705071" y="1730151"/>
                    <a:pt x="712850" y="1723740"/>
                  </a:cubicBezTo>
                  <a:cubicBezTo>
                    <a:pt x="712870" y="1723740"/>
                    <a:pt x="712887" y="1723723"/>
                    <a:pt x="712907" y="1723705"/>
                  </a:cubicBezTo>
                  <a:lnTo>
                    <a:pt x="882390" y="1584537"/>
                  </a:lnTo>
                  <a:cubicBezTo>
                    <a:pt x="886070" y="1581095"/>
                    <a:pt x="890800" y="1579470"/>
                    <a:pt x="895471" y="1579625"/>
                  </a:cubicBezTo>
                  <a:close/>
                  <a:moveTo>
                    <a:pt x="1275769" y="1575744"/>
                  </a:moveTo>
                  <a:cubicBezTo>
                    <a:pt x="1280440" y="1575950"/>
                    <a:pt x="1285033" y="1577936"/>
                    <a:pt x="1288440" y="1581653"/>
                  </a:cubicBezTo>
                  <a:cubicBezTo>
                    <a:pt x="1288475" y="1581707"/>
                    <a:pt x="1288532" y="1581744"/>
                    <a:pt x="1288567" y="1581799"/>
                  </a:cubicBezTo>
                  <a:cubicBezTo>
                    <a:pt x="1295307" y="1589268"/>
                    <a:pt x="1294741" y="1600794"/>
                    <a:pt x="1287288" y="1607550"/>
                  </a:cubicBezTo>
                  <a:lnTo>
                    <a:pt x="1124015" y="1756031"/>
                  </a:lnTo>
                  <a:lnTo>
                    <a:pt x="1098263" y="1754753"/>
                  </a:lnTo>
                  <a:cubicBezTo>
                    <a:pt x="1091523" y="1747284"/>
                    <a:pt x="1092091" y="1735757"/>
                    <a:pt x="1099542" y="1729002"/>
                  </a:cubicBezTo>
                  <a:lnTo>
                    <a:pt x="1262634" y="1580520"/>
                  </a:lnTo>
                  <a:cubicBezTo>
                    <a:pt x="1266350" y="1577114"/>
                    <a:pt x="1271098" y="1575538"/>
                    <a:pt x="1275769" y="1575744"/>
                  </a:cubicBezTo>
                  <a:close/>
                  <a:moveTo>
                    <a:pt x="383451" y="1501940"/>
                  </a:moveTo>
                  <a:cubicBezTo>
                    <a:pt x="388047" y="1502833"/>
                    <a:pt x="392302" y="1505477"/>
                    <a:pt x="395124" y="1509658"/>
                  </a:cubicBezTo>
                  <a:lnTo>
                    <a:pt x="557484" y="1749639"/>
                  </a:lnTo>
                  <a:lnTo>
                    <a:pt x="527350" y="1770094"/>
                  </a:lnTo>
                  <a:lnTo>
                    <a:pt x="364807" y="1530115"/>
                  </a:lnTo>
                  <a:cubicBezTo>
                    <a:pt x="359164" y="1521749"/>
                    <a:pt x="361373" y="1510370"/>
                    <a:pt x="369738" y="1504727"/>
                  </a:cubicBezTo>
                  <a:cubicBezTo>
                    <a:pt x="373920" y="1501906"/>
                    <a:pt x="378856" y="1501048"/>
                    <a:pt x="383451" y="1501940"/>
                  </a:cubicBezTo>
                  <a:close/>
                  <a:moveTo>
                    <a:pt x="811019" y="1370805"/>
                  </a:moveTo>
                  <a:cubicBezTo>
                    <a:pt x="815674" y="1371259"/>
                    <a:pt x="820158" y="1373488"/>
                    <a:pt x="823363" y="1377378"/>
                  </a:cubicBezTo>
                  <a:cubicBezTo>
                    <a:pt x="823363" y="1377396"/>
                    <a:pt x="823380" y="1377415"/>
                    <a:pt x="823400" y="1377433"/>
                  </a:cubicBezTo>
                  <a:cubicBezTo>
                    <a:pt x="829699" y="1385214"/>
                    <a:pt x="828567" y="1396627"/>
                    <a:pt x="820843" y="1403000"/>
                  </a:cubicBezTo>
                  <a:lnTo>
                    <a:pt x="706149" y="1497605"/>
                  </a:lnTo>
                  <a:cubicBezTo>
                    <a:pt x="702862" y="1500162"/>
                    <a:pt x="698808" y="1501513"/>
                    <a:pt x="694644" y="1501441"/>
                  </a:cubicBezTo>
                  <a:cubicBezTo>
                    <a:pt x="684562" y="1501458"/>
                    <a:pt x="676361" y="1493295"/>
                    <a:pt x="676344" y="1483213"/>
                  </a:cubicBezTo>
                  <a:cubicBezTo>
                    <a:pt x="676324" y="1477771"/>
                    <a:pt x="678755" y="1472584"/>
                    <a:pt x="682955" y="1469113"/>
                  </a:cubicBezTo>
                  <a:lnTo>
                    <a:pt x="797649" y="1374876"/>
                  </a:lnTo>
                  <a:cubicBezTo>
                    <a:pt x="801538" y="1371671"/>
                    <a:pt x="806364" y="1370351"/>
                    <a:pt x="811019" y="1370805"/>
                  </a:cubicBezTo>
                  <a:close/>
                  <a:moveTo>
                    <a:pt x="941744" y="1292659"/>
                  </a:moveTo>
                  <a:cubicBezTo>
                    <a:pt x="946403" y="1292262"/>
                    <a:pt x="951215" y="1293641"/>
                    <a:pt x="955077" y="1296892"/>
                  </a:cubicBezTo>
                  <a:lnTo>
                    <a:pt x="1122554" y="1438615"/>
                  </a:lnTo>
                  <a:cubicBezTo>
                    <a:pt x="1130278" y="1445115"/>
                    <a:pt x="1131264" y="1456640"/>
                    <a:pt x="1124762" y="1464348"/>
                  </a:cubicBezTo>
                  <a:cubicBezTo>
                    <a:pt x="1124762" y="1464348"/>
                    <a:pt x="1124744" y="1464366"/>
                    <a:pt x="1124744" y="1464366"/>
                  </a:cubicBezTo>
                  <a:cubicBezTo>
                    <a:pt x="1121275" y="1468420"/>
                    <a:pt x="1116196" y="1470759"/>
                    <a:pt x="1110865" y="1470759"/>
                  </a:cubicBezTo>
                  <a:cubicBezTo>
                    <a:pt x="1106518" y="1470759"/>
                    <a:pt x="1102300" y="1469205"/>
                    <a:pt x="1098993" y="1466375"/>
                  </a:cubicBezTo>
                  <a:lnTo>
                    <a:pt x="931518" y="1324833"/>
                  </a:lnTo>
                  <a:cubicBezTo>
                    <a:pt x="923812" y="1318333"/>
                    <a:pt x="922824" y="1306791"/>
                    <a:pt x="929326" y="1299082"/>
                  </a:cubicBezTo>
                  <a:cubicBezTo>
                    <a:pt x="932577" y="1295229"/>
                    <a:pt x="937084" y="1293056"/>
                    <a:pt x="941744" y="1292659"/>
                  </a:cubicBezTo>
                  <a:close/>
                  <a:moveTo>
                    <a:pt x="651541" y="1212879"/>
                  </a:moveTo>
                  <a:cubicBezTo>
                    <a:pt x="661567" y="1212149"/>
                    <a:pt x="670298" y="1219656"/>
                    <a:pt x="671083" y="1229682"/>
                  </a:cubicBezTo>
                  <a:cubicBezTo>
                    <a:pt x="671813" y="1239709"/>
                    <a:pt x="664308" y="1248439"/>
                    <a:pt x="654280" y="1249225"/>
                  </a:cubicBezTo>
                  <a:lnTo>
                    <a:pt x="488084" y="1261277"/>
                  </a:lnTo>
                  <a:lnTo>
                    <a:pt x="486805" y="1261277"/>
                  </a:lnTo>
                  <a:cubicBezTo>
                    <a:pt x="476725" y="1261625"/>
                    <a:pt x="468251" y="1253734"/>
                    <a:pt x="467902" y="1243652"/>
                  </a:cubicBezTo>
                  <a:cubicBezTo>
                    <a:pt x="467556" y="1233572"/>
                    <a:pt x="475446" y="1225098"/>
                    <a:pt x="485527" y="1224751"/>
                  </a:cubicBezTo>
                  <a:close/>
                  <a:moveTo>
                    <a:pt x="1058081" y="1040809"/>
                  </a:moveTo>
                  <a:cubicBezTo>
                    <a:pt x="1062740" y="1040411"/>
                    <a:pt x="1067553" y="1041790"/>
                    <a:pt x="1071416" y="1045040"/>
                  </a:cubicBezTo>
                  <a:lnTo>
                    <a:pt x="1239072" y="1186763"/>
                  </a:lnTo>
                  <a:cubicBezTo>
                    <a:pt x="1246744" y="1193320"/>
                    <a:pt x="1247638" y="1204844"/>
                    <a:pt x="1241081" y="1212516"/>
                  </a:cubicBezTo>
                  <a:cubicBezTo>
                    <a:pt x="1237612" y="1216570"/>
                    <a:pt x="1232533" y="1218907"/>
                    <a:pt x="1227202" y="1218907"/>
                  </a:cubicBezTo>
                  <a:cubicBezTo>
                    <a:pt x="1222927" y="1218907"/>
                    <a:pt x="1218800" y="1217427"/>
                    <a:pt x="1215513" y="1214708"/>
                  </a:cubicBezTo>
                  <a:lnTo>
                    <a:pt x="1047855" y="1072983"/>
                  </a:lnTo>
                  <a:cubicBezTo>
                    <a:pt x="1040149" y="1066481"/>
                    <a:pt x="1039161" y="1054958"/>
                    <a:pt x="1045663" y="1047234"/>
                  </a:cubicBezTo>
                  <a:cubicBezTo>
                    <a:pt x="1048914" y="1043380"/>
                    <a:pt x="1053421" y="1041206"/>
                    <a:pt x="1058081" y="1040809"/>
                  </a:cubicBezTo>
                  <a:close/>
                  <a:moveTo>
                    <a:pt x="794846" y="945086"/>
                  </a:moveTo>
                  <a:cubicBezTo>
                    <a:pt x="799325" y="946424"/>
                    <a:pt x="803293" y="949469"/>
                    <a:pt x="805685" y="953907"/>
                  </a:cubicBezTo>
                  <a:lnTo>
                    <a:pt x="909968" y="1146767"/>
                  </a:lnTo>
                  <a:cubicBezTo>
                    <a:pt x="914807" y="1155606"/>
                    <a:pt x="911557" y="1166711"/>
                    <a:pt x="902718" y="1171550"/>
                  </a:cubicBezTo>
                  <a:cubicBezTo>
                    <a:pt x="900069" y="1173010"/>
                    <a:pt x="897092" y="1173777"/>
                    <a:pt x="894078" y="1173797"/>
                  </a:cubicBezTo>
                  <a:cubicBezTo>
                    <a:pt x="887395" y="1173814"/>
                    <a:pt x="881222" y="1170162"/>
                    <a:pt x="878007" y="1164300"/>
                  </a:cubicBezTo>
                  <a:lnTo>
                    <a:pt x="773541" y="971257"/>
                  </a:lnTo>
                  <a:cubicBezTo>
                    <a:pt x="768757" y="962381"/>
                    <a:pt x="772061" y="951295"/>
                    <a:pt x="780937" y="946511"/>
                  </a:cubicBezTo>
                  <a:cubicBezTo>
                    <a:pt x="785376" y="944118"/>
                    <a:pt x="790367" y="943748"/>
                    <a:pt x="794846" y="945086"/>
                  </a:cubicBezTo>
                  <a:close/>
                  <a:moveTo>
                    <a:pt x="511660" y="840261"/>
                  </a:moveTo>
                  <a:cubicBezTo>
                    <a:pt x="516256" y="841154"/>
                    <a:pt x="520511" y="843797"/>
                    <a:pt x="523333" y="847979"/>
                  </a:cubicBezTo>
                  <a:lnTo>
                    <a:pt x="616476" y="986050"/>
                  </a:lnTo>
                  <a:cubicBezTo>
                    <a:pt x="622119" y="994397"/>
                    <a:pt x="619945" y="1005756"/>
                    <a:pt x="611580" y="1011419"/>
                  </a:cubicBezTo>
                  <a:cubicBezTo>
                    <a:pt x="611563" y="1011419"/>
                    <a:pt x="611563" y="1011436"/>
                    <a:pt x="611543" y="1011436"/>
                  </a:cubicBezTo>
                  <a:cubicBezTo>
                    <a:pt x="608514" y="1013464"/>
                    <a:pt x="604951" y="1014542"/>
                    <a:pt x="601316" y="1014542"/>
                  </a:cubicBezTo>
                  <a:cubicBezTo>
                    <a:pt x="595234" y="1014542"/>
                    <a:pt x="589556" y="1011545"/>
                    <a:pt x="586159" y="1006505"/>
                  </a:cubicBezTo>
                  <a:lnTo>
                    <a:pt x="493016" y="868434"/>
                  </a:lnTo>
                  <a:cubicBezTo>
                    <a:pt x="487373" y="860070"/>
                    <a:pt x="489582" y="848691"/>
                    <a:pt x="497947" y="843048"/>
                  </a:cubicBezTo>
                  <a:cubicBezTo>
                    <a:pt x="502129" y="840228"/>
                    <a:pt x="507065" y="839369"/>
                    <a:pt x="511660" y="840261"/>
                  </a:cubicBezTo>
                  <a:close/>
                  <a:moveTo>
                    <a:pt x="1351465" y="742892"/>
                  </a:moveTo>
                  <a:cubicBezTo>
                    <a:pt x="1359756" y="740007"/>
                    <a:pt x="1368924" y="743403"/>
                    <a:pt x="1373309" y="751001"/>
                  </a:cubicBezTo>
                  <a:lnTo>
                    <a:pt x="1464625" y="950072"/>
                  </a:lnTo>
                  <a:cubicBezTo>
                    <a:pt x="1468880" y="959221"/>
                    <a:pt x="1464898" y="970088"/>
                    <a:pt x="1455749" y="974326"/>
                  </a:cubicBezTo>
                  <a:cubicBezTo>
                    <a:pt x="1455732" y="974344"/>
                    <a:pt x="1455694" y="974344"/>
                    <a:pt x="1455677" y="974361"/>
                  </a:cubicBezTo>
                  <a:cubicBezTo>
                    <a:pt x="1453319" y="975402"/>
                    <a:pt x="1450764" y="975968"/>
                    <a:pt x="1448187" y="976005"/>
                  </a:cubicBezTo>
                  <a:cubicBezTo>
                    <a:pt x="1441046" y="976022"/>
                    <a:pt x="1434564" y="971876"/>
                    <a:pt x="1431569" y="965411"/>
                  </a:cubicBezTo>
                  <a:lnTo>
                    <a:pt x="1340251" y="766160"/>
                  </a:lnTo>
                  <a:cubicBezTo>
                    <a:pt x="1336927" y="756644"/>
                    <a:pt x="1341949" y="746216"/>
                    <a:pt x="1351465" y="742892"/>
                  </a:cubicBezTo>
                  <a:close/>
                  <a:moveTo>
                    <a:pt x="377226" y="626992"/>
                  </a:moveTo>
                  <a:cubicBezTo>
                    <a:pt x="387306" y="626992"/>
                    <a:pt x="395489" y="635175"/>
                    <a:pt x="395489" y="645255"/>
                  </a:cubicBezTo>
                  <a:lnTo>
                    <a:pt x="400969" y="864415"/>
                  </a:lnTo>
                  <a:cubicBezTo>
                    <a:pt x="400969" y="874497"/>
                    <a:pt x="392786" y="882678"/>
                    <a:pt x="382705" y="882678"/>
                  </a:cubicBezTo>
                  <a:cubicBezTo>
                    <a:pt x="372623" y="882678"/>
                    <a:pt x="364440" y="874497"/>
                    <a:pt x="364440" y="864415"/>
                  </a:cubicBezTo>
                  <a:lnTo>
                    <a:pt x="358963" y="645255"/>
                  </a:lnTo>
                  <a:cubicBezTo>
                    <a:pt x="358963" y="635175"/>
                    <a:pt x="367144" y="626992"/>
                    <a:pt x="377226" y="626992"/>
                  </a:cubicBezTo>
                  <a:close/>
                  <a:moveTo>
                    <a:pt x="231030" y="577605"/>
                  </a:moveTo>
                  <a:cubicBezTo>
                    <a:pt x="235404" y="579253"/>
                    <a:pt x="239148" y="582568"/>
                    <a:pt x="241221" y="587161"/>
                  </a:cubicBezTo>
                  <a:cubicBezTo>
                    <a:pt x="244781" y="595051"/>
                    <a:pt x="242316" y="604366"/>
                    <a:pt x="235322" y="609461"/>
                  </a:cubicBezTo>
                  <a:lnTo>
                    <a:pt x="45930" y="720137"/>
                  </a:lnTo>
                  <a:cubicBezTo>
                    <a:pt x="43007" y="721433"/>
                    <a:pt x="39794" y="721927"/>
                    <a:pt x="36616" y="721597"/>
                  </a:cubicBezTo>
                  <a:cubicBezTo>
                    <a:pt x="26534" y="721488"/>
                    <a:pt x="18443" y="713233"/>
                    <a:pt x="18535" y="703151"/>
                  </a:cubicBezTo>
                  <a:cubicBezTo>
                    <a:pt x="18607" y="696777"/>
                    <a:pt x="21986" y="690878"/>
                    <a:pt x="27485" y="687628"/>
                  </a:cubicBezTo>
                  <a:lnTo>
                    <a:pt x="217058" y="578049"/>
                  </a:lnTo>
                  <a:cubicBezTo>
                    <a:pt x="221652" y="575975"/>
                    <a:pt x="226656" y="575956"/>
                    <a:pt x="231030" y="577605"/>
                  </a:cubicBezTo>
                  <a:close/>
                  <a:moveTo>
                    <a:pt x="728731" y="560054"/>
                  </a:moveTo>
                  <a:cubicBezTo>
                    <a:pt x="733356" y="559361"/>
                    <a:pt x="738246" y="560434"/>
                    <a:pt x="742310" y="563438"/>
                  </a:cubicBezTo>
                  <a:cubicBezTo>
                    <a:pt x="750437" y="569446"/>
                    <a:pt x="752154" y="580879"/>
                    <a:pt x="746144" y="589005"/>
                  </a:cubicBezTo>
                  <a:lnTo>
                    <a:pt x="616109" y="765611"/>
                  </a:lnTo>
                  <a:cubicBezTo>
                    <a:pt x="612658" y="770323"/>
                    <a:pt x="607161" y="773118"/>
                    <a:pt x="601317" y="773101"/>
                  </a:cubicBezTo>
                  <a:cubicBezTo>
                    <a:pt x="597426" y="773064"/>
                    <a:pt x="593645" y="771785"/>
                    <a:pt x="590541" y="769447"/>
                  </a:cubicBezTo>
                  <a:cubicBezTo>
                    <a:pt x="582413" y="763456"/>
                    <a:pt x="580697" y="752025"/>
                    <a:pt x="586688" y="743914"/>
                  </a:cubicBezTo>
                  <a:cubicBezTo>
                    <a:pt x="586688" y="743897"/>
                    <a:pt x="586706" y="743897"/>
                    <a:pt x="586706" y="743879"/>
                  </a:cubicBezTo>
                  <a:lnTo>
                    <a:pt x="716740" y="567272"/>
                  </a:lnTo>
                  <a:cubicBezTo>
                    <a:pt x="719746" y="563209"/>
                    <a:pt x="724106" y="560748"/>
                    <a:pt x="728731" y="560054"/>
                  </a:cubicBezTo>
                  <a:close/>
                  <a:moveTo>
                    <a:pt x="993066" y="559965"/>
                  </a:moveTo>
                  <a:cubicBezTo>
                    <a:pt x="1003146" y="559965"/>
                    <a:pt x="1011329" y="568148"/>
                    <a:pt x="1011329" y="578228"/>
                  </a:cubicBezTo>
                  <a:lnTo>
                    <a:pt x="1016260" y="797388"/>
                  </a:lnTo>
                  <a:cubicBezTo>
                    <a:pt x="1016260" y="807470"/>
                    <a:pt x="1008079" y="815651"/>
                    <a:pt x="997997" y="815651"/>
                  </a:cubicBezTo>
                  <a:cubicBezTo>
                    <a:pt x="987917" y="815651"/>
                    <a:pt x="979734" y="807470"/>
                    <a:pt x="979734" y="797388"/>
                  </a:cubicBezTo>
                  <a:lnTo>
                    <a:pt x="974803" y="578228"/>
                  </a:lnTo>
                  <a:cubicBezTo>
                    <a:pt x="974803" y="568148"/>
                    <a:pt x="982984" y="559965"/>
                    <a:pt x="993066" y="559965"/>
                  </a:cubicBezTo>
                  <a:close/>
                  <a:moveTo>
                    <a:pt x="1148579" y="491388"/>
                  </a:moveTo>
                  <a:cubicBezTo>
                    <a:pt x="1158057" y="487900"/>
                    <a:pt x="1168558" y="492776"/>
                    <a:pt x="1172047" y="502255"/>
                  </a:cubicBezTo>
                  <a:lnTo>
                    <a:pt x="1247292" y="708447"/>
                  </a:lnTo>
                  <a:cubicBezTo>
                    <a:pt x="1250726" y="717926"/>
                    <a:pt x="1245812" y="728391"/>
                    <a:pt x="1236333" y="731825"/>
                  </a:cubicBezTo>
                  <a:cubicBezTo>
                    <a:pt x="1234344" y="732555"/>
                    <a:pt x="1232244" y="732920"/>
                    <a:pt x="1230124" y="732920"/>
                  </a:cubicBezTo>
                  <a:cubicBezTo>
                    <a:pt x="1222437" y="732920"/>
                    <a:pt x="1215567" y="728098"/>
                    <a:pt x="1212958" y="720866"/>
                  </a:cubicBezTo>
                  <a:lnTo>
                    <a:pt x="1137710" y="514857"/>
                  </a:lnTo>
                  <a:cubicBezTo>
                    <a:pt x="1134224" y="505378"/>
                    <a:pt x="1139100" y="494876"/>
                    <a:pt x="1148579" y="491388"/>
                  </a:cubicBezTo>
                  <a:close/>
                  <a:moveTo>
                    <a:pt x="1562606" y="432184"/>
                  </a:moveTo>
                  <a:cubicBezTo>
                    <a:pt x="1567219" y="432927"/>
                    <a:pt x="1571548" y="435429"/>
                    <a:pt x="1574498" y="439519"/>
                  </a:cubicBezTo>
                  <a:cubicBezTo>
                    <a:pt x="1574535" y="439556"/>
                    <a:pt x="1574552" y="439574"/>
                    <a:pt x="1574570" y="439611"/>
                  </a:cubicBezTo>
                  <a:cubicBezTo>
                    <a:pt x="1580379" y="447792"/>
                    <a:pt x="1578497" y="459115"/>
                    <a:pt x="1570369" y="464997"/>
                  </a:cubicBezTo>
                  <a:lnTo>
                    <a:pt x="1392668" y="592841"/>
                  </a:lnTo>
                  <a:cubicBezTo>
                    <a:pt x="1389580" y="595068"/>
                    <a:pt x="1385873" y="596292"/>
                    <a:pt x="1382074" y="596310"/>
                  </a:cubicBezTo>
                  <a:cubicBezTo>
                    <a:pt x="1371992" y="596347"/>
                    <a:pt x="1363776" y="588201"/>
                    <a:pt x="1363739" y="578119"/>
                  </a:cubicBezTo>
                  <a:cubicBezTo>
                    <a:pt x="1363720" y="572237"/>
                    <a:pt x="1366532" y="566705"/>
                    <a:pt x="1371299" y="563254"/>
                  </a:cubicBezTo>
                  <a:lnTo>
                    <a:pt x="1549002" y="435410"/>
                  </a:lnTo>
                  <a:cubicBezTo>
                    <a:pt x="1553093" y="432460"/>
                    <a:pt x="1557992" y="431442"/>
                    <a:pt x="1562606" y="432184"/>
                  </a:cubicBezTo>
                  <a:close/>
                  <a:moveTo>
                    <a:pt x="381590" y="400024"/>
                  </a:moveTo>
                  <a:cubicBezTo>
                    <a:pt x="386101" y="401250"/>
                    <a:pt x="390147" y="404200"/>
                    <a:pt x="392658" y="408582"/>
                  </a:cubicBezTo>
                  <a:cubicBezTo>
                    <a:pt x="392693" y="408638"/>
                    <a:pt x="392713" y="408693"/>
                    <a:pt x="392748" y="408748"/>
                  </a:cubicBezTo>
                  <a:lnTo>
                    <a:pt x="501234" y="599416"/>
                  </a:lnTo>
                  <a:cubicBezTo>
                    <a:pt x="506183" y="608145"/>
                    <a:pt x="503169" y="619233"/>
                    <a:pt x="494476" y="624253"/>
                  </a:cubicBezTo>
                  <a:cubicBezTo>
                    <a:pt x="491865" y="626026"/>
                    <a:pt x="488851" y="627103"/>
                    <a:pt x="485710" y="627359"/>
                  </a:cubicBezTo>
                  <a:cubicBezTo>
                    <a:pt x="479153" y="627376"/>
                    <a:pt x="473090" y="623908"/>
                    <a:pt x="469820" y="618227"/>
                  </a:cubicBezTo>
                  <a:lnTo>
                    <a:pt x="361336" y="427557"/>
                  </a:lnTo>
                  <a:cubicBezTo>
                    <a:pt x="355894" y="419066"/>
                    <a:pt x="358377" y="407760"/>
                    <a:pt x="366870" y="402337"/>
                  </a:cubicBezTo>
                  <a:cubicBezTo>
                    <a:pt x="367143" y="402154"/>
                    <a:pt x="367436" y="401970"/>
                    <a:pt x="367729" y="401806"/>
                  </a:cubicBezTo>
                  <a:cubicBezTo>
                    <a:pt x="372102" y="399295"/>
                    <a:pt x="377079" y="398798"/>
                    <a:pt x="381590" y="400024"/>
                  </a:cubicBezTo>
                  <a:close/>
                  <a:moveTo>
                    <a:pt x="704467" y="198041"/>
                  </a:moveTo>
                  <a:cubicBezTo>
                    <a:pt x="709126" y="198404"/>
                    <a:pt x="713646" y="200545"/>
                    <a:pt x="716925" y="204380"/>
                  </a:cubicBezTo>
                  <a:cubicBezTo>
                    <a:pt x="723481" y="212051"/>
                    <a:pt x="722587" y="223576"/>
                    <a:pt x="714916" y="230131"/>
                  </a:cubicBezTo>
                  <a:lnTo>
                    <a:pt x="548538" y="373132"/>
                  </a:lnTo>
                  <a:cubicBezTo>
                    <a:pt x="545249" y="376037"/>
                    <a:pt x="541048" y="377643"/>
                    <a:pt x="536666" y="377698"/>
                  </a:cubicBezTo>
                  <a:cubicBezTo>
                    <a:pt x="526584" y="377698"/>
                    <a:pt x="518403" y="369517"/>
                    <a:pt x="518403" y="359435"/>
                  </a:cubicBezTo>
                  <a:cubicBezTo>
                    <a:pt x="518403" y="354102"/>
                    <a:pt x="520739" y="349025"/>
                    <a:pt x="524794" y="345556"/>
                  </a:cubicBezTo>
                  <a:lnTo>
                    <a:pt x="691173" y="202371"/>
                  </a:lnTo>
                  <a:cubicBezTo>
                    <a:pt x="695009" y="199093"/>
                    <a:pt x="699808" y="197678"/>
                    <a:pt x="704467" y="198041"/>
                  </a:cubicBezTo>
                  <a:close/>
                  <a:moveTo>
                    <a:pt x="20233" y="148160"/>
                  </a:moveTo>
                  <a:cubicBezTo>
                    <a:pt x="24858" y="148687"/>
                    <a:pt x="29282" y="150970"/>
                    <a:pt x="32415" y="154887"/>
                  </a:cubicBezTo>
                  <a:lnTo>
                    <a:pt x="169024" y="326564"/>
                  </a:lnTo>
                  <a:cubicBezTo>
                    <a:pt x="175234" y="334435"/>
                    <a:pt x="173938" y="345868"/>
                    <a:pt x="166102" y="352132"/>
                  </a:cubicBezTo>
                  <a:cubicBezTo>
                    <a:pt x="162887" y="354708"/>
                    <a:pt x="158907" y="356131"/>
                    <a:pt x="154778" y="356149"/>
                  </a:cubicBezTo>
                  <a:cubicBezTo>
                    <a:pt x="149227" y="356131"/>
                    <a:pt x="143986" y="353574"/>
                    <a:pt x="140532" y="349209"/>
                  </a:cubicBezTo>
                  <a:lnTo>
                    <a:pt x="3923" y="177534"/>
                  </a:lnTo>
                  <a:cubicBezTo>
                    <a:pt x="-2286" y="169664"/>
                    <a:pt x="-990" y="158231"/>
                    <a:pt x="6846" y="151966"/>
                  </a:cubicBezTo>
                  <a:cubicBezTo>
                    <a:pt x="10782" y="148861"/>
                    <a:pt x="15608" y="147632"/>
                    <a:pt x="20233" y="148160"/>
                  </a:cubicBezTo>
                  <a:close/>
                  <a:moveTo>
                    <a:pt x="310199" y="380"/>
                  </a:moveTo>
                  <a:cubicBezTo>
                    <a:pt x="320025" y="-1649"/>
                    <a:pt x="329649" y="4635"/>
                    <a:pt x="331749" y="14442"/>
                  </a:cubicBezTo>
                  <a:lnTo>
                    <a:pt x="377409" y="229036"/>
                  </a:lnTo>
                  <a:cubicBezTo>
                    <a:pt x="379545" y="238898"/>
                    <a:pt x="373281" y="248615"/>
                    <a:pt x="363417" y="250750"/>
                  </a:cubicBezTo>
                  <a:cubicBezTo>
                    <a:pt x="363399" y="250750"/>
                    <a:pt x="363362" y="250768"/>
                    <a:pt x="363345" y="250768"/>
                  </a:cubicBezTo>
                  <a:lnTo>
                    <a:pt x="360058" y="251135"/>
                  </a:lnTo>
                  <a:cubicBezTo>
                    <a:pt x="351291" y="251336"/>
                    <a:pt x="343639" y="245273"/>
                    <a:pt x="341794" y="236708"/>
                  </a:cubicBezTo>
                  <a:lnTo>
                    <a:pt x="296137" y="22113"/>
                  </a:lnTo>
                  <a:cubicBezTo>
                    <a:pt x="293999" y="12250"/>
                    <a:pt x="300265" y="2535"/>
                    <a:pt x="310127" y="397"/>
                  </a:cubicBezTo>
                  <a:cubicBezTo>
                    <a:pt x="310144" y="397"/>
                    <a:pt x="310181" y="380"/>
                    <a:pt x="310199" y="38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747" name="Google Shape;747;p13"/>
          <p:cNvSpPr/>
          <p:nvPr/>
        </p:nvSpPr>
        <p:spPr>
          <a:xfrm rot="2516575">
            <a:off x="9855440" y="-1109711"/>
            <a:ext cx="3043999" cy="2419521"/>
          </a:xfrm>
          <a:custGeom>
            <a:rect b="b" l="l" r="r" t="t"/>
            <a:pathLst>
              <a:path extrusionOk="0" h="3460146" w="3166658">
                <a:moveTo>
                  <a:pt x="1558766" y="1240"/>
                </a:moveTo>
                <a:cubicBezTo>
                  <a:pt x="1452658" y="9051"/>
                  <a:pt x="1309497" y="51628"/>
                  <a:pt x="1087374" y="266035"/>
                </a:cubicBezTo>
                <a:cubicBezTo>
                  <a:pt x="818388" y="525687"/>
                  <a:pt x="659511" y="905449"/>
                  <a:pt x="513207" y="1240919"/>
                </a:cubicBezTo>
                <a:cubicBezTo>
                  <a:pt x="429672" y="1432658"/>
                  <a:pt x="344424" y="1624110"/>
                  <a:pt x="281559" y="1823944"/>
                </a:cubicBezTo>
                <a:cubicBezTo>
                  <a:pt x="221932" y="2013492"/>
                  <a:pt x="174783" y="2206754"/>
                  <a:pt x="116681" y="2396873"/>
                </a:cubicBezTo>
                <a:cubicBezTo>
                  <a:pt x="60102" y="2581754"/>
                  <a:pt x="-26194" y="2772349"/>
                  <a:pt x="6763" y="2970183"/>
                </a:cubicBezTo>
                <a:cubicBezTo>
                  <a:pt x="32956" y="3128870"/>
                  <a:pt x="143827" y="3270221"/>
                  <a:pt x="286893" y="3341658"/>
                </a:cubicBezTo>
                <a:cubicBezTo>
                  <a:pt x="417766" y="3407190"/>
                  <a:pt x="563118" y="3398808"/>
                  <a:pt x="704564" y="3403571"/>
                </a:cubicBezTo>
                <a:cubicBezTo>
                  <a:pt x="1207389" y="3421478"/>
                  <a:pt x="1707261" y="3501488"/>
                  <a:pt x="2210086" y="3432146"/>
                </a:cubicBezTo>
                <a:cubicBezTo>
                  <a:pt x="2519458" y="3389759"/>
                  <a:pt x="2678049" y="3365471"/>
                  <a:pt x="2840355" y="3236216"/>
                </a:cubicBezTo>
                <a:cubicBezTo>
                  <a:pt x="3049905" y="3069148"/>
                  <a:pt x="3120961" y="2841310"/>
                  <a:pt x="3142202" y="2759966"/>
                </a:cubicBezTo>
                <a:cubicBezTo>
                  <a:pt x="3178016" y="2621854"/>
                  <a:pt x="3178397" y="2484979"/>
                  <a:pt x="3110389" y="2172179"/>
                </a:cubicBezTo>
                <a:cubicBezTo>
                  <a:pt x="3049047" y="1889858"/>
                  <a:pt x="2988564" y="1611251"/>
                  <a:pt x="2813875" y="1234823"/>
                </a:cubicBezTo>
                <a:cubicBezTo>
                  <a:pt x="2667857" y="920498"/>
                  <a:pt x="2518600" y="598744"/>
                  <a:pt x="2188940" y="308041"/>
                </a:cubicBezTo>
                <a:cubicBezTo>
                  <a:pt x="2012347" y="152688"/>
                  <a:pt x="1813560" y="-17619"/>
                  <a:pt x="1558766" y="1240"/>
                </a:cubicBezTo>
                <a:close/>
              </a:path>
            </a:pathLst>
          </a:custGeom>
          <a:solidFill>
            <a:srgbClr val="171717">
              <a:alpha val="111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sz="1800">
              <a:latin typeface="Calibri"/>
              <a:ea typeface="Calibri"/>
              <a:cs typeface="Calibri"/>
              <a:sym typeface="Calibri"/>
            </a:endParaRPr>
          </a:p>
        </p:txBody>
      </p:sp>
      <p:grpSp>
        <p:nvGrpSpPr>
          <p:cNvPr id="748" name="Google Shape;748;p13"/>
          <p:cNvGrpSpPr/>
          <p:nvPr/>
        </p:nvGrpSpPr>
        <p:grpSpPr>
          <a:xfrm flipH="1" rot="730305">
            <a:off x="10000469" y="500835"/>
            <a:ext cx="1555243" cy="892284"/>
            <a:chOff x="-428213" y="-379272"/>
            <a:chExt cx="4043302" cy="2319748"/>
          </a:xfrm>
        </p:grpSpPr>
        <p:sp>
          <p:nvSpPr>
            <p:cNvPr id="749" name="Google Shape;749;p13"/>
            <p:cNvSpPr/>
            <p:nvPr/>
          </p:nvSpPr>
          <p:spPr>
            <a:xfrm flipH="1">
              <a:off x="1261939" y="-379272"/>
              <a:ext cx="1268020" cy="1796335"/>
            </a:xfrm>
            <a:custGeom>
              <a:rect b="b" l="l" r="r" t="t"/>
              <a:pathLst>
                <a:path extrusionOk="0" h="695580" w="491005">
                  <a:moveTo>
                    <a:pt x="-990" y="557771"/>
                  </a:moveTo>
                  <a:cubicBezTo>
                    <a:pt x="19965" y="480552"/>
                    <a:pt x="50825" y="406362"/>
                    <a:pt x="90831" y="337077"/>
                  </a:cubicBezTo>
                  <a:cubicBezTo>
                    <a:pt x="128931" y="271735"/>
                    <a:pt x="191225" y="166198"/>
                    <a:pt x="315050" y="81140"/>
                  </a:cubicBezTo>
                  <a:cubicBezTo>
                    <a:pt x="364580" y="47164"/>
                    <a:pt x="418396" y="20027"/>
                    <a:pt x="475165" y="463"/>
                  </a:cubicBezTo>
                  <a:cubicBezTo>
                    <a:pt x="480975" y="-1585"/>
                    <a:pt x="487357" y="1473"/>
                    <a:pt x="489357" y="7273"/>
                  </a:cubicBezTo>
                  <a:cubicBezTo>
                    <a:pt x="490309" y="9864"/>
                    <a:pt x="490214" y="12693"/>
                    <a:pt x="489166" y="15227"/>
                  </a:cubicBezTo>
                  <a:cubicBezTo>
                    <a:pt x="479641" y="37992"/>
                    <a:pt x="469545" y="66186"/>
                    <a:pt x="459734" y="98761"/>
                  </a:cubicBezTo>
                  <a:cubicBezTo>
                    <a:pt x="442399" y="156864"/>
                    <a:pt x="412966" y="258305"/>
                    <a:pt x="420968" y="381177"/>
                  </a:cubicBezTo>
                  <a:cubicBezTo>
                    <a:pt x="426111" y="460997"/>
                    <a:pt x="442209" y="475379"/>
                    <a:pt x="447447" y="584250"/>
                  </a:cubicBezTo>
                  <a:cubicBezTo>
                    <a:pt x="449638" y="631018"/>
                    <a:pt x="448685" y="669975"/>
                    <a:pt x="447447" y="69540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50" name="Google Shape;750;p13"/>
            <p:cNvSpPr/>
            <p:nvPr/>
          </p:nvSpPr>
          <p:spPr>
            <a:xfrm flipH="1">
              <a:off x="-428213" y="-160868"/>
              <a:ext cx="4043302" cy="2101344"/>
            </a:xfrm>
            <a:custGeom>
              <a:rect b="b" l="l" r="r" t="t"/>
              <a:pathLst>
                <a:path extrusionOk="0" h="2101344" w="4043302">
                  <a:moveTo>
                    <a:pt x="982909" y="1282"/>
                  </a:moveTo>
                  <a:cubicBezTo>
                    <a:pt x="971097" y="-2874"/>
                    <a:pt x="958056" y="3401"/>
                    <a:pt x="953873" y="15334"/>
                  </a:cubicBezTo>
                  <a:cubicBezTo>
                    <a:pt x="923607" y="106237"/>
                    <a:pt x="868238" y="186654"/>
                    <a:pt x="793923" y="247141"/>
                  </a:cubicBezTo>
                  <a:cubicBezTo>
                    <a:pt x="741261" y="288237"/>
                    <a:pt x="707549" y="294879"/>
                    <a:pt x="616008" y="333761"/>
                  </a:cubicBezTo>
                  <a:cubicBezTo>
                    <a:pt x="469591" y="396509"/>
                    <a:pt x="325387" y="458275"/>
                    <a:pt x="210225" y="570980"/>
                  </a:cubicBezTo>
                  <a:cubicBezTo>
                    <a:pt x="117700" y="661070"/>
                    <a:pt x="51503" y="774635"/>
                    <a:pt x="18530" y="899496"/>
                  </a:cubicBezTo>
                  <a:cubicBezTo>
                    <a:pt x="-10509" y="1016875"/>
                    <a:pt x="-172" y="1114076"/>
                    <a:pt x="14099" y="1241543"/>
                  </a:cubicBezTo>
                  <a:cubicBezTo>
                    <a:pt x="29109" y="1344305"/>
                    <a:pt x="53226" y="1445591"/>
                    <a:pt x="85708" y="1544219"/>
                  </a:cubicBezTo>
                  <a:cubicBezTo>
                    <a:pt x="86941" y="1548427"/>
                    <a:pt x="89400" y="1552243"/>
                    <a:pt x="92599" y="1555245"/>
                  </a:cubicBezTo>
                  <a:cubicBezTo>
                    <a:pt x="102442" y="1564522"/>
                    <a:pt x="117945" y="1564006"/>
                    <a:pt x="127298" y="1554064"/>
                  </a:cubicBezTo>
                  <a:cubicBezTo>
                    <a:pt x="166177" y="1503446"/>
                    <a:pt x="220066" y="1466336"/>
                    <a:pt x="281096" y="1448004"/>
                  </a:cubicBezTo>
                  <a:cubicBezTo>
                    <a:pt x="350489" y="1427899"/>
                    <a:pt x="422835" y="1419580"/>
                    <a:pt x="494937" y="1423396"/>
                  </a:cubicBezTo>
                  <a:cubicBezTo>
                    <a:pt x="643814" y="1433707"/>
                    <a:pt x="791709" y="1395933"/>
                    <a:pt x="917453" y="1315612"/>
                  </a:cubicBezTo>
                  <a:cubicBezTo>
                    <a:pt x="950181" y="1401372"/>
                    <a:pt x="992013" y="1483364"/>
                    <a:pt x="1042216" y="1560216"/>
                  </a:cubicBezTo>
                  <a:cubicBezTo>
                    <a:pt x="1125635" y="1686993"/>
                    <a:pt x="1230465" y="1798370"/>
                    <a:pt x="1351781" y="1889467"/>
                  </a:cubicBezTo>
                  <a:cubicBezTo>
                    <a:pt x="1447505" y="1961322"/>
                    <a:pt x="1549628" y="2038346"/>
                    <a:pt x="1707612" y="2075748"/>
                  </a:cubicBezTo>
                  <a:cubicBezTo>
                    <a:pt x="1782663" y="2093713"/>
                    <a:pt x="1893154" y="2119797"/>
                    <a:pt x="2016193" y="2081902"/>
                  </a:cubicBezTo>
                  <a:cubicBezTo>
                    <a:pt x="2095677" y="2057539"/>
                    <a:pt x="2168271" y="1993313"/>
                    <a:pt x="2310257" y="1866337"/>
                  </a:cubicBezTo>
                  <a:cubicBezTo>
                    <a:pt x="2478821" y="1715492"/>
                    <a:pt x="2476361" y="1694082"/>
                    <a:pt x="2569380" y="1632807"/>
                  </a:cubicBezTo>
                  <a:cubicBezTo>
                    <a:pt x="2589802" y="1619520"/>
                    <a:pt x="2675190" y="1579163"/>
                    <a:pt x="2844739" y="1499434"/>
                  </a:cubicBezTo>
                  <a:cubicBezTo>
                    <a:pt x="3031023" y="1412075"/>
                    <a:pt x="3068915" y="1394851"/>
                    <a:pt x="3129454" y="1371964"/>
                  </a:cubicBezTo>
                  <a:cubicBezTo>
                    <a:pt x="3205983" y="1339851"/>
                    <a:pt x="3285712" y="1315760"/>
                    <a:pt x="3367162" y="1300111"/>
                  </a:cubicBezTo>
                  <a:cubicBezTo>
                    <a:pt x="3451077" y="1285837"/>
                    <a:pt x="3556153" y="1269350"/>
                    <a:pt x="3676733" y="1308722"/>
                  </a:cubicBezTo>
                  <a:cubicBezTo>
                    <a:pt x="3722256" y="1323686"/>
                    <a:pt x="3765566" y="1344994"/>
                    <a:pt x="3805184" y="1371964"/>
                  </a:cubicBezTo>
                  <a:cubicBezTo>
                    <a:pt x="3802477" y="1382791"/>
                    <a:pt x="3794354" y="1441359"/>
                    <a:pt x="3822163" y="1470395"/>
                  </a:cubicBezTo>
                  <a:cubicBezTo>
                    <a:pt x="3849969" y="1499434"/>
                    <a:pt x="3895986" y="1494512"/>
                    <a:pt x="3945202" y="1489345"/>
                  </a:cubicBezTo>
                  <a:cubicBezTo>
                    <a:pt x="3978666" y="1485948"/>
                    <a:pt x="4011151" y="1477655"/>
                    <a:pt x="4042158" y="1464737"/>
                  </a:cubicBezTo>
                  <a:cubicBezTo>
                    <a:pt x="4052001" y="1366306"/>
                    <a:pt x="3996880" y="1288545"/>
                    <a:pt x="3932651" y="1277718"/>
                  </a:cubicBezTo>
                  <a:cubicBezTo>
                    <a:pt x="3894263" y="1274592"/>
                    <a:pt x="3856120" y="1287806"/>
                    <a:pt x="3827823" y="1314137"/>
                  </a:cubicBezTo>
                  <a:cubicBezTo>
                    <a:pt x="3541143" y="1220134"/>
                    <a:pt x="3346246" y="1248434"/>
                    <a:pt x="3221241" y="1291498"/>
                  </a:cubicBezTo>
                  <a:cubicBezTo>
                    <a:pt x="3127976" y="1324471"/>
                    <a:pt x="3015026" y="1385008"/>
                    <a:pt x="2729084" y="1488361"/>
                  </a:cubicBezTo>
                  <a:cubicBezTo>
                    <a:pt x="2638524" y="1521334"/>
                    <a:pt x="2527052" y="1559477"/>
                    <a:pt x="2450766" y="1506815"/>
                  </a:cubicBezTo>
                  <a:cubicBezTo>
                    <a:pt x="2408689" y="1478269"/>
                    <a:pt x="2399339" y="1437915"/>
                    <a:pt x="2376943" y="1386728"/>
                  </a:cubicBezTo>
                  <a:cubicBezTo>
                    <a:pt x="2376943" y="1386728"/>
                    <a:pt x="2365624" y="1351785"/>
                    <a:pt x="2331450" y="1298971"/>
                  </a:cubicBezTo>
                  <a:lnTo>
                    <a:pt x="2306143" y="1266182"/>
                  </a:lnTo>
                  <a:lnTo>
                    <a:pt x="2310996" y="1166490"/>
                  </a:lnTo>
                  <a:cubicBezTo>
                    <a:pt x="2327236" y="1033362"/>
                    <a:pt x="2365872" y="903923"/>
                    <a:pt x="2425176" y="783592"/>
                  </a:cubicBezTo>
                  <a:cubicBezTo>
                    <a:pt x="2492109" y="651694"/>
                    <a:pt x="2538866" y="632746"/>
                    <a:pt x="2739663" y="386668"/>
                  </a:cubicBezTo>
                  <a:cubicBezTo>
                    <a:pt x="2804628" y="306939"/>
                    <a:pt x="2858274" y="237791"/>
                    <a:pt x="2898879" y="183900"/>
                  </a:cubicBezTo>
                  <a:cubicBezTo>
                    <a:pt x="2902320" y="179200"/>
                    <a:pt x="2904537" y="173540"/>
                    <a:pt x="2904785" y="167683"/>
                  </a:cubicBezTo>
                  <a:cubicBezTo>
                    <a:pt x="2905519" y="151640"/>
                    <a:pt x="2892971" y="138105"/>
                    <a:pt x="2876976" y="137392"/>
                  </a:cubicBezTo>
                  <a:cubicBezTo>
                    <a:pt x="2834403" y="135914"/>
                    <a:pt x="2783466" y="134439"/>
                    <a:pt x="2726131" y="135914"/>
                  </a:cubicBezTo>
                  <a:cubicBezTo>
                    <a:pt x="2574792" y="140590"/>
                    <a:pt x="2333387" y="148710"/>
                    <a:pt x="2060241" y="263629"/>
                  </a:cubicBezTo>
                  <a:cubicBezTo>
                    <a:pt x="1855504" y="350003"/>
                    <a:pt x="1527480" y="487559"/>
                    <a:pt x="1412563" y="765383"/>
                  </a:cubicBezTo>
                  <a:cubicBezTo>
                    <a:pt x="1400751" y="794174"/>
                    <a:pt x="1386664" y="835268"/>
                    <a:pt x="1362641" y="879378"/>
                  </a:cubicBezTo>
                  <a:lnTo>
                    <a:pt x="1341166" y="911879"/>
                  </a:lnTo>
                  <a:lnTo>
                    <a:pt x="1288508" y="911697"/>
                  </a:lnTo>
                  <a:cubicBezTo>
                    <a:pt x="1231450" y="913995"/>
                    <a:pt x="1174483" y="918787"/>
                    <a:pt x="1117763" y="926070"/>
                  </a:cubicBezTo>
                  <a:cubicBezTo>
                    <a:pt x="1152705" y="821487"/>
                    <a:pt x="1226528" y="555231"/>
                    <a:pt x="1122191" y="255507"/>
                  </a:cubicBezTo>
                  <a:cubicBezTo>
                    <a:pt x="1091432" y="167732"/>
                    <a:pt x="1048367" y="84851"/>
                    <a:pt x="993984" y="9428"/>
                  </a:cubicBezTo>
                  <a:cubicBezTo>
                    <a:pt x="991277" y="5664"/>
                    <a:pt x="987340" y="2833"/>
                    <a:pt x="982909" y="1282"/>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51" name="Google Shape;751;p13"/>
            <p:cNvSpPr/>
            <p:nvPr/>
          </p:nvSpPr>
          <p:spPr>
            <a:xfrm flipH="1">
              <a:off x="700874" y="-32871"/>
              <a:ext cx="1872888" cy="1224503"/>
            </a:xfrm>
            <a:custGeom>
              <a:rect b="b" l="l" r="r" t="t"/>
              <a:pathLst>
                <a:path extrusionOk="0" h="474154" w="725223">
                  <a:moveTo>
                    <a:pt x="-990" y="377302"/>
                  </a:moveTo>
                  <a:cubicBezTo>
                    <a:pt x="57875" y="368558"/>
                    <a:pt x="107786" y="329525"/>
                    <a:pt x="130455" y="274527"/>
                  </a:cubicBezTo>
                  <a:cubicBezTo>
                    <a:pt x="139980" y="246686"/>
                    <a:pt x="153411" y="220349"/>
                    <a:pt x="170365" y="196327"/>
                  </a:cubicBezTo>
                  <a:cubicBezTo>
                    <a:pt x="223990" y="124985"/>
                    <a:pt x="307906" y="85456"/>
                    <a:pt x="387916" y="51642"/>
                  </a:cubicBezTo>
                  <a:cubicBezTo>
                    <a:pt x="469355" y="17457"/>
                    <a:pt x="556795" y="-155"/>
                    <a:pt x="645092" y="-174"/>
                  </a:cubicBezTo>
                  <a:cubicBezTo>
                    <a:pt x="659664" y="-174"/>
                    <a:pt x="674428" y="-174"/>
                    <a:pt x="689097" y="-174"/>
                  </a:cubicBezTo>
                  <a:lnTo>
                    <a:pt x="711290" y="-174"/>
                  </a:lnTo>
                  <a:cubicBezTo>
                    <a:pt x="719290" y="722"/>
                    <a:pt x="725005" y="7932"/>
                    <a:pt x="724148" y="15933"/>
                  </a:cubicBezTo>
                  <a:cubicBezTo>
                    <a:pt x="723958" y="17695"/>
                    <a:pt x="723387" y="19400"/>
                    <a:pt x="722624" y="20972"/>
                  </a:cubicBezTo>
                  <a:cubicBezTo>
                    <a:pt x="686048" y="67930"/>
                    <a:pt x="650902" y="113936"/>
                    <a:pt x="611563" y="157655"/>
                  </a:cubicBezTo>
                  <a:cubicBezTo>
                    <a:pt x="592513" y="179754"/>
                    <a:pt x="571653" y="200518"/>
                    <a:pt x="554984" y="224330"/>
                  </a:cubicBezTo>
                  <a:cubicBezTo>
                    <a:pt x="507359" y="297673"/>
                    <a:pt x="486786" y="387113"/>
                    <a:pt x="487643" y="473981"/>
                  </a:cubicBezTo>
                  <a:cubicBezTo>
                    <a:pt x="485071" y="386827"/>
                    <a:pt x="503930" y="296149"/>
                    <a:pt x="551269" y="221854"/>
                  </a:cubicBezTo>
                  <a:cubicBezTo>
                    <a:pt x="568796" y="198346"/>
                    <a:pt x="587560" y="175772"/>
                    <a:pt x="607467" y="154227"/>
                  </a:cubicBezTo>
                  <a:cubicBezTo>
                    <a:pt x="641377" y="116127"/>
                    <a:pt x="685096" y="58977"/>
                    <a:pt x="716909" y="18114"/>
                  </a:cubicBezTo>
                  <a:cubicBezTo>
                    <a:pt x="718624" y="14047"/>
                    <a:pt x="716719" y="9351"/>
                    <a:pt x="712719" y="7618"/>
                  </a:cubicBezTo>
                  <a:cubicBezTo>
                    <a:pt x="712242" y="7418"/>
                    <a:pt x="711767" y="7265"/>
                    <a:pt x="711290" y="7161"/>
                  </a:cubicBezTo>
                  <a:lnTo>
                    <a:pt x="689668" y="7161"/>
                  </a:lnTo>
                  <a:cubicBezTo>
                    <a:pt x="675094" y="7161"/>
                    <a:pt x="660522" y="7161"/>
                    <a:pt x="645948" y="7161"/>
                  </a:cubicBezTo>
                  <a:cubicBezTo>
                    <a:pt x="558413" y="7437"/>
                    <a:pt x="471736" y="24744"/>
                    <a:pt x="390869" y="58119"/>
                  </a:cubicBezTo>
                  <a:cubicBezTo>
                    <a:pt x="305144" y="94314"/>
                    <a:pt x="213609" y="136320"/>
                    <a:pt x="162269" y="217377"/>
                  </a:cubicBezTo>
                  <a:cubicBezTo>
                    <a:pt x="151315" y="236246"/>
                    <a:pt x="141885" y="256001"/>
                    <a:pt x="134266" y="276432"/>
                  </a:cubicBezTo>
                  <a:cubicBezTo>
                    <a:pt x="110358" y="331554"/>
                    <a:pt x="59304" y="370054"/>
                    <a:pt x="-323" y="377778"/>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52" name="Google Shape;752;p13"/>
            <p:cNvSpPr/>
            <p:nvPr/>
          </p:nvSpPr>
          <p:spPr>
            <a:xfrm flipH="1">
              <a:off x="3049265" y="953163"/>
              <a:ext cx="232464" cy="201512"/>
            </a:xfrm>
            <a:custGeom>
              <a:rect b="b" l="l" r="r" t="t"/>
              <a:pathLst>
                <a:path extrusionOk="0" h="78030" w="90015">
                  <a:moveTo>
                    <a:pt x="85307" y="44594"/>
                  </a:moveTo>
                  <a:lnTo>
                    <a:pt x="40634" y="36784"/>
                  </a:lnTo>
                  <a:lnTo>
                    <a:pt x="38159" y="72883"/>
                  </a:lnTo>
                  <a:cubicBezTo>
                    <a:pt x="37777" y="76017"/>
                    <a:pt x="34919" y="78217"/>
                    <a:pt x="31777" y="77808"/>
                  </a:cubicBezTo>
                  <a:cubicBezTo>
                    <a:pt x="31109" y="77722"/>
                    <a:pt x="30538" y="77541"/>
                    <a:pt x="29966" y="77265"/>
                  </a:cubicBezTo>
                  <a:lnTo>
                    <a:pt x="-990" y="62025"/>
                  </a:lnTo>
                  <a:lnTo>
                    <a:pt x="725" y="60787"/>
                  </a:lnTo>
                  <a:lnTo>
                    <a:pt x="725" y="60787"/>
                  </a:lnTo>
                  <a:lnTo>
                    <a:pt x="32347" y="37831"/>
                  </a:lnTo>
                  <a:lnTo>
                    <a:pt x="33586" y="37355"/>
                  </a:lnTo>
                  <a:cubicBezTo>
                    <a:pt x="43206" y="34231"/>
                    <a:pt x="51970" y="29097"/>
                    <a:pt x="59399" y="22306"/>
                  </a:cubicBezTo>
                  <a:cubicBezTo>
                    <a:pt x="63208" y="18819"/>
                    <a:pt x="66638" y="14990"/>
                    <a:pt x="69686" y="10875"/>
                  </a:cubicBezTo>
                  <a:lnTo>
                    <a:pt x="69686" y="10875"/>
                  </a:lnTo>
                  <a:lnTo>
                    <a:pt x="84926" y="-174"/>
                  </a:lnTo>
                  <a:lnTo>
                    <a:pt x="84926" y="-174"/>
                  </a:lnTo>
                  <a:cubicBezTo>
                    <a:pt x="84926" y="2493"/>
                    <a:pt x="87879" y="29354"/>
                    <a:pt x="89022" y="40403"/>
                  </a:cubicBezTo>
                  <a:cubicBezTo>
                    <a:pt x="89117" y="42575"/>
                    <a:pt x="87498" y="44442"/>
                    <a:pt x="85307" y="44594"/>
                  </a:cubicBez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53" name="Google Shape;753;p13"/>
            <p:cNvSpPr/>
            <p:nvPr/>
          </p:nvSpPr>
          <p:spPr>
            <a:xfrm flipH="1">
              <a:off x="2854839" y="425715"/>
              <a:ext cx="147998" cy="150890"/>
            </a:xfrm>
            <a:custGeom>
              <a:rect b="b" l="l" r="r" t="t"/>
              <a:pathLst>
                <a:path extrusionOk="0" h="58428" w="57308">
                  <a:moveTo>
                    <a:pt x="7264" y="58255"/>
                  </a:moveTo>
                  <a:cubicBezTo>
                    <a:pt x="-5309" y="43148"/>
                    <a:pt x="-3308" y="20688"/>
                    <a:pt x="11836" y="8077"/>
                  </a:cubicBezTo>
                  <a:cubicBezTo>
                    <a:pt x="17646" y="3181"/>
                    <a:pt x="24981" y="295"/>
                    <a:pt x="32601" y="-134"/>
                  </a:cubicBezTo>
                  <a:cubicBezTo>
                    <a:pt x="41268" y="-553"/>
                    <a:pt x="49745" y="2343"/>
                    <a:pt x="56318" y="7963"/>
                  </a:cubicBezTo>
                  <a:cubicBezTo>
                    <a:pt x="37648" y="-686"/>
                    <a:pt x="15551" y="7420"/>
                    <a:pt x="6883" y="26079"/>
                  </a:cubicBezTo>
                  <a:cubicBezTo>
                    <a:pt x="2120" y="36309"/>
                    <a:pt x="2311" y="48149"/>
                    <a:pt x="7264" y="58255"/>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54" name="Google Shape;754;p13"/>
            <p:cNvSpPr/>
            <p:nvPr/>
          </p:nvSpPr>
          <p:spPr>
            <a:xfrm flipH="1">
              <a:off x="3498289" y="1115497"/>
              <a:ext cx="28227" cy="54932"/>
            </a:xfrm>
            <a:custGeom>
              <a:rect b="b" l="l" r="r" t="t"/>
              <a:pathLst>
                <a:path extrusionOk="0" h="21271" w="10930">
                  <a:moveTo>
                    <a:pt x="4225" y="21098"/>
                  </a:moveTo>
                  <a:cubicBezTo>
                    <a:pt x="1749" y="21098"/>
                    <a:pt x="-442" y="17764"/>
                    <a:pt x="-919" y="13097"/>
                  </a:cubicBezTo>
                  <a:cubicBezTo>
                    <a:pt x="-1014" y="12240"/>
                    <a:pt x="-1014" y="11382"/>
                    <a:pt x="-919" y="10525"/>
                  </a:cubicBezTo>
                  <a:cubicBezTo>
                    <a:pt x="-1014" y="9639"/>
                    <a:pt x="-1014" y="8744"/>
                    <a:pt x="-919" y="7858"/>
                  </a:cubicBezTo>
                  <a:cubicBezTo>
                    <a:pt x="-919" y="2715"/>
                    <a:pt x="2129" y="-905"/>
                    <a:pt x="5082" y="-48"/>
                  </a:cubicBezTo>
                  <a:cubicBezTo>
                    <a:pt x="8034" y="810"/>
                    <a:pt x="9940" y="5096"/>
                    <a:pt x="9940" y="10430"/>
                  </a:cubicBezTo>
                  <a:cubicBezTo>
                    <a:pt x="9940" y="15764"/>
                    <a:pt x="7939" y="19955"/>
                    <a:pt x="5082" y="21002"/>
                  </a:cubicBezTo>
                  <a:close/>
                  <a:moveTo>
                    <a:pt x="3463" y="18621"/>
                  </a:moveTo>
                  <a:lnTo>
                    <a:pt x="3463" y="18621"/>
                  </a:ln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55" name="Google Shape;755;p13"/>
            <p:cNvSpPr/>
            <p:nvPr/>
          </p:nvSpPr>
          <p:spPr>
            <a:xfrm flipH="1">
              <a:off x="1837330" y="353747"/>
              <a:ext cx="1747662" cy="1502075"/>
            </a:xfrm>
            <a:custGeom>
              <a:rect b="b" l="l" r="r" t="t"/>
              <a:pathLst>
                <a:path extrusionOk="0" h="1502075" w="1747662">
                  <a:moveTo>
                    <a:pt x="1602708" y="1438340"/>
                  </a:moveTo>
                  <a:cubicBezTo>
                    <a:pt x="1596802" y="1434920"/>
                    <a:pt x="1589175" y="1436398"/>
                    <a:pt x="1584990" y="1441787"/>
                  </a:cubicBezTo>
                  <a:cubicBezTo>
                    <a:pt x="1584990" y="1441810"/>
                    <a:pt x="1584990" y="1441859"/>
                    <a:pt x="1584990" y="1441885"/>
                  </a:cubicBezTo>
                  <a:cubicBezTo>
                    <a:pt x="1581298" y="1447520"/>
                    <a:pt x="1583021" y="1454952"/>
                    <a:pt x="1588682" y="1458520"/>
                  </a:cubicBezTo>
                  <a:cubicBezTo>
                    <a:pt x="1613783" y="1479878"/>
                    <a:pt x="1643558" y="1494841"/>
                    <a:pt x="1675792" y="1502075"/>
                  </a:cubicBezTo>
                  <a:cubicBezTo>
                    <a:pt x="1675792" y="1502075"/>
                    <a:pt x="1676038" y="1502075"/>
                    <a:pt x="1676038" y="1502049"/>
                  </a:cubicBezTo>
                  <a:cubicBezTo>
                    <a:pt x="1682928" y="1501657"/>
                    <a:pt x="1688095" y="1495826"/>
                    <a:pt x="1687606" y="1489034"/>
                  </a:cubicBezTo>
                  <a:cubicBezTo>
                    <a:pt x="1687606" y="1488910"/>
                    <a:pt x="1687606" y="1488811"/>
                    <a:pt x="1687606" y="1488687"/>
                  </a:cubicBezTo>
                  <a:cubicBezTo>
                    <a:pt x="1688095" y="1482045"/>
                    <a:pt x="1683176" y="1476261"/>
                    <a:pt x="1676531" y="1475744"/>
                  </a:cubicBezTo>
                  <a:cubicBezTo>
                    <a:pt x="1649216" y="1469371"/>
                    <a:pt x="1623869" y="1456526"/>
                    <a:pt x="1602708" y="1438340"/>
                  </a:cubicBezTo>
                  <a:close/>
                  <a:moveTo>
                    <a:pt x="1711475" y="1368701"/>
                  </a:moveTo>
                  <a:cubicBezTo>
                    <a:pt x="1706551" y="1364002"/>
                    <a:pt x="1698679" y="1364222"/>
                    <a:pt x="1694000" y="1369192"/>
                  </a:cubicBezTo>
                  <a:cubicBezTo>
                    <a:pt x="1689327" y="1374163"/>
                    <a:pt x="1689575" y="1381965"/>
                    <a:pt x="1694494" y="1386665"/>
                  </a:cubicBezTo>
                  <a:cubicBezTo>
                    <a:pt x="1705076" y="1396508"/>
                    <a:pt x="1716887" y="1404801"/>
                    <a:pt x="1729684" y="1411272"/>
                  </a:cubicBezTo>
                  <a:cubicBezTo>
                    <a:pt x="1731407" y="1412257"/>
                    <a:pt x="1733375" y="1412750"/>
                    <a:pt x="1735344" y="1412750"/>
                  </a:cubicBezTo>
                  <a:cubicBezTo>
                    <a:pt x="1740017" y="1412773"/>
                    <a:pt x="1744448" y="1410066"/>
                    <a:pt x="1746417" y="1405811"/>
                  </a:cubicBezTo>
                  <a:cubicBezTo>
                    <a:pt x="1749370" y="1399683"/>
                    <a:pt x="1746908" y="1392325"/>
                    <a:pt x="1740756" y="1389372"/>
                  </a:cubicBezTo>
                  <a:cubicBezTo>
                    <a:pt x="1729932" y="1383957"/>
                    <a:pt x="1720086" y="1376995"/>
                    <a:pt x="1711475" y="1368701"/>
                  </a:cubicBezTo>
                  <a:close/>
                  <a:moveTo>
                    <a:pt x="1402891" y="1334744"/>
                  </a:moveTo>
                  <a:cubicBezTo>
                    <a:pt x="1398218" y="1330879"/>
                    <a:pt x="1391325" y="1331127"/>
                    <a:pt x="1386649" y="1335310"/>
                  </a:cubicBezTo>
                  <a:cubicBezTo>
                    <a:pt x="1381727" y="1339960"/>
                    <a:pt x="1381482" y="1347737"/>
                    <a:pt x="1386158" y="1352707"/>
                  </a:cubicBezTo>
                  <a:cubicBezTo>
                    <a:pt x="1409536" y="1374731"/>
                    <a:pt x="1436358" y="1392694"/>
                    <a:pt x="1465642" y="1405860"/>
                  </a:cubicBezTo>
                  <a:cubicBezTo>
                    <a:pt x="1467363" y="1406206"/>
                    <a:pt x="1469089" y="1406206"/>
                    <a:pt x="1470809" y="1405860"/>
                  </a:cubicBezTo>
                  <a:cubicBezTo>
                    <a:pt x="1475483" y="1406573"/>
                    <a:pt x="1480407" y="1404336"/>
                    <a:pt x="1482866" y="1400199"/>
                  </a:cubicBezTo>
                  <a:cubicBezTo>
                    <a:pt x="1482866" y="1400052"/>
                    <a:pt x="1482866" y="1399931"/>
                    <a:pt x="1483112" y="1399781"/>
                  </a:cubicBezTo>
                  <a:cubicBezTo>
                    <a:pt x="1485574" y="1393679"/>
                    <a:pt x="1482866" y="1386592"/>
                    <a:pt x="1476715" y="1383960"/>
                  </a:cubicBezTo>
                  <a:cubicBezTo>
                    <a:pt x="1449400" y="1372024"/>
                    <a:pt x="1424298" y="1355366"/>
                    <a:pt x="1402891" y="1334744"/>
                  </a:cubicBezTo>
                  <a:close/>
                  <a:moveTo>
                    <a:pt x="1498000" y="1276368"/>
                  </a:moveTo>
                  <a:cubicBezTo>
                    <a:pt x="1494924" y="1276993"/>
                    <a:pt x="1492095" y="1278783"/>
                    <a:pt x="1490250" y="1281589"/>
                  </a:cubicBezTo>
                  <a:cubicBezTo>
                    <a:pt x="1490250" y="1281687"/>
                    <a:pt x="1490250" y="1281762"/>
                    <a:pt x="1490005" y="1281860"/>
                  </a:cubicBezTo>
                  <a:cubicBezTo>
                    <a:pt x="1486313" y="1287397"/>
                    <a:pt x="1487788" y="1294876"/>
                    <a:pt x="1493451" y="1298568"/>
                  </a:cubicBezTo>
                  <a:lnTo>
                    <a:pt x="1565549" y="1347783"/>
                  </a:lnTo>
                  <a:cubicBezTo>
                    <a:pt x="1567763" y="1348990"/>
                    <a:pt x="1569979" y="1349680"/>
                    <a:pt x="1572442" y="1349752"/>
                  </a:cubicBezTo>
                  <a:cubicBezTo>
                    <a:pt x="1576624" y="1349703"/>
                    <a:pt x="1580313" y="1347711"/>
                    <a:pt x="1582776" y="1344340"/>
                  </a:cubicBezTo>
                  <a:cubicBezTo>
                    <a:pt x="1586465" y="1338702"/>
                    <a:pt x="1584990" y="1331125"/>
                    <a:pt x="1579332" y="1327358"/>
                  </a:cubicBezTo>
                  <a:lnTo>
                    <a:pt x="1507229" y="1278142"/>
                  </a:lnTo>
                  <a:cubicBezTo>
                    <a:pt x="1504399" y="1276285"/>
                    <a:pt x="1501076" y="1275744"/>
                    <a:pt x="1498000" y="1276368"/>
                  </a:cubicBezTo>
                  <a:close/>
                  <a:moveTo>
                    <a:pt x="1622148" y="1251493"/>
                  </a:moveTo>
                  <a:cubicBezTo>
                    <a:pt x="1617227" y="1246719"/>
                    <a:pt x="1609352" y="1246745"/>
                    <a:pt x="1604676" y="1251568"/>
                  </a:cubicBezTo>
                  <a:cubicBezTo>
                    <a:pt x="1600003" y="1256441"/>
                    <a:pt x="1600003" y="1264168"/>
                    <a:pt x="1604676" y="1269040"/>
                  </a:cubicBezTo>
                  <a:cubicBezTo>
                    <a:pt x="1621658" y="1284345"/>
                    <a:pt x="1641098" y="1296575"/>
                    <a:pt x="1662260" y="1305212"/>
                  </a:cubicBezTo>
                  <a:cubicBezTo>
                    <a:pt x="1663980" y="1306000"/>
                    <a:pt x="1665706" y="1306418"/>
                    <a:pt x="1667672" y="1306444"/>
                  </a:cubicBezTo>
                  <a:cubicBezTo>
                    <a:pt x="1671612" y="1306984"/>
                    <a:pt x="1675792" y="1305826"/>
                    <a:pt x="1678745" y="1303246"/>
                  </a:cubicBezTo>
                  <a:cubicBezTo>
                    <a:pt x="1682685" y="1299872"/>
                    <a:pt x="1683915" y="1294557"/>
                    <a:pt x="1682437" y="1289711"/>
                  </a:cubicBezTo>
                  <a:cubicBezTo>
                    <a:pt x="1680716" y="1285035"/>
                    <a:pt x="1676531" y="1281712"/>
                    <a:pt x="1671612" y="1281097"/>
                  </a:cubicBezTo>
                  <a:cubicBezTo>
                    <a:pt x="1670134" y="1280728"/>
                    <a:pt x="1668905" y="1280728"/>
                    <a:pt x="1667427" y="1281097"/>
                  </a:cubicBezTo>
                  <a:cubicBezTo>
                    <a:pt x="1650939" y="1273543"/>
                    <a:pt x="1635681" y="1263576"/>
                    <a:pt x="1622148" y="1251568"/>
                  </a:cubicBezTo>
                  <a:cubicBezTo>
                    <a:pt x="1622148" y="1251542"/>
                    <a:pt x="1622148" y="1251519"/>
                    <a:pt x="1622148" y="1251493"/>
                  </a:cubicBezTo>
                  <a:close/>
                  <a:moveTo>
                    <a:pt x="1331037" y="1187761"/>
                  </a:moveTo>
                  <a:cubicBezTo>
                    <a:pt x="1325376" y="1191525"/>
                    <a:pt x="1323901" y="1199154"/>
                    <a:pt x="1327593" y="1204815"/>
                  </a:cubicBezTo>
                  <a:cubicBezTo>
                    <a:pt x="1346050" y="1228095"/>
                    <a:pt x="1369919" y="1246450"/>
                    <a:pt x="1397231" y="1258213"/>
                  </a:cubicBezTo>
                  <a:cubicBezTo>
                    <a:pt x="1398955" y="1258582"/>
                    <a:pt x="1400432" y="1258582"/>
                    <a:pt x="1402153" y="1258213"/>
                  </a:cubicBezTo>
                  <a:lnTo>
                    <a:pt x="1402153" y="1260182"/>
                  </a:lnTo>
                  <a:cubicBezTo>
                    <a:pt x="1409043" y="1261460"/>
                    <a:pt x="1415443" y="1257006"/>
                    <a:pt x="1416920" y="1250217"/>
                  </a:cubicBezTo>
                  <a:cubicBezTo>
                    <a:pt x="1418148" y="1243425"/>
                    <a:pt x="1413722" y="1236853"/>
                    <a:pt x="1406829" y="1235574"/>
                  </a:cubicBezTo>
                  <a:cubicBezTo>
                    <a:pt x="1383451" y="1225410"/>
                    <a:pt x="1362780" y="1209612"/>
                    <a:pt x="1346786" y="1189557"/>
                  </a:cubicBezTo>
                  <a:cubicBezTo>
                    <a:pt x="1342603" y="1185201"/>
                    <a:pt x="1335958" y="1184439"/>
                    <a:pt x="1331037" y="1187761"/>
                  </a:cubicBezTo>
                  <a:close/>
                  <a:moveTo>
                    <a:pt x="1161241" y="1146247"/>
                  </a:moveTo>
                  <a:cubicBezTo>
                    <a:pt x="1156072" y="1141842"/>
                    <a:pt x="1148200" y="1142434"/>
                    <a:pt x="1143769" y="1147601"/>
                  </a:cubicBezTo>
                  <a:cubicBezTo>
                    <a:pt x="1139586" y="1152768"/>
                    <a:pt x="1140080" y="1160521"/>
                    <a:pt x="1145247" y="1164949"/>
                  </a:cubicBezTo>
                  <a:cubicBezTo>
                    <a:pt x="1171575" y="1187588"/>
                    <a:pt x="1199384" y="1208998"/>
                    <a:pt x="1227929" y="1229177"/>
                  </a:cubicBezTo>
                  <a:cubicBezTo>
                    <a:pt x="1229895" y="1230627"/>
                    <a:pt x="1232360" y="1231415"/>
                    <a:pt x="1234819" y="1231392"/>
                  </a:cubicBezTo>
                  <a:cubicBezTo>
                    <a:pt x="1238754" y="1231490"/>
                    <a:pt x="1242694" y="1229544"/>
                    <a:pt x="1244908" y="1226225"/>
                  </a:cubicBezTo>
                  <a:cubicBezTo>
                    <a:pt x="1244908" y="1226199"/>
                    <a:pt x="1244908" y="1226173"/>
                    <a:pt x="1244908" y="1226126"/>
                  </a:cubicBezTo>
                  <a:cubicBezTo>
                    <a:pt x="1248845" y="1220564"/>
                    <a:pt x="1247615" y="1212886"/>
                    <a:pt x="1241955" y="1208998"/>
                  </a:cubicBezTo>
                  <a:cubicBezTo>
                    <a:pt x="1214146" y="1189557"/>
                    <a:pt x="1185849" y="1168395"/>
                    <a:pt x="1161241" y="1146247"/>
                  </a:cubicBezTo>
                  <a:close/>
                  <a:moveTo>
                    <a:pt x="1348232" y="1058298"/>
                  </a:moveTo>
                  <a:cubicBezTo>
                    <a:pt x="1345125" y="1057941"/>
                    <a:pt x="1341864" y="1058766"/>
                    <a:pt x="1339157" y="1060857"/>
                  </a:cubicBezTo>
                  <a:cubicBezTo>
                    <a:pt x="1339157" y="1060906"/>
                    <a:pt x="1338912" y="1060955"/>
                    <a:pt x="1338912" y="1061030"/>
                  </a:cubicBezTo>
                  <a:cubicBezTo>
                    <a:pt x="1333745" y="1065311"/>
                    <a:pt x="1333006" y="1073064"/>
                    <a:pt x="1337188" y="1078329"/>
                  </a:cubicBezTo>
                  <a:cubicBezTo>
                    <a:pt x="1355890" y="1098902"/>
                    <a:pt x="1378284" y="1115635"/>
                    <a:pt x="1403385" y="1127545"/>
                  </a:cubicBezTo>
                  <a:cubicBezTo>
                    <a:pt x="1405106" y="1128677"/>
                    <a:pt x="1407077" y="1129268"/>
                    <a:pt x="1409288" y="1129268"/>
                  </a:cubicBezTo>
                  <a:cubicBezTo>
                    <a:pt x="1413719" y="1129439"/>
                    <a:pt x="1417902" y="1127176"/>
                    <a:pt x="1420116" y="1123362"/>
                  </a:cubicBezTo>
                  <a:cubicBezTo>
                    <a:pt x="1423314" y="1117457"/>
                    <a:pt x="1421348" y="1109975"/>
                    <a:pt x="1415442" y="1106629"/>
                  </a:cubicBezTo>
                  <a:cubicBezTo>
                    <a:pt x="1393049" y="1096073"/>
                    <a:pt x="1372872" y="1081184"/>
                    <a:pt x="1356381" y="1062826"/>
                  </a:cubicBezTo>
                  <a:cubicBezTo>
                    <a:pt x="1354291" y="1060193"/>
                    <a:pt x="1351339" y="1058655"/>
                    <a:pt x="1348232" y="1058298"/>
                  </a:cubicBezTo>
                  <a:close/>
                  <a:moveTo>
                    <a:pt x="1170409" y="991690"/>
                  </a:moveTo>
                  <a:cubicBezTo>
                    <a:pt x="1167272" y="991210"/>
                    <a:pt x="1163950" y="991918"/>
                    <a:pt x="1161244" y="993924"/>
                  </a:cubicBezTo>
                  <a:cubicBezTo>
                    <a:pt x="1155829" y="998008"/>
                    <a:pt x="1154599" y="1005612"/>
                    <a:pt x="1158539" y="1011148"/>
                  </a:cubicBezTo>
                  <a:cubicBezTo>
                    <a:pt x="1178962" y="1039523"/>
                    <a:pt x="1204063" y="1064449"/>
                    <a:pt x="1232363" y="1084972"/>
                  </a:cubicBezTo>
                  <a:cubicBezTo>
                    <a:pt x="1234329" y="1086597"/>
                    <a:pt x="1236788" y="1087457"/>
                    <a:pt x="1239496" y="1087434"/>
                  </a:cubicBezTo>
                  <a:cubicBezTo>
                    <a:pt x="1243926" y="1087804"/>
                    <a:pt x="1248109" y="1085835"/>
                    <a:pt x="1250571" y="1082267"/>
                  </a:cubicBezTo>
                  <a:cubicBezTo>
                    <a:pt x="1250571" y="1082241"/>
                    <a:pt x="1250571" y="1082241"/>
                    <a:pt x="1250571" y="1082216"/>
                  </a:cubicBezTo>
                  <a:cubicBezTo>
                    <a:pt x="1254506" y="1076728"/>
                    <a:pt x="1253278" y="1069027"/>
                    <a:pt x="1247861" y="1065040"/>
                  </a:cubicBezTo>
                  <a:cubicBezTo>
                    <a:pt x="1221287" y="1046093"/>
                    <a:pt x="1197664" y="1023009"/>
                    <a:pt x="1178468" y="996629"/>
                  </a:cubicBezTo>
                  <a:cubicBezTo>
                    <a:pt x="1178468" y="996606"/>
                    <a:pt x="1178468" y="996606"/>
                    <a:pt x="1178468" y="996582"/>
                  </a:cubicBezTo>
                  <a:cubicBezTo>
                    <a:pt x="1176500" y="993837"/>
                    <a:pt x="1173547" y="992170"/>
                    <a:pt x="1170409" y="991690"/>
                  </a:cubicBezTo>
                  <a:close/>
                  <a:moveTo>
                    <a:pt x="1014672" y="936505"/>
                  </a:moveTo>
                  <a:cubicBezTo>
                    <a:pt x="1011503" y="936170"/>
                    <a:pt x="1008181" y="937032"/>
                    <a:pt x="1005473" y="939172"/>
                  </a:cubicBezTo>
                  <a:cubicBezTo>
                    <a:pt x="1000306" y="943453"/>
                    <a:pt x="999567" y="951229"/>
                    <a:pt x="1003753" y="956520"/>
                  </a:cubicBezTo>
                  <a:cubicBezTo>
                    <a:pt x="1021961" y="979506"/>
                    <a:pt x="1042384" y="1000766"/>
                    <a:pt x="1064532" y="1020010"/>
                  </a:cubicBezTo>
                  <a:cubicBezTo>
                    <a:pt x="1066746" y="1022126"/>
                    <a:pt x="1069699" y="1023281"/>
                    <a:pt x="1072652" y="1023209"/>
                  </a:cubicBezTo>
                  <a:cubicBezTo>
                    <a:pt x="1075851" y="1022865"/>
                    <a:pt x="1078561" y="1021361"/>
                    <a:pt x="1080775" y="1019026"/>
                  </a:cubicBezTo>
                  <a:cubicBezTo>
                    <a:pt x="1085449" y="1014153"/>
                    <a:pt x="1085449" y="1006426"/>
                    <a:pt x="1080775" y="1001554"/>
                  </a:cubicBezTo>
                  <a:cubicBezTo>
                    <a:pt x="1059613" y="983146"/>
                    <a:pt x="1040418" y="962894"/>
                    <a:pt x="1022946" y="941017"/>
                  </a:cubicBezTo>
                  <a:cubicBezTo>
                    <a:pt x="1020854" y="938371"/>
                    <a:pt x="1017840" y="936840"/>
                    <a:pt x="1014672" y="936505"/>
                  </a:cubicBezTo>
                  <a:close/>
                  <a:moveTo>
                    <a:pt x="1172963" y="878416"/>
                  </a:moveTo>
                  <a:cubicBezTo>
                    <a:pt x="1169918" y="877819"/>
                    <a:pt x="1166658" y="878379"/>
                    <a:pt x="1163952" y="880237"/>
                  </a:cubicBezTo>
                  <a:cubicBezTo>
                    <a:pt x="1158291" y="883903"/>
                    <a:pt x="1156568" y="891506"/>
                    <a:pt x="1160260" y="897215"/>
                  </a:cubicBezTo>
                  <a:cubicBezTo>
                    <a:pt x="1176502" y="921996"/>
                    <a:pt x="1197170" y="943599"/>
                    <a:pt x="1221039" y="960950"/>
                  </a:cubicBezTo>
                  <a:cubicBezTo>
                    <a:pt x="1223253" y="962376"/>
                    <a:pt x="1225718" y="963164"/>
                    <a:pt x="1228177" y="963164"/>
                  </a:cubicBezTo>
                  <a:cubicBezTo>
                    <a:pt x="1232115" y="963138"/>
                    <a:pt x="1235804" y="961317"/>
                    <a:pt x="1238269" y="958243"/>
                  </a:cubicBezTo>
                  <a:cubicBezTo>
                    <a:pt x="1238269" y="958217"/>
                    <a:pt x="1238269" y="958193"/>
                    <a:pt x="1238269" y="958144"/>
                  </a:cubicBezTo>
                  <a:cubicBezTo>
                    <a:pt x="1242203" y="952582"/>
                    <a:pt x="1240973" y="944930"/>
                    <a:pt x="1235316" y="941018"/>
                  </a:cubicBezTo>
                  <a:cubicBezTo>
                    <a:pt x="1213906" y="925391"/>
                    <a:pt x="1195450" y="906048"/>
                    <a:pt x="1180931" y="883926"/>
                  </a:cubicBezTo>
                  <a:cubicBezTo>
                    <a:pt x="1180931" y="883805"/>
                    <a:pt x="1180682" y="883657"/>
                    <a:pt x="1180682" y="883533"/>
                  </a:cubicBezTo>
                  <a:cubicBezTo>
                    <a:pt x="1178838" y="880765"/>
                    <a:pt x="1176008" y="879012"/>
                    <a:pt x="1172963" y="878416"/>
                  </a:cubicBezTo>
                  <a:close/>
                  <a:moveTo>
                    <a:pt x="12303" y="496601"/>
                  </a:moveTo>
                  <a:cubicBezTo>
                    <a:pt x="5413" y="496601"/>
                    <a:pt x="0" y="502111"/>
                    <a:pt x="0" y="508903"/>
                  </a:cubicBezTo>
                  <a:cubicBezTo>
                    <a:pt x="246" y="533659"/>
                    <a:pt x="2460" y="558341"/>
                    <a:pt x="6645" y="582727"/>
                  </a:cubicBezTo>
                  <a:cubicBezTo>
                    <a:pt x="6645" y="583538"/>
                    <a:pt x="6645" y="584375"/>
                    <a:pt x="6645" y="585187"/>
                  </a:cubicBezTo>
                  <a:cubicBezTo>
                    <a:pt x="6890" y="587083"/>
                    <a:pt x="7629" y="588879"/>
                    <a:pt x="8859" y="590356"/>
                  </a:cubicBezTo>
                  <a:cubicBezTo>
                    <a:pt x="11318" y="593531"/>
                    <a:pt x="15010" y="595350"/>
                    <a:pt x="18947" y="595278"/>
                  </a:cubicBezTo>
                  <a:cubicBezTo>
                    <a:pt x="21409" y="595350"/>
                    <a:pt x="23869" y="594663"/>
                    <a:pt x="26086" y="593309"/>
                  </a:cubicBezTo>
                  <a:cubicBezTo>
                    <a:pt x="31746" y="589568"/>
                    <a:pt x="33467" y="582234"/>
                    <a:pt x="30268" y="576330"/>
                  </a:cubicBezTo>
                  <a:cubicBezTo>
                    <a:pt x="30268" y="575837"/>
                    <a:pt x="30268" y="575344"/>
                    <a:pt x="30268" y="574853"/>
                  </a:cubicBezTo>
                  <a:cubicBezTo>
                    <a:pt x="26579" y="552975"/>
                    <a:pt x="24853" y="530830"/>
                    <a:pt x="24608" y="508658"/>
                  </a:cubicBezTo>
                  <a:cubicBezTo>
                    <a:pt x="24608" y="508583"/>
                    <a:pt x="24608" y="508485"/>
                    <a:pt x="24608" y="508410"/>
                  </a:cubicBezTo>
                  <a:cubicBezTo>
                    <a:pt x="24362" y="501742"/>
                    <a:pt x="18947" y="496451"/>
                    <a:pt x="12303" y="496601"/>
                  </a:cubicBezTo>
                  <a:close/>
                  <a:moveTo>
                    <a:pt x="103814" y="375547"/>
                  </a:moveTo>
                  <a:cubicBezTo>
                    <a:pt x="100893" y="376458"/>
                    <a:pt x="98310" y="378494"/>
                    <a:pt x="96711" y="381435"/>
                  </a:cubicBezTo>
                  <a:cubicBezTo>
                    <a:pt x="83666" y="405772"/>
                    <a:pt x="76037" y="432643"/>
                    <a:pt x="74317" y="460180"/>
                  </a:cubicBezTo>
                  <a:cubicBezTo>
                    <a:pt x="74317" y="460279"/>
                    <a:pt x="74317" y="460377"/>
                    <a:pt x="74317" y="460501"/>
                  </a:cubicBezTo>
                  <a:cubicBezTo>
                    <a:pt x="73823" y="467143"/>
                    <a:pt x="78990" y="472829"/>
                    <a:pt x="85635" y="473222"/>
                  </a:cubicBezTo>
                  <a:cubicBezTo>
                    <a:pt x="92525" y="473739"/>
                    <a:pt x="98431" y="468670"/>
                    <a:pt x="98925" y="461904"/>
                  </a:cubicBezTo>
                  <a:cubicBezTo>
                    <a:pt x="100402" y="437812"/>
                    <a:pt x="107042" y="414310"/>
                    <a:pt x="118365" y="392999"/>
                  </a:cubicBezTo>
                  <a:cubicBezTo>
                    <a:pt x="118365" y="392901"/>
                    <a:pt x="118365" y="392803"/>
                    <a:pt x="118611" y="392704"/>
                  </a:cubicBezTo>
                  <a:cubicBezTo>
                    <a:pt x="121564" y="386775"/>
                    <a:pt x="119102" y="379516"/>
                    <a:pt x="113196" y="376514"/>
                  </a:cubicBezTo>
                  <a:cubicBezTo>
                    <a:pt x="113196" y="376488"/>
                    <a:pt x="112948" y="376439"/>
                    <a:pt x="112948" y="376416"/>
                  </a:cubicBezTo>
                  <a:cubicBezTo>
                    <a:pt x="109995" y="374853"/>
                    <a:pt x="106735" y="374637"/>
                    <a:pt x="103814" y="375547"/>
                  </a:cubicBezTo>
                  <a:close/>
                  <a:moveTo>
                    <a:pt x="66443" y="270650"/>
                  </a:moveTo>
                  <a:cubicBezTo>
                    <a:pt x="60291" y="268263"/>
                    <a:pt x="53153" y="271464"/>
                    <a:pt x="50694" y="277837"/>
                  </a:cubicBezTo>
                  <a:cubicBezTo>
                    <a:pt x="37159" y="315290"/>
                    <a:pt x="25592" y="353505"/>
                    <a:pt x="16488" y="392263"/>
                  </a:cubicBezTo>
                  <a:cubicBezTo>
                    <a:pt x="14517" y="399300"/>
                    <a:pt x="18208" y="406658"/>
                    <a:pt x="24853" y="409487"/>
                  </a:cubicBezTo>
                  <a:cubicBezTo>
                    <a:pt x="26331" y="409735"/>
                    <a:pt x="27561" y="409735"/>
                    <a:pt x="29039" y="409487"/>
                  </a:cubicBezTo>
                  <a:cubicBezTo>
                    <a:pt x="33958" y="410030"/>
                    <a:pt x="38636" y="407865"/>
                    <a:pt x="41589" y="403829"/>
                  </a:cubicBezTo>
                  <a:cubicBezTo>
                    <a:pt x="42816" y="400507"/>
                    <a:pt x="42816" y="396815"/>
                    <a:pt x="41589" y="393493"/>
                  </a:cubicBezTo>
                  <a:cubicBezTo>
                    <a:pt x="50200" y="357197"/>
                    <a:pt x="61028" y="321467"/>
                    <a:pt x="73824" y="286448"/>
                  </a:cubicBezTo>
                  <a:cubicBezTo>
                    <a:pt x="73824" y="286350"/>
                    <a:pt x="73824" y="286229"/>
                    <a:pt x="73824" y="286130"/>
                  </a:cubicBezTo>
                  <a:cubicBezTo>
                    <a:pt x="76283" y="279878"/>
                    <a:pt x="72837" y="272965"/>
                    <a:pt x="66686" y="270699"/>
                  </a:cubicBezTo>
                  <a:cubicBezTo>
                    <a:pt x="66686" y="270676"/>
                    <a:pt x="66686" y="270650"/>
                    <a:pt x="66443" y="270650"/>
                  </a:cubicBezTo>
                  <a:close/>
                  <a:moveTo>
                    <a:pt x="321379" y="242968"/>
                  </a:moveTo>
                  <a:cubicBezTo>
                    <a:pt x="316210" y="238491"/>
                    <a:pt x="308335" y="239008"/>
                    <a:pt x="303905" y="244125"/>
                  </a:cubicBezTo>
                  <a:cubicBezTo>
                    <a:pt x="290127" y="261869"/>
                    <a:pt x="279052" y="281504"/>
                    <a:pt x="270932" y="302446"/>
                  </a:cubicBezTo>
                  <a:cubicBezTo>
                    <a:pt x="268718" y="308770"/>
                    <a:pt x="271671" y="315784"/>
                    <a:pt x="278070" y="318195"/>
                  </a:cubicBezTo>
                  <a:cubicBezTo>
                    <a:pt x="279545" y="318564"/>
                    <a:pt x="281023" y="318564"/>
                    <a:pt x="282498" y="318195"/>
                  </a:cubicBezTo>
                  <a:cubicBezTo>
                    <a:pt x="287420" y="318440"/>
                    <a:pt x="291848" y="315709"/>
                    <a:pt x="293819" y="311304"/>
                  </a:cubicBezTo>
                  <a:cubicBezTo>
                    <a:pt x="301200" y="292602"/>
                    <a:pt x="311043" y="275032"/>
                    <a:pt x="323348" y="259136"/>
                  </a:cubicBezTo>
                  <a:cubicBezTo>
                    <a:pt x="326792" y="253992"/>
                    <a:pt x="326053" y="247078"/>
                    <a:pt x="321379" y="242968"/>
                  </a:cubicBezTo>
                  <a:close/>
                  <a:moveTo>
                    <a:pt x="213596" y="220502"/>
                  </a:moveTo>
                  <a:cubicBezTo>
                    <a:pt x="208181" y="216368"/>
                    <a:pt x="200555" y="217105"/>
                    <a:pt x="196124" y="222222"/>
                  </a:cubicBezTo>
                  <a:cubicBezTo>
                    <a:pt x="178652" y="244027"/>
                    <a:pt x="166104" y="269152"/>
                    <a:pt x="158723" y="296046"/>
                  </a:cubicBezTo>
                  <a:cubicBezTo>
                    <a:pt x="158723" y="296072"/>
                    <a:pt x="158723" y="296072"/>
                    <a:pt x="158723" y="296098"/>
                  </a:cubicBezTo>
                  <a:cubicBezTo>
                    <a:pt x="156997" y="302668"/>
                    <a:pt x="160937" y="309385"/>
                    <a:pt x="167582" y="311059"/>
                  </a:cubicBezTo>
                  <a:lnTo>
                    <a:pt x="170780" y="311059"/>
                  </a:lnTo>
                  <a:cubicBezTo>
                    <a:pt x="176192" y="311033"/>
                    <a:pt x="181114" y="307292"/>
                    <a:pt x="182592" y="301955"/>
                  </a:cubicBezTo>
                  <a:cubicBezTo>
                    <a:pt x="188988" y="278551"/>
                    <a:pt x="200061" y="256699"/>
                    <a:pt x="215319" y="237726"/>
                  </a:cubicBezTo>
                  <a:cubicBezTo>
                    <a:pt x="215319" y="237628"/>
                    <a:pt x="215565" y="237530"/>
                    <a:pt x="215565" y="237432"/>
                  </a:cubicBezTo>
                  <a:cubicBezTo>
                    <a:pt x="219750" y="232215"/>
                    <a:pt x="218763" y="224635"/>
                    <a:pt x="213596" y="220502"/>
                  </a:cubicBezTo>
                  <a:close/>
                  <a:moveTo>
                    <a:pt x="153920" y="128273"/>
                  </a:moveTo>
                  <a:cubicBezTo>
                    <a:pt x="150844" y="128940"/>
                    <a:pt x="148014" y="130780"/>
                    <a:pt x="146169" y="133634"/>
                  </a:cubicBezTo>
                  <a:cubicBezTo>
                    <a:pt x="131159" y="157405"/>
                    <a:pt x="117379" y="182062"/>
                    <a:pt x="105322" y="207458"/>
                  </a:cubicBezTo>
                  <a:cubicBezTo>
                    <a:pt x="105322" y="208023"/>
                    <a:pt x="105322" y="208615"/>
                    <a:pt x="105322" y="209178"/>
                  </a:cubicBezTo>
                  <a:cubicBezTo>
                    <a:pt x="102121" y="213363"/>
                    <a:pt x="100400" y="218455"/>
                    <a:pt x="100400" y="223697"/>
                  </a:cubicBezTo>
                  <a:cubicBezTo>
                    <a:pt x="100643" y="229430"/>
                    <a:pt x="104580" y="234279"/>
                    <a:pt x="110241" y="235509"/>
                  </a:cubicBezTo>
                  <a:lnTo>
                    <a:pt x="112703" y="235509"/>
                  </a:lnTo>
                  <a:cubicBezTo>
                    <a:pt x="117131" y="234871"/>
                    <a:pt x="121071" y="231866"/>
                    <a:pt x="122791" y="227635"/>
                  </a:cubicBezTo>
                  <a:cubicBezTo>
                    <a:pt x="135587" y="199754"/>
                    <a:pt x="150352" y="172785"/>
                    <a:pt x="166840" y="146921"/>
                  </a:cubicBezTo>
                  <a:cubicBezTo>
                    <a:pt x="166840" y="146800"/>
                    <a:pt x="167086" y="146676"/>
                    <a:pt x="167086" y="146529"/>
                  </a:cubicBezTo>
                  <a:cubicBezTo>
                    <a:pt x="170532" y="140868"/>
                    <a:pt x="168809" y="133435"/>
                    <a:pt x="163148" y="129943"/>
                  </a:cubicBezTo>
                  <a:cubicBezTo>
                    <a:pt x="160318" y="128110"/>
                    <a:pt x="156996" y="127606"/>
                    <a:pt x="153920" y="128273"/>
                  </a:cubicBezTo>
                  <a:close/>
                  <a:moveTo>
                    <a:pt x="421284" y="31511"/>
                  </a:moveTo>
                  <a:lnTo>
                    <a:pt x="411196" y="39876"/>
                  </a:lnTo>
                  <a:cubicBezTo>
                    <a:pt x="397170" y="50704"/>
                    <a:pt x="383389" y="63009"/>
                    <a:pt x="369609" y="75312"/>
                  </a:cubicBezTo>
                  <a:cubicBezTo>
                    <a:pt x="366901" y="76790"/>
                    <a:pt x="364687" y="79226"/>
                    <a:pt x="363457" y="82202"/>
                  </a:cubicBezTo>
                  <a:cubicBezTo>
                    <a:pt x="361243" y="88477"/>
                    <a:pt x="363209" y="95466"/>
                    <a:pt x="368377" y="99674"/>
                  </a:cubicBezTo>
                  <a:cubicBezTo>
                    <a:pt x="370102" y="100462"/>
                    <a:pt x="371823" y="100881"/>
                    <a:pt x="373546" y="100904"/>
                  </a:cubicBezTo>
                  <a:cubicBezTo>
                    <a:pt x="377729" y="100734"/>
                    <a:pt x="381912" y="98765"/>
                    <a:pt x="384619" y="95492"/>
                  </a:cubicBezTo>
                  <a:cubicBezTo>
                    <a:pt x="385112" y="94779"/>
                    <a:pt x="385603" y="94115"/>
                    <a:pt x="386342" y="93523"/>
                  </a:cubicBezTo>
                  <a:cubicBezTo>
                    <a:pt x="399629" y="81466"/>
                    <a:pt x="413164" y="70145"/>
                    <a:pt x="426945" y="58827"/>
                  </a:cubicBezTo>
                  <a:lnTo>
                    <a:pt x="437033" y="50459"/>
                  </a:lnTo>
                  <a:cubicBezTo>
                    <a:pt x="442200" y="46005"/>
                    <a:pt x="442939" y="38254"/>
                    <a:pt x="438511" y="32986"/>
                  </a:cubicBezTo>
                  <a:cubicBezTo>
                    <a:pt x="438511" y="32888"/>
                    <a:pt x="438266" y="32816"/>
                    <a:pt x="438266" y="32741"/>
                  </a:cubicBezTo>
                  <a:cubicBezTo>
                    <a:pt x="433835" y="27698"/>
                    <a:pt x="426208" y="27155"/>
                    <a:pt x="421284" y="31511"/>
                  </a:cubicBezTo>
                  <a:close/>
                  <a:moveTo>
                    <a:pt x="347306" y="107"/>
                  </a:moveTo>
                  <a:cubicBezTo>
                    <a:pt x="344261" y="-302"/>
                    <a:pt x="341062" y="454"/>
                    <a:pt x="338355" y="2472"/>
                  </a:cubicBezTo>
                  <a:cubicBezTo>
                    <a:pt x="310794" y="19453"/>
                    <a:pt x="287664" y="42511"/>
                    <a:pt x="270438" y="69898"/>
                  </a:cubicBezTo>
                  <a:cubicBezTo>
                    <a:pt x="263547" y="70909"/>
                    <a:pt x="258874" y="77256"/>
                    <a:pt x="260104" y="84048"/>
                  </a:cubicBezTo>
                  <a:cubicBezTo>
                    <a:pt x="261085" y="90840"/>
                    <a:pt x="267239" y="95516"/>
                    <a:pt x="274129" y="94506"/>
                  </a:cubicBezTo>
                  <a:cubicBezTo>
                    <a:pt x="282249" y="94483"/>
                    <a:pt x="289633" y="89241"/>
                    <a:pt x="292093" y="81465"/>
                  </a:cubicBezTo>
                  <a:cubicBezTo>
                    <a:pt x="307596" y="57472"/>
                    <a:pt x="328512" y="37292"/>
                    <a:pt x="352875" y="22406"/>
                  </a:cubicBezTo>
                  <a:cubicBezTo>
                    <a:pt x="358290" y="18322"/>
                    <a:pt x="359517" y="10716"/>
                    <a:pt x="355582" y="5179"/>
                  </a:cubicBezTo>
                  <a:cubicBezTo>
                    <a:pt x="355582" y="5032"/>
                    <a:pt x="355337" y="4885"/>
                    <a:pt x="355337" y="4738"/>
                  </a:cubicBezTo>
                  <a:cubicBezTo>
                    <a:pt x="353244" y="2093"/>
                    <a:pt x="350352" y="517"/>
                    <a:pt x="347306" y="107"/>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56" name="Google Shape;756;p13"/>
            <p:cNvSpPr/>
            <p:nvPr/>
          </p:nvSpPr>
          <p:spPr>
            <a:xfrm flipH="1">
              <a:off x="3007054" y="780417"/>
              <a:ext cx="499902" cy="600935"/>
            </a:xfrm>
            <a:custGeom>
              <a:rect b="b" l="l" r="r" t="t"/>
              <a:pathLst>
                <a:path extrusionOk="0" h="232695" w="193573">
                  <a:moveTo>
                    <a:pt x="274" y="232141"/>
                  </a:moveTo>
                  <a:cubicBezTo>
                    <a:pt x="-6394" y="182326"/>
                    <a:pt x="13418" y="154227"/>
                    <a:pt x="57424" y="133462"/>
                  </a:cubicBezTo>
                  <a:cubicBezTo>
                    <a:pt x="80378" y="120127"/>
                    <a:pt x="124099" y="98791"/>
                    <a:pt x="144958" y="84885"/>
                  </a:cubicBezTo>
                  <a:cubicBezTo>
                    <a:pt x="170675" y="63549"/>
                    <a:pt x="184201" y="32211"/>
                    <a:pt x="192583" y="-174"/>
                  </a:cubicBezTo>
                  <a:cubicBezTo>
                    <a:pt x="190011" y="27315"/>
                    <a:pt x="180106" y="53624"/>
                    <a:pt x="164008" y="76026"/>
                  </a:cubicBezTo>
                  <a:cubicBezTo>
                    <a:pt x="147625" y="99077"/>
                    <a:pt x="120384" y="108888"/>
                    <a:pt x="97333" y="122699"/>
                  </a:cubicBezTo>
                  <a:lnTo>
                    <a:pt x="61614" y="141749"/>
                  </a:lnTo>
                  <a:cubicBezTo>
                    <a:pt x="17514" y="161275"/>
                    <a:pt x="654" y="183373"/>
                    <a:pt x="179" y="232522"/>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57" name="Google Shape;757;p13"/>
            <p:cNvSpPr/>
            <p:nvPr/>
          </p:nvSpPr>
          <p:spPr>
            <a:xfrm flipH="1">
              <a:off x="2684910" y="620788"/>
              <a:ext cx="210262" cy="318226"/>
            </a:xfrm>
            <a:custGeom>
              <a:rect b="b" l="l" r="r" t="t"/>
              <a:pathLst>
                <a:path extrusionOk="0" h="123224" w="81418">
                  <a:moveTo>
                    <a:pt x="-977" y="74855"/>
                  </a:moveTo>
                  <a:cubicBezTo>
                    <a:pt x="-977" y="39612"/>
                    <a:pt x="-311" y="21991"/>
                    <a:pt x="9596" y="12180"/>
                  </a:cubicBezTo>
                  <a:cubicBezTo>
                    <a:pt x="23120" y="-679"/>
                    <a:pt x="43219" y="-3822"/>
                    <a:pt x="59983" y="4275"/>
                  </a:cubicBezTo>
                  <a:cubicBezTo>
                    <a:pt x="81985" y="16467"/>
                    <a:pt x="80652" y="47518"/>
                    <a:pt x="80270" y="56376"/>
                  </a:cubicBezTo>
                  <a:cubicBezTo>
                    <a:pt x="78938" y="86475"/>
                    <a:pt x="59220" y="122480"/>
                    <a:pt x="34360" y="123051"/>
                  </a:cubicBezTo>
                  <a:cubicBezTo>
                    <a:pt x="22835" y="122956"/>
                    <a:pt x="11977" y="117412"/>
                    <a:pt x="5214" y="108097"/>
                  </a:cubicBezTo>
                  <a:cubicBezTo>
                    <a:pt x="737" y="102287"/>
                    <a:pt x="-1168" y="95143"/>
                    <a:pt x="-977" y="74855"/>
                  </a:cubicBezTo>
                  <a:close/>
                </a:path>
              </a:pathLst>
            </a:custGeom>
            <a:solidFill>
              <a:srgbClr val="CFB6A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
        <p:nvSpPr>
          <p:cNvPr id="758" name="Google Shape;758;p13"/>
          <p:cNvSpPr txBox="1"/>
          <p:nvPr>
            <p:ph idx="1" type="subTitle"/>
          </p:nvPr>
        </p:nvSpPr>
        <p:spPr>
          <a:xfrm>
            <a:off x="1191900" y="2212413"/>
            <a:ext cx="2921700" cy="606900"/>
          </a:xfrm>
          <a:prstGeom prst="rect">
            <a:avLst/>
          </a:prstGeom>
          <a:noFill/>
          <a:ln>
            <a:noFill/>
          </a:ln>
        </p:spPr>
        <p:txBody>
          <a:bodyPr anchorCtr="0" anchor="t" bIns="121900" lIns="121900" spcFirstLastPara="1" rIns="121900" wrap="square" tIns="121900">
            <a:noAutofit/>
          </a:bodyPr>
          <a:lstStyle>
            <a:lvl1pPr lvl="0" algn="l">
              <a:lnSpc>
                <a:spcPct val="115000"/>
              </a:lnSpc>
              <a:spcBef>
                <a:spcPts val="0"/>
              </a:spcBef>
              <a:spcAft>
                <a:spcPts val="0"/>
              </a:spcAft>
              <a:buSzPts val="2000"/>
              <a:buNone/>
              <a:defRPr b="1" sz="2000"/>
            </a:lvl1pPr>
            <a:lvl2pPr lvl="1" algn="l">
              <a:lnSpc>
                <a:spcPct val="115000"/>
              </a:lnSpc>
              <a:spcBef>
                <a:spcPts val="2100"/>
              </a:spcBef>
              <a:spcAft>
                <a:spcPts val="0"/>
              </a:spcAft>
              <a:buSzPts val="2000"/>
              <a:buNone/>
              <a:defRPr b="1" sz="2000"/>
            </a:lvl2pPr>
            <a:lvl3pPr lvl="2" algn="l">
              <a:lnSpc>
                <a:spcPct val="115000"/>
              </a:lnSpc>
              <a:spcBef>
                <a:spcPts val="2100"/>
              </a:spcBef>
              <a:spcAft>
                <a:spcPts val="0"/>
              </a:spcAft>
              <a:buSzPts val="2000"/>
              <a:buNone/>
              <a:defRPr b="1" sz="2000"/>
            </a:lvl3pPr>
            <a:lvl4pPr lvl="3" algn="l">
              <a:lnSpc>
                <a:spcPct val="115000"/>
              </a:lnSpc>
              <a:spcBef>
                <a:spcPts val="2100"/>
              </a:spcBef>
              <a:spcAft>
                <a:spcPts val="0"/>
              </a:spcAft>
              <a:buSzPts val="2000"/>
              <a:buNone/>
              <a:defRPr b="1" sz="2000"/>
            </a:lvl4pPr>
            <a:lvl5pPr lvl="4" algn="l">
              <a:lnSpc>
                <a:spcPct val="115000"/>
              </a:lnSpc>
              <a:spcBef>
                <a:spcPts val="2100"/>
              </a:spcBef>
              <a:spcAft>
                <a:spcPts val="0"/>
              </a:spcAft>
              <a:buSzPts val="2000"/>
              <a:buNone/>
              <a:defRPr b="1" sz="2000"/>
            </a:lvl5pPr>
            <a:lvl6pPr lvl="5" algn="l">
              <a:lnSpc>
                <a:spcPct val="115000"/>
              </a:lnSpc>
              <a:spcBef>
                <a:spcPts val="2100"/>
              </a:spcBef>
              <a:spcAft>
                <a:spcPts val="0"/>
              </a:spcAft>
              <a:buSzPts val="2000"/>
              <a:buNone/>
              <a:defRPr b="1" sz="2000"/>
            </a:lvl6pPr>
            <a:lvl7pPr lvl="6" algn="l">
              <a:lnSpc>
                <a:spcPct val="115000"/>
              </a:lnSpc>
              <a:spcBef>
                <a:spcPts val="2100"/>
              </a:spcBef>
              <a:spcAft>
                <a:spcPts val="0"/>
              </a:spcAft>
              <a:buSzPts val="2000"/>
              <a:buNone/>
              <a:defRPr b="1" sz="2000"/>
            </a:lvl7pPr>
            <a:lvl8pPr lvl="7" algn="l">
              <a:lnSpc>
                <a:spcPct val="115000"/>
              </a:lnSpc>
              <a:spcBef>
                <a:spcPts val="2100"/>
              </a:spcBef>
              <a:spcAft>
                <a:spcPts val="0"/>
              </a:spcAft>
              <a:buSzPts val="2000"/>
              <a:buNone/>
              <a:defRPr b="1" sz="2000"/>
            </a:lvl8pPr>
            <a:lvl9pPr lvl="8" algn="l">
              <a:lnSpc>
                <a:spcPct val="115000"/>
              </a:lnSpc>
              <a:spcBef>
                <a:spcPts val="2100"/>
              </a:spcBef>
              <a:spcAft>
                <a:spcPts val="2100"/>
              </a:spcAft>
              <a:buSzPts val="2000"/>
              <a:buNone/>
              <a:defRPr b="1" sz="2000"/>
            </a:lvl9pPr>
          </a:lstStyle>
          <a:p/>
        </p:txBody>
      </p:sp>
      <p:sp>
        <p:nvSpPr>
          <p:cNvPr id="759" name="Google Shape;759;p13"/>
          <p:cNvSpPr txBox="1"/>
          <p:nvPr>
            <p:ph idx="2" type="subTitle"/>
          </p:nvPr>
        </p:nvSpPr>
        <p:spPr>
          <a:xfrm>
            <a:off x="1191900" y="4069138"/>
            <a:ext cx="2921700" cy="606900"/>
          </a:xfrm>
          <a:prstGeom prst="rect">
            <a:avLst/>
          </a:prstGeom>
          <a:noFill/>
          <a:ln>
            <a:noFill/>
          </a:ln>
        </p:spPr>
        <p:txBody>
          <a:bodyPr anchorCtr="0" anchor="t" bIns="121900" lIns="121900" spcFirstLastPara="1" rIns="121900" wrap="square" tIns="121900">
            <a:noAutofit/>
          </a:bodyPr>
          <a:lstStyle>
            <a:lvl1pPr lvl="0" algn="l">
              <a:lnSpc>
                <a:spcPct val="115000"/>
              </a:lnSpc>
              <a:spcBef>
                <a:spcPts val="0"/>
              </a:spcBef>
              <a:spcAft>
                <a:spcPts val="0"/>
              </a:spcAft>
              <a:buSzPts val="2000"/>
              <a:buNone/>
              <a:defRPr b="1" sz="2000"/>
            </a:lvl1pPr>
            <a:lvl2pPr lvl="1" algn="l">
              <a:lnSpc>
                <a:spcPct val="115000"/>
              </a:lnSpc>
              <a:spcBef>
                <a:spcPts val="2100"/>
              </a:spcBef>
              <a:spcAft>
                <a:spcPts val="0"/>
              </a:spcAft>
              <a:buSzPts val="2000"/>
              <a:buNone/>
              <a:defRPr b="1" sz="2000"/>
            </a:lvl2pPr>
            <a:lvl3pPr lvl="2" algn="l">
              <a:lnSpc>
                <a:spcPct val="115000"/>
              </a:lnSpc>
              <a:spcBef>
                <a:spcPts val="2100"/>
              </a:spcBef>
              <a:spcAft>
                <a:spcPts val="0"/>
              </a:spcAft>
              <a:buSzPts val="2000"/>
              <a:buNone/>
              <a:defRPr b="1" sz="2000"/>
            </a:lvl3pPr>
            <a:lvl4pPr lvl="3" algn="l">
              <a:lnSpc>
                <a:spcPct val="115000"/>
              </a:lnSpc>
              <a:spcBef>
                <a:spcPts val="2100"/>
              </a:spcBef>
              <a:spcAft>
                <a:spcPts val="0"/>
              </a:spcAft>
              <a:buSzPts val="2000"/>
              <a:buNone/>
              <a:defRPr b="1" sz="2000"/>
            </a:lvl4pPr>
            <a:lvl5pPr lvl="4" algn="l">
              <a:lnSpc>
                <a:spcPct val="115000"/>
              </a:lnSpc>
              <a:spcBef>
                <a:spcPts val="2100"/>
              </a:spcBef>
              <a:spcAft>
                <a:spcPts val="0"/>
              </a:spcAft>
              <a:buSzPts val="2000"/>
              <a:buNone/>
              <a:defRPr b="1" sz="2000"/>
            </a:lvl5pPr>
            <a:lvl6pPr lvl="5" algn="l">
              <a:lnSpc>
                <a:spcPct val="115000"/>
              </a:lnSpc>
              <a:spcBef>
                <a:spcPts val="2100"/>
              </a:spcBef>
              <a:spcAft>
                <a:spcPts val="0"/>
              </a:spcAft>
              <a:buSzPts val="2000"/>
              <a:buNone/>
              <a:defRPr b="1" sz="2000"/>
            </a:lvl6pPr>
            <a:lvl7pPr lvl="6" algn="l">
              <a:lnSpc>
                <a:spcPct val="115000"/>
              </a:lnSpc>
              <a:spcBef>
                <a:spcPts val="2100"/>
              </a:spcBef>
              <a:spcAft>
                <a:spcPts val="0"/>
              </a:spcAft>
              <a:buSzPts val="2000"/>
              <a:buNone/>
              <a:defRPr b="1" sz="2000"/>
            </a:lvl7pPr>
            <a:lvl8pPr lvl="7" algn="l">
              <a:lnSpc>
                <a:spcPct val="115000"/>
              </a:lnSpc>
              <a:spcBef>
                <a:spcPts val="2100"/>
              </a:spcBef>
              <a:spcAft>
                <a:spcPts val="0"/>
              </a:spcAft>
              <a:buSzPts val="2000"/>
              <a:buNone/>
              <a:defRPr b="1" sz="2000"/>
            </a:lvl8pPr>
            <a:lvl9pPr lvl="8" algn="l">
              <a:lnSpc>
                <a:spcPct val="115000"/>
              </a:lnSpc>
              <a:spcBef>
                <a:spcPts val="2100"/>
              </a:spcBef>
              <a:spcAft>
                <a:spcPts val="2100"/>
              </a:spcAft>
              <a:buSzPts val="2000"/>
              <a:buNone/>
              <a:defRPr b="1" sz="2000"/>
            </a:lvl9pPr>
          </a:lstStyle>
          <a:p/>
        </p:txBody>
      </p:sp>
      <p:sp>
        <p:nvSpPr>
          <p:cNvPr id="760" name="Google Shape;760;p13"/>
          <p:cNvSpPr txBox="1"/>
          <p:nvPr>
            <p:ph idx="3" type="subTitle"/>
          </p:nvPr>
        </p:nvSpPr>
        <p:spPr>
          <a:xfrm>
            <a:off x="8078365" y="2221793"/>
            <a:ext cx="2921700" cy="606900"/>
          </a:xfrm>
          <a:prstGeom prst="rect">
            <a:avLst/>
          </a:prstGeom>
          <a:noFill/>
          <a:ln>
            <a:noFill/>
          </a:ln>
        </p:spPr>
        <p:txBody>
          <a:bodyPr anchorCtr="0" anchor="t" bIns="121900" lIns="121900" spcFirstLastPara="1" rIns="121900" wrap="square" tIns="121900">
            <a:noAutofit/>
          </a:bodyPr>
          <a:lstStyle>
            <a:lvl1pPr lvl="0" algn="l">
              <a:lnSpc>
                <a:spcPct val="115000"/>
              </a:lnSpc>
              <a:spcBef>
                <a:spcPts val="0"/>
              </a:spcBef>
              <a:spcAft>
                <a:spcPts val="0"/>
              </a:spcAft>
              <a:buSzPts val="2000"/>
              <a:buNone/>
              <a:defRPr b="1" sz="2000"/>
            </a:lvl1pPr>
            <a:lvl2pPr lvl="1" algn="l">
              <a:lnSpc>
                <a:spcPct val="115000"/>
              </a:lnSpc>
              <a:spcBef>
                <a:spcPts val="2100"/>
              </a:spcBef>
              <a:spcAft>
                <a:spcPts val="0"/>
              </a:spcAft>
              <a:buSzPts val="2000"/>
              <a:buNone/>
              <a:defRPr b="1" sz="2000"/>
            </a:lvl2pPr>
            <a:lvl3pPr lvl="2" algn="l">
              <a:lnSpc>
                <a:spcPct val="115000"/>
              </a:lnSpc>
              <a:spcBef>
                <a:spcPts val="2100"/>
              </a:spcBef>
              <a:spcAft>
                <a:spcPts val="0"/>
              </a:spcAft>
              <a:buSzPts val="2000"/>
              <a:buNone/>
              <a:defRPr b="1" sz="2000"/>
            </a:lvl3pPr>
            <a:lvl4pPr lvl="3" algn="l">
              <a:lnSpc>
                <a:spcPct val="115000"/>
              </a:lnSpc>
              <a:spcBef>
                <a:spcPts val="2100"/>
              </a:spcBef>
              <a:spcAft>
                <a:spcPts val="0"/>
              </a:spcAft>
              <a:buSzPts val="2000"/>
              <a:buNone/>
              <a:defRPr b="1" sz="2000"/>
            </a:lvl4pPr>
            <a:lvl5pPr lvl="4" algn="l">
              <a:lnSpc>
                <a:spcPct val="115000"/>
              </a:lnSpc>
              <a:spcBef>
                <a:spcPts val="2100"/>
              </a:spcBef>
              <a:spcAft>
                <a:spcPts val="0"/>
              </a:spcAft>
              <a:buSzPts val="2000"/>
              <a:buNone/>
              <a:defRPr b="1" sz="2000"/>
            </a:lvl5pPr>
            <a:lvl6pPr lvl="5" algn="l">
              <a:lnSpc>
                <a:spcPct val="115000"/>
              </a:lnSpc>
              <a:spcBef>
                <a:spcPts val="2100"/>
              </a:spcBef>
              <a:spcAft>
                <a:spcPts val="0"/>
              </a:spcAft>
              <a:buSzPts val="2000"/>
              <a:buNone/>
              <a:defRPr b="1" sz="2000"/>
            </a:lvl6pPr>
            <a:lvl7pPr lvl="6" algn="l">
              <a:lnSpc>
                <a:spcPct val="115000"/>
              </a:lnSpc>
              <a:spcBef>
                <a:spcPts val="2100"/>
              </a:spcBef>
              <a:spcAft>
                <a:spcPts val="0"/>
              </a:spcAft>
              <a:buSzPts val="2000"/>
              <a:buNone/>
              <a:defRPr b="1" sz="2000"/>
            </a:lvl7pPr>
            <a:lvl8pPr lvl="7" algn="l">
              <a:lnSpc>
                <a:spcPct val="115000"/>
              </a:lnSpc>
              <a:spcBef>
                <a:spcPts val="2100"/>
              </a:spcBef>
              <a:spcAft>
                <a:spcPts val="0"/>
              </a:spcAft>
              <a:buSzPts val="2000"/>
              <a:buNone/>
              <a:defRPr b="1" sz="2000"/>
            </a:lvl8pPr>
            <a:lvl9pPr lvl="8" algn="l">
              <a:lnSpc>
                <a:spcPct val="115000"/>
              </a:lnSpc>
              <a:spcBef>
                <a:spcPts val="2100"/>
              </a:spcBef>
              <a:spcAft>
                <a:spcPts val="2100"/>
              </a:spcAft>
              <a:buSzPts val="2000"/>
              <a:buNone/>
              <a:defRPr b="1" sz="2000"/>
            </a:lvl9pPr>
          </a:lstStyle>
          <a:p/>
        </p:txBody>
      </p:sp>
      <p:sp>
        <p:nvSpPr>
          <p:cNvPr id="761" name="Google Shape;761;p13"/>
          <p:cNvSpPr txBox="1"/>
          <p:nvPr>
            <p:ph idx="4" type="subTitle"/>
          </p:nvPr>
        </p:nvSpPr>
        <p:spPr>
          <a:xfrm>
            <a:off x="4653733" y="2229763"/>
            <a:ext cx="2921700" cy="606900"/>
          </a:xfrm>
          <a:prstGeom prst="rect">
            <a:avLst/>
          </a:prstGeom>
          <a:noFill/>
          <a:ln>
            <a:noFill/>
          </a:ln>
        </p:spPr>
        <p:txBody>
          <a:bodyPr anchorCtr="0" anchor="t" bIns="121900" lIns="121900" spcFirstLastPara="1" rIns="121900" wrap="square" tIns="121900">
            <a:noAutofit/>
          </a:bodyPr>
          <a:lstStyle>
            <a:lvl1pPr lvl="0" algn="l">
              <a:lnSpc>
                <a:spcPct val="115000"/>
              </a:lnSpc>
              <a:spcBef>
                <a:spcPts val="0"/>
              </a:spcBef>
              <a:spcAft>
                <a:spcPts val="0"/>
              </a:spcAft>
              <a:buSzPts val="2000"/>
              <a:buNone/>
              <a:defRPr b="1" sz="2000"/>
            </a:lvl1pPr>
            <a:lvl2pPr lvl="1" algn="l">
              <a:lnSpc>
                <a:spcPct val="115000"/>
              </a:lnSpc>
              <a:spcBef>
                <a:spcPts val="2100"/>
              </a:spcBef>
              <a:spcAft>
                <a:spcPts val="0"/>
              </a:spcAft>
              <a:buSzPts val="2000"/>
              <a:buNone/>
              <a:defRPr b="1" sz="2000"/>
            </a:lvl2pPr>
            <a:lvl3pPr lvl="2" algn="l">
              <a:lnSpc>
                <a:spcPct val="115000"/>
              </a:lnSpc>
              <a:spcBef>
                <a:spcPts val="2100"/>
              </a:spcBef>
              <a:spcAft>
                <a:spcPts val="0"/>
              </a:spcAft>
              <a:buSzPts val="2000"/>
              <a:buNone/>
              <a:defRPr b="1" sz="2000"/>
            </a:lvl3pPr>
            <a:lvl4pPr lvl="3" algn="l">
              <a:lnSpc>
                <a:spcPct val="115000"/>
              </a:lnSpc>
              <a:spcBef>
                <a:spcPts val="2100"/>
              </a:spcBef>
              <a:spcAft>
                <a:spcPts val="0"/>
              </a:spcAft>
              <a:buSzPts val="2000"/>
              <a:buNone/>
              <a:defRPr b="1" sz="2000"/>
            </a:lvl4pPr>
            <a:lvl5pPr lvl="4" algn="l">
              <a:lnSpc>
                <a:spcPct val="115000"/>
              </a:lnSpc>
              <a:spcBef>
                <a:spcPts val="2100"/>
              </a:spcBef>
              <a:spcAft>
                <a:spcPts val="0"/>
              </a:spcAft>
              <a:buSzPts val="2000"/>
              <a:buNone/>
              <a:defRPr b="1" sz="2000"/>
            </a:lvl5pPr>
            <a:lvl6pPr lvl="5" algn="l">
              <a:lnSpc>
                <a:spcPct val="115000"/>
              </a:lnSpc>
              <a:spcBef>
                <a:spcPts val="2100"/>
              </a:spcBef>
              <a:spcAft>
                <a:spcPts val="0"/>
              </a:spcAft>
              <a:buSzPts val="2000"/>
              <a:buNone/>
              <a:defRPr b="1" sz="2000"/>
            </a:lvl6pPr>
            <a:lvl7pPr lvl="6" algn="l">
              <a:lnSpc>
                <a:spcPct val="115000"/>
              </a:lnSpc>
              <a:spcBef>
                <a:spcPts val="2100"/>
              </a:spcBef>
              <a:spcAft>
                <a:spcPts val="0"/>
              </a:spcAft>
              <a:buSzPts val="2000"/>
              <a:buNone/>
              <a:defRPr b="1" sz="2000"/>
            </a:lvl7pPr>
            <a:lvl8pPr lvl="7" algn="l">
              <a:lnSpc>
                <a:spcPct val="115000"/>
              </a:lnSpc>
              <a:spcBef>
                <a:spcPts val="2100"/>
              </a:spcBef>
              <a:spcAft>
                <a:spcPts val="0"/>
              </a:spcAft>
              <a:buSzPts val="2000"/>
              <a:buNone/>
              <a:defRPr b="1" sz="2000"/>
            </a:lvl8pPr>
            <a:lvl9pPr lvl="8" algn="l">
              <a:lnSpc>
                <a:spcPct val="115000"/>
              </a:lnSpc>
              <a:spcBef>
                <a:spcPts val="2100"/>
              </a:spcBef>
              <a:spcAft>
                <a:spcPts val="2100"/>
              </a:spcAft>
              <a:buSzPts val="2000"/>
              <a:buNone/>
              <a:defRPr b="1" sz="2000"/>
            </a:lvl9pPr>
          </a:lstStyle>
          <a:p/>
        </p:txBody>
      </p:sp>
      <p:sp>
        <p:nvSpPr>
          <p:cNvPr id="762" name="Google Shape;762;p13"/>
          <p:cNvSpPr txBox="1"/>
          <p:nvPr>
            <p:ph idx="5" type="subTitle"/>
          </p:nvPr>
        </p:nvSpPr>
        <p:spPr>
          <a:xfrm>
            <a:off x="4653733" y="4069138"/>
            <a:ext cx="2921700" cy="606900"/>
          </a:xfrm>
          <a:prstGeom prst="rect">
            <a:avLst/>
          </a:prstGeom>
          <a:noFill/>
          <a:ln>
            <a:noFill/>
          </a:ln>
        </p:spPr>
        <p:txBody>
          <a:bodyPr anchorCtr="0" anchor="t" bIns="121900" lIns="121900" spcFirstLastPara="1" rIns="121900" wrap="square" tIns="121900">
            <a:noAutofit/>
          </a:bodyPr>
          <a:lstStyle>
            <a:lvl1pPr lvl="0" algn="l">
              <a:lnSpc>
                <a:spcPct val="115000"/>
              </a:lnSpc>
              <a:spcBef>
                <a:spcPts val="0"/>
              </a:spcBef>
              <a:spcAft>
                <a:spcPts val="0"/>
              </a:spcAft>
              <a:buSzPts val="2000"/>
              <a:buNone/>
              <a:defRPr b="1" sz="2000"/>
            </a:lvl1pPr>
            <a:lvl2pPr lvl="1" algn="l">
              <a:lnSpc>
                <a:spcPct val="115000"/>
              </a:lnSpc>
              <a:spcBef>
                <a:spcPts val="2100"/>
              </a:spcBef>
              <a:spcAft>
                <a:spcPts val="0"/>
              </a:spcAft>
              <a:buSzPts val="2000"/>
              <a:buNone/>
              <a:defRPr b="1" sz="2000"/>
            </a:lvl2pPr>
            <a:lvl3pPr lvl="2" algn="l">
              <a:lnSpc>
                <a:spcPct val="115000"/>
              </a:lnSpc>
              <a:spcBef>
                <a:spcPts val="2100"/>
              </a:spcBef>
              <a:spcAft>
                <a:spcPts val="0"/>
              </a:spcAft>
              <a:buSzPts val="2000"/>
              <a:buNone/>
              <a:defRPr b="1" sz="2000"/>
            </a:lvl3pPr>
            <a:lvl4pPr lvl="3" algn="l">
              <a:lnSpc>
                <a:spcPct val="115000"/>
              </a:lnSpc>
              <a:spcBef>
                <a:spcPts val="2100"/>
              </a:spcBef>
              <a:spcAft>
                <a:spcPts val="0"/>
              </a:spcAft>
              <a:buSzPts val="2000"/>
              <a:buNone/>
              <a:defRPr b="1" sz="2000"/>
            </a:lvl4pPr>
            <a:lvl5pPr lvl="4" algn="l">
              <a:lnSpc>
                <a:spcPct val="115000"/>
              </a:lnSpc>
              <a:spcBef>
                <a:spcPts val="2100"/>
              </a:spcBef>
              <a:spcAft>
                <a:spcPts val="0"/>
              </a:spcAft>
              <a:buSzPts val="2000"/>
              <a:buNone/>
              <a:defRPr b="1" sz="2000"/>
            </a:lvl5pPr>
            <a:lvl6pPr lvl="5" algn="l">
              <a:lnSpc>
                <a:spcPct val="115000"/>
              </a:lnSpc>
              <a:spcBef>
                <a:spcPts val="2100"/>
              </a:spcBef>
              <a:spcAft>
                <a:spcPts val="0"/>
              </a:spcAft>
              <a:buSzPts val="2000"/>
              <a:buNone/>
              <a:defRPr b="1" sz="2000"/>
            </a:lvl6pPr>
            <a:lvl7pPr lvl="6" algn="l">
              <a:lnSpc>
                <a:spcPct val="115000"/>
              </a:lnSpc>
              <a:spcBef>
                <a:spcPts val="2100"/>
              </a:spcBef>
              <a:spcAft>
                <a:spcPts val="0"/>
              </a:spcAft>
              <a:buSzPts val="2000"/>
              <a:buNone/>
              <a:defRPr b="1" sz="2000"/>
            </a:lvl7pPr>
            <a:lvl8pPr lvl="7" algn="l">
              <a:lnSpc>
                <a:spcPct val="115000"/>
              </a:lnSpc>
              <a:spcBef>
                <a:spcPts val="2100"/>
              </a:spcBef>
              <a:spcAft>
                <a:spcPts val="0"/>
              </a:spcAft>
              <a:buSzPts val="2000"/>
              <a:buNone/>
              <a:defRPr b="1" sz="2000"/>
            </a:lvl8pPr>
            <a:lvl9pPr lvl="8" algn="l">
              <a:lnSpc>
                <a:spcPct val="115000"/>
              </a:lnSpc>
              <a:spcBef>
                <a:spcPts val="2100"/>
              </a:spcBef>
              <a:spcAft>
                <a:spcPts val="2100"/>
              </a:spcAft>
              <a:buSzPts val="2000"/>
              <a:buNone/>
              <a:defRPr b="1" sz="2000"/>
            </a:lvl9pPr>
          </a:lstStyle>
          <a:p/>
        </p:txBody>
      </p:sp>
      <p:sp>
        <p:nvSpPr>
          <p:cNvPr id="763" name="Google Shape;763;p13"/>
          <p:cNvSpPr txBox="1"/>
          <p:nvPr>
            <p:ph idx="6" type="subTitle"/>
          </p:nvPr>
        </p:nvSpPr>
        <p:spPr>
          <a:xfrm>
            <a:off x="8078365" y="4050593"/>
            <a:ext cx="2921700" cy="606900"/>
          </a:xfrm>
          <a:prstGeom prst="rect">
            <a:avLst/>
          </a:prstGeom>
          <a:noFill/>
          <a:ln>
            <a:noFill/>
          </a:ln>
        </p:spPr>
        <p:txBody>
          <a:bodyPr anchorCtr="0" anchor="t" bIns="121900" lIns="121900" spcFirstLastPara="1" rIns="121900" wrap="square" tIns="121900">
            <a:noAutofit/>
          </a:bodyPr>
          <a:lstStyle>
            <a:lvl1pPr lvl="0" algn="l">
              <a:lnSpc>
                <a:spcPct val="115000"/>
              </a:lnSpc>
              <a:spcBef>
                <a:spcPts val="0"/>
              </a:spcBef>
              <a:spcAft>
                <a:spcPts val="0"/>
              </a:spcAft>
              <a:buSzPts val="2000"/>
              <a:buNone/>
              <a:defRPr b="1" sz="2000"/>
            </a:lvl1pPr>
            <a:lvl2pPr lvl="1" algn="l">
              <a:lnSpc>
                <a:spcPct val="115000"/>
              </a:lnSpc>
              <a:spcBef>
                <a:spcPts val="2100"/>
              </a:spcBef>
              <a:spcAft>
                <a:spcPts val="0"/>
              </a:spcAft>
              <a:buSzPts val="2000"/>
              <a:buNone/>
              <a:defRPr b="1" sz="2000"/>
            </a:lvl2pPr>
            <a:lvl3pPr lvl="2" algn="l">
              <a:lnSpc>
                <a:spcPct val="115000"/>
              </a:lnSpc>
              <a:spcBef>
                <a:spcPts val="2100"/>
              </a:spcBef>
              <a:spcAft>
                <a:spcPts val="0"/>
              </a:spcAft>
              <a:buSzPts val="2000"/>
              <a:buNone/>
              <a:defRPr b="1" sz="2000"/>
            </a:lvl3pPr>
            <a:lvl4pPr lvl="3" algn="l">
              <a:lnSpc>
                <a:spcPct val="115000"/>
              </a:lnSpc>
              <a:spcBef>
                <a:spcPts val="2100"/>
              </a:spcBef>
              <a:spcAft>
                <a:spcPts val="0"/>
              </a:spcAft>
              <a:buSzPts val="2000"/>
              <a:buNone/>
              <a:defRPr b="1" sz="2000"/>
            </a:lvl4pPr>
            <a:lvl5pPr lvl="4" algn="l">
              <a:lnSpc>
                <a:spcPct val="115000"/>
              </a:lnSpc>
              <a:spcBef>
                <a:spcPts val="2100"/>
              </a:spcBef>
              <a:spcAft>
                <a:spcPts val="0"/>
              </a:spcAft>
              <a:buSzPts val="2000"/>
              <a:buNone/>
              <a:defRPr b="1" sz="2000"/>
            </a:lvl5pPr>
            <a:lvl6pPr lvl="5" algn="l">
              <a:lnSpc>
                <a:spcPct val="115000"/>
              </a:lnSpc>
              <a:spcBef>
                <a:spcPts val="2100"/>
              </a:spcBef>
              <a:spcAft>
                <a:spcPts val="0"/>
              </a:spcAft>
              <a:buSzPts val="2000"/>
              <a:buNone/>
              <a:defRPr b="1" sz="2000"/>
            </a:lvl6pPr>
            <a:lvl7pPr lvl="6" algn="l">
              <a:lnSpc>
                <a:spcPct val="115000"/>
              </a:lnSpc>
              <a:spcBef>
                <a:spcPts val="2100"/>
              </a:spcBef>
              <a:spcAft>
                <a:spcPts val="0"/>
              </a:spcAft>
              <a:buSzPts val="2000"/>
              <a:buNone/>
              <a:defRPr b="1" sz="2000"/>
            </a:lvl7pPr>
            <a:lvl8pPr lvl="7" algn="l">
              <a:lnSpc>
                <a:spcPct val="115000"/>
              </a:lnSpc>
              <a:spcBef>
                <a:spcPts val="2100"/>
              </a:spcBef>
              <a:spcAft>
                <a:spcPts val="0"/>
              </a:spcAft>
              <a:buSzPts val="2000"/>
              <a:buNone/>
              <a:defRPr b="1" sz="2000"/>
            </a:lvl8pPr>
            <a:lvl9pPr lvl="8" algn="l">
              <a:lnSpc>
                <a:spcPct val="115000"/>
              </a:lnSpc>
              <a:spcBef>
                <a:spcPts val="2100"/>
              </a:spcBef>
              <a:spcAft>
                <a:spcPts val="2100"/>
              </a:spcAft>
              <a:buSzPts val="2000"/>
              <a:buNone/>
              <a:defRPr b="1" sz="2000"/>
            </a:lvl9pPr>
          </a:lstStyle>
          <a:p/>
        </p:txBody>
      </p:sp>
      <p:sp>
        <p:nvSpPr>
          <p:cNvPr id="764" name="Google Shape;764;p13"/>
          <p:cNvSpPr txBox="1"/>
          <p:nvPr>
            <p:ph type="title"/>
          </p:nvPr>
        </p:nvSpPr>
        <p:spPr>
          <a:xfrm>
            <a:off x="1191900" y="946988"/>
            <a:ext cx="9808200" cy="763500"/>
          </a:xfrm>
          <a:prstGeom prst="rect">
            <a:avLst/>
          </a:prstGeom>
          <a:noFill/>
          <a:ln>
            <a:noFill/>
          </a:ln>
        </p:spPr>
        <p:txBody>
          <a:bodyPr anchorCtr="0" anchor="t" bIns="121900" lIns="121900" spcFirstLastPara="1" rIns="121900" wrap="square" tIns="121900">
            <a:noAutofit/>
          </a:bodyPr>
          <a:lstStyle>
            <a:lvl1pPr lvl="0" marR="0" algn="l">
              <a:lnSpc>
                <a:spcPct val="100000"/>
              </a:lnSpc>
              <a:spcBef>
                <a:spcPts val="0"/>
              </a:spcBef>
              <a:spcAft>
                <a:spcPts val="0"/>
              </a:spcAft>
              <a:buClr>
                <a:schemeClr val="dk1"/>
              </a:buClr>
              <a:buSzPts val="4000"/>
              <a:buFont typeface="Aldrich"/>
              <a:buNone/>
              <a:defRPr/>
            </a:lvl1pPr>
            <a:lvl2pPr lvl="1"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765" name="Google Shape;765;p13"/>
          <p:cNvSpPr txBox="1"/>
          <p:nvPr>
            <p:ph idx="7" type="body"/>
          </p:nvPr>
        </p:nvSpPr>
        <p:spPr>
          <a:xfrm>
            <a:off x="4653733" y="2638613"/>
            <a:ext cx="2921700" cy="834000"/>
          </a:xfrm>
          <a:prstGeom prst="rect">
            <a:avLst/>
          </a:prstGeom>
          <a:noFill/>
          <a:ln>
            <a:noFill/>
          </a:ln>
        </p:spPr>
        <p:txBody>
          <a:bodyPr anchorCtr="0" anchor="t" bIns="121900" lIns="121900" spcFirstLastPara="1" rIns="121900" wrap="square" tIns="121900">
            <a:noAutofit/>
          </a:bodyPr>
          <a:lstStyle>
            <a:lvl1pPr indent="-330200" lvl="0" marL="457200" algn="l">
              <a:lnSpc>
                <a:spcPct val="115000"/>
              </a:lnSpc>
              <a:spcBef>
                <a:spcPts val="0"/>
              </a:spcBef>
              <a:spcAft>
                <a:spcPts val="0"/>
              </a:spcAft>
              <a:buSzPts val="1600"/>
              <a:buChar char="●"/>
              <a:defRPr sz="1600"/>
            </a:lvl1pPr>
            <a:lvl2pPr indent="-330200" lvl="1" marL="914400" algn="l">
              <a:lnSpc>
                <a:spcPct val="115000"/>
              </a:lnSpc>
              <a:spcBef>
                <a:spcPts val="2100"/>
              </a:spcBef>
              <a:spcAft>
                <a:spcPts val="0"/>
              </a:spcAft>
              <a:buSzPts val="1600"/>
              <a:buChar char="○"/>
              <a:defRPr sz="1600"/>
            </a:lvl2pPr>
            <a:lvl3pPr indent="-330200" lvl="2" marL="1371600" algn="l">
              <a:lnSpc>
                <a:spcPct val="115000"/>
              </a:lnSpc>
              <a:spcBef>
                <a:spcPts val="2100"/>
              </a:spcBef>
              <a:spcAft>
                <a:spcPts val="0"/>
              </a:spcAft>
              <a:buSzPts val="1600"/>
              <a:buChar char="■"/>
              <a:defRPr sz="1600"/>
            </a:lvl3pPr>
            <a:lvl4pPr indent="-330200" lvl="3" marL="1828800" algn="l">
              <a:lnSpc>
                <a:spcPct val="115000"/>
              </a:lnSpc>
              <a:spcBef>
                <a:spcPts val="2100"/>
              </a:spcBef>
              <a:spcAft>
                <a:spcPts val="0"/>
              </a:spcAft>
              <a:buSzPts val="1600"/>
              <a:buChar char="●"/>
              <a:defRPr sz="1600"/>
            </a:lvl4pPr>
            <a:lvl5pPr indent="-330200" lvl="4" marL="2286000" algn="l">
              <a:lnSpc>
                <a:spcPct val="115000"/>
              </a:lnSpc>
              <a:spcBef>
                <a:spcPts val="2100"/>
              </a:spcBef>
              <a:spcAft>
                <a:spcPts val="0"/>
              </a:spcAft>
              <a:buSzPts val="1600"/>
              <a:buChar char="○"/>
              <a:defRPr sz="1600"/>
            </a:lvl5pPr>
            <a:lvl6pPr indent="-330200" lvl="5" marL="2743200" algn="l">
              <a:lnSpc>
                <a:spcPct val="115000"/>
              </a:lnSpc>
              <a:spcBef>
                <a:spcPts val="2100"/>
              </a:spcBef>
              <a:spcAft>
                <a:spcPts val="0"/>
              </a:spcAft>
              <a:buSzPts val="1600"/>
              <a:buChar char="■"/>
              <a:defRPr sz="1600"/>
            </a:lvl6pPr>
            <a:lvl7pPr indent="-330200" lvl="6" marL="3200400" algn="l">
              <a:lnSpc>
                <a:spcPct val="115000"/>
              </a:lnSpc>
              <a:spcBef>
                <a:spcPts val="2100"/>
              </a:spcBef>
              <a:spcAft>
                <a:spcPts val="0"/>
              </a:spcAft>
              <a:buSzPts val="1600"/>
              <a:buChar char="●"/>
              <a:defRPr sz="1600"/>
            </a:lvl7pPr>
            <a:lvl8pPr indent="-330200" lvl="7" marL="3657600" algn="l">
              <a:lnSpc>
                <a:spcPct val="115000"/>
              </a:lnSpc>
              <a:spcBef>
                <a:spcPts val="2100"/>
              </a:spcBef>
              <a:spcAft>
                <a:spcPts val="0"/>
              </a:spcAft>
              <a:buSzPts val="1600"/>
              <a:buChar char="○"/>
              <a:defRPr sz="1600"/>
            </a:lvl8pPr>
            <a:lvl9pPr indent="-330200" lvl="8" marL="4114800" algn="l">
              <a:lnSpc>
                <a:spcPct val="115000"/>
              </a:lnSpc>
              <a:spcBef>
                <a:spcPts val="2100"/>
              </a:spcBef>
              <a:spcAft>
                <a:spcPts val="2100"/>
              </a:spcAft>
              <a:buSzPts val="1600"/>
              <a:buChar char="■"/>
              <a:defRPr sz="1600"/>
            </a:lvl9pPr>
          </a:lstStyle>
          <a:p/>
        </p:txBody>
      </p:sp>
      <p:sp>
        <p:nvSpPr>
          <p:cNvPr id="766" name="Google Shape;766;p13"/>
          <p:cNvSpPr txBox="1"/>
          <p:nvPr>
            <p:ph idx="8" type="body"/>
          </p:nvPr>
        </p:nvSpPr>
        <p:spPr>
          <a:xfrm>
            <a:off x="8078365" y="4467413"/>
            <a:ext cx="2921700" cy="834000"/>
          </a:xfrm>
          <a:prstGeom prst="rect">
            <a:avLst/>
          </a:prstGeom>
          <a:noFill/>
          <a:ln>
            <a:noFill/>
          </a:ln>
        </p:spPr>
        <p:txBody>
          <a:bodyPr anchorCtr="0" anchor="t" bIns="121900" lIns="121900" spcFirstLastPara="1" rIns="121900" wrap="square" tIns="121900">
            <a:noAutofit/>
          </a:bodyPr>
          <a:lstStyle>
            <a:lvl1pPr indent="-330200" lvl="0" marL="457200" algn="l">
              <a:lnSpc>
                <a:spcPct val="115000"/>
              </a:lnSpc>
              <a:spcBef>
                <a:spcPts val="0"/>
              </a:spcBef>
              <a:spcAft>
                <a:spcPts val="0"/>
              </a:spcAft>
              <a:buSzPts val="1600"/>
              <a:buChar char="●"/>
              <a:defRPr sz="1600"/>
            </a:lvl1pPr>
            <a:lvl2pPr indent="-330200" lvl="1" marL="914400" algn="l">
              <a:lnSpc>
                <a:spcPct val="115000"/>
              </a:lnSpc>
              <a:spcBef>
                <a:spcPts val="2100"/>
              </a:spcBef>
              <a:spcAft>
                <a:spcPts val="0"/>
              </a:spcAft>
              <a:buSzPts val="1600"/>
              <a:buChar char="○"/>
              <a:defRPr sz="1600"/>
            </a:lvl2pPr>
            <a:lvl3pPr indent="-330200" lvl="2" marL="1371600" algn="l">
              <a:lnSpc>
                <a:spcPct val="115000"/>
              </a:lnSpc>
              <a:spcBef>
                <a:spcPts val="2100"/>
              </a:spcBef>
              <a:spcAft>
                <a:spcPts val="0"/>
              </a:spcAft>
              <a:buSzPts val="1600"/>
              <a:buChar char="■"/>
              <a:defRPr sz="1600"/>
            </a:lvl3pPr>
            <a:lvl4pPr indent="-330200" lvl="3" marL="1828800" algn="l">
              <a:lnSpc>
                <a:spcPct val="115000"/>
              </a:lnSpc>
              <a:spcBef>
                <a:spcPts val="2100"/>
              </a:spcBef>
              <a:spcAft>
                <a:spcPts val="0"/>
              </a:spcAft>
              <a:buSzPts val="1600"/>
              <a:buChar char="●"/>
              <a:defRPr sz="1600"/>
            </a:lvl4pPr>
            <a:lvl5pPr indent="-330200" lvl="4" marL="2286000" algn="l">
              <a:lnSpc>
                <a:spcPct val="115000"/>
              </a:lnSpc>
              <a:spcBef>
                <a:spcPts val="2100"/>
              </a:spcBef>
              <a:spcAft>
                <a:spcPts val="0"/>
              </a:spcAft>
              <a:buSzPts val="1600"/>
              <a:buChar char="○"/>
              <a:defRPr sz="1600"/>
            </a:lvl5pPr>
            <a:lvl6pPr indent="-330200" lvl="5" marL="2743200" algn="l">
              <a:lnSpc>
                <a:spcPct val="115000"/>
              </a:lnSpc>
              <a:spcBef>
                <a:spcPts val="2100"/>
              </a:spcBef>
              <a:spcAft>
                <a:spcPts val="0"/>
              </a:spcAft>
              <a:buSzPts val="1600"/>
              <a:buChar char="■"/>
              <a:defRPr sz="1600"/>
            </a:lvl6pPr>
            <a:lvl7pPr indent="-330200" lvl="6" marL="3200400" algn="l">
              <a:lnSpc>
                <a:spcPct val="115000"/>
              </a:lnSpc>
              <a:spcBef>
                <a:spcPts val="2100"/>
              </a:spcBef>
              <a:spcAft>
                <a:spcPts val="0"/>
              </a:spcAft>
              <a:buSzPts val="1600"/>
              <a:buChar char="●"/>
              <a:defRPr sz="1600"/>
            </a:lvl7pPr>
            <a:lvl8pPr indent="-330200" lvl="7" marL="3657600" algn="l">
              <a:lnSpc>
                <a:spcPct val="115000"/>
              </a:lnSpc>
              <a:spcBef>
                <a:spcPts val="2100"/>
              </a:spcBef>
              <a:spcAft>
                <a:spcPts val="0"/>
              </a:spcAft>
              <a:buSzPts val="1600"/>
              <a:buChar char="○"/>
              <a:defRPr sz="1600"/>
            </a:lvl8pPr>
            <a:lvl9pPr indent="-330200" lvl="8" marL="4114800" algn="l">
              <a:lnSpc>
                <a:spcPct val="115000"/>
              </a:lnSpc>
              <a:spcBef>
                <a:spcPts val="2100"/>
              </a:spcBef>
              <a:spcAft>
                <a:spcPts val="2100"/>
              </a:spcAft>
              <a:buSzPts val="1600"/>
              <a:buChar char="■"/>
              <a:defRPr sz="1600"/>
            </a:lvl9pPr>
          </a:lstStyle>
          <a:p/>
        </p:txBody>
      </p:sp>
      <p:sp>
        <p:nvSpPr>
          <p:cNvPr id="767" name="Google Shape;767;p13"/>
          <p:cNvSpPr txBox="1"/>
          <p:nvPr>
            <p:ph idx="9" type="body"/>
          </p:nvPr>
        </p:nvSpPr>
        <p:spPr>
          <a:xfrm>
            <a:off x="4653733" y="4467413"/>
            <a:ext cx="2921700" cy="834000"/>
          </a:xfrm>
          <a:prstGeom prst="rect">
            <a:avLst/>
          </a:prstGeom>
          <a:noFill/>
          <a:ln>
            <a:noFill/>
          </a:ln>
        </p:spPr>
        <p:txBody>
          <a:bodyPr anchorCtr="0" anchor="t" bIns="121900" lIns="121900" spcFirstLastPara="1" rIns="121900" wrap="square" tIns="121900">
            <a:noAutofit/>
          </a:bodyPr>
          <a:lstStyle>
            <a:lvl1pPr indent="-330200" lvl="0" marL="457200" algn="l">
              <a:lnSpc>
                <a:spcPct val="115000"/>
              </a:lnSpc>
              <a:spcBef>
                <a:spcPts val="0"/>
              </a:spcBef>
              <a:spcAft>
                <a:spcPts val="0"/>
              </a:spcAft>
              <a:buSzPts val="1600"/>
              <a:buChar char="●"/>
              <a:defRPr sz="1600"/>
            </a:lvl1pPr>
            <a:lvl2pPr indent="-330200" lvl="1" marL="914400" algn="l">
              <a:lnSpc>
                <a:spcPct val="115000"/>
              </a:lnSpc>
              <a:spcBef>
                <a:spcPts val="2100"/>
              </a:spcBef>
              <a:spcAft>
                <a:spcPts val="0"/>
              </a:spcAft>
              <a:buSzPts val="1600"/>
              <a:buChar char="○"/>
              <a:defRPr sz="1600"/>
            </a:lvl2pPr>
            <a:lvl3pPr indent="-330200" lvl="2" marL="1371600" algn="l">
              <a:lnSpc>
                <a:spcPct val="115000"/>
              </a:lnSpc>
              <a:spcBef>
                <a:spcPts val="2100"/>
              </a:spcBef>
              <a:spcAft>
                <a:spcPts val="0"/>
              </a:spcAft>
              <a:buSzPts val="1600"/>
              <a:buChar char="■"/>
              <a:defRPr sz="1600"/>
            </a:lvl3pPr>
            <a:lvl4pPr indent="-330200" lvl="3" marL="1828800" algn="l">
              <a:lnSpc>
                <a:spcPct val="115000"/>
              </a:lnSpc>
              <a:spcBef>
                <a:spcPts val="2100"/>
              </a:spcBef>
              <a:spcAft>
                <a:spcPts val="0"/>
              </a:spcAft>
              <a:buSzPts val="1600"/>
              <a:buChar char="●"/>
              <a:defRPr sz="1600"/>
            </a:lvl4pPr>
            <a:lvl5pPr indent="-330200" lvl="4" marL="2286000" algn="l">
              <a:lnSpc>
                <a:spcPct val="115000"/>
              </a:lnSpc>
              <a:spcBef>
                <a:spcPts val="2100"/>
              </a:spcBef>
              <a:spcAft>
                <a:spcPts val="0"/>
              </a:spcAft>
              <a:buSzPts val="1600"/>
              <a:buChar char="○"/>
              <a:defRPr sz="1600"/>
            </a:lvl5pPr>
            <a:lvl6pPr indent="-330200" lvl="5" marL="2743200" algn="l">
              <a:lnSpc>
                <a:spcPct val="115000"/>
              </a:lnSpc>
              <a:spcBef>
                <a:spcPts val="2100"/>
              </a:spcBef>
              <a:spcAft>
                <a:spcPts val="0"/>
              </a:spcAft>
              <a:buSzPts val="1600"/>
              <a:buChar char="■"/>
              <a:defRPr sz="1600"/>
            </a:lvl6pPr>
            <a:lvl7pPr indent="-330200" lvl="6" marL="3200400" algn="l">
              <a:lnSpc>
                <a:spcPct val="115000"/>
              </a:lnSpc>
              <a:spcBef>
                <a:spcPts val="2100"/>
              </a:spcBef>
              <a:spcAft>
                <a:spcPts val="0"/>
              </a:spcAft>
              <a:buSzPts val="1600"/>
              <a:buChar char="●"/>
              <a:defRPr sz="1600"/>
            </a:lvl7pPr>
            <a:lvl8pPr indent="-330200" lvl="7" marL="3657600" algn="l">
              <a:lnSpc>
                <a:spcPct val="115000"/>
              </a:lnSpc>
              <a:spcBef>
                <a:spcPts val="2100"/>
              </a:spcBef>
              <a:spcAft>
                <a:spcPts val="0"/>
              </a:spcAft>
              <a:buSzPts val="1600"/>
              <a:buChar char="○"/>
              <a:defRPr sz="1600"/>
            </a:lvl8pPr>
            <a:lvl9pPr indent="-330200" lvl="8" marL="4114800" algn="l">
              <a:lnSpc>
                <a:spcPct val="115000"/>
              </a:lnSpc>
              <a:spcBef>
                <a:spcPts val="2100"/>
              </a:spcBef>
              <a:spcAft>
                <a:spcPts val="2100"/>
              </a:spcAft>
              <a:buSzPts val="1600"/>
              <a:buChar char="■"/>
              <a:defRPr sz="1600"/>
            </a:lvl9pPr>
          </a:lstStyle>
          <a:p/>
        </p:txBody>
      </p:sp>
      <p:sp>
        <p:nvSpPr>
          <p:cNvPr id="768" name="Google Shape;768;p13"/>
          <p:cNvSpPr txBox="1"/>
          <p:nvPr>
            <p:ph idx="13" type="body"/>
          </p:nvPr>
        </p:nvSpPr>
        <p:spPr>
          <a:xfrm>
            <a:off x="1191900" y="2638613"/>
            <a:ext cx="2921700" cy="834000"/>
          </a:xfrm>
          <a:prstGeom prst="rect">
            <a:avLst/>
          </a:prstGeom>
          <a:noFill/>
          <a:ln>
            <a:noFill/>
          </a:ln>
        </p:spPr>
        <p:txBody>
          <a:bodyPr anchorCtr="0" anchor="t" bIns="121900" lIns="121900" spcFirstLastPara="1" rIns="121900" wrap="square" tIns="121900">
            <a:noAutofit/>
          </a:bodyPr>
          <a:lstStyle>
            <a:lvl1pPr indent="-330200" lvl="0" marL="457200" algn="l">
              <a:lnSpc>
                <a:spcPct val="115000"/>
              </a:lnSpc>
              <a:spcBef>
                <a:spcPts val="0"/>
              </a:spcBef>
              <a:spcAft>
                <a:spcPts val="0"/>
              </a:spcAft>
              <a:buSzPts val="1600"/>
              <a:buChar char="●"/>
              <a:defRPr sz="1600"/>
            </a:lvl1pPr>
            <a:lvl2pPr indent="-330200" lvl="1" marL="914400" algn="l">
              <a:lnSpc>
                <a:spcPct val="115000"/>
              </a:lnSpc>
              <a:spcBef>
                <a:spcPts val="2100"/>
              </a:spcBef>
              <a:spcAft>
                <a:spcPts val="0"/>
              </a:spcAft>
              <a:buSzPts val="1600"/>
              <a:buChar char="○"/>
              <a:defRPr sz="1600"/>
            </a:lvl2pPr>
            <a:lvl3pPr indent="-330200" lvl="2" marL="1371600" algn="l">
              <a:lnSpc>
                <a:spcPct val="115000"/>
              </a:lnSpc>
              <a:spcBef>
                <a:spcPts val="2100"/>
              </a:spcBef>
              <a:spcAft>
                <a:spcPts val="0"/>
              </a:spcAft>
              <a:buSzPts val="1600"/>
              <a:buChar char="■"/>
              <a:defRPr sz="1600"/>
            </a:lvl3pPr>
            <a:lvl4pPr indent="-330200" lvl="3" marL="1828800" algn="l">
              <a:lnSpc>
                <a:spcPct val="115000"/>
              </a:lnSpc>
              <a:spcBef>
                <a:spcPts val="2100"/>
              </a:spcBef>
              <a:spcAft>
                <a:spcPts val="0"/>
              </a:spcAft>
              <a:buSzPts val="1600"/>
              <a:buChar char="●"/>
              <a:defRPr sz="1600"/>
            </a:lvl4pPr>
            <a:lvl5pPr indent="-330200" lvl="4" marL="2286000" algn="l">
              <a:lnSpc>
                <a:spcPct val="115000"/>
              </a:lnSpc>
              <a:spcBef>
                <a:spcPts val="2100"/>
              </a:spcBef>
              <a:spcAft>
                <a:spcPts val="0"/>
              </a:spcAft>
              <a:buSzPts val="1600"/>
              <a:buChar char="○"/>
              <a:defRPr sz="1600"/>
            </a:lvl5pPr>
            <a:lvl6pPr indent="-330200" lvl="5" marL="2743200" algn="l">
              <a:lnSpc>
                <a:spcPct val="115000"/>
              </a:lnSpc>
              <a:spcBef>
                <a:spcPts val="2100"/>
              </a:spcBef>
              <a:spcAft>
                <a:spcPts val="0"/>
              </a:spcAft>
              <a:buSzPts val="1600"/>
              <a:buChar char="■"/>
              <a:defRPr sz="1600"/>
            </a:lvl6pPr>
            <a:lvl7pPr indent="-330200" lvl="6" marL="3200400" algn="l">
              <a:lnSpc>
                <a:spcPct val="115000"/>
              </a:lnSpc>
              <a:spcBef>
                <a:spcPts val="2100"/>
              </a:spcBef>
              <a:spcAft>
                <a:spcPts val="0"/>
              </a:spcAft>
              <a:buSzPts val="1600"/>
              <a:buChar char="●"/>
              <a:defRPr sz="1600"/>
            </a:lvl7pPr>
            <a:lvl8pPr indent="-330200" lvl="7" marL="3657600" algn="l">
              <a:lnSpc>
                <a:spcPct val="115000"/>
              </a:lnSpc>
              <a:spcBef>
                <a:spcPts val="2100"/>
              </a:spcBef>
              <a:spcAft>
                <a:spcPts val="0"/>
              </a:spcAft>
              <a:buSzPts val="1600"/>
              <a:buChar char="○"/>
              <a:defRPr sz="1600"/>
            </a:lvl8pPr>
            <a:lvl9pPr indent="-330200" lvl="8" marL="4114800" algn="l">
              <a:lnSpc>
                <a:spcPct val="115000"/>
              </a:lnSpc>
              <a:spcBef>
                <a:spcPts val="2100"/>
              </a:spcBef>
              <a:spcAft>
                <a:spcPts val="2100"/>
              </a:spcAft>
              <a:buSzPts val="1600"/>
              <a:buChar char="■"/>
              <a:defRPr sz="1600"/>
            </a:lvl9pPr>
          </a:lstStyle>
          <a:p/>
        </p:txBody>
      </p:sp>
      <p:sp>
        <p:nvSpPr>
          <p:cNvPr id="769" name="Google Shape;769;p13"/>
          <p:cNvSpPr txBox="1"/>
          <p:nvPr>
            <p:ph idx="14" type="body"/>
          </p:nvPr>
        </p:nvSpPr>
        <p:spPr>
          <a:xfrm>
            <a:off x="8078365" y="2638613"/>
            <a:ext cx="2921700" cy="834000"/>
          </a:xfrm>
          <a:prstGeom prst="rect">
            <a:avLst/>
          </a:prstGeom>
          <a:noFill/>
          <a:ln>
            <a:noFill/>
          </a:ln>
        </p:spPr>
        <p:txBody>
          <a:bodyPr anchorCtr="0" anchor="t" bIns="121900" lIns="121900" spcFirstLastPara="1" rIns="121900" wrap="square" tIns="121900">
            <a:noAutofit/>
          </a:bodyPr>
          <a:lstStyle>
            <a:lvl1pPr indent="-330200" lvl="0" marL="457200" algn="l">
              <a:lnSpc>
                <a:spcPct val="115000"/>
              </a:lnSpc>
              <a:spcBef>
                <a:spcPts val="0"/>
              </a:spcBef>
              <a:spcAft>
                <a:spcPts val="0"/>
              </a:spcAft>
              <a:buSzPts val="1600"/>
              <a:buChar char="●"/>
              <a:defRPr sz="1600"/>
            </a:lvl1pPr>
            <a:lvl2pPr indent="-330200" lvl="1" marL="914400" algn="l">
              <a:lnSpc>
                <a:spcPct val="115000"/>
              </a:lnSpc>
              <a:spcBef>
                <a:spcPts val="2100"/>
              </a:spcBef>
              <a:spcAft>
                <a:spcPts val="0"/>
              </a:spcAft>
              <a:buSzPts val="1600"/>
              <a:buChar char="○"/>
              <a:defRPr sz="1600"/>
            </a:lvl2pPr>
            <a:lvl3pPr indent="-330200" lvl="2" marL="1371600" algn="l">
              <a:lnSpc>
                <a:spcPct val="115000"/>
              </a:lnSpc>
              <a:spcBef>
                <a:spcPts val="2100"/>
              </a:spcBef>
              <a:spcAft>
                <a:spcPts val="0"/>
              </a:spcAft>
              <a:buSzPts val="1600"/>
              <a:buChar char="■"/>
              <a:defRPr sz="1600"/>
            </a:lvl3pPr>
            <a:lvl4pPr indent="-330200" lvl="3" marL="1828800" algn="l">
              <a:lnSpc>
                <a:spcPct val="115000"/>
              </a:lnSpc>
              <a:spcBef>
                <a:spcPts val="2100"/>
              </a:spcBef>
              <a:spcAft>
                <a:spcPts val="0"/>
              </a:spcAft>
              <a:buSzPts val="1600"/>
              <a:buChar char="●"/>
              <a:defRPr sz="1600"/>
            </a:lvl4pPr>
            <a:lvl5pPr indent="-330200" lvl="4" marL="2286000" algn="l">
              <a:lnSpc>
                <a:spcPct val="115000"/>
              </a:lnSpc>
              <a:spcBef>
                <a:spcPts val="2100"/>
              </a:spcBef>
              <a:spcAft>
                <a:spcPts val="0"/>
              </a:spcAft>
              <a:buSzPts val="1600"/>
              <a:buChar char="○"/>
              <a:defRPr sz="1600"/>
            </a:lvl5pPr>
            <a:lvl6pPr indent="-330200" lvl="5" marL="2743200" algn="l">
              <a:lnSpc>
                <a:spcPct val="115000"/>
              </a:lnSpc>
              <a:spcBef>
                <a:spcPts val="2100"/>
              </a:spcBef>
              <a:spcAft>
                <a:spcPts val="0"/>
              </a:spcAft>
              <a:buSzPts val="1600"/>
              <a:buChar char="■"/>
              <a:defRPr sz="1600"/>
            </a:lvl6pPr>
            <a:lvl7pPr indent="-330200" lvl="6" marL="3200400" algn="l">
              <a:lnSpc>
                <a:spcPct val="115000"/>
              </a:lnSpc>
              <a:spcBef>
                <a:spcPts val="2100"/>
              </a:spcBef>
              <a:spcAft>
                <a:spcPts val="0"/>
              </a:spcAft>
              <a:buSzPts val="1600"/>
              <a:buChar char="●"/>
              <a:defRPr sz="1600"/>
            </a:lvl7pPr>
            <a:lvl8pPr indent="-330200" lvl="7" marL="3657600" algn="l">
              <a:lnSpc>
                <a:spcPct val="115000"/>
              </a:lnSpc>
              <a:spcBef>
                <a:spcPts val="2100"/>
              </a:spcBef>
              <a:spcAft>
                <a:spcPts val="0"/>
              </a:spcAft>
              <a:buSzPts val="1600"/>
              <a:buChar char="○"/>
              <a:defRPr sz="1600"/>
            </a:lvl8pPr>
            <a:lvl9pPr indent="-330200" lvl="8" marL="4114800" algn="l">
              <a:lnSpc>
                <a:spcPct val="115000"/>
              </a:lnSpc>
              <a:spcBef>
                <a:spcPts val="2100"/>
              </a:spcBef>
              <a:spcAft>
                <a:spcPts val="2100"/>
              </a:spcAft>
              <a:buSzPts val="1600"/>
              <a:buChar char="■"/>
              <a:defRPr sz="1600"/>
            </a:lvl9pPr>
          </a:lstStyle>
          <a:p/>
        </p:txBody>
      </p:sp>
      <p:sp>
        <p:nvSpPr>
          <p:cNvPr id="770" name="Google Shape;770;p13"/>
          <p:cNvSpPr txBox="1"/>
          <p:nvPr>
            <p:ph idx="15" type="body"/>
          </p:nvPr>
        </p:nvSpPr>
        <p:spPr>
          <a:xfrm>
            <a:off x="1191900" y="4467413"/>
            <a:ext cx="2921700" cy="834000"/>
          </a:xfrm>
          <a:prstGeom prst="rect">
            <a:avLst/>
          </a:prstGeom>
          <a:noFill/>
          <a:ln>
            <a:noFill/>
          </a:ln>
        </p:spPr>
        <p:txBody>
          <a:bodyPr anchorCtr="0" anchor="t" bIns="121900" lIns="121900" spcFirstLastPara="1" rIns="121900" wrap="square" tIns="121900">
            <a:noAutofit/>
          </a:bodyPr>
          <a:lstStyle>
            <a:lvl1pPr indent="-330200" lvl="0" marL="457200" algn="l">
              <a:lnSpc>
                <a:spcPct val="115000"/>
              </a:lnSpc>
              <a:spcBef>
                <a:spcPts val="0"/>
              </a:spcBef>
              <a:spcAft>
                <a:spcPts val="0"/>
              </a:spcAft>
              <a:buSzPts val="1600"/>
              <a:buChar char="●"/>
              <a:defRPr sz="1600"/>
            </a:lvl1pPr>
            <a:lvl2pPr indent="-330200" lvl="1" marL="914400" algn="l">
              <a:lnSpc>
                <a:spcPct val="115000"/>
              </a:lnSpc>
              <a:spcBef>
                <a:spcPts val="2100"/>
              </a:spcBef>
              <a:spcAft>
                <a:spcPts val="0"/>
              </a:spcAft>
              <a:buSzPts val="1600"/>
              <a:buChar char="○"/>
              <a:defRPr sz="1600"/>
            </a:lvl2pPr>
            <a:lvl3pPr indent="-330200" lvl="2" marL="1371600" algn="l">
              <a:lnSpc>
                <a:spcPct val="115000"/>
              </a:lnSpc>
              <a:spcBef>
                <a:spcPts val="2100"/>
              </a:spcBef>
              <a:spcAft>
                <a:spcPts val="0"/>
              </a:spcAft>
              <a:buSzPts val="1600"/>
              <a:buChar char="■"/>
              <a:defRPr sz="1600"/>
            </a:lvl3pPr>
            <a:lvl4pPr indent="-330200" lvl="3" marL="1828800" algn="l">
              <a:lnSpc>
                <a:spcPct val="115000"/>
              </a:lnSpc>
              <a:spcBef>
                <a:spcPts val="2100"/>
              </a:spcBef>
              <a:spcAft>
                <a:spcPts val="0"/>
              </a:spcAft>
              <a:buSzPts val="1600"/>
              <a:buChar char="●"/>
              <a:defRPr sz="1600"/>
            </a:lvl4pPr>
            <a:lvl5pPr indent="-330200" lvl="4" marL="2286000" algn="l">
              <a:lnSpc>
                <a:spcPct val="115000"/>
              </a:lnSpc>
              <a:spcBef>
                <a:spcPts val="2100"/>
              </a:spcBef>
              <a:spcAft>
                <a:spcPts val="0"/>
              </a:spcAft>
              <a:buSzPts val="1600"/>
              <a:buChar char="○"/>
              <a:defRPr sz="1600"/>
            </a:lvl5pPr>
            <a:lvl6pPr indent="-330200" lvl="5" marL="2743200" algn="l">
              <a:lnSpc>
                <a:spcPct val="115000"/>
              </a:lnSpc>
              <a:spcBef>
                <a:spcPts val="2100"/>
              </a:spcBef>
              <a:spcAft>
                <a:spcPts val="0"/>
              </a:spcAft>
              <a:buSzPts val="1600"/>
              <a:buChar char="■"/>
              <a:defRPr sz="1600"/>
            </a:lvl6pPr>
            <a:lvl7pPr indent="-330200" lvl="6" marL="3200400" algn="l">
              <a:lnSpc>
                <a:spcPct val="115000"/>
              </a:lnSpc>
              <a:spcBef>
                <a:spcPts val="2100"/>
              </a:spcBef>
              <a:spcAft>
                <a:spcPts val="0"/>
              </a:spcAft>
              <a:buSzPts val="1600"/>
              <a:buChar char="●"/>
              <a:defRPr sz="1600"/>
            </a:lvl7pPr>
            <a:lvl8pPr indent="-330200" lvl="7" marL="3657600" algn="l">
              <a:lnSpc>
                <a:spcPct val="115000"/>
              </a:lnSpc>
              <a:spcBef>
                <a:spcPts val="2100"/>
              </a:spcBef>
              <a:spcAft>
                <a:spcPts val="0"/>
              </a:spcAft>
              <a:buSzPts val="1600"/>
              <a:buChar char="○"/>
              <a:defRPr sz="1600"/>
            </a:lvl8pPr>
            <a:lvl9pPr indent="-330200" lvl="8" marL="4114800" algn="l">
              <a:lnSpc>
                <a:spcPct val="115000"/>
              </a:lnSpc>
              <a:spcBef>
                <a:spcPts val="2100"/>
              </a:spcBef>
              <a:spcAft>
                <a:spcPts val="2100"/>
              </a:spcAft>
              <a:buSzPts val="1600"/>
              <a:buChar char="■"/>
              <a:defRPr sz="1600"/>
            </a:lvl9pPr>
          </a:lstStyle>
          <a:p/>
        </p:txBody>
      </p:sp>
    </p:spTree>
  </p:cSld>
  <p:clrMapOvr>
    <a:masterClrMapping/>
  </p:clrMapOvr>
</p:sldLayout>
</file>

<file path=ppt/slideLayouts/slideLayout1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8 Team">
  <p:cSld name="CUSTOM_8_1">
    <p:spTree>
      <p:nvGrpSpPr>
        <p:cNvPr id="771" name="Shape 771"/>
        <p:cNvGrpSpPr/>
        <p:nvPr/>
      </p:nvGrpSpPr>
      <p:grpSpPr>
        <a:xfrm>
          <a:off x="0" y="0"/>
          <a:ext cx="0" cy="0"/>
          <a:chOff x="0" y="0"/>
          <a:chExt cx="0" cy="0"/>
        </a:xfrm>
      </p:grpSpPr>
      <p:sp>
        <p:nvSpPr>
          <p:cNvPr id="772" name="Google Shape;772;p14"/>
          <p:cNvSpPr/>
          <p:nvPr/>
        </p:nvSpPr>
        <p:spPr>
          <a:xfrm rot="-8283425">
            <a:off x="-615435" y="5266489"/>
            <a:ext cx="3043999" cy="2419521"/>
          </a:xfrm>
          <a:custGeom>
            <a:rect b="b" l="l" r="r" t="t"/>
            <a:pathLst>
              <a:path extrusionOk="0" h="3460146" w="3166658">
                <a:moveTo>
                  <a:pt x="1558766" y="1240"/>
                </a:moveTo>
                <a:cubicBezTo>
                  <a:pt x="1452658" y="9051"/>
                  <a:pt x="1309497" y="51628"/>
                  <a:pt x="1087374" y="266035"/>
                </a:cubicBezTo>
                <a:cubicBezTo>
                  <a:pt x="818388" y="525687"/>
                  <a:pt x="659511" y="905449"/>
                  <a:pt x="513207" y="1240919"/>
                </a:cubicBezTo>
                <a:cubicBezTo>
                  <a:pt x="429672" y="1432658"/>
                  <a:pt x="344424" y="1624110"/>
                  <a:pt x="281559" y="1823944"/>
                </a:cubicBezTo>
                <a:cubicBezTo>
                  <a:pt x="221932" y="2013492"/>
                  <a:pt x="174783" y="2206754"/>
                  <a:pt x="116681" y="2396873"/>
                </a:cubicBezTo>
                <a:cubicBezTo>
                  <a:pt x="60102" y="2581754"/>
                  <a:pt x="-26194" y="2772349"/>
                  <a:pt x="6763" y="2970183"/>
                </a:cubicBezTo>
                <a:cubicBezTo>
                  <a:pt x="32956" y="3128870"/>
                  <a:pt x="143827" y="3270221"/>
                  <a:pt x="286893" y="3341658"/>
                </a:cubicBezTo>
                <a:cubicBezTo>
                  <a:pt x="417766" y="3407190"/>
                  <a:pt x="563118" y="3398808"/>
                  <a:pt x="704564" y="3403571"/>
                </a:cubicBezTo>
                <a:cubicBezTo>
                  <a:pt x="1207389" y="3421478"/>
                  <a:pt x="1707261" y="3501488"/>
                  <a:pt x="2210086" y="3432146"/>
                </a:cubicBezTo>
                <a:cubicBezTo>
                  <a:pt x="2519458" y="3389759"/>
                  <a:pt x="2678049" y="3365471"/>
                  <a:pt x="2840355" y="3236216"/>
                </a:cubicBezTo>
                <a:cubicBezTo>
                  <a:pt x="3049905" y="3069148"/>
                  <a:pt x="3120961" y="2841310"/>
                  <a:pt x="3142202" y="2759966"/>
                </a:cubicBezTo>
                <a:cubicBezTo>
                  <a:pt x="3178016" y="2621854"/>
                  <a:pt x="3178397" y="2484979"/>
                  <a:pt x="3110389" y="2172179"/>
                </a:cubicBezTo>
                <a:cubicBezTo>
                  <a:pt x="3049047" y="1889858"/>
                  <a:pt x="2988564" y="1611251"/>
                  <a:pt x="2813875" y="1234823"/>
                </a:cubicBezTo>
                <a:cubicBezTo>
                  <a:pt x="2667857" y="920498"/>
                  <a:pt x="2518600" y="598744"/>
                  <a:pt x="2188940" y="308041"/>
                </a:cubicBezTo>
                <a:cubicBezTo>
                  <a:pt x="2012347" y="152688"/>
                  <a:pt x="1813560" y="-17619"/>
                  <a:pt x="1558766" y="1240"/>
                </a:cubicBezTo>
                <a:close/>
              </a:path>
            </a:pathLst>
          </a:custGeom>
          <a:solidFill>
            <a:srgbClr val="171717">
              <a:alpha val="111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sz="1800">
              <a:latin typeface="Calibri"/>
              <a:ea typeface="Calibri"/>
              <a:cs typeface="Calibri"/>
              <a:sym typeface="Calibri"/>
            </a:endParaRPr>
          </a:p>
        </p:txBody>
      </p:sp>
      <p:sp>
        <p:nvSpPr>
          <p:cNvPr id="773" name="Google Shape;773;p14"/>
          <p:cNvSpPr/>
          <p:nvPr/>
        </p:nvSpPr>
        <p:spPr>
          <a:xfrm rot="2516575">
            <a:off x="9855440" y="-1109711"/>
            <a:ext cx="3043999" cy="2419521"/>
          </a:xfrm>
          <a:custGeom>
            <a:rect b="b" l="l" r="r" t="t"/>
            <a:pathLst>
              <a:path extrusionOk="0" h="3460146" w="3166658">
                <a:moveTo>
                  <a:pt x="1558766" y="1240"/>
                </a:moveTo>
                <a:cubicBezTo>
                  <a:pt x="1452658" y="9051"/>
                  <a:pt x="1309497" y="51628"/>
                  <a:pt x="1087374" y="266035"/>
                </a:cubicBezTo>
                <a:cubicBezTo>
                  <a:pt x="818388" y="525687"/>
                  <a:pt x="659511" y="905449"/>
                  <a:pt x="513207" y="1240919"/>
                </a:cubicBezTo>
                <a:cubicBezTo>
                  <a:pt x="429672" y="1432658"/>
                  <a:pt x="344424" y="1624110"/>
                  <a:pt x="281559" y="1823944"/>
                </a:cubicBezTo>
                <a:cubicBezTo>
                  <a:pt x="221932" y="2013492"/>
                  <a:pt x="174783" y="2206754"/>
                  <a:pt x="116681" y="2396873"/>
                </a:cubicBezTo>
                <a:cubicBezTo>
                  <a:pt x="60102" y="2581754"/>
                  <a:pt x="-26194" y="2772349"/>
                  <a:pt x="6763" y="2970183"/>
                </a:cubicBezTo>
                <a:cubicBezTo>
                  <a:pt x="32956" y="3128870"/>
                  <a:pt x="143827" y="3270221"/>
                  <a:pt x="286893" y="3341658"/>
                </a:cubicBezTo>
                <a:cubicBezTo>
                  <a:pt x="417766" y="3407190"/>
                  <a:pt x="563118" y="3398808"/>
                  <a:pt x="704564" y="3403571"/>
                </a:cubicBezTo>
                <a:cubicBezTo>
                  <a:pt x="1207389" y="3421478"/>
                  <a:pt x="1707261" y="3501488"/>
                  <a:pt x="2210086" y="3432146"/>
                </a:cubicBezTo>
                <a:cubicBezTo>
                  <a:pt x="2519458" y="3389759"/>
                  <a:pt x="2678049" y="3365471"/>
                  <a:pt x="2840355" y="3236216"/>
                </a:cubicBezTo>
                <a:cubicBezTo>
                  <a:pt x="3049905" y="3069148"/>
                  <a:pt x="3120961" y="2841310"/>
                  <a:pt x="3142202" y="2759966"/>
                </a:cubicBezTo>
                <a:cubicBezTo>
                  <a:pt x="3178016" y="2621854"/>
                  <a:pt x="3178397" y="2484979"/>
                  <a:pt x="3110389" y="2172179"/>
                </a:cubicBezTo>
                <a:cubicBezTo>
                  <a:pt x="3049047" y="1889858"/>
                  <a:pt x="2988564" y="1611251"/>
                  <a:pt x="2813875" y="1234823"/>
                </a:cubicBezTo>
                <a:cubicBezTo>
                  <a:pt x="2667857" y="920498"/>
                  <a:pt x="2518600" y="598744"/>
                  <a:pt x="2188940" y="308041"/>
                </a:cubicBezTo>
                <a:cubicBezTo>
                  <a:pt x="2012347" y="152688"/>
                  <a:pt x="1813560" y="-17619"/>
                  <a:pt x="1558766" y="1240"/>
                </a:cubicBezTo>
                <a:close/>
              </a:path>
            </a:pathLst>
          </a:custGeom>
          <a:solidFill>
            <a:srgbClr val="171717">
              <a:alpha val="111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sz="1800">
              <a:latin typeface="Calibri"/>
              <a:ea typeface="Calibri"/>
              <a:cs typeface="Calibri"/>
              <a:sym typeface="Calibri"/>
            </a:endParaRPr>
          </a:p>
        </p:txBody>
      </p:sp>
      <p:sp>
        <p:nvSpPr>
          <p:cNvPr id="774" name="Google Shape;774;p14"/>
          <p:cNvSpPr/>
          <p:nvPr/>
        </p:nvSpPr>
        <p:spPr>
          <a:xfrm rot="5400000">
            <a:off x="7374700" y="2221401"/>
            <a:ext cx="4627352" cy="3432074"/>
          </a:xfrm>
          <a:custGeom>
            <a:rect b="b" l="l" r="r" t="t"/>
            <a:pathLst>
              <a:path extrusionOk="0" h="6729556" w="11355466">
                <a:moveTo>
                  <a:pt x="1343879" y="6265473"/>
                </a:moveTo>
                <a:cubicBezTo>
                  <a:pt x="4853989" y="7050644"/>
                  <a:pt x="9049898" y="6730737"/>
                  <a:pt x="10363049" y="6109852"/>
                </a:cubicBezTo>
                <a:cubicBezTo>
                  <a:pt x="11999704" y="5336011"/>
                  <a:pt x="11419674" y="1103978"/>
                  <a:pt x="10014750" y="625717"/>
                </a:cubicBezTo>
                <a:cubicBezTo>
                  <a:pt x="7924827" y="-85742"/>
                  <a:pt x="1088204" y="-561101"/>
                  <a:pt x="424714" y="1330124"/>
                </a:cubicBezTo>
                <a:cubicBezTo>
                  <a:pt x="-238776" y="3221349"/>
                  <a:pt x="-258854" y="5906844"/>
                  <a:pt x="1343879" y="626547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75" name="Google Shape;775;p14"/>
          <p:cNvSpPr/>
          <p:nvPr/>
        </p:nvSpPr>
        <p:spPr>
          <a:xfrm rot="5400000">
            <a:off x="3782312" y="2221401"/>
            <a:ext cx="4627352" cy="3432074"/>
          </a:xfrm>
          <a:custGeom>
            <a:rect b="b" l="l" r="r" t="t"/>
            <a:pathLst>
              <a:path extrusionOk="0" h="6729556" w="11355466">
                <a:moveTo>
                  <a:pt x="1343879" y="6265473"/>
                </a:moveTo>
                <a:cubicBezTo>
                  <a:pt x="4853989" y="7050644"/>
                  <a:pt x="9049898" y="6730737"/>
                  <a:pt x="10363049" y="6109852"/>
                </a:cubicBezTo>
                <a:cubicBezTo>
                  <a:pt x="11999704" y="5336011"/>
                  <a:pt x="11419674" y="1103978"/>
                  <a:pt x="10014750" y="625717"/>
                </a:cubicBezTo>
                <a:cubicBezTo>
                  <a:pt x="7924827" y="-85742"/>
                  <a:pt x="1088204" y="-561101"/>
                  <a:pt x="424714" y="1330124"/>
                </a:cubicBezTo>
                <a:cubicBezTo>
                  <a:pt x="-238776" y="3221349"/>
                  <a:pt x="-258854" y="5906844"/>
                  <a:pt x="1343879" y="626547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76" name="Google Shape;776;p14"/>
          <p:cNvSpPr/>
          <p:nvPr/>
        </p:nvSpPr>
        <p:spPr>
          <a:xfrm rot="5400000">
            <a:off x="189950" y="2221401"/>
            <a:ext cx="4627352" cy="3432074"/>
          </a:xfrm>
          <a:custGeom>
            <a:rect b="b" l="l" r="r" t="t"/>
            <a:pathLst>
              <a:path extrusionOk="0" h="6729556" w="11355466">
                <a:moveTo>
                  <a:pt x="1343879" y="6265473"/>
                </a:moveTo>
                <a:cubicBezTo>
                  <a:pt x="4853989" y="7050644"/>
                  <a:pt x="9049898" y="6730737"/>
                  <a:pt x="10363049" y="6109852"/>
                </a:cubicBezTo>
                <a:cubicBezTo>
                  <a:pt x="11999704" y="5336011"/>
                  <a:pt x="11419674" y="1103978"/>
                  <a:pt x="10014750" y="625717"/>
                </a:cubicBezTo>
                <a:cubicBezTo>
                  <a:pt x="7924827" y="-85742"/>
                  <a:pt x="1088204" y="-561101"/>
                  <a:pt x="424714" y="1330124"/>
                </a:cubicBezTo>
                <a:cubicBezTo>
                  <a:pt x="-238776" y="3221349"/>
                  <a:pt x="-258854" y="5906844"/>
                  <a:pt x="1343879" y="6265473"/>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777" name="Google Shape;777;p14"/>
          <p:cNvGrpSpPr/>
          <p:nvPr/>
        </p:nvGrpSpPr>
        <p:grpSpPr>
          <a:xfrm flipH="1" rot="730305">
            <a:off x="10000469" y="500835"/>
            <a:ext cx="1555243" cy="892284"/>
            <a:chOff x="-428213" y="-379272"/>
            <a:chExt cx="4043302" cy="2319748"/>
          </a:xfrm>
        </p:grpSpPr>
        <p:sp>
          <p:nvSpPr>
            <p:cNvPr id="778" name="Google Shape;778;p14"/>
            <p:cNvSpPr/>
            <p:nvPr/>
          </p:nvSpPr>
          <p:spPr>
            <a:xfrm flipH="1">
              <a:off x="1261939" y="-379272"/>
              <a:ext cx="1268020" cy="1796335"/>
            </a:xfrm>
            <a:custGeom>
              <a:rect b="b" l="l" r="r" t="t"/>
              <a:pathLst>
                <a:path extrusionOk="0" h="695580" w="491005">
                  <a:moveTo>
                    <a:pt x="-990" y="557771"/>
                  </a:moveTo>
                  <a:cubicBezTo>
                    <a:pt x="19965" y="480552"/>
                    <a:pt x="50825" y="406362"/>
                    <a:pt x="90831" y="337077"/>
                  </a:cubicBezTo>
                  <a:cubicBezTo>
                    <a:pt x="128931" y="271735"/>
                    <a:pt x="191225" y="166198"/>
                    <a:pt x="315050" y="81140"/>
                  </a:cubicBezTo>
                  <a:cubicBezTo>
                    <a:pt x="364580" y="47164"/>
                    <a:pt x="418396" y="20027"/>
                    <a:pt x="475165" y="463"/>
                  </a:cubicBezTo>
                  <a:cubicBezTo>
                    <a:pt x="480975" y="-1585"/>
                    <a:pt x="487357" y="1473"/>
                    <a:pt x="489357" y="7273"/>
                  </a:cubicBezTo>
                  <a:cubicBezTo>
                    <a:pt x="490309" y="9864"/>
                    <a:pt x="490214" y="12693"/>
                    <a:pt x="489166" y="15227"/>
                  </a:cubicBezTo>
                  <a:cubicBezTo>
                    <a:pt x="479641" y="37992"/>
                    <a:pt x="469545" y="66186"/>
                    <a:pt x="459734" y="98761"/>
                  </a:cubicBezTo>
                  <a:cubicBezTo>
                    <a:pt x="442399" y="156864"/>
                    <a:pt x="412966" y="258305"/>
                    <a:pt x="420968" y="381177"/>
                  </a:cubicBezTo>
                  <a:cubicBezTo>
                    <a:pt x="426111" y="460997"/>
                    <a:pt x="442209" y="475379"/>
                    <a:pt x="447447" y="584250"/>
                  </a:cubicBezTo>
                  <a:cubicBezTo>
                    <a:pt x="449638" y="631018"/>
                    <a:pt x="448685" y="669975"/>
                    <a:pt x="447447" y="69540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79" name="Google Shape;779;p14"/>
            <p:cNvSpPr/>
            <p:nvPr/>
          </p:nvSpPr>
          <p:spPr>
            <a:xfrm flipH="1">
              <a:off x="-428213" y="-160868"/>
              <a:ext cx="4043302" cy="2101344"/>
            </a:xfrm>
            <a:custGeom>
              <a:rect b="b" l="l" r="r" t="t"/>
              <a:pathLst>
                <a:path extrusionOk="0" h="2101344" w="4043302">
                  <a:moveTo>
                    <a:pt x="982909" y="1282"/>
                  </a:moveTo>
                  <a:cubicBezTo>
                    <a:pt x="971097" y="-2874"/>
                    <a:pt x="958056" y="3401"/>
                    <a:pt x="953873" y="15334"/>
                  </a:cubicBezTo>
                  <a:cubicBezTo>
                    <a:pt x="923607" y="106237"/>
                    <a:pt x="868238" y="186654"/>
                    <a:pt x="793923" y="247141"/>
                  </a:cubicBezTo>
                  <a:cubicBezTo>
                    <a:pt x="741261" y="288237"/>
                    <a:pt x="707549" y="294879"/>
                    <a:pt x="616008" y="333761"/>
                  </a:cubicBezTo>
                  <a:cubicBezTo>
                    <a:pt x="469591" y="396509"/>
                    <a:pt x="325387" y="458275"/>
                    <a:pt x="210225" y="570980"/>
                  </a:cubicBezTo>
                  <a:cubicBezTo>
                    <a:pt x="117700" y="661070"/>
                    <a:pt x="51503" y="774635"/>
                    <a:pt x="18530" y="899496"/>
                  </a:cubicBezTo>
                  <a:cubicBezTo>
                    <a:pt x="-10509" y="1016875"/>
                    <a:pt x="-172" y="1114076"/>
                    <a:pt x="14099" y="1241543"/>
                  </a:cubicBezTo>
                  <a:cubicBezTo>
                    <a:pt x="29109" y="1344305"/>
                    <a:pt x="53226" y="1445591"/>
                    <a:pt x="85708" y="1544219"/>
                  </a:cubicBezTo>
                  <a:cubicBezTo>
                    <a:pt x="86941" y="1548427"/>
                    <a:pt x="89400" y="1552243"/>
                    <a:pt x="92599" y="1555245"/>
                  </a:cubicBezTo>
                  <a:cubicBezTo>
                    <a:pt x="102442" y="1564522"/>
                    <a:pt x="117945" y="1564006"/>
                    <a:pt x="127298" y="1554064"/>
                  </a:cubicBezTo>
                  <a:cubicBezTo>
                    <a:pt x="166177" y="1503446"/>
                    <a:pt x="220066" y="1466336"/>
                    <a:pt x="281096" y="1448004"/>
                  </a:cubicBezTo>
                  <a:cubicBezTo>
                    <a:pt x="350489" y="1427899"/>
                    <a:pt x="422835" y="1419580"/>
                    <a:pt x="494937" y="1423396"/>
                  </a:cubicBezTo>
                  <a:cubicBezTo>
                    <a:pt x="643814" y="1433707"/>
                    <a:pt x="791709" y="1395933"/>
                    <a:pt x="917453" y="1315612"/>
                  </a:cubicBezTo>
                  <a:cubicBezTo>
                    <a:pt x="950181" y="1401372"/>
                    <a:pt x="992013" y="1483364"/>
                    <a:pt x="1042216" y="1560216"/>
                  </a:cubicBezTo>
                  <a:cubicBezTo>
                    <a:pt x="1125635" y="1686993"/>
                    <a:pt x="1230465" y="1798370"/>
                    <a:pt x="1351781" y="1889467"/>
                  </a:cubicBezTo>
                  <a:cubicBezTo>
                    <a:pt x="1447505" y="1961322"/>
                    <a:pt x="1549628" y="2038346"/>
                    <a:pt x="1707612" y="2075748"/>
                  </a:cubicBezTo>
                  <a:cubicBezTo>
                    <a:pt x="1782663" y="2093713"/>
                    <a:pt x="1893154" y="2119797"/>
                    <a:pt x="2016193" y="2081902"/>
                  </a:cubicBezTo>
                  <a:cubicBezTo>
                    <a:pt x="2095677" y="2057539"/>
                    <a:pt x="2168271" y="1993313"/>
                    <a:pt x="2310257" y="1866337"/>
                  </a:cubicBezTo>
                  <a:cubicBezTo>
                    <a:pt x="2478821" y="1715492"/>
                    <a:pt x="2476361" y="1694082"/>
                    <a:pt x="2569380" y="1632807"/>
                  </a:cubicBezTo>
                  <a:cubicBezTo>
                    <a:pt x="2589802" y="1619520"/>
                    <a:pt x="2675190" y="1579163"/>
                    <a:pt x="2844739" y="1499434"/>
                  </a:cubicBezTo>
                  <a:cubicBezTo>
                    <a:pt x="3031023" y="1412075"/>
                    <a:pt x="3068915" y="1394851"/>
                    <a:pt x="3129454" y="1371964"/>
                  </a:cubicBezTo>
                  <a:cubicBezTo>
                    <a:pt x="3205983" y="1339851"/>
                    <a:pt x="3285712" y="1315760"/>
                    <a:pt x="3367162" y="1300111"/>
                  </a:cubicBezTo>
                  <a:cubicBezTo>
                    <a:pt x="3451077" y="1285837"/>
                    <a:pt x="3556153" y="1269350"/>
                    <a:pt x="3676733" y="1308722"/>
                  </a:cubicBezTo>
                  <a:cubicBezTo>
                    <a:pt x="3722256" y="1323686"/>
                    <a:pt x="3765566" y="1344994"/>
                    <a:pt x="3805184" y="1371964"/>
                  </a:cubicBezTo>
                  <a:cubicBezTo>
                    <a:pt x="3802477" y="1382791"/>
                    <a:pt x="3794354" y="1441359"/>
                    <a:pt x="3822163" y="1470395"/>
                  </a:cubicBezTo>
                  <a:cubicBezTo>
                    <a:pt x="3849969" y="1499434"/>
                    <a:pt x="3895986" y="1494512"/>
                    <a:pt x="3945202" y="1489345"/>
                  </a:cubicBezTo>
                  <a:cubicBezTo>
                    <a:pt x="3978666" y="1485948"/>
                    <a:pt x="4011151" y="1477655"/>
                    <a:pt x="4042158" y="1464737"/>
                  </a:cubicBezTo>
                  <a:cubicBezTo>
                    <a:pt x="4052001" y="1366306"/>
                    <a:pt x="3996880" y="1288545"/>
                    <a:pt x="3932651" y="1277718"/>
                  </a:cubicBezTo>
                  <a:cubicBezTo>
                    <a:pt x="3894263" y="1274592"/>
                    <a:pt x="3856120" y="1287806"/>
                    <a:pt x="3827823" y="1314137"/>
                  </a:cubicBezTo>
                  <a:cubicBezTo>
                    <a:pt x="3541143" y="1220134"/>
                    <a:pt x="3346246" y="1248434"/>
                    <a:pt x="3221241" y="1291498"/>
                  </a:cubicBezTo>
                  <a:cubicBezTo>
                    <a:pt x="3127976" y="1324471"/>
                    <a:pt x="3015026" y="1385008"/>
                    <a:pt x="2729084" y="1488361"/>
                  </a:cubicBezTo>
                  <a:cubicBezTo>
                    <a:pt x="2638524" y="1521334"/>
                    <a:pt x="2527052" y="1559477"/>
                    <a:pt x="2450766" y="1506815"/>
                  </a:cubicBezTo>
                  <a:cubicBezTo>
                    <a:pt x="2408689" y="1478269"/>
                    <a:pt x="2399339" y="1437915"/>
                    <a:pt x="2376943" y="1386728"/>
                  </a:cubicBezTo>
                  <a:cubicBezTo>
                    <a:pt x="2376943" y="1386728"/>
                    <a:pt x="2365624" y="1351785"/>
                    <a:pt x="2331450" y="1298971"/>
                  </a:cubicBezTo>
                  <a:lnTo>
                    <a:pt x="2306143" y="1266182"/>
                  </a:lnTo>
                  <a:lnTo>
                    <a:pt x="2310996" y="1166490"/>
                  </a:lnTo>
                  <a:cubicBezTo>
                    <a:pt x="2327236" y="1033362"/>
                    <a:pt x="2365872" y="903923"/>
                    <a:pt x="2425176" y="783592"/>
                  </a:cubicBezTo>
                  <a:cubicBezTo>
                    <a:pt x="2492109" y="651694"/>
                    <a:pt x="2538866" y="632746"/>
                    <a:pt x="2739663" y="386668"/>
                  </a:cubicBezTo>
                  <a:cubicBezTo>
                    <a:pt x="2804628" y="306939"/>
                    <a:pt x="2858274" y="237791"/>
                    <a:pt x="2898879" y="183900"/>
                  </a:cubicBezTo>
                  <a:cubicBezTo>
                    <a:pt x="2902320" y="179200"/>
                    <a:pt x="2904537" y="173540"/>
                    <a:pt x="2904785" y="167683"/>
                  </a:cubicBezTo>
                  <a:cubicBezTo>
                    <a:pt x="2905519" y="151640"/>
                    <a:pt x="2892971" y="138105"/>
                    <a:pt x="2876976" y="137392"/>
                  </a:cubicBezTo>
                  <a:cubicBezTo>
                    <a:pt x="2834403" y="135914"/>
                    <a:pt x="2783466" y="134439"/>
                    <a:pt x="2726131" y="135914"/>
                  </a:cubicBezTo>
                  <a:cubicBezTo>
                    <a:pt x="2574792" y="140590"/>
                    <a:pt x="2333387" y="148710"/>
                    <a:pt x="2060241" y="263629"/>
                  </a:cubicBezTo>
                  <a:cubicBezTo>
                    <a:pt x="1855504" y="350003"/>
                    <a:pt x="1527480" y="487559"/>
                    <a:pt x="1412563" y="765383"/>
                  </a:cubicBezTo>
                  <a:cubicBezTo>
                    <a:pt x="1400751" y="794174"/>
                    <a:pt x="1386664" y="835268"/>
                    <a:pt x="1362641" y="879378"/>
                  </a:cubicBezTo>
                  <a:lnTo>
                    <a:pt x="1341166" y="911879"/>
                  </a:lnTo>
                  <a:lnTo>
                    <a:pt x="1288508" y="911697"/>
                  </a:lnTo>
                  <a:cubicBezTo>
                    <a:pt x="1231450" y="913995"/>
                    <a:pt x="1174483" y="918787"/>
                    <a:pt x="1117763" y="926070"/>
                  </a:cubicBezTo>
                  <a:cubicBezTo>
                    <a:pt x="1152705" y="821487"/>
                    <a:pt x="1226528" y="555231"/>
                    <a:pt x="1122191" y="255507"/>
                  </a:cubicBezTo>
                  <a:cubicBezTo>
                    <a:pt x="1091432" y="167732"/>
                    <a:pt x="1048367" y="84851"/>
                    <a:pt x="993984" y="9428"/>
                  </a:cubicBezTo>
                  <a:cubicBezTo>
                    <a:pt x="991277" y="5664"/>
                    <a:pt x="987340" y="2833"/>
                    <a:pt x="982909" y="1282"/>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80" name="Google Shape;780;p14"/>
            <p:cNvSpPr/>
            <p:nvPr/>
          </p:nvSpPr>
          <p:spPr>
            <a:xfrm flipH="1">
              <a:off x="700874" y="-32871"/>
              <a:ext cx="1872888" cy="1224503"/>
            </a:xfrm>
            <a:custGeom>
              <a:rect b="b" l="l" r="r" t="t"/>
              <a:pathLst>
                <a:path extrusionOk="0" h="474154" w="725223">
                  <a:moveTo>
                    <a:pt x="-990" y="377302"/>
                  </a:moveTo>
                  <a:cubicBezTo>
                    <a:pt x="57875" y="368558"/>
                    <a:pt x="107786" y="329525"/>
                    <a:pt x="130455" y="274527"/>
                  </a:cubicBezTo>
                  <a:cubicBezTo>
                    <a:pt x="139980" y="246686"/>
                    <a:pt x="153411" y="220349"/>
                    <a:pt x="170365" y="196327"/>
                  </a:cubicBezTo>
                  <a:cubicBezTo>
                    <a:pt x="223990" y="124985"/>
                    <a:pt x="307906" y="85456"/>
                    <a:pt x="387916" y="51642"/>
                  </a:cubicBezTo>
                  <a:cubicBezTo>
                    <a:pt x="469355" y="17457"/>
                    <a:pt x="556795" y="-155"/>
                    <a:pt x="645092" y="-174"/>
                  </a:cubicBezTo>
                  <a:cubicBezTo>
                    <a:pt x="659664" y="-174"/>
                    <a:pt x="674428" y="-174"/>
                    <a:pt x="689097" y="-174"/>
                  </a:cubicBezTo>
                  <a:lnTo>
                    <a:pt x="711290" y="-174"/>
                  </a:lnTo>
                  <a:cubicBezTo>
                    <a:pt x="719290" y="722"/>
                    <a:pt x="725005" y="7932"/>
                    <a:pt x="724148" y="15933"/>
                  </a:cubicBezTo>
                  <a:cubicBezTo>
                    <a:pt x="723958" y="17695"/>
                    <a:pt x="723387" y="19400"/>
                    <a:pt x="722624" y="20972"/>
                  </a:cubicBezTo>
                  <a:cubicBezTo>
                    <a:pt x="686048" y="67930"/>
                    <a:pt x="650902" y="113936"/>
                    <a:pt x="611563" y="157655"/>
                  </a:cubicBezTo>
                  <a:cubicBezTo>
                    <a:pt x="592513" y="179754"/>
                    <a:pt x="571653" y="200518"/>
                    <a:pt x="554984" y="224330"/>
                  </a:cubicBezTo>
                  <a:cubicBezTo>
                    <a:pt x="507359" y="297673"/>
                    <a:pt x="486786" y="387113"/>
                    <a:pt x="487643" y="473981"/>
                  </a:cubicBezTo>
                  <a:cubicBezTo>
                    <a:pt x="485071" y="386827"/>
                    <a:pt x="503930" y="296149"/>
                    <a:pt x="551269" y="221854"/>
                  </a:cubicBezTo>
                  <a:cubicBezTo>
                    <a:pt x="568796" y="198346"/>
                    <a:pt x="587560" y="175772"/>
                    <a:pt x="607467" y="154227"/>
                  </a:cubicBezTo>
                  <a:cubicBezTo>
                    <a:pt x="641377" y="116127"/>
                    <a:pt x="685096" y="58977"/>
                    <a:pt x="716909" y="18114"/>
                  </a:cubicBezTo>
                  <a:cubicBezTo>
                    <a:pt x="718624" y="14047"/>
                    <a:pt x="716719" y="9351"/>
                    <a:pt x="712719" y="7618"/>
                  </a:cubicBezTo>
                  <a:cubicBezTo>
                    <a:pt x="712242" y="7418"/>
                    <a:pt x="711767" y="7265"/>
                    <a:pt x="711290" y="7161"/>
                  </a:cubicBezTo>
                  <a:lnTo>
                    <a:pt x="689668" y="7161"/>
                  </a:lnTo>
                  <a:cubicBezTo>
                    <a:pt x="675094" y="7161"/>
                    <a:pt x="660522" y="7161"/>
                    <a:pt x="645948" y="7161"/>
                  </a:cubicBezTo>
                  <a:cubicBezTo>
                    <a:pt x="558413" y="7437"/>
                    <a:pt x="471736" y="24744"/>
                    <a:pt x="390869" y="58119"/>
                  </a:cubicBezTo>
                  <a:cubicBezTo>
                    <a:pt x="305144" y="94314"/>
                    <a:pt x="213609" y="136320"/>
                    <a:pt x="162269" y="217377"/>
                  </a:cubicBezTo>
                  <a:cubicBezTo>
                    <a:pt x="151315" y="236246"/>
                    <a:pt x="141885" y="256001"/>
                    <a:pt x="134266" y="276432"/>
                  </a:cubicBezTo>
                  <a:cubicBezTo>
                    <a:pt x="110358" y="331554"/>
                    <a:pt x="59304" y="370054"/>
                    <a:pt x="-323" y="377778"/>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81" name="Google Shape;781;p14"/>
            <p:cNvSpPr/>
            <p:nvPr/>
          </p:nvSpPr>
          <p:spPr>
            <a:xfrm flipH="1">
              <a:off x="3049265" y="953163"/>
              <a:ext cx="232464" cy="201512"/>
            </a:xfrm>
            <a:custGeom>
              <a:rect b="b" l="l" r="r" t="t"/>
              <a:pathLst>
                <a:path extrusionOk="0" h="78030" w="90015">
                  <a:moveTo>
                    <a:pt x="85307" y="44594"/>
                  </a:moveTo>
                  <a:lnTo>
                    <a:pt x="40634" y="36784"/>
                  </a:lnTo>
                  <a:lnTo>
                    <a:pt x="38159" y="72883"/>
                  </a:lnTo>
                  <a:cubicBezTo>
                    <a:pt x="37777" y="76017"/>
                    <a:pt x="34919" y="78217"/>
                    <a:pt x="31777" y="77808"/>
                  </a:cubicBezTo>
                  <a:cubicBezTo>
                    <a:pt x="31109" y="77722"/>
                    <a:pt x="30538" y="77541"/>
                    <a:pt x="29966" y="77265"/>
                  </a:cubicBezTo>
                  <a:lnTo>
                    <a:pt x="-990" y="62025"/>
                  </a:lnTo>
                  <a:lnTo>
                    <a:pt x="725" y="60787"/>
                  </a:lnTo>
                  <a:lnTo>
                    <a:pt x="725" y="60787"/>
                  </a:lnTo>
                  <a:lnTo>
                    <a:pt x="32347" y="37831"/>
                  </a:lnTo>
                  <a:lnTo>
                    <a:pt x="33586" y="37355"/>
                  </a:lnTo>
                  <a:cubicBezTo>
                    <a:pt x="43206" y="34231"/>
                    <a:pt x="51970" y="29097"/>
                    <a:pt x="59399" y="22306"/>
                  </a:cubicBezTo>
                  <a:cubicBezTo>
                    <a:pt x="63208" y="18819"/>
                    <a:pt x="66638" y="14990"/>
                    <a:pt x="69686" y="10875"/>
                  </a:cubicBezTo>
                  <a:lnTo>
                    <a:pt x="69686" y="10875"/>
                  </a:lnTo>
                  <a:lnTo>
                    <a:pt x="84926" y="-174"/>
                  </a:lnTo>
                  <a:lnTo>
                    <a:pt x="84926" y="-174"/>
                  </a:lnTo>
                  <a:cubicBezTo>
                    <a:pt x="84926" y="2493"/>
                    <a:pt x="87879" y="29354"/>
                    <a:pt x="89022" y="40403"/>
                  </a:cubicBezTo>
                  <a:cubicBezTo>
                    <a:pt x="89117" y="42575"/>
                    <a:pt x="87498" y="44442"/>
                    <a:pt x="85307" y="44594"/>
                  </a:cubicBez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82" name="Google Shape;782;p14"/>
            <p:cNvSpPr/>
            <p:nvPr/>
          </p:nvSpPr>
          <p:spPr>
            <a:xfrm flipH="1">
              <a:off x="2854839" y="425715"/>
              <a:ext cx="147998" cy="150890"/>
            </a:xfrm>
            <a:custGeom>
              <a:rect b="b" l="l" r="r" t="t"/>
              <a:pathLst>
                <a:path extrusionOk="0" h="58428" w="57308">
                  <a:moveTo>
                    <a:pt x="7264" y="58255"/>
                  </a:moveTo>
                  <a:cubicBezTo>
                    <a:pt x="-5309" y="43148"/>
                    <a:pt x="-3308" y="20688"/>
                    <a:pt x="11836" y="8077"/>
                  </a:cubicBezTo>
                  <a:cubicBezTo>
                    <a:pt x="17646" y="3181"/>
                    <a:pt x="24981" y="295"/>
                    <a:pt x="32601" y="-134"/>
                  </a:cubicBezTo>
                  <a:cubicBezTo>
                    <a:pt x="41268" y="-553"/>
                    <a:pt x="49745" y="2343"/>
                    <a:pt x="56318" y="7963"/>
                  </a:cubicBezTo>
                  <a:cubicBezTo>
                    <a:pt x="37648" y="-686"/>
                    <a:pt x="15551" y="7420"/>
                    <a:pt x="6883" y="26079"/>
                  </a:cubicBezTo>
                  <a:cubicBezTo>
                    <a:pt x="2120" y="36309"/>
                    <a:pt x="2311" y="48149"/>
                    <a:pt x="7264" y="58255"/>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83" name="Google Shape;783;p14"/>
            <p:cNvSpPr/>
            <p:nvPr/>
          </p:nvSpPr>
          <p:spPr>
            <a:xfrm flipH="1">
              <a:off x="3498289" y="1115497"/>
              <a:ext cx="28227" cy="54932"/>
            </a:xfrm>
            <a:custGeom>
              <a:rect b="b" l="l" r="r" t="t"/>
              <a:pathLst>
                <a:path extrusionOk="0" h="21271" w="10930">
                  <a:moveTo>
                    <a:pt x="4225" y="21098"/>
                  </a:moveTo>
                  <a:cubicBezTo>
                    <a:pt x="1749" y="21098"/>
                    <a:pt x="-442" y="17764"/>
                    <a:pt x="-919" y="13097"/>
                  </a:cubicBezTo>
                  <a:cubicBezTo>
                    <a:pt x="-1014" y="12240"/>
                    <a:pt x="-1014" y="11382"/>
                    <a:pt x="-919" y="10525"/>
                  </a:cubicBezTo>
                  <a:cubicBezTo>
                    <a:pt x="-1014" y="9639"/>
                    <a:pt x="-1014" y="8744"/>
                    <a:pt x="-919" y="7858"/>
                  </a:cubicBezTo>
                  <a:cubicBezTo>
                    <a:pt x="-919" y="2715"/>
                    <a:pt x="2129" y="-905"/>
                    <a:pt x="5082" y="-48"/>
                  </a:cubicBezTo>
                  <a:cubicBezTo>
                    <a:pt x="8034" y="810"/>
                    <a:pt x="9940" y="5096"/>
                    <a:pt x="9940" y="10430"/>
                  </a:cubicBezTo>
                  <a:cubicBezTo>
                    <a:pt x="9940" y="15764"/>
                    <a:pt x="7939" y="19955"/>
                    <a:pt x="5082" y="21002"/>
                  </a:cubicBezTo>
                  <a:close/>
                  <a:moveTo>
                    <a:pt x="3463" y="18621"/>
                  </a:moveTo>
                  <a:lnTo>
                    <a:pt x="3463" y="18621"/>
                  </a:ln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84" name="Google Shape;784;p14"/>
            <p:cNvSpPr/>
            <p:nvPr/>
          </p:nvSpPr>
          <p:spPr>
            <a:xfrm flipH="1">
              <a:off x="1837330" y="353747"/>
              <a:ext cx="1747662" cy="1502075"/>
            </a:xfrm>
            <a:custGeom>
              <a:rect b="b" l="l" r="r" t="t"/>
              <a:pathLst>
                <a:path extrusionOk="0" h="1502075" w="1747662">
                  <a:moveTo>
                    <a:pt x="1602708" y="1438340"/>
                  </a:moveTo>
                  <a:cubicBezTo>
                    <a:pt x="1596802" y="1434920"/>
                    <a:pt x="1589175" y="1436398"/>
                    <a:pt x="1584990" y="1441787"/>
                  </a:cubicBezTo>
                  <a:cubicBezTo>
                    <a:pt x="1584990" y="1441810"/>
                    <a:pt x="1584990" y="1441859"/>
                    <a:pt x="1584990" y="1441885"/>
                  </a:cubicBezTo>
                  <a:cubicBezTo>
                    <a:pt x="1581298" y="1447520"/>
                    <a:pt x="1583021" y="1454952"/>
                    <a:pt x="1588682" y="1458520"/>
                  </a:cubicBezTo>
                  <a:cubicBezTo>
                    <a:pt x="1613783" y="1479878"/>
                    <a:pt x="1643558" y="1494841"/>
                    <a:pt x="1675792" y="1502075"/>
                  </a:cubicBezTo>
                  <a:cubicBezTo>
                    <a:pt x="1675792" y="1502075"/>
                    <a:pt x="1676038" y="1502075"/>
                    <a:pt x="1676038" y="1502049"/>
                  </a:cubicBezTo>
                  <a:cubicBezTo>
                    <a:pt x="1682928" y="1501657"/>
                    <a:pt x="1688095" y="1495826"/>
                    <a:pt x="1687606" y="1489034"/>
                  </a:cubicBezTo>
                  <a:cubicBezTo>
                    <a:pt x="1687606" y="1488910"/>
                    <a:pt x="1687606" y="1488811"/>
                    <a:pt x="1687606" y="1488687"/>
                  </a:cubicBezTo>
                  <a:cubicBezTo>
                    <a:pt x="1688095" y="1482045"/>
                    <a:pt x="1683176" y="1476261"/>
                    <a:pt x="1676531" y="1475744"/>
                  </a:cubicBezTo>
                  <a:cubicBezTo>
                    <a:pt x="1649216" y="1469371"/>
                    <a:pt x="1623869" y="1456526"/>
                    <a:pt x="1602708" y="1438340"/>
                  </a:cubicBezTo>
                  <a:close/>
                  <a:moveTo>
                    <a:pt x="1711475" y="1368701"/>
                  </a:moveTo>
                  <a:cubicBezTo>
                    <a:pt x="1706551" y="1364002"/>
                    <a:pt x="1698679" y="1364222"/>
                    <a:pt x="1694000" y="1369192"/>
                  </a:cubicBezTo>
                  <a:cubicBezTo>
                    <a:pt x="1689327" y="1374163"/>
                    <a:pt x="1689575" y="1381965"/>
                    <a:pt x="1694494" y="1386665"/>
                  </a:cubicBezTo>
                  <a:cubicBezTo>
                    <a:pt x="1705076" y="1396508"/>
                    <a:pt x="1716887" y="1404801"/>
                    <a:pt x="1729684" y="1411272"/>
                  </a:cubicBezTo>
                  <a:cubicBezTo>
                    <a:pt x="1731407" y="1412257"/>
                    <a:pt x="1733375" y="1412750"/>
                    <a:pt x="1735344" y="1412750"/>
                  </a:cubicBezTo>
                  <a:cubicBezTo>
                    <a:pt x="1740017" y="1412773"/>
                    <a:pt x="1744448" y="1410066"/>
                    <a:pt x="1746417" y="1405811"/>
                  </a:cubicBezTo>
                  <a:cubicBezTo>
                    <a:pt x="1749370" y="1399683"/>
                    <a:pt x="1746908" y="1392325"/>
                    <a:pt x="1740756" y="1389372"/>
                  </a:cubicBezTo>
                  <a:cubicBezTo>
                    <a:pt x="1729932" y="1383957"/>
                    <a:pt x="1720086" y="1376995"/>
                    <a:pt x="1711475" y="1368701"/>
                  </a:cubicBezTo>
                  <a:close/>
                  <a:moveTo>
                    <a:pt x="1402891" y="1334744"/>
                  </a:moveTo>
                  <a:cubicBezTo>
                    <a:pt x="1398218" y="1330879"/>
                    <a:pt x="1391325" y="1331127"/>
                    <a:pt x="1386649" y="1335310"/>
                  </a:cubicBezTo>
                  <a:cubicBezTo>
                    <a:pt x="1381727" y="1339960"/>
                    <a:pt x="1381482" y="1347737"/>
                    <a:pt x="1386158" y="1352707"/>
                  </a:cubicBezTo>
                  <a:cubicBezTo>
                    <a:pt x="1409536" y="1374731"/>
                    <a:pt x="1436358" y="1392694"/>
                    <a:pt x="1465642" y="1405860"/>
                  </a:cubicBezTo>
                  <a:cubicBezTo>
                    <a:pt x="1467363" y="1406206"/>
                    <a:pt x="1469089" y="1406206"/>
                    <a:pt x="1470809" y="1405860"/>
                  </a:cubicBezTo>
                  <a:cubicBezTo>
                    <a:pt x="1475483" y="1406573"/>
                    <a:pt x="1480407" y="1404336"/>
                    <a:pt x="1482866" y="1400199"/>
                  </a:cubicBezTo>
                  <a:cubicBezTo>
                    <a:pt x="1482866" y="1400052"/>
                    <a:pt x="1482866" y="1399931"/>
                    <a:pt x="1483112" y="1399781"/>
                  </a:cubicBezTo>
                  <a:cubicBezTo>
                    <a:pt x="1485574" y="1393679"/>
                    <a:pt x="1482866" y="1386592"/>
                    <a:pt x="1476715" y="1383960"/>
                  </a:cubicBezTo>
                  <a:cubicBezTo>
                    <a:pt x="1449400" y="1372024"/>
                    <a:pt x="1424298" y="1355366"/>
                    <a:pt x="1402891" y="1334744"/>
                  </a:cubicBezTo>
                  <a:close/>
                  <a:moveTo>
                    <a:pt x="1498000" y="1276368"/>
                  </a:moveTo>
                  <a:cubicBezTo>
                    <a:pt x="1494924" y="1276993"/>
                    <a:pt x="1492095" y="1278783"/>
                    <a:pt x="1490250" y="1281589"/>
                  </a:cubicBezTo>
                  <a:cubicBezTo>
                    <a:pt x="1490250" y="1281687"/>
                    <a:pt x="1490250" y="1281762"/>
                    <a:pt x="1490005" y="1281860"/>
                  </a:cubicBezTo>
                  <a:cubicBezTo>
                    <a:pt x="1486313" y="1287397"/>
                    <a:pt x="1487788" y="1294876"/>
                    <a:pt x="1493451" y="1298568"/>
                  </a:cubicBezTo>
                  <a:lnTo>
                    <a:pt x="1565549" y="1347783"/>
                  </a:lnTo>
                  <a:cubicBezTo>
                    <a:pt x="1567763" y="1348990"/>
                    <a:pt x="1569979" y="1349680"/>
                    <a:pt x="1572442" y="1349752"/>
                  </a:cubicBezTo>
                  <a:cubicBezTo>
                    <a:pt x="1576624" y="1349703"/>
                    <a:pt x="1580313" y="1347711"/>
                    <a:pt x="1582776" y="1344340"/>
                  </a:cubicBezTo>
                  <a:cubicBezTo>
                    <a:pt x="1586465" y="1338702"/>
                    <a:pt x="1584990" y="1331125"/>
                    <a:pt x="1579332" y="1327358"/>
                  </a:cubicBezTo>
                  <a:lnTo>
                    <a:pt x="1507229" y="1278142"/>
                  </a:lnTo>
                  <a:cubicBezTo>
                    <a:pt x="1504399" y="1276285"/>
                    <a:pt x="1501076" y="1275744"/>
                    <a:pt x="1498000" y="1276368"/>
                  </a:cubicBezTo>
                  <a:close/>
                  <a:moveTo>
                    <a:pt x="1622148" y="1251493"/>
                  </a:moveTo>
                  <a:cubicBezTo>
                    <a:pt x="1617227" y="1246719"/>
                    <a:pt x="1609352" y="1246745"/>
                    <a:pt x="1604676" y="1251568"/>
                  </a:cubicBezTo>
                  <a:cubicBezTo>
                    <a:pt x="1600003" y="1256441"/>
                    <a:pt x="1600003" y="1264168"/>
                    <a:pt x="1604676" y="1269040"/>
                  </a:cubicBezTo>
                  <a:cubicBezTo>
                    <a:pt x="1621658" y="1284345"/>
                    <a:pt x="1641098" y="1296575"/>
                    <a:pt x="1662260" y="1305212"/>
                  </a:cubicBezTo>
                  <a:cubicBezTo>
                    <a:pt x="1663980" y="1306000"/>
                    <a:pt x="1665706" y="1306418"/>
                    <a:pt x="1667672" y="1306444"/>
                  </a:cubicBezTo>
                  <a:cubicBezTo>
                    <a:pt x="1671612" y="1306984"/>
                    <a:pt x="1675792" y="1305826"/>
                    <a:pt x="1678745" y="1303246"/>
                  </a:cubicBezTo>
                  <a:cubicBezTo>
                    <a:pt x="1682685" y="1299872"/>
                    <a:pt x="1683915" y="1294557"/>
                    <a:pt x="1682437" y="1289711"/>
                  </a:cubicBezTo>
                  <a:cubicBezTo>
                    <a:pt x="1680716" y="1285035"/>
                    <a:pt x="1676531" y="1281712"/>
                    <a:pt x="1671612" y="1281097"/>
                  </a:cubicBezTo>
                  <a:cubicBezTo>
                    <a:pt x="1670134" y="1280728"/>
                    <a:pt x="1668905" y="1280728"/>
                    <a:pt x="1667427" y="1281097"/>
                  </a:cubicBezTo>
                  <a:cubicBezTo>
                    <a:pt x="1650939" y="1273543"/>
                    <a:pt x="1635681" y="1263576"/>
                    <a:pt x="1622148" y="1251568"/>
                  </a:cubicBezTo>
                  <a:cubicBezTo>
                    <a:pt x="1622148" y="1251542"/>
                    <a:pt x="1622148" y="1251519"/>
                    <a:pt x="1622148" y="1251493"/>
                  </a:cubicBezTo>
                  <a:close/>
                  <a:moveTo>
                    <a:pt x="1331037" y="1187761"/>
                  </a:moveTo>
                  <a:cubicBezTo>
                    <a:pt x="1325376" y="1191525"/>
                    <a:pt x="1323901" y="1199154"/>
                    <a:pt x="1327593" y="1204815"/>
                  </a:cubicBezTo>
                  <a:cubicBezTo>
                    <a:pt x="1346050" y="1228095"/>
                    <a:pt x="1369919" y="1246450"/>
                    <a:pt x="1397231" y="1258213"/>
                  </a:cubicBezTo>
                  <a:cubicBezTo>
                    <a:pt x="1398955" y="1258582"/>
                    <a:pt x="1400432" y="1258582"/>
                    <a:pt x="1402153" y="1258213"/>
                  </a:cubicBezTo>
                  <a:lnTo>
                    <a:pt x="1402153" y="1260182"/>
                  </a:lnTo>
                  <a:cubicBezTo>
                    <a:pt x="1409043" y="1261460"/>
                    <a:pt x="1415443" y="1257006"/>
                    <a:pt x="1416920" y="1250217"/>
                  </a:cubicBezTo>
                  <a:cubicBezTo>
                    <a:pt x="1418148" y="1243425"/>
                    <a:pt x="1413722" y="1236853"/>
                    <a:pt x="1406829" y="1235574"/>
                  </a:cubicBezTo>
                  <a:cubicBezTo>
                    <a:pt x="1383451" y="1225410"/>
                    <a:pt x="1362780" y="1209612"/>
                    <a:pt x="1346786" y="1189557"/>
                  </a:cubicBezTo>
                  <a:cubicBezTo>
                    <a:pt x="1342603" y="1185201"/>
                    <a:pt x="1335958" y="1184439"/>
                    <a:pt x="1331037" y="1187761"/>
                  </a:cubicBezTo>
                  <a:close/>
                  <a:moveTo>
                    <a:pt x="1161241" y="1146247"/>
                  </a:moveTo>
                  <a:cubicBezTo>
                    <a:pt x="1156072" y="1141842"/>
                    <a:pt x="1148200" y="1142434"/>
                    <a:pt x="1143769" y="1147601"/>
                  </a:cubicBezTo>
                  <a:cubicBezTo>
                    <a:pt x="1139586" y="1152768"/>
                    <a:pt x="1140080" y="1160521"/>
                    <a:pt x="1145247" y="1164949"/>
                  </a:cubicBezTo>
                  <a:cubicBezTo>
                    <a:pt x="1171575" y="1187588"/>
                    <a:pt x="1199384" y="1208998"/>
                    <a:pt x="1227929" y="1229177"/>
                  </a:cubicBezTo>
                  <a:cubicBezTo>
                    <a:pt x="1229895" y="1230627"/>
                    <a:pt x="1232360" y="1231415"/>
                    <a:pt x="1234819" y="1231392"/>
                  </a:cubicBezTo>
                  <a:cubicBezTo>
                    <a:pt x="1238754" y="1231490"/>
                    <a:pt x="1242694" y="1229544"/>
                    <a:pt x="1244908" y="1226225"/>
                  </a:cubicBezTo>
                  <a:cubicBezTo>
                    <a:pt x="1244908" y="1226199"/>
                    <a:pt x="1244908" y="1226173"/>
                    <a:pt x="1244908" y="1226126"/>
                  </a:cubicBezTo>
                  <a:cubicBezTo>
                    <a:pt x="1248845" y="1220564"/>
                    <a:pt x="1247615" y="1212886"/>
                    <a:pt x="1241955" y="1208998"/>
                  </a:cubicBezTo>
                  <a:cubicBezTo>
                    <a:pt x="1214146" y="1189557"/>
                    <a:pt x="1185849" y="1168395"/>
                    <a:pt x="1161241" y="1146247"/>
                  </a:cubicBezTo>
                  <a:close/>
                  <a:moveTo>
                    <a:pt x="1348232" y="1058298"/>
                  </a:moveTo>
                  <a:cubicBezTo>
                    <a:pt x="1345125" y="1057941"/>
                    <a:pt x="1341864" y="1058766"/>
                    <a:pt x="1339157" y="1060857"/>
                  </a:cubicBezTo>
                  <a:cubicBezTo>
                    <a:pt x="1339157" y="1060906"/>
                    <a:pt x="1338912" y="1060955"/>
                    <a:pt x="1338912" y="1061030"/>
                  </a:cubicBezTo>
                  <a:cubicBezTo>
                    <a:pt x="1333745" y="1065311"/>
                    <a:pt x="1333006" y="1073064"/>
                    <a:pt x="1337188" y="1078329"/>
                  </a:cubicBezTo>
                  <a:cubicBezTo>
                    <a:pt x="1355890" y="1098902"/>
                    <a:pt x="1378284" y="1115635"/>
                    <a:pt x="1403385" y="1127545"/>
                  </a:cubicBezTo>
                  <a:cubicBezTo>
                    <a:pt x="1405106" y="1128677"/>
                    <a:pt x="1407077" y="1129268"/>
                    <a:pt x="1409288" y="1129268"/>
                  </a:cubicBezTo>
                  <a:cubicBezTo>
                    <a:pt x="1413719" y="1129439"/>
                    <a:pt x="1417902" y="1127176"/>
                    <a:pt x="1420116" y="1123362"/>
                  </a:cubicBezTo>
                  <a:cubicBezTo>
                    <a:pt x="1423314" y="1117457"/>
                    <a:pt x="1421348" y="1109975"/>
                    <a:pt x="1415442" y="1106629"/>
                  </a:cubicBezTo>
                  <a:cubicBezTo>
                    <a:pt x="1393049" y="1096073"/>
                    <a:pt x="1372872" y="1081184"/>
                    <a:pt x="1356381" y="1062826"/>
                  </a:cubicBezTo>
                  <a:cubicBezTo>
                    <a:pt x="1354291" y="1060193"/>
                    <a:pt x="1351339" y="1058655"/>
                    <a:pt x="1348232" y="1058298"/>
                  </a:cubicBezTo>
                  <a:close/>
                  <a:moveTo>
                    <a:pt x="1170409" y="991690"/>
                  </a:moveTo>
                  <a:cubicBezTo>
                    <a:pt x="1167272" y="991210"/>
                    <a:pt x="1163950" y="991918"/>
                    <a:pt x="1161244" y="993924"/>
                  </a:cubicBezTo>
                  <a:cubicBezTo>
                    <a:pt x="1155829" y="998008"/>
                    <a:pt x="1154599" y="1005612"/>
                    <a:pt x="1158539" y="1011148"/>
                  </a:cubicBezTo>
                  <a:cubicBezTo>
                    <a:pt x="1178962" y="1039523"/>
                    <a:pt x="1204063" y="1064449"/>
                    <a:pt x="1232363" y="1084972"/>
                  </a:cubicBezTo>
                  <a:cubicBezTo>
                    <a:pt x="1234329" y="1086597"/>
                    <a:pt x="1236788" y="1087457"/>
                    <a:pt x="1239496" y="1087434"/>
                  </a:cubicBezTo>
                  <a:cubicBezTo>
                    <a:pt x="1243926" y="1087804"/>
                    <a:pt x="1248109" y="1085835"/>
                    <a:pt x="1250571" y="1082267"/>
                  </a:cubicBezTo>
                  <a:cubicBezTo>
                    <a:pt x="1250571" y="1082241"/>
                    <a:pt x="1250571" y="1082241"/>
                    <a:pt x="1250571" y="1082216"/>
                  </a:cubicBezTo>
                  <a:cubicBezTo>
                    <a:pt x="1254506" y="1076728"/>
                    <a:pt x="1253278" y="1069027"/>
                    <a:pt x="1247861" y="1065040"/>
                  </a:cubicBezTo>
                  <a:cubicBezTo>
                    <a:pt x="1221287" y="1046093"/>
                    <a:pt x="1197664" y="1023009"/>
                    <a:pt x="1178468" y="996629"/>
                  </a:cubicBezTo>
                  <a:cubicBezTo>
                    <a:pt x="1178468" y="996606"/>
                    <a:pt x="1178468" y="996606"/>
                    <a:pt x="1178468" y="996582"/>
                  </a:cubicBezTo>
                  <a:cubicBezTo>
                    <a:pt x="1176500" y="993837"/>
                    <a:pt x="1173547" y="992170"/>
                    <a:pt x="1170409" y="991690"/>
                  </a:cubicBezTo>
                  <a:close/>
                  <a:moveTo>
                    <a:pt x="1014672" y="936505"/>
                  </a:moveTo>
                  <a:cubicBezTo>
                    <a:pt x="1011503" y="936170"/>
                    <a:pt x="1008181" y="937032"/>
                    <a:pt x="1005473" y="939172"/>
                  </a:cubicBezTo>
                  <a:cubicBezTo>
                    <a:pt x="1000306" y="943453"/>
                    <a:pt x="999567" y="951229"/>
                    <a:pt x="1003753" y="956520"/>
                  </a:cubicBezTo>
                  <a:cubicBezTo>
                    <a:pt x="1021961" y="979506"/>
                    <a:pt x="1042384" y="1000766"/>
                    <a:pt x="1064532" y="1020010"/>
                  </a:cubicBezTo>
                  <a:cubicBezTo>
                    <a:pt x="1066746" y="1022126"/>
                    <a:pt x="1069699" y="1023281"/>
                    <a:pt x="1072652" y="1023209"/>
                  </a:cubicBezTo>
                  <a:cubicBezTo>
                    <a:pt x="1075851" y="1022865"/>
                    <a:pt x="1078561" y="1021361"/>
                    <a:pt x="1080775" y="1019026"/>
                  </a:cubicBezTo>
                  <a:cubicBezTo>
                    <a:pt x="1085449" y="1014153"/>
                    <a:pt x="1085449" y="1006426"/>
                    <a:pt x="1080775" y="1001554"/>
                  </a:cubicBezTo>
                  <a:cubicBezTo>
                    <a:pt x="1059613" y="983146"/>
                    <a:pt x="1040418" y="962894"/>
                    <a:pt x="1022946" y="941017"/>
                  </a:cubicBezTo>
                  <a:cubicBezTo>
                    <a:pt x="1020854" y="938371"/>
                    <a:pt x="1017840" y="936840"/>
                    <a:pt x="1014672" y="936505"/>
                  </a:cubicBezTo>
                  <a:close/>
                  <a:moveTo>
                    <a:pt x="1172963" y="878416"/>
                  </a:moveTo>
                  <a:cubicBezTo>
                    <a:pt x="1169918" y="877819"/>
                    <a:pt x="1166658" y="878379"/>
                    <a:pt x="1163952" y="880237"/>
                  </a:cubicBezTo>
                  <a:cubicBezTo>
                    <a:pt x="1158291" y="883903"/>
                    <a:pt x="1156568" y="891506"/>
                    <a:pt x="1160260" y="897215"/>
                  </a:cubicBezTo>
                  <a:cubicBezTo>
                    <a:pt x="1176502" y="921996"/>
                    <a:pt x="1197170" y="943599"/>
                    <a:pt x="1221039" y="960950"/>
                  </a:cubicBezTo>
                  <a:cubicBezTo>
                    <a:pt x="1223253" y="962376"/>
                    <a:pt x="1225718" y="963164"/>
                    <a:pt x="1228177" y="963164"/>
                  </a:cubicBezTo>
                  <a:cubicBezTo>
                    <a:pt x="1232115" y="963138"/>
                    <a:pt x="1235804" y="961317"/>
                    <a:pt x="1238269" y="958243"/>
                  </a:cubicBezTo>
                  <a:cubicBezTo>
                    <a:pt x="1238269" y="958217"/>
                    <a:pt x="1238269" y="958193"/>
                    <a:pt x="1238269" y="958144"/>
                  </a:cubicBezTo>
                  <a:cubicBezTo>
                    <a:pt x="1242203" y="952582"/>
                    <a:pt x="1240973" y="944930"/>
                    <a:pt x="1235316" y="941018"/>
                  </a:cubicBezTo>
                  <a:cubicBezTo>
                    <a:pt x="1213906" y="925391"/>
                    <a:pt x="1195450" y="906048"/>
                    <a:pt x="1180931" y="883926"/>
                  </a:cubicBezTo>
                  <a:cubicBezTo>
                    <a:pt x="1180931" y="883805"/>
                    <a:pt x="1180682" y="883657"/>
                    <a:pt x="1180682" y="883533"/>
                  </a:cubicBezTo>
                  <a:cubicBezTo>
                    <a:pt x="1178838" y="880765"/>
                    <a:pt x="1176008" y="879012"/>
                    <a:pt x="1172963" y="878416"/>
                  </a:cubicBezTo>
                  <a:close/>
                  <a:moveTo>
                    <a:pt x="12303" y="496601"/>
                  </a:moveTo>
                  <a:cubicBezTo>
                    <a:pt x="5413" y="496601"/>
                    <a:pt x="0" y="502111"/>
                    <a:pt x="0" y="508903"/>
                  </a:cubicBezTo>
                  <a:cubicBezTo>
                    <a:pt x="246" y="533659"/>
                    <a:pt x="2460" y="558341"/>
                    <a:pt x="6645" y="582727"/>
                  </a:cubicBezTo>
                  <a:cubicBezTo>
                    <a:pt x="6645" y="583538"/>
                    <a:pt x="6645" y="584375"/>
                    <a:pt x="6645" y="585187"/>
                  </a:cubicBezTo>
                  <a:cubicBezTo>
                    <a:pt x="6890" y="587083"/>
                    <a:pt x="7629" y="588879"/>
                    <a:pt x="8859" y="590356"/>
                  </a:cubicBezTo>
                  <a:cubicBezTo>
                    <a:pt x="11318" y="593531"/>
                    <a:pt x="15010" y="595350"/>
                    <a:pt x="18947" y="595278"/>
                  </a:cubicBezTo>
                  <a:cubicBezTo>
                    <a:pt x="21409" y="595350"/>
                    <a:pt x="23869" y="594663"/>
                    <a:pt x="26086" y="593309"/>
                  </a:cubicBezTo>
                  <a:cubicBezTo>
                    <a:pt x="31746" y="589568"/>
                    <a:pt x="33467" y="582234"/>
                    <a:pt x="30268" y="576330"/>
                  </a:cubicBezTo>
                  <a:cubicBezTo>
                    <a:pt x="30268" y="575837"/>
                    <a:pt x="30268" y="575344"/>
                    <a:pt x="30268" y="574853"/>
                  </a:cubicBezTo>
                  <a:cubicBezTo>
                    <a:pt x="26579" y="552975"/>
                    <a:pt x="24853" y="530830"/>
                    <a:pt x="24608" y="508658"/>
                  </a:cubicBezTo>
                  <a:cubicBezTo>
                    <a:pt x="24608" y="508583"/>
                    <a:pt x="24608" y="508485"/>
                    <a:pt x="24608" y="508410"/>
                  </a:cubicBezTo>
                  <a:cubicBezTo>
                    <a:pt x="24362" y="501742"/>
                    <a:pt x="18947" y="496451"/>
                    <a:pt x="12303" y="496601"/>
                  </a:cubicBezTo>
                  <a:close/>
                  <a:moveTo>
                    <a:pt x="103814" y="375547"/>
                  </a:moveTo>
                  <a:cubicBezTo>
                    <a:pt x="100893" y="376458"/>
                    <a:pt x="98310" y="378494"/>
                    <a:pt x="96711" y="381435"/>
                  </a:cubicBezTo>
                  <a:cubicBezTo>
                    <a:pt x="83666" y="405772"/>
                    <a:pt x="76037" y="432643"/>
                    <a:pt x="74317" y="460180"/>
                  </a:cubicBezTo>
                  <a:cubicBezTo>
                    <a:pt x="74317" y="460279"/>
                    <a:pt x="74317" y="460377"/>
                    <a:pt x="74317" y="460501"/>
                  </a:cubicBezTo>
                  <a:cubicBezTo>
                    <a:pt x="73823" y="467143"/>
                    <a:pt x="78990" y="472829"/>
                    <a:pt x="85635" y="473222"/>
                  </a:cubicBezTo>
                  <a:cubicBezTo>
                    <a:pt x="92525" y="473739"/>
                    <a:pt x="98431" y="468670"/>
                    <a:pt x="98925" y="461904"/>
                  </a:cubicBezTo>
                  <a:cubicBezTo>
                    <a:pt x="100402" y="437812"/>
                    <a:pt x="107042" y="414310"/>
                    <a:pt x="118365" y="392999"/>
                  </a:cubicBezTo>
                  <a:cubicBezTo>
                    <a:pt x="118365" y="392901"/>
                    <a:pt x="118365" y="392803"/>
                    <a:pt x="118611" y="392704"/>
                  </a:cubicBezTo>
                  <a:cubicBezTo>
                    <a:pt x="121564" y="386775"/>
                    <a:pt x="119102" y="379516"/>
                    <a:pt x="113196" y="376514"/>
                  </a:cubicBezTo>
                  <a:cubicBezTo>
                    <a:pt x="113196" y="376488"/>
                    <a:pt x="112948" y="376439"/>
                    <a:pt x="112948" y="376416"/>
                  </a:cubicBezTo>
                  <a:cubicBezTo>
                    <a:pt x="109995" y="374853"/>
                    <a:pt x="106735" y="374637"/>
                    <a:pt x="103814" y="375547"/>
                  </a:cubicBezTo>
                  <a:close/>
                  <a:moveTo>
                    <a:pt x="66443" y="270650"/>
                  </a:moveTo>
                  <a:cubicBezTo>
                    <a:pt x="60291" y="268263"/>
                    <a:pt x="53153" y="271464"/>
                    <a:pt x="50694" y="277837"/>
                  </a:cubicBezTo>
                  <a:cubicBezTo>
                    <a:pt x="37159" y="315290"/>
                    <a:pt x="25592" y="353505"/>
                    <a:pt x="16488" y="392263"/>
                  </a:cubicBezTo>
                  <a:cubicBezTo>
                    <a:pt x="14517" y="399300"/>
                    <a:pt x="18208" y="406658"/>
                    <a:pt x="24853" y="409487"/>
                  </a:cubicBezTo>
                  <a:cubicBezTo>
                    <a:pt x="26331" y="409735"/>
                    <a:pt x="27561" y="409735"/>
                    <a:pt x="29039" y="409487"/>
                  </a:cubicBezTo>
                  <a:cubicBezTo>
                    <a:pt x="33958" y="410030"/>
                    <a:pt x="38636" y="407865"/>
                    <a:pt x="41589" y="403829"/>
                  </a:cubicBezTo>
                  <a:cubicBezTo>
                    <a:pt x="42816" y="400507"/>
                    <a:pt x="42816" y="396815"/>
                    <a:pt x="41589" y="393493"/>
                  </a:cubicBezTo>
                  <a:cubicBezTo>
                    <a:pt x="50200" y="357197"/>
                    <a:pt x="61028" y="321467"/>
                    <a:pt x="73824" y="286448"/>
                  </a:cubicBezTo>
                  <a:cubicBezTo>
                    <a:pt x="73824" y="286350"/>
                    <a:pt x="73824" y="286229"/>
                    <a:pt x="73824" y="286130"/>
                  </a:cubicBezTo>
                  <a:cubicBezTo>
                    <a:pt x="76283" y="279878"/>
                    <a:pt x="72837" y="272965"/>
                    <a:pt x="66686" y="270699"/>
                  </a:cubicBezTo>
                  <a:cubicBezTo>
                    <a:pt x="66686" y="270676"/>
                    <a:pt x="66686" y="270650"/>
                    <a:pt x="66443" y="270650"/>
                  </a:cubicBezTo>
                  <a:close/>
                  <a:moveTo>
                    <a:pt x="321379" y="242968"/>
                  </a:moveTo>
                  <a:cubicBezTo>
                    <a:pt x="316210" y="238491"/>
                    <a:pt x="308335" y="239008"/>
                    <a:pt x="303905" y="244125"/>
                  </a:cubicBezTo>
                  <a:cubicBezTo>
                    <a:pt x="290127" y="261869"/>
                    <a:pt x="279052" y="281504"/>
                    <a:pt x="270932" y="302446"/>
                  </a:cubicBezTo>
                  <a:cubicBezTo>
                    <a:pt x="268718" y="308770"/>
                    <a:pt x="271671" y="315784"/>
                    <a:pt x="278070" y="318195"/>
                  </a:cubicBezTo>
                  <a:cubicBezTo>
                    <a:pt x="279545" y="318564"/>
                    <a:pt x="281023" y="318564"/>
                    <a:pt x="282498" y="318195"/>
                  </a:cubicBezTo>
                  <a:cubicBezTo>
                    <a:pt x="287420" y="318440"/>
                    <a:pt x="291848" y="315709"/>
                    <a:pt x="293819" y="311304"/>
                  </a:cubicBezTo>
                  <a:cubicBezTo>
                    <a:pt x="301200" y="292602"/>
                    <a:pt x="311043" y="275032"/>
                    <a:pt x="323348" y="259136"/>
                  </a:cubicBezTo>
                  <a:cubicBezTo>
                    <a:pt x="326792" y="253992"/>
                    <a:pt x="326053" y="247078"/>
                    <a:pt x="321379" y="242968"/>
                  </a:cubicBezTo>
                  <a:close/>
                  <a:moveTo>
                    <a:pt x="213596" y="220502"/>
                  </a:moveTo>
                  <a:cubicBezTo>
                    <a:pt x="208181" y="216368"/>
                    <a:pt x="200555" y="217105"/>
                    <a:pt x="196124" y="222222"/>
                  </a:cubicBezTo>
                  <a:cubicBezTo>
                    <a:pt x="178652" y="244027"/>
                    <a:pt x="166104" y="269152"/>
                    <a:pt x="158723" y="296046"/>
                  </a:cubicBezTo>
                  <a:cubicBezTo>
                    <a:pt x="158723" y="296072"/>
                    <a:pt x="158723" y="296072"/>
                    <a:pt x="158723" y="296098"/>
                  </a:cubicBezTo>
                  <a:cubicBezTo>
                    <a:pt x="156997" y="302668"/>
                    <a:pt x="160937" y="309385"/>
                    <a:pt x="167582" y="311059"/>
                  </a:cubicBezTo>
                  <a:lnTo>
                    <a:pt x="170780" y="311059"/>
                  </a:lnTo>
                  <a:cubicBezTo>
                    <a:pt x="176192" y="311033"/>
                    <a:pt x="181114" y="307292"/>
                    <a:pt x="182592" y="301955"/>
                  </a:cubicBezTo>
                  <a:cubicBezTo>
                    <a:pt x="188988" y="278551"/>
                    <a:pt x="200061" y="256699"/>
                    <a:pt x="215319" y="237726"/>
                  </a:cubicBezTo>
                  <a:cubicBezTo>
                    <a:pt x="215319" y="237628"/>
                    <a:pt x="215565" y="237530"/>
                    <a:pt x="215565" y="237432"/>
                  </a:cubicBezTo>
                  <a:cubicBezTo>
                    <a:pt x="219750" y="232215"/>
                    <a:pt x="218763" y="224635"/>
                    <a:pt x="213596" y="220502"/>
                  </a:cubicBezTo>
                  <a:close/>
                  <a:moveTo>
                    <a:pt x="153920" y="128273"/>
                  </a:moveTo>
                  <a:cubicBezTo>
                    <a:pt x="150844" y="128940"/>
                    <a:pt x="148014" y="130780"/>
                    <a:pt x="146169" y="133634"/>
                  </a:cubicBezTo>
                  <a:cubicBezTo>
                    <a:pt x="131159" y="157405"/>
                    <a:pt x="117379" y="182062"/>
                    <a:pt x="105322" y="207458"/>
                  </a:cubicBezTo>
                  <a:cubicBezTo>
                    <a:pt x="105322" y="208023"/>
                    <a:pt x="105322" y="208615"/>
                    <a:pt x="105322" y="209178"/>
                  </a:cubicBezTo>
                  <a:cubicBezTo>
                    <a:pt x="102121" y="213363"/>
                    <a:pt x="100400" y="218455"/>
                    <a:pt x="100400" y="223697"/>
                  </a:cubicBezTo>
                  <a:cubicBezTo>
                    <a:pt x="100643" y="229430"/>
                    <a:pt x="104580" y="234279"/>
                    <a:pt x="110241" y="235509"/>
                  </a:cubicBezTo>
                  <a:lnTo>
                    <a:pt x="112703" y="235509"/>
                  </a:lnTo>
                  <a:cubicBezTo>
                    <a:pt x="117131" y="234871"/>
                    <a:pt x="121071" y="231866"/>
                    <a:pt x="122791" y="227635"/>
                  </a:cubicBezTo>
                  <a:cubicBezTo>
                    <a:pt x="135587" y="199754"/>
                    <a:pt x="150352" y="172785"/>
                    <a:pt x="166840" y="146921"/>
                  </a:cubicBezTo>
                  <a:cubicBezTo>
                    <a:pt x="166840" y="146800"/>
                    <a:pt x="167086" y="146676"/>
                    <a:pt x="167086" y="146529"/>
                  </a:cubicBezTo>
                  <a:cubicBezTo>
                    <a:pt x="170532" y="140868"/>
                    <a:pt x="168809" y="133435"/>
                    <a:pt x="163148" y="129943"/>
                  </a:cubicBezTo>
                  <a:cubicBezTo>
                    <a:pt x="160318" y="128110"/>
                    <a:pt x="156996" y="127606"/>
                    <a:pt x="153920" y="128273"/>
                  </a:cubicBezTo>
                  <a:close/>
                  <a:moveTo>
                    <a:pt x="421284" y="31511"/>
                  </a:moveTo>
                  <a:lnTo>
                    <a:pt x="411196" y="39876"/>
                  </a:lnTo>
                  <a:cubicBezTo>
                    <a:pt x="397170" y="50704"/>
                    <a:pt x="383389" y="63009"/>
                    <a:pt x="369609" y="75312"/>
                  </a:cubicBezTo>
                  <a:cubicBezTo>
                    <a:pt x="366901" y="76790"/>
                    <a:pt x="364687" y="79226"/>
                    <a:pt x="363457" y="82202"/>
                  </a:cubicBezTo>
                  <a:cubicBezTo>
                    <a:pt x="361243" y="88477"/>
                    <a:pt x="363209" y="95466"/>
                    <a:pt x="368377" y="99674"/>
                  </a:cubicBezTo>
                  <a:cubicBezTo>
                    <a:pt x="370102" y="100462"/>
                    <a:pt x="371823" y="100881"/>
                    <a:pt x="373546" y="100904"/>
                  </a:cubicBezTo>
                  <a:cubicBezTo>
                    <a:pt x="377729" y="100734"/>
                    <a:pt x="381912" y="98765"/>
                    <a:pt x="384619" y="95492"/>
                  </a:cubicBezTo>
                  <a:cubicBezTo>
                    <a:pt x="385112" y="94779"/>
                    <a:pt x="385603" y="94115"/>
                    <a:pt x="386342" y="93523"/>
                  </a:cubicBezTo>
                  <a:cubicBezTo>
                    <a:pt x="399629" y="81466"/>
                    <a:pt x="413164" y="70145"/>
                    <a:pt x="426945" y="58827"/>
                  </a:cubicBezTo>
                  <a:lnTo>
                    <a:pt x="437033" y="50459"/>
                  </a:lnTo>
                  <a:cubicBezTo>
                    <a:pt x="442200" y="46005"/>
                    <a:pt x="442939" y="38254"/>
                    <a:pt x="438511" y="32986"/>
                  </a:cubicBezTo>
                  <a:cubicBezTo>
                    <a:pt x="438511" y="32888"/>
                    <a:pt x="438266" y="32816"/>
                    <a:pt x="438266" y="32741"/>
                  </a:cubicBezTo>
                  <a:cubicBezTo>
                    <a:pt x="433835" y="27698"/>
                    <a:pt x="426208" y="27155"/>
                    <a:pt x="421284" y="31511"/>
                  </a:cubicBezTo>
                  <a:close/>
                  <a:moveTo>
                    <a:pt x="347306" y="107"/>
                  </a:moveTo>
                  <a:cubicBezTo>
                    <a:pt x="344261" y="-302"/>
                    <a:pt x="341062" y="454"/>
                    <a:pt x="338355" y="2472"/>
                  </a:cubicBezTo>
                  <a:cubicBezTo>
                    <a:pt x="310794" y="19453"/>
                    <a:pt x="287664" y="42511"/>
                    <a:pt x="270438" y="69898"/>
                  </a:cubicBezTo>
                  <a:cubicBezTo>
                    <a:pt x="263547" y="70909"/>
                    <a:pt x="258874" y="77256"/>
                    <a:pt x="260104" y="84048"/>
                  </a:cubicBezTo>
                  <a:cubicBezTo>
                    <a:pt x="261085" y="90840"/>
                    <a:pt x="267239" y="95516"/>
                    <a:pt x="274129" y="94506"/>
                  </a:cubicBezTo>
                  <a:cubicBezTo>
                    <a:pt x="282249" y="94483"/>
                    <a:pt x="289633" y="89241"/>
                    <a:pt x="292093" y="81465"/>
                  </a:cubicBezTo>
                  <a:cubicBezTo>
                    <a:pt x="307596" y="57472"/>
                    <a:pt x="328512" y="37292"/>
                    <a:pt x="352875" y="22406"/>
                  </a:cubicBezTo>
                  <a:cubicBezTo>
                    <a:pt x="358290" y="18322"/>
                    <a:pt x="359517" y="10716"/>
                    <a:pt x="355582" y="5179"/>
                  </a:cubicBezTo>
                  <a:cubicBezTo>
                    <a:pt x="355582" y="5032"/>
                    <a:pt x="355337" y="4885"/>
                    <a:pt x="355337" y="4738"/>
                  </a:cubicBezTo>
                  <a:cubicBezTo>
                    <a:pt x="353244" y="2093"/>
                    <a:pt x="350352" y="517"/>
                    <a:pt x="347306" y="107"/>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85" name="Google Shape;785;p14"/>
            <p:cNvSpPr/>
            <p:nvPr/>
          </p:nvSpPr>
          <p:spPr>
            <a:xfrm flipH="1">
              <a:off x="3007054" y="780417"/>
              <a:ext cx="499902" cy="600935"/>
            </a:xfrm>
            <a:custGeom>
              <a:rect b="b" l="l" r="r" t="t"/>
              <a:pathLst>
                <a:path extrusionOk="0" h="232695" w="193573">
                  <a:moveTo>
                    <a:pt x="274" y="232141"/>
                  </a:moveTo>
                  <a:cubicBezTo>
                    <a:pt x="-6394" y="182326"/>
                    <a:pt x="13418" y="154227"/>
                    <a:pt x="57424" y="133462"/>
                  </a:cubicBezTo>
                  <a:cubicBezTo>
                    <a:pt x="80378" y="120127"/>
                    <a:pt x="124099" y="98791"/>
                    <a:pt x="144958" y="84885"/>
                  </a:cubicBezTo>
                  <a:cubicBezTo>
                    <a:pt x="170675" y="63549"/>
                    <a:pt x="184201" y="32211"/>
                    <a:pt x="192583" y="-174"/>
                  </a:cubicBezTo>
                  <a:cubicBezTo>
                    <a:pt x="190011" y="27315"/>
                    <a:pt x="180106" y="53624"/>
                    <a:pt x="164008" y="76026"/>
                  </a:cubicBezTo>
                  <a:cubicBezTo>
                    <a:pt x="147625" y="99077"/>
                    <a:pt x="120384" y="108888"/>
                    <a:pt x="97333" y="122699"/>
                  </a:cubicBezTo>
                  <a:lnTo>
                    <a:pt x="61614" y="141749"/>
                  </a:lnTo>
                  <a:cubicBezTo>
                    <a:pt x="17514" y="161275"/>
                    <a:pt x="654" y="183373"/>
                    <a:pt x="179" y="232522"/>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86" name="Google Shape;786;p14"/>
            <p:cNvSpPr/>
            <p:nvPr/>
          </p:nvSpPr>
          <p:spPr>
            <a:xfrm flipH="1">
              <a:off x="2684910" y="620788"/>
              <a:ext cx="210262" cy="318226"/>
            </a:xfrm>
            <a:custGeom>
              <a:rect b="b" l="l" r="r" t="t"/>
              <a:pathLst>
                <a:path extrusionOk="0" h="123224" w="81418">
                  <a:moveTo>
                    <a:pt x="-977" y="74855"/>
                  </a:moveTo>
                  <a:cubicBezTo>
                    <a:pt x="-977" y="39612"/>
                    <a:pt x="-311" y="21991"/>
                    <a:pt x="9596" y="12180"/>
                  </a:cubicBezTo>
                  <a:cubicBezTo>
                    <a:pt x="23120" y="-679"/>
                    <a:pt x="43219" y="-3822"/>
                    <a:pt x="59983" y="4275"/>
                  </a:cubicBezTo>
                  <a:cubicBezTo>
                    <a:pt x="81985" y="16467"/>
                    <a:pt x="80652" y="47518"/>
                    <a:pt x="80270" y="56376"/>
                  </a:cubicBezTo>
                  <a:cubicBezTo>
                    <a:pt x="78938" y="86475"/>
                    <a:pt x="59220" y="122480"/>
                    <a:pt x="34360" y="123051"/>
                  </a:cubicBezTo>
                  <a:cubicBezTo>
                    <a:pt x="22835" y="122956"/>
                    <a:pt x="11977" y="117412"/>
                    <a:pt x="5214" y="108097"/>
                  </a:cubicBezTo>
                  <a:cubicBezTo>
                    <a:pt x="737" y="102287"/>
                    <a:pt x="-1168" y="95143"/>
                    <a:pt x="-977" y="74855"/>
                  </a:cubicBezTo>
                  <a:close/>
                </a:path>
              </a:pathLst>
            </a:custGeom>
            <a:solidFill>
              <a:srgbClr val="CFB6A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
        <p:nvSpPr>
          <p:cNvPr id="787" name="Google Shape;787;p14"/>
          <p:cNvSpPr txBox="1"/>
          <p:nvPr>
            <p:ph idx="1" type="subTitle"/>
          </p:nvPr>
        </p:nvSpPr>
        <p:spPr>
          <a:xfrm>
            <a:off x="1189052" y="4020675"/>
            <a:ext cx="2658900" cy="606900"/>
          </a:xfrm>
          <a:prstGeom prst="rect">
            <a:avLst/>
          </a:prstGeom>
          <a:noFill/>
          <a:ln>
            <a:noFill/>
          </a:ln>
        </p:spPr>
        <p:txBody>
          <a:bodyPr anchorCtr="0" anchor="t" bIns="121900" lIns="121900" spcFirstLastPara="1" rIns="121900" wrap="square" tIns="121900">
            <a:noAutofit/>
          </a:bodyPr>
          <a:lstStyle>
            <a:lvl1pPr lvl="0" algn="l">
              <a:lnSpc>
                <a:spcPct val="115000"/>
              </a:lnSpc>
              <a:spcBef>
                <a:spcPts val="0"/>
              </a:spcBef>
              <a:spcAft>
                <a:spcPts val="0"/>
              </a:spcAft>
              <a:buSzPts val="2100"/>
              <a:buNone/>
              <a:defRPr b="1" sz="2100"/>
            </a:lvl1pPr>
            <a:lvl2pPr lvl="1" algn="l">
              <a:lnSpc>
                <a:spcPct val="115000"/>
              </a:lnSpc>
              <a:spcBef>
                <a:spcPts val="2100"/>
              </a:spcBef>
              <a:spcAft>
                <a:spcPts val="0"/>
              </a:spcAft>
              <a:buSzPts val="2100"/>
              <a:buNone/>
              <a:defRPr b="1" sz="2100"/>
            </a:lvl2pPr>
            <a:lvl3pPr lvl="2" algn="l">
              <a:lnSpc>
                <a:spcPct val="115000"/>
              </a:lnSpc>
              <a:spcBef>
                <a:spcPts val="2100"/>
              </a:spcBef>
              <a:spcAft>
                <a:spcPts val="0"/>
              </a:spcAft>
              <a:buSzPts val="2100"/>
              <a:buNone/>
              <a:defRPr b="1" sz="2100"/>
            </a:lvl3pPr>
            <a:lvl4pPr lvl="3" algn="l">
              <a:lnSpc>
                <a:spcPct val="115000"/>
              </a:lnSpc>
              <a:spcBef>
                <a:spcPts val="2100"/>
              </a:spcBef>
              <a:spcAft>
                <a:spcPts val="0"/>
              </a:spcAft>
              <a:buSzPts val="2100"/>
              <a:buNone/>
              <a:defRPr b="1" sz="2100"/>
            </a:lvl4pPr>
            <a:lvl5pPr lvl="4" algn="l">
              <a:lnSpc>
                <a:spcPct val="115000"/>
              </a:lnSpc>
              <a:spcBef>
                <a:spcPts val="2100"/>
              </a:spcBef>
              <a:spcAft>
                <a:spcPts val="0"/>
              </a:spcAft>
              <a:buSzPts val="2100"/>
              <a:buNone/>
              <a:defRPr b="1" sz="2100"/>
            </a:lvl5pPr>
            <a:lvl6pPr lvl="5" algn="l">
              <a:lnSpc>
                <a:spcPct val="115000"/>
              </a:lnSpc>
              <a:spcBef>
                <a:spcPts val="2100"/>
              </a:spcBef>
              <a:spcAft>
                <a:spcPts val="0"/>
              </a:spcAft>
              <a:buSzPts val="2100"/>
              <a:buNone/>
              <a:defRPr b="1" sz="2100"/>
            </a:lvl6pPr>
            <a:lvl7pPr lvl="6" algn="l">
              <a:lnSpc>
                <a:spcPct val="115000"/>
              </a:lnSpc>
              <a:spcBef>
                <a:spcPts val="2100"/>
              </a:spcBef>
              <a:spcAft>
                <a:spcPts val="0"/>
              </a:spcAft>
              <a:buSzPts val="2100"/>
              <a:buNone/>
              <a:defRPr b="1" sz="2100"/>
            </a:lvl7pPr>
            <a:lvl8pPr lvl="7" algn="l">
              <a:lnSpc>
                <a:spcPct val="115000"/>
              </a:lnSpc>
              <a:spcBef>
                <a:spcPts val="2100"/>
              </a:spcBef>
              <a:spcAft>
                <a:spcPts val="0"/>
              </a:spcAft>
              <a:buSzPts val="2100"/>
              <a:buNone/>
              <a:defRPr b="1" sz="2100"/>
            </a:lvl8pPr>
            <a:lvl9pPr lvl="8" algn="l">
              <a:lnSpc>
                <a:spcPct val="115000"/>
              </a:lnSpc>
              <a:spcBef>
                <a:spcPts val="2100"/>
              </a:spcBef>
              <a:spcAft>
                <a:spcPts val="2100"/>
              </a:spcAft>
              <a:buSzPts val="2100"/>
              <a:buNone/>
              <a:defRPr b="1" sz="2100"/>
            </a:lvl9pPr>
          </a:lstStyle>
          <a:p/>
        </p:txBody>
      </p:sp>
      <p:sp>
        <p:nvSpPr>
          <p:cNvPr id="788" name="Google Shape;788;p14"/>
          <p:cNvSpPr txBox="1"/>
          <p:nvPr>
            <p:ph idx="2" type="subTitle"/>
          </p:nvPr>
        </p:nvSpPr>
        <p:spPr>
          <a:xfrm>
            <a:off x="4713302" y="4020675"/>
            <a:ext cx="2658900" cy="606900"/>
          </a:xfrm>
          <a:prstGeom prst="rect">
            <a:avLst/>
          </a:prstGeom>
          <a:noFill/>
          <a:ln>
            <a:noFill/>
          </a:ln>
        </p:spPr>
        <p:txBody>
          <a:bodyPr anchorCtr="0" anchor="t" bIns="121900" lIns="121900" spcFirstLastPara="1" rIns="121900" wrap="square" tIns="121900">
            <a:noAutofit/>
          </a:bodyPr>
          <a:lstStyle>
            <a:lvl1pPr lvl="0" algn="l">
              <a:lnSpc>
                <a:spcPct val="115000"/>
              </a:lnSpc>
              <a:spcBef>
                <a:spcPts val="0"/>
              </a:spcBef>
              <a:spcAft>
                <a:spcPts val="0"/>
              </a:spcAft>
              <a:buSzPts val="2100"/>
              <a:buNone/>
              <a:defRPr b="1" sz="2100"/>
            </a:lvl1pPr>
            <a:lvl2pPr lvl="1" algn="l">
              <a:lnSpc>
                <a:spcPct val="115000"/>
              </a:lnSpc>
              <a:spcBef>
                <a:spcPts val="2100"/>
              </a:spcBef>
              <a:spcAft>
                <a:spcPts val="0"/>
              </a:spcAft>
              <a:buSzPts val="2100"/>
              <a:buNone/>
              <a:defRPr b="1" sz="2100"/>
            </a:lvl2pPr>
            <a:lvl3pPr lvl="2" algn="l">
              <a:lnSpc>
                <a:spcPct val="115000"/>
              </a:lnSpc>
              <a:spcBef>
                <a:spcPts val="2100"/>
              </a:spcBef>
              <a:spcAft>
                <a:spcPts val="0"/>
              </a:spcAft>
              <a:buSzPts val="2100"/>
              <a:buNone/>
              <a:defRPr b="1" sz="2100"/>
            </a:lvl3pPr>
            <a:lvl4pPr lvl="3" algn="l">
              <a:lnSpc>
                <a:spcPct val="115000"/>
              </a:lnSpc>
              <a:spcBef>
                <a:spcPts val="2100"/>
              </a:spcBef>
              <a:spcAft>
                <a:spcPts val="0"/>
              </a:spcAft>
              <a:buSzPts val="2100"/>
              <a:buNone/>
              <a:defRPr b="1" sz="2100"/>
            </a:lvl4pPr>
            <a:lvl5pPr lvl="4" algn="l">
              <a:lnSpc>
                <a:spcPct val="115000"/>
              </a:lnSpc>
              <a:spcBef>
                <a:spcPts val="2100"/>
              </a:spcBef>
              <a:spcAft>
                <a:spcPts val="0"/>
              </a:spcAft>
              <a:buSzPts val="2100"/>
              <a:buNone/>
              <a:defRPr b="1" sz="2100"/>
            </a:lvl5pPr>
            <a:lvl6pPr lvl="5" algn="l">
              <a:lnSpc>
                <a:spcPct val="115000"/>
              </a:lnSpc>
              <a:spcBef>
                <a:spcPts val="2100"/>
              </a:spcBef>
              <a:spcAft>
                <a:spcPts val="0"/>
              </a:spcAft>
              <a:buSzPts val="2100"/>
              <a:buNone/>
              <a:defRPr b="1" sz="2100"/>
            </a:lvl6pPr>
            <a:lvl7pPr lvl="6" algn="l">
              <a:lnSpc>
                <a:spcPct val="115000"/>
              </a:lnSpc>
              <a:spcBef>
                <a:spcPts val="2100"/>
              </a:spcBef>
              <a:spcAft>
                <a:spcPts val="0"/>
              </a:spcAft>
              <a:buSzPts val="2100"/>
              <a:buNone/>
              <a:defRPr b="1" sz="2100"/>
            </a:lvl7pPr>
            <a:lvl8pPr lvl="7" algn="l">
              <a:lnSpc>
                <a:spcPct val="115000"/>
              </a:lnSpc>
              <a:spcBef>
                <a:spcPts val="2100"/>
              </a:spcBef>
              <a:spcAft>
                <a:spcPts val="0"/>
              </a:spcAft>
              <a:buSzPts val="2100"/>
              <a:buNone/>
              <a:defRPr b="1" sz="2100"/>
            </a:lvl8pPr>
            <a:lvl9pPr lvl="8" algn="l">
              <a:lnSpc>
                <a:spcPct val="115000"/>
              </a:lnSpc>
              <a:spcBef>
                <a:spcPts val="2100"/>
              </a:spcBef>
              <a:spcAft>
                <a:spcPts val="2100"/>
              </a:spcAft>
              <a:buSzPts val="2100"/>
              <a:buNone/>
              <a:defRPr b="1" sz="2100"/>
            </a:lvl9pPr>
          </a:lstStyle>
          <a:p/>
        </p:txBody>
      </p:sp>
      <p:sp>
        <p:nvSpPr>
          <p:cNvPr id="789" name="Google Shape;789;p14"/>
          <p:cNvSpPr txBox="1"/>
          <p:nvPr>
            <p:ph idx="3" type="subTitle"/>
          </p:nvPr>
        </p:nvSpPr>
        <p:spPr>
          <a:xfrm>
            <a:off x="8237552" y="4020675"/>
            <a:ext cx="2658600" cy="606900"/>
          </a:xfrm>
          <a:prstGeom prst="rect">
            <a:avLst/>
          </a:prstGeom>
          <a:noFill/>
          <a:ln>
            <a:noFill/>
          </a:ln>
        </p:spPr>
        <p:txBody>
          <a:bodyPr anchorCtr="0" anchor="t" bIns="121900" lIns="121900" spcFirstLastPara="1" rIns="121900" wrap="square" tIns="121900">
            <a:noAutofit/>
          </a:bodyPr>
          <a:lstStyle>
            <a:lvl1pPr lvl="0" algn="l">
              <a:lnSpc>
                <a:spcPct val="115000"/>
              </a:lnSpc>
              <a:spcBef>
                <a:spcPts val="0"/>
              </a:spcBef>
              <a:spcAft>
                <a:spcPts val="0"/>
              </a:spcAft>
              <a:buSzPts val="2100"/>
              <a:buNone/>
              <a:defRPr b="1" sz="2100"/>
            </a:lvl1pPr>
            <a:lvl2pPr lvl="1" algn="l">
              <a:lnSpc>
                <a:spcPct val="115000"/>
              </a:lnSpc>
              <a:spcBef>
                <a:spcPts val="2100"/>
              </a:spcBef>
              <a:spcAft>
                <a:spcPts val="0"/>
              </a:spcAft>
              <a:buSzPts val="2100"/>
              <a:buNone/>
              <a:defRPr b="1" sz="2100"/>
            </a:lvl2pPr>
            <a:lvl3pPr lvl="2" algn="l">
              <a:lnSpc>
                <a:spcPct val="115000"/>
              </a:lnSpc>
              <a:spcBef>
                <a:spcPts val="2100"/>
              </a:spcBef>
              <a:spcAft>
                <a:spcPts val="0"/>
              </a:spcAft>
              <a:buSzPts val="2100"/>
              <a:buNone/>
              <a:defRPr b="1" sz="2100"/>
            </a:lvl3pPr>
            <a:lvl4pPr lvl="3" algn="l">
              <a:lnSpc>
                <a:spcPct val="115000"/>
              </a:lnSpc>
              <a:spcBef>
                <a:spcPts val="2100"/>
              </a:spcBef>
              <a:spcAft>
                <a:spcPts val="0"/>
              </a:spcAft>
              <a:buSzPts val="2100"/>
              <a:buNone/>
              <a:defRPr b="1" sz="2100"/>
            </a:lvl4pPr>
            <a:lvl5pPr lvl="4" algn="l">
              <a:lnSpc>
                <a:spcPct val="115000"/>
              </a:lnSpc>
              <a:spcBef>
                <a:spcPts val="2100"/>
              </a:spcBef>
              <a:spcAft>
                <a:spcPts val="0"/>
              </a:spcAft>
              <a:buSzPts val="2100"/>
              <a:buNone/>
              <a:defRPr b="1" sz="2100"/>
            </a:lvl5pPr>
            <a:lvl6pPr lvl="5" algn="l">
              <a:lnSpc>
                <a:spcPct val="115000"/>
              </a:lnSpc>
              <a:spcBef>
                <a:spcPts val="2100"/>
              </a:spcBef>
              <a:spcAft>
                <a:spcPts val="0"/>
              </a:spcAft>
              <a:buSzPts val="2100"/>
              <a:buNone/>
              <a:defRPr b="1" sz="2100"/>
            </a:lvl6pPr>
            <a:lvl7pPr lvl="6" algn="l">
              <a:lnSpc>
                <a:spcPct val="115000"/>
              </a:lnSpc>
              <a:spcBef>
                <a:spcPts val="2100"/>
              </a:spcBef>
              <a:spcAft>
                <a:spcPts val="0"/>
              </a:spcAft>
              <a:buSzPts val="2100"/>
              <a:buNone/>
              <a:defRPr b="1" sz="2100"/>
            </a:lvl7pPr>
            <a:lvl8pPr lvl="7" algn="l">
              <a:lnSpc>
                <a:spcPct val="115000"/>
              </a:lnSpc>
              <a:spcBef>
                <a:spcPts val="2100"/>
              </a:spcBef>
              <a:spcAft>
                <a:spcPts val="0"/>
              </a:spcAft>
              <a:buSzPts val="2100"/>
              <a:buNone/>
              <a:defRPr b="1" sz="2100"/>
            </a:lvl8pPr>
            <a:lvl9pPr lvl="8" algn="l">
              <a:lnSpc>
                <a:spcPct val="115000"/>
              </a:lnSpc>
              <a:spcBef>
                <a:spcPts val="2100"/>
              </a:spcBef>
              <a:spcAft>
                <a:spcPts val="2100"/>
              </a:spcAft>
              <a:buSzPts val="2100"/>
              <a:buNone/>
              <a:defRPr b="1" sz="2100"/>
            </a:lvl9pPr>
          </a:lstStyle>
          <a:p/>
        </p:txBody>
      </p:sp>
      <p:sp>
        <p:nvSpPr>
          <p:cNvPr id="790" name="Google Shape;790;p14"/>
          <p:cNvSpPr txBox="1"/>
          <p:nvPr>
            <p:ph type="title"/>
          </p:nvPr>
        </p:nvSpPr>
        <p:spPr>
          <a:xfrm>
            <a:off x="1189050" y="669575"/>
            <a:ext cx="9707400" cy="763500"/>
          </a:xfrm>
          <a:prstGeom prst="rect">
            <a:avLst/>
          </a:prstGeom>
          <a:noFill/>
          <a:ln>
            <a:noFill/>
          </a:ln>
        </p:spPr>
        <p:txBody>
          <a:bodyPr anchorCtr="0" anchor="t" bIns="121900" lIns="121900" spcFirstLastPara="1" rIns="121900" wrap="square" tIns="121900">
            <a:noAutofit/>
          </a:bodyPr>
          <a:lstStyle>
            <a:lvl1pPr lvl="0" marR="0" algn="ctr">
              <a:lnSpc>
                <a:spcPct val="100000"/>
              </a:lnSpc>
              <a:spcBef>
                <a:spcPts val="0"/>
              </a:spcBef>
              <a:spcAft>
                <a:spcPts val="0"/>
              </a:spcAft>
              <a:buClr>
                <a:schemeClr val="dk1"/>
              </a:buClr>
              <a:buSzPts val="4000"/>
              <a:buFont typeface="Aldrich"/>
              <a:buNone/>
              <a:defRPr/>
            </a:lvl1pPr>
            <a:lvl2pPr lvl="1"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791" name="Google Shape;791;p14"/>
          <p:cNvSpPr txBox="1"/>
          <p:nvPr>
            <p:ph idx="4" type="body"/>
          </p:nvPr>
        </p:nvSpPr>
        <p:spPr>
          <a:xfrm>
            <a:off x="1189050" y="4458625"/>
            <a:ext cx="2658900" cy="925200"/>
          </a:xfrm>
          <a:prstGeom prst="rect">
            <a:avLst/>
          </a:prstGeom>
          <a:noFill/>
          <a:ln>
            <a:noFill/>
          </a:ln>
        </p:spPr>
        <p:txBody>
          <a:bodyPr anchorCtr="0" anchor="t" bIns="121900" lIns="121900" spcFirstLastPara="1" rIns="121900" wrap="square" tIns="121900">
            <a:noAutofit/>
          </a:bodyPr>
          <a:lstStyle>
            <a:lvl1pPr indent="-336550" lvl="0" marL="457200" algn="l">
              <a:lnSpc>
                <a:spcPct val="115000"/>
              </a:lnSpc>
              <a:spcBef>
                <a:spcPts val="0"/>
              </a:spcBef>
              <a:spcAft>
                <a:spcPts val="0"/>
              </a:spcAft>
              <a:buSzPts val="1700"/>
              <a:buChar char="●"/>
              <a:defRPr sz="1700"/>
            </a:lvl1pPr>
            <a:lvl2pPr indent="-336550" lvl="1" marL="914400" algn="l">
              <a:lnSpc>
                <a:spcPct val="115000"/>
              </a:lnSpc>
              <a:spcBef>
                <a:spcPts val="2100"/>
              </a:spcBef>
              <a:spcAft>
                <a:spcPts val="0"/>
              </a:spcAft>
              <a:buSzPts val="1700"/>
              <a:buChar char="○"/>
              <a:defRPr sz="1700"/>
            </a:lvl2pPr>
            <a:lvl3pPr indent="-336550" lvl="2" marL="1371600" algn="l">
              <a:lnSpc>
                <a:spcPct val="115000"/>
              </a:lnSpc>
              <a:spcBef>
                <a:spcPts val="2100"/>
              </a:spcBef>
              <a:spcAft>
                <a:spcPts val="0"/>
              </a:spcAft>
              <a:buSzPts val="1700"/>
              <a:buChar char="■"/>
              <a:defRPr sz="1700"/>
            </a:lvl3pPr>
            <a:lvl4pPr indent="-336550" lvl="3" marL="1828800" algn="l">
              <a:lnSpc>
                <a:spcPct val="115000"/>
              </a:lnSpc>
              <a:spcBef>
                <a:spcPts val="2100"/>
              </a:spcBef>
              <a:spcAft>
                <a:spcPts val="0"/>
              </a:spcAft>
              <a:buSzPts val="1700"/>
              <a:buChar char="●"/>
              <a:defRPr sz="1700"/>
            </a:lvl4pPr>
            <a:lvl5pPr indent="-336550" lvl="4" marL="2286000" algn="l">
              <a:lnSpc>
                <a:spcPct val="115000"/>
              </a:lnSpc>
              <a:spcBef>
                <a:spcPts val="2100"/>
              </a:spcBef>
              <a:spcAft>
                <a:spcPts val="0"/>
              </a:spcAft>
              <a:buSzPts val="1700"/>
              <a:buChar char="○"/>
              <a:defRPr sz="1700"/>
            </a:lvl5pPr>
            <a:lvl6pPr indent="-336550" lvl="5" marL="2743200" algn="l">
              <a:lnSpc>
                <a:spcPct val="115000"/>
              </a:lnSpc>
              <a:spcBef>
                <a:spcPts val="2100"/>
              </a:spcBef>
              <a:spcAft>
                <a:spcPts val="0"/>
              </a:spcAft>
              <a:buSzPts val="1700"/>
              <a:buChar char="■"/>
              <a:defRPr sz="1700"/>
            </a:lvl6pPr>
            <a:lvl7pPr indent="-336550" lvl="6" marL="3200400" algn="l">
              <a:lnSpc>
                <a:spcPct val="115000"/>
              </a:lnSpc>
              <a:spcBef>
                <a:spcPts val="2100"/>
              </a:spcBef>
              <a:spcAft>
                <a:spcPts val="0"/>
              </a:spcAft>
              <a:buSzPts val="1700"/>
              <a:buChar char="●"/>
              <a:defRPr sz="1700"/>
            </a:lvl7pPr>
            <a:lvl8pPr indent="-336550" lvl="7" marL="3657600" algn="l">
              <a:lnSpc>
                <a:spcPct val="115000"/>
              </a:lnSpc>
              <a:spcBef>
                <a:spcPts val="2100"/>
              </a:spcBef>
              <a:spcAft>
                <a:spcPts val="0"/>
              </a:spcAft>
              <a:buSzPts val="1700"/>
              <a:buChar char="○"/>
              <a:defRPr sz="1700"/>
            </a:lvl8pPr>
            <a:lvl9pPr indent="-336550" lvl="8" marL="4114800" algn="l">
              <a:lnSpc>
                <a:spcPct val="115000"/>
              </a:lnSpc>
              <a:spcBef>
                <a:spcPts val="2100"/>
              </a:spcBef>
              <a:spcAft>
                <a:spcPts val="2100"/>
              </a:spcAft>
              <a:buSzPts val="1700"/>
              <a:buChar char="■"/>
              <a:defRPr sz="1700"/>
            </a:lvl9pPr>
          </a:lstStyle>
          <a:p/>
        </p:txBody>
      </p:sp>
      <p:sp>
        <p:nvSpPr>
          <p:cNvPr id="792" name="Google Shape;792;p14"/>
          <p:cNvSpPr txBox="1"/>
          <p:nvPr>
            <p:ph idx="5" type="body"/>
          </p:nvPr>
        </p:nvSpPr>
        <p:spPr>
          <a:xfrm>
            <a:off x="4713300" y="4447196"/>
            <a:ext cx="2658900" cy="923400"/>
          </a:xfrm>
          <a:prstGeom prst="rect">
            <a:avLst/>
          </a:prstGeom>
          <a:noFill/>
          <a:ln>
            <a:noFill/>
          </a:ln>
        </p:spPr>
        <p:txBody>
          <a:bodyPr anchorCtr="0" anchor="t" bIns="121900" lIns="121900" spcFirstLastPara="1" rIns="121900" wrap="square" tIns="121900">
            <a:noAutofit/>
          </a:bodyPr>
          <a:lstStyle>
            <a:lvl1pPr indent="-336550" lvl="0" marL="457200" algn="l">
              <a:lnSpc>
                <a:spcPct val="115000"/>
              </a:lnSpc>
              <a:spcBef>
                <a:spcPts val="0"/>
              </a:spcBef>
              <a:spcAft>
                <a:spcPts val="0"/>
              </a:spcAft>
              <a:buSzPts val="1700"/>
              <a:buChar char="●"/>
              <a:defRPr sz="1700"/>
            </a:lvl1pPr>
            <a:lvl2pPr indent="-336550" lvl="1" marL="914400" algn="l">
              <a:lnSpc>
                <a:spcPct val="115000"/>
              </a:lnSpc>
              <a:spcBef>
                <a:spcPts val="2100"/>
              </a:spcBef>
              <a:spcAft>
                <a:spcPts val="0"/>
              </a:spcAft>
              <a:buSzPts val="1700"/>
              <a:buChar char="○"/>
              <a:defRPr sz="1700"/>
            </a:lvl2pPr>
            <a:lvl3pPr indent="-336550" lvl="2" marL="1371600" algn="l">
              <a:lnSpc>
                <a:spcPct val="115000"/>
              </a:lnSpc>
              <a:spcBef>
                <a:spcPts val="2100"/>
              </a:spcBef>
              <a:spcAft>
                <a:spcPts val="0"/>
              </a:spcAft>
              <a:buSzPts val="1700"/>
              <a:buChar char="■"/>
              <a:defRPr sz="1700"/>
            </a:lvl3pPr>
            <a:lvl4pPr indent="-336550" lvl="3" marL="1828800" algn="l">
              <a:lnSpc>
                <a:spcPct val="115000"/>
              </a:lnSpc>
              <a:spcBef>
                <a:spcPts val="2100"/>
              </a:spcBef>
              <a:spcAft>
                <a:spcPts val="0"/>
              </a:spcAft>
              <a:buSzPts val="1700"/>
              <a:buChar char="●"/>
              <a:defRPr sz="1700"/>
            </a:lvl4pPr>
            <a:lvl5pPr indent="-336550" lvl="4" marL="2286000" algn="l">
              <a:lnSpc>
                <a:spcPct val="115000"/>
              </a:lnSpc>
              <a:spcBef>
                <a:spcPts val="2100"/>
              </a:spcBef>
              <a:spcAft>
                <a:spcPts val="0"/>
              </a:spcAft>
              <a:buSzPts val="1700"/>
              <a:buChar char="○"/>
              <a:defRPr sz="1700"/>
            </a:lvl5pPr>
            <a:lvl6pPr indent="-336550" lvl="5" marL="2743200" algn="l">
              <a:lnSpc>
                <a:spcPct val="115000"/>
              </a:lnSpc>
              <a:spcBef>
                <a:spcPts val="2100"/>
              </a:spcBef>
              <a:spcAft>
                <a:spcPts val="0"/>
              </a:spcAft>
              <a:buSzPts val="1700"/>
              <a:buChar char="■"/>
              <a:defRPr sz="1700"/>
            </a:lvl6pPr>
            <a:lvl7pPr indent="-336550" lvl="6" marL="3200400" algn="l">
              <a:lnSpc>
                <a:spcPct val="115000"/>
              </a:lnSpc>
              <a:spcBef>
                <a:spcPts val="2100"/>
              </a:spcBef>
              <a:spcAft>
                <a:spcPts val="0"/>
              </a:spcAft>
              <a:buSzPts val="1700"/>
              <a:buChar char="●"/>
              <a:defRPr sz="1700"/>
            </a:lvl7pPr>
            <a:lvl8pPr indent="-336550" lvl="7" marL="3657600" algn="l">
              <a:lnSpc>
                <a:spcPct val="115000"/>
              </a:lnSpc>
              <a:spcBef>
                <a:spcPts val="2100"/>
              </a:spcBef>
              <a:spcAft>
                <a:spcPts val="0"/>
              </a:spcAft>
              <a:buSzPts val="1700"/>
              <a:buChar char="○"/>
              <a:defRPr sz="1700"/>
            </a:lvl8pPr>
            <a:lvl9pPr indent="-336550" lvl="8" marL="4114800" algn="l">
              <a:lnSpc>
                <a:spcPct val="115000"/>
              </a:lnSpc>
              <a:spcBef>
                <a:spcPts val="2100"/>
              </a:spcBef>
              <a:spcAft>
                <a:spcPts val="2100"/>
              </a:spcAft>
              <a:buSzPts val="1700"/>
              <a:buChar char="■"/>
              <a:defRPr sz="1700"/>
            </a:lvl9pPr>
          </a:lstStyle>
          <a:p/>
        </p:txBody>
      </p:sp>
      <p:sp>
        <p:nvSpPr>
          <p:cNvPr id="793" name="Google Shape;793;p14"/>
          <p:cNvSpPr txBox="1"/>
          <p:nvPr>
            <p:ph idx="6" type="body"/>
          </p:nvPr>
        </p:nvSpPr>
        <p:spPr>
          <a:xfrm>
            <a:off x="8237550" y="4433967"/>
            <a:ext cx="2658900" cy="923400"/>
          </a:xfrm>
          <a:prstGeom prst="rect">
            <a:avLst/>
          </a:prstGeom>
          <a:noFill/>
          <a:ln>
            <a:noFill/>
          </a:ln>
        </p:spPr>
        <p:txBody>
          <a:bodyPr anchorCtr="0" anchor="t" bIns="121900" lIns="121900" spcFirstLastPara="1" rIns="121900" wrap="square" tIns="121900">
            <a:noAutofit/>
          </a:bodyPr>
          <a:lstStyle>
            <a:lvl1pPr indent="-336550" lvl="0" marL="457200" algn="l">
              <a:lnSpc>
                <a:spcPct val="115000"/>
              </a:lnSpc>
              <a:spcBef>
                <a:spcPts val="0"/>
              </a:spcBef>
              <a:spcAft>
                <a:spcPts val="0"/>
              </a:spcAft>
              <a:buSzPts val="1700"/>
              <a:buChar char="●"/>
              <a:defRPr sz="1700"/>
            </a:lvl1pPr>
            <a:lvl2pPr indent="-336550" lvl="1" marL="914400" algn="l">
              <a:lnSpc>
                <a:spcPct val="115000"/>
              </a:lnSpc>
              <a:spcBef>
                <a:spcPts val="2100"/>
              </a:spcBef>
              <a:spcAft>
                <a:spcPts val="0"/>
              </a:spcAft>
              <a:buSzPts val="1700"/>
              <a:buChar char="○"/>
              <a:defRPr sz="1700"/>
            </a:lvl2pPr>
            <a:lvl3pPr indent="-336550" lvl="2" marL="1371600" algn="l">
              <a:lnSpc>
                <a:spcPct val="115000"/>
              </a:lnSpc>
              <a:spcBef>
                <a:spcPts val="2100"/>
              </a:spcBef>
              <a:spcAft>
                <a:spcPts val="0"/>
              </a:spcAft>
              <a:buSzPts val="1700"/>
              <a:buChar char="■"/>
              <a:defRPr sz="1700"/>
            </a:lvl3pPr>
            <a:lvl4pPr indent="-336550" lvl="3" marL="1828800" algn="l">
              <a:lnSpc>
                <a:spcPct val="115000"/>
              </a:lnSpc>
              <a:spcBef>
                <a:spcPts val="2100"/>
              </a:spcBef>
              <a:spcAft>
                <a:spcPts val="0"/>
              </a:spcAft>
              <a:buSzPts val="1700"/>
              <a:buChar char="●"/>
              <a:defRPr sz="1700"/>
            </a:lvl4pPr>
            <a:lvl5pPr indent="-336550" lvl="4" marL="2286000" algn="l">
              <a:lnSpc>
                <a:spcPct val="115000"/>
              </a:lnSpc>
              <a:spcBef>
                <a:spcPts val="2100"/>
              </a:spcBef>
              <a:spcAft>
                <a:spcPts val="0"/>
              </a:spcAft>
              <a:buSzPts val="1700"/>
              <a:buChar char="○"/>
              <a:defRPr sz="1700"/>
            </a:lvl5pPr>
            <a:lvl6pPr indent="-336550" lvl="5" marL="2743200" algn="l">
              <a:lnSpc>
                <a:spcPct val="115000"/>
              </a:lnSpc>
              <a:spcBef>
                <a:spcPts val="2100"/>
              </a:spcBef>
              <a:spcAft>
                <a:spcPts val="0"/>
              </a:spcAft>
              <a:buSzPts val="1700"/>
              <a:buChar char="■"/>
              <a:defRPr sz="1700"/>
            </a:lvl6pPr>
            <a:lvl7pPr indent="-336550" lvl="6" marL="3200400" algn="l">
              <a:lnSpc>
                <a:spcPct val="115000"/>
              </a:lnSpc>
              <a:spcBef>
                <a:spcPts val="2100"/>
              </a:spcBef>
              <a:spcAft>
                <a:spcPts val="0"/>
              </a:spcAft>
              <a:buSzPts val="1700"/>
              <a:buChar char="●"/>
              <a:defRPr sz="1700"/>
            </a:lvl7pPr>
            <a:lvl8pPr indent="-336550" lvl="7" marL="3657600" algn="l">
              <a:lnSpc>
                <a:spcPct val="115000"/>
              </a:lnSpc>
              <a:spcBef>
                <a:spcPts val="2100"/>
              </a:spcBef>
              <a:spcAft>
                <a:spcPts val="0"/>
              </a:spcAft>
              <a:buSzPts val="1700"/>
              <a:buChar char="○"/>
              <a:defRPr sz="1700"/>
            </a:lvl8pPr>
            <a:lvl9pPr indent="-336550" lvl="8" marL="4114800" algn="l">
              <a:lnSpc>
                <a:spcPct val="115000"/>
              </a:lnSpc>
              <a:spcBef>
                <a:spcPts val="2100"/>
              </a:spcBef>
              <a:spcAft>
                <a:spcPts val="2100"/>
              </a:spcAft>
              <a:buSzPts val="1700"/>
              <a:buChar char="■"/>
              <a:defRPr sz="1700"/>
            </a:lvl9pPr>
          </a:lstStyle>
          <a:p/>
        </p:txBody>
      </p:sp>
    </p:spTree>
  </p:cSld>
  <p:clrMapOvr>
    <a:masterClrMapping/>
  </p:clrMapOvr>
</p:sldLayout>
</file>

<file path=ppt/slideLayouts/slideLayout1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4 Map">
  <p:cSld name="CUSTOM_13">
    <p:spTree>
      <p:nvGrpSpPr>
        <p:cNvPr id="794" name="Shape 794"/>
        <p:cNvGrpSpPr/>
        <p:nvPr/>
      </p:nvGrpSpPr>
      <p:grpSpPr>
        <a:xfrm>
          <a:off x="0" y="0"/>
          <a:ext cx="0" cy="0"/>
          <a:chOff x="0" y="0"/>
          <a:chExt cx="0" cy="0"/>
        </a:xfrm>
      </p:grpSpPr>
      <p:sp>
        <p:nvSpPr>
          <p:cNvPr id="795" name="Google Shape;795;p15"/>
          <p:cNvSpPr/>
          <p:nvPr/>
        </p:nvSpPr>
        <p:spPr>
          <a:xfrm rot="5400000">
            <a:off x="7729378" y="1735804"/>
            <a:ext cx="4627352" cy="3869495"/>
          </a:xfrm>
          <a:custGeom>
            <a:rect b="b" l="l" r="r" t="t"/>
            <a:pathLst>
              <a:path extrusionOk="0" h="6729556" w="11355466">
                <a:moveTo>
                  <a:pt x="1343879" y="6265473"/>
                </a:moveTo>
                <a:cubicBezTo>
                  <a:pt x="4853989" y="7050644"/>
                  <a:pt x="9049898" y="6730737"/>
                  <a:pt x="10363049" y="6109852"/>
                </a:cubicBezTo>
                <a:cubicBezTo>
                  <a:pt x="11999704" y="5336011"/>
                  <a:pt x="11419674" y="1103978"/>
                  <a:pt x="10014750" y="625717"/>
                </a:cubicBezTo>
                <a:cubicBezTo>
                  <a:pt x="7924827" y="-85742"/>
                  <a:pt x="1088204" y="-561101"/>
                  <a:pt x="424714" y="1330124"/>
                </a:cubicBezTo>
                <a:cubicBezTo>
                  <a:pt x="-238776" y="3221349"/>
                  <a:pt x="-258854" y="5906844"/>
                  <a:pt x="1343879" y="6265473"/>
                </a:cubicBezTo>
                <a:close/>
              </a:path>
            </a:pathLst>
          </a:custGeom>
          <a:solidFill>
            <a:srgbClr val="171717">
              <a:alpha val="111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SzPts val="1800"/>
              <a:buNone/>
            </a:pPr>
            <a:r>
              <a:t/>
            </a:r>
            <a:endParaRPr sz="1800">
              <a:latin typeface="Calibri"/>
              <a:ea typeface="Calibri"/>
              <a:cs typeface="Calibri"/>
              <a:sym typeface="Calibri"/>
            </a:endParaRPr>
          </a:p>
        </p:txBody>
      </p:sp>
      <p:sp>
        <p:nvSpPr>
          <p:cNvPr id="796" name="Google Shape;796;p15"/>
          <p:cNvSpPr txBox="1"/>
          <p:nvPr>
            <p:ph idx="1" type="subTitle"/>
          </p:nvPr>
        </p:nvSpPr>
        <p:spPr>
          <a:xfrm>
            <a:off x="8378500" y="1882375"/>
            <a:ext cx="3397800" cy="606900"/>
          </a:xfrm>
          <a:prstGeom prst="rect">
            <a:avLst/>
          </a:prstGeom>
          <a:noFill/>
          <a:ln>
            <a:noFill/>
          </a:ln>
        </p:spPr>
        <p:txBody>
          <a:bodyPr anchorCtr="0" anchor="t" bIns="121900" lIns="121900" spcFirstLastPara="1" rIns="121900" wrap="square" tIns="121900">
            <a:noAutofit/>
          </a:bodyPr>
          <a:lstStyle>
            <a:lvl1pPr lvl="0" algn="l">
              <a:lnSpc>
                <a:spcPct val="115000"/>
              </a:lnSpc>
              <a:spcBef>
                <a:spcPts val="0"/>
              </a:spcBef>
              <a:spcAft>
                <a:spcPts val="0"/>
              </a:spcAft>
              <a:buSzPts val="1800"/>
              <a:buNone/>
              <a:defRPr b="1" sz="1800"/>
            </a:lvl1pPr>
            <a:lvl2pPr lvl="1" algn="l">
              <a:lnSpc>
                <a:spcPct val="115000"/>
              </a:lnSpc>
              <a:spcBef>
                <a:spcPts val="2100"/>
              </a:spcBef>
              <a:spcAft>
                <a:spcPts val="0"/>
              </a:spcAft>
              <a:buSzPts val="1800"/>
              <a:buNone/>
              <a:defRPr b="1" sz="1800"/>
            </a:lvl2pPr>
            <a:lvl3pPr lvl="2" algn="l">
              <a:lnSpc>
                <a:spcPct val="115000"/>
              </a:lnSpc>
              <a:spcBef>
                <a:spcPts val="2100"/>
              </a:spcBef>
              <a:spcAft>
                <a:spcPts val="0"/>
              </a:spcAft>
              <a:buSzPts val="1800"/>
              <a:buNone/>
              <a:defRPr b="1" sz="1800"/>
            </a:lvl3pPr>
            <a:lvl4pPr lvl="3" algn="l">
              <a:lnSpc>
                <a:spcPct val="115000"/>
              </a:lnSpc>
              <a:spcBef>
                <a:spcPts val="2100"/>
              </a:spcBef>
              <a:spcAft>
                <a:spcPts val="0"/>
              </a:spcAft>
              <a:buSzPts val="1800"/>
              <a:buNone/>
              <a:defRPr b="1" sz="1800"/>
            </a:lvl4pPr>
            <a:lvl5pPr lvl="4" algn="l">
              <a:lnSpc>
                <a:spcPct val="115000"/>
              </a:lnSpc>
              <a:spcBef>
                <a:spcPts val="2100"/>
              </a:spcBef>
              <a:spcAft>
                <a:spcPts val="0"/>
              </a:spcAft>
              <a:buSzPts val="1800"/>
              <a:buNone/>
              <a:defRPr b="1" sz="1800"/>
            </a:lvl5pPr>
            <a:lvl6pPr lvl="5" algn="l">
              <a:lnSpc>
                <a:spcPct val="115000"/>
              </a:lnSpc>
              <a:spcBef>
                <a:spcPts val="2100"/>
              </a:spcBef>
              <a:spcAft>
                <a:spcPts val="0"/>
              </a:spcAft>
              <a:buSzPts val="1800"/>
              <a:buNone/>
              <a:defRPr b="1" sz="1800"/>
            </a:lvl6pPr>
            <a:lvl7pPr lvl="6" algn="l">
              <a:lnSpc>
                <a:spcPct val="115000"/>
              </a:lnSpc>
              <a:spcBef>
                <a:spcPts val="2100"/>
              </a:spcBef>
              <a:spcAft>
                <a:spcPts val="0"/>
              </a:spcAft>
              <a:buSzPts val="1800"/>
              <a:buNone/>
              <a:defRPr b="1" sz="1800"/>
            </a:lvl7pPr>
            <a:lvl8pPr lvl="7" algn="l">
              <a:lnSpc>
                <a:spcPct val="115000"/>
              </a:lnSpc>
              <a:spcBef>
                <a:spcPts val="2100"/>
              </a:spcBef>
              <a:spcAft>
                <a:spcPts val="0"/>
              </a:spcAft>
              <a:buSzPts val="1800"/>
              <a:buNone/>
              <a:defRPr b="1" sz="1800"/>
            </a:lvl8pPr>
            <a:lvl9pPr lvl="8" algn="l">
              <a:lnSpc>
                <a:spcPct val="115000"/>
              </a:lnSpc>
              <a:spcBef>
                <a:spcPts val="2100"/>
              </a:spcBef>
              <a:spcAft>
                <a:spcPts val="2100"/>
              </a:spcAft>
              <a:buSzPts val="1800"/>
              <a:buNone/>
              <a:defRPr b="1" sz="1800"/>
            </a:lvl9pPr>
          </a:lstStyle>
          <a:p/>
        </p:txBody>
      </p:sp>
      <p:sp>
        <p:nvSpPr>
          <p:cNvPr id="797" name="Google Shape;797;p15"/>
          <p:cNvSpPr txBox="1"/>
          <p:nvPr>
            <p:ph idx="2" type="subTitle"/>
          </p:nvPr>
        </p:nvSpPr>
        <p:spPr>
          <a:xfrm>
            <a:off x="8378500" y="4102757"/>
            <a:ext cx="3397800" cy="606900"/>
          </a:xfrm>
          <a:prstGeom prst="rect">
            <a:avLst/>
          </a:prstGeom>
          <a:noFill/>
          <a:ln>
            <a:noFill/>
          </a:ln>
        </p:spPr>
        <p:txBody>
          <a:bodyPr anchorCtr="0" anchor="t" bIns="121900" lIns="121900" spcFirstLastPara="1" rIns="121900" wrap="square" tIns="121900">
            <a:noAutofit/>
          </a:bodyPr>
          <a:lstStyle>
            <a:lvl1pPr lvl="0" algn="l">
              <a:lnSpc>
                <a:spcPct val="115000"/>
              </a:lnSpc>
              <a:spcBef>
                <a:spcPts val="0"/>
              </a:spcBef>
              <a:spcAft>
                <a:spcPts val="0"/>
              </a:spcAft>
              <a:buSzPts val="1800"/>
              <a:buNone/>
              <a:defRPr b="1" sz="1800"/>
            </a:lvl1pPr>
            <a:lvl2pPr lvl="1" algn="l">
              <a:lnSpc>
                <a:spcPct val="115000"/>
              </a:lnSpc>
              <a:spcBef>
                <a:spcPts val="2100"/>
              </a:spcBef>
              <a:spcAft>
                <a:spcPts val="0"/>
              </a:spcAft>
              <a:buSzPts val="1800"/>
              <a:buNone/>
              <a:defRPr b="1" sz="1800"/>
            </a:lvl2pPr>
            <a:lvl3pPr lvl="2" algn="l">
              <a:lnSpc>
                <a:spcPct val="115000"/>
              </a:lnSpc>
              <a:spcBef>
                <a:spcPts val="2100"/>
              </a:spcBef>
              <a:spcAft>
                <a:spcPts val="0"/>
              </a:spcAft>
              <a:buSzPts val="1800"/>
              <a:buNone/>
              <a:defRPr b="1" sz="1800"/>
            </a:lvl3pPr>
            <a:lvl4pPr lvl="3" algn="l">
              <a:lnSpc>
                <a:spcPct val="115000"/>
              </a:lnSpc>
              <a:spcBef>
                <a:spcPts val="2100"/>
              </a:spcBef>
              <a:spcAft>
                <a:spcPts val="0"/>
              </a:spcAft>
              <a:buSzPts val="1800"/>
              <a:buNone/>
              <a:defRPr b="1" sz="1800"/>
            </a:lvl4pPr>
            <a:lvl5pPr lvl="4" algn="l">
              <a:lnSpc>
                <a:spcPct val="115000"/>
              </a:lnSpc>
              <a:spcBef>
                <a:spcPts val="2100"/>
              </a:spcBef>
              <a:spcAft>
                <a:spcPts val="0"/>
              </a:spcAft>
              <a:buSzPts val="1800"/>
              <a:buNone/>
              <a:defRPr b="1" sz="1800"/>
            </a:lvl5pPr>
            <a:lvl6pPr lvl="5" algn="l">
              <a:lnSpc>
                <a:spcPct val="115000"/>
              </a:lnSpc>
              <a:spcBef>
                <a:spcPts val="2100"/>
              </a:spcBef>
              <a:spcAft>
                <a:spcPts val="0"/>
              </a:spcAft>
              <a:buSzPts val="1800"/>
              <a:buNone/>
              <a:defRPr b="1" sz="1800"/>
            </a:lvl6pPr>
            <a:lvl7pPr lvl="6" algn="l">
              <a:lnSpc>
                <a:spcPct val="115000"/>
              </a:lnSpc>
              <a:spcBef>
                <a:spcPts val="2100"/>
              </a:spcBef>
              <a:spcAft>
                <a:spcPts val="0"/>
              </a:spcAft>
              <a:buSzPts val="1800"/>
              <a:buNone/>
              <a:defRPr b="1" sz="1800"/>
            </a:lvl7pPr>
            <a:lvl8pPr lvl="7" algn="l">
              <a:lnSpc>
                <a:spcPct val="115000"/>
              </a:lnSpc>
              <a:spcBef>
                <a:spcPts val="2100"/>
              </a:spcBef>
              <a:spcAft>
                <a:spcPts val="0"/>
              </a:spcAft>
              <a:buSzPts val="1800"/>
              <a:buNone/>
              <a:defRPr b="1" sz="1800"/>
            </a:lvl8pPr>
            <a:lvl9pPr lvl="8" algn="l">
              <a:lnSpc>
                <a:spcPct val="115000"/>
              </a:lnSpc>
              <a:spcBef>
                <a:spcPts val="2100"/>
              </a:spcBef>
              <a:spcAft>
                <a:spcPts val="2100"/>
              </a:spcAft>
              <a:buSzPts val="1800"/>
              <a:buNone/>
              <a:defRPr b="1" sz="1800"/>
            </a:lvl9pPr>
          </a:lstStyle>
          <a:p/>
        </p:txBody>
      </p:sp>
      <p:sp>
        <p:nvSpPr>
          <p:cNvPr id="798" name="Google Shape;798;p15"/>
          <p:cNvSpPr txBox="1"/>
          <p:nvPr>
            <p:ph type="title"/>
          </p:nvPr>
        </p:nvSpPr>
        <p:spPr>
          <a:xfrm>
            <a:off x="415600" y="593367"/>
            <a:ext cx="11360700" cy="763500"/>
          </a:xfrm>
          <a:prstGeom prst="rect">
            <a:avLst/>
          </a:prstGeom>
          <a:noFill/>
          <a:ln>
            <a:noFill/>
          </a:ln>
        </p:spPr>
        <p:txBody>
          <a:bodyPr anchorCtr="0" anchor="t" bIns="121900" lIns="121900" spcFirstLastPara="1" rIns="121900" wrap="square" tIns="121900">
            <a:noAutofit/>
          </a:bodyPr>
          <a:lstStyle>
            <a:lvl1pPr lvl="0" marR="0" algn="ctr">
              <a:lnSpc>
                <a:spcPct val="100000"/>
              </a:lnSpc>
              <a:spcBef>
                <a:spcPts val="0"/>
              </a:spcBef>
              <a:spcAft>
                <a:spcPts val="0"/>
              </a:spcAft>
              <a:buClr>
                <a:schemeClr val="dk1"/>
              </a:buClr>
              <a:buSzPts val="4000"/>
              <a:buFont typeface="Aldrich"/>
              <a:buNone/>
              <a:defRPr/>
            </a:lvl1pPr>
            <a:lvl2pPr lvl="1"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799" name="Google Shape;799;p15"/>
          <p:cNvSpPr txBox="1"/>
          <p:nvPr>
            <p:ph idx="3" type="body"/>
          </p:nvPr>
        </p:nvSpPr>
        <p:spPr>
          <a:xfrm>
            <a:off x="8378500" y="2318375"/>
            <a:ext cx="3397800" cy="1553400"/>
          </a:xfrm>
          <a:prstGeom prst="rect">
            <a:avLst/>
          </a:prstGeom>
          <a:noFill/>
          <a:ln>
            <a:noFill/>
          </a:ln>
        </p:spPr>
        <p:txBody>
          <a:bodyPr anchorCtr="0" anchor="t" bIns="121900" lIns="121900" spcFirstLastPara="1" rIns="121900" wrap="square" tIns="121900">
            <a:noAutofit/>
          </a:bodyPr>
          <a:lstStyle>
            <a:lvl1pPr indent="-317500" lvl="0" marL="457200" algn="l">
              <a:lnSpc>
                <a:spcPct val="100000"/>
              </a:lnSpc>
              <a:spcBef>
                <a:spcPts val="0"/>
              </a:spcBef>
              <a:spcAft>
                <a:spcPts val="0"/>
              </a:spcAft>
              <a:buSzPts val="1400"/>
              <a:buChar char="●"/>
              <a:defRPr sz="1400"/>
            </a:lvl1pPr>
            <a:lvl2pPr indent="-317500" lvl="1" marL="914400" algn="l">
              <a:lnSpc>
                <a:spcPct val="100000"/>
              </a:lnSpc>
              <a:spcBef>
                <a:spcPts val="0"/>
              </a:spcBef>
              <a:spcAft>
                <a:spcPts val="0"/>
              </a:spcAft>
              <a:buSzPts val="1400"/>
              <a:buChar char="○"/>
              <a:defRPr sz="1400"/>
            </a:lvl2pPr>
            <a:lvl3pPr indent="-317500" lvl="2" marL="1371600" algn="l">
              <a:lnSpc>
                <a:spcPct val="100000"/>
              </a:lnSpc>
              <a:spcBef>
                <a:spcPts val="0"/>
              </a:spcBef>
              <a:spcAft>
                <a:spcPts val="0"/>
              </a:spcAft>
              <a:buSzPts val="1400"/>
              <a:buChar char="■"/>
              <a:defRPr sz="1400"/>
            </a:lvl3pPr>
            <a:lvl4pPr indent="-317500" lvl="3" marL="1828800" algn="l">
              <a:lnSpc>
                <a:spcPct val="100000"/>
              </a:lnSpc>
              <a:spcBef>
                <a:spcPts val="0"/>
              </a:spcBef>
              <a:spcAft>
                <a:spcPts val="0"/>
              </a:spcAft>
              <a:buSzPts val="1400"/>
              <a:buChar char="●"/>
              <a:defRPr sz="1400"/>
            </a:lvl4pPr>
            <a:lvl5pPr indent="-317500" lvl="4" marL="2286000" algn="l">
              <a:lnSpc>
                <a:spcPct val="100000"/>
              </a:lnSpc>
              <a:spcBef>
                <a:spcPts val="0"/>
              </a:spcBef>
              <a:spcAft>
                <a:spcPts val="0"/>
              </a:spcAft>
              <a:buSzPts val="1400"/>
              <a:buChar char="○"/>
              <a:defRPr sz="1400"/>
            </a:lvl5pPr>
            <a:lvl6pPr indent="-317500" lvl="5" marL="2743200" algn="l">
              <a:lnSpc>
                <a:spcPct val="100000"/>
              </a:lnSpc>
              <a:spcBef>
                <a:spcPts val="0"/>
              </a:spcBef>
              <a:spcAft>
                <a:spcPts val="0"/>
              </a:spcAft>
              <a:buSzPts val="1400"/>
              <a:buChar char="■"/>
              <a:defRPr sz="1400"/>
            </a:lvl6pPr>
            <a:lvl7pPr indent="-317500" lvl="6" marL="3200400" algn="l">
              <a:lnSpc>
                <a:spcPct val="100000"/>
              </a:lnSpc>
              <a:spcBef>
                <a:spcPts val="0"/>
              </a:spcBef>
              <a:spcAft>
                <a:spcPts val="0"/>
              </a:spcAft>
              <a:buSzPts val="1400"/>
              <a:buChar char="●"/>
              <a:defRPr sz="1400"/>
            </a:lvl7pPr>
            <a:lvl8pPr indent="-317500" lvl="7" marL="3657600" algn="l">
              <a:lnSpc>
                <a:spcPct val="100000"/>
              </a:lnSpc>
              <a:spcBef>
                <a:spcPts val="0"/>
              </a:spcBef>
              <a:spcAft>
                <a:spcPts val="0"/>
              </a:spcAft>
              <a:buSzPts val="1400"/>
              <a:buChar char="○"/>
              <a:defRPr sz="1400"/>
            </a:lvl8pPr>
            <a:lvl9pPr indent="-317500" lvl="8" marL="4114800" algn="l">
              <a:lnSpc>
                <a:spcPct val="100000"/>
              </a:lnSpc>
              <a:spcBef>
                <a:spcPts val="0"/>
              </a:spcBef>
              <a:spcAft>
                <a:spcPts val="0"/>
              </a:spcAft>
              <a:buSzPts val="1400"/>
              <a:buChar char="■"/>
              <a:defRPr sz="1400"/>
            </a:lvl9pPr>
          </a:lstStyle>
          <a:p/>
        </p:txBody>
      </p:sp>
      <p:sp>
        <p:nvSpPr>
          <p:cNvPr id="800" name="Google Shape;800;p15"/>
          <p:cNvSpPr txBox="1"/>
          <p:nvPr>
            <p:ph idx="4" type="body"/>
          </p:nvPr>
        </p:nvSpPr>
        <p:spPr>
          <a:xfrm>
            <a:off x="8378500" y="4506700"/>
            <a:ext cx="3397800" cy="1553400"/>
          </a:xfrm>
          <a:prstGeom prst="rect">
            <a:avLst/>
          </a:prstGeom>
          <a:noFill/>
          <a:ln>
            <a:noFill/>
          </a:ln>
        </p:spPr>
        <p:txBody>
          <a:bodyPr anchorCtr="0" anchor="t" bIns="121900" lIns="121900" spcFirstLastPara="1" rIns="121900" wrap="square" tIns="121900">
            <a:noAutofit/>
          </a:bodyPr>
          <a:lstStyle>
            <a:lvl1pPr indent="-317500" lvl="0" marL="457200" algn="l">
              <a:lnSpc>
                <a:spcPct val="100000"/>
              </a:lnSpc>
              <a:spcBef>
                <a:spcPts val="0"/>
              </a:spcBef>
              <a:spcAft>
                <a:spcPts val="0"/>
              </a:spcAft>
              <a:buSzPts val="1400"/>
              <a:buChar char="●"/>
              <a:defRPr sz="1400"/>
            </a:lvl1pPr>
            <a:lvl2pPr indent="-317500" lvl="1" marL="914400" algn="l">
              <a:lnSpc>
                <a:spcPct val="100000"/>
              </a:lnSpc>
              <a:spcBef>
                <a:spcPts val="0"/>
              </a:spcBef>
              <a:spcAft>
                <a:spcPts val="0"/>
              </a:spcAft>
              <a:buSzPts val="1400"/>
              <a:buChar char="○"/>
              <a:defRPr sz="1400"/>
            </a:lvl2pPr>
            <a:lvl3pPr indent="-317500" lvl="2" marL="1371600" algn="l">
              <a:lnSpc>
                <a:spcPct val="100000"/>
              </a:lnSpc>
              <a:spcBef>
                <a:spcPts val="0"/>
              </a:spcBef>
              <a:spcAft>
                <a:spcPts val="0"/>
              </a:spcAft>
              <a:buSzPts val="1400"/>
              <a:buChar char="■"/>
              <a:defRPr sz="1400"/>
            </a:lvl3pPr>
            <a:lvl4pPr indent="-317500" lvl="3" marL="1828800" algn="l">
              <a:lnSpc>
                <a:spcPct val="100000"/>
              </a:lnSpc>
              <a:spcBef>
                <a:spcPts val="0"/>
              </a:spcBef>
              <a:spcAft>
                <a:spcPts val="0"/>
              </a:spcAft>
              <a:buSzPts val="1400"/>
              <a:buChar char="●"/>
              <a:defRPr sz="1400"/>
            </a:lvl4pPr>
            <a:lvl5pPr indent="-317500" lvl="4" marL="2286000" algn="l">
              <a:lnSpc>
                <a:spcPct val="100000"/>
              </a:lnSpc>
              <a:spcBef>
                <a:spcPts val="0"/>
              </a:spcBef>
              <a:spcAft>
                <a:spcPts val="0"/>
              </a:spcAft>
              <a:buSzPts val="1400"/>
              <a:buChar char="○"/>
              <a:defRPr sz="1400"/>
            </a:lvl5pPr>
            <a:lvl6pPr indent="-317500" lvl="5" marL="2743200" algn="l">
              <a:lnSpc>
                <a:spcPct val="100000"/>
              </a:lnSpc>
              <a:spcBef>
                <a:spcPts val="0"/>
              </a:spcBef>
              <a:spcAft>
                <a:spcPts val="0"/>
              </a:spcAft>
              <a:buSzPts val="1400"/>
              <a:buChar char="■"/>
              <a:defRPr sz="1400"/>
            </a:lvl6pPr>
            <a:lvl7pPr indent="-317500" lvl="6" marL="3200400" algn="l">
              <a:lnSpc>
                <a:spcPct val="100000"/>
              </a:lnSpc>
              <a:spcBef>
                <a:spcPts val="0"/>
              </a:spcBef>
              <a:spcAft>
                <a:spcPts val="0"/>
              </a:spcAft>
              <a:buSzPts val="1400"/>
              <a:buChar char="●"/>
              <a:defRPr sz="1400"/>
            </a:lvl7pPr>
            <a:lvl8pPr indent="-317500" lvl="7" marL="3657600" algn="l">
              <a:lnSpc>
                <a:spcPct val="100000"/>
              </a:lnSpc>
              <a:spcBef>
                <a:spcPts val="0"/>
              </a:spcBef>
              <a:spcAft>
                <a:spcPts val="0"/>
              </a:spcAft>
              <a:buSzPts val="1400"/>
              <a:buChar char="○"/>
              <a:defRPr sz="1400"/>
            </a:lvl8pPr>
            <a:lvl9pPr indent="-317500" lvl="8" marL="4114800" algn="l">
              <a:lnSpc>
                <a:spcPct val="100000"/>
              </a:lnSpc>
              <a:spcBef>
                <a:spcPts val="0"/>
              </a:spcBef>
              <a:spcAft>
                <a:spcPts val="0"/>
              </a:spcAft>
              <a:buSzPts val="1400"/>
              <a:buChar char="■"/>
              <a:defRPr sz="1400"/>
            </a:lvl9pPr>
          </a:lstStyle>
          <a:p/>
        </p:txBody>
      </p:sp>
      <p:sp>
        <p:nvSpPr>
          <p:cNvPr id="801" name="Google Shape;801;p15"/>
          <p:cNvSpPr/>
          <p:nvPr/>
        </p:nvSpPr>
        <p:spPr>
          <a:xfrm rot="-8283425">
            <a:off x="-615435" y="5266489"/>
            <a:ext cx="3043999" cy="2419521"/>
          </a:xfrm>
          <a:custGeom>
            <a:rect b="b" l="l" r="r" t="t"/>
            <a:pathLst>
              <a:path extrusionOk="0" h="3460146" w="3166658">
                <a:moveTo>
                  <a:pt x="1558766" y="1240"/>
                </a:moveTo>
                <a:cubicBezTo>
                  <a:pt x="1452658" y="9051"/>
                  <a:pt x="1309497" y="51628"/>
                  <a:pt x="1087374" y="266035"/>
                </a:cubicBezTo>
                <a:cubicBezTo>
                  <a:pt x="818388" y="525687"/>
                  <a:pt x="659511" y="905449"/>
                  <a:pt x="513207" y="1240919"/>
                </a:cubicBezTo>
                <a:cubicBezTo>
                  <a:pt x="429672" y="1432658"/>
                  <a:pt x="344424" y="1624110"/>
                  <a:pt x="281559" y="1823944"/>
                </a:cubicBezTo>
                <a:cubicBezTo>
                  <a:pt x="221932" y="2013492"/>
                  <a:pt x="174783" y="2206754"/>
                  <a:pt x="116681" y="2396873"/>
                </a:cubicBezTo>
                <a:cubicBezTo>
                  <a:pt x="60102" y="2581754"/>
                  <a:pt x="-26194" y="2772349"/>
                  <a:pt x="6763" y="2970183"/>
                </a:cubicBezTo>
                <a:cubicBezTo>
                  <a:pt x="32956" y="3128870"/>
                  <a:pt x="143827" y="3270221"/>
                  <a:pt x="286893" y="3341658"/>
                </a:cubicBezTo>
                <a:cubicBezTo>
                  <a:pt x="417766" y="3407190"/>
                  <a:pt x="563118" y="3398808"/>
                  <a:pt x="704564" y="3403571"/>
                </a:cubicBezTo>
                <a:cubicBezTo>
                  <a:pt x="1207389" y="3421478"/>
                  <a:pt x="1707261" y="3501488"/>
                  <a:pt x="2210086" y="3432146"/>
                </a:cubicBezTo>
                <a:cubicBezTo>
                  <a:pt x="2519458" y="3389759"/>
                  <a:pt x="2678049" y="3365471"/>
                  <a:pt x="2840355" y="3236216"/>
                </a:cubicBezTo>
                <a:cubicBezTo>
                  <a:pt x="3049905" y="3069148"/>
                  <a:pt x="3120961" y="2841310"/>
                  <a:pt x="3142202" y="2759966"/>
                </a:cubicBezTo>
                <a:cubicBezTo>
                  <a:pt x="3178016" y="2621854"/>
                  <a:pt x="3178397" y="2484979"/>
                  <a:pt x="3110389" y="2172179"/>
                </a:cubicBezTo>
                <a:cubicBezTo>
                  <a:pt x="3049047" y="1889858"/>
                  <a:pt x="2988564" y="1611251"/>
                  <a:pt x="2813875" y="1234823"/>
                </a:cubicBezTo>
                <a:cubicBezTo>
                  <a:pt x="2667857" y="920498"/>
                  <a:pt x="2518600" y="598744"/>
                  <a:pt x="2188940" y="308041"/>
                </a:cubicBezTo>
                <a:cubicBezTo>
                  <a:pt x="2012347" y="152688"/>
                  <a:pt x="1813560" y="-17619"/>
                  <a:pt x="1558766" y="1240"/>
                </a:cubicBezTo>
                <a:close/>
              </a:path>
            </a:pathLst>
          </a:custGeom>
          <a:solidFill>
            <a:srgbClr val="171717">
              <a:alpha val="111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sz="1800">
              <a:latin typeface="Calibri"/>
              <a:ea typeface="Calibri"/>
              <a:cs typeface="Calibri"/>
              <a:sym typeface="Calibri"/>
            </a:endParaRPr>
          </a:p>
        </p:txBody>
      </p:sp>
      <p:grpSp>
        <p:nvGrpSpPr>
          <p:cNvPr id="802" name="Google Shape;802;p15"/>
          <p:cNvGrpSpPr/>
          <p:nvPr/>
        </p:nvGrpSpPr>
        <p:grpSpPr>
          <a:xfrm>
            <a:off x="231536" y="4608676"/>
            <a:ext cx="1234097" cy="2274199"/>
            <a:chOff x="1978022" y="104554"/>
            <a:chExt cx="2044561" cy="3767726"/>
          </a:xfrm>
        </p:grpSpPr>
        <p:sp>
          <p:nvSpPr>
            <p:cNvPr id="803" name="Google Shape;803;p15"/>
            <p:cNvSpPr/>
            <p:nvPr/>
          </p:nvSpPr>
          <p:spPr>
            <a:xfrm>
              <a:off x="2633061" y="1215781"/>
              <a:ext cx="291649" cy="2656499"/>
            </a:xfrm>
            <a:custGeom>
              <a:rect b="b" l="l" r="r" t="t"/>
              <a:pathLst>
                <a:path extrusionOk="0" h="775620" w="85153">
                  <a:moveTo>
                    <a:pt x="84164" y="5160"/>
                  </a:moveTo>
                  <a:cubicBezTo>
                    <a:pt x="80449" y="46023"/>
                    <a:pt x="76638" y="94314"/>
                    <a:pt x="72925" y="148702"/>
                  </a:cubicBezTo>
                  <a:cubicBezTo>
                    <a:pt x="72925" y="151845"/>
                    <a:pt x="72925" y="155084"/>
                    <a:pt x="72353" y="158227"/>
                  </a:cubicBezTo>
                  <a:cubicBezTo>
                    <a:pt x="71686" y="167752"/>
                    <a:pt x="71114" y="176801"/>
                    <a:pt x="70543" y="186326"/>
                  </a:cubicBezTo>
                  <a:cubicBezTo>
                    <a:pt x="70543" y="189469"/>
                    <a:pt x="70543" y="192612"/>
                    <a:pt x="69876" y="195851"/>
                  </a:cubicBezTo>
                  <a:cubicBezTo>
                    <a:pt x="69876" y="202233"/>
                    <a:pt x="69210" y="208900"/>
                    <a:pt x="68828" y="215472"/>
                  </a:cubicBezTo>
                  <a:lnTo>
                    <a:pt x="68258" y="224997"/>
                  </a:lnTo>
                  <a:cubicBezTo>
                    <a:pt x="68258" y="225569"/>
                    <a:pt x="68258" y="226141"/>
                    <a:pt x="68258" y="226807"/>
                  </a:cubicBezTo>
                  <a:cubicBezTo>
                    <a:pt x="67019" y="251477"/>
                    <a:pt x="63209" y="322914"/>
                    <a:pt x="60732" y="421308"/>
                  </a:cubicBezTo>
                  <a:lnTo>
                    <a:pt x="60732" y="430833"/>
                  </a:lnTo>
                  <a:cubicBezTo>
                    <a:pt x="60732" y="440358"/>
                    <a:pt x="60732" y="449883"/>
                    <a:pt x="60065" y="459408"/>
                  </a:cubicBezTo>
                  <a:lnTo>
                    <a:pt x="60065" y="468933"/>
                  </a:lnTo>
                  <a:cubicBezTo>
                    <a:pt x="60065" y="474457"/>
                    <a:pt x="60065" y="479981"/>
                    <a:pt x="60065" y="485506"/>
                  </a:cubicBezTo>
                  <a:cubicBezTo>
                    <a:pt x="60065" y="488745"/>
                    <a:pt x="60065" y="491888"/>
                    <a:pt x="60065" y="495031"/>
                  </a:cubicBezTo>
                  <a:cubicBezTo>
                    <a:pt x="60065" y="499794"/>
                    <a:pt x="60065" y="504556"/>
                    <a:pt x="60065" y="509699"/>
                  </a:cubicBezTo>
                  <a:cubicBezTo>
                    <a:pt x="60065" y="545609"/>
                    <a:pt x="59303" y="584662"/>
                    <a:pt x="59494" y="626953"/>
                  </a:cubicBezTo>
                  <a:lnTo>
                    <a:pt x="59494" y="636478"/>
                  </a:lnTo>
                  <a:cubicBezTo>
                    <a:pt x="59494" y="648860"/>
                    <a:pt x="59494" y="661528"/>
                    <a:pt x="59494" y="674578"/>
                  </a:cubicBezTo>
                  <a:cubicBezTo>
                    <a:pt x="59494" y="677816"/>
                    <a:pt x="59494" y="680959"/>
                    <a:pt x="59494" y="684103"/>
                  </a:cubicBezTo>
                  <a:cubicBezTo>
                    <a:pt x="59494" y="690389"/>
                    <a:pt x="59494" y="696771"/>
                    <a:pt x="59494" y="703153"/>
                  </a:cubicBezTo>
                  <a:cubicBezTo>
                    <a:pt x="59494" y="706391"/>
                    <a:pt x="59494" y="709534"/>
                    <a:pt x="59494" y="712678"/>
                  </a:cubicBezTo>
                  <a:cubicBezTo>
                    <a:pt x="59494" y="722774"/>
                    <a:pt x="59685" y="732965"/>
                    <a:pt x="60065" y="743253"/>
                  </a:cubicBezTo>
                  <a:lnTo>
                    <a:pt x="60065" y="752778"/>
                  </a:lnTo>
                  <a:cubicBezTo>
                    <a:pt x="60065" y="760207"/>
                    <a:pt x="60065" y="767732"/>
                    <a:pt x="60065" y="775447"/>
                  </a:cubicBezTo>
                  <a:lnTo>
                    <a:pt x="-990" y="772780"/>
                  </a:lnTo>
                  <a:cubicBezTo>
                    <a:pt x="-990" y="766113"/>
                    <a:pt x="-990" y="759445"/>
                    <a:pt x="-990" y="752778"/>
                  </a:cubicBezTo>
                  <a:cubicBezTo>
                    <a:pt x="-990" y="749539"/>
                    <a:pt x="-990" y="746396"/>
                    <a:pt x="-990" y="743253"/>
                  </a:cubicBezTo>
                  <a:cubicBezTo>
                    <a:pt x="-990" y="733156"/>
                    <a:pt x="-990" y="722964"/>
                    <a:pt x="-990" y="712678"/>
                  </a:cubicBezTo>
                  <a:cubicBezTo>
                    <a:pt x="-990" y="709534"/>
                    <a:pt x="-990" y="706391"/>
                    <a:pt x="-990" y="703153"/>
                  </a:cubicBezTo>
                  <a:lnTo>
                    <a:pt x="-990" y="684103"/>
                  </a:lnTo>
                  <a:cubicBezTo>
                    <a:pt x="-990" y="680864"/>
                    <a:pt x="-990" y="677721"/>
                    <a:pt x="-990" y="674578"/>
                  </a:cubicBezTo>
                  <a:cubicBezTo>
                    <a:pt x="-990" y="662099"/>
                    <a:pt x="-419" y="649432"/>
                    <a:pt x="58" y="636478"/>
                  </a:cubicBezTo>
                  <a:cubicBezTo>
                    <a:pt x="58" y="633334"/>
                    <a:pt x="58" y="630096"/>
                    <a:pt x="58" y="626953"/>
                  </a:cubicBezTo>
                  <a:cubicBezTo>
                    <a:pt x="1391" y="583709"/>
                    <a:pt x="3392" y="539732"/>
                    <a:pt x="5964" y="495031"/>
                  </a:cubicBezTo>
                  <a:cubicBezTo>
                    <a:pt x="5964" y="491793"/>
                    <a:pt x="5964" y="488650"/>
                    <a:pt x="6535" y="485506"/>
                  </a:cubicBezTo>
                  <a:cubicBezTo>
                    <a:pt x="6535" y="480077"/>
                    <a:pt x="7202" y="474553"/>
                    <a:pt x="7583" y="468933"/>
                  </a:cubicBezTo>
                  <a:cubicBezTo>
                    <a:pt x="7583" y="465789"/>
                    <a:pt x="7583" y="462551"/>
                    <a:pt x="8154" y="459408"/>
                  </a:cubicBezTo>
                  <a:cubicBezTo>
                    <a:pt x="8726" y="449883"/>
                    <a:pt x="9392" y="440358"/>
                    <a:pt x="10059" y="430833"/>
                  </a:cubicBezTo>
                  <a:cubicBezTo>
                    <a:pt x="10059" y="427594"/>
                    <a:pt x="10059" y="424451"/>
                    <a:pt x="10726" y="421308"/>
                  </a:cubicBezTo>
                  <a:cubicBezTo>
                    <a:pt x="14631" y="367301"/>
                    <a:pt x="19298" y="312151"/>
                    <a:pt x="25204" y="256049"/>
                  </a:cubicBezTo>
                  <a:cubicBezTo>
                    <a:pt x="26252" y="245667"/>
                    <a:pt x="27395" y="235284"/>
                    <a:pt x="28538" y="224997"/>
                  </a:cubicBezTo>
                  <a:lnTo>
                    <a:pt x="29681" y="215472"/>
                  </a:lnTo>
                  <a:cubicBezTo>
                    <a:pt x="30348" y="208900"/>
                    <a:pt x="31109" y="202328"/>
                    <a:pt x="31871" y="195851"/>
                  </a:cubicBezTo>
                  <a:lnTo>
                    <a:pt x="33014" y="186326"/>
                  </a:lnTo>
                  <a:cubicBezTo>
                    <a:pt x="34157" y="176801"/>
                    <a:pt x="35300" y="167276"/>
                    <a:pt x="36348" y="158227"/>
                  </a:cubicBezTo>
                  <a:cubicBezTo>
                    <a:pt x="36348" y="155084"/>
                    <a:pt x="37111" y="151845"/>
                    <a:pt x="37586" y="148702"/>
                  </a:cubicBezTo>
                  <a:cubicBezTo>
                    <a:pt x="43968" y="97839"/>
                    <a:pt x="50921" y="48309"/>
                    <a:pt x="58446" y="-174"/>
                  </a:cubicBezTo>
                  <a:close/>
                </a:path>
              </a:pathLst>
            </a:custGeom>
            <a:solidFill>
              <a:srgbClr val="AFADA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04" name="Google Shape;804;p15"/>
            <p:cNvSpPr/>
            <p:nvPr/>
          </p:nvSpPr>
          <p:spPr>
            <a:xfrm>
              <a:off x="2633064" y="798477"/>
              <a:ext cx="291649" cy="3073394"/>
            </a:xfrm>
            <a:custGeom>
              <a:rect b="b" l="l" r="r" t="t"/>
              <a:pathLst>
                <a:path extrusionOk="0" h="775620" w="85153">
                  <a:moveTo>
                    <a:pt x="84164" y="5160"/>
                  </a:moveTo>
                  <a:cubicBezTo>
                    <a:pt x="80449" y="46023"/>
                    <a:pt x="76638" y="94314"/>
                    <a:pt x="72925" y="148702"/>
                  </a:cubicBezTo>
                  <a:cubicBezTo>
                    <a:pt x="72925" y="151845"/>
                    <a:pt x="72925" y="155084"/>
                    <a:pt x="72353" y="158227"/>
                  </a:cubicBezTo>
                  <a:cubicBezTo>
                    <a:pt x="71686" y="167752"/>
                    <a:pt x="71114" y="176801"/>
                    <a:pt x="70543" y="186326"/>
                  </a:cubicBezTo>
                  <a:cubicBezTo>
                    <a:pt x="70543" y="189469"/>
                    <a:pt x="70543" y="192612"/>
                    <a:pt x="69876" y="195851"/>
                  </a:cubicBezTo>
                  <a:cubicBezTo>
                    <a:pt x="69876" y="202233"/>
                    <a:pt x="69210" y="208900"/>
                    <a:pt x="68828" y="215472"/>
                  </a:cubicBezTo>
                  <a:lnTo>
                    <a:pt x="68258" y="224997"/>
                  </a:lnTo>
                  <a:cubicBezTo>
                    <a:pt x="68258" y="225569"/>
                    <a:pt x="68258" y="226141"/>
                    <a:pt x="68258" y="226807"/>
                  </a:cubicBezTo>
                  <a:cubicBezTo>
                    <a:pt x="67019" y="251477"/>
                    <a:pt x="63209" y="322914"/>
                    <a:pt x="60732" y="421308"/>
                  </a:cubicBezTo>
                  <a:lnTo>
                    <a:pt x="60732" y="430833"/>
                  </a:lnTo>
                  <a:cubicBezTo>
                    <a:pt x="60732" y="440358"/>
                    <a:pt x="60732" y="449883"/>
                    <a:pt x="60065" y="459408"/>
                  </a:cubicBezTo>
                  <a:lnTo>
                    <a:pt x="60065" y="468933"/>
                  </a:lnTo>
                  <a:cubicBezTo>
                    <a:pt x="60065" y="474457"/>
                    <a:pt x="60065" y="479981"/>
                    <a:pt x="60065" y="485506"/>
                  </a:cubicBezTo>
                  <a:cubicBezTo>
                    <a:pt x="60065" y="488745"/>
                    <a:pt x="60065" y="491888"/>
                    <a:pt x="60065" y="495031"/>
                  </a:cubicBezTo>
                  <a:cubicBezTo>
                    <a:pt x="60065" y="499794"/>
                    <a:pt x="60065" y="504556"/>
                    <a:pt x="60065" y="509699"/>
                  </a:cubicBezTo>
                  <a:cubicBezTo>
                    <a:pt x="60065" y="545609"/>
                    <a:pt x="59303" y="584662"/>
                    <a:pt x="59494" y="626953"/>
                  </a:cubicBezTo>
                  <a:lnTo>
                    <a:pt x="59494" y="636478"/>
                  </a:lnTo>
                  <a:cubicBezTo>
                    <a:pt x="59494" y="648860"/>
                    <a:pt x="59494" y="661528"/>
                    <a:pt x="59494" y="674578"/>
                  </a:cubicBezTo>
                  <a:cubicBezTo>
                    <a:pt x="59494" y="677816"/>
                    <a:pt x="59494" y="680959"/>
                    <a:pt x="59494" y="684103"/>
                  </a:cubicBezTo>
                  <a:cubicBezTo>
                    <a:pt x="59494" y="690389"/>
                    <a:pt x="59494" y="696771"/>
                    <a:pt x="59494" y="703153"/>
                  </a:cubicBezTo>
                  <a:cubicBezTo>
                    <a:pt x="59494" y="706391"/>
                    <a:pt x="59494" y="709534"/>
                    <a:pt x="59494" y="712678"/>
                  </a:cubicBezTo>
                  <a:cubicBezTo>
                    <a:pt x="59494" y="722774"/>
                    <a:pt x="59685" y="732965"/>
                    <a:pt x="60065" y="743253"/>
                  </a:cubicBezTo>
                  <a:lnTo>
                    <a:pt x="60065" y="752778"/>
                  </a:lnTo>
                  <a:cubicBezTo>
                    <a:pt x="60065" y="760207"/>
                    <a:pt x="60065" y="767732"/>
                    <a:pt x="60065" y="775447"/>
                  </a:cubicBezTo>
                  <a:lnTo>
                    <a:pt x="-990" y="772780"/>
                  </a:lnTo>
                  <a:cubicBezTo>
                    <a:pt x="-990" y="766113"/>
                    <a:pt x="-990" y="759445"/>
                    <a:pt x="-990" y="752778"/>
                  </a:cubicBezTo>
                  <a:cubicBezTo>
                    <a:pt x="-990" y="749539"/>
                    <a:pt x="-990" y="746396"/>
                    <a:pt x="-990" y="743253"/>
                  </a:cubicBezTo>
                  <a:cubicBezTo>
                    <a:pt x="-990" y="733156"/>
                    <a:pt x="-990" y="722964"/>
                    <a:pt x="-990" y="712678"/>
                  </a:cubicBezTo>
                  <a:cubicBezTo>
                    <a:pt x="-990" y="709534"/>
                    <a:pt x="-990" y="706391"/>
                    <a:pt x="-990" y="703153"/>
                  </a:cubicBezTo>
                  <a:lnTo>
                    <a:pt x="-990" y="684103"/>
                  </a:lnTo>
                  <a:cubicBezTo>
                    <a:pt x="-990" y="680864"/>
                    <a:pt x="-990" y="677721"/>
                    <a:pt x="-990" y="674578"/>
                  </a:cubicBezTo>
                  <a:cubicBezTo>
                    <a:pt x="-990" y="662099"/>
                    <a:pt x="-419" y="649432"/>
                    <a:pt x="58" y="636478"/>
                  </a:cubicBezTo>
                  <a:cubicBezTo>
                    <a:pt x="58" y="633334"/>
                    <a:pt x="58" y="630096"/>
                    <a:pt x="58" y="626953"/>
                  </a:cubicBezTo>
                  <a:cubicBezTo>
                    <a:pt x="1391" y="583709"/>
                    <a:pt x="3392" y="539732"/>
                    <a:pt x="5964" y="495031"/>
                  </a:cubicBezTo>
                  <a:cubicBezTo>
                    <a:pt x="5964" y="491793"/>
                    <a:pt x="5964" y="488650"/>
                    <a:pt x="6535" y="485506"/>
                  </a:cubicBezTo>
                  <a:cubicBezTo>
                    <a:pt x="6535" y="480077"/>
                    <a:pt x="7202" y="474553"/>
                    <a:pt x="7583" y="468933"/>
                  </a:cubicBezTo>
                  <a:cubicBezTo>
                    <a:pt x="7583" y="465789"/>
                    <a:pt x="7583" y="462551"/>
                    <a:pt x="8154" y="459408"/>
                  </a:cubicBezTo>
                  <a:cubicBezTo>
                    <a:pt x="8726" y="449883"/>
                    <a:pt x="9392" y="440358"/>
                    <a:pt x="10059" y="430833"/>
                  </a:cubicBezTo>
                  <a:cubicBezTo>
                    <a:pt x="10059" y="427594"/>
                    <a:pt x="10059" y="424451"/>
                    <a:pt x="10726" y="421308"/>
                  </a:cubicBezTo>
                  <a:cubicBezTo>
                    <a:pt x="14631" y="367301"/>
                    <a:pt x="19298" y="312151"/>
                    <a:pt x="25204" y="256049"/>
                  </a:cubicBezTo>
                  <a:cubicBezTo>
                    <a:pt x="26252" y="245667"/>
                    <a:pt x="27395" y="235284"/>
                    <a:pt x="28538" y="224997"/>
                  </a:cubicBezTo>
                  <a:lnTo>
                    <a:pt x="29681" y="215472"/>
                  </a:lnTo>
                  <a:cubicBezTo>
                    <a:pt x="30348" y="208900"/>
                    <a:pt x="31109" y="202328"/>
                    <a:pt x="31871" y="195851"/>
                  </a:cubicBezTo>
                  <a:lnTo>
                    <a:pt x="33014" y="186326"/>
                  </a:lnTo>
                  <a:cubicBezTo>
                    <a:pt x="34157" y="176801"/>
                    <a:pt x="35300" y="167276"/>
                    <a:pt x="36348" y="158227"/>
                  </a:cubicBezTo>
                  <a:cubicBezTo>
                    <a:pt x="36348" y="155084"/>
                    <a:pt x="37111" y="151845"/>
                    <a:pt x="37586" y="148702"/>
                  </a:cubicBezTo>
                  <a:cubicBezTo>
                    <a:pt x="43968" y="97839"/>
                    <a:pt x="50921" y="48309"/>
                    <a:pt x="58446" y="-174"/>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05" name="Google Shape;805;p15"/>
            <p:cNvSpPr/>
            <p:nvPr/>
          </p:nvSpPr>
          <p:spPr>
            <a:xfrm>
              <a:off x="2630651" y="1387951"/>
              <a:ext cx="252246" cy="2396619"/>
            </a:xfrm>
            <a:custGeom>
              <a:rect b="b" l="l" r="r" t="t"/>
              <a:pathLst>
                <a:path extrusionOk="0" h="2070513" w="252246">
                  <a:moveTo>
                    <a:pt x="0" y="2037881"/>
                  </a:moveTo>
                  <a:lnTo>
                    <a:pt x="206236" y="2037881"/>
                  </a:lnTo>
                  <a:lnTo>
                    <a:pt x="207215" y="2070513"/>
                  </a:lnTo>
                  <a:lnTo>
                    <a:pt x="0" y="2070513"/>
                  </a:lnTo>
                  <a:cubicBezTo>
                    <a:pt x="0" y="2059420"/>
                    <a:pt x="0" y="2048649"/>
                    <a:pt x="0" y="2037881"/>
                  </a:cubicBezTo>
                  <a:close/>
                  <a:moveTo>
                    <a:pt x="1630" y="1900174"/>
                  </a:moveTo>
                  <a:lnTo>
                    <a:pt x="203625" y="1900174"/>
                  </a:lnTo>
                  <a:cubicBezTo>
                    <a:pt x="204601" y="1911271"/>
                    <a:pt x="204601" y="1922038"/>
                    <a:pt x="204601" y="1932806"/>
                  </a:cubicBezTo>
                  <a:lnTo>
                    <a:pt x="1630" y="1932806"/>
                  </a:lnTo>
                  <a:cubicBezTo>
                    <a:pt x="1630" y="1922038"/>
                    <a:pt x="1630" y="1911271"/>
                    <a:pt x="1630" y="1900174"/>
                  </a:cubicBezTo>
                  <a:close/>
                  <a:moveTo>
                    <a:pt x="3265" y="1801949"/>
                  </a:moveTo>
                  <a:lnTo>
                    <a:pt x="201994" y="1801949"/>
                  </a:lnTo>
                  <a:cubicBezTo>
                    <a:pt x="203303" y="1812720"/>
                    <a:pt x="203303" y="1823488"/>
                    <a:pt x="203628" y="1834581"/>
                  </a:cubicBezTo>
                  <a:lnTo>
                    <a:pt x="3265" y="1834581"/>
                  </a:lnTo>
                  <a:cubicBezTo>
                    <a:pt x="3265" y="1823488"/>
                    <a:pt x="3265" y="1812720"/>
                    <a:pt x="3265" y="1801949"/>
                  </a:cubicBezTo>
                  <a:close/>
                  <a:moveTo>
                    <a:pt x="6526" y="1639442"/>
                  </a:moveTo>
                  <a:lnTo>
                    <a:pt x="202319" y="1639442"/>
                  </a:lnTo>
                  <a:lnTo>
                    <a:pt x="202319" y="1672074"/>
                  </a:lnTo>
                  <a:lnTo>
                    <a:pt x="6526" y="1672074"/>
                  </a:lnTo>
                  <a:cubicBezTo>
                    <a:pt x="6526" y="1661306"/>
                    <a:pt x="6526" y="1650213"/>
                    <a:pt x="6526" y="1639442"/>
                  </a:cubicBezTo>
                  <a:close/>
                  <a:moveTo>
                    <a:pt x="31652" y="1154529"/>
                  </a:moveTo>
                  <a:lnTo>
                    <a:pt x="205259" y="1154529"/>
                  </a:lnTo>
                  <a:cubicBezTo>
                    <a:pt x="205259" y="1165626"/>
                    <a:pt x="205259" y="1176393"/>
                    <a:pt x="205259" y="1187161"/>
                  </a:cubicBezTo>
                  <a:lnTo>
                    <a:pt x="29696" y="1187161"/>
                  </a:lnTo>
                  <a:cubicBezTo>
                    <a:pt x="29696" y="1176068"/>
                    <a:pt x="29696" y="1165300"/>
                    <a:pt x="31652" y="1154529"/>
                  </a:cubicBezTo>
                  <a:close/>
                  <a:moveTo>
                    <a:pt x="37198" y="1066421"/>
                  </a:moveTo>
                  <a:lnTo>
                    <a:pt x="207215" y="1066421"/>
                  </a:lnTo>
                  <a:lnTo>
                    <a:pt x="207215" y="1099053"/>
                  </a:lnTo>
                  <a:lnTo>
                    <a:pt x="35242" y="1099053"/>
                  </a:lnTo>
                  <a:cubicBezTo>
                    <a:pt x="35242" y="1088285"/>
                    <a:pt x="35242" y="1077192"/>
                    <a:pt x="37198" y="1066421"/>
                  </a:cubicBezTo>
                  <a:close/>
                  <a:moveTo>
                    <a:pt x="46664" y="935892"/>
                  </a:moveTo>
                  <a:lnTo>
                    <a:pt x="209825" y="935892"/>
                  </a:lnTo>
                  <a:lnTo>
                    <a:pt x="210805" y="968524"/>
                  </a:lnTo>
                  <a:lnTo>
                    <a:pt x="44379" y="968524"/>
                  </a:lnTo>
                  <a:cubicBezTo>
                    <a:pt x="44705" y="957756"/>
                    <a:pt x="46664" y="946989"/>
                    <a:pt x="46664" y="935892"/>
                  </a:cubicBezTo>
                  <a:close/>
                  <a:moveTo>
                    <a:pt x="111929" y="229076"/>
                  </a:moveTo>
                  <a:lnTo>
                    <a:pt x="238217" y="229076"/>
                  </a:lnTo>
                  <a:lnTo>
                    <a:pt x="238542" y="261708"/>
                  </a:lnTo>
                  <a:lnTo>
                    <a:pt x="108013" y="261708"/>
                  </a:lnTo>
                  <a:close/>
                  <a:moveTo>
                    <a:pt x="121720" y="128898"/>
                  </a:moveTo>
                  <a:lnTo>
                    <a:pt x="244092" y="128898"/>
                  </a:lnTo>
                  <a:cubicBezTo>
                    <a:pt x="244092" y="139669"/>
                    <a:pt x="244092" y="150437"/>
                    <a:pt x="241803" y="161530"/>
                  </a:cubicBezTo>
                  <a:lnTo>
                    <a:pt x="117804" y="161530"/>
                  </a:lnTo>
                  <a:close/>
                  <a:moveTo>
                    <a:pt x="137381" y="0"/>
                  </a:moveTo>
                  <a:lnTo>
                    <a:pt x="252246" y="0"/>
                  </a:lnTo>
                  <a:cubicBezTo>
                    <a:pt x="252246" y="10771"/>
                    <a:pt x="252246" y="21864"/>
                    <a:pt x="250287" y="32632"/>
                  </a:cubicBezTo>
                  <a:lnTo>
                    <a:pt x="133139" y="32632"/>
                  </a:lnTo>
                  <a:cubicBezTo>
                    <a:pt x="133139" y="21864"/>
                    <a:pt x="135750" y="10771"/>
                    <a:pt x="137381" y="0"/>
                  </a:cubicBezTo>
                  <a:close/>
                </a:path>
              </a:pathLst>
            </a:custGeom>
            <a:solidFill>
              <a:srgbClr val="6F6B6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06" name="Google Shape;806;p15"/>
            <p:cNvSpPr/>
            <p:nvPr/>
          </p:nvSpPr>
          <p:spPr>
            <a:xfrm>
              <a:off x="1978022" y="546558"/>
              <a:ext cx="2044561" cy="1613631"/>
            </a:xfrm>
            <a:custGeom>
              <a:rect b="b" l="l" r="r" t="t"/>
              <a:pathLst>
                <a:path extrusionOk="0" h="471133" w="596952">
                  <a:moveTo>
                    <a:pt x="262950" y="10774"/>
                  </a:moveTo>
                  <a:cubicBezTo>
                    <a:pt x="199990" y="26738"/>
                    <a:pt x="141982" y="58247"/>
                    <a:pt x="94262" y="102404"/>
                  </a:cubicBezTo>
                  <a:cubicBezTo>
                    <a:pt x="70831" y="124217"/>
                    <a:pt x="-321" y="190320"/>
                    <a:pt x="-988" y="277760"/>
                  </a:cubicBezTo>
                  <a:cubicBezTo>
                    <a:pt x="-988" y="290047"/>
                    <a:pt x="-1560" y="321099"/>
                    <a:pt x="14919" y="329576"/>
                  </a:cubicBezTo>
                  <a:cubicBezTo>
                    <a:pt x="29683" y="337196"/>
                    <a:pt x="54447" y="325099"/>
                    <a:pt x="97310" y="285761"/>
                  </a:cubicBezTo>
                  <a:cubicBezTo>
                    <a:pt x="160556" y="226239"/>
                    <a:pt x="213516" y="156649"/>
                    <a:pt x="254092" y="79830"/>
                  </a:cubicBezTo>
                  <a:cubicBezTo>
                    <a:pt x="255235" y="128312"/>
                    <a:pt x="257235" y="206418"/>
                    <a:pt x="260664" y="307002"/>
                  </a:cubicBezTo>
                  <a:cubicBezTo>
                    <a:pt x="263236" y="381201"/>
                    <a:pt x="265522" y="427112"/>
                    <a:pt x="298764" y="453115"/>
                  </a:cubicBezTo>
                  <a:cubicBezTo>
                    <a:pt x="318861" y="468641"/>
                    <a:pt x="350770" y="477499"/>
                    <a:pt x="371821" y="465116"/>
                  </a:cubicBezTo>
                  <a:cubicBezTo>
                    <a:pt x="400396" y="448353"/>
                    <a:pt x="397824" y="399489"/>
                    <a:pt x="395729" y="357484"/>
                  </a:cubicBezTo>
                  <a:cubicBezTo>
                    <a:pt x="392585" y="298467"/>
                    <a:pt x="377631" y="240670"/>
                    <a:pt x="351913" y="187463"/>
                  </a:cubicBezTo>
                  <a:cubicBezTo>
                    <a:pt x="372583" y="227601"/>
                    <a:pt x="401062" y="263215"/>
                    <a:pt x="435638" y="292238"/>
                  </a:cubicBezTo>
                  <a:cubicBezTo>
                    <a:pt x="464213" y="315765"/>
                    <a:pt x="515076" y="358913"/>
                    <a:pt x="548509" y="341387"/>
                  </a:cubicBezTo>
                  <a:cubicBezTo>
                    <a:pt x="575561" y="327480"/>
                    <a:pt x="576418" y="282237"/>
                    <a:pt x="576418" y="277569"/>
                  </a:cubicBezTo>
                  <a:cubicBezTo>
                    <a:pt x="577084" y="191844"/>
                    <a:pt x="462118" y="139076"/>
                    <a:pt x="456879" y="136790"/>
                  </a:cubicBezTo>
                  <a:cubicBezTo>
                    <a:pt x="459451" y="138504"/>
                    <a:pt x="505837" y="168699"/>
                    <a:pt x="552129" y="146315"/>
                  </a:cubicBezTo>
                  <a:cubicBezTo>
                    <a:pt x="567845" y="138695"/>
                    <a:pt x="596802" y="118692"/>
                    <a:pt x="595943" y="94499"/>
                  </a:cubicBezTo>
                  <a:cubicBezTo>
                    <a:pt x="594516" y="52589"/>
                    <a:pt x="504313" y="26967"/>
                    <a:pt x="471071" y="17442"/>
                  </a:cubicBezTo>
                  <a:cubicBezTo>
                    <a:pt x="403539" y="-3513"/>
                    <a:pt x="331625" y="-5819"/>
                    <a:pt x="262950" y="10774"/>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07" name="Google Shape;807;p15"/>
            <p:cNvSpPr/>
            <p:nvPr/>
          </p:nvSpPr>
          <p:spPr>
            <a:xfrm rot="-439219">
              <a:off x="2394251" y="165699"/>
              <a:ext cx="1028423" cy="1073323"/>
            </a:xfrm>
            <a:custGeom>
              <a:rect b="b" l="l" r="r" t="t"/>
              <a:pathLst>
                <a:path extrusionOk="0" h="1072619" w="1027749">
                  <a:moveTo>
                    <a:pt x="867724" y="651164"/>
                  </a:moveTo>
                  <a:cubicBezTo>
                    <a:pt x="969964" y="664351"/>
                    <a:pt x="1040716" y="769083"/>
                    <a:pt x="1025753" y="885084"/>
                  </a:cubicBezTo>
                  <a:cubicBezTo>
                    <a:pt x="1010790" y="1001089"/>
                    <a:pt x="915777" y="1084435"/>
                    <a:pt x="813538" y="1071247"/>
                  </a:cubicBezTo>
                  <a:cubicBezTo>
                    <a:pt x="711298" y="1058059"/>
                    <a:pt x="640545" y="953331"/>
                    <a:pt x="655508" y="837326"/>
                  </a:cubicBezTo>
                  <a:cubicBezTo>
                    <a:pt x="670471" y="721325"/>
                    <a:pt x="765484" y="637976"/>
                    <a:pt x="867724" y="651164"/>
                  </a:cubicBezTo>
                  <a:close/>
                  <a:moveTo>
                    <a:pt x="204280" y="79374"/>
                  </a:moveTo>
                  <a:cubicBezTo>
                    <a:pt x="281752" y="97084"/>
                    <a:pt x="340029" y="173659"/>
                    <a:pt x="340029" y="265437"/>
                  </a:cubicBezTo>
                  <a:cubicBezTo>
                    <a:pt x="340029" y="370326"/>
                    <a:pt x="263911" y="455355"/>
                    <a:pt x="170016" y="455355"/>
                  </a:cubicBezTo>
                  <a:cubicBezTo>
                    <a:pt x="76121" y="455355"/>
                    <a:pt x="0" y="370326"/>
                    <a:pt x="0" y="265437"/>
                  </a:cubicBezTo>
                  <a:cubicBezTo>
                    <a:pt x="0" y="160548"/>
                    <a:pt x="76118" y="75516"/>
                    <a:pt x="170016" y="75516"/>
                  </a:cubicBezTo>
                  <a:cubicBezTo>
                    <a:pt x="181753" y="75516"/>
                    <a:pt x="193212" y="76844"/>
                    <a:pt x="204280" y="79374"/>
                  </a:cubicBezTo>
                  <a:close/>
                  <a:moveTo>
                    <a:pt x="719261" y="1269"/>
                  </a:moveTo>
                  <a:cubicBezTo>
                    <a:pt x="812388" y="13281"/>
                    <a:pt x="877003" y="107349"/>
                    <a:pt x="863584" y="211380"/>
                  </a:cubicBezTo>
                  <a:cubicBezTo>
                    <a:pt x="850165" y="315407"/>
                    <a:pt x="763795" y="389999"/>
                    <a:pt x="670668" y="377987"/>
                  </a:cubicBezTo>
                  <a:cubicBezTo>
                    <a:pt x="577544" y="365975"/>
                    <a:pt x="512930" y="271907"/>
                    <a:pt x="526348" y="167880"/>
                  </a:cubicBezTo>
                  <a:cubicBezTo>
                    <a:pt x="539767" y="63849"/>
                    <a:pt x="626137" y="-10743"/>
                    <a:pt x="719261" y="126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808" name="Google Shape;808;p15"/>
          <p:cNvGrpSpPr/>
          <p:nvPr/>
        </p:nvGrpSpPr>
        <p:grpSpPr>
          <a:xfrm flipH="1">
            <a:off x="836938" y="6209515"/>
            <a:ext cx="533570" cy="652108"/>
            <a:chOff x="7676818" y="1639994"/>
            <a:chExt cx="1729561" cy="2113802"/>
          </a:xfrm>
        </p:grpSpPr>
        <p:sp>
          <p:nvSpPr>
            <p:cNvPr id="809" name="Google Shape;809;p15"/>
            <p:cNvSpPr/>
            <p:nvPr/>
          </p:nvSpPr>
          <p:spPr>
            <a:xfrm>
              <a:off x="7742402" y="1639994"/>
              <a:ext cx="1601281" cy="2103001"/>
            </a:xfrm>
            <a:custGeom>
              <a:rect b="b" l="l" r="r" t="t"/>
              <a:pathLst>
                <a:path extrusionOk="0" h="1630233" w="1241303">
                  <a:moveTo>
                    <a:pt x="349889" y="1630191"/>
                  </a:moveTo>
                  <a:cubicBezTo>
                    <a:pt x="317704" y="1575832"/>
                    <a:pt x="272233" y="1496306"/>
                    <a:pt x="221617" y="1397880"/>
                  </a:cubicBezTo>
                  <a:cubicBezTo>
                    <a:pt x="112993" y="1186619"/>
                    <a:pt x="70048" y="1061061"/>
                    <a:pt x="55172" y="1016339"/>
                  </a:cubicBezTo>
                  <a:cubicBezTo>
                    <a:pt x="-12753" y="810505"/>
                    <a:pt x="-4613" y="726301"/>
                    <a:pt x="10076" y="669603"/>
                  </a:cubicBezTo>
                  <a:cubicBezTo>
                    <a:pt x="18403" y="636950"/>
                    <a:pt x="43290" y="540209"/>
                    <a:pt x="103637" y="527391"/>
                  </a:cubicBezTo>
                  <a:cubicBezTo>
                    <a:pt x="170720" y="513263"/>
                    <a:pt x="240235" y="611034"/>
                    <a:pt x="259696" y="638354"/>
                  </a:cubicBezTo>
                  <a:cubicBezTo>
                    <a:pt x="343901" y="757269"/>
                    <a:pt x="349046" y="892558"/>
                    <a:pt x="353257" y="1016339"/>
                  </a:cubicBezTo>
                  <a:cubicBezTo>
                    <a:pt x="359619" y="1197379"/>
                    <a:pt x="362613" y="1287665"/>
                    <a:pt x="356718" y="1318072"/>
                  </a:cubicBezTo>
                  <a:cubicBezTo>
                    <a:pt x="352415" y="1340153"/>
                    <a:pt x="339504" y="1398628"/>
                    <a:pt x="370659" y="1442976"/>
                  </a:cubicBezTo>
                  <a:cubicBezTo>
                    <a:pt x="373373" y="1446905"/>
                    <a:pt x="399288" y="1482739"/>
                    <a:pt x="433064" y="1481055"/>
                  </a:cubicBezTo>
                  <a:cubicBezTo>
                    <a:pt x="537197" y="1475816"/>
                    <a:pt x="526625" y="1316669"/>
                    <a:pt x="528309" y="1246311"/>
                  </a:cubicBezTo>
                  <a:cubicBezTo>
                    <a:pt x="532482" y="1115382"/>
                    <a:pt x="527888" y="984322"/>
                    <a:pt x="514555" y="854011"/>
                  </a:cubicBezTo>
                  <a:cubicBezTo>
                    <a:pt x="501176" y="735095"/>
                    <a:pt x="465904" y="620109"/>
                    <a:pt x="439707" y="503158"/>
                  </a:cubicBezTo>
                  <a:cubicBezTo>
                    <a:pt x="415381" y="393599"/>
                    <a:pt x="397885" y="306681"/>
                    <a:pt x="401534" y="191040"/>
                  </a:cubicBezTo>
                  <a:cubicBezTo>
                    <a:pt x="405370" y="69411"/>
                    <a:pt x="429041" y="37039"/>
                    <a:pt x="450092" y="21133"/>
                  </a:cubicBezTo>
                  <a:cubicBezTo>
                    <a:pt x="521198" y="-32851"/>
                    <a:pt x="647412" y="32735"/>
                    <a:pt x="658171" y="38443"/>
                  </a:cubicBezTo>
                  <a:cubicBezTo>
                    <a:pt x="817973" y="123864"/>
                    <a:pt x="858017" y="328481"/>
                    <a:pt x="876635" y="423351"/>
                  </a:cubicBezTo>
                  <a:cubicBezTo>
                    <a:pt x="894225" y="513170"/>
                    <a:pt x="936514" y="729201"/>
                    <a:pt x="838462" y="953934"/>
                  </a:cubicBezTo>
                  <a:cubicBezTo>
                    <a:pt x="802816" y="1035706"/>
                    <a:pt x="663597" y="1313394"/>
                    <a:pt x="672018" y="1408265"/>
                  </a:cubicBezTo>
                  <a:cubicBezTo>
                    <a:pt x="672767" y="1416124"/>
                    <a:pt x="674825" y="1439608"/>
                    <a:pt x="685959" y="1442976"/>
                  </a:cubicBezTo>
                  <a:cubicBezTo>
                    <a:pt x="694847" y="1445595"/>
                    <a:pt x="710659" y="1435304"/>
                    <a:pt x="741440" y="1383939"/>
                  </a:cubicBezTo>
                  <a:cubicBezTo>
                    <a:pt x="780782" y="1316875"/>
                    <a:pt x="809973" y="1244365"/>
                    <a:pt x="828077" y="1168750"/>
                  </a:cubicBezTo>
                  <a:cubicBezTo>
                    <a:pt x="881407" y="947198"/>
                    <a:pt x="875793" y="933819"/>
                    <a:pt x="904423" y="888067"/>
                  </a:cubicBezTo>
                  <a:cubicBezTo>
                    <a:pt x="929029" y="848584"/>
                    <a:pt x="977681" y="770368"/>
                    <a:pt x="1060482" y="763257"/>
                  </a:cubicBezTo>
                  <a:cubicBezTo>
                    <a:pt x="1127659" y="757363"/>
                    <a:pt x="1197829" y="800120"/>
                    <a:pt x="1226927" y="856818"/>
                  </a:cubicBezTo>
                  <a:cubicBezTo>
                    <a:pt x="1257240" y="916136"/>
                    <a:pt x="1244048" y="993136"/>
                    <a:pt x="1143657" y="1172399"/>
                  </a:cubicBezTo>
                  <a:cubicBezTo>
                    <a:pt x="1052053" y="1335371"/>
                    <a:pt x="942736" y="1487744"/>
                    <a:pt x="817692" y="162672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10" name="Google Shape;810;p15"/>
            <p:cNvSpPr/>
            <p:nvPr/>
          </p:nvSpPr>
          <p:spPr>
            <a:xfrm>
              <a:off x="7676818" y="1642876"/>
              <a:ext cx="1729561" cy="2110920"/>
            </a:xfrm>
            <a:custGeom>
              <a:rect b="b" l="l" r="r" t="t"/>
              <a:pathLst>
                <a:path extrusionOk="0" h="2110920" w="1729561">
                  <a:moveTo>
                    <a:pt x="787756" y="2043421"/>
                  </a:moveTo>
                  <a:lnTo>
                    <a:pt x="738764" y="2110876"/>
                  </a:lnTo>
                  <a:cubicBezTo>
                    <a:pt x="735868" y="2112927"/>
                    <a:pt x="787756" y="2043421"/>
                    <a:pt x="787756" y="2043421"/>
                  </a:cubicBezTo>
                  <a:close/>
                  <a:moveTo>
                    <a:pt x="1054798" y="2015547"/>
                  </a:moveTo>
                  <a:lnTo>
                    <a:pt x="1085809" y="2093017"/>
                  </a:lnTo>
                  <a:cubicBezTo>
                    <a:pt x="1085809" y="2096517"/>
                    <a:pt x="1054798" y="2015547"/>
                    <a:pt x="1054798" y="2015547"/>
                  </a:cubicBezTo>
                  <a:close/>
                  <a:moveTo>
                    <a:pt x="441313" y="1879915"/>
                  </a:moveTo>
                  <a:lnTo>
                    <a:pt x="388821" y="1984778"/>
                  </a:lnTo>
                  <a:cubicBezTo>
                    <a:pt x="385321" y="1988518"/>
                    <a:pt x="441313" y="1879915"/>
                    <a:pt x="441313" y="1879915"/>
                  </a:cubicBezTo>
                  <a:close/>
                  <a:moveTo>
                    <a:pt x="1313453" y="1704522"/>
                  </a:moveTo>
                  <a:cubicBezTo>
                    <a:pt x="1318920" y="1700684"/>
                    <a:pt x="1326449" y="1702012"/>
                    <a:pt x="1330287" y="1707478"/>
                  </a:cubicBezTo>
                  <a:cubicBezTo>
                    <a:pt x="1356955" y="1745368"/>
                    <a:pt x="1400516" y="1806548"/>
                    <a:pt x="1408480" y="1816081"/>
                  </a:cubicBezTo>
                  <a:cubicBezTo>
                    <a:pt x="1410375" y="1817576"/>
                    <a:pt x="1411799" y="1819592"/>
                    <a:pt x="1412583" y="1821872"/>
                  </a:cubicBezTo>
                  <a:cubicBezTo>
                    <a:pt x="1414466" y="1827592"/>
                    <a:pt x="1411835" y="1833819"/>
                    <a:pt x="1406428" y="1836474"/>
                  </a:cubicBezTo>
                  <a:cubicBezTo>
                    <a:pt x="1404957" y="1837620"/>
                    <a:pt x="1403208" y="1838368"/>
                    <a:pt x="1401361" y="1838646"/>
                  </a:cubicBezTo>
                  <a:cubicBezTo>
                    <a:pt x="1393156" y="1838646"/>
                    <a:pt x="1380967" y="1821390"/>
                    <a:pt x="1310497" y="1721354"/>
                  </a:cubicBezTo>
                  <a:cubicBezTo>
                    <a:pt x="1306659" y="1715888"/>
                    <a:pt x="1307987" y="1708359"/>
                    <a:pt x="1313453" y="1704522"/>
                  </a:cubicBezTo>
                  <a:close/>
                  <a:moveTo>
                    <a:pt x="676982" y="1635076"/>
                  </a:moveTo>
                  <a:cubicBezTo>
                    <a:pt x="726335" y="1671277"/>
                    <a:pt x="806219" y="1730284"/>
                    <a:pt x="819493" y="1738730"/>
                  </a:cubicBezTo>
                  <a:cubicBezTo>
                    <a:pt x="821870" y="1739575"/>
                    <a:pt x="823969" y="1741084"/>
                    <a:pt x="825526" y="1743074"/>
                  </a:cubicBezTo>
                  <a:cubicBezTo>
                    <a:pt x="829194" y="1747926"/>
                    <a:pt x="828687" y="1754755"/>
                    <a:pt x="824319" y="1759003"/>
                  </a:cubicBezTo>
                  <a:cubicBezTo>
                    <a:pt x="822882" y="1760995"/>
                    <a:pt x="820615" y="1762237"/>
                    <a:pt x="818164" y="1762382"/>
                  </a:cubicBezTo>
                  <a:cubicBezTo>
                    <a:pt x="808269" y="1762382"/>
                    <a:pt x="781964" y="1743074"/>
                    <a:pt x="662622" y="1654504"/>
                  </a:cubicBezTo>
                  <a:cubicBezTo>
                    <a:pt x="657251" y="1650534"/>
                    <a:pt x="656117" y="1642980"/>
                    <a:pt x="660087" y="1637609"/>
                  </a:cubicBezTo>
                  <a:cubicBezTo>
                    <a:pt x="664057" y="1632240"/>
                    <a:pt x="671611" y="1631105"/>
                    <a:pt x="676982" y="1635076"/>
                  </a:cubicBezTo>
                  <a:close/>
                  <a:moveTo>
                    <a:pt x="1146266" y="1464930"/>
                  </a:moveTo>
                  <a:cubicBezTo>
                    <a:pt x="1152927" y="1464930"/>
                    <a:pt x="1158333" y="1470336"/>
                    <a:pt x="1158333" y="1476997"/>
                  </a:cubicBezTo>
                  <a:cubicBezTo>
                    <a:pt x="1159299" y="1536125"/>
                    <a:pt x="1161229" y="1631696"/>
                    <a:pt x="1162557" y="1647022"/>
                  </a:cubicBezTo>
                  <a:cubicBezTo>
                    <a:pt x="1163281" y="1649422"/>
                    <a:pt x="1163281" y="1651981"/>
                    <a:pt x="1162557" y="1654382"/>
                  </a:cubicBezTo>
                  <a:cubicBezTo>
                    <a:pt x="1160928" y="1659389"/>
                    <a:pt x="1156234" y="1662757"/>
                    <a:pt x="1150973" y="1662708"/>
                  </a:cubicBezTo>
                  <a:lnTo>
                    <a:pt x="1149404" y="1662708"/>
                  </a:lnTo>
                  <a:cubicBezTo>
                    <a:pt x="1137336" y="1661018"/>
                    <a:pt x="1137336" y="1661018"/>
                    <a:pt x="1134199" y="1476997"/>
                  </a:cubicBezTo>
                  <a:cubicBezTo>
                    <a:pt x="1134199" y="1470336"/>
                    <a:pt x="1139605" y="1464930"/>
                    <a:pt x="1146266" y="1464930"/>
                  </a:cubicBezTo>
                  <a:close/>
                  <a:moveTo>
                    <a:pt x="1527266" y="1464759"/>
                  </a:moveTo>
                  <a:cubicBezTo>
                    <a:pt x="1549776" y="1464724"/>
                    <a:pt x="1585610" y="1465685"/>
                    <a:pt x="1642943" y="1467224"/>
                  </a:cubicBezTo>
                  <a:cubicBezTo>
                    <a:pt x="1649604" y="1467224"/>
                    <a:pt x="1655010" y="1472629"/>
                    <a:pt x="1655010" y="1479290"/>
                  </a:cubicBezTo>
                  <a:cubicBezTo>
                    <a:pt x="1655010" y="1485952"/>
                    <a:pt x="1649604" y="1491357"/>
                    <a:pt x="1642943" y="1491357"/>
                  </a:cubicBezTo>
                  <a:lnTo>
                    <a:pt x="1642340" y="1491116"/>
                  </a:lnTo>
                  <a:cubicBezTo>
                    <a:pt x="1594072" y="1489909"/>
                    <a:pt x="1516240" y="1488340"/>
                    <a:pt x="1503087" y="1488824"/>
                  </a:cubicBezTo>
                  <a:cubicBezTo>
                    <a:pt x="1500769" y="1489535"/>
                    <a:pt x="1498284" y="1489535"/>
                    <a:pt x="1495967" y="1488824"/>
                  </a:cubicBezTo>
                  <a:cubicBezTo>
                    <a:pt x="1490247" y="1486928"/>
                    <a:pt x="1486796" y="1481113"/>
                    <a:pt x="1487882" y="1475188"/>
                  </a:cubicBezTo>
                  <a:cubicBezTo>
                    <a:pt x="1489239" y="1467646"/>
                    <a:pt x="1489749" y="1464818"/>
                    <a:pt x="1527266" y="1464759"/>
                  </a:cubicBezTo>
                  <a:close/>
                  <a:moveTo>
                    <a:pt x="181993" y="1384686"/>
                  </a:moveTo>
                  <a:cubicBezTo>
                    <a:pt x="187351" y="1381887"/>
                    <a:pt x="193951" y="1383491"/>
                    <a:pt x="197438" y="1388427"/>
                  </a:cubicBezTo>
                  <a:cubicBezTo>
                    <a:pt x="204076" y="1397960"/>
                    <a:pt x="204076" y="1397960"/>
                    <a:pt x="125640" y="1471931"/>
                  </a:cubicBezTo>
                  <a:cubicBezTo>
                    <a:pt x="123408" y="1474091"/>
                    <a:pt x="120415" y="1475297"/>
                    <a:pt x="117315" y="1475309"/>
                  </a:cubicBezTo>
                  <a:cubicBezTo>
                    <a:pt x="110653" y="1475358"/>
                    <a:pt x="105211" y="1469987"/>
                    <a:pt x="105163" y="1463327"/>
                  </a:cubicBezTo>
                  <a:cubicBezTo>
                    <a:pt x="105151" y="1459959"/>
                    <a:pt x="106526" y="1456739"/>
                    <a:pt x="108988" y="1454433"/>
                  </a:cubicBezTo>
                  <a:cubicBezTo>
                    <a:pt x="132518" y="1432230"/>
                    <a:pt x="170409" y="1396149"/>
                    <a:pt x="177165" y="1389031"/>
                  </a:cubicBezTo>
                  <a:cubicBezTo>
                    <a:pt x="178348" y="1387172"/>
                    <a:pt x="180015" y="1385663"/>
                    <a:pt x="181993" y="1384686"/>
                  </a:cubicBezTo>
                  <a:close/>
                  <a:moveTo>
                    <a:pt x="402699" y="1371653"/>
                  </a:moveTo>
                  <a:cubicBezTo>
                    <a:pt x="412835" y="1378410"/>
                    <a:pt x="412835" y="1378410"/>
                    <a:pt x="337417" y="1541797"/>
                  </a:cubicBezTo>
                  <a:cubicBezTo>
                    <a:pt x="335438" y="1546069"/>
                    <a:pt x="331154" y="1548808"/>
                    <a:pt x="326436" y="1548796"/>
                  </a:cubicBezTo>
                  <a:cubicBezTo>
                    <a:pt x="324686" y="1548784"/>
                    <a:pt x="322961" y="1548410"/>
                    <a:pt x="321368" y="1547710"/>
                  </a:cubicBezTo>
                  <a:cubicBezTo>
                    <a:pt x="315310" y="1544934"/>
                    <a:pt x="312656" y="1537767"/>
                    <a:pt x="315431" y="1531709"/>
                  </a:cubicBezTo>
                  <a:cubicBezTo>
                    <a:pt x="315443" y="1531698"/>
                    <a:pt x="315443" y="1531673"/>
                    <a:pt x="315456" y="1531662"/>
                  </a:cubicBezTo>
                  <a:cubicBezTo>
                    <a:pt x="339589" y="1479169"/>
                    <a:pt x="378565" y="1394097"/>
                    <a:pt x="383754" y="1380221"/>
                  </a:cubicBezTo>
                  <a:cubicBezTo>
                    <a:pt x="384141" y="1377723"/>
                    <a:pt x="385226" y="1375370"/>
                    <a:pt x="386892" y="1373464"/>
                  </a:cubicBezTo>
                  <a:cubicBezTo>
                    <a:pt x="390959" y="1368974"/>
                    <a:pt x="397727" y="1368202"/>
                    <a:pt x="402699" y="1371653"/>
                  </a:cubicBezTo>
                  <a:close/>
                  <a:moveTo>
                    <a:pt x="1314766" y="1334677"/>
                  </a:moveTo>
                  <a:cubicBezTo>
                    <a:pt x="1337276" y="1334642"/>
                    <a:pt x="1373109" y="1335603"/>
                    <a:pt x="1430442" y="1337142"/>
                  </a:cubicBezTo>
                  <a:cubicBezTo>
                    <a:pt x="1437104" y="1337142"/>
                    <a:pt x="1442509" y="1342548"/>
                    <a:pt x="1442509" y="1349209"/>
                  </a:cubicBezTo>
                  <a:cubicBezTo>
                    <a:pt x="1442509" y="1355870"/>
                    <a:pt x="1437104" y="1361276"/>
                    <a:pt x="1430442" y="1361276"/>
                  </a:cubicBezTo>
                  <a:lnTo>
                    <a:pt x="1429840" y="1361034"/>
                  </a:lnTo>
                  <a:cubicBezTo>
                    <a:pt x="1381571" y="1359829"/>
                    <a:pt x="1303860" y="1358139"/>
                    <a:pt x="1290588" y="1358741"/>
                  </a:cubicBezTo>
                  <a:cubicBezTo>
                    <a:pt x="1288270" y="1359455"/>
                    <a:pt x="1285785" y="1359455"/>
                    <a:pt x="1283467" y="1358741"/>
                  </a:cubicBezTo>
                  <a:cubicBezTo>
                    <a:pt x="1277748" y="1356848"/>
                    <a:pt x="1274297" y="1351031"/>
                    <a:pt x="1275383" y="1345106"/>
                  </a:cubicBezTo>
                  <a:cubicBezTo>
                    <a:pt x="1276741" y="1337564"/>
                    <a:pt x="1277250" y="1334736"/>
                    <a:pt x="1314766" y="1334677"/>
                  </a:cubicBezTo>
                  <a:close/>
                  <a:moveTo>
                    <a:pt x="888756" y="1303476"/>
                  </a:moveTo>
                  <a:cubicBezTo>
                    <a:pt x="895321" y="1302390"/>
                    <a:pt x="901523" y="1306806"/>
                    <a:pt x="902632" y="1313371"/>
                  </a:cubicBezTo>
                  <a:cubicBezTo>
                    <a:pt x="912890" y="1373705"/>
                    <a:pt x="929663" y="1471569"/>
                    <a:pt x="933404" y="1486894"/>
                  </a:cubicBezTo>
                  <a:cubicBezTo>
                    <a:pt x="934598" y="1489102"/>
                    <a:pt x="935020" y="1491648"/>
                    <a:pt x="934610" y="1494134"/>
                  </a:cubicBezTo>
                  <a:cubicBezTo>
                    <a:pt x="933874" y="1500227"/>
                    <a:pt x="928685" y="1504801"/>
                    <a:pt x="922543" y="1504753"/>
                  </a:cubicBezTo>
                  <a:lnTo>
                    <a:pt x="921698" y="1504753"/>
                  </a:lnTo>
                  <a:cubicBezTo>
                    <a:pt x="910355" y="1504753"/>
                    <a:pt x="909632" y="1499323"/>
                    <a:pt x="878861" y="1317352"/>
                  </a:cubicBezTo>
                  <a:cubicBezTo>
                    <a:pt x="877775" y="1310787"/>
                    <a:pt x="882191" y="1304586"/>
                    <a:pt x="888756" y="1303476"/>
                  </a:cubicBezTo>
                  <a:close/>
                  <a:moveTo>
                    <a:pt x="414610" y="1164062"/>
                  </a:moveTo>
                  <a:cubicBezTo>
                    <a:pt x="424955" y="1166273"/>
                    <a:pt x="450454" y="1188356"/>
                    <a:pt x="552450" y="1276686"/>
                  </a:cubicBezTo>
                  <a:cubicBezTo>
                    <a:pt x="557445" y="1281090"/>
                    <a:pt x="557928" y="1288717"/>
                    <a:pt x="553523" y="1293713"/>
                  </a:cubicBezTo>
                  <a:cubicBezTo>
                    <a:pt x="551267" y="1296282"/>
                    <a:pt x="548021" y="1297767"/>
                    <a:pt x="544606" y="1297803"/>
                  </a:cubicBezTo>
                  <a:cubicBezTo>
                    <a:pt x="541735" y="1297803"/>
                    <a:pt x="538946" y="1296778"/>
                    <a:pt x="536762" y="1294907"/>
                  </a:cubicBezTo>
                  <a:cubicBezTo>
                    <a:pt x="492959" y="1257017"/>
                    <a:pt x="422127" y="1196199"/>
                    <a:pt x="410180" y="1187269"/>
                  </a:cubicBezTo>
                  <a:cubicBezTo>
                    <a:pt x="407827" y="1186304"/>
                    <a:pt x="405847" y="1184615"/>
                    <a:pt x="404509" y="1182443"/>
                  </a:cubicBezTo>
                  <a:cubicBezTo>
                    <a:pt x="401311" y="1177315"/>
                    <a:pt x="402384" y="1170617"/>
                    <a:pt x="407043" y="1166757"/>
                  </a:cubicBezTo>
                  <a:cubicBezTo>
                    <a:pt x="409396" y="1164796"/>
                    <a:pt x="411161" y="1163325"/>
                    <a:pt x="414610" y="1164062"/>
                  </a:cubicBezTo>
                  <a:close/>
                  <a:moveTo>
                    <a:pt x="1714379" y="1130435"/>
                  </a:moveTo>
                  <a:cubicBezTo>
                    <a:pt x="1720846" y="1128734"/>
                    <a:pt x="1727459" y="1132594"/>
                    <a:pt x="1729160" y="1139062"/>
                  </a:cubicBezTo>
                  <a:cubicBezTo>
                    <a:pt x="1730862" y="1145530"/>
                    <a:pt x="1727001" y="1152143"/>
                    <a:pt x="1720533" y="1153844"/>
                  </a:cubicBezTo>
                  <a:cubicBezTo>
                    <a:pt x="1661043" y="1169169"/>
                    <a:pt x="1564989" y="1194509"/>
                    <a:pt x="1550148" y="1199457"/>
                  </a:cubicBezTo>
                  <a:cubicBezTo>
                    <a:pt x="1548446" y="1200784"/>
                    <a:pt x="1546382" y="1201581"/>
                    <a:pt x="1544235" y="1201750"/>
                  </a:cubicBezTo>
                  <a:lnTo>
                    <a:pt x="1543511" y="1201750"/>
                  </a:lnTo>
                  <a:cubicBezTo>
                    <a:pt x="1537248" y="1201774"/>
                    <a:pt x="1532011" y="1197008"/>
                    <a:pt x="1531444" y="1190769"/>
                  </a:cubicBezTo>
                  <a:cubicBezTo>
                    <a:pt x="1530237" y="1178702"/>
                    <a:pt x="1530237" y="1178702"/>
                    <a:pt x="1714379" y="1130435"/>
                  </a:cubicBezTo>
                  <a:close/>
                  <a:moveTo>
                    <a:pt x="8039" y="1037050"/>
                  </a:moveTo>
                  <a:cubicBezTo>
                    <a:pt x="10953" y="1036014"/>
                    <a:pt x="14262" y="1036089"/>
                    <a:pt x="17279" y="1037519"/>
                  </a:cubicBezTo>
                  <a:cubicBezTo>
                    <a:pt x="72063" y="1063704"/>
                    <a:pt x="160393" y="1105456"/>
                    <a:pt x="174994" y="1111248"/>
                  </a:cubicBezTo>
                  <a:cubicBezTo>
                    <a:pt x="177323" y="1111501"/>
                    <a:pt x="179520" y="1112467"/>
                    <a:pt x="181270" y="1114024"/>
                  </a:cubicBezTo>
                  <a:cubicBezTo>
                    <a:pt x="186024" y="1117945"/>
                    <a:pt x="187061" y="1124799"/>
                    <a:pt x="183683" y="1129951"/>
                  </a:cubicBezTo>
                  <a:cubicBezTo>
                    <a:pt x="182115" y="1133089"/>
                    <a:pt x="180666" y="1135261"/>
                    <a:pt x="176684" y="1135261"/>
                  </a:cubicBezTo>
                  <a:cubicBezTo>
                    <a:pt x="168237" y="1135261"/>
                    <a:pt x="148569" y="1125970"/>
                    <a:pt x="87750" y="1097371"/>
                  </a:cubicBezTo>
                  <a:cubicBezTo>
                    <a:pt x="47567" y="1078426"/>
                    <a:pt x="6901" y="1059361"/>
                    <a:pt x="6901" y="1059361"/>
                  </a:cubicBezTo>
                  <a:cubicBezTo>
                    <a:pt x="868" y="1056500"/>
                    <a:pt x="-1690" y="1049284"/>
                    <a:pt x="1170" y="1043250"/>
                  </a:cubicBezTo>
                  <a:cubicBezTo>
                    <a:pt x="2606" y="1040234"/>
                    <a:pt x="5125" y="1038086"/>
                    <a:pt x="8039" y="1037050"/>
                  </a:cubicBezTo>
                  <a:close/>
                  <a:moveTo>
                    <a:pt x="945895" y="947921"/>
                  </a:moveTo>
                  <a:cubicBezTo>
                    <a:pt x="952555" y="946558"/>
                    <a:pt x="959071" y="950854"/>
                    <a:pt x="960436" y="957515"/>
                  </a:cubicBezTo>
                  <a:cubicBezTo>
                    <a:pt x="970331" y="1005782"/>
                    <a:pt x="986742" y="1082770"/>
                    <a:pt x="990241" y="1095682"/>
                  </a:cubicBezTo>
                  <a:cubicBezTo>
                    <a:pt x="991399" y="1097781"/>
                    <a:pt x="991894" y="1100171"/>
                    <a:pt x="991689" y="1102560"/>
                  </a:cubicBezTo>
                  <a:cubicBezTo>
                    <a:pt x="991182" y="1108847"/>
                    <a:pt x="985933" y="1113686"/>
                    <a:pt x="979622" y="1113662"/>
                  </a:cubicBezTo>
                  <a:lnTo>
                    <a:pt x="977691" y="1113662"/>
                  </a:lnTo>
                  <a:cubicBezTo>
                    <a:pt x="967555" y="1113662"/>
                    <a:pt x="965624" y="1105094"/>
                    <a:pt x="936302" y="962462"/>
                  </a:cubicBezTo>
                  <a:cubicBezTo>
                    <a:pt x="934937" y="955802"/>
                    <a:pt x="939234" y="949285"/>
                    <a:pt x="945895" y="947921"/>
                  </a:cubicBezTo>
                  <a:close/>
                  <a:moveTo>
                    <a:pt x="771465" y="942189"/>
                  </a:moveTo>
                  <a:cubicBezTo>
                    <a:pt x="776340" y="937677"/>
                    <a:pt x="783942" y="937941"/>
                    <a:pt x="788480" y="942793"/>
                  </a:cubicBezTo>
                  <a:cubicBezTo>
                    <a:pt x="793161" y="947498"/>
                    <a:pt x="793161" y="955101"/>
                    <a:pt x="788480" y="959808"/>
                  </a:cubicBezTo>
                  <a:cubicBezTo>
                    <a:pt x="743832" y="1001800"/>
                    <a:pt x="671912" y="1069979"/>
                    <a:pt x="661172" y="1081684"/>
                  </a:cubicBezTo>
                  <a:cubicBezTo>
                    <a:pt x="659966" y="1083880"/>
                    <a:pt x="658119" y="1085653"/>
                    <a:pt x="655863" y="1086752"/>
                  </a:cubicBezTo>
                  <a:cubicBezTo>
                    <a:pt x="654029" y="1087645"/>
                    <a:pt x="651989" y="1088068"/>
                    <a:pt x="649950" y="1087958"/>
                  </a:cubicBezTo>
                  <a:cubicBezTo>
                    <a:pt x="645919" y="1088030"/>
                    <a:pt x="642119" y="1086088"/>
                    <a:pt x="639814" y="1082770"/>
                  </a:cubicBezTo>
                  <a:cubicBezTo>
                    <a:pt x="632816" y="1072513"/>
                    <a:pt x="632816" y="1072513"/>
                    <a:pt x="771465" y="942189"/>
                  </a:cubicBezTo>
                  <a:close/>
                  <a:moveTo>
                    <a:pt x="442158" y="920228"/>
                  </a:moveTo>
                  <a:cubicBezTo>
                    <a:pt x="446961" y="924898"/>
                    <a:pt x="447069" y="932560"/>
                    <a:pt x="442399" y="937363"/>
                  </a:cubicBezTo>
                  <a:cubicBezTo>
                    <a:pt x="415127" y="965359"/>
                    <a:pt x="371204" y="1010729"/>
                    <a:pt x="363843" y="1019297"/>
                  </a:cubicBezTo>
                  <a:cubicBezTo>
                    <a:pt x="362793" y="1021205"/>
                    <a:pt x="361248" y="1022784"/>
                    <a:pt x="359378" y="1023883"/>
                  </a:cubicBezTo>
                  <a:cubicBezTo>
                    <a:pt x="357508" y="1024945"/>
                    <a:pt x="355385" y="1025488"/>
                    <a:pt x="353225" y="1025452"/>
                  </a:cubicBezTo>
                  <a:cubicBezTo>
                    <a:pt x="349508" y="1025476"/>
                    <a:pt x="345996" y="1023787"/>
                    <a:pt x="343691" y="1020867"/>
                  </a:cubicBezTo>
                  <a:cubicBezTo>
                    <a:pt x="336330" y="1011574"/>
                    <a:pt x="336330" y="1011574"/>
                    <a:pt x="425022" y="920469"/>
                  </a:cubicBezTo>
                  <a:cubicBezTo>
                    <a:pt x="429692" y="915666"/>
                    <a:pt x="437355" y="915558"/>
                    <a:pt x="442158" y="920228"/>
                  </a:cubicBezTo>
                  <a:close/>
                  <a:moveTo>
                    <a:pt x="1390984" y="911297"/>
                  </a:moveTo>
                  <a:cubicBezTo>
                    <a:pt x="1397645" y="911297"/>
                    <a:pt x="1403051" y="916704"/>
                    <a:pt x="1403051" y="923364"/>
                  </a:cubicBezTo>
                  <a:cubicBezTo>
                    <a:pt x="1402207" y="984786"/>
                    <a:pt x="1401119" y="1084096"/>
                    <a:pt x="1401964" y="1099664"/>
                  </a:cubicBezTo>
                  <a:cubicBezTo>
                    <a:pt x="1404100" y="1105974"/>
                    <a:pt x="1400722" y="1112829"/>
                    <a:pt x="1394411" y="1114964"/>
                  </a:cubicBezTo>
                  <a:cubicBezTo>
                    <a:pt x="1392963" y="1115459"/>
                    <a:pt x="1391431" y="1115676"/>
                    <a:pt x="1389897" y="1115592"/>
                  </a:cubicBezTo>
                  <a:lnTo>
                    <a:pt x="1390260" y="1115712"/>
                  </a:lnTo>
                  <a:lnTo>
                    <a:pt x="1388329" y="1115712"/>
                  </a:lnTo>
                  <a:cubicBezTo>
                    <a:pt x="1376262" y="1113661"/>
                    <a:pt x="1376262" y="1113661"/>
                    <a:pt x="1378917" y="923364"/>
                  </a:cubicBezTo>
                  <a:cubicBezTo>
                    <a:pt x="1378917" y="916704"/>
                    <a:pt x="1384323" y="911297"/>
                    <a:pt x="1390984" y="911297"/>
                  </a:cubicBezTo>
                  <a:close/>
                  <a:moveTo>
                    <a:pt x="167755" y="647876"/>
                  </a:moveTo>
                  <a:cubicBezTo>
                    <a:pt x="174415" y="647346"/>
                    <a:pt x="180256" y="652317"/>
                    <a:pt x="180787" y="658978"/>
                  </a:cubicBezTo>
                  <a:cubicBezTo>
                    <a:pt x="183925" y="697833"/>
                    <a:pt x="189113" y="760823"/>
                    <a:pt x="190803" y="772045"/>
                  </a:cubicBezTo>
                  <a:cubicBezTo>
                    <a:pt x="191285" y="774109"/>
                    <a:pt x="191285" y="776256"/>
                    <a:pt x="190803" y="778321"/>
                  </a:cubicBezTo>
                  <a:cubicBezTo>
                    <a:pt x="189837" y="783956"/>
                    <a:pt x="185047" y="788131"/>
                    <a:pt x="179338" y="788336"/>
                  </a:cubicBezTo>
                  <a:lnTo>
                    <a:pt x="178615" y="788336"/>
                  </a:lnTo>
                  <a:cubicBezTo>
                    <a:pt x="166548" y="787611"/>
                    <a:pt x="166548" y="787611"/>
                    <a:pt x="156653" y="660909"/>
                  </a:cubicBezTo>
                  <a:cubicBezTo>
                    <a:pt x="156123" y="654247"/>
                    <a:pt x="161093" y="648407"/>
                    <a:pt x="167755" y="647876"/>
                  </a:cubicBezTo>
                  <a:close/>
                  <a:moveTo>
                    <a:pt x="497038" y="634337"/>
                  </a:moveTo>
                  <a:cubicBezTo>
                    <a:pt x="497218" y="634421"/>
                    <a:pt x="497376" y="634505"/>
                    <a:pt x="497545" y="634601"/>
                  </a:cubicBezTo>
                  <a:cubicBezTo>
                    <a:pt x="551846" y="663079"/>
                    <a:pt x="639815" y="708694"/>
                    <a:pt x="654416" y="714968"/>
                  </a:cubicBezTo>
                  <a:cubicBezTo>
                    <a:pt x="656926" y="715365"/>
                    <a:pt x="659254" y="716548"/>
                    <a:pt x="661053" y="718346"/>
                  </a:cubicBezTo>
                  <a:cubicBezTo>
                    <a:pt x="665408" y="722595"/>
                    <a:pt x="665928" y="729425"/>
                    <a:pt x="662259" y="734275"/>
                  </a:cubicBezTo>
                  <a:cubicBezTo>
                    <a:pt x="660956" y="736953"/>
                    <a:pt x="658241" y="738643"/>
                    <a:pt x="655261" y="738618"/>
                  </a:cubicBezTo>
                  <a:cubicBezTo>
                    <a:pt x="644280" y="738618"/>
                    <a:pt x="612423" y="721966"/>
                    <a:pt x="486323" y="655961"/>
                  </a:cubicBezTo>
                  <a:cubicBezTo>
                    <a:pt x="480348" y="653003"/>
                    <a:pt x="477912" y="645763"/>
                    <a:pt x="480868" y="639790"/>
                  </a:cubicBezTo>
                  <a:cubicBezTo>
                    <a:pt x="483836" y="633817"/>
                    <a:pt x="491077" y="631380"/>
                    <a:pt x="497038" y="634337"/>
                  </a:cubicBezTo>
                  <a:close/>
                  <a:moveTo>
                    <a:pt x="1296621" y="623260"/>
                  </a:moveTo>
                  <a:cubicBezTo>
                    <a:pt x="1302353" y="619856"/>
                    <a:pt x="1309750" y="621751"/>
                    <a:pt x="1313152" y="627483"/>
                  </a:cubicBezTo>
                  <a:cubicBezTo>
                    <a:pt x="1316520" y="633227"/>
                    <a:pt x="1314589" y="640623"/>
                    <a:pt x="1308844" y="643991"/>
                  </a:cubicBezTo>
                  <a:cubicBezTo>
                    <a:pt x="1308833" y="644003"/>
                    <a:pt x="1308821" y="644003"/>
                    <a:pt x="1308808" y="644014"/>
                  </a:cubicBezTo>
                  <a:cubicBezTo>
                    <a:pt x="1255956" y="675267"/>
                    <a:pt x="1170763" y="726191"/>
                    <a:pt x="1157971" y="735121"/>
                  </a:cubicBezTo>
                  <a:cubicBezTo>
                    <a:pt x="1156270" y="737075"/>
                    <a:pt x="1153989" y="738426"/>
                    <a:pt x="1151455" y="738982"/>
                  </a:cubicBezTo>
                  <a:cubicBezTo>
                    <a:pt x="1150599" y="739271"/>
                    <a:pt x="1149706" y="739429"/>
                    <a:pt x="1148801" y="739465"/>
                  </a:cubicBezTo>
                  <a:cubicBezTo>
                    <a:pt x="1143816" y="739524"/>
                    <a:pt x="1139304" y="736496"/>
                    <a:pt x="1137457" y="731862"/>
                  </a:cubicBezTo>
                  <a:cubicBezTo>
                    <a:pt x="1132872" y="719795"/>
                    <a:pt x="1132872" y="719795"/>
                    <a:pt x="1296621" y="623260"/>
                  </a:cubicBezTo>
                  <a:close/>
                  <a:moveTo>
                    <a:pt x="1038141" y="497102"/>
                  </a:moveTo>
                  <a:cubicBezTo>
                    <a:pt x="1056639" y="497208"/>
                    <a:pt x="1086052" y="498396"/>
                    <a:pt x="1133113" y="500296"/>
                  </a:cubicBezTo>
                  <a:cubicBezTo>
                    <a:pt x="1139775" y="500296"/>
                    <a:pt x="1145180" y="505703"/>
                    <a:pt x="1145180" y="512363"/>
                  </a:cubicBezTo>
                  <a:cubicBezTo>
                    <a:pt x="1145180" y="519024"/>
                    <a:pt x="1139775" y="524430"/>
                    <a:pt x="1133113" y="524430"/>
                  </a:cubicBezTo>
                  <a:lnTo>
                    <a:pt x="1132269" y="524189"/>
                  </a:lnTo>
                  <a:cubicBezTo>
                    <a:pt x="1093775" y="522741"/>
                    <a:pt x="1031509" y="520931"/>
                    <a:pt x="1020166" y="521052"/>
                  </a:cubicBezTo>
                  <a:cubicBezTo>
                    <a:pt x="1017958" y="521690"/>
                    <a:pt x="1015617" y="521690"/>
                    <a:pt x="1013409" y="521052"/>
                  </a:cubicBezTo>
                  <a:cubicBezTo>
                    <a:pt x="1007677" y="519108"/>
                    <a:pt x="1004274" y="513232"/>
                    <a:pt x="1005445" y="507295"/>
                  </a:cubicBezTo>
                  <a:cubicBezTo>
                    <a:pt x="1006802" y="499754"/>
                    <a:pt x="1007312" y="496925"/>
                    <a:pt x="1038141" y="497102"/>
                  </a:cubicBezTo>
                  <a:close/>
                  <a:moveTo>
                    <a:pt x="826007" y="426446"/>
                  </a:moveTo>
                  <a:cubicBezTo>
                    <a:pt x="832669" y="426446"/>
                    <a:pt x="838074" y="431853"/>
                    <a:pt x="838074" y="438513"/>
                  </a:cubicBezTo>
                  <a:cubicBezTo>
                    <a:pt x="837229" y="499935"/>
                    <a:pt x="836385" y="599005"/>
                    <a:pt x="837351" y="614812"/>
                  </a:cubicBezTo>
                  <a:cubicBezTo>
                    <a:pt x="838122" y="617202"/>
                    <a:pt x="838122" y="619785"/>
                    <a:pt x="837351" y="622174"/>
                  </a:cubicBezTo>
                  <a:cubicBezTo>
                    <a:pt x="835794" y="627313"/>
                    <a:pt x="831015" y="630814"/>
                    <a:pt x="825645" y="630741"/>
                  </a:cubicBezTo>
                  <a:lnTo>
                    <a:pt x="823715" y="630741"/>
                  </a:lnTo>
                  <a:cubicBezTo>
                    <a:pt x="811648" y="628689"/>
                    <a:pt x="811648" y="628689"/>
                    <a:pt x="813940" y="438513"/>
                  </a:cubicBezTo>
                  <a:cubicBezTo>
                    <a:pt x="813940" y="431853"/>
                    <a:pt x="819347" y="426446"/>
                    <a:pt x="826007" y="426446"/>
                  </a:cubicBezTo>
                  <a:close/>
                  <a:moveTo>
                    <a:pt x="677584" y="290091"/>
                  </a:moveTo>
                  <a:cubicBezTo>
                    <a:pt x="683485" y="289994"/>
                    <a:pt x="688590" y="294181"/>
                    <a:pt x="689651" y="299986"/>
                  </a:cubicBezTo>
                  <a:cubicBezTo>
                    <a:pt x="691823" y="312053"/>
                    <a:pt x="691823" y="312053"/>
                    <a:pt x="544002" y="363699"/>
                  </a:cubicBezTo>
                  <a:cubicBezTo>
                    <a:pt x="542833" y="364038"/>
                    <a:pt x="541601" y="364207"/>
                    <a:pt x="540383" y="364182"/>
                  </a:cubicBezTo>
                  <a:cubicBezTo>
                    <a:pt x="533722" y="364109"/>
                    <a:pt x="528376" y="358644"/>
                    <a:pt x="528448" y="351982"/>
                  </a:cubicBezTo>
                  <a:cubicBezTo>
                    <a:pt x="528509" y="346950"/>
                    <a:pt x="531670" y="342485"/>
                    <a:pt x="536401" y="340772"/>
                  </a:cubicBezTo>
                  <a:cubicBezTo>
                    <a:pt x="583100" y="324361"/>
                    <a:pt x="658518" y="297572"/>
                    <a:pt x="670827" y="292504"/>
                  </a:cubicBezTo>
                  <a:cubicBezTo>
                    <a:pt x="672781" y="291031"/>
                    <a:pt x="675135" y="290186"/>
                    <a:pt x="677584" y="290091"/>
                  </a:cubicBezTo>
                  <a:close/>
                  <a:moveTo>
                    <a:pt x="1092688" y="146614"/>
                  </a:moveTo>
                  <a:cubicBezTo>
                    <a:pt x="1098482" y="143284"/>
                    <a:pt x="1105890" y="145287"/>
                    <a:pt x="1109220" y="151079"/>
                  </a:cubicBezTo>
                  <a:cubicBezTo>
                    <a:pt x="1112552" y="156872"/>
                    <a:pt x="1110549" y="164280"/>
                    <a:pt x="1104756" y="167610"/>
                  </a:cubicBezTo>
                  <a:cubicBezTo>
                    <a:pt x="1071089" y="186435"/>
                    <a:pt x="1016788" y="217206"/>
                    <a:pt x="1007375" y="223240"/>
                  </a:cubicBezTo>
                  <a:cubicBezTo>
                    <a:pt x="1005734" y="224821"/>
                    <a:pt x="1003694" y="225907"/>
                    <a:pt x="1001463" y="226376"/>
                  </a:cubicBezTo>
                  <a:cubicBezTo>
                    <a:pt x="1000751" y="226583"/>
                    <a:pt x="1000027" y="226703"/>
                    <a:pt x="999291" y="226739"/>
                  </a:cubicBezTo>
                  <a:cubicBezTo>
                    <a:pt x="994005" y="227089"/>
                    <a:pt x="989117" y="223964"/>
                    <a:pt x="987224" y="219016"/>
                  </a:cubicBezTo>
                  <a:cubicBezTo>
                    <a:pt x="983121" y="208035"/>
                    <a:pt x="983121" y="208035"/>
                    <a:pt x="1092688" y="146614"/>
                  </a:cubicBezTo>
                  <a:close/>
                  <a:moveTo>
                    <a:pt x="583582" y="41512"/>
                  </a:moveTo>
                  <a:cubicBezTo>
                    <a:pt x="588651" y="37179"/>
                    <a:pt x="596264" y="37771"/>
                    <a:pt x="600597" y="42839"/>
                  </a:cubicBezTo>
                  <a:cubicBezTo>
                    <a:pt x="647296" y="96778"/>
                    <a:pt x="723077" y="183540"/>
                    <a:pt x="735627" y="195969"/>
                  </a:cubicBezTo>
                  <a:cubicBezTo>
                    <a:pt x="737883" y="197260"/>
                    <a:pt x="739656" y="199251"/>
                    <a:pt x="740695" y="201640"/>
                  </a:cubicBezTo>
                  <a:cubicBezTo>
                    <a:pt x="743252" y="207179"/>
                    <a:pt x="741287" y="213743"/>
                    <a:pt x="736110" y="216965"/>
                  </a:cubicBezTo>
                  <a:cubicBezTo>
                    <a:pt x="734613" y="218124"/>
                    <a:pt x="732814" y="218835"/>
                    <a:pt x="730921" y="219017"/>
                  </a:cubicBezTo>
                  <a:cubicBezTo>
                    <a:pt x="721267" y="219017"/>
                    <a:pt x="701236" y="195848"/>
                    <a:pt x="582255" y="58526"/>
                  </a:cubicBezTo>
                  <a:cubicBezTo>
                    <a:pt x="577923" y="53458"/>
                    <a:pt x="578513" y="45844"/>
                    <a:pt x="583582" y="41512"/>
                  </a:cubicBezTo>
                  <a:close/>
                  <a:moveTo>
                    <a:pt x="867277" y="0"/>
                  </a:moveTo>
                  <a:cubicBezTo>
                    <a:pt x="873939" y="0"/>
                    <a:pt x="879344" y="5407"/>
                    <a:pt x="879344" y="12067"/>
                  </a:cubicBezTo>
                  <a:cubicBezTo>
                    <a:pt x="878621" y="60336"/>
                    <a:pt x="877897" y="139736"/>
                    <a:pt x="878621" y="153010"/>
                  </a:cubicBezTo>
                  <a:cubicBezTo>
                    <a:pt x="879405" y="155279"/>
                    <a:pt x="879405" y="157741"/>
                    <a:pt x="878621" y="160008"/>
                  </a:cubicBezTo>
                  <a:cubicBezTo>
                    <a:pt x="877197" y="165295"/>
                    <a:pt x="872394" y="168963"/>
                    <a:pt x="866916" y="168938"/>
                  </a:cubicBezTo>
                  <a:lnTo>
                    <a:pt x="864985" y="168938"/>
                  </a:lnTo>
                  <a:cubicBezTo>
                    <a:pt x="852918" y="167008"/>
                    <a:pt x="852918" y="167008"/>
                    <a:pt x="855210" y="12067"/>
                  </a:cubicBezTo>
                  <a:cubicBezTo>
                    <a:pt x="855210" y="5407"/>
                    <a:pt x="860617" y="0"/>
                    <a:pt x="867277"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811" name="Google Shape;811;p15"/>
          <p:cNvGrpSpPr/>
          <p:nvPr/>
        </p:nvGrpSpPr>
        <p:grpSpPr>
          <a:xfrm>
            <a:off x="10946186" y="4728366"/>
            <a:ext cx="1234151" cy="2154457"/>
            <a:chOff x="3585914" y="588808"/>
            <a:chExt cx="1814394" cy="3167387"/>
          </a:xfrm>
        </p:grpSpPr>
        <p:sp>
          <p:nvSpPr>
            <p:cNvPr id="812" name="Google Shape;812;p15"/>
            <p:cNvSpPr/>
            <p:nvPr/>
          </p:nvSpPr>
          <p:spPr>
            <a:xfrm>
              <a:off x="4226553" y="1938908"/>
              <a:ext cx="211782" cy="1817287"/>
            </a:xfrm>
            <a:custGeom>
              <a:rect b="b" l="l" r="r" t="t"/>
              <a:pathLst>
                <a:path extrusionOk="0" h="1817287" w="211782">
                  <a:moveTo>
                    <a:pt x="78643" y="0"/>
                  </a:moveTo>
                  <a:lnTo>
                    <a:pt x="148152" y="0"/>
                  </a:lnTo>
                  <a:lnTo>
                    <a:pt x="211782" y="235931"/>
                  </a:lnTo>
                  <a:lnTo>
                    <a:pt x="164435" y="235931"/>
                  </a:lnTo>
                  <a:lnTo>
                    <a:pt x="211782" y="411490"/>
                  </a:lnTo>
                  <a:lnTo>
                    <a:pt x="164346" y="411490"/>
                  </a:lnTo>
                  <a:lnTo>
                    <a:pt x="211782" y="587379"/>
                  </a:lnTo>
                  <a:lnTo>
                    <a:pt x="164435" y="587379"/>
                  </a:lnTo>
                  <a:lnTo>
                    <a:pt x="211782" y="762938"/>
                  </a:lnTo>
                  <a:lnTo>
                    <a:pt x="164346" y="762938"/>
                  </a:lnTo>
                  <a:lnTo>
                    <a:pt x="211782" y="938827"/>
                  </a:lnTo>
                  <a:lnTo>
                    <a:pt x="164433" y="938827"/>
                  </a:lnTo>
                  <a:lnTo>
                    <a:pt x="211782" y="1114390"/>
                  </a:lnTo>
                  <a:lnTo>
                    <a:pt x="164347" y="1114390"/>
                  </a:lnTo>
                  <a:lnTo>
                    <a:pt x="211782" y="1290275"/>
                  </a:lnTo>
                  <a:lnTo>
                    <a:pt x="164433" y="1290275"/>
                  </a:lnTo>
                  <a:lnTo>
                    <a:pt x="211782" y="1465839"/>
                  </a:lnTo>
                  <a:lnTo>
                    <a:pt x="164346" y="1465839"/>
                  </a:lnTo>
                  <a:lnTo>
                    <a:pt x="211782" y="1641727"/>
                  </a:lnTo>
                  <a:lnTo>
                    <a:pt x="164434" y="1641727"/>
                  </a:lnTo>
                  <a:lnTo>
                    <a:pt x="211782" y="1817287"/>
                  </a:lnTo>
                  <a:lnTo>
                    <a:pt x="0" y="1817287"/>
                  </a:lnTo>
                  <a:lnTo>
                    <a:pt x="58519" y="1641727"/>
                  </a:lnTo>
                  <a:lnTo>
                    <a:pt x="0" y="1641727"/>
                  </a:lnTo>
                  <a:lnTo>
                    <a:pt x="58629" y="1465839"/>
                  </a:lnTo>
                  <a:lnTo>
                    <a:pt x="0" y="1465839"/>
                  </a:lnTo>
                  <a:lnTo>
                    <a:pt x="58520" y="1290275"/>
                  </a:lnTo>
                  <a:lnTo>
                    <a:pt x="0" y="1290275"/>
                  </a:lnTo>
                  <a:lnTo>
                    <a:pt x="58628" y="1114390"/>
                  </a:lnTo>
                  <a:lnTo>
                    <a:pt x="0" y="1114390"/>
                  </a:lnTo>
                  <a:lnTo>
                    <a:pt x="58520" y="938827"/>
                  </a:lnTo>
                  <a:lnTo>
                    <a:pt x="0" y="938827"/>
                  </a:lnTo>
                  <a:lnTo>
                    <a:pt x="58629" y="762938"/>
                  </a:lnTo>
                  <a:lnTo>
                    <a:pt x="0" y="762938"/>
                  </a:lnTo>
                  <a:lnTo>
                    <a:pt x="58519" y="587379"/>
                  </a:lnTo>
                  <a:lnTo>
                    <a:pt x="0" y="587379"/>
                  </a:lnTo>
                  <a:lnTo>
                    <a:pt x="58629" y="411490"/>
                  </a:lnTo>
                  <a:lnTo>
                    <a:pt x="0" y="411490"/>
                  </a:lnTo>
                  <a:lnTo>
                    <a:pt x="58519" y="235931"/>
                  </a:lnTo>
                  <a:lnTo>
                    <a:pt x="0" y="235931"/>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13" name="Google Shape;813;p15"/>
            <p:cNvSpPr/>
            <p:nvPr/>
          </p:nvSpPr>
          <p:spPr>
            <a:xfrm>
              <a:off x="3585914" y="588808"/>
              <a:ext cx="1814394" cy="1378104"/>
            </a:xfrm>
            <a:custGeom>
              <a:rect b="b" l="l" r="r" t="t"/>
              <a:pathLst>
                <a:path extrusionOk="0" h="402366" w="529750">
                  <a:moveTo>
                    <a:pt x="510523" y="300561"/>
                  </a:moveTo>
                  <a:cubicBezTo>
                    <a:pt x="491473" y="319611"/>
                    <a:pt x="468042" y="317230"/>
                    <a:pt x="428418" y="323135"/>
                  </a:cubicBezTo>
                  <a:lnTo>
                    <a:pt x="425655" y="323135"/>
                  </a:lnTo>
                  <a:lnTo>
                    <a:pt x="420988" y="323993"/>
                  </a:lnTo>
                  <a:lnTo>
                    <a:pt x="416321" y="324755"/>
                  </a:lnTo>
                  <a:cubicBezTo>
                    <a:pt x="412035" y="325517"/>
                    <a:pt x="407844" y="326469"/>
                    <a:pt x="403653" y="327422"/>
                  </a:cubicBezTo>
                  <a:lnTo>
                    <a:pt x="398891" y="328564"/>
                  </a:lnTo>
                  <a:lnTo>
                    <a:pt x="394223" y="329707"/>
                  </a:lnTo>
                  <a:cubicBezTo>
                    <a:pt x="389652" y="330851"/>
                    <a:pt x="384698" y="332184"/>
                    <a:pt x="379936" y="333613"/>
                  </a:cubicBezTo>
                  <a:lnTo>
                    <a:pt x="375173" y="335042"/>
                  </a:lnTo>
                  <a:lnTo>
                    <a:pt x="370411" y="336470"/>
                  </a:lnTo>
                  <a:lnTo>
                    <a:pt x="355837" y="340947"/>
                  </a:lnTo>
                  <a:lnTo>
                    <a:pt x="351170" y="342471"/>
                  </a:lnTo>
                  <a:lnTo>
                    <a:pt x="346408" y="343995"/>
                  </a:lnTo>
                  <a:lnTo>
                    <a:pt x="330405" y="349234"/>
                  </a:lnTo>
                  <a:cubicBezTo>
                    <a:pt x="290401" y="362331"/>
                    <a:pt x="252015" y="380104"/>
                    <a:pt x="216105" y="402193"/>
                  </a:cubicBezTo>
                  <a:cubicBezTo>
                    <a:pt x="197913" y="386886"/>
                    <a:pt x="176387" y="375999"/>
                    <a:pt x="153241" y="370379"/>
                  </a:cubicBezTo>
                  <a:cubicBezTo>
                    <a:pt x="124666" y="363712"/>
                    <a:pt x="110664" y="370379"/>
                    <a:pt x="79517" y="365903"/>
                  </a:cubicBezTo>
                  <a:lnTo>
                    <a:pt x="74373" y="365140"/>
                  </a:lnTo>
                  <a:lnTo>
                    <a:pt x="69326" y="364283"/>
                  </a:lnTo>
                  <a:lnTo>
                    <a:pt x="63896" y="363140"/>
                  </a:lnTo>
                  <a:lnTo>
                    <a:pt x="56467" y="361521"/>
                  </a:lnTo>
                  <a:lnTo>
                    <a:pt x="51705" y="360378"/>
                  </a:lnTo>
                  <a:lnTo>
                    <a:pt x="46847" y="359235"/>
                  </a:lnTo>
                  <a:cubicBezTo>
                    <a:pt x="29797" y="354758"/>
                    <a:pt x="15414" y="348567"/>
                    <a:pt x="6937" y="334661"/>
                  </a:cubicBezTo>
                  <a:cubicBezTo>
                    <a:pt x="-1541" y="320754"/>
                    <a:pt x="-4398" y="299418"/>
                    <a:pt x="4269" y="288940"/>
                  </a:cubicBezTo>
                  <a:cubicBezTo>
                    <a:pt x="12937" y="278463"/>
                    <a:pt x="33892" y="275987"/>
                    <a:pt x="84852" y="293989"/>
                  </a:cubicBezTo>
                  <a:lnTo>
                    <a:pt x="89328" y="295608"/>
                  </a:lnTo>
                  <a:lnTo>
                    <a:pt x="93900" y="297227"/>
                  </a:lnTo>
                  <a:lnTo>
                    <a:pt x="105616" y="301895"/>
                  </a:lnTo>
                  <a:lnTo>
                    <a:pt x="110092" y="303704"/>
                  </a:lnTo>
                  <a:cubicBezTo>
                    <a:pt x="111616" y="304257"/>
                    <a:pt x="113141" y="304895"/>
                    <a:pt x="114570" y="305609"/>
                  </a:cubicBezTo>
                  <a:cubicBezTo>
                    <a:pt x="131334" y="312467"/>
                    <a:pt x="150479" y="321230"/>
                    <a:pt x="172386" y="331994"/>
                  </a:cubicBezTo>
                  <a:cubicBezTo>
                    <a:pt x="160098" y="312944"/>
                    <a:pt x="148098" y="296180"/>
                    <a:pt x="136953" y="281987"/>
                  </a:cubicBezTo>
                  <a:cubicBezTo>
                    <a:pt x="136096" y="280654"/>
                    <a:pt x="135049" y="279377"/>
                    <a:pt x="134000" y="278177"/>
                  </a:cubicBezTo>
                  <a:lnTo>
                    <a:pt x="131048" y="274463"/>
                  </a:lnTo>
                  <a:cubicBezTo>
                    <a:pt x="125904" y="267890"/>
                    <a:pt x="120855" y="261985"/>
                    <a:pt x="116188" y="256555"/>
                  </a:cubicBezTo>
                  <a:cubicBezTo>
                    <a:pt x="109712" y="249031"/>
                    <a:pt x="103711" y="242554"/>
                    <a:pt x="98281" y="236744"/>
                  </a:cubicBezTo>
                  <a:lnTo>
                    <a:pt x="94567" y="232838"/>
                  </a:lnTo>
                  <a:lnTo>
                    <a:pt x="90948" y="228933"/>
                  </a:lnTo>
                  <a:cubicBezTo>
                    <a:pt x="85232" y="222932"/>
                    <a:pt x="80089" y="217694"/>
                    <a:pt x="75517" y="212645"/>
                  </a:cubicBezTo>
                  <a:lnTo>
                    <a:pt x="71516" y="208169"/>
                  </a:lnTo>
                  <a:lnTo>
                    <a:pt x="67706" y="203596"/>
                  </a:lnTo>
                  <a:cubicBezTo>
                    <a:pt x="62753" y="197710"/>
                    <a:pt x="58467" y="191328"/>
                    <a:pt x="54848" y="184546"/>
                  </a:cubicBezTo>
                  <a:lnTo>
                    <a:pt x="52085" y="179308"/>
                  </a:lnTo>
                  <a:cubicBezTo>
                    <a:pt x="51323" y="177593"/>
                    <a:pt x="50467" y="175688"/>
                    <a:pt x="49704" y="173783"/>
                  </a:cubicBezTo>
                  <a:lnTo>
                    <a:pt x="48656" y="171212"/>
                  </a:lnTo>
                  <a:cubicBezTo>
                    <a:pt x="47895" y="169306"/>
                    <a:pt x="45513" y="163115"/>
                    <a:pt x="43132" y="154733"/>
                  </a:cubicBezTo>
                  <a:cubicBezTo>
                    <a:pt x="42655" y="153019"/>
                    <a:pt x="42180" y="151209"/>
                    <a:pt x="41703" y="149304"/>
                  </a:cubicBezTo>
                  <a:cubicBezTo>
                    <a:pt x="41703" y="147589"/>
                    <a:pt x="40846" y="145685"/>
                    <a:pt x="40465" y="143780"/>
                  </a:cubicBezTo>
                  <a:cubicBezTo>
                    <a:pt x="36464" y="124729"/>
                    <a:pt x="35321" y="101107"/>
                    <a:pt x="49324" y="87868"/>
                  </a:cubicBezTo>
                  <a:cubicBezTo>
                    <a:pt x="65420" y="72628"/>
                    <a:pt x="94757" y="77676"/>
                    <a:pt x="114379" y="84439"/>
                  </a:cubicBezTo>
                  <a:cubicBezTo>
                    <a:pt x="116379" y="85105"/>
                    <a:pt x="118284" y="85772"/>
                    <a:pt x="120094" y="86534"/>
                  </a:cubicBezTo>
                  <a:lnTo>
                    <a:pt x="124761" y="88439"/>
                  </a:lnTo>
                  <a:lnTo>
                    <a:pt x="125428" y="88439"/>
                  </a:lnTo>
                  <a:cubicBezTo>
                    <a:pt x="131523" y="91249"/>
                    <a:pt x="137239" y="94697"/>
                    <a:pt x="142573" y="98726"/>
                  </a:cubicBezTo>
                  <a:cubicBezTo>
                    <a:pt x="144192" y="99812"/>
                    <a:pt x="145717" y="100993"/>
                    <a:pt x="147240" y="102251"/>
                  </a:cubicBezTo>
                  <a:lnTo>
                    <a:pt x="151717" y="106156"/>
                  </a:lnTo>
                  <a:cubicBezTo>
                    <a:pt x="156955" y="111042"/>
                    <a:pt x="161718" y="116367"/>
                    <a:pt x="166099" y="122063"/>
                  </a:cubicBezTo>
                  <a:cubicBezTo>
                    <a:pt x="167337" y="123587"/>
                    <a:pt x="168480" y="125177"/>
                    <a:pt x="169529" y="126825"/>
                  </a:cubicBezTo>
                  <a:cubicBezTo>
                    <a:pt x="170767" y="128425"/>
                    <a:pt x="171910" y="130111"/>
                    <a:pt x="172863" y="131873"/>
                  </a:cubicBezTo>
                  <a:cubicBezTo>
                    <a:pt x="176862" y="137979"/>
                    <a:pt x="180482" y="144341"/>
                    <a:pt x="183626" y="150923"/>
                  </a:cubicBezTo>
                  <a:lnTo>
                    <a:pt x="185912" y="155971"/>
                  </a:lnTo>
                  <a:cubicBezTo>
                    <a:pt x="186673" y="157686"/>
                    <a:pt x="187341" y="159401"/>
                    <a:pt x="188102" y="161020"/>
                  </a:cubicBezTo>
                  <a:cubicBezTo>
                    <a:pt x="195246" y="178822"/>
                    <a:pt x="200579" y="197300"/>
                    <a:pt x="204009" y="216170"/>
                  </a:cubicBezTo>
                  <a:lnTo>
                    <a:pt x="204009" y="216170"/>
                  </a:lnTo>
                  <a:cubicBezTo>
                    <a:pt x="204009" y="217979"/>
                    <a:pt x="204676" y="219694"/>
                    <a:pt x="205057" y="221504"/>
                  </a:cubicBezTo>
                  <a:lnTo>
                    <a:pt x="205914" y="226838"/>
                  </a:lnTo>
                  <a:cubicBezTo>
                    <a:pt x="208867" y="245021"/>
                    <a:pt x="210486" y="263385"/>
                    <a:pt x="210867" y="281797"/>
                  </a:cubicBezTo>
                  <a:cubicBezTo>
                    <a:pt x="210581" y="252755"/>
                    <a:pt x="212676" y="223732"/>
                    <a:pt x="217059" y="195024"/>
                  </a:cubicBezTo>
                  <a:cubicBezTo>
                    <a:pt x="217059" y="193214"/>
                    <a:pt x="217725" y="191405"/>
                    <a:pt x="218011" y="189595"/>
                  </a:cubicBezTo>
                  <a:cubicBezTo>
                    <a:pt x="218297" y="187785"/>
                    <a:pt x="218582" y="185975"/>
                    <a:pt x="218963" y="184261"/>
                  </a:cubicBezTo>
                  <a:cubicBezTo>
                    <a:pt x="220011" y="177974"/>
                    <a:pt x="221249" y="172069"/>
                    <a:pt x="222487" y="166544"/>
                  </a:cubicBezTo>
                  <a:lnTo>
                    <a:pt x="223630" y="161401"/>
                  </a:lnTo>
                  <a:cubicBezTo>
                    <a:pt x="223630" y="159591"/>
                    <a:pt x="224487" y="157877"/>
                    <a:pt x="224869" y="156257"/>
                  </a:cubicBezTo>
                  <a:cubicBezTo>
                    <a:pt x="225726" y="152923"/>
                    <a:pt x="226488" y="149685"/>
                    <a:pt x="227345" y="146732"/>
                  </a:cubicBezTo>
                  <a:lnTo>
                    <a:pt x="227917" y="144827"/>
                  </a:lnTo>
                  <a:lnTo>
                    <a:pt x="229345" y="139874"/>
                  </a:lnTo>
                  <a:cubicBezTo>
                    <a:pt x="229345" y="138064"/>
                    <a:pt x="230299" y="136445"/>
                    <a:pt x="230774" y="134826"/>
                  </a:cubicBezTo>
                  <a:cubicBezTo>
                    <a:pt x="232869" y="128359"/>
                    <a:pt x="235251" y="121996"/>
                    <a:pt x="237918" y="115776"/>
                  </a:cubicBezTo>
                  <a:cubicBezTo>
                    <a:pt x="252110" y="83629"/>
                    <a:pt x="274209" y="55635"/>
                    <a:pt x="302212" y="34432"/>
                  </a:cubicBezTo>
                  <a:lnTo>
                    <a:pt x="304307" y="32813"/>
                  </a:lnTo>
                  <a:lnTo>
                    <a:pt x="308212" y="29861"/>
                  </a:lnTo>
                  <a:lnTo>
                    <a:pt x="312118" y="26908"/>
                  </a:lnTo>
                  <a:cubicBezTo>
                    <a:pt x="316785" y="23479"/>
                    <a:pt x="321643" y="20050"/>
                    <a:pt x="326786" y="16906"/>
                  </a:cubicBezTo>
                  <a:lnTo>
                    <a:pt x="331073" y="14239"/>
                  </a:lnTo>
                  <a:lnTo>
                    <a:pt x="335549" y="11763"/>
                  </a:lnTo>
                  <a:cubicBezTo>
                    <a:pt x="350789" y="3133"/>
                    <a:pt x="368125" y="-962"/>
                    <a:pt x="385555" y="-48"/>
                  </a:cubicBezTo>
                  <a:cubicBezTo>
                    <a:pt x="399367" y="809"/>
                    <a:pt x="414130" y="1762"/>
                    <a:pt x="422608" y="11858"/>
                  </a:cubicBezTo>
                  <a:cubicBezTo>
                    <a:pt x="434800" y="25765"/>
                    <a:pt x="431561" y="51673"/>
                    <a:pt x="420703" y="80343"/>
                  </a:cubicBezTo>
                  <a:lnTo>
                    <a:pt x="418893" y="85010"/>
                  </a:lnTo>
                  <a:cubicBezTo>
                    <a:pt x="418322" y="86534"/>
                    <a:pt x="417655" y="88058"/>
                    <a:pt x="416988" y="89582"/>
                  </a:cubicBezTo>
                  <a:cubicBezTo>
                    <a:pt x="414798" y="94821"/>
                    <a:pt x="412321" y="100060"/>
                    <a:pt x="409654" y="105394"/>
                  </a:cubicBezTo>
                  <a:cubicBezTo>
                    <a:pt x="408987" y="106918"/>
                    <a:pt x="408225" y="108346"/>
                    <a:pt x="407463" y="109775"/>
                  </a:cubicBezTo>
                  <a:cubicBezTo>
                    <a:pt x="406701" y="111204"/>
                    <a:pt x="406034" y="112728"/>
                    <a:pt x="405273" y="114157"/>
                  </a:cubicBezTo>
                  <a:cubicBezTo>
                    <a:pt x="394223" y="134921"/>
                    <a:pt x="381460" y="154743"/>
                    <a:pt x="367173" y="173402"/>
                  </a:cubicBezTo>
                  <a:cubicBezTo>
                    <a:pt x="355456" y="187995"/>
                    <a:pt x="342693" y="201749"/>
                    <a:pt x="329073" y="214550"/>
                  </a:cubicBezTo>
                  <a:lnTo>
                    <a:pt x="325738" y="217979"/>
                  </a:lnTo>
                  <a:lnTo>
                    <a:pt x="322500" y="221504"/>
                  </a:lnTo>
                  <a:cubicBezTo>
                    <a:pt x="320119" y="224075"/>
                    <a:pt x="317737" y="226742"/>
                    <a:pt x="315356" y="229695"/>
                  </a:cubicBezTo>
                  <a:lnTo>
                    <a:pt x="312404" y="233314"/>
                  </a:lnTo>
                  <a:cubicBezTo>
                    <a:pt x="311451" y="234553"/>
                    <a:pt x="310403" y="235791"/>
                    <a:pt x="309451" y="237124"/>
                  </a:cubicBezTo>
                  <a:cubicBezTo>
                    <a:pt x="306499" y="241030"/>
                    <a:pt x="303450" y="245316"/>
                    <a:pt x="299926" y="250269"/>
                  </a:cubicBezTo>
                  <a:lnTo>
                    <a:pt x="298211" y="252841"/>
                  </a:lnTo>
                  <a:cubicBezTo>
                    <a:pt x="297926" y="253298"/>
                    <a:pt x="297640" y="253774"/>
                    <a:pt x="297354" y="254270"/>
                  </a:cubicBezTo>
                  <a:cubicBezTo>
                    <a:pt x="296402" y="255556"/>
                    <a:pt x="295545" y="256898"/>
                    <a:pt x="294782" y="258270"/>
                  </a:cubicBezTo>
                  <a:cubicBezTo>
                    <a:pt x="278971" y="283626"/>
                    <a:pt x="266493" y="310934"/>
                    <a:pt x="257825" y="339518"/>
                  </a:cubicBezTo>
                  <a:cubicBezTo>
                    <a:pt x="286400" y="320468"/>
                    <a:pt x="310117" y="304371"/>
                    <a:pt x="328691" y="292560"/>
                  </a:cubicBezTo>
                  <a:lnTo>
                    <a:pt x="344027" y="283035"/>
                  </a:lnTo>
                  <a:lnTo>
                    <a:pt x="348694" y="280082"/>
                  </a:lnTo>
                  <a:lnTo>
                    <a:pt x="353456" y="277225"/>
                  </a:lnTo>
                  <a:cubicBezTo>
                    <a:pt x="358505" y="274081"/>
                    <a:pt x="362981" y="271224"/>
                    <a:pt x="367839" y="268652"/>
                  </a:cubicBezTo>
                  <a:lnTo>
                    <a:pt x="372506" y="265890"/>
                  </a:lnTo>
                  <a:lnTo>
                    <a:pt x="377173" y="263318"/>
                  </a:lnTo>
                  <a:cubicBezTo>
                    <a:pt x="382031" y="260651"/>
                    <a:pt x="386794" y="258175"/>
                    <a:pt x="391461" y="255889"/>
                  </a:cubicBezTo>
                  <a:lnTo>
                    <a:pt x="396128" y="253507"/>
                  </a:lnTo>
                  <a:lnTo>
                    <a:pt x="400795" y="251317"/>
                  </a:lnTo>
                  <a:cubicBezTo>
                    <a:pt x="404987" y="249412"/>
                    <a:pt x="409082" y="247602"/>
                    <a:pt x="413273" y="245888"/>
                  </a:cubicBezTo>
                  <a:lnTo>
                    <a:pt x="418036" y="244078"/>
                  </a:lnTo>
                  <a:lnTo>
                    <a:pt x="422703" y="242268"/>
                  </a:lnTo>
                  <a:lnTo>
                    <a:pt x="432228" y="239125"/>
                  </a:lnTo>
                  <a:cubicBezTo>
                    <a:pt x="452707" y="231133"/>
                    <a:pt x="475091" y="229505"/>
                    <a:pt x="496427" y="234457"/>
                  </a:cubicBezTo>
                  <a:cubicBezTo>
                    <a:pt x="505952" y="237029"/>
                    <a:pt x="521477" y="241411"/>
                    <a:pt x="526906" y="254365"/>
                  </a:cubicBezTo>
                  <a:cubicBezTo>
                    <a:pt x="533479" y="270367"/>
                    <a:pt x="521287" y="289988"/>
                    <a:pt x="510523" y="30056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14" name="Google Shape;814;p15"/>
            <p:cNvSpPr/>
            <p:nvPr/>
          </p:nvSpPr>
          <p:spPr>
            <a:xfrm>
              <a:off x="3723890" y="631718"/>
              <a:ext cx="1320298" cy="1211958"/>
            </a:xfrm>
            <a:custGeom>
              <a:rect b="b" l="l" r="r" t="t"/>
              <a:pathLst>
                <a:path extrusionOk="0" h="1211958" w="1320298">
                  <a:moveTo>
                    <a:pt x="223205" y="992670"/>
                  </a:moveTo>
                  <a:lnTo>
                    <a:pt x="238543" y="998871"/>
                  </a:lnTo>
                  <a:lnTo>
                    <a:pt x="241540" y="1000146"/>
                  </a:lnTo>
                  <a:lnTo>
                    <a:pt x="253881" y="1005397"/>
                  </a:lnTo>
                  <a:lnTo>
                    <a:pt x="133791" y="1211958"/>
                  </a:lnTo>
                  <a:lnTo>
                    <a:pt x="119614" y="1209857"/>
                  </a:lnTo>
                  <a:lnTo>
                    <a:pt x="116175" y="1209347"/>
                  </a:lnTo>
                  <a:lnTo>
                    <a:pt x="98877" y="1206411"/>
                  </a:lnTo>
                  <a:close/>
                  <a:moveTo>
                    <a:pt x="153374" y="966893"/>
                  </a:moveTo>
                  <a:lnTo>
                    <a:pt x="168709" y="972443"/>
                  </a:lnTo>
                  <a:lnTo>
                    <a:pt x="184047" y="977989"/>
                  </a:lnTo>
                  <a:lnTo>
                    <a:pt x="55799" y="1198257"/>
                  </a:lnTo>
                  <a:lnTo>
                    <a:pt x="39485" y="1194342"/>
                  </a:lnTo>
                  <a:lnTo>
                    <a:pt x="22845" y="1190426"/>
                  </a:lnTo>
                  <a:close/>
                  <a:moveTo>
                    <a:pt x="1074581" y="908806"/>
                  </a:moveTo>
                  <a:lnTo>
                    <a:pt x="1081105" y="1126464"/>
                  </a:lnTo>
                  <a:lnTo>
                    <a:pt x="1065116" y="1131685"/>
                  </a:lnTo>
                  <a:lnTo>
                    <a:pt x="1048801" y="1136906"/>
                  </a:lnTo>
                  <a:lnTo>
                    <a:pt x="1042275" y="928714"/>
                  </a:lnTo>
                  <a:lnTo>
                    <a:pt x="1058264" y="918597"/>
                  </a:lnTo>
                  <a:close/>
                  <a:moveTo>
                    <a:pt x="1155181" y="861165"/>
                  </a:moveTo>
                  <a:lnTo>
                    <a:pt x="1163013" y="1101338"/>
                  </a:lnTo>
                  <a:lnTo>
                    <a:pt x="1146698" y="1106234"/>
                  </a:lnTo>
                  <a:lnTo>
                    <a:pt x="1130380" y="1111129"/>
                  </a:lnTo>
                  <a:lnTo>
                    <a:pt x="1123203" y="879439"/>
                  </a:lnTo>
                  <a:lnTo>
                    <a:pt x="1139192" y="869976"/>
                  </a:lnTo>
                  <a:close/>
                  <a:moveTo>
                    <a:pt x="1236759" y="820047"/>
                  </a:moveTo>
                  <a:lnTo>
                    <a:pt x="1244920" y="1080129"/>
                  </a:lnTo>
                  <a:lnTo>
                    <a:pt x="1228602" y="1084045"/>
                  </a:lnTo>
                  <a:lnTo>
                    <a:pt x="1212613" y="1087960"/>
                  </a:lnTo>
                  <a:lnTo>
                    <a:pt x="1204782" y="835714"/>
                  </a:lnTo>
                  <a:lnTo>
                    <a:pt x="1220770" y="827553"/>
                  </a:lnTo>
                  <a:close/>
                  <a:moveTo>
                    <a:pt x="1311818" y="789045"/>
                  </a:moveTo>
                  <a:lnTo>
                    <a:pt x="1320298" y="1065440"/>
                  </a:lnTo>
                  <a:lnTo>
                    <a:pt x="1304309" y="1068376"/>
                  </a:lnTo>
                  <a:lnTo>
                    <a:pt x="1288320" y="1070990"/>
                  </a:lnTo>
                  <a:lnTo>
                    <a:pt x="1279509" y="801447"/>
                  </a:lnTo>
                  <a:lnTo>
                    <a:pt x="1295823" y="795246"/>
                  </a:lnTo>
                  <a:close/>
                  <a:moveTo>
                    <a:pt x="560298" y="700940"/>
                  </a:moveTo>
                  <a:cubicBezTo>
                    <a:pt x="560298" y="707141"/>
                    <a:pt x="562579" y="713016"/>
                    <a:pt x="563885" y="719214"/>
                  </a:cubicBezTo>
                  <a:lnTo>
                    <a:pt x="566821" y="737488"/>
                  </a:lnTo>
                  <a:lnTo>
                    <a:pt x="330564" y="924470"/>
                  </a:lnTo>
                  <a:cubicBezTo>
                    <a:pt x="327631" y="919903"/>
                    <a:pt x="324041" y="915531"/>
                    <a:pt x="320450" y="911420"/>
                  </a:cubicBezTo>
                  <a:lnTo>
                    <a:pt x="310333" y="898693"/>
                  </a:lnTo>
                  <a:close/>
                  <a:moveTo>
                    <a:pt x="611530" y="591621"/>
                  </a:moveTo>
                  <a:lnTo>
                    <a:pt x="891187" y="817110"/>
                  </a:lnTo>
                  <a:lnTo>
                    <a:pt x="885311" y="825922"/>
                  </a:lnTo>
                  <a:cubicBezTo>
                    <a:pt x="884331" y="827487"/>
                    <a:pt x="883358" y="829118"/>
                    <a:pt x="882375" y="830817"/>
                  </a:cubicBezTo>
                  <a:cubicBezTo>
                    <a:pt x="879114" y="835223"/>
                    <a:pt x="876174" y="839821"/>
                    <a:pt x="873567" y="844521"/>
                  </a:cubicBezTo>
                  <a:lnTo>
                    <a:pt x="605004" y="628498"/>
                  </a:lnTo>
                  <a:cubicBezTo>
                    <a:pt x="605004" y="622297"/>
                    <a:pt x="607285" y="616096"/>
                    <a:pt x="608265" y="609895"/>
                  </a:cubicBezTo>
                  <a:cubicBezTo>
                    <a:pt x="609245" y="603697"/>
                    <a:pt x="610225" y="597496"/>
                    <a:pt x="611530" y="591621"/>
                  </a:cubicBezTo>
                  <a:close/>
                  <a:moveTo>
                    <a:pt x="631757" y="495684"/>
                  </a:moveTo>
                  <a:lnTo>
                    <a:pt x="943070" y="746628"/>
                  </a:lnTo>
                  <a:lnTo>
                    <a:pt x="932953" y="759026"/>
                  </a:lnTo>
                  <a:cubicBezTo>
                    <a:pt x="929691" y="763271"/>
                    <a:pt x="926101" y="767512"/>
                    <a:pt x="922839" y="772079"/>
                  </a:cubicBezTo>
                  <a:lnTo>
                    <a:pt x="623600" y="530927"/>
                  </a:lnTo>
                  <a:lnTo>
                    <a:pt x="627515" y="513307"/>
                  </a:lnTo>
                  <a:cubicBezTo>
                    <a:pt x="627515" y="507106"/>
                    <a:pt x="630455" y="501234"/>
                    <a:pt x="631757" y="495684"/>
                  </a:cubicBezTo>
                  <a:close/>
                  <a:moveTo>
                    <a:pt x="490464" y="477081"/>
                  </a:moveTo>
                  <a:lnTo>
                    <a:pt x="498296" y="494378"/>
                  </a:lnTo>
                  <a:cubicBezTo>
                    <a:pt x="500906" y="500251"/>
                    <a:pt x="503191" y="506126"/>
                    <a:pt x="505802" y="511673"/>
                  </a:cubicBezTo>
                  <a:lnTo>
                    <a:pt x="198079" y="769465"/>
                  </a:lnTo>
                  <a:lnTo>
                    <a:pt x="185355" y="756087"/>
                  </a:lnTo>
                  <a:lnTo>
                    <a:pt x="172953" y="742709"/>
                  </a:lnTo>
                  <a:close/>
                  <a:moveTo>
                    <a:pt x="651990" y="423239"/>
                  </a:moveTo>
                  <a:lnTo>
                    <a:pt x="990060" y="695719"/>
                  </a:lnTo>
                  <a:lnTo>
                    <a:pt x="978638" y="707466"/>
                  </a:lnTo>
                  <a:lnTo>
                    <a:pt x="967545" y="719539"/>
                  </a:lnTo>
                  <a:lnTo>
                    <a:pt x="641223" y="458482"/>
                  </a:lnTo>
                  <a:lnTo>
                    <a:pt x="646118" y="441513"/>
                  </a:lnTo>
                  <a:cubicBezTo>
                    <a:pt x="648729" y="433356"/>
                    <a:pt x="650360" y="427809"/>
                    <a:pt x="651990" y="423239"/>
                  </a:cubicBezTo>
                  <a:close/>
                  <a:moveTo>
                    <a:pt x="429115" y="377228"/>
                  </a:moveTo>
                  <a:cubicBezTo>
                    <a:pt x="433356" y="382449"/>
                    <a:pt x="437272" y="387900"/>
                    <a:pt x="440862" y="393546"/>
                  </a:cubicBezTo>
                  <a:cubicBezTo>
                    <a:pt x="445429" y="398996"/>
                    <a:pt x="449674" y="404773"/>
                    <a:pt x="453590" y="410840"/>
                  </a:cubicBezTo>
                  <a:lnTo>
                    <a:pt x="118782" y="686910"/>
                  </a:lnTo>
                  <a:lnTo>
                    <a:pt x="105075" y="671572"/>
                  </a:lnTo>
                  <a:lnTo>
                    <a:pt x="92025" y="655909"/>
                  </a:lnTo>
                  <a:close/>
                  <a:moveTo>
                    <a:pt x="348516" y="297280"/>
                  </a:moveTo>
                  <a:cubicBezTo>
                    <a:pt x="354059" y="301000"/>
                    <a:pt x="359284" y="305046"/>
                    <a:pt x="364505" y="309356"/>
                  </a:cubicBezTo>
                  <a:lnTo>
                    <a:pt x="379839" y="322735"/>
                  </a:lnTo>
                  <a:lnTo>
                    <a:pt x="47971" y="590318"/>
                  </a:lnTo>
                  <a:lnTo>
                    <a:pt x="38508" y="572370"/>
                  </a:lnTo>
                  <a:cubicBezTo>
                    <a:pt x="35894" y="566498"/>
                    <a:pt x="32962" y="559971"/>
                    <a:pt x="30351" y="553441"/>
                  </a:cubicBezTo>
                  <a:close/>
                  <a:moveTo>
                    <a:pt x="253226" y="247351"/>
                  </a:moveTo>
                  <a:cubicBezTo>
                    <a:pt x="260078" y="249636"/>
                    <a:pt x="266608" y="251921"/>
                    <a:pt x="272805" y="254532"/>
                  </a:cubicBezTo>
                  <a:lnTo>
                    <a:pt x="288794" y="261058"/>
                  </a:lnTo>
                  <a:lnTo>
                    <a:pt x="291079" y="262038"/>
                  </a:lnTo>
                  <a:lnTo>
                    <a:pt x="9137" y="488178"/>
                  </a:lnTo>
                  <a:cubicBezTo>
                    <a:pt x="7506" y="482306"/>
                    <a:pt x="5876" y="476105"/>
                    <a:pt x="4242" y="469579"/>
                  </a:cubicBezTo>
                  <a:cubicBezTo>
                    <a:pt x="4242" y="463703"/>
                    <a:pt x="1305" y="457177"/>
                    <a:pt x="0" y="450650"/>
                  </a:cubicBezTo>
                  <a:close/>
                  <a:moveTo>
                    <a:pt x="930671" y="51883"/>
                  </a:moveTo>
                  <a:lnTo>
                    <a:pt x="1264825" y="320772"/>
                  </a:lnTo>
                  <a:cubicBezTo>
                    <a:pt x="1262543" y="325993"/>
                    <a:pt x="1259929" y="330889"/>
                    <a:pt x="1257319" y="335785"/>
                  </a:cubicBezTo>
                  <a:cubicBezTo>
                    <a:pt x="1254712" y="340680"/>
                    <a:pt x="1252423" y="345902"/>
                    <a:pt x="1249816" y="350794"/>
                  </a:cubicBezTo>
                  <a:lnTo>
                    <a:pt x="903915" y="72117"/>
                  </a:lnTo>
                  <a:lnTo>
                    <a:pt x="917289" y="62000"/>
                  </a:lnTo>
                  <a:close/>
                  <a:moveTo>
                    <a:pt x="1010945" y="0"/>
                  </a:moveTo>
                  <a:lnTo>
                    <a:pt x="1302679" y="234955"/>
                  </a:lnTo>
                  <a:lnTo>
                    <a:pt x="1296478" y="250944"/>
                  </a:lnTo>
                  <a:cubicBezTo>
                    <a:pt x="1294521" y="256165"/>
                    <a:pt x="1292236" y="261386"/>
                    <a:pt x="1289951" y="266607"/>
                  </a:cubicBezTo>
                  <a:lnTo>
                    <a:pt x="980927" y="17623"/>
                  </a:lnTo>
                  <a:lnTo>
                    <a:pt x="995610" y="8486"/>
                  </a:ln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815" name="Google Shape;815;p15"/>
          <p:cNvGrpSpPr/>
          <p:nvPr/>
        </p:nvGrpSpPr>
        <p:grpSpPr>
          <a:xfrm flipH="1">
            <a:off x="11581511" y="6218155"/>
            <a:ext cx="533672" cy="635255"/>
            <a:chOff x="2281200" y="3282245"/>
            <a:chExt cx="1632023" cy="1942675"/>
          </a:xfrm>
        </p:grpSpPr>
        <p:sp>
          <p:nvSpPr>
            <p:cNvPr id="816" name="Google Shape;816;p15"/>
            <p:cNvSpPr/>
            <p:nvPr/>
          </p:nvSpPr>
          <p:spPr>
            <a:xfrm>
              <a:off x="2317689" y="3340720"/>
              <a:ext cx="1595534" cy="1884200"/>
            </a:xfrm>
            <a:custGeom>
              <a:rect b="b" l="l" r="r" t="t"/>
              <a:pathLst>
                <a:path extrusionOk="0" h="965019" w="817175">
                  <a:moveTo>
                    <a:pt x="169690" y="964977"/>
                  </a:moveTo>
                  <a:cubicBezTo>
                    <a:pt x="135260" y="891906"/>
                    <a:pt x="169128" y="817338"/>
                    <a:pt x="173151" y="808917"/>
                  </a:cubicBezTo>
                  <a:cubicBezTo>
                    <a:pt x="196317" y="761444"/>
                    <a:pt x="237521" y="725227"/>
                    <a:pt x="287576" y="708339"/>
                  </a:cubicBezTo>
                  <a:cubicBezTo>
                    <a:pt x="219492" y="607200"/>
                    <a:pt x="204008" y="479546"/>
                    <a:pt x="245942" y="365065"/>
                  </a:cubicBezTo>
                  <a:cubicBezTo>
                    <a:pt x="231347" y="367778"/>
                    <a:pt x="144522" y="382842"/>
                    <a:pt x="76035" y="326892"/>
                  </a:cubicBezTo>
                  <a:cubicBezTo>
                    <a:pt x="2590" y="266920"/>
                    <a:pt x="-31747" y="139771"/>
                    <a:pt x="37862" y="59870"/>
                  </a:cubicBezTo>
                  <a:cubicBezTo>
                    <a:pt x="101110" y="-12920"/>
                    <a:pt x="229288" y="-22931"/>
                    <a:pt x="294500" y="49485"/>
                  </a:cubicBezTo>
                  <a:cubicBezTo>
                    <a:pt x="339128" y="98885"/>
                    <a:pt x="346520" y="178131"/>
                    <a:pt x="311809" y="247085"/>
                  </a:cubicBezTo>
                  <a:cubicBezTo>
                    <a:pt x="394806" y="220111"/>
                    <a:pt x="485766" y="235680"/>
                    <a:pt x="555066" y="288720"/>
                  </a:cubicBezTo>
                  <a:cubicBezTo>
                    <a:pt x="556283" y="278521"/>
                    <a:pt x="564422" y="213871"/>
                    <a:pt x="620559" y="177757"/>
                  </a:cubicBezTo>
                  <a:cubicBezTo>
                    <a:pt x="670895" y="145384"/>
                    <a:pt x="752105" y="140332"/>
                    <a:pt x="793927" y="191603"/>
                  </a:cubicBezTo>
                  <a:cubicBezTo>
                    <a:pt x="837900" y="244840"/>
                    <a:pt x="814323" y="329044"/>
                    <a:pt x="765858" y="371989"/>
                  </a:cubicBezTo>
                  <a:cubicBezTo>
                    <a:pt x="711687" y="420266"/>
                    <a:pt x="638897" y="405015"/>
                    <a:pt x="630570" y="403144"/>
                  </a:cubicBezTo>
                  <a:cubicBezTo>
                    <a:pt x="632030" y="514201"/>
                    <a:pt x="589684" y="621365"/>
                    <a:pt x="512683" y="701416"/>
                  </a:cubicBezTo>
                  <a:cubicBezTo>
                    <a:pt x="542913" y="726154"/>
                    <a:pt x="567725" y="756860"/>
                    <a:pt x="585567" y="791608"/>
                  </a:cubicBezTo>
                  <a:cubicBezTo>
                    <a:pt x="598946" y="817899"/>
                    <a:pt x="638429" y="895274"/>
                    <a:pt x="609799" y="964977"/>
                  </a:cubicBezTo>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17" name="Google Shape;817;p15"/>
            <p:cNvSpPr/>
            <p:nvPr/>
          </p:nvSpPr>
          <p:spPr>
            <a:xfrm>
              <a:off x="2281200" y="3282245"/>
              <a:ext cx="1577942" cy="1770094"/>
            </a:xfrm>
            <a:custGeom>
              <a:rect b="b" l="l" r="r" t="t"/>
              <a:pathLst>
                <a:path extrusionOk="0" h="1770094" w="1577942">
                  <a:moveTo>
                    <a:pt x="895471" y="1579625"/>
                  </a:moveTo>
                  <a:cubicBezTo>
                    <a:pt x="900142" y="1579780"/>
                    <a:pt x="904753" y="1581716"/>
                    <a:pt x="908196" y="1585396"/>
                  </a:cubicBezTo>
                  <a:cubicBezTo>
                    <a:pt x="915100" y="1592775"/>
                    <a:pt x="914696" y="1604335"/>
                    <a:pt x="907337" y="1611222"/>
                  </a:cubicBezTo>
                  <a:cubicBezTo>
                    <a:pt x="906789" y="1611733"/>
                    <a:pt x="906205" y="1612225"/>
                    <a:pt x="905584" y="1612664"/>
                  </a:cubicBezTo>
                  <a:lnTo>
                    <a:pt x="736099" y="1752011"/>
                  </a:lnTo>
                  <a:lnTo>
                    <a:pt x="710350" y="1749454"/>
                  </a:lnTo>
                  <a:cubicBezTo>
                    <a:pt x="703939" y="1741656"/>
                    <a:pt x="705071" y="1730151"/>
                    <a:pt x="712850" y="1723740"/>
                  </a:cubicBezTo>
                  <a:cubicBezTo>
                    <a:pt x="712870" y="1723740"/>
                    <a:pt x="712887" y="1723723"/>
                    <a:pt x="712907" y="1723705"/>
                  </a:cubicBezTo>
                  <a:lnTo>
                    <a:pt x="882390" y="1584537"/>
                  </a:lnTo>
                  <a:cubicBezTo>
                    <a:pt x="886070" y="1581095"/>
                    <a:pt x="890800" y="1579470"/>
                    <a:pt x="895471" y="1579625"/>
                  </a:cubicBezTo>
                  <a:close/>
                  <a:moveTo>
                    <a:pt x="1275769" y="1575744"/>
                  </a:moveTo>
                  <a:cubicBezTo>
                    <a:pt x="1280440" y="1575950"/>
                    <a:pt x="1285033" y="1577936"/>
                    <a:pt x="1288440" y="1581653"/>
                  </a:cubicBezTo>
                  <a:cubicBezTo>
                    <a:pt x="1288475" y="1581707"/>
                    <a:pt x="1288532" y="1581744"/>
                    <a:pt x="1288567" y="1581799"/>
                  </a:cubicBezTo>
                  <a:cubicBezTo>
                    <a:pt x="1295307" y="1589268"/>
                    <a:pt x="1294741" y="1600794"/>
                    <a:pt x="1287288" y="1607550"/>
                  </a:cubicBezTo>
                  <a:lnTo>
                    <a:pt x="1124015" y="1756031"/>
                  </a:lnTo>
                  <a:lnTo>
                    <a:pt x="1098263" y="1754753"/>
                  </a:lnTo>
                  <a:cubicBezTo>
                    <a:pt x="1091523" y="1747284"/>
                    <a:pt x="1092091" y="1735757"/>
                    <a:pt x="1099542" y="1729002"/>
                  </a:cubicBezTo>
                  <a:lnTo>
                    <a:pt x="1262634" y="1580520"/>
                  </a:lnTo>
                  <a:cubicBezTo>
                    <a:pt x="1266350" y="1577114"/>
                    <a:pt x="1271098" y="1575538"/>
                    <a:pt x="1275769" y="1575744"/>
                  </a:cubicBezTo>
                  <a:close/>
                  <a:moveTo>
                    <a:pt x="383451" y="1501940"/>
                  </a:moveTo>
                  <a:cubicBezTo>
                    <a:pt x="388047" y="1502833"/>
                    <a:pt x="392302" y="1505477"/>
                    <a:pt x="395124" y="1509658"/>
                  </a:cubicBezTo>
                  <a:lnTo>
                    <a:pt x="557484" y="1749639"/>
                  </a:lnTo>
                  <a:lnTo>
                    <a:pt x="527350" y="1770094"/>
                  </a:lnTo>
                  <a:lnTo>
                    <a:pt x="364807" y="1530115"/>
                  </a:lnTo>
                  <a:cubicBezTo>
                    <a:pt x="359164" y="1521749"/>
                    <a:pt x="361373" y="1510370"/>
                    <a:pt x="369738" y="1504727"/>
                  </a:cubicBezTo>
                  <a:cubicBezTo>
                    <a:pt x="373920" y="1501906"/>
                    <a:pt x="378856" y="1501048"/>
                    <a:pt x="383451" y="1501940"/>
                  </a:cubicBezTo>
                  <a:close/>
                  <a:moveTo>
                    <a:pt x="811019" y="1370805"/>
                  </a:moveTo>
                  <a:cubicBezTo>
                    <a:pt x="815674" y="1371259"/>
                    <a:pt x="820158" y="1373488"/>
                    <a:pt x="823363" y="1377378"/>
                  </a:cubicBezTo>
                  <a:cubicBezTo>
                    <a:pt x="823363" y="1377396"/>
                    <a:pt x="823380" y="1377415"/>
                    <a:pt x="823400" y="1377433"/>
                  </a:cubicBezTo>
                  <a:cubicBezTo>
                    <a:pt x="829699" y="1385214"/>
                    <a:pt x="828567" y="1396627"/>
                    <a:pt x="820843" y="1403000"/>
                  </a:cubicBezTo>
                  <a:lnTo>
                    <a:pt x="706149" y="1497605"/>
                  </a:lnTo>
                  <a:cubicBezTo>
                    <a:pt x="702862" y="1500162"/>
                    <a:pt x="698808" y="1501513"/>
                    <a:pt x="694644" y="1501441"/>
                  </a:cubicBezTo>
                  <a:cubicBezTo>
                    <a:pt x="684562" y="1501458"/>
                    <a:pt x="676361" y="1493295"/>
                    <a:pt x="676344" y="1483213"/>
                  </a:cubicBezTo>
                  <a:cubicBezTo>
                    <a:pt x="676324" y="1477771"/>
                    <a:pt x="678755" y="1472584"/>
                    <a:pt x="682955" y="1469113"/>
                  </a:cubicBezTo>
                  <a:lnTo>
                    <a:pt x="797649" y="1374876"/>
                  </a:lnTo>
                  <a:cubicBezTo>
                    <a:pt x="801538" y="1371671"/>
                    <a:pt x="806364" y="1370351"/>
                    <a:pt x="811019" y="1370805"/>
                  </a:cubicBezTo>
                  <a:close/>
                  <a:moveTo>
                    <a:pt x="941744" y="1292659"/>
                  </a:moveTo>
                  <a:cubicBezTo>
                    <a:pt x="946403" y="1292262"/>
                    <a:pt x="951215" y="1293641"/>
                    <a:pt x="955077" y="1296892"/>
                  </a:cubicBezTo>
                  <a:lnTo>
                    <a:pt x="1122554" y="1438615"/>
                  </a:lnTo>
                  <a:cubicBezTo>
                    <a:pt x="1130278" y="1445115"/>
                    <a:pt x="1131264" y="1456640"/>
                    <a:pt x="1124762" y="1464348"/>
                  </a:cubicBezTo>
                  <a:cubicBezTo>
                    <a:pt x="1124762" y="1464348"/>
                    <a:pt x="1124744" y="1464366"/>
                    <a:pt x="1124744" y="1464366"/>
                  </a:cubicBezTo>
                  <a:cubicBezTo>
                    <a:pt x="1121275" y="1468420"/>
                    <a:pt x="1116196" y="1470759"/>
                    <a:pt x="1110865" y="1470759"/>
                  </a:cubicBezTo>
                  <a:cubicBezTo>
                    <a:pt x="1106518" y="1470759"/>
                    <a:pt x="1102300" y="1469205"/>
                    <a:pt x="1098993" y="1466375"/>
                  </a:cubicBezTo>
                  <a:lnTo>
                    <a:pt x="931518" y="1324833"/>
                  </a:lnTo>
                  <a:cubicBezTo>
                    <a:pt x="923812" y="1318333"/>
                    <a:pt x="922824" y="1306791"/>
                    <a:pt x="929326" y="1299082"/>
                  </a:cubicBezTo>
                  <a:cubicBezTo>
                    <a:pt x="932577" y="1295229"/>
                    <a:pt x="937084" y="1293056"/>
                    <a:pt x="941744" y="1292659"/>
                  </a:cubicBezTo>
                  <a:close/>
                  <a:moveTo>
                    <a:pt x="651541" y="1212879"/>
                  </a:moveTo>
                  <a:cubicBezTo>
                    <a:pt x="661567" y="1212149"/>
                    <a:pt x="670298" y="1219656"/>
                    <a:pt x="671083" y="1229682"/>
                  </a:cubicBezTo>
                  <a:cubicBezTo>
                    <a:pt x="671813" y="1239709"/>
                    <a:pt x="664308" y="1248439"/>
                    <a:pt x="654280" y="1249225"/>
                  </a:cubicBezTo>
                  <a:lnTo>
                    <a:pt x="488084" y="1261277"/>
                  </a:lnTo>
                  <a:lnTo>
                    <a:pt x="486805" y="1261277"/>
                  </a:lnTo>
                  <a:cubicBezTo>
                    <a:pt x="476725" y="1261625"/>
                    <a:pt x="468251" y="1253734"/>
                    <a:pt x="467902" y="1243652"/>
                  </a:cubicBezTo>
                  <a:cubicBezTo>
                    <a:pt x="467556" y="1233572"/>
                    <a:pt x="475446" y="1225098"/>
                    <a:pt x="485527" y="1224751"/>
                  </a:cubicBezTo>
                  <a:close/>
                  <a:moveTo>
                    <a:pt x="1058081" y="1040809"/>
                  </a:moveTo>
                  <a:cubicBezTo>
                    <a:pt x="1062740" y="1040411"/>
                    <a:pt x="1067553" y="1041790"/>
                    <a:pt x="1071416" y="1045040"/>
                  </a:cubicBezTo>
                  <a:lnTo>
                    <a:pt x="1239072" y="1186763"/>
                  </a:lnTo>
                  <a:cubicBezTo>
                    <a:pt x="1246744" y="1193320"/>
                    <a:pt x="1247638" y="1204844"/>
                    <a:pt x="1241081" y="1212516"/>
                  </a:cubicBezTo>
                  <a:cubicBezTo>
                    <a:pt x="1237612" y="1216570"/>
                    <a:pt x="1232533" y="1218907"/>
                    <a:pt x="1227202" y="1218907"/>
                  </a:cubicBezTo>
                  <a:cubicBezTo>
                    <a:pt x="1222927" y="1218907"/>
                    <a:pt x="1218800" y="1217427"/>
                    <a:pt x="1215513" y="1214708"/>
                  </a:cubicBezTo>
                  <a:lnTo>
                    <a:pt x="1047855" y="1072983"/>
                  </a:lnTo>
                  <a:cubicBezTo>
                    <a:pt x="1040149" y="1066481"/>
                    <a:pt x="1039161" y="1054958"/>
                    <a:pt x="1045663" y="1047234"/>
                  </a:cubicBezTo>
                  <a:cubicBezTo>
                    <a:pt x="1048914" y="1043380"/>
                    <a:pt x="1053421" y="1041206"/>
                    <a:pt x="1058081" y="1040809"/>
                  </a:cubicBezTo>
                  <a:close/>
                  <a:moveTo>
                    <a:pt x="794846" y="945086"/>
                  </a:moveTo>
                  <a:cubicBezTo>
                    <a:pt x="799325" y="946424"/>
                    <a:pt x="803293" y="949469"/>
                    <a:pt x="805685" y="953907"/>
                  </a:cubicBezTo>
                  <a:lnTo>
                    <a:pt x="909968" y="1146767"/>
                  </a:lnTo>
                  <a:cubicBezTo>
                    <a:pt x="914807" y="1155606"/>
                    <a:pt x="911557" y="1166711"/>
                    <a:pt x="902718" y="1171550"/>
                  </a:cubicBezTo>
                  <a:cubicBezTo>
                    <a:pt x="900069" y="1173010"/>
                    <a:pt x="897092" y="1173777"/>
                    <a:pt x="894078" y="1173797"/>
                  </a:cubicBezTo>
                  <a:cubicBezTo>
                    <a:pt x="887395" y="1173814"/>
                    <a:pt x="881222" y="1170162"/>
                    <a:pt x="878007" y="1164300"/>
                  </a:cubicBezTo>
                  <a:lnTo>
                    <a:pt x="773541" y="971257"/>
                  </a:lnTo>
                  <a:cubicBezTo>
                    <a:pt x="768757" y="962381"/>
                    <a:pt x="772061" y="951295"/>
                    <a:pt x="780937" y="946511"/>
                  </a:cubicBezTo>
                  <a:cubicBezTo>
                    <a:pt x="785376" y="944118"/>
                    <a:pt x="790367" y="943748"/>
                    <a:pt x="794846" y="945086"/>
                  </a:cubicBezTo>
                  <a:close/>
                  <a:moveTo>
                    <a:pt x="511660" y="840261"/>
                  </a:moveTo>
                  <a:cubicBezTo>
                    <a:pt x="516256" y="841154"/>
                    <a:pt x="520511" y="843797"/>
                    <a:pt x="523333" y="847979"/>
                  </a:cubicBezTo>
                  <a:lnTo>
                    <a:pt x="616476" y="986050"/>
                  </a:lnTo>
                  <a:cubicBezTo>
                    <a:pt x="622119" y="994397"/>
                    <a:pt x="619945" y="1005756"/>
                    <a:pt x="611580" y="1011419"/>
                  </a:cubicBezTo>
                  <a:cubicBezTo>
                    <a:pt x="611563" y="1011419"/>
                    <a:pt x="611563" y="1011436"/>
                    <a:pt x="611543" y="1011436"/>
                  </a:cubicBezTo>
                  <a:cubicBezTo>
                    <a:pt x="608514" y="1013464"/>
                    <a:pt x="604951" y="1014542"/>
                    <a:pt x="601316" y="1014542"/>
                  </a:cubicBezTo>
                  <a:cubicBezTo>
                    <a:pt x="595234" y="1014542"/>
                    <a:pt x="589556" y="1011545"/>
                    <a:pt x="586159" y="1006505"/>
                  </a:cubicBezTo>
                  <a:lnTo>
                    <a:pt x="493016" y="868434"/>
                  </a:lnTo>
                  <a:cubicBezTo>
                    <a:pt x="487373" y="860070"/>
                    <a:pt x="489582" y="848691"/>
                    <a:pt x="497947" y="843048"/>
                  </a:cubicBezTo>
                  <a:cubicBezTo>
                    <a:pt x="502129" y="840228"/>
                    <a:pt x="507065" y="839369"/>
                    <a:pt x="511660" y="840261"/>
                  </a:cubicBezTo>
                  <a:close/>
                  <a:moveTo>
                    <a:pt x="1351465" y="742892"/>
                  </a:moveTo>
                  <a:cubicBezTo>
                    <a:pt x="1359756" y="740007"/>
                    <a:pt x="1368924" y="743403"/>
                    <a:pt x="1373309" y="751001"/>
                  </a:cubicBezTo>
                  <a:lnTo>
                    <a:pt x="1464625" y="950072"/>
                  </a:lnTo>
                  <a:cubicBezTo>
                    <a:pt x="1468880" y="959221"/>
                    <a:pt x="1464898" y="970088"/>
                    <a:pt x="1455749" y="974326"/>
                  </a:cubicBezTo>
                  <a:cubicBezTo>
                    <a:pt x="1455732" y="974344"/>
                    <a:pt x="1455694" y="974344"/>
                    <a:pt x="1455677" y="974361"/>
                  </a:cubicBezTo>
                  <a:cubicBezTo>
                    <a:pt x="1453319" y="975402"/>
                    <a:pt x="1450764" y="975968"/>
                    <a:pt x="1448187" y="976005"/>
                  </a:cubicBezTo>
                  <a:cubicBezTo>
                    <a:pt x="1441046" y="976022"/>
                    <a:pt x="1434564" y="971876"/>
                    <a:pt x="1431569" y="965411"/>
                  </a:cubicBezTo>
                  <a:lnTo>
                    <a:pt x="1340251" y="766160"/>
                  </a:lnTo>
                  <a:cubicBezTo>
                    <a:pt x="1336927" y="756644"/>
                    <a:pt x="1341949" y="746216"/>
                    <a:pt x="1351465" y="742892"/>
                  </a:cubicBezTo>
                  <a:close/>
                  <a:moveTo>
                    <a:pt x="377226" y="626992"/>
                  </a:moveTo>
                  <a:cubicBezTo>
                    <a:pt x="387306" y="626992"/>
                    <a:pt x="395489" y="635175"/>
                    <a:pt x="395489" y="645255"/>
                  </a:cubicBezTo>
                  <a:lnTo>
                    <a:pt x="400969" y="864415"/>
                  </a:lnTo>
                  <a:cubicBezTo>
                    <a:pt x="400969" y="874497"/>
                    <a:pt x="392786" y="882678"/>
                    <a:pt x="382705" y="882678"/>
                  </a:cubicBezTo>
                  <a:cubicBezTo>
                    <a:pt x="372623" y="882678"/>
                    <a:pt x="364440" y="874497"/>
                    <a:pt x="364440" y="864415"/>
                  </a:cubicBezTo>
                  <a:lnTo>
                    <a:pt x="358963" y="645255"/>
                  </a:lnTo>
                  <a:cubicBezTo>
                    <a:pt x="358963" y="635175"/>
                    <a:pt x="367144" y="626992"/>
                    <a:pt x="377226" y="626992"/>
                  </a:cubicBezTo>
                  <a:close/>
                  <a:moveTo>
                    <a:pt x="231030" y="577605"/>
                  </a:moveTo>
                  <a:cubicBezTo>
                    <a:pt x="235404" y="579253"/>
                    <a:pt x="239148" y="582568"/>
                    <a:pt x="241221" y="587161"/>
                  </a:cubicBezTo>
                  <a:cubicBezTo>
                    <a:pt x="244781" y="595051"/>
                    <a:pt x="242316" y="604366"/>
                    <a:pt x="235322" y="609461"/>
                  </a:cubicBezTo>
                  <a:lnTo>
                    <a:pt x="45930" y="720137"/>
                  </a:lnTo>
                  <a:cubicBezTo>
                    <a:pt x="43007" y="721433"/>
                    <a:pt x="39794" y="721927"/>
                    <a:pt x="36616" y="721597"/>
                  </a:cubicBezTo>
                  <a:cubicBezTo>
                    <a:pt x="26534" y="721488"/>
                    <a:pt x="18443" y="713233"/>
                    <a:pt x="18535" y="703151"/>
                  </a:cubicBezTo>
                  <a:cubicBezTo>
                    <a:pt x="18607" y="696777"/>
                    <a:pt x="21986" y="690878"/>
                    <a:pt x="27485" y="687628"/>
                  </a:cubicBezTo>
                  <a:lnTo>
                    <a:pt x="217058" y="578049"/>
                  </a:lnTo>
                  <a:cubicBezTo>
                    <a:pt x="221652" y="575975"/>
                    <a:pt x="226656" y="575956"/>
                    <a:pt x="231030" y="577605"/>
                  </a:cubicBezTo>
                  <a:close/>
                  <a:moveTo>
                    <a:pt x="728731" y="560054"/>
                  </a:moveTo>
                  <a:cubicBezTo>
                    <a:pt x="733356" y="559361"/>
                    <a:pt x="738246" y="560434"/>
                    <a:pt x="742310" y="563438"/>
                  </a:cubicBezTo>
                  <a:cubicBezTo>
                    <a:pt x="750437" y="569446"/>
                    <a:pt x="752154" y="580879"/>
                    <a:pt x="746144" y="589005"/>
                  </a:cubicBezTo>
                  <a:lnTo>
                    <a:pt x="616109" y="765611"/>
                  </a:lnTo>
                  <a:cubicBezTo>
                    <a:pt x="612658" y="770323"/>
                    <a:pt x="607161" y="773118"/>
                    <a:pt x="601317" y="773101"/>
                  </a:cubicBezTo>
                  <a:cubicBezTo>
                    <a:pt x="597426" y="773064"/>
                    <a:pt x="593645" y="771785"/>
                    <a:pt x="590541" y="769447"/>
                  </a:cubicBezTo>
                  <a:cubicBezTo>
                    <a:pt x="582413" y="763456"/>
                    <a:pt x="580697" y="752025"/>
                    <a:pt x="586688" y="743914"/>
                  </a:cubicBezTo>
                  <a:cubicBezTo>
                    <a:pt x="586688" y="743897"/>
                    <a:pt x="586706" y="743897"/>
                    <a:pt x="586706" y="743879"/>
                  </a:cubicBezTo>
                  <a:lnTo>
                    <a:pt x="716740" y="567272"/>
                  </a:lnTo>
                  <a:cubicBezTo>
                    <a:pt x="719746" y="563209"/>
                    <a:pt x="724106" y="560748"/>
                    <a:pt x="728731" y="560054"/>
                  </a:cubicBezTo>
                  <a:close/>
                  <a:moveTo>
                    <a:pt x="993066" y="559965"/>
                  </a:moveTo>
                  <a:cubicBezTo>
                    <a:pt x="1003146" y="559965"/>
                    <a:pt x="1011329" y="568148"/>
                    <a:pt x="1011329" y="578228"/>
                  </a:cubicBezTo>
                  <a:lnTo>
                    <a:pt x="1016260" y="797388"/>
                  </a:lnTo>
                  <a:cubicBezTo>
                    <a:pt x="1016260" y="807470"/>
                    <a:pt x="1008079" y="815651"/>
                    <a:pt x="997997" y="815651"/>
                  </a:cubicBezTo>
                  <a:cubicBezTo>
                    <a:pt x="987917" y="815651"/>
                    <a:pt x="979734" y="807470"/>
                    <a:pt x="979734" y="797388"/>
                  </a:cubicBezTo>
                  <a:lnTo>
                    <a:pt x="974803" y="578228"/>
                  </a:lnTo>
                  <a:cubicBezTo>
                    <a:pt x="974803" y="568148"/>
                    <a:pt x="982984" y="559965"/>
                    <a:pt x="993066" y="559965"/>
                  </a:cubicBezTo>
                  <a:close/>
                  <a:moveTo>
                    <a:pt x="1148579" y="491388"/>
                  </a:moveTo>
                  <a:cubicBezTo>
                    <a:pt x="1158057" y="487900"/>
                    <a:pt x="1168558" y="492776"/>
                    <a:pt x="1172047" y="502255"/>
                  </a:cubicBezTo>
                  <a:lnTo>
                    <a:pt x="1247292" y="708447"/>
                  </a:lnTo>
                  <a:cubicBezTo>
                    <a:pt x="1250726" y="717926"/>
                    <a:pt x="1245812" y="728391"/>
                    <a:pt x="1236333" y="731825"/>
                  </a:cubicBezTo>
                  <a:cubicBezTo>
                    <a:pt x="1234344" y="732555"/>
                    <a:pt x="1232244" y="732920"/>
                    <a:pt x="1230124" y="732920"/>
                  </a:cubicBezTo>
                  <a:cubicBezTo>
                    <a:pt x="1222437" y="732920"/>
                    <a:pt x="1215567" y="728098"/>
                    <a:pt x="1212958" y="720866"/>
                  </a:cubicBezTo>
                  <a:lnTo>
                    <a:pt x="1137710" y="514857"/>
                  </a:lnTo>
                  <a:cubicBezTo>
                    <a:pt x="1134224" y="505378"/>
                    <a:pt x="1139100" y="494876"/>
                    <a:pt x="1148579" y="491388"/>
                  </a:cubicBezTo>
                  <a:close/>
                  <a:moveTo>
                    <a:pt x="1562606" y="432184"/>
                  </a:moveTo>
                  <a:cubicBezTo>
                    <a:pt x="1567219" y="432927"/>
                    <a:pt x="1571548" y="435429"/>
                    <a:pt x="1574498" y="439519"/>
                  </a:cubicBezTo>
                  <a:cubicBezTo>
                    <a:pt x="1574535" y="439556"/>
                    <a:pt x="1574552" y="439574"/>
                    <a:pt x="1574570" y="439611"/>
                  </a:cubicBezTo>
                  <a:cubicBezTo>
                    <a:pt x="1580379" y="447792"/>
                    <a:pt x="1578497" y="459115"/>
                    <a:pt x="1570369" y="464997"/>
                  </a:cubicBezTo>
                  <a:lnTo>
                    <a:pt x="1392668" y="592841"/>
                  </a:lnTo>
                  <a:cubicBezTo>
                    <a:pt x="1389580" y="595068"/>
                    <a:pt x="1385873" y="596292"/>
                    <a:pt x="1382074" y="596310"/>
                  </a:cubicBezTo>
                  <a:cubicBezTo>
                    <a:pt x="1371992" y="596347"/>
                    <a:pt x="1363776" y="588201"/>
                    <a:pt x="1363739" y="578119"/>
                  </a:cubicBezTo>
                  <a:cubicBezTo>
                    <a:pt x="1363720" y="572237"/>
                    <a:pt x="1366532" y="566705"/>
                    <a:pt x="1371299" y="563254"/>
                  </a:cubicBezTo>
                  <a:lnTo>
                    <a:pt x="1549002" y="435410"/>
                  </a:lnTo>
                  <a:cubicBezTo>
                    <a:pt x="1553093" y="432460"/>
                    <a:pt x="1557992" y="431442"/>
                    <a:pt x="1562606" y="432184"/>
                  </a:cubicBezTo>
                  <a:close/>
                  <a:moveTo>
                    <a:pt x="381590" y="400024"/>
                  </a:moveTo>
                  <a:cubicBezTo>
                    <a:pt x="386101" y="401250"/>
                    <a:pt x="390147" y="404200"/>
                    <a:pt x="392658" y="408582"/>
                  </a:cubicBezTo>
                  <a:cubicBezTo>
                    <a:pt x="392693" y="408638"/>
                    <a:pt x="392713" y="408693"/>
                    <a:pt x="392748" y="408748"/>
                  </a:cubicBezTo>
                  <a:lnTo>
                    <a:pt x="501234" y="599416"/>
                  </a:lnTo>
                  <a:cubicBezTo>
                    <a:pt x="506183" y="608145"/>
                    <a:pt x="503169" y="619233"/>
                    <a:pt x="494476" y="624253"/>
                  </a:cubicBezTo>
                  <a:cubicBezTo>
                    <a:pt x="491865" y="626026"/>
                    <a:pt x="488851" y="627103"/>
                    <a:pt x="485710" y="627359"/>
                  </a:cubicBezTo>
                  <a:cubicBezTo>
                    <a:pt x="479153" y="627376"/>
                    <a:pt x="473090" y="623908"/>
                    <a:pt x="469820" y="618227"/>
                  </a:cubicBezTo>
                  <a:lnTo>
                    <a:pt x="361336" y="427557"/>
                  </a:lnTo>
                  <a:cubicBezTo>
                    <a:pt x="355894" y="419066"/>
                    <a:pt x="358377" y="407760"/>
                    <a:pt x="366870" y="402337"/>
                  </a:cubicBezTo>
                  <a:cubicBezTo>
                    <a:pt x="367143" y="402154"/>
                    <a:pt x="367436" y="401970"/>
                    <a:pt x="367729" y="401806"/>
                  </a:cubicBezTo>
                  <a:cubicBezTo>
                    <a:pt x="372102" y="399295"/>
                    <a:pt x="377079" y="398798"/>
                    <a:pt x="381590" y="400024"/>
                  </a:cubicBezTo>
                  <a:close/>
                  <a:moveTo>
                    <a:pt x="704467" y="198041"/>
                  </a:moveTo>
                  <a:cubicBezTo>
                    <a:pt x="709126" y="198404"/>
                    <a:pt x="713646" y="200545"/>
                    <a:pt x="716925" y="204380"/>
                  </a:cubicBezTo>
                  <a:cubicBezTo>
                    <a:pt x="723481" y="212051"/>
                    <a:pt x="722587" y="223576"/>
                    <a:pt x="714916" y="230131"/>
                  </a:cubicBezTo>
                  <a:lnTo>
                    <a:pt x="548538" y="373132"/>
                  </a:lnTo>
                  <a:cubicBezTo>
                    <a:pt x="545249" y="376037"/>
                    <a:pt x="541048" y="377643"/>
                    <a:pt x="536666" y="377698"/>
                  </a:cubicBezTo>
                  <a:cubicBezTo>
                    <a:pt x="526584" y="377698"/>
                    <a:pt x="518403" y="369517"/>
                    <a:pt x="518403" y="359435"/>
                  </a:cubicBezTo>
                  <a:cubicBezTo>
                    <a:pt x="518403" y="354102"/>
                    <a:pt x="520739" y="349025"/>
                    <a:pt x="524794" y="345556"/>
                  </a:cubicBezTo>
                  <a:lnTo>
                    <a:pt x="691173" y="202371"/>
                  </a:lnTo>
                  <a:cubicBezTo>
                    <a:pt x="695009" y="199093"/>
                    <a:pt x="699808" y="197678"/>
                    <a:pt x="704467" y="198041"/>
                  </a:cubicBezTo>
                  <a:close/>
                  <a:moveTo>
                    <a:pt x="20233" y="148160"/>
                  </a:moveTo>
                  <a:cubicBezTo>
                    <a:pt x="24858" y="148687"/>
                    <a:pt x="29282" y="150970"/>
                    <a:pt x="32415" y="154887"/>
                  </a:cubicBezTo>
                  <a:lnTo>
                    <a:pt x="169024" y="326564"/>
                  </a:lnTo>
                  <a:cubicBezTo>
                    <a:pt x="175234" y="334435"/>
                    <a:pt x="173938" y="345868"/>
                    <a:pt x="166102" y="352132"/>
                  </a:cubicBezTo>
                  <a:cubicBezTo>
                    <a:pt x="162887" y="354708"/>
                    <a:pt x="158907" y="356131"/>
                    <a:pt x="154778" y="356149"/>
                  </a:cubicBezTo>
                  <a:cubicBezTo>
                    <a:pt x="149227" y="356131"/>
                    <a:pt x="143986" y="353574"/>
                    <a:pt x="140532" y="349209"/>
                  </a:cubicBezTo>
                  <a:lnTo>
                    <a:pt x="3923" y="177534"/>
                  </a:lnTo>
                  <a:cubicBezTo>
                    <a:pt x="-2286" y="169664"/>
                    <a:pt x="-990" y="158231"/>
                    <a:pt x="6846" y="151966"/>
                  </a:cubicBezTo>
                  <a:cubicBezTo>
                    <a:pt x="10782" y="148861"/>
                    <a:pt x="15608" y="147632"/>
                    <a:pt x="20233" y="148160"/>
                  </a:cubicBezTo>
                  <a:close/>
                  <a:moveTo>
                    <a:pt x="310199" y="380"/>
                  </a:moveTo>
                  <a:cubicBezTo>
                    <a:pt x="320025" y="-1649"/>
                    <a:pt x="329649" y="4635"/>
                    <a:pt x="331749" y="14442"/>
                  </a:cubicBezTo>
                  <a:lnTo>
                    <a:pt x="377409" y="229036"/>
                  </a:lnTo>
                  <a:cubicBezTo>
                    <a:pt x="379545" y="238898"/>
                    <a:pt x="373281" y="248615"/>
                    <a:pt x="363417" y="250750"/>
                  </a:cubicBezTo>
                  <a:cubicBezTo>
                    <a:pt x="363399" y="250750"/>
                    <a:pt x="363362" y="250768"/>
                    <a:pt x="363345" y="250768"/>
                  </a:cubicBezTo>
                  <a:lnTo>
                    <a:pt x="360058" y="251135"/>
                  </a:lnTo>
                  <a:cubicBezTo>
                    <a:pt x="351291" y="251336"/>
                    <a:pt x="343639" y="245273"/>
                    <a:pt x="341794" y="236708"/>
                  </a:cubicBezTo>
                  <a:lnTo>
                    <a:pt x="296137" y="22113"/>
                  </a:lnTo>
                  <a:cubicBezTo>
                    <a:pt x="293999" y="12250"/>
                    <a:pt x="300265" y="2535"/>
                    <a:pt x="310127" y="397"/>
                  </a:cubicBezTo>
                  <a:cubicBezTo>
                    <a:pt x="310144" y="397"/>
                    <a:pt x="310181" y="380"/>
                    <a:pt x="310199" y="38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818" name="Google Shape;818;p15"/>
          <p:cNvGrpSpPr/>
          <p:nvPr/>
        </p:nvGrpSpPr>
        <p:grpSpPr>
          <a:xfrm flipH="1" rot="730305">
            <a:off x="10000469" y="500835"/>
            <a:ext cx="1555243" cy="892284"/>
            <a:chOff x="-428213" y="-379272"/>
            <a:chExt cx="4043302" cy="2319748"/>
          </a:xfrm>
        </p:grpSpPr>
        <p:sp>
          <p:nvSpPr>
            <p:cNvPr id="819" name="Google Shape;819;p15"/>
            <p:cNvSpPr/>
            <p:nvPr/>
          </p:nvSpPr>
          <p:spPr>
            <a:xfrm flipH="1">
              <a:off x="1261939" y="-379272"/>
              <a:ext cx="1268020" cy="1796335"/>
            </a:xfrm>
            <a:custGeom>
              <a:rect b="b" l="l" r="r" t="t"/>
              <a:pathLst>
                <a:path extrusionOk="0" h="695580" w="491005">
                  <a:moveTo>
                    <a:pt x="-990" y="557771"/>
                  </a:moveTo>
                  <a:cubicBezTo>
                    <a:pt x="19965" y="480552"/>
                    <a:pt x="50825" y="406362"/>
                    <a:pt x="90831" y="337077"/>
                  </a:cubicBezTo>
                  <a:cubicBezTo>
                    <a:pt x="128931" y="271735"/>
                    <a:pt x="191225" y="166198"/>
                    <a:pt x="315050" y="81140"/>
                  </a:cubicBezTo>
                  <a:cubicBezTo>
                    <a:pt x="364580" y="47164"/>
                    <a:pt x="418396" y="20027"/>
                    <a:pt x="475165" y="463"/>
                  </a:cubicBezTo>
                  <a:cubicBezTo>
                    <a:pt x="480975" y="-1585"/>
                    <a:pt x="487357" y="1473"/>
                    <a:pt x="489357" y="7273"/>
                  </a:cubicBezTo>
                  <a:cubicBezTo>
                    <a:pt x="490309" y="9864"/>
                    <a:pt x="490214" y="12693"/>
                    <a:pt x="489166" y="15227"/>
                  </a:cubicBezTo>
                  <a:cubicBezTo>
                    <a:pt x="479641" y="37992"/>
                    <a:pt x="469545" y="66186"/>
                    <a:pt x="459734" y="98761"/>
                  </a:cubicBezTo>
                  <a:cubicBezTo>
                    <a:pt x="442399" y="156864"/>
                    <a:pt x="412966" y="258305"/>
                    <a:pt x="420968" y="381177"/>
                  </a:cubicBezTo>
                  <a:cubicBezTo>
                    <a:pt x="426111" y="460997"/>
                    <a:pt x="442209" y="475379"/>
                    <a:pt x="447447" y="584250"/>
                  </a:cubicBezTo>
                  <a:cubicBezTo>
                    <a:pt x="449638" y="631018"/>
                    <a:pt x="448685" y="669975"/>
                    <a:pt x="447447" y="69540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20" name="Google Shape;820;p15"/>
            <p:cNvSpPr/>
            <p:nvPr/>
          </p:nvSpPr>
          <p:spPr>
            <a:xfrm flipH="1">
              <a:off x="-428213" y="-160868"/>
              <a:ext cx="4043302" cy="2101344"/>
            </a:xfrm>
            <a:custGeom>
              <a:rect b="b" l="l" r="r" t="t"/>
              <a:pathLst>
                <a:path extrusionOk="0" h="2101344" w="4043302">
                  <a:moveTo>
                    <a:pt x="982909" y="1282"/>
                  </a:moveTo>
                  <a:cubicBezTo>
                    <a:pt x="971097" y="-2874"/>
                    <a:pt x="958056" y="3401"/>
                    <a:pt x="953873" y="15334"/>
                  </a:cubicBezTo>
                  <a:cubicBezTo>
                    <a:pt x="923607" y="106237"/>
                    <a:pt x="868238" y="186654"/>
                    <a:pt x="793923" y="247141"/>
                  </a:cubicBezTo>
                  <a:cubicBezTo>
                    <a:pt x="741261" y="288237"/>
                    <a:pt x="707549" y="294879"/>
                    <a:pt x="616008" y="333761"/>
                  </a:cubicBezTo>
                  <a:cubicBezTo>
                    <a:pt x="469591" y="396509"/>
                    <a:pt x="325387" y="458275"/>
                    <a:pt x="210225" y="570980"/>
                  </a:cubicBezTo>
                  <a:cubicBezTo>
                    <a:pt x="117700" y="661070"/>
                    <a:pt x="51503" y="774635"/>
                    <a:pt x="18530" y="899496"/>
                  </a:cubicBezTo>
                  <a:cubicBezTo>
                    <a:pt x="-10509" y="1016875"/>
                    <a:pt x="-172" y="1114076"/>
                    <a:pt x="14099" y="1241543"/>
                  </a:cubicBezTo>
                  <a:cubicBezTo>
                    <a:pt x="29109" y="1344305"/>
                    <a:pt x="53226" y="1445591"/>
                    <a:pt x="85708" y="1544219"/>
                  </a:cubicBezTo>
                  <a:cubicBezTo>
                    <a:pt x="86941" y="1548427"/>
                    <a:pt x="89400" y="1552243"/>
                    <a:pt x="92599" y="1555245"/>
                  </a:cubicBezTo>
                  <a:cubicBezTo>
                    <a:pt x="102442" y="1564522"/>
                    <a:pt x="117945" y="1564006"/>
                    <a:pt x="127298" y="1554064"/>
                  </a:cubicBezTo>
                  <a:cubicBezTo>
                    <a:pt x="166177" y="1503446"/>
                    <a:pt x="220066" y="1466336"/>
                    <a:pt x="281096" y="1448004"/>
                  </a:cubicBezTo>
                  <a:cubicBezTo>
                    <a:pt x="350489" y="1427899"/>
                    <a:pt x="422835" y="1419580"/>
                    <a:pt x="494937" y="1423396"/>
                  </a:cubicBezTo>
                  <a:cubicBezTo>
                    <a:pt x="643814" y="1433707"/>
                    <a:pt x="791709" y="1395933"/>
                    <a:pt x="917453" y="1315612"/>
                  </a:cubicBezTo>
                  <a:cubicBezTo>
                    <a:pt x="950181" y="1401372"/>
                    <a:pt x="992013" y="1483364"/>
                    <a:pt x="1042216" y="1560216"/>
                  </a:cubicBezTo>
                  <a:cubicBezTo>
                    <a:pt x="1125635" y="1686993"/>
                    <a:pt x="1230465" y="1798370"/>
                    <a:pt x="1351781" y="1889467"/>
                  </a:cubicBezTo>
                  <a:cubicBezTo>
                    <a:pt x="1447505" y="1961322"/>
                    <a:pt x="1549628" y="2038346"/>
                    <a:pt x="1707612" y="2075748"/>
                  </a:cubicBezTo>
                  <a:cubicBezTo>
                    <a:pt x="1782663" y="2093713"/>
                    <a:pt x="1893154" y="2119797"/>
                    <a:pt x="2016193" y="2081902"/>
                  </a:cubicBezTo>
                  <a:cubicBezTo>
                    <a:pt x="2095677" y="2057539"/>
                    <a:pt x="2168271" y="1993313"/>
                    <a:pt x="2310257" y="1866337"/>
                  </a:cubicBezTo>
                  <a:cubicBezTo>
                    <a:pt x="2478821" y="1715492"/>
                    <a:pt x="2476361" y="1694082"/>
                    <a:pt x="2569380" y="1632807"/>
                  </a:cubicBezTo>
                  <a:cubicBezTo>
                    <a:pt x="2589802" y="1619520"/>
                    <a:pt x="2675190" y="1579163"/>
                    <a:pt x="2844739" y="1499434"/>
                  </a:cubicBezTo>
                  <a:cubicBezTo>
                    <a:pt x="3031023" y="1412075"/>
                    <a:pt x="3068915" y="1394851"/>
                    <a:pt x="3129454" y="1371964"/>
                  </a:cubicBezTo>
                  <a:cubicBezTo>
                    <a:pt x="3205983" y="1339851"/>
                    <a:pt x="3285712" y="1315760"/>
                    <a:pt x="3367162" y="1300111"/>
                  </a:cubicBezTo>
                  <a:cubicBezTo>
                    <a:pt x="3451077" y="1285837"/>
                    <a:pt x="3556153" y="1269350"/>
                    <a:pt x="3676733" y="1308722"/>
                  </a:cubicBezTo>
                  <a:cubicBezTo>
                    <a:pt x="3722256" y="1323686"/>
                    <a:pt x="3765566" y="1344994"/>
                    <a:pt x="3805184" y="1371964"/>
                  </a:cubicBezTo>
                  <a:cubicBezTo>
                    <a:pt x="3802477" y="1382791"/>
                    <a:pt x="3794354" y="1441359"/>
                    <a:pt x="3822163" y="1470395"/>
                  </a:cubicBezTo>
                  <a:cubicBezTo>
                    <a:pt x="3849969" y="1499434"/>
                    <a:pt x="3895986" y="1494512"/>
                    <a:pt x="3945202" y="1489345"/>
                  </a:cubicBezTo>
                  <a:cubicBezTo>
                    <a:pt x="3978666" y="1485948"/>
                    <a:pt x="4011151" y="1477655"/>
                    <a:pt x="4042158" y="1464737"/>
                  </a:cubicBezTo>
                  <a:cubicBezTo>
                    <a:pt x="4052001" y="1366306"/>
                    <a:pt x="3996880" y="1288545"/>
                    <a:pt x="3932651" y="1277718"/>
                  </a:cubicBezTo>
                  <a:cubicBezTo>
                    <a:pt x="3894263" y="1274592"/>
                    <a:pt x="3856120" y="1287806"/>
                    <a:pt x="3827823" y="1314137"/>
                  </a:cubicBezTo>
                  <a:cubicBezTo>
                    <a:pt x="3541143" y="1220134"/>
                    <a:pt x="3346246" y="1248434"/>
                    <a:pt x="3221241" y="1291498"/>
                  </a:cubicBezTo>
                  <a:cubicBezTo>
                    <a:pt x="3127976" y="1324471"/>
                    <a:pt x="3015026" y="1385008"/>
                    <a:pt x="2729084" y="1488361"/>
                  </a:cubicBezTo>
                  <a:cubicBezTo>
                    <a:pt x="2638524" y="1521334"/>
                    <a:pt x="2527052" y="1559477"/>
                    <a:pt x="2450766" y="1506815"/>
                  </a:cubicBezTo>
                  <a:cubicBezTo>
                    <a:pt x="2408689" y="1478269"/>
                    <a:pt x="2399339" y="1437915"/>
                    <a:pt x="2376943" y="1386728"/>
                  </a:cubicBezTo>
                  <a:cubicBezTo>
                    <a:pt x="2376943" y="1386728"/>
                    <a:pt x="2365624" y="1351785"/>
                    <a:pt x="2331450" y="1298971"/>
                  </a:cubicBezTo>
                  <a:lnTo>
                    <a:pt x="2306143" y="1266182"/>
                  </a:lnTo>
                  <a:lnTo>
                    <a:pt x="2310996" y="1166490"/>
                  </a:lnTo>
                  <a:cubicBezTo>
                    <a:pt x="2327236" y="1033362"/>
                    <a:pt x="2365872" y="903923"/>
                    <a:pt x="2425176" y="783592"/>
                  </a:cubicBezTo>
                  <a:cubicBezTo>
                    <a:pt x="2492109" y="651694"/>
                    <a:pt x="2538866" y="632746"/>
                    <a:pt x="2739663" y="386668"/>
                  </a:cubicBezTo>
                  <a:cubicBezTo>
                    <a:pt x="2804628" y="306939"/>
                    <a:pt x="2858274" y="237791"/>
                    <a:pt x="2898879" y="183900"/>
                  </a:cubicBezTo>
                  <a:cubicBezTo>
                    <a:pt x="2902320" y="179200"/>
                    <a:pt x="2904537" y="173540"/>
                    <a:pt x="2904785" y="167683"/>
                  </a:cubicBezTo>
                  <a:cubicBezTo>
                    <a:pt x="2905519" y="151640"/>
                    <a:pt x="2892971" y="138105"/>
                    <a:pt x="2876976" y="137392"/>
                  </a:cubicBezTo>
                  <a:cubicBezTo>
                    <a:pt x="2834403" y="135914"/>
                    <a:pt x="2783466" y="134439"/>
                    <a:pt x="2726131" y="135914"/>
                  </a:cubicBezTo>
                  <a:cubicBezTo>
                    <a:pt x="2574792" y="140590"/>
                    <a:pt x="2333387" y="148710"/>
                    <a:pt x="2060241" y="263629"/>
                  </a:cubicBezTo>
                  <a:cubicBezTo>
                    <a:pt x="1855504" y="350003"/>
                    <a:pt x="1527480" y="487559"/>
                    <a:pt x="1412563" y="765383"/>
                  </a:cubicBezTo>
                  <a:cubicBezTo>
                    <a:pt x="1400751" y="794174"/>
                    <a:pt x="1386664" y="835268"/>
                    <a:pt x="1362641" y="879378"/>
                  </a:cubicBezTo>
                  <a:lnTo>
                    <a:pt x="1341166" y="911879"/>
                  </a:lnTo>
                  <a:lnTo>
                    <a:pt x="1288508" y="911697"/>
                  </a:lnTo>
                  <a:cubicBezTo>
                    <a:pt x="1231450" y="913995"/>
                    <a:pt x="1174483" y="918787"/>
                    <a:pt x="1117763" y="926070"/>
                  </a:cubicBezTo>
                  <a:cubicBezTo>
                    <a:pt x="1152705" y="821487"/>
                    <a:pt x="1226528" y="555231"/>
                    <a:pt x="1122191" y="255507"/>
                  </a:cubicBezTo>
                  <a:cubicBezTo>
                    <a:pt x="1091432" y="167732"/>
                    <a:pt x="1048367" y="84851"/>
                    <a:pt x="993984" y="9428"/>
                  </a:cubicBezTo>
                  <a:cubicBezTo>
                    <a:pt x="991277" y="5664"/>
                    <a:pt x="987340" y="2833"/>
                    <a:pt x="982909" y="1282"/>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21" name="Google Shape;821;p15"/>
            <p:cNvSpPr/>
            <p:nvPr/>
          </p:nvSpPr>
          <p:spPr>
            <a:xfrm flipH="1">
              <a:off x="700874" y="-32871"/>
              <a:ext cx="1872888" cy="1224503"/>
            </a:xfrm>
            <a:custGeom>
              <a:rect b="b" l="l" r="r" t="t"/>
              <a:pathLst>
                <a:path extrusionOk="0" h="474154" w="725223">
                  <a:moveTo>
                    <a:pt x="-990" y="377302"/>
                  </a:moveTo>
                  <a:cubicBezTo>
                    <a:pt x="57875" y="368558"/>
                    <a:pt x="107786" y="329525"/>
                    <a:pt x="130455" y="274527"/>
                  </a:cubicBezTo>
                  <a:cubicBezTo>
                    <a:pt x="139980" y="246686"/>
                    <a:pt x="153411" y="220349"/>
                    <a:pt x="170365" y="196327"/>
                  </a:cubicBezTo>
                  <a:cubicBezTo>
                    <a:pt x="223990" y="124985"/>
                    <a:pt x="307906" y="85456"/>
                    <a:pt x="387916" y="51642"/>
                  </a:cubicBezTo>
                  <a:cubicBezTo>
                    <a:pt x="469355" y="17457"/>
                    <a:pt x="556795" y="-155"/>
                    <a:pt x="645092" y="-174"/>
                  </a:cubicBezTo>
                  <a:cubicBezTo>
                    <a:pt x="659664" y="-174"/>
                    <a:pt x="674428" y="-174"/>
                    <a:pt x="689097" y="-174"/>
                  </a:cubicBezTo>
                  <a:lnTo>
                    <a:pt x="711290" y="-174"/>
                  </a:lnTo>
                  <a:cubicBezTo>
                    <a:pt x="719290" y="722"/>
                    <a:pt x="725005" y="7932"/>
                    <a:pt x="724148" y="15933"/>
                  </a:cubicBezTo>
                  <a:cubicBezTo>
                    <a:pt x="723958" y="17695"/>
                    <a:pt x="723387" y="19400"/>
                    <a:pt x="722624" y="20972"/>
                  </a:cubicBezTo>
                  <a:cubicBezTo>
                    <a:pt x="686048" y="67930"/>
                    <a:pt x="650902" y="113936"/>
                    <a:pt x="611563" y="157655"/>
                  </a:cubicBezTo>
                  <a:cubicBezTo>
                    <a:pt x="592513" y="179754"/>
                    <a:pt x="571653" y="200518"/>
                    <a:pt x="554984" y="224330"/>
                  </a:cubicBezTo>
                  <a:cubicBezTo>
                    <a:pt x="507359" y="297673"/>
                    <a:pt x="486786" y="387113"/>
                    <a:pt x="487643" y="473981"/>
                  </a:cubicBezTo>
                  <a:cubicBezTo>
                    <a:pt x="485071" y="386827"/>
                    <a:pt x="503930" y="296149"/>
                    <a:pt x="551269" y="221854"/>
                  </a:cubicBezTo>
                  <a:cubicBezTo>
                    <a:pt x="568796" y="198346"/>
                    <a:pt x="587560" y="175772"/>
                    <a:pt x="607467" y="154227"/>
                  </a:cubicBezTo>
                  <a:cubicBezTo>
                    <a:pt x="641377" y="116127"/>
                    <a:pt x="685096" y="58977"/>
                    <a:pt x="716909" y="18114"/>
                  </a:cubicBezTo>
                  <a:cubicBezTo>
                    <a:pt x="718624" y="14047"/>
                    <a:pt x="716719" y="9351"/>
                    <a:pt x="712719" y="7618"/>
                  </a:cubicBezTo>
                  <a:cubicBezTo>
                    <a:pt x="712242" y="7418"/>
                    <a:pt x="711767" y="7265"/>
                    <a:pt x="711290" y="7161"/>
                  </a:cubicBezTo>
                  <a:lnTo>
                    <a:pt x="689668" y="7161"/>
                  </a:lnTo>
                  <a:cubicBezTo>
                    <a:pt x="675094" y="7161"/>
                    <a:pt x="660522" y="7161"/>
                    <a:pt x="645948" y="7161"/>
                  </a:cubicBezTo>
                  <a:cubicBezTo>
                    <a:pt x="558413" y="7437"/>
                    <a:pt x="471736" y="24744"/>
                    <a:pt x="390869" y="58119"/>
                  </a:cubicBezTo>
                  <a:cubicBezTo>
                    <a:pt x="305144" y="94314"/>
                    <a:pt x="213609" y="136320"/>
                    <a:pt x="162269" y="217377"/>
                  </a:cubicBezTo>
                  <a:cubicBezTo>
                    <a:pt x="151315" y="236246"/>
                    <a:pt x="141885" y="256001"/>
                    <a:pt x="134266" y="276432"/>
                  </a:cubicBezTo>
                  <a:cubicBezTo>
                    <a:pt x="110358" y="331554"/>
                    <a:pt x="59304" y="370054"/>
                    <a:pt x="-323" y="377778"/>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22" name="Google Shape;822;p15"/>
            <p:cNvSpPr/>
            <p:nvPr/>
          </p:nvSpPr>
          <p:spPr>
            <a:xfrm flipH="1">
              <a:off x="3049265" y="953163"/>
              <a:ext cx="232464" cy="201512"/>
            </a:xfrm>
            <a:custGeom>
              <a:rect b="b" l="l" r="r" t="t"/>
              <a:pathLst>
                <a:path extrusionOk="0" h="78030" w="90015">
                  <a:moveTo>
                    <a:pt x="85307" y="44594"/>
                  </a:moveTo>
                  <a:lnTo>
                    <a:pt x="40634" y="36784"/>
                  </a:lnTo>
                  <a:lnTo>
                    <a:pt x="38159" y="72883"/>
                  </a:lnTo>
                  <a:cubicBezTo>
                    <a:pt x="37777" y="76017"/>
                    <a:pt x="34919" y="78217"/>
                    <a:pt x="31777" y="77808"/>
                  </a:cubicBezTo>
                  <a:cubicBezTo>
                    <a:pt x="31109" y="77722"/>
                    <a:pt x="30538" y="77541"/>
                    <a:pt x="29966" y="77265"/>
                  </a:cubicBezTo>
                  <a:lnTo>
                    <a:pt x="-990" y="62025"/>
                  </a:lnTo>
                  <a:lnTo>
                    <a:pt x="725" y="60787"/>
                  </a:lnTo>
                  <a:lnTo>
                    <a:pt x="725" y="60787"/>
                  </a:lnTo>
                  <a:lnTo>
                    <a:pt x="32347" y="37831"/>
                  </a:lnTo>
                  <a:lnTo>
                    <a:pt x="33586" y="37355"/>
                  </a:lnTo>
                  <a:cubicBezTo>
                    <a:pt x="43206" y="34231"/>
                    <a:pt x="51970" y="29097"/>
                    <a:pt x="59399" y="22306"/>
                  </a:cubicBezTo>
                  <a:cubicBezTo>
                    <a:pt x="63208" y="18819"/>
                    <a:pt x="66638" y="14990"/>
                    <a:pt x="69686" y="10875"/>
                  </a:cubicBezTo>
                  <a:lnTo>
                    <a:pt x="69686" y="10875"/>
                  </a:lnTo>
                  <a:lnTo>
                    <a:pt x="84926" y="-174"/>
                  </a:lnTo>
                  <a:lnTo>
                    <a:pt x="84926" y="-174"/>
                  </a:lnTo>
                  <a:cubicBezTo>
                    <a:pt x="84926" y="2493"/>
                    <a:pt x="87879" y="29354"/>
                    <a:pt x="89022" y="40403"/>
                  </a:cubicBezTo>
                  <a:cubicBezTo>
                    <a:pt x="89117" y="42575"/>
                    <a:pt x="87498" y="44442"/>
                    <a:pt x="85307" y="44594"/>
                  </a:cubicBez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23" name="Google Shape;823;p15"/>
            <p:cNvSpPr/>
            <p:nvPr/>
          </p:nvSpPr>
          <p:spPr>
            <a:xfrm flipH="1">
              <a:off x="2854839" y="425715"/>
              <a:ext cx="147998" cy="150890"/>
            </a:xfrm>
            <a:custGeom>
              <a:rect b="b" l="l" r="r" t="t"/>
              <a:pathLst>
                <a:path extrusionOk="0" h="58428" w="57308">
                  <a:moveTo>
                    <a:pt x="7264" y="58255"/>
                  </a:moveTo>
                  <a:cubicBezTo>
                    <a:pt x="-5309" y="43148"/>
                    <a:pt x="-3308" y="20688"/>
                    <a:pt x="11836" y="8077"/>
                  </a:cubicBezTo>
                  <a:cubicBezTo>
                    <a:pt x="17646" y="3181"/>
                    <a:pt x="24981" y="295"/>
                    <a:pt x="32601" y="-134"/>
                  </a:cubicBezTo>
                  <a:cubicBezTo>
                    <a:pt x="41268" y="-553"/>
                    <a:pt x="49745" y="2343"/>
                    <a:pt x="56318" y="7963"/>
                  </a:cubicBezTo>
                  <a:cubicBezTo>
                    <a:pt x="37648" y="-686"/>
                    <a:pt x="15551" y="7420"/>
                    <a:pt x="6883" y="26079"/>
                  </a:cubicBezTo>
                  <a:cubicBezTo>
                    <a:pt x="2120" y="36309"/>
                    <a:pt x="2311" y="48149"/>
                    <a:pt x="7264" y="58255"/>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24" name="Google Shape;824;p15"/>
            <p:cNvSpPr/>
            <p:nvPr/>
          </p:nvSpPr>
          <p:spPr>
            <a:xfrm flipH="1">
              <a:off x="3498289" y="1115497"/>
              <a:ext cx="28227" cy="54932"/>
            </a:xfrm>
            <a:custGeom>
              <a:rect b="b" l="l" r="r" t="t"/>
              <a:pathLst>
                <a:path extrusionOk="0" h="21271" w="10930">
                  <a:moveTo>
                    <a:pt x="4225" y="21098"/>
                  </a:moveTo>
                  <a:cubicBezTo>
                    <a:pt x="1749" y="21098"/>
                    <a:pt x="-442" y="17764"/>
                    <a:pt x="-919" y="13097"/>
                  </a:cubicBezTo>
                  <a:cubicBezTo>
                    <a:pt x="-1014" y="12240"/>
                    <a:pt x="-1014" y="11382"/>
                    <a:pt x="-919" y="10525"/>
                  </a:cubicBezTo>
                  <a:cubicBezTo>
                    <a:pt x="-1014" y="9639"/>
                    <a:pt x="-1014" y="8744"/>
                    <a:pt x="-919" y="7858"/>
                  </a:cubicBezTo>
                  <a:cubicBezTo>
                    <a:pt x="-919" y="2715"/>
                    <a:pt x="2129" y="-905"/>
                    <a:pt x="5082" y="-48"/>
                  </a:cubicBezTo>
                  <a:cubicBezTo>
                    <a:pt x="8034" y="810"/>
                    <a:pt x="9940" y="5096"/>
                    <a:pt x="9940" y="10430"/>
                  </a:cubicBezTo>
                  <a:cubicBezTo>
                    <a:pt x="9940" y="15764"/>
                    <a:pt x="7939" y="19955"/>
                    <a:pt x="5082" y="21002"/>
                  </a:cubicBezTo>
                  <a:close/>
                  <a:moveTo>
                    <a:pt x="3463" y="18621"/>
                  </a:moveTo>
                  <a:lnTo>
                    <a:pt x="3463" y="18621"/>
                  </a:ln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25" name="Google Shape;825;p15"/>
            <p:cNvSpPr/>
            <p:nvPr/>
          </p:nvSpPr>
          <p:spPr>
            <a:xfrm flipH="1">
              <a:off x="1837330" y="353747"/>
              <a:ext cx="1747662" cy="1502075"/>
            </a:xfrm>
            <a:custGeom>
              <a:rect b="b" l="l" r="r" t="t"/>
              <a:pathLst>
                <a:path extrusionOk="0" h="1502075" w="1747662">
                  <a:moveTo>
                    <a:pt x="1602708" y="1438340"/>
                  </a:moveTo>
                  <a:cubicBezTo>
                    <a:pt x="1596802" y="1434920"/>
                    <a:pt x="1589175" y="1436398"/>
                    <a:pt x="1584990" y="1441787"/>
                  </a:cubicBezTo>
                  <a:cubicBezTo>
                    <a:pt x="1584990" y="1441810"/>
                    <a:pt x="1584990" y="1441859"/>
                    <a:pt x="1584990" y="1441885"/>
                  </a:cubicBezTo>
                  <a:cubicBezTo>
                    <a:pt x="1581298" y="1447520"/>
                    <a:pt x="1583021" y="1454952"/>
                    <a:pt x="1588682" y="1458520"/>
                  </a:cubicBezTo>
                  <a:cubicBezTo>
                    <a:pt x="1613783" y="1479878"/>
                    <a:pt x="1643558" y="1494841"/>
                    <a:pt x="1675792" y="1502075"/>
                  </a:cubicBezTo>
                  <a:cubicBezTo>
                    <a:pt x="1675792" y="1502075"/>
                    <a:pt x="1676038" y="1502075"/>
                    <a:pt x="1676038" y="1502049"/>
                  </a:cubicBezTo>
                  <a:cubicBezTo>
                    <a:pt x="1682928" y="1501657"/>
                    <a:pt x="1688095" y="1495826"/>
                    <a:pt x="1687606" y="1489034"/>
                  </a:cubicBezTo>
                  <a:cubicBezTo>
                    <a:pt x="1687606" y="1488910"/>
                    <a:pt x="1687606" y="1488811"/>
                    <a:pt x="1687606" y="1488687"/>
                  </a:cubicBezTo>
                  <a:cubicBezTo>
                    <a:pt x="1688095" y="1482045"/>
                    <a:pt x="1683176" y="1476261"/>
                    <a:pt x="1676531" y="1475744"/>
                  </a:cubicBezTo>
                  <a:cubicBezTo>
                    <a:pt x="1649216" y="1469371"/>
                    <a:pt x="1623869" y="1456526"/>
                    <a:pt x="1602708" y="1438340"/>
                  </a:cubicBezTo>
                  <a:close/>
                  <a:moveTo>
                    <a:pt x="1711475" y="1368701"/>
                  </a:moveTo>
                  <a:cubicBezTo>
                    <a:pt x="1706551" y="1364002"/>
                    <a:pt x="1698679" y="1364222"/>
                    <a:pt x="1694000" y="1369192"/>
                  </a:cubicBezTo>
                  <a:cubicBezTo>
                    <a:pt x="1689327" y="1374163"/>
                    <a:pt x="1689575" y="1381965"/>
                    <a:pt x="1694494" y="1386665"/>
                  </a:cubicBezTo>
                  <a:cubicBezTo>
                    <a:pt x="1705076" y="1396508"/>
                    <a:pt x="1716887" y="1404801"/>
                    <a:pt x="1729684" y="1411272"/>
                  </a:cubicBezTo>
                  <a:cubicBezTo>
                    <a:pt x="1731407" y="1412257"/>
                    <a:pt x="1733375" y="1412750"/>
                    <a:pt x="1735344" y="1412750"/>
                  </a:cubicBezTo>
                  <a:cubicBezTo>
                    <a:pt x="1740017" y="1412773"/>
                    <a:pt x="1744448" y="1410066"/>
                    <a:pt x="1746417" y="1405811"/>
                  </a:cubicBezTo>
                  <a:cubicBezTo>
                    <a:pt x="1749370" y="1399683"/>
                    <a:pt x="1746908" y="1392325"/>
                    <a:pt x="1740756" y="1389372"/>
                  </a:cubicBezTo>
                  <a:cubicBezTo>
                    <a:pt x="1729932" y="1383957"/>
                    <a:pt x="1720086" y="1376995"/>
                    <a:pt x="1711475" y="1368701"/>
                  </a:cubicBezTo>
                  <a:close/>
                  <a:moveTo>
                    <a:pt x="1402891" y="1334744"/>
                  </a:moveTo>
                  <a:cubicBezTo>
                    <a:pt x="1398218" y="1330879"/>
                    <a:pt x="1391325" y="1331127"/>
                    <a:pt x="1386649" y="1335310"/>
                  </a:cubicBezTo>
                  <a:cubicBezTo>
                    <a:pt x="1381727" y="1339960"/>
                    <a:pt x="1381482" y="1347737"/>
                    <a:pt x="1386158" y="1352707"/>
                  </a:cubicBezTo>
                  <a:cubicBezTo>
                    <a:pt x="1409536" y="1374731"/>
                    <a:pt x="1436358" y="1392694"/>
                    <a:pt x="1465642" y="1405860"/>
                  </a:cubicBezTo>
                  <a:cubicBezTo>
                    <a:pt x="1467363" y="1406206"/>
                    <a:pt x="1469089" y="1406206"/>
                    <a:pt x="1470809" y="1405860"/>
                  </a:cubicBezTo>
                  <a:cubicBezTo>
                    <a:pt x="1475483" y="1406573"/>
                    <a:pt x="1480407" y="1404336"/>
                    <a:pt x="1482866" y="1400199"/>
                  </a:cubicBezTo>
                  <a:cubicBezTo>
                    <a:pt x="1482866" y="1400052"/>
                    <a:pt x="1482866" y="1399931"/>
                    <a:pt x="1483112" y="1399781"/>
                  </a:cubicBezTo>
                  <a:cubicBezTo>
                    <a:pt x="1485574" y="1393679"/>
                    <a:pt x="1482866" y="1386592"/>
                    <a:pt x="1476715" y="1383960"/>
                  </a:cubicBezTo>
                  <a:cubicBezTo>
                    <a:pt x="1449400" y="1372024"/>
                    <a:pt x="1424298" y="1355366"/>
                    <a:pt x="1402891" y="1334744"/>
                  </a:cubicBezTo>
                  <a:close/>
                  <a:moveTo>
                    <a:pt x="1498000" y="1276368"/>
                  </a:moveTo>
                  <a:cubicBezTo>
                    <a:pt x="1494924" y="1276993"/>
                    <a:pt x="1492095" y="1278783"/>
                    <a:pt x="1490250" y="1281589"/>
                  </a:cubicBezTo>
                  <a:cubicBezTo>
                    <a:pt x="1490250" y="1281687"/>
                    <a:pt x="1490250" y="1281762"/>
                    <a:pt x="1490005" y="1281860"/>
                  </a:cubicBezTo>
                  <a:cubicBezTo>
                    <a:pt x="1486313" y="1287397"/>
                    <a:pt x="1487788" y="1294876"/>
                    <a:pt x="1493451" y="1298568"/>
                  </a:cubicBezTo>
                  <a:lnTo>
                    <a:pt x="1565549" y="1347783"/>
                  </a:lnTo>
                  <a:cubicBezTo>
                    <a:pt x="1567763" y="1348990"/>
                    <a:pt x="1569979" y="1349680"/>
                    <a:pt x="1572442" y="1349752"/>
                  </a:cubicBezTo>
                  <a:cubicBezTo>
                    <a:pt x="1576624" y="1349703"/>
                    <a:pt x="1580313" y="1347711"/>
                    <a:pt x="1582776" y="1344340"/>
                  </a:cubicBezTo>
                  <a:cubicBezTo>
                    <a:pt x="1586465" y="1338702"/>
                    <a:pt x="1584990" y="1331125"/>
                    <a:pt x="1579332" y="1327358"/>
                  </a:cubicBezTo>
                  <a:lnTo>
                    <a:pt x="1507229" y="1278142"/>
                  </a:lnTo>
                  <a:cubicBezTo>
                    <a:pt x="1504399" y="1276285"/>
                    <a:pt x="1501076" y="1275744"/>
                    <a:pt x="1498000" y="1276368"/>
                  </a:cubicBezTo>
                  <a:close/>
                  <a:moveTo>
                    <a:pt x="1622148" y="1251493"/>
                  </a:moveTo>
                  <a:cubicBezTo>
                    <a:pt x="1617227" y="1246719"/>
                    <a:pt x="1609352" y="1246745"/>
                    <a:pt x="1604676" y="1251568"/>
                  </a:cubicBezTo>
                  <a:cubicBezTo>
                    <a:pt x="1600003" y="1256441"/>
                    <a:pt x="1600003" y="1264168"/>
                    <a:pt x="1604676" y="1269040"/>
                  </a:cubicBezTo>
                  <a:cubicBezTo>
                    <a:pt x="1621658" y="1284345"/>
                    <a:pt x="1641098" y="1296575"/>
                    <a:pt x="1662260" y="1305212"/>
                  </a:cubicBezTo>
                  <a:cubicBezTo>
                    <a:pt x="1663980" y="1306000"/>
                    <a:pt x="1665706" y="1306418"/>
                    <a:pt x="1667672" y="1306444"/>
                  </a:cubicBezTo>
                  <a:cubicBezTo>
                    <a:pt x="1671612" y="1306984"/>
                    <a:pt x="1675792" y="1305826"/>
                    <a:pt x="1678745" y="1303246"/>
                  </a:cubicBezTo>
                  <a:cubicBezTo>
                    <a:pt x="1682685" y="1299872"/>
                    <a:pt x="1683915" y="1294557"/>
                    <a:pt x="1682437" y="1289711"/>
                  </a:cubicBezTo>
                  <a:cubicBezTo>
                    <a:pt x="1680716" y="1285035"/>
                    <a:pt x="1676531" y="1281712"/>
                    <a:pt x="1671612" y="1281097"/>
                  </a:cubicBezTo>
                  <a:cubicBezTo>
                    <a:pt x="1670134" y="1280728"/>
                    <a:pt x="1668905" y="1280728"/>
                    <a:pt x="1667427" y="1281097"/>
                  </a:cubicBezTo>
                  <a:cubicBezTo>
                    <a:pt x="1650939" y="1273543"/>
                    <a:pt x="1635681" y="1263576"/>
                    <a:pt x="1622148" y="1251568"/>
                  </a:cubicBezTo>
                  <a:cubicBezTo>
                    <a:pt x="1622148" y="1251542"/>
                    <a:pt x="1622148" y="1251519"/>
                    <a:pt x="1622148" y="1251493"/>
                  </a:cubicBezTo>
                  <a:close/>
                  <a:moveTo>
                    <a:pt x="1331037" y="1187761"/>
                  </a:moveTo>
                  <a:cubicBezTo>
                    <a:pt x="1325376" y="1191525"/>
                    <a:pt x="1323901" y="1199154"/>
                    <a:pt x="1327593" y="1204815"/>
                  </a:cubicBezTo>
                  <a:cubicBezTo>
                    <a:pt x="1346050" y="1228095"/>
                    <a:pt x="1369919" y="1246450"/>
                    <a:pt x="1397231" y="1258213"/>
                  </a:cubicBezTo>
                  <a:cubicBezTo>
                    <a:pt x="1398955" y="1258582"/>
                    <a:pt x="1400432" y="1258582"/>
                    <a:pt x="1402153" y="1258213"/>
                  </a:cubicBezTo>
                  <a:lnTo>
                    <a:pt x="1402153" y="1260182"/>
                  </a:lnTo>
                  <a:cubicBezTo>
                    <a:pt x="1409043" y="1261460"/>
                    <a:pt x="1415443" y="1257006"/>
                    <a:pt x="1416920" y="1250217"/>
                  </a:cubicBezTo>
                  <a:cubicBezTo>
                    <a:pt x="1418148" y="1243425"/>
                    <a:pt x="1413722" y="1236853"/>
                    <a:pt x="1406829" y="1235574"/>
                  </a:cubicBezTo>
                  <a:cubicBezTo>
                    <a:pt x="1383451" y="1225410"/>
                    <a:pt x="1362780" y="1209612"/>
                    <a:pt x="1346786" y="1189557"/>
                  </a:cubicBezTo>
                  <a:cubicBezTo>
                    <a:pt x="1342603" y="1185201"/>
                    <a:pt x="1335958" y="1184439"/>
                    <a:pt x="1331037" y="1187761"/>
                  </a:cubicBezTo>
                  <a:close/>
                  <a:moveTo>
                    <a:pt x="1161241" y="1146247"/>
                  </a:moveTo>
                  <a:cubicBezTo>
                    <a:pt x="1156072" y="1141842"/>
                    <a:pt x="1148200" y="1142434"/>
                    <a:pt x="1143769" y="1147601"/>
                  </a:cubicBezTo>
                  <a:cubicBezTo>
                    <a:pt x="1139586" y="1152768"/>
                    <a:pt x="1140080" y="1160521"/>
                    <a:pt x="1145247" y="1164949"/>
                  </a:cubicBezTo>
                  <a:cubicBezTo>
                    <a:pt x="1171575" y="1187588"/>
                    <a:pt x="1199384" y="1208998"/>
                    <a:pt x="1227929" y="1229177"/>
                  </a:cubicBezTo>
                  <a:cubicBezTo>
                    <a:pt x="1229895" y="1230627"/>
                    <a:pt x="1232360" y="1231415"/>
                    <a:pt x="1234819" y="1231392"/>
                  </a:cubicBezTo>
                  <a:cubicBezTo>
                    <a:pt x="1238754" y="1231490"/>
                    <a:pt x="1242694" y="1229544"/>
                    <a:pt x="1244908" y="1226225"/>
                  </a:cubicBezTo>
                  <a:cubicBezTo>
                    <a:pt x="1244908" y="1226199"/>
                    <a:pt x="1244908" y="1226173"/>
                    <a:pt x="1244908" y="1226126"/>
                  </a:cubicBezTo>
                  <a:cubicBezTo>
                    <a:pt x="1248845" y="1220564"/>
                    <a:pt x="1247615" y="1212886"/>
                    <a:pt x="1241955" y="1208998"/>
                  </a:cubicBezTo>
                  <a:cubicBezTo>
                    <a:pt x="1214146" y="1189557"/>
                    <a:pt x="1185849" y="1168395"/>
                    <a:pt x="1161241" y="1146247"/>
                  </a:cubicBezTo>
                  <a:close/>
                  <a:moveTo>
                    <a:pt x="1348232" y="1058298"/>
                  </a:moveTo>
                  <a:cubicBezTo>
                    <a:pt x="1345125" y="1057941"/>
                    <a:pt x="1341864" y="1058766"/>
                    <a:pt x="1339157" y="1060857"/>
                  </a:cubicBezTo>
                  <a:cubicBezTo>
                    <a:pt x="1339157" y="1060906"/>
                    <a:pt x="1338912" y="1060955"/>
                    <a:pt x="1338912" y="1061030"/>
                  </a:cubicBezTo>
                  <a:cubicBezTo>
                    <a:pt x="1333745" y="1065311"/>
                    <a:pt x="1333006" y="1073064"/>
                    <a:pt x="1337188" y="1078329"/>
                  </a:cubicBezTo>
                  <a:cubicBezTo>
                    <a:pt x="1355890" y="1098902"/>
                    <a:pt x="1378284" y="1115635"/>
                    <a:pt x="1403385" y="1127545"/>
                  </a:cubicBezTo>
                  <a:cubicBezTo>
                    <a:pt x="1405106" y="1128677"/>
                    <a:pt x="1407077" y="1129268"/>
                    <a:pt x="1409288" y="1129268"/>
                  </a:cubicBezTo>
                  <a:cubicBezTo>
                    <a:pt x="1413719" y="1129439"/>
                    <a:pt x="1417902" y="1127176"/>
                    <a:pt x="1420116" y="1123362"/>
                  </a:cubicBezTo>
                  <a:cubicBezTo>
                    <a:pt x="1423314" y="1117457"/>
                    <a:pt x="1421348" y="1109975"/>
                    <a:pt x="1415442" y="1106629"/>
                  </a:cubicBezTo>
                  <a:cubicBezTo>
                    <a:pt x="1393049" y="1096073"/>
                    <a:pt x="1372872" y="1081184"/>
                    <a:pt x="1356381" y="1062826"/>
                  </a:cubicBezTo>
                  <a:cubicBezTo>
                    <a:pt x="1354291" y="1060193"/>
                    <a:pt x="1351339" y="1058655"/>
                    <a:pt x="1348232" y="1058298"/>
                  </a:cubicBezTo>
                  <a:close/>
                  <a:moveTo>
                    <a:pt x="1170409" y="991690"/>
                  </a:moveTo>
                  <a:cubicBezTo>
                    <a:pt x="1167272" y="991210"/>
                    <a:pt x="1163950" y="991918"/>
                    <a:pt x="1161244" y="993924"/>
                  </a:cubicBezTo>
                  <a:cubicBezTo>
                    <a:pt x="1155829" y="998008"/>
                    <a:pt x="1154599" y="1005612"/>
                    <a:pt x="1158539" y="1011148"/>
                  </a:cubicBezTo>
                  <a:cubicBezTo>
                    <a:pt x="1178962" y="1039523"/>
                    <a:pt x="1204063" y="1064449"/>
                    <a:pt x="1232363" y="1084972"/>
                  </a:cubicBezTo>
                  <a:cubicBezTo>
                    <a:pt x="1234329" y="1086597"/>
                    <a:pt x="1236788" y="1087457"/>
                    <a:pt x="1239496" y="1087434"/>
                  </a:cubicBezTo>
                  <a:cubicBezTo>
                    <a:pt x="1243926" y="1087804"/>
                    <a:pt x="1248109" y="1085835"/>
                    <a:pt x="1250571" y="1082267"/>
                  </a:cubicBezTo>
                  <a:cubicBezTo>
                    <a:pt x="1250571" y="1082241"/>
                    <a:pt x="1250571" y="1082241"/>
                    <a:pt x="1250571" y="1082216"/>
                  </a:cubicBezTo>
                  <a:cubicBezTo>
                    <a:pt x="1254506" y="1076728"/>
                    <a:pt x="1253278" y="1069027"/>
                    <a:pt x="1247861" y="1065040"/>
                  </a:cubicBezTo>
                  <a:cubicBezTo>
                    <a:pt x="1221287" y="1046093"/>
                    <a:pt x="1197664" y="1023009"/>
                    <a:pt x="1178468" y="996629"/>
                  </a:cubicBezTo>
                  <a:cubicBezTo>
                    <a:pt x="1178468" y="996606"/>
                    <a:pt x="1178468" y="996606"/>
                    <a:pt x="1178468" y="996582"/>
                  </a:cubicBezTo>
                  <a:cubicBezTo>
                    <a:pt x="1176500" y="993837"/>
                    <a:pt x="1173547" y="992170"/>
                    <a:pt x="1170409" y="991690"/>
                  </a:cubicBezTo>
                  <a:close/>
                  <a:moveTo>
                    <a:pt x="1014672" y="936505"/>
                  </a:moveTo>
                  <a:cubicBezTo>
                    <a:pt x="1011503" y="936170"/>
                    <a:pt x="1008181" y="937032"/>
                    <a:pt x="1005473" y="939172"/>
                  </a:cubicBezTo>
                  <a:cubicBezTo>
                    <a:pt x="1000306" y="943453"/>
                    <a:pt x="999567" y="951229"/>
                    <a:pt x="1003753" y="956520"/>
                  </a:cubicBezTo>
                  <a:cubicBezTo>
                    <a:pt x="1021961" y="979506"/>
                    <a:pt x="1042384" y="1000766"/>
                    <a:pt x="1064532" y="1020010"/>
                  </a:cubicBezTo>
                  <a:cubicBezTo>
                    <a:pt x="1066746" y="1022126"/>
                    <a:pt x="1069699" y="1023281"/>
                    <a:pt x="1072652" y="1023209"/>
                  </a:cubicBezTo>
                  <a:cubicBezTo>
                    <a:pt x="1075851" y="1022865"/>
                    <a:pt x="1078561" y="1021361"/>
                    <a:pt x="1080775" y="1019026"/>
                  </a:cubicBezTo>
                  <a:cubicBezTo>
                    <a:pt x="1085449" y="1014153"/>
                    <a:pt x="1085449" y="1006426"/>
                    <a:pt x="1080775" y="1001554"/>
                  </a:cubicBezTo>
                  <a:cubicBezTo>
                    <a:pt x="1059613" y="983146"/>
                    <a:pt x="1040418" y="962894"/>
                    <a:pt x="1022946" y="941017"/>
                  </a:cubicBezTo>
                  <a:cubicBezTo>
                    <a:pt x="1020854" y="938371"/>
                    <a:pt x="1017840" y="936840"/>
                    <a:pt x="1014672" y="936505"/>
                  </a:cubicBezTo>
                  <a:close/>
                  <a:moveTo>
                    <a:pt x="1172963" y="878416"/>
                  </a:moveTo>
                  <a:cubicBezTo>
                    <a:pt x="1169918" y="877819"/>
                    <a:pt x="1166658" y="878379"/>
                    <a:pt x="1163952" y="880237"/>
                  </a:cubicBezTo>
                  <a:cubicBezTo>
                    <a:pt x="1158291" y="883903"/>
                    <a:pt x="1156568" y="891506"/>
                    <a:pt x="1160260" y="897215"/>
                  </a:cubicBezTo>
                  <a:cubicBezTo>
                    <a:pt x="1176502" y="921996"/>
                    <a:pt x="1197170" y="943599"/>
                    <a:pt x="1221039" y="960950"/>
                  </a:cubicBezTo>
                  <a:cubicBezTo>
                    <a:pt x="1223253" y="962376"/>
                    <a:pt x="1225718" y="963164"/>
                    <a:pt x="1228177" y="963164"/>
                  </a:cubicBezTo>
                  <a:cubicBezTo>
                    <a:pt x="1232115" y="963138"/>
                    <a:pt x="1235804" y="961317"/>
                    <a:pt x="1238269" y="958243"/>
                  </a:cubicBezTo>
                  <a:cubicBezTo>
                    <a:pt x="1238269" y="958217"/>
                    <a:pt x="1238269" y="958193"/>
                    <a:pt x="1238269" y="958144"/>
                  </a:cubicBezTo>
                  <a:cubicBezTo>
                    <a:pt x="1242203" y="952582"/>
                    <a:pt x="1240973" y="944930"/>
                    <a:pt x="1235316" y="941018"/>
                  </a:cubicBezTo>
                  <a:cubicBezTo>
                    <a:pt x="1213906" y="925391"/>
                    <a:pt x="1195450" y="906048"/>
                    <a:pt x="1180931" y="883926"/>
                  </a:cubicBezTo>
                  <a:cubicBezTo>
                    <a:pt x="1180931" y="883805"/>
                    <a:pt x="1180682" y="883657"/>
                    <a:pt x="1180682" y="883533"/>
                  </a:cubicBezTo>
                  <a:cubicBezTo>
                    <a:pt x="1178838" y="880765"/>
                    <a:pt x="1176008" y="879012"/>
                    <a:pt x="1172963" y="878416"/>
                  </a:cubicBezTo>
                  <a:close/>
                  <a:moveTo>
                    <a:pt x="12303" y="496601"/>
                  </a:moveTo>
                  <a:cubicBezTo>
                    <a:pt x="5413" y="496601"/>
                    <a:pt x="0" y="502111"/>
                    <a:pt x="0" y="508903"/>
                  </a:cubicBezTo>
                  <a:cubicBezTo>
                    <a:pt x="246" y="533659"/>
                    <a:pt x="2460" y="558341"/>
                    <a:pt x="6645" y="582727"/>
                  </a:cubicBezTo>
                  <a:cubicBezTo>
                    <a:pt x="6645" y="583538"/>
                    <a:pt x="6645" y="584375"/>
                    <a:pt x="6645" y="585187"/>
                  </a:cubicBezTo>
                  <a:cubicBezTo>
                    <a:pt x="6890" y="587083"/>
                    <a:pt x="7629" y="588879"/>
                    <a:pt x="8859" y="590356"/>
                  </a:cubicBezTo>
                  <a:cubicBezTo>
                    <a:pt x="11318" y="593531"/>
                    <a:pt x="15010" y="595350"/>
                    <a:pt x="18947" y="595278"/>
                  </a:cubicBezTo>
                  <a:cubicBezTo>
                    <a:pt x="21409" y="595350"/>
                    <a:pt x="23869" y="594663"/>
                    <a:pt x="26086" y="593309"/>
                  </a:cubicBezTo>
                  <a:cubicBezTo>
                    <a:pt x="31746" y="589568"/>
                    <a:pt x="33467" y="582234"/>
                    <a:pt x="30268" y="576330"/>
                  </a:cubicBezTo>
                  <a:cubicBezTo>
                    <a:pt x="30268" y="575837"/>
                    <a:pt x="30268" y="575344"/>
                    <a:pt x="30268" y="574853"/>
                  </a:cubicBezTo>
                  <a:cubicBezTo>
                    <a:pt x="26579" y="552975"/>
                    <a:pt x="24853" y="530830"/>
                    <a:pt x="24608" y="508658"/>
                  </a:cubicBezTo>
                  <a:cubicBezTo>
                    <a:pt x="24608" y="508583"/>
                    <a:pt x="24608" y="508485"/>
                    <a:pt x="24608" y="508410"/>
                  </a:cubicBezTo>
                  <a:cubicBezTo>
                    <a:pt x="24362" y="501742"/>
                    <a:pt x="18947" y="496451"/>
                    <a:pt x="12303" y="496601"/>
                  </a:cubicBezTo>
                  <a:close/>
                  <a:moveTo>
                    <a:pt x="103814" y="375547"/>
                  </a:moveTo>
                  <a:cubicBezTo>
                    <a:pt x="100893" y="376458"/>
                    <a:pt x="98310" y="378494"/>
                    <a:pt x="96711" y="381435"/>
                  </a:cubicBezTo>
                  <a:cubicBezTo>
                    <a:pt x="83666" y="405772"/>
                    <a:pt x="76037" y="432643"/>
                    <a:pt x="74317" y="460180"/>
                  </a:cubicBezTo>
                  <a:cubicBezTo>
                    <a:pt x="74317" y="460279"/>
                    <a:pt x="74317" y="460377"/>
                    <a:pt x="74317" y="460501"/>
                  </a:cubicBezTo>
                  <a:cubicBezTo>
                    <a:pt x="73823" y="467143"/>
                    <a:pt x="78990" y="472829"/>
                    <a:pt x="85635" y="473222"/>
                  </a:cubicBezTo>
                  <a:cubicBezTo>
                    <a:pt x="92525" y="473739"/>
                    <a:pt x="98431" y="468670"/>
                    <a:pt x="98925" y="461904"/>
                  </a:cubicBezTo>
                  <a:cubicBezTo>
                    <a:pt x="100402" y="437812"/>
                    <a:pt x="107042" y="414310"/>
                    <a:pt x="118365" y="392999"/>
                  </a:cubicBezTo>
                  <a:cubicBezTo>
                    <a:pt x="118365" y="392901"/>
                    <a:pt x="118365" y="392803"/>
                    <a:pt x="118611" y="392704"/>
                  </a:cubicBezTo>
                  <a:cubicBezTo>
                    <a:pt x="121564" y="386775"/>
                    <a:pt x="119102" y="379516"/>
                    <a:pt x="113196" y="376514"/>
                  </a:cubicBezTo>
                  <a:cubicBezTo>
                    <a:pt x="113196" y="376488"/>
                    <a:pt x="112948" y="376439"/>
                    <a:pt x="112948" y="376416"/>
                  </a:cubicBezTo>
                  <a:cubicBezTo>
                    <a:pt x="109995" y="374853"/>
                    <a:pt x="106735" y="374637"/>
                    <a:pt x="103814" y="375547"/>
                  </a:cubicBezTo>
                  <a:close/>
                  <a:moveTo>
                    <a:pt x="66443" y="270650"/>
                  </a:moveTo>
                  <a:cubicBezTo>
                    <a:pt x="60291" y="268263"/>
                    <a:pt x="53153" y="271464"/>
                    <a:pt x="50694" y="277837"/>
                  </a:cubicBezTo>
                  <a:cubicBezTo>
                    <a:pt x="37159" y="315290"/>
                    <a:pt x="25592" y="353505"/>
                    <a:pt x="16488" y="392263"/>
                  </a:cubicBezTo>
                  <a:cubicBezTo>
                    <a:pt x="14517" y="399300"/>
                    <a:pt x="18208" y="406658"/>
                    <a:pt x="24853" y="409487"/>
                  </a:cubicBezTo>
                  <a:cubicBezTo>
                    <a:pt x="26331" y="409735"/>
                    <a:pt x="27561" y="409735"/>
                    <a:pt x="29039" y="409487"/>
                  </a:cubicBezTo>
                  <a:cubicBezTo>
                    <a:pt x="33958" y="410030"/>
                    <a:pt x="38636" y="407865"/>
                    <a:pt x="41589" y="403829"/>
                  </a:cubicBezTo>
                  <a:cubicBezTo>
                    <a:pt x="42816" y="400507"/>
                    <a:pt x="42816" y="396815"/>
                    <a:pt x="41589" y="393493"/>
                  </a:cubicBezTo>
                  <a:cubicBezTo>
                    <a:pt x="50200" y="357197"/>
                    <a:pt x="61028" y="321467"/>
                    <a:pt x="73824" y="286448"/>
                  </a:cubicBezTo>
                  <a:cubicBezTo>
                    <a:pt x="73824" y="286350"/>
                    <a:pt x="73824" y="286229"/>
                    <a:pt x="73824" y="286130"/>
                  </a:cubicBezTo>
                  <a:cubicBezTo>
                    <a:pt x="76283" y="279878"/>
                    <a:pt x="72837" y="272965"/>
                    <a:pt x="66686" y="270699"/>
                  </a:cubicBezTo>
                  <a:cubicBezTo>
                    <a:pt x="66686" y="270676"/>
                    <a:pt x="66686" y="270650"/>
                    <a:pt x="66443" y="270650"/>
                  </a:cubicBezTo>
                  <a:close/>
                  <a:moveTo>
                    <a:pt x="321379" y="242968"/>
                  </a:moveTo>
                  <a:cubicBezTo>
                    <a:pt x="316210" y="238491"/>
                    <a:pt x="308335" y="239008"/>
                    <a:pt x="303905" y="244125"/>
                  </a:cubicBezTo>
                  <a:cubicBezTo>
                    <a:pt x="290127" y="261869"/>
                    <a:pt x="279052" y="281504"/>
                    <a:pt x="270932" y="302446"/>
                  </a:cubicBezTo>
                  <a:cubicBezTo>
                    <a:pt x="268718" y="308770"/>
                    <a:pt x="271671" y="315784"/>
                    <a:pt x="278070" y="318195"/>
                  </a:cubicBezTo>
                  <a:cubicBezTo>
                    <a:pt x="279545" y="318564"/>
                    <a:pt x="281023" y="318564"/>
                    <a:pt x="282498" y="318195"/>
                  </a:cubicBezTo>
                  <a:cubicBezTo>
                    <a:pt x="287420" y="318440"/>
                    <a:pt x="291848" y="315709"/>
                    <a:pt x="293819" y="311304"/>
                  </a:cubicBezTo>
                  <a:cubicBezTo>
                    <a:pt x="301200" y="292602"/>
                    <a:pt x="311043" y="275032"/>
                    <a:pt x="323348" y="259136"/>
                  </a:cubicBezTo>
                  <a:cubicBezTo>
                    <a:pt x="326792" y="253992"/>
                    <a:pt x="326053" y="247078"/>
                    <a:pt x="321379" y="242968"/>
                  </a:cubicBezTo>
                  <a:close/>
                  <a:moveTo>
                    <a:pt x="213596" y="220502"/>
                  </a:moveTo>
                  <a:cubicBezTo>
                    <a:pt x="208181" y="216368"/>
                    <a:pt x="200555" y="217105"/>
                    <a:pt x="196124" y="222222"/>
                  </a:cubicBezTo>
                  <a:cubicBezTo>
                    <a:pt x="178652" y="244027"/>
                    <a:pt x="166104" y="269152"/>
                    <a:pt x="158723" y="296046"/>
                  </a:cubicBezTo>
                  <a:cubicBezTo>
                    <a:pt x="158723" y="296072"/>
                    <a:pt x="158723" y="296072"/>
                    <a:pt x="158723" y="296098"/>
                  </a:cubicBezTo>
                  <a:cubicBezTo>
                    <a:pt x="156997" y="302668"/>
                    <a:pt x="160937" y="309385"/>
                    <a:pt x="167582" y="311059"/>
                  </a:cubicBezTo>
                  <a:lnTo>
                    <a:pt x="170780" y="311059"/>
                  </a:lnTo>
                  <a:cubicBezTo>
                    <a:pt x="176192" y="311033"/>
                    <a:pt x="181114" y="307292"/>
                    <a:pt x="182592" y="301955"/>
                  </a:cubicBezTo>
                  <a:cubicBezTo>
                    <a:pt x="188988" y="278551"/>
                    <a:pt x="200061" y="256699"/>
                    <a:pt x="215319" y="237726"/>
                  </a:cubicBezTo>
                  <a:cubicBezTo>
                    <a:pt x="215319" y="237628"/>
                    <a:pt x="215565" y="237530"/>
                    <a:pt x="215565" y="237432"/>
                  </a:cubicBezTo>
                  <a:cubicBezTo>
                    <a:pt x="219750" y="232215"/>
                    <a:pt x="218763" y="224635"/>
                    <a:pt x="213596" y="220502"/>
                  </a:cubicBezTo>
                  <a:close/>
                  <a:moveTo>
                    <a:pt x="153920" y="128273"/>
                  </a:moveTo>
                  <a:cubicBezTo>
                    <a:pt x="150844" y="128940"/>
                    <a:pt x="148014" y="130780"/>
                    <a:pt x="146169" y="133634"/>
                  </a:cubicBezTo>
                  <a:cubicBezTo>
                    <a:pt x="131159" y="157405"/>
                    <a:pt x="117379" y="182062"/>
                    <a:pt x="105322" y="207458"/>
                  </a:cubicBezTo>
                  <a:cubicBezTo>
                    <a:pt x="105322" y="208023"/>
                    <a:pt x="105322" y="208615"/>
                    <a:pt x="105322" y="209178"/>
                  </a:cubicBezTo>
                  <a:cubicBezTo>
                    <a:pt x="102121" y="213363"/>
                    <a:pt x="100400" y="218455"/>
                    <a:pt x="100400" y="223697"/>
                  </a:cubicBezTo>
                  <a:cubicBezTo>
                    <a:pt x="100643" y="229430"/>
                    <a:pt x="104580" y="234279"/>
                    <a:pt x="110241" y="235509"/>
                  </a:cubicBezTo>
                  <a:lnTo>
                    <a:pt x="112703" y="235509"/>
                  </a:lnTo>
                  <a:cubicBezTo>
                    <a:pt x="117131" y="234871"/>
                    <a:pt x="121071" y="231866"/>
                    <a:pt x="122791" y="227635"/>
                  </a:cubicBezTo>
                  <a:cubicBezTo>
                    <a:pt x="135587" y="199754"/>
                    <a:pt x="150352" y="172785"/>
                    <a:pt x="166840" y="146921"/>
                  </a:cubicBezTo>
                  <a:cubicBezTo>
                    <a:pt x="166840" y="146800"/>
                    <a:pt x="167086" y="146676"/>
                    <a:pt x="167086" y="146529"/>
                  </a:cubicBezTo>
                  <a:cubicBezTo>
                    <a:pt x="170532" y="140868"/>
                    <a:pt x="168809" y="133435"/>
                    <a:pt x="163148" y="129943"/>
                  </a:cubicBezTo>
                  <a:cubicBezTo>
                    <a:pt x="160318" y="128110"/>
                    <a:pt x="156996" y="127606"/>
                    <a:pt x="153920" y="128273"/>
                  </a:cubicBezTo>
                  <a:close/>
                  <a:moveTo>
                    <a:pt x="421284" y="31511"/>
                  </a:moveTo>
                  <a:lnTo>
                    <a:pt x="411196" y="39876"/>
                  </a:lnTo>
                  <a:cubicBezTo>
                    <a:pt x="397170" y="50704"/>
                    <a:pt x="383389" y="63009"/>
                    <a:pt x="369609" y="75312"/>
                  </a:cubicBezTo>
                  <a:cubicBezTo>
                    <a:pt x="366901" y="76790"/>
                    <a:pt x="364687" y="79226"/>
                    <a:pt x="363457" y="82202"/>
                  </a:cubicBezTo>
                  <a:cubicBezTo>
                    <a:pt x="361243" y="88477"/>
                    <a:pt x="363209" y="95466"/>
                    <a:pt x="368377" y="99674"/>
                  </a:cubicBezTo>
                  <a:cubicBezTo>
                    <a:pt x="370102" y="100462"/>
                    <a:pt x="371823" y="100881"/>
                    <a:pt x="373546" y="100904"/>
                  </a:cubicBezTo>
                  <a:cubicBezTo>
                    <a:pt x="377729" y="100734"/>
                    <a:pt x="381912" y="98765"/>
                    <a:pt x="384619" y="95492"/>
                  </a:cubicBezTo>
                  <a:cubicBezTo>
                    <a:pt x="385112" y="94779"/>
                    <a:pt x="385603" y="94115"/>
                    <a:pt x="386342" y="93523"/>
                  </a:cubicBezTo>
                  <a:cubicBezTo>
                    <a:pt x="399629" y="81466"/>
                    <a:pt x="413164" y="70145"/>
                    <a:pt x="426945" y="58827"/>
                  </a:cubicBezTo>
                  <a:lnTo>
                    <a:pt x="437033" y="50459"/>
                  </a:lnTo>
                  <a:cubicBezTo>
                    <a:pt x="442200" y="46005"/>
                    <a:pt x="442939" y="38254"/>
                    <a:pt x="438511" y="32986"/>
                  </a:cubicBezTo>
                  <a:cubicBezTo>
                    <a:pt x="438511" y="32888"/>
                    <a:pt x="438266" y="32816"/>
                    <a:pt x="438266" y="32741"/>
                  </a:cubicBezTo>
                  <a:cubicBezTo>
                    <a:pt x="433835" y="27698"/>
                    <a:pt x="426208" y="27155"/>
                    <a:pt x="421284" y="31511"/>
                  </a:cubicBezTo>
                  <a:close/>
                  <a:moveTo>
                    <a:pt x="347306" y="107"/>
                  </a:moveTo>
                  <a:cubicBezTo>
                    <a:pt x="344261" y="-302"/>
                    <a:pt x="341062" y="454"/>
                    <a:pt x="338355" y="2472"/>
                  </a:cubicBezTo>
                  <a:cubicBezTo>
                    <a:pt x="310794" y="19453"/>
                    <a:pt x="287664" y="42511"/>
                    <a:pt x="270438" y="69898"/>
                  </a:cubicBezTo>
                  <a:cubicBezTo>
                    <a:pt x="263547" y="70909"/>
                    <a:pt x="258874" y="77256"/>
                    <a:pt x="260104" y="84048"/>
                  </a:cubicBezTo>
                  <a:cubicBezTo>
                    <a:pt x="261085" y="90840"/>
                    <a:pt x="267239" y="95516"/>
                    <a:pt x="274129" y="94506"/>
                  </a:cubicBezTo>
                  <a:cubicBezTo>
                    <a:pt x="282249" y="94483"/>
                    <a:pt x="289633" y="89241"/>
                    <a:pt x="292093" y="81465"/>
                  </a:cubicBezTo>
                  <a:cubicBezTo>
                    <a:pt x="307596" y="57472"/>
                    <a:pt x="328512" y="37292"/>
                    <a:pt x="352875" y="22406"/>
                  </a:cubicBezTo>
                  <a:cubicBezTo>
                    <a:pt x="358290" y="18322"/>
                    <a:pt x="359517" y="10716"/>
                    <a:pt x="355582" y="5179"/>
                  </a:cubicBezTo>
                  <a:cubicBezTo>
                    <a:pt x="355582" y="5032"/>
                    <a:pt x="355337" y="4885"/>
                    <a:pt x="355337" y="4738"/>
                  </a:cubicBezTo>
                  <a:cubicBezTo>
                    <a:pt x="353244" y="2093"/>
                    <a:pt x="350352" y="517"/>
                    <a:pt x="347306" y="107"/>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26" name="Google Shape;826;p15"/>
            <p:cNvSpPr/>
            <p:nvPr/>
          </p:nvSpPr>
          <p:spPr>
            <a:xfrm flipH="1">
              <a:off x="3007054" y="780417"/>
              <a:ext cx="499902" cy="600935"/>
            </a:xfrm>
            <a:custGeom>
              <a:rect b="b" l="l" r="r" t="t"/>
              <a:pathLst>
                <a:path extrusionOk="0" h="232695" w="193573">
                  <a:moveTo>
                    <a:pt x="274" y="232141"/>
                  </a:moveTo>
                  <a:cubicBezTo>
                    <a:pt x="-6394" y="182326"/>
                    <a:pt x="13418" y="154227"/>
                    <a:pt x="57424" y="133462"/>
                  </a:cubicBezTo>
                  <a:cubicBezTo>
                    <a:pt x="80378" y="120127"/>
                    <a:pt x="124099" y="98791"/>
                    <a:pt x="144958" y="84885"/>
                  </a:cubicBezTo>
                  <a:cubicBezTo>
                    <a:pt x="170675" y="63549"/>
                    <a:pt x="184201" y="32211"/>
                    <a:pt x="192583" y="-174"/>
                  </a:cubicBezTo>
                  <a:cubicBezTo>
                    <a:pt x="190011" y="27315"/>
                    <a:pt x="180106" y="53624"/>
                    <a:pt x="164008" y="76026"/>
                  </a:cubicBezTo>
                  <a:cubicBezTo>
                    <a:pt x="147625" y="99077"/>
                    <a:pt x="120384" y="108888"/>
                    <a:pt x="97333" y="122699"/>
                  </a:cubicBezTo>
                  <a:lnTo>
                    <a:pt x="61614" y="141749"/>
                  </a:lnTo>
                  <a:cubicBezTo>
                    <a:pt x="17514" y="161275"/>
                    <a:pt x="654" y="183373"/>
                    <a:pt x="179" y="232522"/>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27" name="Google Shape;827;p15"/>
            <p:cNvSpPr/>
            <p:nvPr/>
          </p:nvSpPr>
          <p:spPr>
            <a:xfrm flipH="1">
              <a:off x="2684910" y="620788"/>
              <a:ext cx="210262" cy="318226"/>
            </a:xfrm>
            <a:custGeom>
              <a:rect b="b" l="l" r="r" t="t"/>
              <a:pathLst>
                <a:path extrusionOk="0" h="123224" w="81418">
                  <a:moveTo>
                    <a:pt x="-977" y="74855"/>
                  </a:moveTo>
                  <a:cubicBezTo>
                    <a:pt x="-977" y="39612"/>
                    <a:pt x="-311" y="21991"/>
                    <a:pt x="9596" y="12180"/>
                  </a:cubicBezTo>
                  <a:cubicBezTo>
                    <a:pt x="23120" y="-679"/>
                    <a:pt x="43219" y="-3822"/>
                    <a:pt x="59983" y="4275"/>
                  </a:cubicBezTo>
                  <a:cubicBezTo>
                    <a:pt x="81985" y="16467"/>
                    <a:pt x="80652" y="47518"/>
                    <a:pt x="80270" y="56376"/>
                  </a:cubicBezTo>
                  <a:cubicBezTo>
                    <a:pt x="78938" y="86475"/>
                    <a:pt x="59220" y="122480"/>
                    <a:pt x="34360" y="123051"/>
                  </a:cubicBezTo>
                  <a:cubicBezTo>
                    <a:pt x="22835" y="122956"/>
                    <a:pt x="11977" y="117412"/>
                    <a:pt x="5214" y="108097"/>
                  </a:cubicBezTo>
                  <a:cubicBezTo>
                    <a:pt x="737" y="102287"/>
                    <a:pt x="-1168" y="95143"/>
                    <a:pt x="-977" y="74855"/>
                  </a:cubicBezTo>
                  <a:close/>
                </a:path>
              </a:pathLst>
            </a:custGeom>
            <a:solidFill>
              <a:srgbClr val="CFB6A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Tree>
  </p:cSld>
  <p:clrMapOvr>
    <a:masterClrMapping/>
  </p:clrMapOvr>
</p:sldLayout>
</file>

<file path=ppt/slideLayouts/slideLayout1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5 Timeline">
  <p:cSld name="CUSTOM_14">
    <p:spTree>
      <p:nvGrpSpPr>
        <p:cNvPr id="828" name="Shape 828"/>
        <p:cNvGrpSpPr/>
        <p:nvPr/>
      </p:nvGrpSpPr>
      <p:grpSpPr>
        <a:xfrm>
          <a:off x="0" y="0"/>
          <a:ext cx="0" cy="0"/>
          <a:chOff x="0" y="0"/>
          <a:chExt cx="0" cy="0"/>
        </a:xfrm>
      </p:grpSpPr>
      <p:sp>
        <p:nvSpPr>
          <p:cNvPr id="829" name="Google Shape;829;p16"/>
          <p:cNvSpPr txBox="1"/>
          <p:nvPr>
            <p:ph idx="1" type="subTitle"/>
          </p:nvPr>
        </p:nvSpPr>
        <p:spPr>
          <a:xfrm>
            <a:off x="415600" y="2316000"/>
            <a:ext cx="1997700" cy="606900"/>
          </a:xfrm>
          <a:prstGeom prst="rect">
            <a:avLst/>
          </a:prstGeom>
          <a:noFill/>
          <a:ln>
            <a:noFill/>
          </a:ln>
        </p:spPr>
        <p:txBody>
          <a:bodyPr anchorCtr="0" anchor="t" bIns="121900" lIns="121900" spcFirstLastPara="1" rIns="121900" wrap="square" tIns="121900">
            <a:noAutofit/>
          </a:bodyPr>
          <a:lstStyle>
            <a:lvl1pPr lvl="0" algn="ctr">
              <a:lnSpc>
                <a:spcPct val="115000"/>
              </a:lnSpc>
              <a:spcBef>
                <a:spcPts val="0"/>
              </a:spcBef>
              <a:spcAft>
                <a:spcPts val="0"/>
              </a:spcAft>
              <a:buSzPts val="2200"/>
              <a:buNone/>
              <a:defRPr b="1" sz="2200"/>
            </a:lvl1pPr>
            <a:lvl2pPr lvl="1" algn="ctr">
              <a:lnSpc>
                <a:spcPct val="115000"/>
              </a:lnSpc>
              <a:spcBef>
                <a:spcPts val="2100"/>
              </a:spcBef>
              <a:spcAft>
                <a:spcPts val="0"/>
              </a:spcAft>
              <a:buSzPts val="2200"/>
              <a:buNone/>
              <a:defRPr b="1" sz="2200"/>
            </a:lvl2pPr>
            <a:lvl3pPr lvl="2" algn="ctr">
              <a:lnSpc>
                <a:spcPct val="115000"/>
              </a:lnSpc>
              <a:spcBef>
                <a:spcPts val="2100"/>
              </a:spcBef>
              <a:spcAft>
                <a:spcPts val="0"/>
              </a:spcAft>
              <a:buSzPts val="2200"/>
              <a:buNone/>
              <a:defRPr b="1" sz="2200"/>
            </a:lvl3pPr>
            <a:lvl4pPr lvl="3" algn="ctr">
              <a:lnSpc>
                <a:spcPct val="115000"/>
              </a:lnSpc>
              <a:spcBef>
                <a:spcPts val="2100"/>
              </a:spcBef>
              <a:spcAft>
                <a:spcPts val="0"/>
              </a:spcAft>
              <a:buSzPts val="2200"/>
              <a:buNone/>
              <a:defRPr b="1" sz="2200"/>
            </a:lvl4pPr>
            <a:lvl5pPr lvl="4" algn="ctr">
              <a:lnSpc>
                <a:spcPct val="115000"/>
              </a:lnSpc>
              <a:spcBef>
                <a:spcPts val="2100"/>
              </a:spcBef>
              <a:spcAft>
                <a:spcPts val="0"/>
              </a:spcAft>
              <a:buSzPts val="2200"/>
              <a:buNone/>
              <a:defRPr b="1" sz="2200"/>
            </a:lvl5pPr>
            <a:lvl6pPr lvl="5" algn="ctr">
              <a:lnSpc>
                <a:spcPct val="115000"/>
              </a:lnSpc>
              <a:spcBef>
                <a:spcPts val="2100"/>
              </a:spcBef>
              <a:spcAft>
                <a:spcPts val="0"/>
              </a:spcAft>
              <a:buSzPts val="2200"/>
              <a:buNone/>
              <a:defRPr b="1" sz="2200"/>
            </a:lvl6pPr>
            <a:lvl7pPr lvl="6" algn="ctr">
              <a:lnSpc>
                <a:spcPct val="115000"/>
              </a:lnSpc>
              <a:spcBef>
                <a:spcPts val="2100"/>
              </a:spcBef>
              <a:spcAft>
                <a:spcPts val="0"/>
              </a:spcAft>
              <a:buSzPts val="2200"/>
              <a:buNone/>
              <a:defRPr b="1" sz="2200"/>
            </a:lvl7pPr>
            <a:lvl8pPr lvl="7" algn="ctr">
              <a:lnSpc>
                <a:spcPct val="115000"/>
              </a:lnSpc>
              <a:spcBef>
                <a:spcPts val="2100"/>
              </a:spcBef>
              <a:spcAft>
                <a:spcPts val="0"/>
              </a:spcAft>
              <a:buSzPts val="2200"/>
              <a:buNone/>
              <a:defRPr b="1" sz="2200"/>
            </a:lvl8pPr>
            <a:lvl9pPr lvl="8" algn="ctr">
              <a:lnSpc>
                <a:spcPct val="115000"/>
              </a:lnSpc>
              <a:spcBef>
                <a:spcPts val="2100"/>
              </a:spcBef>
              <a:spcAft>
                <a:spcPts val="2100"/>
              </a:spcAft>
              <a:buSzPts val="2200"/>
              <a:buNone/>
              <a:defRPr b="1" sz="2200"/>
            </a:lvl9pPr>
          </a:lstStyle>
          <a:p/>
        </p:txBody>
      </p:sp>
      <p:sp>
        <p:nvSpPr>
          <p:cNvPr id="830" name="Google Shape;830;p16"/>
          <p:cNvSpPr txBox="1"/>
          <p:nvPr>
            <p:ph idx="2" type="subTitle"/>
          </p:nvPr>
        </p:nvSpPr>
        <p:spPr>
          <a:xfrm>
            <a:off x="2775377" y="2316000"/>
            <a:ext cx="1997700" cy="606900"/>
          </a:xfrm>
          <a:prstGeom prst="rect">
            <a:avLst/>
          </a:prstGeom>
          <a:noFill/>
          <a:ln>
            <a:noFill/>
          </a:ln>
        </p:spPr>
        <p:txBody>
          <a:bodyPr anchorCtr="0" anchor="t" bIns="121900" lIns="121900" spcFirstLastPara="1" rIns="121900" wrap="square" tIns="121900">
            <a:noAutofit/>
          </a:bodyPr>
          <a:lstStyle>
            <a:lvl1pPr lvl="0" algn="ctr">
              <a:lnSpc>
                <a:spcPct val="115000"/>
              </a:lnSpc>
              <a:spcBef>
                <a:spcPts val="0"/>
              </a:spcBef>
              <a:spcAft>
                <a:spcPts val="0"/>
              </a:spcAft>
              <a:buSzPts val="2200"/>
              <a:buNone/>
              <a:defRPr b="1" sz="2200"/>
            </a:lvl1pPr>
            <a:lvl2pPr lvl="1" algn="ctr">
              <a:lnSpc>
                <a:spcPct val="115000"/>
              </a:lnSpc>
              <a:spcBef>
                <a:spcPts val="2100"/>
              </a:spcBef>
              <a:spcAft>
                <a:spcPts val="0"/>
              </a:spcAft>
              <a:buSzPts val="2200"/>
              <a:buNone/>
              <a:defRPr b="1" sz="2200"/>
            </a:lvl2pPr>
            <a:lvl3pPr lvl="2" algn="ctr">
              <a:lnSpc>
                <a:spcPct val="115000"/>
              </a:lnSpc>
              <a:spcBef>
                <a:spcPts val="2100"/>
              </a:spcBef>
              <a:spcAft>
                <a:spcPts val="0"/>
              </a:spcAft>
              <a:buSzPts val="2200"/>
              <a:buNone/>
              <a:defRPr b="1" sz="2200"/>
            </a:lvl3pPr>
            <a:lvl4pPr lvl="3" algn="ctr">
              <a:lnSpc>
                <a:spcPct val="115000"/>
              </a:lnSpc>
              <a:spcBef>
                <a:spcPts val="2100"/>
              </a:spcBef>
              <a:spcAft>
                <a:spcPts val="0"/>
              </a:spcAft>
              <a:buSzPts val="2200"/>
              <a:buNone/>
              <a:defRPr b="1" sz="2200"/>
            </a:lvl4pPr>
            <a:lvl5pPr lvl="4" algn="ctr">
              <a:lnSpc>
                <a:spcPct val="115000"/>
              </a:lnSpc>
              <a:spcBef>
                <a:spcPts val="2100"/>
              </a:spcBef>
              <a:spcAft>
                <a:spcPts val="0"/>
              </a:spcAft>
              <a:buSzPts val="2200"/>
              <a:buNone/>
              <a:defRPr b="1" sz="2200"/>
            </a:lvl5pPr>
            <a:lvl6pPr lvl="5" algn="ctr">
              <a:lnSpc>
                <a:spcPct val="115000"/>
              </a:lnSpc>
              <a:spcBef>
                <a:spcPts val="2100"/>
              </a:spcBef>
              <a:spcAft>
                <a:spcPts val="0"/>
              </a:spcAft>
              <a:buSzPts val="2200"/>
              <a:buNone/>
              <a:defRPr b="1" sz="2200"/>
            </a:lvl6pPr>
            <a:lvl7pPr lvl="6" algn="ctr">
              <a:lnSpc>
                <a:spcPct val="115000"/>
              </a:lnSpc>
              <a:spcBef>
                <a:spcPts val="2100"/>
              </a:spcBef>
              <a:spcAft>
                <a:spcPts val="0"/>
              </a:spcAft>
              <a:buSzPts val="2200"/>
              <a:buNone/>
              <a:defRPr b="1" sz="2200"/>
            </a:lvl7pPr>
            <a:lvl8pPr lvl="7" algn="ctr">
              <a:lnSpc>
                <a:spcPct val="115000"/>
              </a:lnSpc>
              <a:spcBef>
                <a:spcPts val="2100"/>
              </a:spcBef>
              <a:spcAft>
                <a:spcPts val="0"/>
              </a:spcAft>
              <a:buSzPts val="2200"/>
              <a:buNone/>
              <a:defRPr b="1" sz="2200"/>
            </a:lvl8pPr>
            <a:lvl9pPr lvl="8" algn="ctr">
              <a:lnSpc>
                <a:spcPct val="115000"/>
              </a:lnSpc>
              <a:spcBef>
                <a:spcPts val="2100"/>
              </a:spcBef>
              <a:spcAft>
                <a:spcPts val="2100"/>
              </a:spcAft>
              <a:buSzPts val="2200"/>
              <a:buNone/>
              <a:defRPr b="1" sz="2200"/>
            </a:lvl9pPr>
          </a:lstStyle>
          <a:p/>
        </p:txBody>
      </p:sp>
      <p:sp>
        <p:nvSpPr>
          <p:cNvPr id="831" name="Google Shape;831;p16"/>
          <p:cNvSpPr txBox="1"/>
          <p:nvPr>
            <p:ph idx="3" type="subTitle"/>
          </p:nvPr>
        </p:nvSpPr>
        <p:spPr>
          <a:xfrm>
            <a:off x="5135153" y="2342500"/>
            <a:ext cx="1997700" cy="606900"/>
          </a:xfrm>
          <a:prstGeom prst="rect">
            <a:avLst/>
          </a:prstGeom>
          <a:noFill/>
          <a:ln>
            <a:noFill/>
          </a:ln>
        </p:spPr>
        <p:txBody>
          <a:bodyPr anchorCtr="0" anchor="t" bIns="121900" lIns="121900" spcFirstLastPara="1" rIns="121900" wrap="square" tIns="121900">
            <a:noAutofit/>
          </a:bodyPr>
          <a:lstStyle>
            <a:lvl1pPr lvl="0" algn="ctr">
              <a:lnSpc>
                <a:spcPct val="115000"/>
              </a:lnSpc>
              <a:spcBef>
                <a:spcPts val="0"/>
              </a:spcBef>
              <a:spcAft>
                <a:spcPts val="0"/>
              </a:spcAft>
              <a:buSzPts val="2200"/>
              <a:buNone/>
              <a:defRPr b="1" sz="2200"/>
            </a:lvl1pPr>
            <a:lvl2pPr lvl="1" algn="ctr">
              <a:lnSpc>
                <a:spcPct val="115000"/>
              </a:lnSpc>
              <a:spcBef>
                <a:spcPts val="2100"/>
              </a:spcBef>
              <a:spcAft>
                <a:spcPts val="0"/>
              </a:spcAft>
              <a:buSzPts val="2200"/>
              <a:buNone/>
              <a:defRPr b="1" sz="2200"/>
            </a:lvl2pPr>
            <a:lvl3pPr lvl="2" algn="ctr">
              <a:lnSpc>
                <a:spcPct val="115000"/>
              </a:lnSpc>
              <a:spcBef>
                <a:spcPts val="2100"/>
              </a:spcBef>
              <a:spcAft>
                <a:spcPts val="0"/>
              </a:spcAft>
              <a:buSzPts val="2200"/>
              <a:buNone/>
              <a:defRPr b="1" sz="2200"/>
            </a:lvl3pPr>
            <a:lvl4pPr lvl="3" algn="ctr">
              <a:lnSpc>
                <a:spcPct val="115000"/>
              </a:lnSpc>
              <a:spcBef>
                <a:spcPts val="2100"/>
              </a:spcBef>
              <a:spcAft>
                <a:spcPts val="0"/>
              </a:spcAft>
              <a:buSzPts val="2200"/>
              <a:buNone/>
              <a:defRPr b="1" sz="2200"/>
            </a:lvl4pPr>
            <a:lvl5pPr lvl="4" algn="ctr">
              <a:lnSpc>
                <a:spcPct val="115000"/>
              </a:lnSpc>
              <a:spcBef>
                <a:spcPts val="2100"/>
              </a:spcBef>
              <a:spcAft>
                <a:spcPts val="0"/>
              </a:spcAft>
              <a:buSzPts val="2200"/>
              <a:buNone/>
              <a:defRPr b="1" sz="2200"/>
            </a:lvl5pPr>
            <a:lvl6pPr lvl="5" algn="ctr">
              <a:lnSpc>
                <a:spcPct val="115000"/>
              </a:lnSpc>
              <a:spcBef>
                <a:spcPts val="2100"/>
              </a:spcBef>
              <a:spcAft>
                <a:spcPts val="0"/>
              </a:spcAft>
              <a:buSzPts val="2200"/>
              <a:buNone/>
              <a:defRPr b="1" sz="2200"/>
            </a:lvl6pPr>
            <a:lvl7pPr lvl="6" algn="ctr">
              <a:lnSpc>
                <a:spcPct val="115000"/>
              </a:lnSpc>
              <a:spcBef>
                <a:spcPts val="2100"/>
              </a:spcBef>
              <a:spcAft>
                <a:spcPts val="0"/>
              </a:spcAft>
              <a:buSzPts val="2200"/>
              <a:buNone/>
              <a:defRPr b="1" sz="2200"/>
            </a:lvl7pPr>
            <a:lvl8pPr lvl="7" algn="ctr">
              <a:lnSpc>
                <a:spcPct val="115000"/>
              </a:lnSpc>
              <a:spcBef>
                <a:spcPts val="2100"/>
              </a:spcBef>
              <a:spcAft>
                <a:spcPts val="0"/>
              </a:spcAft>
              <a:buSzPts val="2200"/>
              <a:buNone/>
              <a:defRPr b="1" sz="2200"/>
            </a:lvl8pPr>
            <a:lvl9pPr lvl="8" algn="ctr">
              <a:lnSpc>
                <a:spcPct val="115000"/>
              </a:lnSpc>
              <a:spcBef>
                <a:spcPts val="2100"/>
              </a:spcBef>
              <a:spcAft>
                <a:spcPts val="2100"/>
              </a:spcAft>
              <a:buSzPts val="2200"/>
              <a:buNone/>
              <a:defRPr b="1" sz="2200"/>
            </a:lvl9pPr>
          </a:lstStyle>
          <a:p/>
        </p:txBody>
      </p:sp>
      <p:sp>
        <p:nvSpPr>
          <p:cNvPr id="832" name="Google Shape;832;p16"/>
          <p:cNvSpPr txBox="1"/>
          <p:nvPr>
            <p:ph idx="4" type="subTitle"/>
          </p:nvPr>
        </p:nvSpPr>
        <p:spPr>
          <a:xfrm>
            <a:off x="7494930" y="2342500"/>
            <a:ext cx="1997700" cy="606900"/>
          </a:xfrm>
          <a:prstGeom prst="rect">
            <a:avLst/>
          </a:prstGeom>
          <a:noFill/>
          <a:ln>
            <a:noFill/>
          </a:ln>
        </p:spPr>
        <p:txBody>
          <a:bodyPr anchorCtr="0" anchor="t" bIns="121900" lIns="121900" spcFirstLastPara="1" rIns="121900" wrap="square" tIns="121900">
            <a:noAutofit/>
          </a:bodyPr>
          <a:lstStyle>
            <a:lvl1pPr lvl="0" algn="ctr">
              <a:lnSpc>
                <a:spcPct val="115000"/>
              </a:lnSpc>
              <a:spcBef>
                <a:spcPts val="0"/>
              </a:spcBef>
              <a:spcAft>
                <a:spcPts val="0"/>
              </a:spcAft>
              <a:buSzPts val="2200"/>
              <a:buNone/>
              <a:defRPr b="1" sz="2200"/>
            </a:lvl1pPr>
            <a:lvl2pPr lvl="1" algn="ctr">
              <a:lnSpc>
                <a:spcPct val="115000"/>
              </a:lnSpc>
              <a:spcBef>
                <a:spcPts val="2100"/>
              </a:spcBef>
              <a:spcAft>
                <a:spcPts val="0"/>
              </a:spcAft>
              <a:buSzPts val="2200"/>
              <a:buNone/>
              <a:defRPr b="1" sz="2200"/>
            </a:lvl2pPr>
            <a:lvl3pPr lvl="2" algn="ctr">
              <a:lnSpc>
                <a:spcPct val="115000"/>
              </a:lnSpc>
              <a:spcBef>
                <a:spcPts val="2100"/>
              </a:spcBef>
              <a:spcAft>
                <a:spcPts val="0"/>
              </a:spcAft>
              <a:buSzPts val="2200"/>
              <a:buNone/>
              <a:defRPr b="1" sz="2200"/>
            </a:lvl3pPr>
            <a:lvl4pPr lvl="3" algn="ctr">
              <a:lnSpc>
                <a:spcPct val="115000"/>
              </a:lnSpc>
              <a:spcBef>
                <a:spcPts val="2100"/>
              </a:spcBef>
              <a:spcAft>
                <a:spcPts val="0"/>
              </a:spcAft>
              <a:buSzPts val="2200"/>
              <a:buNone/>
              <a:defRPr b="1" sz="2200"/>
            </a:lvl4pPr>
            <a:lvl5pPr lvl="4" algn="ctr">
              <a:lnSpc>
                <a:spcPct val="115000"/>
              </a:lnSpc>
              <a:spcBef>
                <a:spcPts val="2100"/>
              </a:spcBef>
              <a:spcAft>
                <a:spcPts val="0"/>
              </a:spcAft>
              <a:buSzPts val="2200"/>
              <a:buNone/>
              <a:defRPr b="1" sz="2200"/>
            </a:lvl5pPr>
            <a:lvl6pPr lvl="5" algn="ctr">
              <a:lnSpc>
                <a:spcPct val="115000"/>
              </a:lnSpc>
              <a:spcBef>
                <a:spcPts val="2100"/>
              </a:spcBef>
              <a:spcAft>
                <a:spcPts val="0"/>
              </a:spcAft>
              <a:buSzPts val="2200"/>
              <a:buNone/>
              <a:defRPr b="1" sz="2200"/>
            </a:lvl6pPr>
            <a:lvl7pPr lvl="6" algn="ctr">
              <a:lnSpc>
                <a:spcPct val="115000"/>
              </a:lnSpc>
              <a:spcBef>
                <a:spcPts val="2100"/>
              </a:spcBef>
              <a:spcAft>
                <a:spcPts val="0"/>
              </a:spcAft>
              <a:buSzPts val="2200"/>
              <a:buNone/>
              <a:defRPr b="1" sz="2200"/>
            </a:lvl7pPr>
            <a:lvl8pPr lvl="7" algn="ctr">
              <a:lnSpc>
                <a:spcPct val="115000"/>
              </a:lnSpc>
              <a:spcBef>
                <a:spcPts val="2100"/>
              </a:spcBef>
              <a:spcAft>
                <a:spcPts val="0"/>
              </a:spcAft>
              <a:buSzPts val="2200"/>
              <a:buNone/>
              <a:defRPr b="1" sz="2200"/>
            </a:lvl8pPr>
            <a:lvl9pPr lvl="8" algn="ctr">
              <a:lnSpc>
                <a:spcPct val="115000"/>
              </a:lnSpc>
              <a:spcBef>
                <a:spcPts val="2100"/>
              </a:spcBef>
              <a:spcAft>
                <a:spcPts val="2100"/>
              </a:spcAft>
              <a:buSzPts val="2200"/>
              <a:buNone/>
              <a:defRPr b="1" sz="2200"/>
            </a:lvl9pPr>
          </a:lstStyle>
          <a:p/>
        </p:txBody>
      </p:sp>
      <p:sp>
        <p:nvSpPr>
          <p:cNvPr id="833" name="Google Shape;833;p16"/>
          <p:cNvSpPr txBox="1"/>
          <p:nvPr>
            <p:ph idx="5" type="subTitle"/>
          </p:nvPr>
        </p:nvSpPr>
        <p:spPr>
          <a:xfrm>
            <a:off x="9854707" y="2316000"/>
            <a:ext cx="1997700" cy="606900"/>
          </a:xfrm>
          <a:prstGeom prst="rect">
            <a:avLst/>
          </a:prstGeom>
          <a:noFill/>
          <a:ln>
            <a:noFill/>
          </a:ln>
        </p:spPr>
        <p:txBody>
          <a:bodyPr anchorCtr="0" anchor="t" bIns="121900" lIns="121900" spcFirstLastPara="1" rIns="121900" wrap="square" tIns="121900">
            <a:noAutofit/>
          </a:bodyPr>
          <a:lstStyle>
            <a:lvl1pPr lvl="0" algn="ctr">
              <a:lnSpc>
                <a:spcPct val="115000"/>
              </a:lnSpc>
              <a:spcBef>
                <a:spcPts val="0"/>
              </a:spcBef>
              <a:spcAft>
                <a:spcPts val="0"/>
              </a:spcAft>
              <a:buSzPts val="2200"/>
              <a:buNone/>
              <a:defRPr b="1" sz="2200"/>
            </a:lvl1pPr>
            <a:lvl2pPr lvl="1" algn="ctr">
              <a:lnSpc>
                <a:spcPct val="115000"/>
              </a:lnSpc>
              <a:spcBef>
                <a:spcPts val="2100"/>
              </a:spcBef>
              <a:spcAft>
                <a:spcPts val="0"/>
              </a:spcAft>
              <a:buSzPts val="2200"/>
              <a:buNone/>
              <a:defRPr b="1" sz="2200"/>
            </a:lvl2pPr>
            <a:lvl3pPr lvl="2" algn="ctr">
              <a:lnSpc>
                <a:spcPct val="115000"/>
              </a:lnSpc>
              <a:spcBef>
                <a:spcPts val="2100"/>
              </a:spcBef>
              <a:spcAft>
                <a:spcPts val="0"/>
              </a:spcAft>
              <a:buSzPts val="2200"/>
              <a:buNone/>
              <a:defRPr b="1" sz="2200"/>
            </a:lvl3pPr>
            <a:lvl4pPr lvl="3" algn="ctr">
              <a:lnSpc>
                <a:spcPct val="115000"/>
              </a:lnSpc>
              <a:spcBef>
                <a:spcPts val="2100"/>
              </a:spcBef>
              <a:spcAft>
                <a:spcPts val="0"/>
              </a:spcAft>
              <a:buSzPts val="2200"/>
              <a:buNone/>
              <a:defRPr b="1" sz="2200"/>
            </a:lvl4pPr>
            <a:lvl5pPr lvl="4" algn="ctr">
              <a:lnSpc>
                <a:spcPct val="115000"/>
              </a:lnSpc>
              <a:spcBef>
                <a:spcPts val="2100"/>
              </a:spcBef>
              <a:spcAft>
                <a:spcPts val="0"/>
              </a:spcAft>
              <a:buSzPts val="2200"/>
              <a:buNone/>
              <a:defRPr b="1" sz="2200"/>
            </a:lvl5pPr>
            <a:lvl6pPr lvl="5" algn="ctr">
              <a:lnSpc>
                <a:spcPct val="115000"/>
              </a:lnSpc>
              <a:spcBef>
                <a:spcPts val="2100"/>
              </a:spcBef>
              <a:spcAft>
                <a:spcPts val="0"/>
              </a:spcAft>
              <a:buSzPts val="2200"/>
              <a:buNone/>
              <a:defRPr b="1" sz="2200"/>
            </a:lvl6pPr>
            <a:lvl7pPr lvl="6" algn="ctr">
              <a:lnSpc>
                <a:spcPct val="115000"/>
              </a:lnSpc>
              <a:spcBef>
                <a:spcPts val="2100"/>
              </a:spcBef>
              <a:spcAft>
                <a:spcPts val="0"/>
              </a:spcAft>
              <a:buSzPts val="2200"/>
              <a:buNone/>
              <a:defRPr b="1" sz="2200"/>
            </a:lvl7pPr>
            <a:lvl8pPr lvl="7" algn="ctr">
              <a:lnSpc>
                <a:spcPct val="115000"/>
              </a:lnSpc>
              <a:spcBef>
                <a:spcPts val="2100"/>
              </a:spcBef>
              <a:spcAft>
                <a:spcPts val="0"/>
              </a:spcAft>
              <a:buSzPts val="2200"/>
              <a:buNone/>
              <a:defRPr b="1" sz="2200"/>
            </a:lvl8pPr>
            <a:lvl9pPr lvl="8" algn="ctr">
              <a:lnSpc>
                <a:spcPct val="115000"/>
              </a:lnSpc>
              <a:spcBef>
                <a:spcPts val="2100"/>
              </a:spcBef>
              <a:spcAft>
                <a:spcPts val="2100"/>
              </a:spcAft>
              <a:buSzPts val="2200"/>
              <a:buNone/>
              <a:defRPr b="1" sz="2200"/>
            </a:lvl9pPr>
          </a:lstStyle>
          <a:p/>
        </p:txBody>
      </p:sp>
      <p:sp>
        <p:nvSpPr>
          <p:cNvPr id="834" name="Google Shape;834;p16"/>
          <p:cNvSpPr txBox="1"/>
          <p:nvPr>
            <p:ph type="title"/>
          </p:nvPr>
        </p:nvSpPr>
        <p:spPr>
          <a:xfrm>
            <a:off x="415600" y="974367"/>
            <a:ext cx="11360700" cy="763500"/>
          </a:xfrm>
          <a:prstGeom prst="rect">
            <a:avLst/>
          </a:prstGeom>
          <a:noFill/>
          <a:ln>
            <a:noFill/>
          </a:ln>
        </p:spPr>
        <p:txBody>
          <a:bodyPr anchorCtr="0" anchor="t" bIns="121900" lIns="121900" spcFirstLastPara="1" rIns="121900" wrap="square" tIns="121900">
            <a:noAutofit/>
          </a:bodyPr>
          <a:lstStyle>
            <a:lvl1pPr lvl="0" marR="0" algn="ctr">
              <a:lnSpc>
                <a:spcPct val="100000"/>
              </a:lnSpc>
              <a:spcBef>
                <a:spcPts val="0"/>
              </a:spcBef>
              <a:spcAft>
                <a:spcPts val="0"/>
              </a:spcAft>
              <a:buClr>
                <a:schemeClr val="dk1"/>
              </a:buClr>
              <a:buSzPts val="4000"/>
              <a:buFont typeface="Aldrich"/>
              <a:buNone/>
              <a:defRPr/>
            </a:lvl1pPr>
            <a:lvl2pPr lvl="1"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835" name="Google Shape;835;p16"/>
          <p:cNvSpPr txBox="1"/>
          <p:nvPr>
            <p:ph idx="6" type="body"/>
          </p:nvPr>
        </p:nvSpPr>
        <p:spPr>
          <a:xfrm>
            <a:off x="415600" y="3238625"/>
            <a:ext cx="1997700" cy="2330100"/>
          </a:xfrm>
          <a:prstGeom prst="rect">
            <a:avLst/>
          </a:prstGeom>
          <a:noFill/>
          <a:ln>
            <a:noFill/>
          </a:ln>
        </p:spPr>
        <p:txBody>
          <a:bodyPr anchorCtr="0" anchor="t" bIns="121900" lIns="121900" spcFirstLastPara="1" rIns="121900" wrap="square" tIns="121900">
            <a:noAutofit/>
          </a:bodyPr>
          <a:lstStyle>
            <a:lvl1pPr indent="-330200" lvl="0" marL="457200" algn="l">
              <a:lnSpc>
                <a:spcPct val="115000"/>
              </a:lnSpc>
              <a:spcBef>
                <a:spcPts val="0"/>
              </a:spcBef>
              <a:spcAft>
                <a:spcPts val="0"/>
              </a:spcAft>
              <a:buSzPts val="1600"/>
              <a:buChar char="●"/>
              <a:defRPr sz="1600"/>
            </a:lvl1pPr>
            <a:lvl2pPr indent="-330200" lvl="1" marL="914400" algn="l">
              <a:lnSpc>
                <a:spcPct val="115000"/>
              </a:lnSpc>
              <a:spcBef>
                <a:spcPts val="2100"/>
              </a:spcBef>
              <a:spcAft>
                <a:spcPts val="0"/>
              </a:spcAft>
              <a:buSzPts val="1600"/>
              <a:buChar char="○"/>
              <a:defRPr sz="1600"/>
            </a:lvl2pPr>
            <a:lvl3pPr indent="-330200" lvl="2" marL="1371600" algn="l">
              <a:lnSpc>
                <a:spcPct val="115000"/>
              </a:lnSpc>
              <a:spcBef>
                <a:spcPts val="2100"/>
              </a:spcBef>
              <a:spcAft>
                <a:spcPts val="0"/>
              </a:spcAft>
              <a:buSzPts val="1600"/>
              <a:buChar char="■"/>
              <a:defRPr sz="1600"/>
            </a:lvl3pPr>
            <a:lvl4pPr indent="-330200" lvl="3" marL="1828800" algn="l">
              <a:lnSpc>
                <a:spcPct val="115000"/>
              </a:lnSpc>
              <a:spcBef>
                <a:spcPts val="2100"/>
              </a:spcBef>
              <a:spcAft>
                <a:spcPts val="0"/>
              </a:spcAft>
              <a:buSzPts val="1600"/>
              <a:buChar char="●"/>
              <a:defRPr sz="1600"/>
            </a:lvl4pPr>
            <a:lvl5pPr indent="-330200" lvl="4" marL="2286000" algn="l">
              <a:lnSpc>
                <a:spcPct val="115000"/>
              </a:lnSpc>
              <a:spcBef>
                <a:spcPts val="2100"/>
              </a:spcBef>
              <a:spcAft>
                <a:spcPts val="0"/>
              </a:spcAft>
              <a:buSzPts val="1600"/>
              <a:buChar char="○"/>
              <a:defRPr sz="1600"/>
            </a:lvl5pPr>
            <a:lvl6pPr indent="-330200" lvl="5" marL="2743200" algn="l">
              <a:lnSpc>
                <a:spcPct val="115000"/>
              </a:lnSpc>
              <a:spcBef>
                <a:spcPts val="2100"/>
              </a:spcBef>
              <a:spcAft>
                <a:spcPts val="0"/>
              </a:spcAft>
              <a:buSzPts val="1600"/>
              <a:buChar char="■"/>
              <a:defRPr sz="1600"/>
            </a:lvl6pPr>
            <a:lvl7pPr indent="-330200" lvl="6" marL="3200400" algn="l">
              <a:lnSpc>
                <a:spcPct val="115000"/>
              </a:lnSpc>
              <a:spcBef>
                <a:spcPts val="2100"/>
              </a:spcBef>
              <a:spcAft>
                <a:spcPts val="0"/>
              </a:spcAft>
              <a:buSzPts val="1600"/>
              <a:buChar char="●"/>
              <a:defRPr sz="1600"/>
            </a:lvl7pPr>
            <a:lvl8pPr indent="-330200" lvl="7" marL="3657600" algn="l">
              <a:lnSpc>
                <a:spcPct val="115000"/>
              </a:lnSpc>
              <a:spcBef>
                <a:spcPts val="2100"/>
              </a:spcBef>
              <a:spcAft>
                <a:spcPts val="0"/>
              </a:spcAft>
              <a:buSzPts val="1600"/>
              <a:buChar char="○"/>
              <a:defRPr sz="1600"/>
            </a:lvl8pPr>
            <a:lvl9pPr indent="-330200" lvl="8" marL="4114800" algn="l">
              <a:lnSpc>
                <a:spcPct val="115000"/>
              </a:lnSpc>
              <a:spcBef>
                <a:spcPts val="2100"/>
              </a:spcBef>
              <a:spcAft>
                <a:spcPts val="2100"/>
              </a:spcAft>
              <a:buSzPts val="1600"/>
              <a:buChar char="■"/>
              <a:defRPr sz="1600"/>
            </a:lvl9pPr>
          </a:lstStyle>
          <a:p/>
        </p:txBody>
      </p:sp>
      <p:sp>
        <p:nvSpPr>
          <p:cNvPr id="836" name="Google Shape;836;p16"/>
          <p:cNvSpPr txBox="1"/>
          <p:nvPr>
            <p:ph idx="7" type="body"/>
          </p:nvPr>
        </p:nvSpPr>
        <p:spPr>
          <a:xfrm>
            <a:off x="2775375" y="3238625"/>
            <a:ext cx="1997700" cy="2330100"/>
          </a:xfrm>
          <a:prstGeom prst="rect">
            <a:avLst/>
          </a:prstGeom>
          <a:noFill/>
          <a:ln>
            <a:noFill/>
          </a:ln>
        </p:spPr>
        <p:txBody>
          <a:bodyPr anchorCtr="0" anchor="t" bIns="121900" lIns="121900" spcFirstLastPara="1" rIns="121900" wrap="square" tIns="121900">
            <a:noAutofit/>
          </a:bodyPr>
          <a:lstStyle>
            <a:lvl1pPr indent="-330200" lvl="0" marL="457200" algn="l">
              <a:lnSpc>
                <a:spcPct val="115000"/>
              </a:lnSpc>
              <a:spcBef>
                <a:spcPts val="0"/>
              </a:spcBef>
              <a:spcAft>
                <a:spcPts val="0"/>
              </a:spcAft>
              <a:buSzPts val="1600"/>
              <a:buChar char="●"/>
              <a:defRPr sz="1600"/>
            </a:lvl1pPr>
            <a:lvl2pPr indent="-330200" lvl="1" marL="914400" algn="l">
              <a:lnSpc>
                <a:spcPct val="115000"/>
              </a:lnSpc>
              <a:spcBef>
                <a:spcPts val="2100"/>
              </a:spcBef>
              <a:spcAft>
                <a:spcPts val="0"/>
              </a:spcAft>
              <a:buSzPts val="1600"/>
              <a:buChar char="○"/>
              <a:defRPr sz="1600"/>
            </a:lvl2pPr>
            <a:lvl3pPr indent="-330200" lvl="2" marL="1371600" algn="l">
              <a:lnSpc>
                <a:spcPct val="115000"/>
              </a:lnSpc>
              <a:spcBef>
                <a:spcPts val="2100"/>
              </a:spcBef>
              <a:spcAft>
                <a:spcPts val="0"/>
              </a:spcAft>
              <a:buSzPts val="1600"/>
              <a:buChar char="■"/>
              <a:defRPr sz="1600"/>
            </a:lvl3pPr>
            <a:lvl4pPr indent="-330200" lvl="3" marL="1828800" algn="l">
              <a:lnSpc>
                <a:spcPct val="115000"/>
              </a:lnSpc>
              <a:spcBef>
                <a:spcPts val="2100"/>
              </a:spcBef>
              <a:spcAft>
                <a:spcPts val="0"/>
              </a:spcAft>
              <a:buSzPts val="1600"/>
              <a:buChar char="●"/>
              <a:defRPr sz="1600"/>
            </a:lvl4pPr>
            <a:lvl5pPr indent="-330200" lvl="4" marL="2286000" algn="l">
              <a:lnSpc>
                <a:spcPct val="115000"/>
              </a:lnSpc>
              <a:spcBef>
                <a:spcPts val="2100"/>
              </a:spcBef>
              <a:spcAft>
                <a:spcPts val="0"/>
              </a:spcAft>
              <a:buSzPts val="1600"/>
              <a:buChar char="○"/>
              <a:defRPr sz="1600"/>
            </a:lvl5pPr>
            <a:lvl6pPr indent="-330200" lvl="5" marL="2743200" algn="l">
              <a:lnSpc>
                <a:spcPct val="115000"/>
              </a:lnSpc>
              <a:spcBef>
                <a:spcPts val="2100"/>
              </a:spcBef>
              <a:spcAft>
                <a:spcPts val="0"/>
              </a:spcAft>
              <a:buSzPts val="1600"/>
              <a:buChar char="■"/>
              <a:defRPr sz="1600"/>
            </a:lvl6pPr>
            <a:lvl7pPr indent="-330200" lvl="6" marL="3200400" algn="l">
              <a:lnSpc>
                <a:spcPct val="115000"/>
              </a:lnSpc>
              <a:spcBef>
                <a:spcPts val="2100"/>
              </a:spcBef>
              <a:spcAft>
                <a:spcPts val="0"/>
              </a:spcAft>
              <a:buSzPts val="1600"/>
              <a:buChar char="●"/>
              <a:defRPr sz="1600"/>
            </a:lvl7pPr>
            <a:lvl8pPr indent="-330200" lvl="7" marL="3657600" algn="l">
              <a:lnSpc>
                <a:spcPct val="115000"/>
              </a:lnSpc>
              <a:spcBef>
                <a:spcPts val="2100"/>
              </a:spcBef>
              <a:spcAft>
                <a:spcPts val="0"/>
              </a:spcAft>
              <a:buSzPts val="1600"/>
              <a:buChar char="○"/>
              <a:defRPr sz="1600"/>
            </a:lvl8pPr>
            <a:lvl9pPr indent="-330200" lvl="8" marL="4114800" algn="l">
              <a:lnSpc>
                <a:spcPct val="115000"/>
              </a:lnSpc>
              <a:spcBef>
                <a:spcPts val="2100"/>
              </a:spcBef>
              <a:spcAft>
                <a:spcPts val="2100"/>
              </a:spcAft>
              <a:buSzPts val="1600"/>
              <a:buChar char="■"/>
              <a:defRPr sz="1600"/>
            </a:lvl9pPr>
          </a:lstStyle>
          <a:p/>
        </p:txBody>
      </p:sp>
      <p:sp>
        <p:nvSpPr>
          <p:cNvPr id="837" name="Google Shape;837;p16"/>
          <p:cNvSpPr txBox="1"/>
          <p:nvPr>
            <p:ph idx="8" type="body"/>
          </p:nvPr>
        </p:nvSpPr>
        <p:spPr>
          <a:xfrm>
            <a:off x="5135150" y="3238625"/>
            <a:ext cx="1997700" cy="2330100"/>
          </a:xfrm>
          <a:prstGeom prst="rect">
            <a:avLst/>
          </a:prstGeom>
          <a:noFill/>
          <a:ln>
            <a:noFill/>
          </a:ln>
        </p:spPr>
        <p:txBody>
          <a:bodyPr anchorCtr="0" anchor="t" bIns="121900" lIns="121900" spcFirstLastPara="1" rIns="121900" wrap="square" tIns="121900">
            <a:noAutofit/>
          </a:bodyPr>
          <a:lstStyle>
            <a:lvl1pPr indent="-330200" lvl="0" marL="457200" algn="l">
              <a:lnSpc>
                <a:spcPct val="115000"/>
              </a:lnSpc>
              <a:spcBef>
                <a:spcPts val="0"/>
              </a:spcBef>
              <a:spcAft>
                <a:spcPts val="0"/>
              </a:spcAft>
              <a:buSzPts val="1600"/>
              <a:buChar char="●"/>
              <a:defRPr sz="1600"/>
            </a:lvl1pPr>
            <a:lvl2pPr indent="-330200" lvl="1" marL="914400" algn="l">
              <a:lnSpc>
                <a:spcPct val="115000"/>
              </a:lnSpc>
              <a:spcBef>
                <a:spcPts val="2100"/>
              </a:spcBef>
              <a:spcAft>
                <a:spcPts val="0"/>
              </a:spcAft>
              <a:buSzPts val="1600"/>
              <a:buChar char="○"/>
              <a:defRPr sz="1600"/>
            </a:lvl2pPr>
            <a:lvl3pPr indent="-330200" lvl="2" marL="1371600" algn="l">
              <a:lnSpc>
                <a:spcPct val="115000"/>
              </a:lnSpc>
              <a:spcBef>
                <a:spcPts val="2100"/>
              </a:spcBef>
              <a:spcAft>
                <a:spcPts val="0"/>
              </a:spcAft>
              <a:buSzPts val="1600"/>
              <a:buChar char="■"/>
              <a:defRPr sz="1600"/>
            </a:lvl3pPr>
            <a:lvl4pPr indent="-330200" lvl="3" marL="1828800" algn="l">
              <a:lnSpc>
                <a:spcPct val="115000"/>
              </a:lnSpc>
              <a:spcBef>
                <a:spcPts val="2100"/>
              </a:spcBef>
              <a:spcAft>
                <a:spcPts val="0"/>
              </a:spcAft>
              <a:buSzPts val="1600"/>
              <a:buChar char="●"/>
              <a:defRPr sz="1600"/>
            </a:lvl4pPr>
            <a:lvl5pPr indent="-330200" lvl="4" marL="2286000" algn="l">
              <a:lnSpc>
                <a:spcPct val="115000"/>
              </a:lnSpc>
              <a:spcBef>
                <a:spcPts val="2100"/>
              </a:spcBef>
              <a:spcAft>
                <a:spcPts val="0"/>
              </a:spcAft>
              <a:buSzPts val="1600"/>
              <a:buChar char="○"/>
              <a:defRPr sz="1600"/>
            </a:lvl5pPr>
            <a:lvl6pPr indent="-330200" lvl="5" marL="2743200" algn="l">
              <a:lnSpc>
                <a:spcPct val="115000"/>
              </a:lnSpc>
              <a:spcBef>
                <a:spcPts val="2100"/>
              </a:spcBef>
              <a:spcAft>
                <a:spcPts val="0"/>
              </a:spcAft>
              <a:buSzPts val="1600"/>
              <a:buChar char="■"/>
              <a:defRPr sz="1600"/>
            </a:lvl6pPr>
            <a:lvl7pPr indent="-330200" lvl="6" marL="3200400" algn="l">
              <a:lnSpc>
                <a:spcPct val="115000"/>
              </a:lnSpc>
              <a:spcBef>
                <a:spcPts val="2100"/>
              </a:spcBef>
              <a:spcAft>
                <a:spcPts val="0"/>
              </a:spcAft>
              <a:buSzPts val="1600"/>
              <a:buChar char="●"/>
              <a:defRPr sz="1600"/>
            </a:lvl7pPr>
            <a:lvl8pPr indent="-330200" lvl="7" marL="3657600" algn="l">
              <a:lnSpc>
                <a:spcPct val="115000"/>
              </a:lnSpc>
              <a:spcBef>
                <a:spcPts val="2100"/>
              </a:spcBef>
              <a:spcAft>
                <a:spcPts val="0"/>
              </a:spcAft>
              <a:buSzPts val="1600"/>
              <a:buChar char="○"/>
              <a:defRPr sz="1600"/>
            </a:lvl8pPr>
            <a:lvl9pPr indent="-330200" lvl="8" marL="4114800" algn="l">
              <a:lnSpc>
                <a:spcPct val="115000"/>
              </a:lnSpc>
              <a:spcBef>
                <a:spcPts val="2100"/>
              </a:spcBef>
              <a:spcAft>
                <a:spcPts val="2100"/>
              </a:spcAft>
              <a:buSzPts val="1600"/>
              <a:buChar char="■"/>
              <a:defRPr sz="1600"/>
            </a:lvl9pPr>
          </a:lstStyle>
          <a:p/>
        </p:txBody>
      </p:sp>
      <p:sp>
        <p:nvSpPr>
          <p:cNvPr id="838" name="Google Shape;838;p16"/>
          <p:cNvSpPr txBox="1"/>
          <p:nvPr>
            <p:ph idx="9" type="body"/>
          </p:nvPr>
        </p:nvSpPr>
        <p:spPr>
          <a:xfrm>
            <a:off x="7494925" y="3238625"/>
            <a:ext cx="1997700" cy="2330100"/>
          </a:xfrm>
          <a:prstGeom prst="rect">
            <a:avLst/>
          </a:prstGeom>
          <a:noFill/>
          <a:ln>
            <a:noFill/>
          </a:ln>
        </p:spPr>
        <p:txBody>
          <a:bodyPr anchorCtr="0" anchor="t" bIns="121900" lIns="121900" spcFirstLastPara="1" rIns="121900" wrap="square" tIns="121900">
            <a:noAutofit/>
          </a:bodyPr>
          <a:lstStyle>
            <a:lvl1pPr indent="-330200" lvl="0" marL="457200" algn="l">
              <a:lnSpc>
                <a:spcPct val="115000"/>
              </a:lnSpc>
              <a:spcBef>
                <a:spcPts val="0"/>
              </a:spcBef>
              <a:spcAft>
                <a:spcPts val="0"/>
              </a:spcAft>
              <a:buSzPts val="1600"/>
              <a:buChar char="●"/>
              <a:defRPr sz="1600"/>
            </a:lvl1pPr>
            <a:lvl2pPr indent="-330200" lvl="1" marL="914400" algn="l">
              <a:lnSpc>
                <a:spcPct val="115000"/>
              </a:lnSpc>
              <a:spcBef>
                <a:spcPts val="2100"/>
              </a:spcBef>
              <a:spcAft>
                <a:spcPts val="0"/>
              </a:spcAft>
              <a:buSzPts val="1600"/>
              <a:buChar char="○"/>
              <a:defRPr sz="1600"/>
            </a:lvl2pPr>
            <a:lvl3pPr indent="-330200" lvl="2" marL="1371600" algn="l">
              <a:lnSpc>
                <a:spcPct val="115000"/>
              </a:lnSpc>
              <a:spcBef>
                <a:spcPts val="2100"/>
              </a:spcBef>
              <a:spcAft>
                <a:spcPts val="0"/>
              </a:spcAft>
              <a:buSzPts val="1600"/>
              <a:buChar char="■"/>
              <a:defRPr sz="1600"/>
            </a:lvl3pPr>
            <a:lvl4pPr indent="-330200" lvl="3" marL="1828800" algn="l">
              <a:lnSpc>
                <a:spcPct val="115000"/>
              </a:lnSpc>
              <a:spcBef>
                <a:spcPts val="2100"/>
              </a:spcBef>
              <a:spcAft>
                <a:spcPts val="0"/>
              </a:spcAft>
              <a:buSzPts val="1600"/>
              <a:buChar char="●"/>
              <a:defRPr sz="1600"/>
            </a:lvl4pPr>
            <a:lvl5pPr indent="-330200" lvl="4" marL="2286000" algn="l">
              <a:lnSpc>
                <a:spcPct val="115000"/>
              </a:lnSpc>
              <a:spcBef>
                <a:spcPts val="2100"/>
              </a:spcBef>
              <a:spcAft>
                <a:spcPts val="0"/>
              </a:spcAft>
              <a:buSzPts val="1600"/>
              <a:buChar char="○"/>
              <a:defRPr sz="1600"/>
            </a:lvl5pPr>
            <a:lvl6pPr indent="-330200" lvl="5" marL="2743200" algn="l">
              <a:lnSpc>
                <a:spcPct val="115000"/>
              </a:lnSpc>
              <a:spcBef>
                <a:spcPts val="2100"/>
              </a:spcBef>
              <a:spcAft>
                <a:spcPts val="0"/>
              </a:spcAft>
              <a:buSzPts val="1600"/>
              <a:buChar char="■"/>
              <a:defRPr sz="1600"/>
            </a:lvl6pPr>
            <a:lvl7pPr indent="-330200" lvl="6" marL="3200400" algn="l">
              <a:lnSpc>
                <a:spcPct val="115000"/>
              </a:lnSpc>
              <a:spcBef>
                <a:spcPts val="2100"/>
              </a:spcBef>
              <a:spcAft>
                <a:spcPts val="0"/>
              </a:spcAft>
              <a:buSzPts val="1600"/>
              <a:buChar char="●"/>
              <a:defRPr sz="1600"/>
            </a:lvl7pPr>
            <a:lvl8pPr indent="-330200" lvl="7" marL="3657600" algn="l">
              <a:lnSpc>
                <a:spcPct val="115000"/>
              </a:lnSpc>
              <a:spcBef>
                <a:spcPts val="2100"/>
              </a:spcBef>
              <a:spcAft>
                <a:spcPts val="0"/>
              </a:spcAft>
              <a:buSzPts val="1600"/>
              <a:buChar char="○"/>
              <a:defRPr sz="1600"/>
            </a:lvl8pPr>
            <a:lvl9pPr indent="-330200" lvl="8" marL="4114800" algn="l">
              <a:lnSpc>
                <a:spcPct val="115000"/>
              </a:lnSpc>
              <a:spcBef>
                <a:spcPts val="2100"/>
              </a:spcBef>
              <a:spcAft>
                <a:spcPts val="2100"/>
              </a:spcAft>
              <a:buSzPts val="1600"/>
              <a:buChar char="■"/>
              <a:defRPr sz="1600"/>
            </a:lvl9pPr>
          </a:lstStyle>
          <a:p/>
        </p:txBody>
      </p:sp>
      <p:sp>
        <p:nvSpPr>
          <p:cNvPr id="839" name="Google Shape;839;p16"/>
          <p:cNvSpPr txBox="1"/>
          <p:nvPr>
            <p:ph idx="13" type="body"/>
          </p:nvPr>
        </p:nvSpPr>
        <p:spPr>
          <a:xfrm>
            <a:off x="9854700" y="3238625"/>
            <a:ext cx="1997700" cy="2330100"/>
          </a:xfrm>
          <a:prstGeom prst="rect">
            <a:avLst/>
          </a:prstGeom>
          <a:noFill/>
          <a:ln>
            <a:noFill/>
          </a:ln>
        </p:spPr>
        <p:txBody>
          <a:bodyPr anchorCtr="0" anchor="t" bIns="121900" lIns="121900" spcFirstLastPara="1" rIns="121900" wrap="square" tIns="121900">
            <a:noAutofit/>
          </a:bodyPr>
          <a:lstStyle>
            <a:lvl1pPr indent="-330200" lvl="0" marL="457200" algn="l">
              <a:lnSpc>
                <a:spcPct val="115000"/>
              </a:lnSpc>
              <a:spcBef>
                <a:spcPts val="0"/>
              </a:spcBef>
              <a:spcAft>
                <a:spcPts val="0"/>
              </a:spcAft>
              <a:buSzPts val="1600"/>
              <a:buChar char="●"/>
              <a:defRPr sz="1600"/>
            </a:lvl1pPr>
            <a:lvl2pPr indent="-330200" lvl="1" marL="914400" algn="l">
              <a:lnSpc>
                <a:spcPct val="115000"/>
              </a:lnSpc>
              <a:spcBef>
                <a:spcPts val="2100"/>
              </a:spcBef>
              <a:spcAft>
                <a:spcPts val="0"/>
              </a:spcAft>
              <a:buSzPts val="1600"/>
              <a:buChar char="○"/>
              <a:defRPr sz="1600"/>
            </a:lvl2pPr>
            <a:lvl3pPr indent="-330200" lvl="2" marL="1371600" algn="l">
              <a:lnSpc>
                <a:spcPct val="115000"/>
              </a:lnSpc>
              <a:spcBef>
                <a:spcPts val="2100"/>
              </a:spcBef>
              <a:spcAft>
                <a:spcPts val="0"/>
              </a:spcAft>
              <a:buSzPts val="1600"/>
              <a:buChar char="■"/>
              <a:defRPr sz="1600"/>
            </a:lvl3pPr>
            <a:lvl4pPr indent="-330200" lvl="3" marL="1828800" algn="l">
              <a:lnSpc>
                <a:spcPct val="115000"/>
              </a:lnSpc>
              <a:spcBef>
                <a:spcPts val="2100"/>
              </a:spcBef>
              <a:spcAft>
                <a:spcPts val="0"/>
              </a:spcAft>
              <a:buSzPts val="1600"/>
              <a:buChar char="●"/>
              <a:defRPr sz="1600"/>
            </a:lvl4pPr>
            <a:lvl5pPr indent="-330200" lvl="4" marL="2286000" algn="l">
              <a:lnSpc>
                <a:spcPct val="115000"/>
              </a:lnSpc>
              <a:spcBef>
                <a:spcPts val="2100"/>
              </a:spcBef>
              <a:spcAft>
                <a:spcPts val="0"/>
              </a:spcAft>
              <a:buSzPts val="1600"/>
              <a:buChar char="○"/>
              <a:defRPr sz="1600"/>
            </a:lvl5pPr>
            <a:lvl6pPr indent="-330200" lvl="5" marL="2743200" algn="l">
              <a:lnSpc>
                <a:spcPct val="115000"/>
              </a:lnSpc>
              <a:spcBef>
                <a:spcPts val="2100"/>
              </a:spcBef>
              <a:spcAft>
                <a:spcPts val="0"/>
              </a:spcAft>
              <a:buSzPts val="1600"/>
              <a:buChar char="■"/>
              <a:defRPr sz="1600"/>
            </a:lvl6pPr>
            <a:lvl7pPr indent="-330200" lvl="6" marL="3200400" algn="l">
              <a:lnSpc>
                <a:spcPct val="115000"/>
              </a:lnSpc>
              <a:spcBef>
                <a:spcPts val="2100"/>
              </a:spcBef>
              <a:spcAft>
                <a:spcPts val="0"/>
              </a:spcAft>
              <a:buSzPts val="1600"/>
              <a:buChar char="●"/>
              <a:defRPr sz="1600"/>
            </a:lvl7pPr>
            <a:lvl8pPr indent="-330200" lvl="7" marL="3657600" algn="l">
              <a:lnSpc>
                <a:spcPct val="115000"/>
              </a:lnSpc>
              <a:spcBef>
                <a:spcPts val="2100"/>
              </a:spcBef>
              <a:spcAft>
                <a:spcPts val="0"/>
              </a:spcAft>
              <a:buSzPts val="1600"/>
              <a:buChar char="○"/>
              <a:defRPr sz="1600"/>
            </a:lvl8pPr>
            <a:lvl9pPr indent="-330200" lvl="8" marL="4114800" algn="l">
              <a:lnSpc>
                <a:spcPct val="115000"/>
              </a:lnSpc>
              <a:spcBef>
                <a:spcPts val="2100"/>
              </a:spcBef>
              <a:spcAft>
                <a:spcPts val="2100"/>
              </a:spcAft>
              <a:buSzPts val="1600"/>
              <a:buChar char="■"/>
              <a:defRPr sz="1600"/>
            </a:lvl9pPr>
          </a:lstStyle>
          <a:p/>
        </p:txBody>
      </p:sp>
      <p:sp>
        <p:nvSpPr>
          <p:cNvPr id="840" name="Google Shape;840;p16"/>
          <p:cNvSpPr/>
          <p:nvPr/>
        </p:nvSpPr>
        <p:spPr>
          <a:xfrm rot="-8283425">
            <a:off x="-615435" y="5266489"/>
            <a:ext cx="3043999" cy="2419521"/>
          </a:xfrm>
          <a:custGeom>
            <a:rect b="b" l="l" r="r" t="t"/>
            <a:pathLst>
              <a:path extrusionOk="0" h="3460146" w="3166658">
                <a:moveTo>
                  <a:pt x="1558766" y="1240"/>
                </a:moveTo>
                <a:cubicBezTo>
                  <a:pt x="1452658" y="9051"/>
                  <a:pt x="1309497" y="51628"/>
                  <a:pt x="1087374" y="266035"/>
                </a:cubicBezTo>
                <a:cubicBezTo>
                  <a:pt x="818388" y="525687"/>
                  <a:pt x="659511" y="905449"/>
                  <a:pt x="513207" y="1240919"/>
                </a:cubicBezTo>
                <a:cubicBezTo>
                  <a:pt x="429672" y="1432658"/>
                  <a:pt x="344424" y="1624110"/>
                  <a:pt x="281559" y="1823944"/>
                </a:cubicBezTo>
                <a:cubicBezTo>
                  <a:pt x="221932" y="2013492"/>
                  <a:pt x="174783" y="2206754"/>
                  <a:pt x="116681" y="2396873"/>
                </a:cubicBezTo>
                <a:cubicBezTo>
                  <a:pt x="60102" y="2581754"/>
                  <a:pt x="-26194" y="2772349"/>
                  <a:pt x="6763" y="2970183"/>
                </a:cubicBezTo>
                <a:cubicBezTo>
                  <a:pt x="32956" y="3128870"/>
                  <a:pt x="143827" y="3270221"/>
                  <a:pt x="286893" y="3341658"/>
                </a:cubicBezTo>
                <a:cubicBezTo>
                  <a:pt x="417766" y="3407190"/>
                  <a:pt x="563118" y="3398808"/>
                  <a:pt x="704564" y="3403571"/>
                </a:cubicBezTo>
                <a:cubicBezTo>
                  <a:pt x="1207389" y="3421478"/>
                  <a:pt x="1707261" y="3501488"/>
                  <a:pt x="2210086" y="3432146"/>
                </a:cubicBezTo>
                <a:cubicBezTo>
                  <a:pt x="2519458" y="3389759"/>
                  <a:pt x="2678049" y="3365471"/>
                  <a:pt x="2840355" y="3236216"/>
                </a:cubicBezTo>
                <a:cubicBezTo>
                  <a:pt x="3049905" y="3069148"/>
                  <a:pt x="3120961" y="2841310"/>
                  <a:pt x="3142202" y="2759966"/>
                </a:cubicBezTo>
                <a:cubicBezTo>
                  <a:pt x="3178016" y="2621854"/>
                  <a:pt x="3178397" y="2484979"/>
                  <a:pt x="3110389" y="2172179"/>
                </a:cubicBezTo>
                <a:cubicBezTo>
                  <a:pt x="3049047" y="1889858"/>
                  <a:pt x="2988564" y="1611251"/>
                  <a:pt x="2813875" y="1234823"/>
                </a:cubicBezTo>
                <a:cubicBezTo>
                  <a:pt x="2667857" y="920498"/>
                  <a:pt x="2518600" y="598744"/>
                  <a:pt x="2188940" y="308041"/>
                </a:cubicBezTo>
                <a:cubicBezTo>
                  <a:pt x="2012347" y="152688"/>
                  <a:pt x="1813560" y="-17619"/>
                  <a:pt x="1558766" y="1240"/>
                </a:cubicBezTo>
                <a:close/>
              </a:path>
            </a:pathLst>
          </a:custGeom>
          <a:solidFill>
            <a:srgbClr val="171717">
              <a:alpha val="111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sz="1800">
              <a:latin typeface="Calibri"/>
              <a:ea typeface="Calibri"/>
              <a:cs typeface="Calibri"/>
              <a:sym typeface="Calibri"/>
            </a:endParaRPr>
          </a:p>
        </p:txBody>
      </p:sp>
      <p:grpSp>
        <p:nvGrpSpPr>
          <p:cNvPr id="841" name="Google Shape;841;p16"/>
          <p:cNvGrpSpPr/>
          <p:nvPr/>
        </p:nvGrpSpPr>
        <p:grpSpPr>
          <a:xfrm>
            <a:off x="231536" y="4608676"/>
            <a:ext cx="1234097" cy="2274199"/>
            <a:chOff x="1978022" y="104554"/>
            <a:chExt cx="2044561" cy="3767726"/>
          </a:xfrm>
        </p:grpSpPr>
        <p:sp>
          <p:nvSpPr>
            <p:cNvPr id="842" name="Google Shape;842;p16"/>
            <p:cNvSpPr/>
            <p:nvPr/>
          </p:nvSpPr>
          <p:spPr>
            <a:xfrm>
              <a:off x="2633061" y="1215781"/>
              <a:ext cx="291649" cy="2656499"/>
            </a:xfrm>
            <a:custGeom>
              <a:rect b="b" l="l" r="r" t="t"/>
              <a:pathLst>
                <a:path extrusionOk="0" h="775620" w="85153">
                  <a:moveTo>
                    <a:pt x="84164" y="5160"/>
                  </a:moveTo>
                  <a:cubicBezTo>
                    <a:pt x="80449" y="46023"/>
                    <a:pt x="76638" y="94314"/>
                    <a:pt x="72925" y="148702"/>
                  </a:cubicBezTo>
                  <a:cubicBezTo>
                    <a:pt x="72925" y="151845"/>
                    <a:pt x="72925" y="155084"/>
                    <a:pt x="72353" y="158227"/>
                  </a:cubicBezTo>
                  <a:cubicBezTo>
                    <a:pt x="71686" y="167752"/>
                    <a:pt x="71114" y="176801"/>
                    <a:pt x="70543" y="186326"/>
                  </a:cubicBezTo>
                  <a:cubicBezTo>
                    <a:pt x="70543" y="189469"/>
                    <a:pt x="70543" y="192612"/>
                    <a:pt x="69876" y="195851"/>
                  </a:cubicBezTo>
                  <a:cubicBezTo>
                    <a:pt x="69876" y="202233"/>
                    <a:pt x="69210" y="208900"/>
                    <a:pt x="68828" y="215472"/>
                  </a:cubicBezTo>
                  <a:lnTo>
                    <a:pt x="68258" y="224997"/>
                  </a:lnTo>
                  <a:cubicBezTo>
                    <a:pt x="68258" y="225569"/>
                    <a:pt x="68258" y="226141"/>
                    <a:pt x="68258" y="226807"/>
                  </a:cubicBezTo>
                  <a:cubicBezTo>
                    <a:pt x="67019" y="251477"/>
                    <a:pt x="63209" y="322914"/>
                    <a:pt x="60732" y="421308"/>
                  </a:cubicBezTo>
                  <a:lnTo>
                    <a:pt x="60732" y="430833"/>
                  </a:lnTo>
                  <a:cubicBezTo>
                    <a:pt x="60732" y="440358"/>
                    <a:pt x="60732" y="449883"/>
                    <a:pt x="60065" y="459408"/>
                  </a:cubicBezTo>
                  <a:lnTo>
                    <a:pt x="60065" y="468933"/>
                  </a:lnTo>
                  <a:cubicBezTo>
                    <a:pt x="60065" y="474457"/>
                    <a:pt x="60065" y="479981"/>
                    <a:pt x="60065" y="485506"/>
                  </a:cubicBezTo>
                  <a:cubicBezTo>
                    <a:pt x="60065" y="488745"/>
                    <a:pt x="60065" y="491888"/>
                    <a:pt x="60065" y="495031"/>
                  </a:cubicBezTo>
                  <a:cubicBezTo>
                    <a:pt x="60065" y="499794"/>
                    <a:pt x="60065" y="504556"/>
                    <a:pt x="60065" y="509699"/>
                  </a:cubicBezTo>
                  <a:cubicBezTo>
                    <a:pt x="60065" y="545609"/>
                    <a:pt x="59303" y="584662"/>
                    <a:pt x="59494" y="626953"/>
                  </a:cubicBezTo>
                  <a:lnTo>
                    <a:pt x="59494" y="636478"/>
                  </a:lnTo>
                  <a:cubicBezTo>
                    <a:pt x="59494" y="648860"/>
                    <a:pt x="59494" y="661528"/>
                    <a:pt x="59494" y="674578"/>
                  </a:cubicBezTo>
                  <a:cubicBezTo>
                    <a:pt x="59494" y="677816"/>
                    <a:pt x="59494" y="680959"/>
                    <a:pt x="59494" y="684103"/>
                  </a:cubicBezTo>
                  <a:cubicBezTo>
                    <a:pt x="59494" y="690389"/>
                    <a:pt x="59494" y="696771"/>
                    <a:pt x="59494" y="703153"/>
                  </a:cubicBezTo>
                  <a:cubicBezTo>
                    <a:pt x="59494" y="706391"/>
                    <a:pt x="59494" y="709534"/>
                    <a:pt x="59494" y="712678"/>
                  </a:cubicBezTo>
                  <a:cubicBezTo>
                    <a:pt x="59494" y="722774"/>
                    <a:pt x="59685" y="732965"/>
                    <a:pt x="60065" y="743253"/>
                  </a:cubicBezTo>
                  <a:lnTo>
                    <a:pt x="60065" y="752778"/>
                  </a:lnTo>
                  <a:cubicBezTo>
                    <a:pt x="60065" y="760207"/>
                    <a:pt x="60065" y="767732"/>
                    <a:pt x="60065" y="775447"/>
                  </a:cubicBezTo>
                  <a:lnTo>
                    <a:pt x="-990" y="772780"/>
                  </a:lnTo>
                  <a:cubicBezTo>
                    <a:pt x="-990" y="766113"/>
                    <a:pt x="-990" y="759445"/>
                    <a:pt x="-990" y="752778"/>
                  </a:cubicBezTo>
                  <a:cubicBezTo>
                    <a:pt x="-990" y="749539"/>
                    <a:pt x="-990" y="746396"/>
                    <a:pt x="-990" y="743253"/>
                  </a:cubicBezTo>
                  <a:cubicBezTo>
                    <a:pt x="-990" y="733156"/>
                    <a:pt x="-990" y="722964"/>
                    <a:pt x="-990" y="712678"/>
                  </a:cubicBezTo>
                  <a:cubicBezTo>
                    <a:pt x="-990" y="709534"/>
                    <a:pt x="-990" y="706391"/>
                    <a:pt x="-990" y="703153"/>
                  </a:cubicBezTo>
                  <a:lnTo>
                    <a:pt x="-990" y="684103"/>
                  </a:lnTo>
                  <a:cubicBezTo>
                    <a:pt x="-990" y="680864"/>
                    <a:pt x="-990" y="677721"/>
                    <a:pt x="-990" y="674578"/>
                  </a:cubicBezTo>
                  <a:cubicBezTo>
                    <a:pt x="-990" y="662099"/>
                    <a:pt x="-419" y="649432"/>
                    <a:pt x="58" y="636478"/>
                  </a:cubicBezTo>
                  <a:cubicBezTo>
                    <a:pt x="58" y="633334"/>
                    <a:pt x="58" y="630096"/>
                    <a:pt x="58" y="626953"/>
                  </a:cubicBezTo>
                  <a:cubicBezTo>
                    <a:pt x="1391" y="583709"/>
                    <a:pt x="3392" y="539732"/>
                    <a:pt x="5964" y="495031"/>
                  </a:cubicBezTo>
                  <a:cubicBezTo>
                    <a:pt x="5964" y="491793"/>
                    <a:pt x="5964" y="488650"/>
                    <a:pt x="6535" y="485506"/>
                  </a:cubicBezTo>
                  <a:cubicBezTo>
                    <a:pt x="6535" y="480077"/>
                    <a:pt x="7202" y="474553"/>
                    <a:pt x="7583" y="468933"/>
                  </a:cubicBezTo>
                  <a:cubicBezTo>
                    <a:pt x="7583" y="465789"/>
                    <a:pt x="7583" y="462551"/>
                    <a:pt x="8154" y="459408"/>
                  </a:cubicBezTo>
                  <a:cubicBezTo>
                    <a:pt x="8726" y="449883"/>
                    <a:pt x="9392" y="440358"/>
                    <a:pt x="10059" y="430833"/>
                  </a:cubicBezTo>
                  <a:cubicBezTo>
                    <a:pt x="10059" y="427594"/>
                    <a:pt x="10059" y="424451"/>
                    <a:pt x="10726" y="421308"/>
                  </a:cubicBezTo>
                  <a:cubicBezTo>
                    <a:pt x="14631" y="367301"/>
                    <a:pt x="19298" y="312151"/>
                    <a:pt x="25204" y="256049"/>
                  </a:cubicBezTo>
                  <a:cubicBezTo>
                    <a:pt x="26252" y="245667"/>
                    <a:pt x="27395" y="235284"/>
                    <a:pt x="28538" y="224997"/>
                  </a:cubicBezTo>
                  <a:lnTo>
                    <a:pt x="29681" y="215472"/>
                  </a:lnTo>
                  <a:cubicBezTo>
                    <a:pt x="30348" y="208900"/>
                    <a:pt x="31109" y="202328"/>
                    <a:pt x="31871" y="195851"/>
                  </a:cubicBezTo>
                  <a:lnTo>
                    <a:pt x="33014" y="186326"/>
                  </a:lnTo>
                  <a:cubicBezTo>
                    <a:pt x="34157" y="176801"/>
                    <a:pt x="35300" y="167276"/>
                    <a:pt x="36348" y="158227"/>
                  </a:cubicBezTo>
                  <a:cubicBezTo>
                    <a:pt x="36348" y="155084"/>
                    <a:pt x="37111" y="151845"/>
                    <a:pt x="37586" y="148702"/>
                  </a:cubicBezTo>
                  <a:cubicBezTo>
                    <a:pt x="43968" y="97839"/>
                    <a:pt x="50921" y="48309"/>
                    <a:pt x="58446" y="-174"/>
                  </a:cubicBezTo>
                  <a:close/>
                </a:path>
              </a:pathLst>
            </a:custGeom>
            <a:solidFill>
              <a:srgbClr val="AFADA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3" name="Google Shape;843;p16"/>
            <p:cNvSpPr/>
            <p:nvPr/>
          </p:nvSpPr>
          <p:spPr>
            <a:xfrm>
              <a:off x="2633064" y="798477"/>
              <a:ext cx="291649" cy="3073394"/>
            </a:xfrm>
            <a:custGeom>
              <a:rect b="b" l="l" r="r" t="t"/>
              <a:pathLst>
                <a:path extrusionOk="0" h="775620" w="85153">
                  <a:moveTo>
                    <a:pt x="84164" y="5160"/>
                  </a:moveTo>
                  <a:cubicBezTo>
                    <a:pt x="80449" y="46023"/>
                    <a:pt x="76638" y="94314"/>
                    <a:pt x="72925" y="148702"/>
                  </a:cubicBezTo>
                  <a:cubicBezTo>
                    <a:pt x="72925" y="151845"/>
                    <a:pt x="72925" y="155084"/>
                    <a:pt x="72353" y="158227"/>
                  </a:cubicBezTo>
                  <a:cubicBezTo>
                    <a:pt x="71686" y="167752"/>
                    <a:pt x="71114" y="176801"/>
                    <a:pt x="70543" y="186326"/>
                  </a:cubicBezTo>
                  <a:cubicBezTo>
                    <a:pt x="70543" y="189469"/>
                    <a:pt x="70543" y="192612"/>
                    <a:pt x="69876" y="195851"/>
                  </a:cubicBezTo>
                  <a:cubicBezTo>
                    <a:pt x="69876" y="202233"/>
                    <a:pt x="69210" y="208900"/>
                    <a:pt x="68828" y="215472"/>
                  </a:cubicBezTo>
                  <a:lnTo>
                    <a:pt x="68258" y="224997"/>
                  </a:lnTo>
                  <a:cubicBezTo>
                    <a:pt x="68258" y="225569"/>
                    <a:pt x="68258" y="226141"/>
                    <a:pt x="68258" y="226807"/>
                  </a:cubicBezTo>
                  <a:cubicBezTo>
                    <a:pt x="67019" y="251477"/>
                    <a:pt x="63209" y="322914"/>
                    <a:pt x="60732" y="421308"/>
                  </a:cubicBezTo>
                  <a:lnTo>
                    <a:pt x="60732" y="430833"/>
                  </a:lnTo>
                  <a:cubicBezTo>
                    <a:pt x="60732" y="440358"/>
                    <a:pt x="60732" y="449883"/>
                    <a:pt x="60065" y="459408"/>
                  </a:cubicBezTo>
                  <a:lnTo>
                    <a:pt x="60065" y="468933"/>
                  </a:lnTo>
                  <a:cubicBezTo>
                    <a:pt x="60065" y="474457"/>
                    <a:pt x="60065" y="479981"/>
                    <a:pt x="60065" y="485506"/>
                  </a:cubicBezTo>
                  <a:cubicBezTo>
                    <a:pt x="60065" y="488745"/>
                    <a:pt x="60065" y="491888"/>
                    <a:pt x="60065" y="495031"/>
                  </a:cubicBezTo>
                  <a:cubicBezTo>
                    <a:pt x="60065" y="499794"/>
                    <a:pt x="60065" y="504556"/>
                    <a:pt x="60065" y="509699"/>
                  </a:cubicBezTo>
                  <a:cubicBezTo>
                    <a:pt x="60065" y="545609"/>
                    <a:pt x="59303" y="584662"/>
                    <a:pt x="59494" y="626953"/>
                  </a:cubicBezTo>
                  <a:lnTo>
                    <a:pt x="59494" y="636478"/>
                  </a:lnTo>
                  <a:cubicBezTo>
                    <a:pt x="59494" y="648860"/>
                    <a:pt x="59494" y="661528"/>
                    <a:pt x="59494" y="674578"/>
                  </a:cubicBezTo>
                  <a:cubicBezTo>
                    <a:pt x="59494" y="677816"/>
                    <a:pt x="59494" y="680959"/>
                    <a:pt x="59494" y="684103"/>
                  </a:cubicBezTo>
                  <a:cubicBezTo>
                    <a:pt x="59494" y="690389"/>
                    <a:pt x="59494" y="696771"/>
                    <a:pt x="59494" y="703153"/>
                  </a:cubicBezTo>
                  <a:cubicBezTo>
                    <a:pt x="59494" y="706391"/>
                    <a:pt x="59494" y="709534"/>
                    <a:pt x="59494" y="712678"/>
                  </a:cubicBezTo>
                  <a:cubicBezTo>
                    <a:pt x="59494" y="722774"/>
                    <a:pt x="59685" y="732965"/>
                    <a:pt x="60065" y="743253"/>
                  </a:cubicBezTo>
                  <a:lnTo>
                    <a:pt x="60065" y="752778"/>
                  </a:lnTo>
                  <a:cubicBezTo>
                    <a:pt x="60065" y="760207"/>
                    <a:pt x="60065" y="767732"/>
                    <a:pt x="60065" y="775447"/>
                  </a:cubicBezTo>
                  <a:lnTo>
                    <a:pt x="-990" y="772780"/>
                  </a:lnTo>
                  <a:cubicBezTo>
                    <a:pt x="-990" y="766113"/>
                    <a:pt x="-990" y="759445"/>
                    <a:pt x="-990" y="752778"/>
                  </a:cubicBezTo>
                  <a:cubicBezTo>
                    <a:pt x="-990" y="749539"/>
                    <a:pt x="-990" y="746396"/>
                    <a:pt x="-990" y="743253"/>
                  </a:cubicBezTo>
                  <a:cubicBezTo>
                    <a:pt x="-990" y="733156"/>
                    <a:pt x="-990" y="722964"/>
                    <a:pt x="-990" y="712678"/>
                  </a:cubicBezTo>
                  <a:cubicBezTo>
                    <a:pt x="-990" y="709534"/>
                    <a:pt x="-990" y="706391"/>
                    <a:pt x="-990" y="703153"/>
                  </a:cubicBezTo>
                  <a:lnTo>
                    <a:pt x="-990" y="684103"/>
                  </a:lnTo>
                  <a:cubicBezTo>
                    <a:pt x="-990" y="680864"/>
                    <a:pt x="-990" y="677721"/>
                    <a:pt x="-990" y="674578"/>
                  </a:cubicBezTo>
                  <a:cubicBezTo>
                    <a:pt x="-990" y="662099"/>
                    <a:pt x="-419" y="649432"/>
                    <a:pt x="58" y="636478"/>
                  </a:cubicBezTo>
                  <a:cubicBezTo>
                    <a:pt x="58" y="633334"/>
                    <a:pt x="58" y="630096"/>
                    <a:pt x="58" y="626953"/>
                  </a:cubicBezTo>
                  <a:cubicBezTo>
                    <a:pt x="1391" y="583709"/>
                    <a:pt x="3392" y="539732"/>
                    <a:pt x="5964" y="495031"/>
                  </a:cubicBezTo>
                  <a:cubicBezTo>
                    <a:pt x="5964" y="491793"/>
                    <a:pt x="5964" y="488650"/>
                    <a:pt x="6535" y="485506"/>
                  </a:cubicBezTo>
                  <a:cubicBezTo>
                    <a:pt x="6535" y="480077"/>
                    <a:pt x="7202" y="474553"/>
                    <a:pt x="7583" y="468933"/>
                  </a:cubicBezTo>
                  <a:cubicBezTo>
                    <a:pt x="7583" y="465789"/>
                    <a:pt x="7583" y="462551"/>
                    <a:pt x="8154" y="459408"/>
                  </a:cubicBezTo>
                  <a:cubicBezTo>
                    <a:pt x="8726" y="449883"/>
                    <a:pt x="9392" y="440358"/>
                    <a:pt x="10059" y="430833"/>
                  </a:cubicBezTo>
                  <a:cubicBezTo>
                    <a:pt x="10059" y="427594"/>
                    <a:pt x="10059" y="424451"/>
                    <a:pt x="10726" y="421308"/>
                  </a:cubicBezTo>
                  <a:cubicBezTo>
                    <a:pt x="14631" y="367301"/>
                    <a:pt x="19298" y="312151"/>
                    <a:pt x="25204" y="256049"/>
                  </a:cubicBezTo>
                  <a:cubicBezTo>
                    <a:pt x="26252" y="245667"/>
                    <a:pt x="27395" y="235284"/>
                    <a:pt x="28538" y="224997"/>
                  </a:cubicBezTo>
                  <a:lnTo>
                    <a:pt x="29681" y="215472"/>
                  </a:lnTo>
                  <a:cubicBezTo>
                    <a:pt x="30348" y="208900"/>
                    <a:pt x="31109" y="202328"/>
                    <a:pt x="31871" y="195851"/>
                  </a:cubicBezTo>
                  <a:lnTo>
                    <a:pt x="33014" y="186326"/>
                  </a:lnTo>
                  <a:cubicBezTo>
                    <a:pt x="34157" y="176801"/>
                    <a:pt x="35300" y="167276"/>
                    <a:pt x="36348" y="158227"/>
                  </a:cubicBezTo>
                  <a:cubicBezTo>
                    <a:pt x="36348" y="155084"/>
                    <a:pt x="37111" y="151845"/>
                    <a:pt x="37586" y="148702"/>
                  </a:cubicBezTo>
                  <a:cubicBezTo>
                    <a:pt x="43968" y="97839"/>
                    <a:pt x="50921" y="48309"/>
                    <a:pt x="58446" y="-174"/>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4" name="Google Shape;844;p16"/>
            <p:cNvSpPr/>
            <p:nvPr/>
          </p:nvSpPr>
          <p:spPr>
            <a:xfrm>
              <a:off x="2630651" y="1387951"/>
              <a:ext cx="252246" cy="2396619"/>
            </a:xfrm>
            <a:custGeom>
              <a:rect b="b" l="l" r="r" t="t"/>
              <a:pathLst>
                <a:path extrusionOk="0" h="2070513" w="252246">
                  <a:moveTo>
                    <a:pt x="0" y="2037881"/>
                  </a:moveTo>
                  <a:lnTo>
                    <a:pt x="206236" y="2037881"/>
                  </a:lnTo>
                  <a:lnTo>
                    <a:pt x="207215" y="2070513"/>
                  </a:lnTo>
                  <a:lnTo>
                    <a:pt x="0" y="2070513"/>
                  </a:lnTo>
                  <a:cubicBezTo>
                    <a:pt x="0" y="2059420"/>
                    <a:pt x="0" y="2048649"/>
                    <a:pt x="0" y="2037881"/>
                  </a:cubicBezTo>
                  <a:close/>
                  <a:moveTo>
                    <a:pt x="1630" y="1900174"/>
                  </a:moveTo>
                  <a:lnTo>
                    <a:pt x="203625" y="1900174"/>
                  </a:lnTo>
                  <a:cubicBezTo>
                    <a:pt x="204601" y="1911271"/>
                    <a:pt x="204601" y="1922038"/>
                    <a:pt x="204601" y="1932806"/>
                  </a:cubicBezTo>
                  <a:lnTo>
                    <a:pt x="1630" y="1932806"/>
                  </a:lnTo>
                  <a:cubicBezTo>
                    <a:pt x="1630" y="1922038"/>
                    <a:pt x="1630" y="1911271"/>
                    <a:pt x="1630" y="1900174"/>
                  </a:cubicBezTo>
                  <a:close/>
                  <a:moveTo>
                    <a:pt x="3265" y="1801949"/>
                  </a:moveTo>
                  <a:lnTo>
                    <a:pt x="201994" y="1801949"/>
                  </a:lnTo>
                  <a:cubicBezTo>
                    <a:pt x="203303" y="1812720"/>
                    <a:pt x="203303" y="1823488"/>
                    <a:pt x="203628" y="1834581"/>
                  </a:cubicBezTo>
                  <a:lnTo>
                    <a:pt x="3265" y="1834581"/>
                  </a:lnTo>
                  <a:cubicBezTo>
                    <a:pt x="3265" y="1823488"/>
                    <a:pt x="3265" y="1812720"/>
                    <a:pt x="3265" y="1801949"/>
                  </a:cubicBezTo>
                  <a:close/>
                  <a:moveTo>
                    <a:pt x="6526" y="1639442"/>
                  </a:moveTo>
                  <a:lnTo>
                    <a:pt x="202319" y="1639442"/>
                  </a:lnTo>
                  <a:lnTo>
                    <a:pt x="202319" y="1672074"/>
                  </a:lnTo>
                  <a:lnTo>
                    <a:pt x="6526" y="1672074"/>
                  </a:lnTo>
                  <a:cubicBezTo>
                    <a:pt x="6526" y="1661306"/>
                    <a:pt x="6526" y="1650213"/>
                    <a:pt x="6526" y="1639442"/>
                  </a:cubicBezTo>
                  <a:close/>
                  <a:moveTo>
                    <a:pt x="31652" y="1154529"/>
                  </a:moveTo>
                  <a:lnTo>
                    <a:pt x="205259" y="1154529"/>
                  </a:lnTo>
                  <a:cubicBezTo>
                    <a:pt x="205259" y="1165626"/>
                    <a:pt x="205259" y="1176393"/>
                    <a:pt x="205259" y="1187161"/>
                  </a:cubicBezTo>
                  <a:lnTo>
                    <a:pt x="29696" y="1187161"/>
                  </a:lnTo>
                  <a:cubicBezTo>
                    <a:pt x="29696" y="1176068"/>
                    <a:pt x="29696" y="1165300"/>
                    <a:pt x="31652" y="1154529"/>
                  </a:cubicBezTo>
                  <a:close/>
                  <a:moveTo>
                    <a:pt x="37198" y="1066421"/>
                  </a:moveTo>
                  <a:lnTo>
                    <a:pt x="207215" y="1066421"/>
                  </a:lnTo>
                  <a:lnTo>
                    <a:pt x="207215" y="1099053"/>
                  </a:lnTo>
                  <a:lnTo>
                    <a:pt x="35242" y="1099053"/>
                  </a:lnTo>
                  <a:cubicBezTo>
                    <a:pt x="35242" y="1088285"/>
                    <a:pt x="35242" y="1077192"/>
                    <a:pt x="37198" y="1066421"/>
                  </a:cubicBezTo>
                  <a:close/>
                  <a:moveTo>
                    <a:pt x="46664" y="935892"/>
                  </a:moveTo>
                  <a:lnTo>
                    <a:pt x="209825" y="935892"/>
                  </a:lnTo>
                  <a:lnTo>
                    <a:pt x="210805" y="968524"/>
                  </a:lnTo>
                  <a:lnTo>
                    <a:pt x="44379" y="968524"/>
                  </a:lnTo>
                  <a:cubicBezTo>
                    <a:pt x="44705" y="957756"/>
                    <a:pt x="46664" y="946989"/>
                    <a:pt x="46664" y="935892"/>
                  </a:cubicBezTo>
                  <a:close/>
                  <a:moveTo>
                    <a:pt x="111929" y="229076"/>
                  </a:moveTo>
                  <a:lnTo>
                    <a:pt x="238217" y="229076"/>
                  </a:lnTo>
                  <a:lnTo>
                    <a:pt x="238542" y="261708"/>
                  </a:lnTo>
                  <a:lnTo>
                    <a:pt x="108013" y="261708"/>
                  </a:lnTo>
                  <a:close/>
                  <a:moveTo>
                    <a:pt x="121720" y="128898"/>
                  </a:moveTo>
                  <a:lnTo>
                    <a:pt x="244092" y="128898"/>
                  </a:lnTo>
                  <a:cubicBezTo>
                    <a:pt x="244092" y="139669"/>
                    <a:pt x="244092" y="150437"/>
                    <a:pt x="241803" y="161530"/>
                  </a:cubicBezTo>
                  <a:lnTo>
                    <a:pt x="117804" y="161530"/>
                  </a:lnTo>
                  <a:close/>
                  <a:moveTo>
                    <a:pt x="137381" y="0"/>
                  </a:moveTo>
                  <a:lnTo>
                    <a:pt x="252246" y="0"/>
                  </a:lnTo>
                  <a:cubicBezTo>
                    <a:pt x="252246" y="10771"/>
                    <a:pt x="252246" y="21864"/>
                    <a:pt x="250287" y="32632"/>
                  </a:cubicBezTo>
                  <a:lnTo>
                    <a:pt x="133139" y="32632"/>
                  </a:lnTo>
                  <a:cubicBezTo>
                    <a:pt x="133139" y="21864"/>
                    <a:pt x="135750" y="10771"/>
                    <a:pt x="137381" y="0"/>
                  </a:cubicBezTo>
                  <a:close/>
                </a:path>
              </a:pathLst>
            </a:custGeom>
            <a:solidFill>
              <a:srgbClr val="6F6B6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5" name="Google Shape;845;p16"/>
            <p:cNvSpPr/>
            <p:nvPr/>
          </p:nvSpPr>
          <p:spPr>
            <a:xfrm>
              <a:off x="1978022" y="546558"/>
              <a:ext cx="2044561" cy="1613631"/>
            </a:xfrm>
            <a:custGeom>
              <a:rect b="b" l="l" r="r" t="t"/>
              <a:pathLst>
                <a:path extrusionOk="0" h="471133" w="596952">
                  <a:moveTo>
                    <a:pt x="262950" y="10774"/>
                  </a:moveTo>
                  <a:cubicBezTo>
                    <a:pt x="199990" y="26738"/>
                    <a:pt x="141982" y="58247"/>
                    <a:pt x="94262" y="102404"/>
                  </a:cubicBezTo>
                  <a:cubicBezTo>
                    <a:pt x="70831" y="124217"/>
                    <a:pt x="-321" y="190320"/>
                    <a:pt x="-988" y="277760"/>
                  </a:cubicBezTo>
                  <a:cubicBezTo>
                    <a:pt x="-988" y="290047"/>
                    <a:pt x="-1560" y="321099"/>
                    <a:pt x="14919" y="329576"/>
                  </a:cubicBezTo>
                  <a:cubicBezTo>
                    <a:pt x="29683" y="337196"/>
                    <a:pt x="54447" y="325099"/>
                    <a:pt x="97310" y="285761"/>
                  </a:cubicBezTo>
                  <a:cubicBezTo>
                    <a:pt x="160556" y="226239"/>
                    <a:pt x="213516" y="156649"/>
                    <a:pt x="254092" y="79830"/>
                  </a:cubicBezTo>
                  <a:cubicBezTo>
                    <a:pt x="255235" y="128312"/>
                    <a:pt x="257235" y="206418"/>
                    <a:pt x="260664" y="307002"/>
                  </a:cubicBezTo>
                  <a:cubicBezTo>
                    <a:pt x="263236" y="381201"/>
                    <a:pt x="265522" y="427112"/>
                    <a:pt x="298764" y="453115"/>
                  </a:cubicBezTo>
                  <a:cubicBezTo>
                    <a:pt x="318861" y="468641"/>
                    <a:pt x="350770" y="477499"/>
                    <a:pt x="371821" y="465116"/>
                  </a:cubicBezTo>
                  <a:cubicBezTo>
                    <a:pt x="400396" y="448353"/>
                    <a:pt x="397824" y="399489"/>
                    <a:pt x="395729" y="357484"/>
                  </a:cubicBezTo>
                  <a:cubicBezTo>
                    <a:pt x="392585" y="298467"/>
                    <a:pt x="377631" y="240670"/>
                    <a:pt x="351913" y="187463"/>
                  </a:cubicBezTo>
                  <a:cubicBezTo>
                    <a:pt x="372583" y="227601"/>
                    <a:pt x="401062" y="263215"/>
                    <a:pt x="435638" y="292238"/>
                  </a:cubicBezTo>
                  <a:cubicBezTo>
                    <a:pt x="464213" y="315765"/>
                    <a:pt x="515076" y="358913"/>
                    <a:pt x="548509" y="341387"/>
                  </a:cubicBezTo>
                  <a:cubicBezTo>
                    <a:pt x="575561" y="327480"/>
                    <a:pt x="576418" y="282237"/>
                    <a:pt x="576418" y="277569"/>
                  </a:cubicBezTo>
                  <a:cubicBezTo>
                    <a:pt x="577084" y="191844"/>
                    <a:pt x="462118" y="139076"/>
                    <a:pt x="456879" y="136790"/>
                  </a:cubicBezTo>
                  <a:cubicBezTo>
                    <a:pt x="459451" y="138504"/>
                    <a:pt x="505837" y="168699"/>
                    <a:pt x="552129" y="146315"/>
                  </a:cubicBezTo>
                  <a:cubicBezTo>
                    <a:pt x="567845" y="138695"/>
                    <a:pt x="596802" y="118692"/>
                    <a:pt x="595943" y="94499"/>
                  </a:cubicBezTo>
                  <a:cubicBezTo>
                    <a:pt x="594516" y="52589"/>
                    <a:pt x="504313" y="26967"/>
                    <a:pt x="471071" y="17442"/>
                  </a:cubicBezTo>
                  <a:cubicBezTo>
                    <a:pt x="403539" y="-3513"/>
                    <a:pt x="331625" y="-5819"/>
                    <a:pt x="262950" y="10774"/>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6" name="Google Shape;846;p16"/>
            <p:cNvSpPr/>
            <p:nvPr/>
          </p:nvSpPr>
          <p:spPr>
            <a:xfrm rot="-439219">
              <a:off x="2394251" y="165699"/>
              <a:ext cx="1028423" cy="1073323"/>
            </a:xfrm>
            <a:custGeom>
              <a:rect b="b" l="l" r="r" t="t"/>
              <a:pathLst>
                <a:path extrusionOk="0" h="1072619" w="1027749">
                  <a:moveTo>
                    <a:pt x="867724" y="651164"/>
                  </a:moveTo>
                  <a:cubicBezTo>
                    <a:pt x="969964" y="664351"/>
                    <a:pt x="1040716" y="769083"/>
                    <a:pt x="1025753" y="885084"/>
                  </a:cubicBezTo>
                  <a:cubicBezTo>
                    <a:pt x="1010790" y="1001089"/>
                    <a:pt x="915777" y="1084435"/>
                    <a:pt x="813538" y="1071247"/>
                  </a:cubicBezTo>
                  <a:cubicBezTo>
                    <a:pt x="711298" y="1058059"/>
                    <a:pt x="640545" y="953331"/>
                    <a:pt x="655508" y="837326"/>
                  </a:cubicBezTo>
                  <a:cubicBezTo>
                    <a:pt x="670471" y="721325"/>
                    <a:pt x="765484" y="637976"/>
                    <a:pt x="867724" y="651164"/>
                  </a:cubicBezTo>
                  <a:close/>
                  <a:moveTo>
                    <a:pt x="204280" y="79374"/>
                  </a:moveTo>
                  <a:cubicBezTo>
                    <a:pt x="281752" y="97084"/>
                    <a:pt x="340029" y="173659"/>
                    <a:pt x="340029" y="265437"/>
                  </a:cubicBezTo>
                  <a:cubicBezTo>
                    <a:pt x="340029" y="370326"/>
                    <a:pt x="263911" y="455355"/>
                    <a:pt x="170016" y="455355"/>
                  </a:cubicBezTo>
                  <a:cubicBezTo>
                    <a:pt x="76121" y="455355"/>
                    <a:pt x="0" y="370326"/>
                    <a:pt x="0" y="265437"/>
                  </a:cubicBezTo>
                  <a:cubicBezTo>
                    <a:pt x="0" y="160548"/>
                    <a:pt x="76118" y="75516"/>
                    <a:pt x="170016" y="75516"/>
                  </a:cubicBezTo>
                  <a:cubicBezTo>
                    <a:pt x="181753" y="75516"/>
                    <a:pt x="193212" y="76844"/>
                    <a:pt x="204280" y="79374"/>
                  </a:cubicBezTo>
                  <a:close/>
                  <a:moveTo>
                    <a:pt x="719261" y="1269"/>
                  </a:moveTo>
                  <a:cubicBezTo>
                    <a:pt x="812388" y="13281"/>
                    <a:pt x="877003" y="107349"/>
                    <a:pt x="863584" y="211380"/>
                  </a:cubicBezTo>
                  <a:cubicBezTo>
                    <a:pt x="850165" y="315407"/>
                    <a:pt x="763795" y="389999"/>
                    <a:pt x="670668" y="377987"/>
                  </a:cubicBezTo>
                  <a:cubicBezTo>
                    <a:pt x="577544" y="365975"/>
                    <a:pt x="512930" y="271907"/>
                    <a:pt x="526348" y="167880"/>
                  </a:cubicBezTo>
                  <a:cubicBezTo>
                    <a:pt x="539767" y="63849"/>
                    <a:pt x="626137" y="-10743"/>
                    <a:pt x="719261" y="126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847" name="Google Shape;847;p16"/>
          <p:cNvGrpSpPr/>
          <p:nvPr/>
        </p:nvGrpSpPr>
        <p:grpSpPr>
          <a:xfrm flipH="1">
            <a:off x="836938" y="6209515"/>
            <a:ext cx="533570" cy="652108"/>
            <a:chOff x="7676818" y="1639994"/>
            <a:chExt cx="1729561" cy="2113802"/>
          </a:xfrm>
        </p:grpSpPr>
        <p:sp>
          <p:nvSpPr>
            <p:cNvPr id="848" name="Google Shape;848;p16"/>
            <p:cNvSpPr/>
            <p:nvPr/>
          </p:nvSpPr>
          <p:spPr>
            <a:xfrm>
              <a:off x="7742402" y="1639994"/>
              <a:ext cx="1601281" cy="2103001"/>
            </a:xfrm>
            <a:custGeom>
              <a:rect b="b" l="l" r="r" t="t"/>
              <a:pathLst>
                <a:path extrusionOk="0" h="1630233" w="1241303">
                  <a:moveTo>
                    <a:pt x="349889" y="1630191"/>
                  </a:moveTo>
                  <a:cubicBezTo>
                    <a:pt x="317704" y="1575832"/>
                    <a:pt x="272233" y="1496306"/>
                    <a:pt x="221617" y="1397880"/>
                  </a:cubicBezTo>
                  <a:cubicBezTo>
                    <a:pt x="112993" y="1186619"/>
                    <a:pt x="70048" y="1061061"/>
                    <a:pt x="55172" y="1016339"/>
                  </a:cubicBezTo>
                  <a:cubicBezTo>
                    <a:pt x="-12753" y="810505"/>
                    <a:pt x="-4613" y="726301"/>
                    <a:pt x="10076" y="669603"/>
                  </a:cubicBezTo>
                  <a:cubicBezTo>
                    <a:pt x="18403" y="636950"/>
                    <a:pt x="43290" y="540209"/>
                    <a:pt x="103637" y="527391"/>
                  </a:cubicBezTo>
                  <a:cubicBezTo>
                    <a:pt x="170720" y="513263"/>
                    <a:pt x="240235" y="611034"/>
                    <a:pt x="259696" y="638354"/>
                  </a:cubicBezTo>
                  <a:cubicBezTo>
                    <a:pt x="343901" y="757269"/>
                    <a:pt x="349046" y="892558"/>
                    <a:pt x="353257" y="1016339"/>
                  </a:cubicBezTo>
                  <a:cubicBezTo>
                    <a:pt x="359619" y="1197379"/>
                    <a:pt x="362613" y="1287665"/>
                    <a:pt x="356718" y="1318072"/>
                  </a:cubicBezTo>
                  <a:cubicBezTo>
                    <a:pt x="352415" y="1340153"/>
                    <a:pt x="339504" y="1398628"/>
                    <a:pt x="370659" y="1442976"/>
                  </a:cubicBezTo>
                  <a:cubicBezTo>
                    <a:pt x="373373" y="1446905"/>
                    <a:pt x="399288" y="1482739"/>
                    <a:pt x="433064" y="1481055"/>
                  </a:cubicBezTo>
                  <a:cubicBezTo>
                    <a:pt x="537197" y="1475816"/>
                    <a:pt x="526625" y="1316669"/>
                    <a:pt x="528309" y="1246311"/>
                  </a:cubicBezTo>
                  <a:cubicBezTo>
                    <a:pt x="532482" y="1115382"/>
                    <a:pt x="527888" y="984322"/>
                    <a:pt x="514555" y="854011"/>
                  </a:cubicBezTo>
                  <a:cubicBezTo>
                    <a:pt x="501176" y="735095"/>
                    <a:pt x="465904" y="620109"/>
                    <a:pt x="439707" y="503158"/>
                  </a:cubicBezTo>
                  <a:cubicBezTo>
                    <a:pt x="415381" y="393599"/>
                    <a:pt x="397885" y="306681"/>
                    <a:pt x="401534" y="191040"/>
                  </a:cubicBezTo>
                  <a:cubicBezTo>
                    <a:pt x="405370" y="69411"/>
                    <a:pt x="429041" y="37039"/>
                    <a:pt x="450092" y="21133"/>
                  </a:cubicBezTo>
                  <a:cubicBezTo>
                    <a:pt x="521198" y="-32851"/>
                    <a:pt x="647412" y="32735"/>
                    <a:pt x="658171" y="38443"/>
                  </a:cubicBezTo>
                  <a:cubicBezTo>
                    <a:pt x="817973" y="123864"/>
                    <a:pt x="858017" y="328481"/>
                    <a:pt x="876635" y="423351"/>
                  </a:cubicBezTo>
                  <a:cubicBezTo>
                    <a:pt x="894225" y="513170"/>
                    <a:pt x="936514" y="729201"/>
                    <a:pt x="838462" y="953934"/>
                  </a:cubicBezTo>
                  <a:cubicBezTo>
                    <a:pt x="802816" y="1035706"/>
                    <a:pt x="663597" y="1313394"/>
                    <a:pt x="672018" y="1408265"/>
                  </a:cubicBezTo>
                  <a:cubicBezTo>
                    <a:pt x="672767" y="1416124"/>
                    <a:pt x="674825" y="1439608"/>
                    <a:pt x="685959" y="1442976"/>
                  </a:cubicBezTo>
                  <a:cubicBezTo>
                    <a:pt x="694847" y="1445595"/>
                    <a:pt x="710659" y="1435304"/>
                    <a:pt x="741440" y="1383939"/>
                  </a:cubicBezTo>
                  <a:cubicBezTo>
                    <a:pt x="780782" y="1316875"/>
                    <a:pt x="809973" y="1244365"/>
                    <a:pt x="828077" y="1168750"/>
                  </a:cubicBezTo>
                  <a:cubicBezTo>
                    <a:pt x="881407" y="947198"/>
                    <a:pt x="875793" y="933819"/>
                    <a:pt x="904423" y="888067"/>
                  </a:cubicBezTo>
                  <a:cubicBezTo>
                    <a:pt x="929029" y="848584"/>
                    <a:pt x="977681" y="770368"/>
                    <a:pt x="1060482" y="763257"/>
                  </a:cubicBezTo>
                  <a:cubicBezTo>
                    <a:pt x="1127659" y="757363"/>
                    <a:pt x="1197829" y="800120"/>
                    <a:pt x="1226927" y="856818"/>
                  </a:cubicBezTo>
                  <a:cubicBezTo>
                    <a:pt x="1257240" y="916136"/>
                    <a:pt x="1244048" y="993136"/>
                    <a:pt x="1143657" y="1172399"/>
                  </a:cubicBezTo>
                  <a:cubicBezTo>
                    <a:pt x="1052053" y="1335371"/>
                    <a:pt x="942736" y="1487744"/>
                    <a:pt x="817692" y="162672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9" name="Google Shape;849;p16"/>
            <p:cNvSpPr/>
            <p:nvPr/>
          </p:nvSpPr>
          <p:spPr>
            <a:xfrm>
              <a:off x="7676818" y="1642876"/>
              <a:ext cx="1729561" cy="2110920"/>
            </a:xfrm>
            <a:custGeom>
              <a:rect b="b" l="l" r="r" t="t"/>
              <a:pathLst>
                <a:path extrusionOk="0" h="2110920" w="1729561">
                  <a:moveTo>
                    <a:pt x="787756" y="2043421"/>
                  </a:moveTo>
                  <a:lnTo>
                    <a:pt x="738764" y="2110876"/>
                  </a:lnTo>
                  <a:cubicBezTo>
                    <a:pt x="735868" y="2112927"/>
                    <a:pt x="787756" y="2043421"/>
                    <a:pt x="787756" y="2043421"/>
                  </a:cubicBezTo>
                  <a:close/>
                  <a:moveTo>
                    <a:pt x="1054798" y="2015547"/>
                  </a:moveTo>
                  <a:lnTo>
                    <a:pt x="1085809" y="2093017"/>
                  </a:lnTo>
                  <a:cubicBezTo>
                    <a:pt x="1085809" y="2096517"/>
                    <a:pt x="1054798" y="2015547"/>
                    <a:pt x="1054798" y="2015547"/>
                  </a:cubicBezTo>
                  <a:close/>
                  <a:moveTo>
                    <a:pt x="441313" y="1879915"/>
                  </a:moveTo>
                  <a:lnTo>
                    <a:pt x="388821" y="1984778"/>
                  </a:lnTo>
                  <a:cubicBezTo>
                    <a:pt x="385321" y="1988518"/>
                    <a:pt x="441313" y="1879915"/>
                    <a:pt x="441313" y="1879915"/>
                  </a:cubicBezTo>
                  <a:close/>
                  <a:moveTo>
                    <a:pt x="1313453" y="1704522"/>
                  </a:moveTo>
                  <a:cubicBezTo>
                    <a:pt x="1318920" y="1700684"/>
                    <a:pt x="1326449" y="1702012"/>
                    <a:pt x="1330287" y="1707478"/>
                  </a:cubicBezTo>
                  <a:cubicBezTo>
                    <a:pt x="1356955" y="1745368"/>
                    <a:pt x="1400516" y="1806548"/>
                    <a:pt x="1408480" y="1816081"/>
                  </a:cubicBezTo>
                  <a:cubicBezTo>
                    <a:pt x="1410375" y="1817576"/>
                    <a:pt x="1411799" y="1819592"/>
                    <a:pt x="1412583" y="1821872"/>
                  </a:cubicBezTo>
                  <a:cubicBezTo>
                    <a:pt x="1414466" y="1827592"/>
                    <a:pt x="1411835" y="1833819"/>
                    <a:pt x="1406428" y="1836474"/>
                  </a:cubicBezTo>
                  <a:cubicBezTo>
                    <a:pt x="1404957" y="1837620"/>
                    <a:pt x="1403208" y="1838368"/>
                    <a:pt x="1401361" y="1838646"/>
                  </a:cubicBezTo>
                  <a:cubicBezTo>
                    <a:pt x="1393156" y="1838646"/>
                    <a:pt x="1380967" y="1821390"/>
                    <a:pt x="1310497" y="1721354"/>
                  </a:cubicBezTo>
                  <a:cubicBezTo>
                    <a:pt x="1306659" y="1715888"/>
                    <a:pt x="1307987" y="1708359"/>
                    <a:pt x="1313453" y="1704522"/>
                  </a:cubicBezTo>
                  <a:close/>
                  <a:moveTo>
                    <a:pt x="676982" y="1635076"/>
                  </a:moveTo>
                  <a:cubicBezTo>
                    <a:pt x="726335" y="1671277"/>
                    <a:pt x="806219" y="1730284"/>
                    <a:pt x="819493" y="1738730"/>
                  </a:cubicBezTo>
                  <a:cubicBezTo>
                    <a:pt x="821870" y="1739575"/>
                    <a:pt x="823969" y="1741084"/>
                    <a:pt x="825526" y="1743074"/>
                  </a:cubicBezTo>
                  <a:cubicBezTo>
                    <a:pt x="829194" y="1747926"/>
                    <a:pt x="828687" y="1754755"/>
                    <a:pt x="824319" y="1759003"/>
                  </a:cubicBezTo>
                  <a:cubicBezTo>
                    <a:pt x="822882" y="1760995"/>
                    <a:pt x="820615" y="1762237"/>
                    <a:pt x="818164" y="1762382"/>
                  </a:cubicBezTo>
                  <a:cubicBezTo>
                    <a:pt x="808269" y="1762382"/>
                    <a:pt x="781964" y="1743074"/>
                    <a:pt x="662622" y="1654504"/>
                  </a:cubicBezTo>
                  <a:cubicBezTo>
                    <a:pt x="657251" y="1650534"/>
                    <a:pt x="656117" y="1642980"/>
                    <a:pt x="660087" y="1637609"/>
                  </a:cubicBezTo>
                  <a:cubicBezTo>
                    <a:pt x="664057" y="1632240"/>
                    <a:pt x="671611" y="1631105"/>
                    <a:pt x="676982" y="1635076"/>
                  </a:cubicBezTo>
                  <a:close/>
                  <a:moveTo>
                    <a:pt x="1146266" y="1464930"/>
                  </a:moveTo>
                  <a:cubicBezTo>
                    <a:pt x="1152927" y="1464930"/>
                    <a:pt x="1158333" y="1470336"/>
                    <a:pt x="1158333" y="1476997"/>
                  </a:cubicBezTo>
                  <a:cubicBezTo>
                    <a:pt x="1159299" y="1536125"/>
                    <a:pt x="1161229" y="1631696"/>
                    <a:pt x="1162557" y="1647022"/>
                  </a:cubicBezTo>
                  <a:cubicBezTo>
                    <a:pt x="1163281" y="1649422"/>
                    <a:pt x="1163281" y="1651981"/>
                    <a:pt x="1162557" y="1654382"/>
                  </a:cubicBezTo>
                  <a:cubicBezTo>
                    <a:pt x="1160928" y="1659389"/>
                    <a:pt x="1156234" y="1662757"/>
                    <a:pt x="1150973" y="1662708"/>
                  </a:cubicBezTo>
                  <a:lnTo>
                    <a:pt x="1149404" y="1662708"/>
                  </a:lnTo>
                  <a:cubicBezTo>
                    <a:pt x="1137336" y="1661018"/>
                    <a:pt x="1137336" y="1661018"/>
                    <a:pt x="1134199" y="1476997"/>
                  </a:cubicBezTo>
                  <a:cubicBezTo>
                    <a:pt x="1134199" y="1470336"/>
                    <a:pt x="1139605" y="1464930"/>
                    <a:pt x="1146266" y="1464930"/>
                  </a:cubicBezTo>
                  <a:close/>
                  <a:moveTo>
                    <a:pt x="1527266" y="1464759"/>
                  </a:moveTo>
                  <a:cubicBezTo>
                    <a:pt x="1549776" y="1464724"/>
                    <a:pt x="1585610" y="1465685"/>
                    <a:pt x="1642943" y="1467224"/>
                  </a:cubicBezTo>
                  <a:cubicBezTo>
                    <a:pt x="1649604" y="1467224"/>
                    <a:pt x="1655010" y="1472629"/>
                    <a:pt x="1655010" y="1479290"/>
                  </a:cubicBezTo>
                  <a:cubicBezTo>
                    <a:pt x="1655010" y="1485952"/>
                    <a:pt x="1649604" y="1491357"/>
                    <a:pt x="1642943" y="1491357"/>
                  </a:cubicBezTo>
                  <a:lnTo>
                    <a:pt x="1642340" y="1491116"/>
                  </a:lnTo>
                  <a:cubicBezTo>
                    <a:pt x="1594072" y="1489909"/>
                    <a:pt x="1516240" y="1488340"/>
                    <a:pt x="1503087" y="1488824"/>
                  </a:cubicBezTo>
                  <a:cubicBezTo>
                    <a:pt x="1500769" y="1489535"/>
                    <a:pt x="1498284" y="1489535"/>
                    <a:pt x="1495967" y="1488824"/>
                  </a:cubicBezTo>
                  <a:cubicBezTo>
                    <a:pt x="1490247" y="1486928"/>
                    <a:pt x="1486796" y="1481113"/>
                    <a:pt x="1487882" y="1475188"/>
                  </a:cubicBezTo>
                  <a:cubicBezTo>
                    <a:pt x="1489239" y="1467646"/>
                    <a:pt x="1489749" y="1464818"/>
                    <a:pt x="1527266" y="1464759"/>
                  </a:cubicBezTo>
                  <a:close/>
                  <a:moveTo>
                    <a:pt x="181993" y="1384686"/>
                  </a:moveTo>
                  <a:cubicBezTo>
                    <a:pt x="187351" y="1381887"/>
                    <a:pt x="193951" y="1383491"/>
                    <a:pt x="197438" y="1388427"/>
                  </a:cubicBezTo>
                  <a:cubicBezTo>
                    <a:pt x="204076" y="1397960"/>
                    <a:pt x="204076" y="1397960"/>
                    <a:pt x="125640" y="1471931"/>
                  </a:cubicBezTo>
                  <a:cubicBezTo>
                    <a:pt x="123408" y="1474091"/>
                    <a:pt x="120415" y="1475297"/>
                    <a:pt x="117315" y="1475309"/>
                  </a:cubicBezTo>
                  <a:cubicBezTo>
                    <a:pt x="110653" y="1475358"/>
                    <a:pt x="105211" y="1469987"/>
                    <a:pt x="105163" y="1463327"/>
                  </a:cubicBezTo>
                  <a:cubicBezTo>
                    <a:pt x="105151" y="1459959"/>
                    <a:pt x="106526" y="1456739"/>
                    <a:pt x="108988" y="1454433"/>
                  </a:cubicBezTo>
                  <a:cubicBezTo>
                    <a:pt x="132518" y="1432230"/>
                    <a:pt x="170409" y="1396149"/>
                    <a:pt x="177165" y="1389031"/>
                  </a:cubicBezTo>
                  <a:cubicBezTo>
                    <a:pt x="178348" y="1387172"/>
                    <a:pt x="180015" y="1385663"/>
                    <a:pt x="181993" y="1384686"/>
                  </a:cubicBezTo>
                  <a:close/>
                  <a:moveTo>
                    <a:pt x="402699" y="1371653"/>
                  </a:moveTo>
                  <a:cubicBezTo>
                    <a:pt x="412835" y="1378410"/>
                    <a:pt x="412835" y="1378410"/>
                    <a:pt x="337417" y="1541797"/>
                  </a:cubicBezTo>
                  <a:cubicBezTo>
                    <a:pt x="335438" y="1546069"/>
                    <a:pt x="331154" y="1548808"/>
                    <a:pt x="326436" y="1548796"/>
                  </a:cubicBezTo>
                  <a:cubicBezTo>
                    <a:pt x="324686" y="1548784"/>
                    <a:pt x="322961" y="1548410"/>
                    <a:pt x="321368" y="1547710"/>
                  </a:cubicBezTo>
                  <a:cubicBezTo>
                    <a:pt x="315310" y="1544934"/>
                    <a:pt x="312656" y="1537767"/>
                    <a:pt x="315431" y="1531709"/>
                  </a:cubicBezTo>
                  <a:cubicBezTo>
                    <a:pt x="315443" y="1531698"/>
                    <a:pt x="315443" y="1531673"/>
                    <a:pt x="315456" y="1531662"/>
                  </a:cubicBezTo>
                  <a:cubicBezTo>
                    <a:pt x="339589" y="1479169"/>
                    <a:pt x="378565" y="1394097"/>
                    <a:pt x="383754" y="1380221"/>
                  </a:cubicBezTo>
                  <a:cubicBezTo>
                    <a:pt x="384141" y="1377723"/>
                    <a:pt x="385226" y="1375370"/>
                    <a:pt x="386892" y="1373464"/>
                  </a:cubicBezTo>
                  <a:cubicBezTo>
                    <a:pt x="390959" y="1368974"/>
                    <a:pt x="397727" y="1368202"/>
                    <a:pt x="402699" y="1371653"/>
                  </a:cubicBezTo>
                  <a:close/>
                  <a:moveTo>
                    <a:pt x="1314766" y="1334677"/>
                  </a:moveTo>
                  <a:cubicBezTo>
                    <a:pt x="1337276" y="1334642"/>
                    <a:pt x="1373109" y="1335603"/>
                    <a:pt x="1430442" y="1337142"/>
                  </a:cubicBezTo>
                  <a:cubicBezTo>
                    <a:pt x="1437104" y="1337142"/>
                    <a:pt x="1442509" y="1342548"/>
                    <a:pt x="1442509" y="1349209"/>
                  </a:cubicBezTo>
                  <a:cubicBezTo>
                    <a:pt x="1442509" y="1355870"/>
                    <a:pt x="1437104" y="1361276"/>
                    <a:pt x="1430442" y="1361276"/>
                  </a:cubicBezTo>
                  <a:lnTo>
                    <a:pt x="1429840" y="1361034"/>
                  </a:lnTo>
                  <a:cubicBezTo>
                    <a:pt x="1381571" y="1359829"/>
                    <a:pt x="1303860" y="1358139"/>
                    <a:pt x="1290588" y="1358741"/>
                  </a:cubicBezTo>
                  <a:cubicBezTo>
                    <a:pt x="1288270" y="1359455"/>
                    <a:pt x="1285785" y="1359455"/>
                    <a:pt x="1283467" y="1358741"/>
                  </a:cubicBezTo>
                  <a:cubicBezTo>
                    <a:pt x="1277748" y="1356848"/>
                    <a:pt x="1274297" y="1351031"/>
                    <a:pt x="1275383" y="1345106"/>
                  </a:cubicBezTo>
                  <a:cubicBezTo>
                    <a:pt x="1276741" y="1337564"/>
                    <a:pt x="1277250" y="1334736"/>
                    <a:pt x="1314766" y="1334677"/>
                  </a:cubicBezTo>
                  <a:close/>
                  <a:moveTo>
                    <a:pt x="888756" y="1303476"/>
                  </a:moveTo>
                  <a:cubicBezTo>
                    <a:pt x="895321" y="1302390"/>
                    <a:pt x="901523" y="1306806"/>
                    <a:pt x="902632" y="1313371"/>
                  </a:cubicBezTo>
                  <a:cubicBezTo>
                    <a:pt x="912890" y="1373705"/>
                    <a:pt x="929663" y="1471569"/>
                    <a:pt x="933404" y="1486894"/>
                  </a:cubicBezTo>
                  <a:cubicBezTo>
                    <a:pt x="934598" y="1489102"/>
                    <a:pt x="935020" y="1491648"/>
                    <a:pt x="934610" y="1494134"/>
                  </a:cubicBezTo>
                  <a:cubicBezTo>
                    <a:pt x="933874" y="1500227"/>
                    <a:pt x="928685" y="1504801"/>
                    <a:pt x="922543" y="1504753"/>
                  </a:cubicBezTo>
                  <a:lnTo>
                    <a:pt x="921698" y="1504753"/>
                  </a:lnTo>
                  <a:cubicBezTo>
                    <a:pt x="910355" y="1504753"/>
                    <a:pt x="909632" y="1499323"/>
                    <a:pt x="878861" y="1317352"/>
                  </a:cubicBezTo>
                  <a:cubicBezTo>
                    <a:pt x="877775" y="1310787"/>
                    <a:pt x="882191" y="1304586"/>
                    <a:pt x="888756" y="1303476"/>
                  </a:cubicBezTo>
                  <a:close/>
                  <a:moveTo>
                    <a:pt x="414610" y="1164062"/>
                  </a:moveTo>
                  <a:cubicBezTo>
                    <a:pt x="424955" y="1166273"/>
                    <a:pt x="450454" y="1188356"/>
                    <a:pt x="552450" y="1276686"/>
                  </a:cubicBezTo>
                  <a:cubicBezTo>
                    <a:pt x="557445" y="1281090"/>
                    <a:pt x="557928" y="1288717"/>
                    <a:pt x="553523" y="1293713"/>
                  </a:cubicBezTo>
                  <a:cubicBezTo>
                    <a:pt x="551267" y="1296282"/>
                    <a:pt x="548021" y="1297767"/>
                    <a:pt x="544606" y="1297803"/>
                  </a:cubicBezTo>
                  <a:cubicBezTo>
                    <a:pt x="541735" y="1297803"/>
                    <a:pt x="538946" y="1296778"/>
                    <a:pt x="536762" y="1294907"/>
                  </a:cubicBezTo>
                  <a:cubicBezTo>
                    <a:pt x="492959" y="1257017"/>
                    <a:pt x="422127" y="1196199"/>
                    <a:pt x="410180" y="1187269"/>
                  </a:cubicBezTo>
                  <a:cubicBezTo>
                    <a:pt x="407827" y="1186304"/>
                    <a:pt x="405847" y="1184615"/>
                    <a:pt x="404509" y="1182443"/>
                  </a:cubicBezTo>
                  <a:cubicBezTo>
                    <a:pt x="401311" y="1177315"/>
                    <a:pt x="402384" y="1170617"/>
                    <a:pt x="407043" y="1166757"/>
                  </a:cubicBezTo>
                  <a:cubicBezTo>
                    <a:pt x="409396" y="1164796"/>
                    <a:pt x="411161" y="1163325"/>
                    <a:pt x="414610" y="1164062"/>
                  </a:cubicBezTo>
                  <a:close/>
                  <a:moveTo>
                    <a:pt x="1714379" y="1130435"/>
                  </a:moveTo>
                  <a:cubicBezTo>
                    <a:pt x="1720846" y="1128734"/>
                    <a:pt x="1727459" y="1132594"/>
                    <a:pt x="1729160" y="1139062"/>
                  </a:cubicBezTo>
                  <a:cubicBezTo>
                    <a:pt x="1730862" y="1145530"/>
                    <a:pt x="1727001" y="1152143"/>
                    <a:pt x="1720533" y="1153844"/>
                  </a:cubicBezTo>
                  <a:cubicBezTo>
                    <a:pt x="1661043" y="1169169"/>
                    <a:pt x="1564989" y="1194509"/>
                    <a:pt x="1550148" y="1199457"/>
                  </a:cubicBezTo>
                  <a:cubicBezTo>
                    <a:pt x="1548446" y="1200784"/>
                    <a:pt x="1546382" y="1201581"/>
                    <a:pt x="1544235" y="1201750"/>
                  </a:cubicBezTo>
                  <a:lnTo>
                    <a:pt x="1543511" y="1201750"/>
                  </a:lnTo>
                  <a:cubicBezTo>
                    <a:pt x="1537248" y="1201774"/>
                    <a:pt x="1532011" y="1197008"/>
                    <a:pt x="1531444" y="1190769"/>
                  </a:cubicBezTo>
                  <a:cubicBezTo>
                    <a:pt x="1530237" y="1178702"/>
                    <a:pt x="1530237" y="1178702"/>
                    <a:pt x="1714379" y="1130435"/>
                  </a:cubicBezTo>
                  <a:close/>
                  <a:moveTo>
                    <a:pt x="8039" y="1037050"/>
                  </a:moveTo>
                  <a:cubicBezTo>
                    <a:pt x="10953" y="1036014"/>
                    <a:pt x="14262" y="1036089"/>
                    <a:pt x="17279" y="1037519"/>
                  </a:cubicBezTo>
                  <a:cubicBezTo>
                    <a:pt x="72063" y="1063704"/>
                    <a:pt x="160393" y="1105456"/>
                    <a:pt x="174994" y="1111248"/>
                  </a:cubicBezTo>
                  <a:cubicBezTo>
                    <a:pt x="177323" y="1111501"/>
                    <a:pt x="179520" y="1112467"/>
                    <a:pt x="181270" y="1114024"/>
                  </a:cubicBezTo>
                  <a:cubicBezTo>
                    <a:pt x="186024" y="1117945"/>
                    <a:pt x="187061" y="1124799"/>
                    <a:pt x="183683" y="1129951"/>
                  </a:cubicBezTo>
                  <a:cubicBezTo>
                    <a:pt x="182115" y="1133089"/>
                    <a:pt x="180666" y="1135261"/>
                    <a:pt x="176684" y="1135261"/>
                  </a:cubicBezTo>
                  <a:cubicBezTo>
                    <a:pt x="168237" y="1135261"/>
                    <a:pt x="148569" y="1125970"/>
                    <a:pt x="87750" y="1097371"/>
                  </a:cubicBezTo>
                  <a:cubicBezTo>
                    <a:pt x="47567" y="1078426"/>
                    <a:pt x="6901" y="1059361"/>
                    <a:pt x="6901" y="1059361"/>
                  </a:cubicBezTo>
                  <a:cubicBezTo>
                    <a:pt x="868" y="1056500"/>
                    <a:pt x="-1690" y="1049284"/>
                    <a:pt x="1170" y="1043250"/>
                  </a:cubicBezTo>
                  <a:cubicBezTo>
                    <a:pt x="2606" y="1040234"/>
                    <a:pt x="5125" y="1038086"/>
                    <a:pt x="8039" y="1037050"/>
                  </a:cubicBezTo>
                  <a:close/>
                  <a:moveTo>
                    <a:pt x="945895" y="947921"/>
                  </a:moveTo>
                  <a:cubicBezTo>
                    <a:pt x="952555" y="946558"/>
                    <a:pt x="959071" y="950854"/>
                    <a:pt x="960436" y="957515"/>
                  </a:cubicBezTo>
                  <a:cubicBezTo>
                    <a:pt x="970331" y="1005782"/>
                    <a:pt x="986742" y="1082770"/>
                    <a:pt x="990241" y="1095682"/>
                  </a:cubicBezTo>
                  <a:cubicBezTo>
                    <a:pt x="991399" y="1097781"/>
                    <a:pt x="991894" y="1100171"/>
                    <a:pt x="991689" y="1102560"/>
                  </a:cubicBezTo>
                  <a:cubicBezTo>
                    <a:pt x="991182" y="1108847"/>
                    <a:pt x="985933" y="1113686"/>
                    <a:pt x="979622" y="1113662"/>
                  </a:cubicBezTo>
                  <a:lnTo>
                    <a:pt x="977691" y="1113662"/>
                  </a:lnTo>
                  <a:cubicBezTo>
                    <a:pt x="967555" y="1113662"/>
                    <a:pt x="965624" y="1105094"/>
                    <a:pt x="936302" y="962462"/>
                  </a:cubicBezTo>
                  <a:cubicBezTo>
                    <a:pt x="934937" y="955802"/>
                    <a:pt x="939234" y="949285"/>
                    <a:pt x="945895" y="947921"/>
                  </a:cubicBezTo>
                  <a:close/>
                  <a:moveTo>
                    <a:pt x="771465" y="942189"/>
                  </a:moveTo>
                  <a:cubicBezTo>
                    <a:pt x="776340" y="937677"/>
                    <a:pt x="783942" y="937941"/>
                    <a:pt x="788480" y="942793"/>
                  </a:cubicBezTo>
                  <a:cubicBezTo>
                    <a:pt x="793161" y="947498"/>
                    <a:pt x="793161" y="955101"/>
                    <a:pt x="788480" y="959808"/>
                  </a:cubicBezTo>
                  <a:cubicBezTo>
                    <a:pt x="743832" y="1001800"/>
                    <a:pt x="671912" y="1069979"/>
                    <a:pt x="661172" y="1081684"/>
                  </a:cubicBezTo>
                  <a:cubicBezTo>
                    <a:pt x="659966" y="1083880"/>
                    <a:pt x="658119" y="1085653"/>
                    <a:pt x="655863" y="1086752"/>
                  </a:cubicBezTo>
                  <a:cubicBezTo>
                    <a:pt x="654029" y="1087645"/>
                    <a:pt x="651989" y="1088068"/>
                    <a:pt x="649950" y="1087958"/>
                  </a:cubicBezTo>
                  <a:cubicBezTo>
                    <a:pt x="645919" y="1088030"/>
                    <a:pt x="642119" y="1086088"/>
                    <a:pt x="639814" y="1082770"/>
                  </a:cubicBezTo>
                  <a:cubicBezTo>
                    <a:pt x="632816" y="1072513"/>
                    <a:pt x="632816" y="1072513"/>
                    <a:pt x="771465" y="942189"/>
                  </a:cubicBezTo>
                  <a:close/>
                  <a:moveTo>
                    <a:pt x="442158" y="920228"/>
                  </a:moveTo>
                  <a:cubicBezTo>
                    <a:pt x="446961" y="924898"/>
                    <a:pt x="447069" y="932560"/>
                    <a:pt x="442399" y="937363"/>
                  </a:cubicBezTo>
                  <a:cubicBezTo>
                    <a:pt x="415127" y="965359"/>
                    <a:pt x="371204" y="1010729"/>
                    <a:pt x="363843" y="1019297"/>
                  </a:cubicBezTo>
                  <a:cubicBezTo>
                    <a:pt x="362793" y="1021205"/>
                    <a:pt x="361248" y="1022784"/>
                    <a:pt x="359378" y="1023883"/>
                  </a:cubicBezTo>
                  <a:cubicBezTo>
                    <a:pt x="357508" y="1024945"/>
                    <a:pt x="355385" y="1025488"/>
                    <a:pt x="353225" y="1025452"/>
                  </a:cubicBezTo>
                  <a:cubicBezTo>
                    <a:pt x="349508" y="1025476"/>
                    <a:pt x="345996" y="1023787"/>
                    <a:pt x="343691" y="1020867"/>
                  </a:cubicBezTo>
                  <a:cubicBezTo>
                    <a:pt x="336330" y="1011574"/>
                    <a:pt x="336330" y="1011574"/>
                    <a:pt x="425022" y="920469"/>
                  </a:cubicBezTo>
                  <a:cubicBezTo>
                    <a:pt x="429692" y="915666"/>
                    <a:pt x="437355" y="915558"/>
                    <a:pt x="442158" y="920228"/>
                  </a:cubicBezTo>
                  <a:close/>
                  <a:moveTo>
                    <a:pt x="1390984" y="911297"/>
                  </a:moveTo>
                  <a:cubicBezTo>
                    <a:pt x="1397645" y="911297"/>
                    <a:pt x="1403051" y="916704"/>
                    <a:pt x="1403051" y="923364"/>
                  </a:cubicBezTo>
                  <a:cubicBezTo>
                    <a:pt x="1402207" y="984786"/>
                    <a:pt x="1401119" y="1084096"/>
                    <a:pt x="1401964" y="1099664"/>
                  </a:cubicBezTo>
                  <a:cubicBezTo>
                    <a:pt x="1404100" y="1105974"/>
                    <a:pt x="1400722" y="1112829"/>
                    <a:pt x="1394411" y="1114964"/>
                  </a:cubicBezTo>
                  <a:cubicBezTo>
                    <a:pt x="1392963" y="1115459"/>
                    <a:pt x="1391431" y="1115676"/>
                    <a:pt x="1389897" y="1115592"/>
                  </a:cubicBezTo>
                  <a:lnTo>
                    <a:pt x="1390260" y="1115712"/>
                  </a:lnTo>
                  <a:lnTo>
                    <a:pt x="1388329" y="1115712"/>
                  </a:lnTo>
                  <a:cubicBezTo>
                    <a:pt x="1376262" y="1113661"/>
                    <a:pt x="1376262" y="1113661"/>
                    <a:pt x="1378917" y="923364"/>
                  </a:cubicBezTo>
                  <a:cubicBezTo>
                    <a:pt x="1378917" y="916704"/>
                    <a:pt x="1384323" y="911297"/>
                    <a:pt x="1390984" y="911297"/>
                  </a:cubicBezTo>
                  <a:close/>
                  <a:moveTo>
                    <a:pt x="167755" y="647876"/>
                  </a:moveTo>
                  <a:cubicBezTo>
                    <a:pt x="174415" y="647346"/>
                    <a:pt x="180256" y="652317"/>
                    <a:pt x="180787" y="658978"/>
                  </a:cubicBezTo>
                  <a:cubicBezTo>
                    <a:pt x="183925" y="697833"/>
                    <a:pt x="189113" y="760823"/>
                    <a:pt x="190803" y="772045"/>
                  </a:cubicBezTo>
                  <a:cubicBezTo>
                    <a:pt x="191285" y="774109"/>
                    <a:pt x="191285" y="776256"/>
                    <a:pt x="190803" y="778321"/>
                  </a:cubicBezTo>
                  <a:cubicBezTo>
                    <a:pt x="189837" y="783956"/>
                    <a:pt x="185047" y="788131"/>
                    <a:pt x="179338" y="788336"/>
                  </a:cubicBezTo>
                  <a:lnTo>
                    <a:pt x="178615" y="788336"/>
                  </a:lnTo>
                  <a:cubicBezTo>
                    <a:pt x="166548" y="787611"/>
                    <a:pt x="166548" y="787611"/>
                    <a:pt x="156653" y="660909"/>
                  </a:cubicBezTo>
                  <a:cubicBezTo>
                    <a:pt x="156123" y="654247"/>
                    <a:pt x="161093" y="648407"/>
                    <a:pt x="167755" y="647876"/>
                  </a:cubicBezTo>
                  <a:close/>
                  <a:moveTo>
                    <a:pt x="497038" y="634337"/>
                  </a:moveTo>
                  <a:cubicBezTo>
                    <a:pt x="497218" y="634421"/>
                    <a:pt x="497376" y="634505"/>
                    <a:pt x="497545" y="634601"/>
                  </a:cubicBezTo>
                  <a:cubicBezTo>
                    <a:pt x="551846" y="663079"/>
                    <a:pt x="639815" y="708694"/>
                    <a:pt x="654416" y="714968"/>
                  </a:cubicBezTo>
                  <a:cubicBezTo>
                    <a:pt x="656926" y="715365"/>
                    <a:pt x="659254" y="716548"/>
                    <a:pt x="661053" y="718346"/>
                  </a:cubicBezTo>
                  <a:cubicBezTo>
                    <a:pt x="665408" y="722595"/>
                    <a:pt x="665928" y="729425"/>
                    <a:pt x="662259" y="734275"/>
                  </a:cubicBezTo>
                  <a:cubicBezTo>
                    <a:pt x="660956" y="736953"/>
                    <a:pt x="658241" y="738643"/>
                    <a:pt x="655261" y="738618"/>
                  </a:cubicBezTo>
                  <a:cubicBezTo>
                    <a:pt x="644280" y="738618"/>
                    <a:pt x="612423" y="721966"/>
                    <a:pt x="486323" y="655961"/>
                  </a:cubicBezTo>
                  <a:cubicBezTo>
                    <a:pt x="480348" y="653003"/>
                    <a:pt x="477912" y="645763"/>
                    <a:pt x="480868" y="639790"/>
                  </a:cubicBezTo>
                  <a:cubicBezTo>
                    <a:pt x="483836" y="633817"/>
                    <a:pt x="491077" y="631380"/>
                    <a:pt x="497038" y="634337"/>
                  </a:cubicBezTo>
                  <a:close/>
                  <a:moveTo>
                    <a:pt x="1296621" y="623260"/>
                  </a:moveTo>
                  <a:cubicBezTo>
                    <a:pt x="1302353" y="619856"/>
                    <a:pt x="1309750" y="621751"/>
                    <a:pt x="1313152" y="627483"/>
                  </a:cubicBezTo>
                  <a:cubicBezTo>
                    <a:pt x="1316520" y="633227"/>
                    <a:pt x="1314589" y="640623"/>
                    <a:pt x="1308844" y="643991"/>
                  </a:cubicBezTo>
                  <a:cubicBezTo>
                    <a:pt x="1308833" y="644003"/>
                    <a:pt x="1308821" y="644003"/>
                    <a:pt x="1308808" y="644014"/>
                  </a:cubicBezTo>
                  <a:cubicBezTo>
                    <a:pt x="1255956" y="675267"/>
                    <a:pt x="1170763" y="726191"/>
                    <a:pt x="1157971" y="735121"/>
                  </a:cubicBezTo>
                  <a:cubicBezTo>
                    <a:pt x="1156270" y="737075"/>
                    <a:pt x="1153989" y="738426"/>
                    <a:pt x="1151455" y="738982"/>
                  </a:cubicBezTo>
                  <a:cubicBezTo>
                    <a:pt x="1150599" y="739271"/>
                    <a:pt x="1149706" y="739429"/>
                    <a:pt x="1148801" y="739465"/>
                  </a:cubicBezTo>
                  <a:cubicBezTo>
                    <a:pt x="1143816" y="739524"/>
                    <a:pt x="1139304" y="736496"/>
                    <a:pt x="1137457" y="731862"/>
                  </a:cubicBezTo>
                  <a:cubicBezTo>
                    <a:pt x="1132872" y="719795"/>
                    <a:pt x="1132872" y="719795"/>
                    <a:pt x="1296621" y="623260"/>
                  </a:cubicBezTo>
                  <a:close/>
                  <a:moveTo>
                    <a:pt x="1038141" y="497102"/>
                  </a:moveTo>
                  <a:cubicBezTo>
                    <a:pt x="1056639" y="497208"/>
                    <a:pt x="1086052" y="498396"/>
                    <a:pt x="1133113" y="500296"/>
                  </a:cubicBezTo>
                  <a:cubicBezTo>
                    <a:pt x="1139775" y="500296"/>
                    <a:pt x="1145180" y="505703"/>
                    <a:pt x="1145180" y="512363"/>
                  </a:cubicBezTo>
                  <a:cubicBezTo>
                    <a:pt x="1145180" y="519024"/>
                    <a:pt x="1139775" y="524430"/>
                    <a:pt x="1133113" y="524430"/>
                  </a:cubicBezTo>
                  <a:lnTo>
                    <a:pt x="1132269" y="524189"/>
                  </a:lnTo>
                  <a:cubicBezTo>
                    <a:pt x="1093775" y="522741"/>
                    <a:pt x="1031509" y="520931"/>
                    <a:pt x="1020166" y="521052"/>
                  </a:cubicBezTo>
                  <a:cubicBezTo>
                    <a:pt x="1017958" y="521690"/>
                    <a:pt x="1015617" y="521690"/>
                    <a:pt x="1013409" y="521052"/>
                  </a:cubicBezTo>
                  <a:cubicBezTo>
                    <a:pt x="1007677" y="519108"/>
                    <a:pt x="1004274" y="513232"/>
                    <a:pt x="1005445" y="507295"/>
                  </a:cubicBezTo>
                  <a:cubicBezTo>
                    <a:pt x="1006802" y="499754"/>
                    <a:pt x="1007312" y="496925"/>
                    <a:pt x="1038141" y="497102"/>
                  </a:cubicBezTo>
                  <a:close/>
                  <a:moveTo>
                    <a:pt x="826007" y="426446"/>
                  </a:moveTo>
                  <a:cubicBezTo>
                    <a:pt x="832669" y="426446"/>
                    <a:pt x="838074" y="431853"/>
                    <a:pt x="838074" y="438513"/>
                  </a:cubicBezTo>
                  <a:cubicBezTo>
                    <a:pt x="837229" y="499935"/>
                    <a:pt x="836385" y="599005"/>
                    <a:pt x="837351" y="614812"/>
                  </a:cubicBezTo>
                  <a:cubicBezTo>
                    <a:pt x="838122" y="617202"/>
                    <a:pt x="838122" y="619785"/>
                    <a:pt x="837351" y="622174"/>
                  </a:cubicBezTo>
                  <a:cubicBezTo>
                    <a:pt x="835794" y="627313"/>
                    <a:pt x="831015" y="630814"/>
                    <a:pt x="825645" y="630741"/>
                  </a:cubicBezTo>
                  <a:lnTo>
                    <a:pt x="823715" y="630741"/>
                  </a:lnTo>
                  <a:cubicBezTo>
                    <a:pt x="811648" y="628689"/>
                    <a:pt x="811648" y="628689"/>
                    <a:pt x="813940" y="438513"/>
                  </a:cubicBezTo>
                  <a:cubicBezTo>
                    <a:pt x="813940" y="431853"/>
                    <a:pt x="819347" y="426446"/>
                    <a:pt x="826007" y="426446"/>
                  </a:cubicBezTo>
                  <a:close/>
                  <a:moveTo>
                    <a:pt x="677584" y="290091"/>
                  </a:moveTo>
                  <a:cubicBezTo>
                    <a:pt x="683485" y="289994"/>
                    <a:pt x="688590" y="294181"/>
                    <a:pt x="689651" y="299986"/>
                  </a:cubicBezTo>
                  <a:cubicBezTo>
                    <a:pt x="691823" y="312053"/>
                    <a:pt x="691823" y="312053"/>
                    <a:pt x="544002" y="363699"/>
                  </a:cubicBezTo>
                  <a:cubicBezTo>
                    <a:pt x="542833" y="364038"/>
                    <a:pt x="541601" y="364207"/>
                    <a:pt x="540383" y="364182"/>
                  </a:cubicBezTo>
                  <a:cubicBezTo>
                    <a:pt x="533722" y="364109"/>
                    <a:pt x="528376" y="358644"/>
                    <a:pt x="528448" y="351982"/>
                  </a:cubicBezTo>
                  <a:cubicBezTo>
                    <a:pt x="528509" y="346950"/>
                    <a:pt x="531670" y="342485"/>
                    <a:pt x="536401" y="340772"/>
                  </a:cubicBezTo>
                  <a:cubicBezTo>
                    <a:pt x="583100" y="324361"/>
                    <a:pt x="658518" y="297572"/>
                    <a:pt x="670827" y="292504"/>
                  </a:cubicBezTo>
                  <a:cubicBezTo>
                    <a:pt x="672781" y="291031"/>
                    <a:pt x="675135" y="290186"/>
                    <a:pt x="677584" y="290091"/>
                  </a:cubicBezTo>
                  <a:close/>
                  <a:moveTo>
                    <a:pt x="1092688" y="146614"/>
                  </a:moveTo>
                  <a:cubicBezTo>
                    <a:pt x="1098482" y="143284"/>
                    <a:pt x="1105890" y="145287"/>
                    <a:pt x="1109220" y="151079"/>
                  </a:cubicBezTo>
                  <a:cubicBezTo>
                    <a:pt x="1112552" y="156872"/>
                    <a:pt x="1110549" y="164280"/>
                    <a:pt x="1104756" y="167610"/>
                  </a:cubicBezTo>
                  <a:cubicBezTo>
                    <a:pt x="1071089" y="186435"/>
                    <a:pt x="1016788" y="217206"/>
                    <a:pt x="1007375" y="223240"/>
                  </a:cubicBezTo>
                  <a:cubicBezTo>
                    <a:pt x="1005734" y="224821"/>
                    <a:pt x="1003694" y="225907"/>
                    <a:pt x="1001463" y="226376"/>
                  </a:cubicBezTo>
                  <a:cubicBezTo>
                    <a:pt x="1000751" y="226583"/>
                    <a:pt x="1000027" y="226703"/>
                    <a:pt x="999291" y="226739"/>
                  </a:cubicBezTo>
                  <a:cubicBezTo>
                    <a:pt x="994005" y="227089"/>
                    <a:pt x="989117" y="223964"/>
                    <a:pt x="987224" y="219016"/>
                  </a:cubicBezTo>
                  <a:cubicBezTo>
                    <a:pt x="983121" y="208035"/>
                    <a:pt x="983121" y="208035"/>
                    <a:pt x="1092688" y="146614"/>
                  </a:cubicBezTo>
                  <a:close/>
                  <a:moveTo>
                    <a:pt x="583582" y="41512"/>
                  </a:moveTo>
                  <a:cubicBezTo>
                    <a:pt x="588651" y="37179"/>
                    <a:pt x="596264" y="37771"/>
                    <a:pt x="600597" y="42839"/>
                  </a:cubicBezTo>
                  <a:cubicBezTo>
                    <a:pt x="647296" y="96778"/>
                    <a:pt x="723077" y="183540"/>
                    <a:pt x="735627" y="195969"/>
                  </a:cubicBezTo>
                  <a:cubicBezTo>
                    <a:pt x="737883" y="197260"/>
                    <a:pt x="739656" y="199251"/>
                    <a:pt x="740695" y="201640"/>
                  </a:cubicBezTo>
                  <a:cubicBezTo>
                    <a:pt x="743252" y="207179"/>
                    <a:pt x="741287" y="213743"/>
                    <a:pt x="736110" y="216965"/>
                  </a:cubicBezTo>
                  <a:cubicBezTo>
                    <a:pt x="734613" y="218124"/>
                    <a:pt x="732814" y="218835"/>
                    <a:pt x="730921" y="219017"/>
                  </a:cubicBezTo>
                  <a:cubicBezTo>
                    <a:pt x="721267" y="219017"/>
                    <a:pt x="701236" y="195848"/>
                    <a:pt x="582255" y="58526"/>
                  </a:cubicBezTo>
                  <a:cubicBezTo>
                    <a:pt x="577923" y="53458"/>
                    <a:pt x="578513" y="45844"/>
                    <a:pt x="583582" y="41512"/>
                  </a:cubicBezTo>
                  <a:close/>
                  <a:moveTo>
                    <a:pt x="867277" y="0"/>
                  </a:moveTo>
                  <a:cubicBezTo>
                    <a:pt x="873939" y="0"/>
                    <a:pt x="879344" y="5407"/>
                    <a:pt x="879344" y="12067"/>
                  </a:cubicBezTo>
                  <a:cubicBezTo>
                    <a:pt x="878621" y="60336"/>
                    <a:pt x="877897" y="139736"/>
                    <a:pt x="878621" y="153010"/>
                  </a:cubicBezTo>
                  <a:cubicBezTo>
                    <a:pt x="879405" y="155279"/>
                    <a:pt x="879405" y="157741"/>
                    <a:pt x="878621" y="160008"/>
                  </a:cubicBezTo>
                  <a:cubicBezTo>
                    <a:pt x="877197" y="165295"/>
                    <a:pt x="872394" y="168963"/>
                    <a:pt x="866916" y="168938"/>
                  </a:cubicBezTo>
                  <a:lnTo>
                    <a:pt x="864985" y="168938"/>
                  </a:lnTo>
                  <a:cubicBezTo>
                    <a:pt x="852918" y="167008"/>
                    <a:pt x="852918" y="167008"/>
                    <a:pt x="855210" y="12067"/>
                  </a:cubicBezTo>
                  <a:cubicBezTo>
                    <a:pt x="855210" y="5407"/>
                    <a:pt x="860617" y="0"/>
                    <a:pt x="867277"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850" name="Google Shape;850;p16"/>
          <p:cNvGrpSpPr/>
          <p:nvPr/>
        </p:nvGrpSpPr>
        <p:grpSpPr>
          <a:xfrm>
            <a:off x="10946186" y="4728366"/>
            <a:ext cx="1234151" cy="2154457"/>
            <a:chOff x="3585914" y="588808"/>
            <a:chExt cx="1814394" cy="3167387"/>
          </a:xfrm>
        </p:grpSpPr>
        <p:sp>
          <p:nvSpPr>
            <p:cNvPr id="851" name="Google Shape;851;p16"/>
            <p:cNvSpPr/>
            <p:nvPr/>
          </p:nvSpPr>
          <p:spPr>
            <a:xfrm>
              <a:off x="4226553" y="1938908"/>
              <a:ext cx="211782" cy="1817287"/>
            </a:xfrm>
            <a:custGeom>
              <a:rect b="b" l="l" r="r" t="t"/>
              <a:pathLst>
                <a:path extrusionOk="0" h="1817287" w="211782">
                  <a:moveTo>
                    <a:pt x="78643" y="0"/>
                  </a:moveTo>
                  <a:lnTo>
                    <a:pt x="148152" y="0"/>
                  </a:lnTo>
                  <a:lnTo>
                    <a:pt x="211782" y="235931"/>
                  </a:lnTo>
                  <a:lnTo>
                    <a:pt x="164435" y="235931"/>
                  </a:lnTo>
                  <a:lnTo>
                    <a:pt x="211782" y="411490"/>
                  </a:lnTo>
                  <a:lnTo>
                    <a:pt x="164346" y="411490"/>
                  </a:lnTo>
                  <a:lnTo>
                    <a:pt x="211782" y="587379"/>
                  </a:lnTo>
                  <a:lnTo>
                    <a:pt x="164435" y="587379"/>
                  </a:lnTo>
                  <a:lnTo>
                    <a:pt x="211782" y="762938"/>
                  </a:lnTo>
                  <a:lnTo>
                    <a:pt x="164346" y="762938"/>
                  </a:lnTo>
                  <a:lnTo>
                    <a:pt x="211782" y="938827"/>
                  </a:lnTo>
                  <a:lnTo>
                    <a:pt x="164433" y="938827"/>
                  </a:lnTo>
                  <a:lnTo>
                    <a:pt x="211782" y="1114390"/>
                  </a:lnTo>
                  <a:lnTo>
                    <a:pt x="164347" y="1114390"/>
                  </a:lnTo>
                  <a:lnTo>
                    <a:pt x="211782" y="1290275"/>
                  </a:lnTo>
                  <a:lnTo>
                    <a:pt x="164433" y="1290275"/>
                  </a:lnTo>
                  <a:lnTo>
                    <a:pt x="211782" y="1465839"/>
                  </a:lnTo>
                  <a:lnTo>
                    <a:pt x="164346" y="1465839"/>
                  </a:lnTo>
                  <a:lnTo>
                    <a:pt x="211782" y="1641727"/>
                  </a:lnTo>
                  <a:lnTo>
                    <a:pt x="164434" y="1641727"/>
                  </a:lnTo>
                  <a:lnTo>
                    <a:pt x="211782" y="1817287"/>
                  </a:lnTo>
                  <a:lnTo>
                    <a:pt x="0" y="1817287"/>
                  </a:lnTo>
                  <a:lnTo>
                    <a:pt x="58519" y="1641727"/>
                  </a:lnTo>
                  <a:lnTo>
                    <a:pt x="0" y="1641727"/>
                  </a:lnTo>
                  <a:lnTo>
                    <a:pt x="58629" y="1465839"/>
                  </a:lnTo>
                  <a:lnTo>
                    <a:pt x="0" y="1465839"/>
                  </a:lnTo>
                  <a:lnTo>
                    <a:pt x="58520" y="1290275"/>
                  </a:lnTo>
                  <a:lnTo>
                    <a:pt x="0" y="1290275"/>
                  </a:lnTo>
                  <a:lnTo>
                    <a:pt x="58628" y="1114390"/>
                  </a:lnTo>
                  <a:lnTo>
                    <a:pt x="0" y="1114390"/>
                  </a:lnTo>
                  <a:lnTo>
                    <a:pt x="58520" y="938827"/>
                  </a:lnTo>
                  <a:lnTo>
                    <a:pt x="0" y="938827"/>
                  </a:lnTo>
                  <a:lnTo>
                    <a:pt x="58629" y="762938"/>
                  </a:lnTo>
                  <a:lnTo>
                    <a:pt x="0" y="762938"/>
                  </a:lnTo>
                  <a:lnTo>
                    <a:pt x="58519" y="587379"/>
                  </a:lnTo>
                  <a:lnTo>
                    <a:pt x="0" y="587379"/>
                  </a:lnTo>
                  <a:lnTo>
                    <a:pt x="58629" y="411490"/>
                  </a:lnTo>
                  <a:lnTo>
                    <a:pt x="0" y="411490"/>
                  </a:lnTo>
                  <a:lnTo>
                    <a:pt x="58519" y="235931"/>
                  </a:lnTo>
                  <a:lnTo>
                    <a:pt x="0" y="235931"/>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52" name="Google Shape;852;p16"/>
            <p:cNvSpPr/>
            <p:nvPr/>
          </p:nvSpPr>
          <p:spPr>
            <a:xfrm>
              <a:off x="3585914" y="588808"/>
              <a:ext cx="1814394" cy="1378104"/>
            </a:xfrm>
            <a:custGeom>
              <a:rect b="b" l="l" r="r" t="t"/>
              <a:pathLst>
                <a:path extrusionOk="0" h="402366" w="529750">
                  <a:moveTo>
                    <a:pt x="510523" y="300561"/>
                  </a:moveTo>
                  <a:cubicBezTo>
                    <a:pt x="491473" y="319611"/>
                    <a:pt x="468042" y="317230"/>
                    <a:pt x="428418" y="323135"/>
                  </a:cubicBezTo>
                  <a:lnTo>
                    <a:pt x="425655" y="323135"/>
                  </a:lnTo>
                  <a:lnTo>
                    <a:pt x="420988" y="323993"/>
                  </a:lnTo>
                  <a:lnTo>
                    <a:pt x="416321" y="324755"/>
                  </a:lnTo>
                  <a:cubicBezTo>
                    <a:pt x="412035" y="325517"/>
                    <a:pt x="407844" y="326469"/>
                    <a:pt x="403653" y="327422"/>
                  </a:cubicBezTo>
                  <a:lnTo>
                    <a:pt x="398891" y="328564"/>
                  </a:lnTo>
                  <a:lnTo>
                    <a:pt x="394223" y="329707"/>
                  </a:lnTo>
                  <a:cubicBezTo>
                    <a:pt x="389652" y="330851"/>
                    <a:pt x="384698" y="332184"/>
                    <a:pt x="379936" y="333613"/>
                  </a:cubicBezTo>
                  <a:lnTo>
                    <a:pt x="375173" y="335042"/>
                  </a:lnTo>
                  <a:lnTo>
                    <a:pt x="370411" y="336470"/>
                  </a:lnTo>
                  <a:lnTo>
                    <a:pt x="355837" y="340947"/>
                  </a:lnTo>
                  <a:lnTo>
                    <a:pt x="351170" y="342471"/>
                  </a:lnTo>
                  <a:lnTo>
                    <a:pt x="346408" y="343995"/>
                  </a:lnTo>
                  <a:lnTo>
                    <a:pt x="330405" y="349234"/>
                  </a:lnTo>
                  <a:cubicBezTo>
                    <a:pt x="290401" y="362331"/>
                    <a:pt x="252015" y="380104"/>
                    <a:pt x="216105" y="402193"/>
                  </a:cubicBezTo>
                  <a:cubicBezTo>
                    <a:pt x="197913" y="386886"/>
                    <a:pt x="176387" y="375999"/>
                    <a:pt x="153241" y="370379"/>
                  </a:cubicBezTo>
                  <a:cubicBezTo>
                    <a:pt x="124666" y="363712"/>
                    <a:pt x="110664" y="370379"/>
                    <a:pt x="79517" y="365903"/>
                  </a:cubicBezTo>
                  <a:lnTo>
                    <a:pt x="74373" y="365140"/>
                  </a:lnTo>
                  <a:lnTo>
                    <a:pt x="69326" y="364283"/>
                  </a:lnTo>
                  <a:lnTo>
                    <a:pt x="63896" y="363140"/>
                  </a:lnTo>
                  <a:lnTo>
                    <a:pt x="56467" y="361521"/>
                  </a:lnTo>
                  <a:lnTo>
                    <a:pt x="51705" y="360378"/>
                  </a:lnTo>
                  <a:lnTo>
                    <a:pt x="46847" y="359235"/>
                  </a:lnTo>
                  <a:cubicBezTo>
                    <a:pt x="29797" y="354758"/>
                    <a:pt x="15414" y="348567"/>
                    <a:pt x="6937" y="334661"/>
                  </a:cubicBezTo>
                  <a:cubicBezTo>
                    <a:pt x="-1541" y="320754"/>
                    <a:pt x="-4398" y="299418"/>
                    <a:pt x="4269" y="288940"/>
                  </a:cubicBezTo>
                  <a:cubicBezTo>
                    <a:pt x="12937" y="278463"/>
                    <a:pt x="33892" y="275987"/>
                    <a:pt x="84852" y="293989"/>
                  </a:cubicBezTo>
                  <a:lnTo>
                    <a:pt x="89328" y="295608"/>
                  </a:lnTo>
                  <a:lnTo>
                    <a:pt x="93900" y="297227"/>
                  </a:lnTo>
                  <a:lnTo>
                    <a:pt x="105616" y="301895"/>
                  </a:lnTo>
                  <a:lnTo>
                    <a:pt x="110092" y="303704"/>
                  </a:lnTo>
                  <a:cubicBezTo>
                    <a:pt x="111616" y="304257"/>
                    <a:pt x="113141" y="304895"/>
                    <a:pt x="114570" y="305609"/>
                  </a:cubicBezTo>
                  <a:cubicBezTo>
                    <a:pt x="131334" y="312467"/>
                    <a:pt x="150479" y="321230"/>
                    <a:pt x="172386" y="331994"/>
                  </a:cubicBezTo>
                  <a:cubicBezTo>
                    <a:pt x="160098" y="312944"/>
                    <a:pt x="148098" y="296180"/>
                    <a:pt x="136953" y="281987"/>
                  </a:cubicBezTo>
                  <a:cubicBezTo>
                    <a:pt x="136096" y="280654"/>
                    <a:pt x="135049" y="279377"/>
                    <a:pt x="134000" y="278177"/>
                  </a:cubicBezTo>
                  <a:lnTo>
                    <a:pt x="131048" y="274463"/>
                  </a:lnTo>
                  <a:cubicBezTo>
                    <a:pt x="125904" y="267890"/>
                    <a:pt x="120855" y="261985"/>
                    <a:pt x="116188" y="256555"/>
                  </a:cubicBezTo>
                  <a:cubicBezTo>
                    <a:pt x="109712" y="249031"/>
                    <a:pt x="103711" y="242554"/>
                    <a:pt x="98281" y="236744"/>
                  </a:cubicBezTo>
                  <a:lnTo>
                    <a:pt x="94567" y="232838"/>
                  </a:lnTo>
                  <a:lnTo>
                    <a:pt x="90948" y="228933"/>
                  </a:lnTo>
                  <a:cubicBezTo>
                    <a:pt x="85232" y="222932"/>
                    <a:pt x="80089" y="217694"/>
                    <a:pt x="75517" y="212645"/>
                  </a:cubicBezTo>
                  <a:lnTo>
                    <a:pt x="71516" y="208169"/>
                  </a:lnTo>
                  <a:lnTo>
                    <a:pt x="67706" y="203596"/>
                  </a:lnTo>
                  <a:cubicBezTo>
                    <a:pt x="62753" y="197710"/>
                    <a:pt x="58467" y="191328"/>
                    <a:pt x="54848" y="184546"/>
                  </a:cubicBezTo>
                  <a:lnTo>
                    <a:pt x="52085" y="179308"/>
                  </a:lnTo>
                  <a:cubicBezTo>
                    <a:pt x="51323" y="177593"/>
                    <a:pt x="50467" y="175688"/>
                    <a:pt x="49704" y="173783"/>
                  </a:cubicBezTo>
                  <a:lnTo>
                    <a:pt x="48656" y="171212"/>
                  </a:lnTo>
                  <a:cubicBezTo>
                    <a:pt x="47895" y="169306"/>
                    <a:pt x="45513" y="163115"/>
                    <a:pt x="43132" y="154733"/>
                  </a:cubicBezTo>
                  <a:cubicBezTo>
                    <a:pt x="42655" y="153019"/>
                    <a:pt x="42180" y="151209"/>
                    <a:pt x="41703" y="149304"/>
                  </a:cubicBezTo>
                  <a:cubicBezTo>
                    <a:pt x="41703" y="147589"/>
                    <a:pt x="40846" y="145685"/>
                    <a:pt x="40465" y="143780"/>
                  </a:cubicBezTo>
                  <a:cubicBezTo>
                    <a:pt x="36464" y="124729"/>
                    <a:pt x="35321" y="101107"/>
                    <a:pt x="49324" y="87868"/>
                  </a:cubicBezTo>
                  <a:cubicBezTo>
                    <a:pt x="65420" y="72628"/>
                    <a:pt x="94757" y="77676"/>
                    <a:pt x="114379" y="84439"/>
                  </a:cubicBezTo>
                  <a:cubicBezTo>
                    <a:pt x="116379" y="85105"/>
                    <a:pt x="118284" y="85772"/>
                    <a:pt x="120094" y="86534"/>
                  </a:cubicBezTo>
                  <a:lnTo>
                    <a:pt x="124761" y="88439"/>
                  </a:lnTo>
                  <a:lnTo>
                    <a:pt x="125428" y="88439"/>
                  </a:lnTo>
                  <a:cubicBezTo>
                    <a:pt x="131523" y="91249"/>
                    <a:pt x="137239" y="94697"/>
                    <a:pt x="142573" y="98726"/>
                  </a:cubicBezTo>
                  <a:cubicBezTo>
                    <a:pt x="144192" y="99812"/>
                    <a:pt x="145717" y="100993"/>
                    <a:pt x="147240" y="102251"/>
                  </a:cubicBezTo>
                  <a:lnTo>
                    <a:pt x="151717" y="106156"/>
                  </a:lnTo>
                  <a:cubicBezTo>
                    <a:pt x="156955" y="111042"/>
                    <a:pt x="161718" y="116367"/>
                    <a:pt x="166099" y="122063"/>
                  </a:cubicBezTo>
                  <a:cubicBezTo>
                    <a:pt x="167337" y="123587"/>
                    <a:pt x="168480" y="125177"/>
                    <a:pt x="169529" y="126825"/>
                  </a:cubicBezTo>
                  <a:cubicBezTo>
                    <a:pt x="170767" y="128425"/>
                    <a:pt x="171910" y="130111"/>
                    <a:pt x="172863" y="131873"/>
                  </a:cubicBezTo>
                  <a:cubicBezTo>
                    <a:pt x="176862" y="137979"/>
                    <a:pt x="180482" y="144341"/>
                    <a:pt x="183626" y="150923"/>
                  </a:cubicBezTo>
                  <a:lnTo>
                    <a:pt x="185912" y="155971"/>
                  </a:lnTo>
                  <a:cubicBezTo>
                    <a:pt x="186673" y="157686"/>
                    <a:pt x="187341" y="159401"/>
                    <a:pt x="188102" y="161020"/>
                  </a:cubicBezTo>
                  <a:cubicBezTo>
                    <a:pt x="195246" y="178822"/>
                    <a:pt x="200579" y="197300"/>
                    <a:pt x="204009" y="216170"/>
                  </a:cubicBezTo>
                  <a:lnTo>
                    <a:pt x="204009" y="216170"/>
                  </a:lnTo>
                  <a:cubicBezTo>
                    <a:pt x="204009" y="217979"/>
                    <a:pt x="204676" y="219694"/>
                    <a:pt x="205057" y="221504"/>
                  </a:cubicBezTo>
                  <a:lnTo>
                    <a:pt x="205914" y="226838"/>
                  </a:lnTo>
                  <a:cubicBezTo>
                    <a:pt x="208867" y="245021"/>
                    <a:pt x="210486" y="263385"/>
                    <a:pt x="210867" y="281797"/>
                  </a:cubicBezTo>
                  <a:cubicBezTo>
                    <a:pt x="210581" y="252755"/>
                    <a:pt x="212676" y="223732"/>
                    <a:pt x="217059" y="195024"/>
                  </a:cubicBezTo>
                  <a:cubicBezTo>
                    <a:pt x="217059" y="193214"/>
                    <a:pt x="217725" y="191405"/>
                    <a:pt x="218011" y="189595"/>
                  </a:cubicBezTo>
                  <a:cubicBezTo>
                    <a:pt x="218297" y="187785"/>
                    <a:pt x="218582" y="185975"/>
                    <a:pt x="218963" y="184261"/>
                  </a:cubicBezTo>
                  <a:cubicBezTo>
                    <a:pt x="220011" y="177974"/>
                    <a:pt x="221249" y="172069"/>
                    <a:pt x="222487" y="166544"/>
                  </a:cubicBezTo>
                  <a:lnTo>
                    <a:pt x="223630" y="161401"/>
                  </a:lnTo>
                  <a:cubicBezTo>
                    <a:pt x="223630" y="159591"/>
                    <a:pt x="224487" y="157877"/>
                    <a:pt x="224869" y="156257"/>
                  </a:cubicBezTo>
                  <a:cubicBezTo>
                    <a:pt x="225726" y="152923"/>
                    <a:pt x="226488" y="149685"/>
                    <a:pt x="227345" y="146732"/>
                  </a:cubicBezTo>
                  <a:lnTo>
                    <a:pt x="227917" y="144827"/>
                  </a:lnTo>
                  <a:lnTo>
                    <a:pt x="229345" y="139874"/>
                  </a:lnTo>
                  <a:cubicBezTo>
                    <a:pt x="229345" y="138064"/>
                    <a:pt x="230299" y="136445"/>
                    <a:pt x="230774" y="134826"/>
                  </a:cubicBezTo>
                  <a:cubicBezTo>
                    <a:pt x="232869" y="128359"/>
                    <a:pt x="235251" y="121996"/>
                    <a:pt x="237918" y="115776"/>
                  </a:cubicBezTo>
                  <a:cubicBezTo>
                    <a:pt x="252110" y="83629"/>
                    <a:pt x="274209" y="55635"/>
                    <a:pt x="302212" y="34432"/>
                  </a:cubicBezTo>
                  <a:lnTo>
                    <a:pt x="304307" y="32813"/>
                  </a:lnTo>
                  <a:lnTo>
                    <a:pt x="308212" y="29861"/>
                  </a:lnTo>
                  <a:lnTo>
                    <a:pt x="312118" y="26908"/>
                  </a:lnTo>
                  <a:cubicBezTo>
                    <a:pt x="316785" y="23479"/>
                    <a:pt x="321643" y="20050"/>
                    <a:pt x="326786" y="16906"/>
                  </a:cubicBezTo>
                  <a:lnTo>
                    <a:pt x="331073" y="14239"/>
                  </a:lnTo>
                  <a:lnTo>
                    <a:pt x="335549" y="11763"/>
                  </a:lnTo>
                  <a:cubicBezTo>
                    <a:pt x="350789" y="3133"/>
                    <a:pt x="368125" y="-962"/>
                    <a:pt x="385555" y="-48"/>
                  </a:cubicBezTo>
                  <a:cubicBezTo>
                    <a:pt x="399367" y="809"/>
                    <a:pt x="414130" y="1762"/>
                    <a:pt x="422608" y="11858"/>
                  </a:cubicBezTo>
                  <a:cubicBezTo>
                    <a:pt x="434800" y="25765"/>
                    <a:pt x="431561" y="51673"/>
                    <a:pt x="420703" y="80343"/>
                  </a:cubicBezTo>
                  <a:lnTo>
                    <a:pt x="418893" y="85010"/>
                  </a:lnTo>
                  <a:cubicBezTo>
                    <a:pt x="418322" y="86534"/>
                    <a:pt x="417655" y="88058"/>
                    <a:pt x="416988" y="89582"/>
                  </a:cubicBezTo>
                  <a:cubicBezTo>
                    <a:pt x="414798" y="94821"/>
                    <a:pt x="412321" y="100060"/>
                    <a:pt x="409654" y="105394"/>
                  </a:cubicBezTo>
                  <a:cubicBezTo>
                    <a:pt x="408987" y="106918"/>
                    <a:pt x="408225" y="108346"/>
                    <a:pt x="407463" y="109775"/>
                  </a:cubicBezTo>
                  <a:cubicBezTo>
                    <a:pt x="406701" y="111204"/>
                    <a:pt x="406034" y="112728"/>
                    <a:pt x="405273" y="114157"/>
                  </a:cubicBezTo>
                  <a:cubicBezTo>
                    <a:pt x="394223" y="134921"/>
                    <a:pt x="381460" y="154743"/>
                    <a:pt x="367173" y="173402"/>
                  </a:cubicBezTo>
                  <a:cubicBezTo>
                    <a:pt x="355456" y="187995"/>
                    <a:pt x="342693" y="201749"/>
                    <a:pt x="329073" y="214550"/>
                  </a:cubicBezTo>
                  <a:lnTo>
                    <a:pt x="325738" y="217979"/>
                  </a:lnTo>
                  <a:lnTo>
                    <a:pt x="322500" y="221504"/>
                  </a:lnTo>
                  <a:cubicBezTo>
                    <a:pt x="320119" y="224075"/>
                    <a:pt x="317737" y="226742"/>
                    <a:pt x="315356" y="229695"/>
                  </a:cubicBezTo>
                  <a:lnTo>
                    <a:pt x="312404" y="233314"/>
                  </a:lnTo>
                  <a:cubicBezTo>
                    <a:pt x="311451" y="234553"/>
                    <a:pt x="310403" y="235791"/>
                    <a:pt x="309451" y="237124"/>
                  </a:cubicBezTo>
                  <a:cubicBezTo>
                    <a:pt x="306499" y="241030"/>
                    <a:pt x="303450" y="245316"/>
                    <a:pt x="299926" y="250269"/>
                  </a:cubicBezTo>
                  <a:lnTo>
                    <a:pt x="298211" y="252841"/>
                  </a:lnTo>
                  <a:cubicBezTo>
                    <a:pt x="297926" y="253298"/>
                    <a:pt x="297640" y="253774"/>
                    <a:pt x="297354" y="254270"/>
                  </a:cubicBezTo>
                  <a:cubicBezTo>
                    <a:pt x="296402" y="255556"/>
                    <a:pt x="295545" y="256898"/>
                    <a:pt x="294782" y="258270"/>
                  </a:cubicBezTo>
                  <a:cubicBezTo>
                    <a:pt x="278971" y="283626"/>
                    <a:pt x="266493" y="310934"/>
                    <a:pt x="257825" y="339518"/>
                  </a:cubicBezTo>
                  <a:cubicBezTo>
                    <a:pt x="286400" y="320468"/>
                    <a:pt x="310117" y="304371"/>
                    <a:pt x="328691" y="292560"/>
                  </a:cubicBezTo>
                  <a:lnTo>
                    <a:pt x="344027" y="283035"/>
                  </a:lnTo>
                  <a:lnTo>
                    <a:pt x="348694" y="280082"/>
                  </a:lnTo>
                  <a:lnTo>
                    <a:pt x="353456" y="277225"/>
                  </a:lnTo>
                  <a:cubicBezTo>
                    <a:pt x="358505" y="274081"/>
                    <a:pt x="362981" y="271224"/>
                    <a:pt x="367839" y="268652"/>
                  </a:cubicBezTo>
                  <a:lnTo>
                    <a:pt x="372506" y="265890"/>
                  </a:lnTo>
                  <a:lnTo>
                    <a:pt x="377173" y="263318"/>
                  </a:lnTo>
                  <a:cubicBezTo>
                    <a:pt x="382031" y="260651"/>
                    <a:pt x="386794" y="258175"/>
                    <a:pt x="391461" y="255889"/>
                  </a:cubicBezTo>
                  <a:lnTo>
                    <a:pt x="396128" y="253507"/>
                  </a:lnTo>
                  <a:lnTo>
                    <a:pt x="400795" y="251317"/>
                  </a:lnTo>
                  <a:cubicBezTo>
                    <a:pt x="404987" y="249412"/>
                    <a:pt x="409082" y="247602"/>
                    <a:pt x="413273" y="245888"/>
                  </a:cubicBezTo>
                  <a:lnTo>
                    <a:pt x="418036" y="244078"/>
                  </a:lnTo>
                  <a:lnTo>
                    <a:pt x="422703" y="242268"/>
                  </a:lnTo>
                  <a:lnTo>
                    <a:pt x="432228" y="239125"/>
                  </a:lnTo>
                  <a:cubicBezTo>
                    <a:pt x="452707" y="231133"/>
                    <a:pt x="475091" y="229505"/>
                    <a:pt x="496427" y="234457"/>
                  </a:cubicBezTo>
                  <a:cubicBezTo>
                    <a:pt x="505952" y="237029"/>
                    <a:pt x="521477" y="241411"/>
                    <a:pt x="526906" y="254365"/>
                  </a:cubicBezTo>
                  <a:cubicBezTo>
                    <a:pt x="533479" y="270367"/>
                    <a:pt x="521287" y="289988"/>
                    <a:pt x="510523" y="30056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53" name="Google Shape;853;p16"/>
            <p:cNvSpPr/>
            <p:nvPr/>
          </p:nvSpPr>
          <p:spPr>
            <a:xfrm>
              <a:off x="3723890" y="631718"/>
              <a:ext cx="1320298" cy="1211958"/>
            </a:xfrm>
            <a:custGeom>
              <a:rect b="b" l="l" r="r" t="t"/>
              <a:pathLst>
                <a:path extrusionOk="0" h="1211958" w="1320298">
                  <a:moveTo>
                    <a:pt x="223205" y="992670"/>
                  </a:moveTo>
                  <a:lnTo>
                    <a:pt x="238543" y="998871"/>
                  </a:lnTo>
                  <a:lnTo>
                    <a:pt x="241540" y="1000146"/>
                  </a:lnTo>
                  <a:lnTo>
                    <a:pt x="253881" y="1005397"/>
                  </a:lnTo>
                  <a:lnTo>
                    <a:pt x="133791" y="1211958"/>
                  </a:lnTo>
                  <a:lnTo>
                    <a:pt x="119614" y="1209857"/>
                  </a:lnTo>
                  <a:lnTo>
                    <a:pt x="116175" y="1209347"/>
                  </a:lnTo>
                  <a:lnTo>
                    <a:pt x="98877" y="1206411"/>
                  </a:lnTo>
                  <a:close/>
                  <a:moveTo>
                    <a:pt x="153374" y="966893"/>
                  </a:moveTo>
                  <a:lnTo>
                    <a:pt x="168709" y="972443"/>
                  </a:lnTo>
                  <a:lnTo>
                    <a:pt x="184047" y="977989"/>
                  </a:lnTo>
                  <a:lnTo>
                    <a:pt x="55799" y="1198257"/>
                  </a:lnTo>
                  <a:lnTo>
                    <a:pt x="39485" y="1194342"/>
                  </a:lnTo>
                  <a:lnTo>
                    <a:pt x="22845" y="1190426"/>
                  </a:lnTo>
                  <a:close/>
                  <a:moveTo>
                    <a:pt x="1074581" y="908806"/>
                  </a:moveTo>
                  <a:lnTo>
                    <a:pt x="1081105" y="1126464"/>
                  </a:lnTo>
                  <a:lnTo>
                    <a:pt x="1065116" y="1131685"/>
                  </a:lnTo>
                  <a:lnTo>
                    <a:pt x="1048801" y="1136906"/>
                  </a:lnTo>
                  <a:lnTo>
                    <a:pt x="1042275" y="928714"/>
                  </a:lnTo>
                  <a:lnTo>
                    <a:pt x="1058264" y="918597"/>
                  </a:lnTo>
                  <a:close/>
                  <a:moveTo>
                    <a:pt x="1155181" y="861165"/>
                  </a:moveTo>
                  <a:lnTo>
                    <a:pt x="1163013" y="1101338"/>
                  </a:lnTo>
                  <a:lnTo>
                    <a:pt x="1146698" y="1106234"/>
                  </a:lnTo>
                  <a:lnTo>
                    <a:pt x="1130380" y="1111129"/>
                  </a:lnTo>
                  <a:lnTo>
                    <a:pt x="1123203" y="879439"/>
                  </a:lnTo>
                  <a:lnTo>
                    <a:pt x="1139192" y="869976"/>
                  </a:lnTo>
                  <a:close/>
                  <a:moveTo>
                    <a:pt x="1236759" y="820047"/>
                  </a:moveTo>
                  <a:lnTo>
                    <a:pt x="1244920" y="1080129"/>
                  </a:lnTo>
                  <a:lnTo>
                    <a:pt x="1228602" y="1084045"/>
                  </a:lnTo>
                  <a:lnTo>
                    <a:pt x="1212613" y="1087960"/>
                  </a:lnTo>
                  <a:lnTo>
                    <a:pt x="1204782" y="835714"/>
                  </a:lnTo>
                  <a:lnTo>
                    <a:pt x="1220770" y="827553"/>
                  </a:lnTo>
                  <a:close/>
                  <a:moveTo>
                    <a:pt x="1311818" y="789045"/>
                  </a:moveTo>
                  <a:lnTo>
                    <a:pt x="1320298" y="1065440"/>
                  </a:lnTo>
                  <a:lnTo>
                    <a:pt x="1304309" y="1068376"/>
                  </a:lnTo>
                  <a:lnTo>
                    <a:pt x="1288320" y="1070990"/>
                  </a:lnTo>
                  <a:lnTo>
                    <a:pt x="1279509" y="801447"/>
                  </a:lnTo>
                  <a:lnTo>
                    <a:pt x="1295823" y="795246"/>
                  </a:lnTo>
                  <a:close/>
                  <a:moveTo>
                    <a:pt x="560298" y="700940"/>
                  </a:moveTo>
                  <a:cubicBezTo>
                    <a:pt x="560298" y="707141"/>
                    <a:pt x="562579" y="713016"/>
                    <a:pt x="563885" y="719214"/>
                  </a:cubicBezTo>
                  <a:lnTo>
                    <a:pt x="566821" y="737488"/>
                  </a:lnTo>
                  <a:lnTo>
                    <a:pt x="330564" y="924470"/>
                  </a:lnTo>
                  <a:cubicBezTo>
                    <a:pt x="327631" y="919903"/>
                    <a:pt x="324041" y="915531"/>
                    <a:pt x="320450" y="911420"/>
                  </a:cubicBezTo>
                  <a:lnTo>
                    <a:pt x="310333" y="898693"/>
                  </a:lnTo>
                  <a:close/>
                  <a:moveTo>
                    <a:pt x="611530" y="591621"/>
                  </a:moveTo>
                  <a:lnTo>
                    <a:pt x="891187" y="817110"/>
                  </a:lnTo>
                  <a:lnTo>
                    <a:pt x="885311" y="825922"/>
                  </a:lnTo>
                  <a:cubicBezTo>
                    <a:pt x="884331" y="827487"/>
                    <a:pt x="883358" y="829118"/>
                    <a:pt x="882375" y="830817"/>
                  </a:cubicBezTo>
                  <a:cubicBezTo>
                    <a:pt x="879114" y="835223"/>
                    <a:pt x="876174" y="839821"/>
                    <a:pt x="873567" y="844521"/>
                  </a:cubicBezTo>
                  <a:lnTo>
                    <a:pt x="605004" y="628498"/>
                  </a:lnTo>
                  <a:cubicBezTo>
                    <a:pt x="605004" y="622297"/>
                    <a:pt x="607285" y="616096"/>
                    <a:pt x="608265" y="609895"/>
                  </a:cubicBezTo>
                  <a:cubicBezTo>
                    <a:pt x="609245" y="603697"/>
                    <a:pt x="610225" y="597496"/>
                    <a:pt x="611530" y="591621"/>
                  </a:cubicBezTo>
                  <a:close/>
                  <a:moveTo>
                    <a:pt x="631757" y="495684"/>
                  </a:moveTo>
                  <a:lnTo>
                    <a:pt x="943070" y="746628"/>
                  </a:lnTo>
                  <a:lnTo>
                    <a:pt x="932953" y="759026"/>
                  </a:lnTo>
                  <a:cubicBezTo>
                    <a:pt x="929691" y="763271"/>
                    <a:pt x="926101" y="767512"/>
                    <a:pt x="922839" y="772079"/>
                  </a:cubicBezTo>
                  <a:lnTo>
                    <a:pt x="623600" y="530927"/>
                  </a:lnTo>
                  <a:lnTo>
                    <a:pt x="627515" y="513307"/>
                  </a:lnTo>
                  <a:cubicBezTo>
                    <a:pt x="627515" y="507106"/>
                    <a:pt x="630455" y="501234"/>
                    <a:pt x="631757" y="495684"/>
                  </a:cubicBezTo>
                  <a:close/>
                  <a:moveTo>
                    <a:pt x="490464" y="477081"/>
                  </a:moveTo>
                  <a:lnTo>
                    <a:pt x="498296" y="494378"/>
                  </a:lnTo>
                  <a:cubicBezTo>
                    <a:pt x="500906" y="500251"/>
                    <a:pt x="503191" y="506126"/>
                    <a:pt x="505802" y="511673"/>
                  </a:cubicBezTo>
                  <a:lnTo>
                    <a:pt x="198079" y="769465"/>
                  </a:lnTo>
                  <a:lnTo>
                    <a:pt x="185355" y="756087"/>
                  </a:lnTo>
                  <a:lnTo>
                    <a:pt x="172953" y="742709"/>
                  </a:lnTo>
                  <a:close/>
                  <a:moveTo>
                    <a:pt x="651990" y="423239"/>
                  </a:moveTo>
                  <a:lnTo>
                    <a:pt x="990060" y="695719"/>
                  </a:lnTo>
                  <a:lnTo>
                    <a:pt x="978638" y="707466"/>
                  </a:lnTo>
                  <a:lnTo>
                    <a:pt x="967545" y="719539"/>
                  </a:lnTo>
                  <a:lnTo>
                    <a:pt x="641223" y="458482"/>
                  </a:lnTo>
                  <a:lnTo>
                    <a:pt x="646118" y="441513"/>
                  </a:lnTo>
                  <a:cubicBezTo>
                    <a:pt x="648729" y="433356"/>
                    <a:pt x="650360" y="427809"/>
                    <a:pt x="651990" y="423239"/>
                  </a:cubicBezTo>
                  <a:close/>
                  <a:moveTo>
                    <a:pt x="429115" y="377228"/>
                  </a:moveTo>
                  <a:cubicBezTo>
                    <a:pt x="433356" y="382449"/>
                    <a:pt x="437272" y="387900"/>
                    <a:pt x="440862" y="393546"/>
                  </a:cubicBezTo>
                  <a:cubicBezTo>
                    <a:pt x="445429" y="398996"/>
                    <a:pt x="449674" y="404773"/>
                    <a:pt x="453590" y="410840"/>
                  </a:cubicBezTo>
                  <a:lnTo>
                    <a:pt x="118782" y="686910"/>
                  </a:lnTo>
                  <a:lnTo>
                    <a:pt x="105075" y="671572"/>
                  </a:lnTo>
                  <a:lnTo>
                    <a:pt x="92025" y="655909"/>
                  </a:lnTo>
                  <a:close/>
                  <a:moveTo>
                    <a:pt x="348516" y="297280"/>
                  </a:moveTo>
                  <a:cubicBezTo>
                    <a:pt x="354059" y="301000"/>
                    <a:pt x="359284" y="305046"/>
                    <a:pt x="364505" y="309356"/>
                  </a:cubicBezTo>
                  <a:lnTo>
                    <a:pt x="379839" y="322735"/>
                  </a:lnTo>
                  <a:lnTo>
                    <a:pt x="47971" y="590318"/>
                  </a:lnTo>
                  <a:lnTo>
                    <a:pt x="38508" y="572370"/>
                  </a:lnTo>
                  <a:cubicBezTo>
                    <a:pt x="35894" y="566498"/>
                    <a:pt x="32962" y="559971"/>
                    <a:pt x="30351" y="553441"/>
                  </a:cubicBezTo>
                  <a:close/>
                  <a:moveTo>
                    <a:pt x="253226" y="247351"/>
                  </a:moveTo>
                  <a:cubicBezTo>
                    <a:pt x="260078" y="249636"/>
                    <a:pt x="266608" y="251921"/>
                    <a:pt x="272805" y="254532"/>
                  </a:cubicBezTo>
                  <a:lnTo>
                    <a:pt x="288794" y="261058"/>
                  </a:lnTo>
                  <a:lnTo>
                    <a:pt x="291079" y="262038"/>
                  </a:lnTo>
                  <a:lnTo>
                    <a:pt x="9137" y="488178"/>
                  </a:lnTo>
                  <a:cubicBezTo>
                    <a:pt x="7506" y="482306"/>
                    <a:pt x="5876" y="476105"/>
                    <a:pt x="4242" y="469579"/>
                  </a:cubicBezTo>
                  <a:cubicBezTo>
                    <a:pt x="4242" y="463703"/>
                    <a:pt x="1305" y="457177"/>
                    <a:pt x="0" y="450650"/>
                  </a:cubicBezTo>
                  <a:close/>
                  <a:moveTo>
                    <a:pt x="930671" y="51883"/>
                  </a:moveTo>
                  <a:lnTo>
                    <a:pt x="1264825" y="320772"/>
                  </a:lnTo>
                  <a:cubicBezTo>
                    <a:pt x="1262543" y="325993"/>
                    <a:pt x="1259929" y="330889"/>
                    <a:pt x="1257319" y="335785"/>
                  </a:cubicBezTo>
                  <a:cubicBezTo>
                    <a:pt x="1254712" y="340680"/>
                    <a:pt x="1252423" y="345902"/>
                    <a:pt x="1249816" y="350794"/>
                  </a:cubicBezTo>
                  <a:lnTo>
                    <a:pt x="903915" y="72117"/>
                  </a:lnTo>
                  <a:lnTo>
                    <a:pt x="917289" y="62000"/>
                  </a:lnTo>
                  <a:close/>
                  <a:moveTo>
                    <a:pt x="1010945" y="0"/>
                  </a:moveTo>
                  <a:lnTo>
                    <a:pt x="1302679" y="234955"/>
                  </a:lnTo>
                  <a:lnTo>
                    <a:pt x="1296478" y="250944"/>
                  </a:lnTo>
                  <a:cubicBezTo>
                    <a:pt x="1294521" y="256165"/>
                    <a:pt x="1292236" y="261386"/>
                    <a:pt x="1289951" y="266607"/>
                  </a:cubicBezTo>
                  <a:lnTo>
                    <a:pt x="980927" y="17623"/>
                  </a:lnTo>
                  <a:lnTo>
                    <a:pt x="995610" y="8486"/>
                  </a:ln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854" name="Google Shape;854;p16"/>
          <p:cNvGrpSpPr/>
          <p:nvPr/>
        </p:nvGrpSpPr>
        <p:grpSpPr>
          <a:xfrm flipH="1">
            <a:off x="11581511" y="6218155"/>
            <a:ext cx="533672" cy="635255"/>
            <a:chOff x="2281200" y="3282245"/>
            <a:chExt cx="1632023" cy="1942675"/>
          </a:xfrm>
        </p:grpSpPr>
        <p:sp>
          <p:nvSpPr>
            <p:cNvPr id="855" name="Google Shape;855;p16"/>
            <p:cNvSpPr/>
            <p:nvPr/>
          </p:nvSpPr>
          <p:spPr>
            <a:xfrm>
              <a:off x="2317689" y="3340720"/>
              <a:ext cx="1595534" cy="1884200"/>
            </a:xfrm>
            <a:custGeom>
              <a:rect b="b" l="l" r="r" t="t"/>
              <a:pathLst>
                <a:path extrusionOk="0" h="965019" w="817175">
                  <a:moveTo>
                    <a:pt x="169690" y="964977"/>
                  </a:moveTo>
                  <a:cubicBezTo>
                    <a:pt x="135260" y="891906"/>
                    <a:pt x="169128" y="817338"/>
                    <a:pt x="173151" y="808917"/>
                  </a:cubicBezTo>
                  <a:cubicBezTo>
                    <a:pt x="196317" y="761444"/>
                    <a:pt x="237521" y="725227"/>
                    <a:pt x="287576" y="708339"/>
                  </a:cubicBezTo>
                  <a:cubicBezTo>
                    <a:pt x="219492" y="607200"/>
                    <a:pt x="204008" y="479546"/>
                    <a:pt x="245942" y="365065"/>
                  </a:cubicBezTo>
                  <a:cubicBezTo>
                    <a:pt x="231347" y="367778"/>
                    <a:pt x="144522" y="382842"/>
                    <a:pt x="76035" y="326892"/>
                  </a:cubicBezTo>
                  <a:cubicBezTo>
                    <a:pt x="2590" y="266920"/>
                    <a:pt x="-31747" y="139771"/>
                    <a:pt x="37862" y="59870"/>
                  </a:cubicBezTo>
                  <a:cubicBezTo>
                    <a:pt x="101110" y="-12920"/>
                    <a:pt x="229288" y="-22931"/>
                    <a:pt x="294500" y="49485"/>
                  </a:cubicBezTo>
                  <a:cubicBezTo>
                    <a:pt x="339128" y="98885"/>
                    <a:pt x="346520" y="178131"/>
                    <a:pt x="311809" y="247085"/>
                  </a:cubicBezTo>
                  <a:cubicBezTo>
                    <a:pt x="394806" y="220111"/>
                    <a:pt x="485766" y="235680"/>
                    <a:pt x="555066" y="288720"/>
                  </a:cubicBezTo>
                  <a:cubicBezTo>
                    <a:pt x="556283" y="278521"/>
                    <a:pt x="564422" y="213871"/>
                    <a:pt x="620559" y="177757"/>
                  </a:cubicBezTo>
                  <a:cubicBezTo>
                    <a:pt x="670895" y="145384"/>
                    <a:pt x="752105" y="140332"/>
                    <a:pt x="793927" y="191603"/>
                  </a:cubicBezTo>
                  <a:cubicBezTo>
                    <a:pt x="837900" y="244840"/>
                    <a:pt x="814323" y="329044"/>
                    <a:pt x="765858" y="371989"/>
                  </a:cubicBezTo>
                  <a:cubicBezTo>
                    <a:pt x="711687" y="420266"/>
                    <a:pt x="638897" y="405015"/>
                    <a:pt x="630570" y="403144"/>
                  </a:cubicBezTo>
                  <a:cubicBezTo>
                    <a:pt x="632030" y="514201"/>
                    <a:pt x="589684" y="621365"/>
                    <a:pt x="512683" y="701416"/>
                  </a:cubicBezTo>
                  <a:cubicBezTo>
                    <a:pt x="542913" y="726154"/>
                    <a:pt x="567725" y="756860"/>
                    <a:pt x="585567" y="791608"/>
                  </a:cubicBezTo>
                  <a:cubicBezTo>
                    <a:pt x="598946" y="817899"/>
                    <a:pt x="638429" y="895274"/>
                    <a:pt x="609799" y="964977"/>
                  </a:cubicBezTo>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56" name="Google Shape;856;p16"/>
            <p:cNvSpPr/>
            <p:nvPr/>
          </p:nvSpPr>
          <p:spPr>
            <a:xfrm>
              <a:off x="2281200" y="3282245"/>
              <a:ext cx="1577942" cy="1770094"/>
            </a:xfrm>
            <a:custGeom>
              <a:rect b="b" l="l" r="r" t="t"/>
              <a:pathLst>
                <a:path extrusionOk="0" h="1770094" w="1577942">
                  <a:moveTo>
                    <a:pt x="895471" y="1579625"/>
                  </a:moveTo>
                  <a:cubicBezTo>
                    <a:pt x="900142" y="1579780"/>
                    <a:pt x="904753" y="1581716"/>
                    <a:pt x="908196" y="1585396"/>
                  </a:cubicBezTo>
                  <a:cubicBezTo>
                    <a:pt x="915100" y="1592775"/>
                    <a:pt x="914696" y="1604335"/>
                    <a:pt x="907337" y="1611222"/>
                  </a:cubicBezTo>
                  <a:cubicBezTo>
                    <a:pt x="906789" y="1611733"/>
                    <a:pt x="906205" y="1612225"/>
                    <a:pt x="905584" y="1612664"/>
                  </a:cubicBezTo>
                  <a:lnTo>
                    <a:pt x="736099" y="1752011"/>
                  </a:lnTo>
                  <a:lnTo>
                    <a:pt x="710350" y="1749454"/>
                  </a:lnTo>
                  <a:cubicBezTo>
                    <a:pt x="703939" y="1741656"/>
                    <a:pt x="705071" y="1730151"/>
                    <a:pt x="712850" y="1723740"/>
                  </a:cubicBezTo>
                  <a:cubicBezTo>
                    <a:pt x="712870" y="1723740"/>
                    <a:pt x="712887" y="1723723"/>
                    <a:pt x="712907" y="1723705"/>
                  </a:cubicBezTo>
                  <a:lnTo>
                    <a:pt x="882390" y="1584537"/>
                  </a:lnTo>
                  <a:cubicBezTo>
                    <a:pt x="886070" y="1581095"/>
                    <a:pt x="890800" y="1579470"/>
                    <a:pt x="895471" y="1579625"/>
                  </a:cubicBezTo>
                  <a:close/>
                  <a:moveTo>
                    <a:pt x="1275769" y="1575744"/>
                  </a:moveTo>
                  <a:cubicBezTo>
                    <a:pt x="1280440" y="1575950"/>
                    <a:pt x="1285033" y="1577936"/>
                    <a:pt x="1288440" y="1581653"/>
                  </a:cubicBezTo>
                  <a:cubicBezTo>
                    <a:pt x="1288475" y="1581707"/>
                    <a:pt x="1288532" y="1581744"/>
                    <a:pt x="1288567" y="1581799"/>
                  </a:cubicBezTo>
                  <a:cubicBezTo>
                    <a:pt x="1295307" y="1589268"/>
                    <a:pt x="1294741" y="1600794"/>
                    <a:pt x="1287288" y="1607550"/>
                  </a:cubicBezTo>
                  <a:lnTo>
                    <a:pt x="1124015" y="1756031"/>
                  </a:lnTo>
                  <a:lnTo>
                    <a:pt x="1098263" y="1754753"/>
                  </a:lnTo>
                  <a:cubicBezTo>
                    <a:pt x="1091523" y="1747284"/>
                    <a:pt x="1092091" y="1735757"/>
                    <a:pt x="1099542" y="1729002"/>
                  </a:cubicBezTo>
                  <a:lnTo>
                    <a:pt x="1262634" y="1580520"/>
                  </a:lnTo>
                  <a:cubicBezTo>
                    <a:pt x="1266350" y="1577114"/>
                    <a:pt x="1271098" y="1575538"/>
                    <a:pt x="1275769" y="1575744"/>
                  </a:cubicBezTo>
                  <a:close/>
                  <a:moveTo>
                    <a:pt x="383451" y="1501940"/>
                  </a:moveTo>
                  <a:cubicBezTo>
                    <a:pt x="388047" y="1502833"/>
                    <a:pt x="392302" y="1505477"/>
                    <a:pt x="395124" y="1509658"/>
                  </a:cubicBezTo>
                  <a:lnTo>
                    <a:pt x="557484" y="1749639"/>
                  </a:lnTo>
                  <a:lnTo>
                    <a:pt x="527350" y="1770094"/>
                  </a:lnTo>
                  <a:lnTo>
                    <a:pt x="364807" y="1530115"/>
                  </a:lnTo>
                  <a:cubicBezTo>
                    <a:pt x="359164" y="1521749"/>
                    <a:pt x="361373" y="1510370"/>
                    <a:pt x="369738" y="1504727"/>
                  </a:cubicBezTo>
                  <a:cubicBezTo>
                    <a:pt x="373920" y="1501906"/>
                    <a:pt x="378856" y="1501048"/>
                    <a:pt x="383451" y="1501940"/>
                  </a:cubicBezTo>
                  <a:close/>
                  <a:moveTo>
                    <a:pt x="811019" y="1370805"/>
                  </a:moveTo>
                  <a:cubicBezTo>
                    <a:pt x="815674" y="1371259"/>
                    <a:pt x="820158" y="1373488"/>
                    <a:pt x="823363" y="1377378"/>
                  </a:cubicBezTo>
                  <a:cubicBezTo>
                    <a:pt x="823363" y="1377396"/>
                    <a:pt x="823380" y="1377415"/>
                    <a:pt x="823400" y="1377433"/>
                  </a:cubicBezTo>
                  <a:cubicBezTo>
                    <a:pt x="829699" y="1385214"/>
                    <a:pt x="828567" y="1396627"/>
                    <a:pt x="820843" y="1403000"/>
                  </a:cubicBezTo>
                  <a:lnTo>
                    <a:pt x="706149" y="1497605"/>
                  </a:lnTo>
                  <a:cubicBezTo>
                    <a:pt x="702862" y="1500162"/>
                    <a:pt x="698808" y="1501513"/>
                    <a:pt x="694644" y="1501441"/>
                  </a:cubicBezTo>
                  <a:cubicBezTo>
                    <a:pt x="684562" y="1501458"/>
                    <a:pt x="676361" y="1493295"/>
                    <a:pt x="676344" y="1483213"/>
                  </a:cubicBezTo>
                  <a:cubicBezTo>
                    <a:pt x="676324" y="1477771"/>
                    <a:pt x="678755" y="1472584"/>
                    <a:pt x="682955" y="1469113"/>
                  </a:cubicBezTo>
                  <a:lnTo>
                    <a:pt x="797649" y="1374876"/>
                  </a:lnTo>
                  <a:cubicBezTo>
                    <a:pt x="801538" y="1371671"/>
                    <a:pt x="806364" y="1370351"/>
                    <a:pt x="811019" y="1370805"/>
                  </a:cubicBezTo>
                  <a:close/>
                  <a:moveTo>
                    <a:pt x="941744" y="1292659"/>
                  </a:moveTo>
                  <a:cubicBezTo>
                    <a:pt x="946403" y="1292262"/>
                    <a:pt x="951215" y="1293641"/>
                    <a:pt x="955077" y="1296892"/>
                  </a:cubicBezTo>
                  <a:lnTo>
                    <a:pt x="1122554" y="1438615"/>
                  </a:lnTo>
                  <a:cubicBezTo>
                    <a:pt x="1130278" y="1445115"/>
                    <a:pt x="1131264" y="1456640"/>
                    <a:pt x="1124762" y="1464348"/>
                  </a:cubicBezTo>
                  <a:cubicBezTo>
                    <a:pt x="1124762" y="1464348"/>
                    <a:pt x="1124744" y="1464366"/>
                    <a:pt x="1124744" y="1464366"/>
                  </a:cubicBezTo>
                  <a:cubicBezTo>
                    <a:pt x="1121275" y="1468420"/>
                    <a:pt x="1116196" y="1470759"/>
                    <a:pt x="1110865" y="1470759"/>
                  </a:cubicBezTo>
                  <a:cubicBezTo>
                    <a:pt x="1106518" y="1470759"/>
                    <a:pt x="1102300" y="1469205"/>
                    <a:pt x="1098993" y="1466375"/>
                  </a:cubicBezTo>
                  <a:lnTo>
                    <a:pt x="931518" y="1324833"/>
                  </a:lnTo>
                  <a:cubicBezTo>
                    <a:pt x="923812" y="1318333"/>
                    <a:pt x="922824" y="1306791"/>
                    <a:pt x="929326" y="1299082"/>
                  </a:cubicBezTo>
                  <a:cubicBezTo>
                    <a:pt x="932577" y="1295229"/>
                    <a:pt x="937084" y="1293056"/>
                    <a:pt x="941744" y="1292659"/>
                  </a:cubicBezTo>
                  <a:close/>
                  <a:moveTo>
                    <a:pt x="651541" y="1212879"/>
                  </a:moveTo>
                  <a:cubicBezTo>
                    <a:pt x="661567" y="1212149"/>
                    <a:pt x="670298" y="1219656"/>
                    <a:pt x="671083" y="1229682"/>
                  </a:cubicBezTo>
                  <a:cubicBezTo>
                    <a:pt x="671813" y="1239709"/>
                    <a:pt x="664308" y="1248439"/>
                    <a:pt x="654280" y="1249225"/>
                  </a:cubicBezTo>
                  <a:lnTo>
                    <a:pt x="488084" y="1261277"/>
                  </a:lnTo>
                  <a:lnTo>
                    <a:pt x="486805" y="1261277"/>
                  </a:lnTo>
                  <a:cubicBezTo>
                    <a:pt x="476725" y="1261625"/>
                    <a:pt x="468251" y="1253734"/>
                    <a:pt x="467902" y="1243652"/>
                  </a:cubicBezTo>
                  <a:cubicBezTo>
                    <a:pt x="467556" y="1233572"/>
                    <a:pt x="475446" y="1225098"/>
                    <a:pt x="485527" y="1224751"/>
                  </a:cubicBezTo>
                  <a:close/>
                  <a:moveTo>
                    <a:pt x="1058081" y="1040809"/>
                  </a:moveTo>
                  <a:cubicBezTo>
                    <a:pt x="1062740" y="1040411"/>
                    <a:pt x="1067553" y="1041790"/>
                    <a:pt x="1071416" y="1045040"/>
                  </a:cubicBezTo>
                  <a:lnTo>
                    <a:pt x="1239072" y="1186763"/>
                  </a:lnTo>
                  <a:cubicBezTo>
                    <a:pt x="1246744" y="1193320"/>
                    <a:pt x="1247638" y="1204844"/>
                    <a:pt x="1241081" y="1212516"/>
                  </a:cubicBezTo>
                  <a:cubicBezTo>
                    <a:pt x="1237612" y="1216570"/>
                    <a:pt x="1232533" y="1218907"/>
                    <a:pt x="1227202" y="1218907"/>
                  </a:cubicBezTo>
                  <a:cubicBezTo>
                    <a:pt x="1222927" y="1218907"/>
                    <a:pt x="1218800" y="1217427"/>
                    <a:pt x="1215513" y="1214708"/>
                  </a:cubicBezTo>
                  <a:lnTo>
                    <a:pt x="1047855" y="1072983"/>
                  </a:lnTo>
                  <a:cubicBezTo>
                    <a:pt x="1040149" y="1066481"/>
                    <a:pt x="1039161" y="1054958"/>
                    <a:pt x="1045663" y="1047234"/>
                  </a:cubicBezTo>
                  <a:cubicBezTo>
                    <a:pt x="1048914" y="1043380"/>
                    <a:pt x="1053421" y="1041206"/>
                    <a:pt x="1058081" y="1040809"/>
                  </a:cubicBezTo>
                  <a:close/>
                  <a:moveTo>
                    <a:pt x="794846" y="945086"/>
                  </a:moveTo>
                  <a:cubicBezTo>
                    <a:pt x="799325" y="946424"/>
                    <a:pt x="803293" y="949469"/>
                    <a:pt x="805685" y="953907"/>
                  </a:cubicBezTo>
                  <a:lnTo>
                    <a:pt x="909968" y="1146767"/>
                  </a:lnTo>
                  <a:cubicBezTo>
                    <a:pt x="914807" y="1155606"/>
                    <a:pt x="911557" y="1166711"/>
                    <a:pt x="902718" y="1171550"/>
                  </a:cubicBezTo>
                  <a:cubicBezTo>
                    <a:pt x="900069" y="1173010"/>
                    <a:pt x="897092" y="1173777"/>
                    <a:pt x="894078" y="1173797"/>
                  </a:cubicBezTo>
                  <a:cubicBezTo>
                    <a:pt x="887395" y="1173814"/>
                    <a:pt x="881222" y="1170162"/>
                    <a:pt x="878007" y="1164300"/>
                  </a:cubicBezTo>
                  <a:lnTo>
                    <a:pt x="773541" y="971257"/>
                  </a:lnTo>
                  <a:cubicBezTo>
                    <a:pt x="768757" y="962381"/>
                    <a:pt x="772061" y="951295"/>
                    <a:pt x="780937" y="946511"/>
                  </a:cubicBezTo>
                  <a:cubicBezTo>
                    <a:pt x="785376" y="944118"/>
                    <a:pt x="790367" y="943748"/>
                    <a:pt x="794846" y="945086"/>
                  </a:cubicBezTo>
                  <a:close/>
                  <a:moveTo>
                    <a:pt x="511660" y="840261"/>
                  </a:moveTo>
                  <a:cubicBezTo>
                    <a:pt x="516256" y="841154"/>
                    <a:pt x="520511" y="843797"/>
                    <a:pt x="523333" y="847979"/>
                  </a:cubicBezTo>
                  <a:lnTo>
                    <a:pt x="616476" y="986050"/>
                  </a:lnTo>
                  <a:cubicBezTo>
                    <a:pt x="622119" y="994397"/>
                    <a:pt x="619945" y="1005756"/>
                    <a:pt x="611580" y="1011419"/>
                  </a:cubicBezTo>
                  <a:cubicBezTo>
                    <a:pt x="611563" y="1011419"/>
                    <a:pt x="611563" y="1011436"/>
                    <a:pt x="611543" y="1011436"/>
                  </a:cubicBezTo>
                  <a:cubicBezTo>
                    <a:pt x="608514" y="1013464"/>
                    <a:pt x="604951" y="1014542"/>
                    <a:pt x="601316" y="1014542"/>
                  </a:cubicBezTo>
                  <a:cubicBezTo>
                    <a:pt x="595234" y="1014542"/>
                    <a:pt x="589556" y="1011545"/>
                    <a:pt x="586159" y="1006505"/>
                  </a:cubicBezTo>
                  <a:lnTo>
                    <a:pt x="493016" y="868434"/>
                  </a:lnTo>
                  <a:cubicBezTo>
                    <a:pt x="487373" y="860070"/>
                    <a:pt x="489582" y="848691"/>
                    <a:pt x="497947" y="843048"/>
                  </a:cubicBezTo>
                  <a:cubicBezTo>
                    <a:pt x="502129" y="840228"/>
                    <a:pt x="507065" y="839369"/>
                    <a:pt x="511660" y="840261"/>
                  </a:cubicBezTo>
                  <a:close/>
                  <a:moveTo>
                    <a:pt x="1351465" y="742892"/>
                  </a:moveTo>
                  <a:cubicBezTo>
                    <a:pt x="1359756" y="740007"/>
                    <a:pt x="1368924" y="743403"/>
                    <a:pt x="1373309" y="751001"/>
                  </a:cubicBezTo>
                  <a:lnTo>
                    <a:pt x="1464625" y="950072"/>
                  </a:lnTo>
                  <a:cubicBezTo>
                    <a:pt x="1468880" y="959221"/>
                    <a:pt x="1464898" y="970088"/>
                    <a:pt x="1455749" y="974326"/>
                  </a:cubicBezTo>
                  <a:cubicBezTo>
                    <a:pt x="1455732" y="974344"/>
                    <a:pt x="1455694" y="974344"/>
                    <a:pt x="1455677" y="974361"/>
                  </a:cubicBezTo>
                  <a:cubicBezTo>
                    <a:pt x="1453319" y="975402"/>
                    <a:pt x="1450764" y="975968"/>
                    <a:pt x="1448187" y="976005"/>
                  </a:cubicBezTo>
                  <a:cubicBezTo>
                    <a:pt x="1441046" y="976022"/>
                    <a:pt x="1434564" y="971876"/>
                    <a:pt x="1431569" y="965411"/>
                  </a:cubicBezTo>
                  <a:lnTo>
                    <a:pt x="1340251" y="766160"/>
                  </a:lnTo>
                  <a:cubicBezTo>
                    <a:pt x="1336927" y="756644"/>
                    <a:pt x="1341949" y="746216"/>
                    <a:pt x="1351465" y="742892"/>
                  </a:cubicBezTo>
                  <a:close/>
                  <a:moveTo>
                    <a:pt x="377226" y="626992"/>
                  </a:moveTo>
                  <a:cubicBezTo>
                    <a:pt x="387306" y="626992"/>
                    <a:pt x="395489" y="635175"/>
                    <a:pt x="395489" y="645255"/>
                  </a:cubicBezTo>
                  <a:lnTo>
                    <a:pt x="400969" y="864415"/>
                  </a:lnTo>
                  <a:cubicBezTo>
                    <a:pt x="400969" y="874497"/>
                    <a:pt x="392786" y="882678"/>
                    <a:pt x="382705" y="882678"/>
                  </a:cubicBezTo>
                  <a:cubicBezTo>
                    <a:pt x="372623" y="882678"/>
                    <a:pt x="364440" y="874497"/>
                    <a:pt x="364440" y="864415"/>
                  </a:cubicBezTo>
                  <a:lnTo>
                    <a:pt x="358963" y="645255"/>
                  </a:lnTo>
                  <a:cubicBezTo>
                    <a:pt x="358963" y="635175"/>
                    <a:pt x="367144" y="626992"/>
                    <a:pt x="377226" y="626992"/>
                  </a:cubicBezTo>
                  <a:close/>
                  <a:moveTo>
                    <a:pt x="231030" y="577605"/>
                  </a:moveTo>
                  <a:cubicBezTo>
                    <a:pt x="235404" y="579253"/>
                    <a:pt x="239148" y="582568"/>
                    <a:pt x="241221" y="587161"/>
                  </a:cubicBezTo>
                  <a:cubicBezTo>
                    <a:pt x="244781" y="595051"/>
                    <a:pt x="242316" y="604366"/>
                    <a:pt x="235322" y="609461"/>
                  </a:cubicBezTo>
                  <a:lnTo>
                    <a:pt x="45930" y="720137"/>
                  </a:lnTo>
                  <a:cubicBezTo>
                    <a:pt x="43007" y="721433"/>
                    <a:pt x="39794" y="721927"/>
                    <a:pt x="36616" y="721597"/>
                  </a:cubicBezTo>
                  <a:cubicBezTo>
                    <a:pt x="26534" y="721488"/>
                    <a:pt x="18443" y="713233"/>
                    <a:pt x="18535" y="703151"/>
                  </a:cubicBezTo>
                  <a:cubicBezTo>
                    <a:pt x="18607" y="696777"/>
                    <a:pt x="21986" y="690878"/>
                    <a:pt x="27485" y="687628"/>
                  </a:cubicBezTo>
                  <a:lnTo>
                    <a:pt x="217058" y="578049"/>
                  </a:lnTo>
                  <a:cubicBezTo>
                    <a:pt x="221652" y="575975"/>
                    <a:pt x="226656" y="575956"/>
                    <a:pt x="231030" y="577605"/>
                  </a:cubicBezTo>
                  <a:close/>
                  <a:moveTo>
                    <a:pt x="728731" y="560054"/>
                  </a:moveTo>
                  <a:cubicBezTo>
                    <a:pt x="733356" y="559361"/>
                    <a:pt x="738246" y="560434"/>
                    <a:pt x="742310" y="563438"/>
                  </a:cubicBezTo>
                  <a:cubicBezTo>
                    <a:pt x="750437" y="569446"/>
                    <a:pt x="752154" y="580879"/>
                    <a:pt x="746144" y="589005"/>
                  </a:cubicBezTo>
                  <a:lnTo>
                    <a:pt x="616109" y="765611"/>
                  </a:lnTo>
                  <a:cubicBezTo>
                    <a:pt x="612658" y="770323"/>
                    <a:pt x="607161" y="773118"/>
                    <a:pt x="601317" y="773101"/>
                  </a:cubicBezTo>
                  <a:cubicBezTo>
                    <a:pt x="597426" y="773064"/>
                    <a:pt x="593645" y="771785"/>
                    <a:pt x="590541" y="769447"/>
                  </a:cubicBezTo>
                  <a:cubicBezTo>
                    <a:pt x="582413" y="763456"/>
                    <a:pt x="580697" y="752025"/>
                    <a:pt x="586688" y="743914"/>
                  </a:cubicBezTo>
                  <a:cubicBezTo>
                    <a:pt x="586688" y="743897"/>
                    <a:pt x="586706" y="743897"/>
                    <a:pt x="586706" y="743879"/>
                  </a:cubicBezTo>
                  <a:lnTo>
                    <a:pt x="716740" y="567272"/>
                  </a:lnTo>
                  <a:cubicBezTo>
                    <a:pt x="719746" y="563209"/>
                    <a:pt x="724106" y="560748"/>
                    <a:pt x="728731" y="560054"/>
                  </a:cubicBezTo>
                  <a:close/>
                  <a:moveTo>
                    <a:pt x="993066" y="559965"/>
                  </a:moveTo>
                  <a:cubicBezTo>
                    <a:pt x="1003146" y="559965"/>
                    <a:pt x="1011329" y="568148"/>
                    <a:pt x="1011329" y="578228"/>
                  </a:cubicBezTo>
                  <a:lnTo>
                    <a:pt x="1016260" y="797388"/>
                  </a:lnTo>
                  <a:cubicBezTo>
                    <a:pt x="1016260" y="807470"/>
                    <a:pt x="1008079" y="815651"/>
                    <a:pt x="997997" y="815651"/>
                  </a:cubicBezTo>
                  <a:cubicBezTo>
                    <a:pt x="987917" y="815651"/>
                    <a:pt x="979734" y="807470"/>
                    <a:pt x="979734" y="797388"/>
                  </a:cubicBezTo>
                  <a:lnTo>
                    <a:pt x="974803" y="578228"/>
                  </a:lnTo>
                  <a:cubicBezTo>
                    <a:pt x="974803" y="568148"/>
                    <a:pt x="982984" y="559965"/>
                    <a:pt x="993066" y="559965"/>
                  </a:cubicBezTo>
                  <a:close/>
                  <a:moveTo>
                    <a:pt x="1148579" y="491388"/>
                  </a:moveTo>
                  <a:cubicBezTo>
                    <a:pt x="1158057" y="487900"/>
                    <a:pt x="1168558" y="492776"/>
                    <a:pt x="1172047" y="502255"/>
                  </a:cubicBezTo>
                  <a:lnTo>
                    <a:pt x="1247292" y="708447"/>
                  </a:lnTo>
                  <a:cubicBezTo>
                    <a:pt x="1250726" y="717926"/>
                    <a:pt x="1245812" y="728391"/>
                    <a:pt x="1236333" y="731825"/>
                  </a:cubicBezTo>
                  <a:cubicBezTo>
                    <a:pt x="1234344" y="732555"/>
                    <a:pt x="1232244" y="732920"/>
                    <a:pt x="1230124" y="732920"/>
                  </a:cubicBezTo>
                  <a:cubicBezTo>
                    <a:pt x="1222437" y="732920"/>
                    <a:pt x="1215567" y="728098"/>
                    <a:pt x="1212958" y="720866"/>
                  </a:cubicBezTo>
                  <a:lnTo>
                    <a:pt x="1137710" y="514857"/>
                  </a:lnTo>
                  <a:cubicBezTo>
                    <a:pt x="1134224" y="505378"/>
                    <a:pt x="1139100" y="494876"/>
                    <a:pt x="1148579" y="491388"/>
                  </a:cubicBezTo>
                  <a:close/>
                  <a:moveTo>
                    <a:pt x="1562606" y="432184"/>
                  </a:moveTo>
                  <a:cubicBezTo>
                    <a:pt x="1567219" y="432927"/>
                    <a:pt x="1571548" y="435429"/>
                    <a:pt x="1574498" y="439519"/>
                  </a:cubicBezTo>
                  <a:cubicBezTo>
                    <a:pt x="1574535" y="439556"/>
                    <a:pt x="1574552" y="439574"/>
                    <a:pt x="1574570" y="439611"/>
                  </a:cubicBezTo>
                  <a:cubicBezTo>
                    <a:pt x="1580379" y="447792"/>
                    <a:pt x="1578497" y="459115"/>
                    <a:pt x="1570369" y="464997"/>
                  </a:cubicBezTo>
                  <a:lnTo>
                    <a:pt x="1392668" y="592841"/>
                  </a:lnTo>
                  <a:cubicBezTo>
                    <a:pt x="1389580" y="595068"/>
                    <a:pt x="1385873" y="596292"/>
                    <a:pt x="1382074" y="596310"/>
                  </a:cubicBezTo>
                  <a:cubicBezTo>
                    <a:pt x="1371992" y="596347"/>
                    <a:pt x="1363776" y="588201"/>
                    <a:pt x="1363739" y="578119"/>
                  </a:cubicBezTo>
                  <a:cubicBezTo>
                    <a:pt x="1363720" y="572237"/>
                    <a:pt x="1366532" y="566705"/>
                    <a:pt x="1371299" y="563254"/>
                  </a:cubicBezTo>
                  <a:lnTo>
                    <a:pt x="1549002" y="435410"/>
                  </a:lnTo>
                  <a:cubicBezTo>
                    <a:pt x="1553093" y="432460"/>
                    <a:pt x="1557992" y="431442"/>
                    <a:pt x="1562606" y="432184"/>
                  </a:cubicBezTo>
                  <a:close/>
                  <a:moveTo>
                    <a:pt x="381590" y="400024"/>
                  </a:moveTo>
                  <a:cubicBezTo>
                    <a:pt x="386101" y="401250"/>
                    <a:pt x="390147" y="404200"/>
                    <a:pt x="392658" y="408582"/>
                  </a:cubicBezTo>
                  <a:cubicBezTo>
                    <a:pt x="392693" y="408638"/>
                    <a:pt x="392713" y="408693"/>
                    <a:pt x="392748" y="408748"/>
                  </a:cubicBezTo>
                  <a:lnTo>
                    <a:pt x="501234" y="599416"/>
                  </a:lnTo>
                  <a:cubicBezTo>
                    <a:pt x="506183" y="608145"/>
                    <a:pt x="503169" y="619233"/>
                    <a:pt x="494476" y="624253"/>
                  </a:cubicBezTo>
                  <a:cubicBezTo>
                    <a:pt x="491865" y="626026"/>
                    <a:pt x="488851" y="627103"/>
                    <a:pt x="485710" y="627359"/>
                  </a:cubicBezTo>
                  <a:cubicBezTo>
                    <a:pt x="479153" y="627376"/>
                    <a:pt x="473090" y="623908"/>
                    <a:pt x="469820" y="618227"/>
                  </a:cubicBezTo>
                  <a:lnTo>
                    <a:pt x="361336" y="427557"/>
                  </a:lnTo>
                  <a:cubicBezTo>
                    <a:pt x="355894" y="419066"/>
                    <a:pt x="358377" y="407760"/>
                    <a:pt x="366870" y="402337"/>
                  </a:cubicBezTo>
                  <a:cubicBezTo>
                    <a:pt x="367143" y="402154"/>
                    <a:pt x="367436" y="401970"/>
                    <a:pt x="367729" y="401806"/>
                  </a:cubicBezTo>
                  <a:cubicBezTo>
                    <a:pt x="372102" y="399295"/>
                    <a:pt x="377079" y="398798"/>
                    <a:pt x="381590" y="400024"/>
                  </a:cubicBezTo>
                  <a:close/>
                  <a:moveTo>
                    <a:pt x="704467" y="198041"/>
                  </a:moveTo>
                  <a:cubicBezTo>
                    <a:pt x="709126" y="198404"/>
                    <a:pt x="713646" y="200545"/>
                    <a:pt x="716925" y="204380"/>
                  </a:cubicBezTo>
                  <a:cubicBezTo>
                    <a:pt x="723481" y="212051"/>
                    <a:pt x="722587" y="223576"/>
                    <a:pt x="714916" y="230131"/>
                  </a:cubicBezTo>
                  <a:lnTo>
                    <a:pt x="548538" y="373132"/>
                  </a:lnTo>
                  <a:cubicBezTo>
                    <a:pt x="545249" y="376037"/>
                    <a:pt x="541048" y="377643"/>
                    <a:pt x="536666" y="377698"/>
                  </a:cubicBezTo>
                  <a:cubicBezTo>
                    <a:pt x="526584" y="377698"/>
                    <a:pt x="518403" y="369517"/>
                    <a:pt x="518403" y="359435"/>
                  </a:cubicBezTo>
                  <a:cubicBezTo>
                    <a:pt x="518403" y="354102"/>
                    <a:pt x="520739" y="349025"/>
                    <a:pt x="524794" y="345556"/>
                  </a:cubicBezTo>
                  <a:lnTo>
                    <a:pt x="691173" y="202371"/>
                  </a:lnTo>
                  <a:cubicBezTo>
                    <a:pt x="695009" y="199093"/>
                    <a:pt x="699808" y="197678"/>
                    <a:pt x="704467" y="198041"/>
                  </a:cubicBezTo>
                  <a:close/>
                  <a:moveTo>
                    <a:pt x="20233" y="148160"/>
                  </a:moveTo>
                  <a:cubicBezTo>
                    <a:pt x="24858" y="148687"/>
                    <a:pt x="29282" y="150970"/>
                    <a:pt x="32415" y="154887"/>
                  </a:cubicBezTo>
                  <a:lnTo>
                    <a:pt x="169024" y="326564"/>
                  </a:lnTo>
                  <a:cubicBezTo>
                    <a:pt x="175234" y="334435"/>
                    <a:pt x="173938" y="345868"/>
                    <a:pt x="166102" y="352132"/>
                  </a:cubicBezTo>
                  <a:cubicBezTo>
                    <a:pt x="162887" y="354708"/>
                    <a:pt x="158907" y="356131"/>
                    <a:pt x="154778" y="356149"/>
                  </a:cubicBezTo>
                  <a:cubicBezTo>
                    <a:pt x="149227" y="356131"/>
                    <a:pt x="143986" y="353574"/>
                    <a:pt x="140532" y="349209"/>
                  </a:cubicBezTo>
                  <a:lnTo>
                    <a:pt x="3923" y="177534"/>
                  </a:lnTo>
                  <a:cubicBezTo>
                    <a:pt x="-2286" y="169664"/>
                    <a:pt x="-990" y="158231"/>
                    <a:pt x="6846" y="151966"/>
                  </a:cubicBezTo>
                  <a:cubicBezTo>
                    <a:pt x="10782" y="148861"/>
                    <a:pt x="15608" y="147632"/>
                    <a:pt x="20233" y="148160"/>
                  </a:cubicBezTo>
                  <a:close/>
                  <a:moveTo>
                    <a:pt x="310199" y="380"/>
                  </a:moveTo>
                  <a:cubicBezTo>
                    <a:pt x="320025" y="-1649"/>
                    <a:pt x="329649" y="4635"/>
                    <a:pt x="331749" y="14442"/>
                  </a:cubicBezTo>
                  <a:lnTo>
                    <a:pt x="377409" y="229036"/>
                  </a:lnTo>
                  <a:cubicBezTo>
                    <a:pt x="379545" y="238898"/>
                    <a:pt x="373281" y="248615"/>
                    <a:pt x="363417" y="250750"/>
                  </a:cubicBezTo>
                  <a:cubicBezTo>
                    <a:pt x="363399" y="250750"/>
                    <a:pt x="363362" y="250768"/>
                    <a:pt x="363345" y="250768"/>
                  </a:cubicBezTo>
                  <a:lnTo>
                    <a:pt x="360058" y="251135"/>
                  </a:lnTo>
                  <a:cubicBezTo>
                    <a:pt x="351291" y="251336"/>
                    <a:pt x="343639" y="245273"/>
                    <a:pt x="341794" y="236708"/>
                  </a:cubicBezTo>
                  <a:lnTo>
                    <a:pt x="296137" y="22113"/>
                  </a:lnTo>
                  <a:cubicBezTo>
                    <a:pt x="293999" y="12250"/>
                    <a:pt x="300265" y="2535"/>
                    <a:pt x="310127" y="397"/>
                  </a:cubicBezTo>
                  <a:cubicBezTo>
                    <a:pt x="310144" y="397"/>
                    <a:pt x="310181" y="380"/>
                    <a:pt x="310199" y="38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857" name="Google Shape;857;p16"/>
          <p:cNvSpPr/>
          <p:nvPr/>
        </p:nvSpPr>
        <p:spPr>
          <a:xfrm rot="2516575">
            <a:off x="9855440" y="-1109711"/>
            <a:ext cx="3043999" cy="2419521"/>
          </a:xfrm>
          <a:custGeom>
            <a:rect b="b" l="l" r="r" t="t"/>
            <a:pathLst>
              <a:path extrusionOk="0" h="3460146" w="3166658">
                <a:moveTo>
                  <a:pt x="1558766" y="1240"/>
                </a:moveTo>
                <a:cubicBezTo>
                  <a:pt x="1452658" y="9051"/>
                  <a:pt x="1309497" y="51628"/>
                  <a:pt x="1087374" y="266035"/>
                </a:cubicBezTo>
                <a:cubicBezTo>
                  <a:pt x="818388" y="525687"/>
                  <a:pt x="659511" y="905449"/>
                  <a:pt x="513207" y="1240919"/>
                </a:cubicBezTo>
                <a:cubicBezTo>
                  <a:pt x="429672" y="1432658"/>
                  <a:pt x="344424" y="1624110"/>
                  <a:pt x="281559" y="1823944"/>
                </a:cubicBezTo>
                <a:cubicBezTo>
                  <a:pt x="221932" y="2013492"/>
                  <a:pt x="174783" y="2206754"/>
                  <a:pt x="116681" y="2396873"/>
                </a:cubicBezTo>
                <a:cubicBezTo>
                  <a:pt x="60102" y="2581754"/>
                  <a:pt x="-26194" y="2772349"/>
                  <a:pt x="6763" y="2970183"/>
                </a:cubicBezTo>
                <a:cubicBezTo>
                  <a:pt x="32956" y="3128870"/>
                  <a:pt x="143827" y="3270221"/>
                  <a:pt x="286893" y="3341658"/>
                </a:cubicBezTo>
                <a:cubicBezTo>
                  <a:pt x="417766" y="3407190"/>
                  <a:pt x="563118" y="3398808"/>
                  <a:pt x="704564" y="3403571"/>
                </a:cubicBezTo>
                <a:cubicBezTo>
                  <a:pt x="1207389" y="3421478"/>
                  <a:pt x="1707261" y="3501488"/>
                  <a:pt x="2210086" y="3432146"/>
                </a:cubicBezTo>
                <a:cubicBezTo>
                  <a:pt x="2519458" y="3389759"/>
                  <a:pt x="2678049" y="3365471"/>
                  <a:pt x="2840355" y="3236216"/>
                </a:cubicBezTo>
                <a:cubicBezTo>
                  <a:pt x="3049905" y="3069148"/>
                  <a:pt x="3120961" y="2841310"/>
                  <a:pt x="3142202" y="2759966"/>
                </a:cubicBezTo>
                <a:cubicBezTo>
                  <a:pt x="3178016" y="2621854"/>
                  <a:pt x="3178397" y="2484979"/>
                  <a:pt x="3110389" y="2172179"/>
                </a:cubicBezTo>
                <a:cubicBezTo>
                  <a:pt x="3049047" y="1889858"/>
                  <a:pt x="2988564" y="1611251"/>
                  <a:pt x="2813875" y="1234823"/>
                </a:cubicBezTo>
                <a:cubicBezTo>
                  <a:pt x="2667857" y="920498"/>
                  <a:pt x="2518600" y="598744"/>
                  <a:pt x="2188940" y="308041"/>
                </a:cubicBezTo>
                <a:cubicBezTo>
                  <a:pt x="2012347" y="152688"/>
                  <a:pt x="1813560" y="-17619"/>
                  <a:pt x="1558766" y="1240"/>
                </a:cubicBezTo>
                <a:close/>
              </a:path>
            </a:pathLst>
          </a:custGeom>
          <a:solidFill>
            <a:srgbClr val="171717">
              <a:alpha val="111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sz="1800">
              <a:latin typeface="Calibri"/>
              <a:ea typeface="Calibri"/>
              <a:cs typeface="Calibri"/>
              <a:sym typeface="Calibri"/>
            </a:endParaRPr>
          </a:p>
        </p:txBody>
      </p:sp>
    </p:spTree>
  </p:cSld>
  <p:clrMapOvr>
    <a:masterClrMapping/>
  </p:clrMapOvr>
</p:sldLayout>
</file>

<file path=ppt/slideLayouts/slideLayout1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6 Title and text left">
  <p:cSld name="CUSTOM_15">
    <p:spTree>
      <p:nvGrpSpPr>
        <p:cNvPr id="858" name="Shape 858"/>
        <p:cNvGrpSpPr/>
        <p:nvPr/>
      </p:nvGrpSpPr>
      <p:grpSpPr>
        <a:xfrm>
          <a:off x="0" y="0"/>
          <a:ext cx="0" cy="0"/>
          <a:chOff x="0" y="0"/>
          <a:chExt cx="0" cy="0"/>
        </a:xfrm>
      </p:grpSpPr>
      <p:sp>
        <p:nvSpPr>
          <p:cNvPr id="859" name="Google Shape;859;p17"/>
          <p:cNvSpPr/>
          <p:nvPr/>
        </p:nvSpPr>
        <p:spPr>
          <a:xfrm flipH="1" rot="8283425">
            <a:off x="10084040" y="5266489"/>
            <a:ext cx="3043999" cy="2419521"/>
          </a:xfrm>
          <a:custGeom>
            <a:rect b="b" l="l" r="r" t="t"/>
            <a:pathLst>
              <a:path extrusionOk="0" h="3460146" w="3166658">
                <a:moveTo>
                  <a:pt x="1558766" y="1240"/>
                </a:moveTo>
                <a:cubicBezTo>
                  <a:pt x="1452658" y="9051"/>
                  <a:pt x="1309497" y="51628"/>
                  <a:pt x="1087374" y="266035"/>
                </a:cubicBezTo>
                <a:cubicBezTo>
                  <a:pt x="818388" y="525687"/>
                  <a:pt x="659511" y="905449"/>
                  <a:pt x="513207" y="1240919"/>
                </a:cubicBezTo>
                <a:cubicBezTo>
                  <a:pt x="429672" y="1432658"/>
                  <a:pt x="344424" y="1624110"/>
                  <a:pt x="281559" y="1823944"/>
                </a:cubicBezTo>
                <a:cubicBezTo>
                  <a:pt x="221932" y="2013492"/>
                  <a:pt x="174783" y="2206754"/>
                  <a:pt x="116681" y="2396873"/>
                </a:cubicBezTo>
                <a:cubicBezTo>
                  <a:pt x="60102" y="2581754"/>
                  <a:pt x="-26194" y="2772349"/>
                  <a:pt x="6763" y="2970183"/>
                </a:cubicBezTo>
                <a:cubicBezTo>
                  <a:pt x="32956" y="3128870"/>
                  <a:pt x="143827" y="3270221"/>
                  <a:pt x="286893" y="3341658"/>
                </a:cubicBezTo>
                <a:cubicBezTo>
                  <a:pt x="417766" y="3407190"/>
                  <a:pt x="563118" y="3398808"/>
                  <a:pt x="704564" y="3403571"/>
                </a:cubicBezTo>
                <a:cubicBezTo>
                  <a:pt x="1207389" y="3421478"/>
                  <a:pt x="1707261" y="3501488"/>
                  <a:pt x="2210086" y="3432146"/>
                </a:cubicBezTo>
                <a:cubicBezTo>
                  <a:pt x="2519458" y="3389759"/>
                  <a:pt x="2678049" y="3365471"/>
                  <a:pt x="2840355" y="3236216"/>
                </a:cubicBezTo>
                <a:cubicBezTo>
                  <a:pt x="3049905" y="3069148"/>
                  <a:pt x="3120961" y="2841310"/>
                  <a:pt x="3142202" y="2759966"/>
                </a:cubicBezTo>
                <a:cubicBezTo>
                  <a:pt x="3178016" y="2621854"/>
                  <a:pt x="3178397" y="2484979"/>
                  <a:pt x="3110389" y="2172179"/>
                </a:cubicBezTo>
                <a:cubicBezTo>
                  <a:pt x="3049047" y="1889858"/>
                  <a:pt x="2988564" y="1611251"/>
                  <a:pt x="2813875" y="1234823"/>
                </a:cubicBezTo>
                <a:cubicBezTo>
                  <a:pt x="2667857" y="920498"/>
                  <a:pt x="2518600" y="598744"/>
                  <a:pt x="2188940" y="308041"/>
                </a:cubicBezTo>
                <a:cubicBezTo>
                  <a:pt x="2012347" y="152688"/>
                  <a:pt x="1813560" y="-17619"/>
                  <a:pt x="1558766" y="1240"/>
                </a:cubicBezTo>
                <a:close/>
              </a:path>
            </a:pathLst>
          </a:custGeom>
          <a:solidFill>
            <a:srgbClr val="171717">
              <a:alpha val="111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sz="1800">
              <a:latin typeface="Calibri"/>
              <a:ea typeface="Calibri"/>
              <a:cs typeface="Calibri"/>
              <a:sym typeface="Calibri"/>
            </a:endParaRPr>
          </a:p>
        </p:txBody>
      </p:sp>
      <p:grpSp>
        <p:nvGrpSpPr>
          <p:cNvPr id="860" name="Google Shape;860;p17"/>
          <p:cNvGrpSpPr/>
          <p:nvPr/>
        </p:nvGrpSpPr>
        <p:grpSpPr>
          <a:xfrm flipH="1">
            <a:off x="10819141" y="4220199"/>
            <a:ext cx="1444891" cy="2662652"/>
            <a:chOff x="1978022" y="104554"/>
            <a:chExt cx="2044561" cy="3767726"/>
          </a:xfrm>
        </p:grpSpPr>
        <p:sp>
          <p:nvSpPr>
            <p:cNvPr id="861" name="Google Shape;861;p17"/>
            <p:cNvSpPr/>
            <p:nvPr/>
          </p:nvSpPr>
          <p:spPr>
            <a:xfrm>
              <a:off x="2633061" y="1215781"/>
              <a:ext cx="291649" cy="2656499"/>
            </a:xfrm>
            <a:custGeom>
              <a:rect b="b" l="l" r="r" t="t"/>
              <a:pathLst>
                <a:path extrusionOk="0" h="775620" w="85153">
                  <a:moveTo>
                    <a:pt x="84164" y="5160"/>
                  </a:moveTo>
                  <a:cubicBezTo>
                    <a:pt x="80449" y="46023"/>
                    <a:pt x="76638" y="94314"/>
                    <a:pt x="72925" y="148702"/>
                  </a:cubicBezTo>
                  <a:cubicBezTo>
                    <a:pt x="72925" y="151845"/>
                    <a:pt x="72925" y="155084"/>
                    <a:pt x="72353" y="158227"/>
                  </a:cubicBezTo>
                  <a:cubicBezTo>
                    <a:pt x="71686" y="167752"/>
                    <a:pt x="71114" y="176801"/>
                    <a:pt x="70543" y="186326"/>
                  </a:cubicBezTo>
                  <a:cubicBezTo>
                    <a:pt x="70543" y="189469"/>
                    <a:pt x="70543" y="192612"/>
                    <a:pt x="69876" y="195851"/>
                  </a:cubicBezTo>
                  <a:cubicBezTo>
                    <a:pt x="69876" y="202233"/>
                    <a:pt x="69210" y="208900"/>
                    <a:pt x="68828" y="215472"/>
                  </a:cubicBezTo>
                  <a:lnTo>
                    <a:pt x="68258" y="224997"/>
                  </a:lnTo>
                  <a:cubicBezTo>
                    <a:pt x="68258" y="225569"/>
                    <a:pt x="68258" y="226141"/>
                    <a:pt x="68258" y="226807"/>
                  </a:cubicBezTo>
                  <a:cubicBezTo>
                    <a:pt x="67019" y="251477"/>
                    <a:pt x="63209" y="322914"/>
                    <a:pt x="60732" y="421308"/>
                  </a:cubicBezTo>
                  <a:lnTo>
                    <a:pt x="60732" y="430833"/>
                  </a:lnTo>
                  <a:cubicBezTo>
                    <a:pt x="60732" y="440358"/>
                    <a:pt x="60732" y="449883"/>
                    <a:pt x="60065" y="459408"/>
                  </a:cubicBezTo>
                  <a:lnTo>
                    <a:pt x="60065" y="468933"/>
                  </a:lnTo>
                  <a:cubicBezTo>
                    <a:pt x="60065" y="474457"/>
                    <a:pt x="60065" y="479981"/>
                    <a:pt x="60065" y="485506"/>
                  </a:cubicBezTo>
                  <a:cubicBezTo>
                    <a:pt x="60065" y="488745"/>
                    <a:pt x="60065" y="491888"/>
                    <a:pt x="60065" y="495031"/>
                  </a:cubicBezTo>
                  <a:cubicBezTo>
                    <a:pt x="60065" y="499794"/>
                    <a:pt x="60065" y="504556"/>
                    <a:pt x="60065" y="509699"/>
                  </a:cubicBezTo>
                  <a:cubicBezTo>
                    <a:pt x="60065" y="545609"/>
                    <a:pt x="59303" y="584662"/>
                    <a:pt x="59494" y="626953"/>
                  </a:cubicBezTo>
                  <a:lnTo>
                    <a:pt x="59494" y="636478"/>
                  </a:lnTo>
                  <a:cubicBezTo>
                    <a:pt x="59494" y="648860"/>
                    <a:pt x="59494" y="661528"/>
                    <a:pt x="59494" y="674578"/>
                  </a:cubicBezTo>
                  <a:cubicBezTo>
                    <a:pt x="59494" y="677816"/>
                    <a:pt x="59494" y="680959"/>
                    <a:pt x="59494" y="684103"/>
                  </a:cubicBezTo>
                  <a:cubicBezTo>
                    <a:pt x="59494" y="690389"/>
                    <a:pt x="59494" y="696771"/>
                    <a:pt x="59494" y="703153"/>
                  </a:cubicBezTo>
                  <a:cubicBezTo>
                    <a:pt x="59494" y="706391"/>
                    <a:pt x="59494" y="709534"/>
                    <a:pt x="59494" y="712678"/>
                  </a:cubicBezTo>
                  <a:cubicBezTo>
                    <a:pt x="59494" y="722774"/>
                    <a:pt x="59685" y="732965"/>
                    <a:pt x="60065" y="743253"/>
                  </a:cubicBezTo>
                  <a:lnTo>
                    <a:pt x="60065" y="752778"/>
                  </a:lnTo>
                  <a:cubicBezTo>
                    <a:pt x="60065" y="760207"/>
                    <a:pt x="60065" y="767732"/>
                    <a:pt x="60065" y="775447"/>
                  </a:cubicBezTo>
                  <a:lnTo>
                    <a:pt x="-990" y="772780"/>
                  </a:lnTo>
                  <a:cubicBezTo>
                    <a:pt x="-990" y="766113"/>
                    <a:pt x="-990" y="759445"/>
                    <a:pt x="-990" y="752778"/>
                  </a:cubicBezTo>
                  <a:cubicBezTo>
                    <a:pt x="-990" y="749539"/>
                    <a:pt x="-990" y="746396"/>
                    <a:pt x="-990" y="743253"/>
                  </a:cubicBezTo>
                  <a:cubicBezTo>
                    <a:pt x="-990" y="733156"/>
                    <a:pt x="-990" y="722964"/>
                    <a:pt x="-990" y="712678"/>
                  </a:cubicBezTo>
                  <a:cubicBezTo>
                    <a:pt x="-990" y="709534"/>
                    <a:pt x="-990" y="706391"/>
                    <a:pt x="-990" y="703153"/>
                  </a:cubicBezTo>
                  <a:lnTo>
                    <a:pt x="-990" y="684103"/>
                  </a:lnTo>
                  <a:cubicBezTo>
                    <a:pt x="-990" y="680864"/>
                    <a:pt x="-990" y="677721"/>
                    <a:pt x="-990" y="674578"/>
                  </a:cubicBezTo>
                  <a:cubicBezTo>
                    <a:pt x="-990" y="662099"/>
                    <a:pt x="-419" y="649432"/>
                    <a:pt x="58" y="636478"/>
                  </a:cubicBezTo>
                  <a:cubicBezTo>
                    <a:pt x="58" y="633334"/>
                    <a:pt x="58" y="630096"/>
                    <a:pt x="58" y="626953"/>
                  </a:cubicBezTo>
                  <a:cubicBezTo>
                    <a:pt x="1391" y="583709"/>
                    <a:pt x="3392" y="539732"/>
                    <a:pt x="5964" y="495031"/>
                  </a:cubicBezTo>
                  <a:cubicBezTo>
                    <a:pt x="5964" y="491793"/>
                    <a:pt x="5964" y="488650"/>
                    <a:pt x="6535" y="485506"/>
                  </a:cubicBezTo>
                  <a:cubicBezTo>
                    <a:pt x="6535" y="480077"/>
                    <a:pt x="7202" y="474553"/>
                    <a:pt x="7583" y="468933"/>
                  </a:cubicBezTo>
                  <a:cubicBezTo>
                    <a:pt x="7583" y="465789"/>
                    <a:pt x="7583" y="462551"/>
                    <a:pt x="8154" y="459408"/>
                  </a:cubicBezTo>
                  <a:cubicBezTo>
                    <a:pt x="8726" y="449883"/>
                    <a:pt x="9392" y="440358"/>
                    <a:pt x="10059" y="430833"/>
                  </a:cubicBezTo>
                  <a:cubicBezTo>
                    <a:pt x="10059" y="427594"/>
                    <a:pt x="10059" y="424451"/>
                    <a:pt x="10726" y="421308"/>
                  </a:cubicBezTo>
                  <a:cubicBezTo>
                    <a:pt x="14631" y="367301"/>
                    <a:pt x="19298" y="312151"/>
                    <a:pt x="25204" y="256049"/>
                  </a:cubicBezTo>
                  <a:cubicBezTo>
                    <a:pt x="26252" y="245667"/>
                    <a:pt x="27395" y="235284"/>
                    <a:pt x="28538" y="224997"/>
                  </a:cubicBezTo>
                  <a:lnTo>
                    <a:pt x="29681" y="215472"/>
                  </a:lnTo>
                  <a:cubicBezTo>
                    <a:pt x="30348" y="208900"/>
                    <a:pt x="31109" y="202328"/>
                    <a:pt x="31871" y="195851"/>
                  </a:cubicBezTo>
                  <a:lnTo>
                    <a:pt x="33014" y="186326"/>
                  </a:lnTo>
                  <a:cubicBezTo>
                    <a:pt x="34157" y="176801"/>
                    <a:pt x="35300" y="167276"/>
                    <a:pt x="36348" y="158227"/>
                  </a:cubicBezTo>
                  <a:cubicBezTo>
                    <a:pt x="36348" y="155084"/>
                    <a:pt x="37111" y="151845"/>
                    <a:pt x="37586" y="148702"/>
                  </a:cubicBezTo>
                  <a:cubicBezTo>
                    <a:pt x="43968" y="97839"/>
                    <a:pt x="50921" y="48309"/>
                    <a:pt x="58446" y="-174"/>
                  </a:cubicBezTo>
                  <a:close/>
                </a:path>
              </a:pathLst>
            </a:custGeom>
            <a:solidFill>
              <a:srgbClr val="AFADA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62" name="Google Shape;862;p17"/>
            <p:cNvSpPr/>
            <p:nvPr/>
          </p:nvSpPr>
          <p:spPr>
            <a:xfrm>
              <a:off x="2633064" y="798477"/>
              <a:ext cx="291649" cy="3073394"/>
            </a:xfrm>
            <a:custGeom>
              <a:rect b="b" l="l" r="r" t="t"/>
              <a:pathLst>
                <a:path extrusionOk="0" h="775620" w="85153">
                  <a:moveTo>
                    <a:pt x="84164" y="5160"/>
                  </a:moveTo>
                  <a:cubicBezTo>
                    <a:pt x="80449" y="46023"/>
                    <a:pt x="76638" y="94314"/>
                    <a:pt x="72925" y="148702"/>
                  </a:cubicBezTo>
                  <a:cubicBezTo>
                    <a:pt x="72925" y="151845"/>
                    <a:pt x="72925" y="155084"/>
                    <a:pt x="72353" y="158227"/>
                  </a:cubicBezTo>
                  <a:cubicBezTo>
                    <a:pt x="71686" y="167752"/>
                    <a:pt x="71114" y="176801"/>
                    <a:pt x="70543" y="186326"/>
                  </a:cubicBezTo>
                  <a:cubicBezTo>
                    <a:pt x="70543" y="189469"/>
                    <a:pt x="70543" y="192612"/>
                    <a:pt x="69876" y="195851"/>
                  </a:cubicBezTo>
                  <a:cubicBezTo>
                    <a:pt x="69876" y="202233"/>
                    <a:pt x="69210" y="208900"/>
                    <a:pt x="68828" y="215472"/>
                  </a:cubicBezTo>
                  <a:lnTo>
                    <a:pt x="68258" y="224997"/>
                  </a:lnTo>
                  <a:cubicBezTo>
                    <a:pt x="68258" y="225569"/>
                    <a:pt x="68258" y="226141"/>
                    <a:pt x="68258" y="226807"/>
                  </a:cubicBezTo>
                  <a:cubicBezTo>
                    <a:pt x="67019" y="251477"/>
                    <a:pt x="63209" y="322914"/>
                    <a:pt x="60732" y="421308"/>
                  </a:cubicBezTo>
                  <a:lnTo>
                    <a:pt x="60732" y="430833"/>
                  </a:lnTo>
                  <a:cubicBezTo>
                    <a:pt x="60732" y="440358"/>
                    <a:pt x="60732" y="449883"/>
                    <a:pt x="60065" y="459408"/>
                  </a:cubicBezTo>
                  <a:lnTo>
                    <a:pt x="60065" y="468933"/>
                  </a:lnTo>
                  <a:cubicBezTo>
                    <a:pt x="60065" y="474457"/>
                    <a:pt x="60065" y="479981"/>
                    <a:pt x="60065" y="485506"/>
                  </a:cubicBezTo>
                  <a:cubicBezTo>
                    <a:pt x="60065" y="488745"/>
                    <a:pt x="60065" y="491888"/>
                    <a:pt x="60065" y="495031"/>
                  </a:cubicBezTo>
                  <a:cubicBezTo>
                    <a:pt x="60065" y="499794"/>
                    <a:pt x="60065" y="504556"/>
                    <a:pt x="60065" y="509699"/>
                  </a:cubicBezTo>
                  <a:cubicBezTo>
                    <a:pt x="60065" y="545609"/>
                    <a:pt x="59303" y="584662"/>
                    <a:pt x="59494" y="626953"/>
                  </a:cubicBezTo>
                  <a:lnTo>
                    <a:pt x="59494" y="636478"/>
                  </a:lnTo>
                  <a:cubicBezTo>
                    <a:pt x="59494" y="648860"/>
                    <a:pt x="59494" y="661528"/>
                    <a:pt x="59494" y="674578"/>
                  </a:cubicBezTo>
                  <a:cubicBezTo>
                    <a:pt x="59494" y="677816"/>
                    <a:pt x="59494" y="680959"/>
                    <a:pt x="59494" y="684103"/>
                  </a:cubicBezTo>
                  <a:cubicBezTo>
                    <a:pt x="59494" y="690389"/>
                    <a:pt x="59494" y="696771"/>
                    <a:pt x="59494" y="703153"/>
                  </a:cubicBezTo>
                  <a:cubicBezTo>
                    <a:pt x="59494" y="706391"/>
                    <a:pt x="59494" y="709534"/>
                    <a:pt x="59494" y="712678"/>
                  </a:cubicBezTo>
                  <a:cubicBezTo>
                    <a:pt x="59494" y="722774"/>
                    <a:pt x="59685" y="732965"/>
                    <a:pt x="60065" y="743253"/>
                  </a:cubicBezTo>
                  <a:lnTo>
                    <a:pt x="60065" y="752778"/>
                  </a:lnTo>
                  <a:cubicBezTo>
                    <a:pt x="60065" y="760207"/>
                    <a:pt x="60065" y="767732"/>
                    <a:pt x="60065" y="775447"/>
                  </a:cubicBezTo>
                  <a:lnTo>
                    <a:pt x="-990" y="772780"/>
                  </a:lnTo>
                  <a:cubicBezTo>
                    <a:pt x="-990" y="766113"/>
                    <a:pt x="-990" y="759445"/>
                    <a:pt x="-990" y="752778"/>
                  </a:cubicBezTo>
                  <a:cubicBezTo>
                    <a:pt x="-990" y="749539"/>
                    <a:pt x="-990" y="746396"/>
                    <a:pt x="-990" y="743253"/>
                  </a:cubicBezTo>
                  <a:cubicBezTo>
                    <a:pt x="-990" y="733156"/>
                    <a:pt x="-990" y="722964"/>
                    <a:pt x="-990" y="712678"/>
                  </a:cubicBezTo>
                  <a:cubicBezTo>
                    <a:pt x="-990" y="709534"/>
                    <a:pt x="-990" y="706391"/>
                    <a:pt x="-990" y="703153"/>
                  </a:cubicBezTo>
                  <a:lnTo>
                    <a:pt x="-990" y="684103"/>
                  </a:lnTo>
                  <a:cubicBezTo>
                    <a:pt x="-990" y="680864"/>
                    <a:pt x="-990" y="677721"/>
                    <a:pt x="-990" y="674578"/>
                  </a:cubicBezTo>
                  <a:cubicBezTo>
                    <a:pt x="-990" y="662099"/>
                    <a:pt x="-419" y="649432"/>
                    <a:pt x="58" y="636478"/>
                  </a:cubicBezTo>
                  <a:cubicBezTo>
                    <a:pt x="58" y="633334"/>
                    <a:pt x="58" y="630096"/>
                    <a:pt x="58" y="626953"/>
                  </a:cubicBezTo>
                  <a:cubicBezTo>
                    <a:pt x="1391" y="583709"/>
                    <a:pt x="3392" y="539732"/>
                    <a:pt x="5964" y="495031"/>
                  </a:cubicBezTo>
                  <a:cubicBezTo>
                    <a:pt x="5964" y="491793"/>
                    <a:pt x="5964" y="488650"/>
                    <a:pt x="6535" y="485506"/>
                  </a:cubicBezTo>
                  <a:cubicBezTo>
                    <a:pt x="6535" y="480077"/>
                    <a:pt x="7202" y="474553"/>
                    <a:pt x="7583" y="468933"/>
                  </a:cubicBezTo>
                  <a:cubicBezTo>
                    <a:pt x="7583" y="465789"/>
                    <a:pt x="7583" y="462551"/>
                    <a:pt x="8154" y="459408"/>
                  </a:cubicBezTo>
                  <a:cubicBezTo>
                    <a:pt x="8726" y="449883"/>
                    <a:pt x="9392" y="440358"/>
                    <a:pt x="10059" y="430833"/>
                  </a:cubicBezTo>
                  <a:cubicBezTo>
                    <a:pt x="10059" y="427594"/>
                    <a:pt x="10059" y="424451"/>
                    <a:pt x="10726" y="421308"/>
                  </a:cubicBezTo>
                  <a:cubicBezTo>
                    <a:pt x="14631" y="367301"/>
                    <a:pt x="19298" y="312151"/>
                    <a:pt x="25204" y="256049"/>
                  </a:cubicBezTo>
                  <a:cubicBezTo>
                    <a:pt x="26252" y="245667"/>
                    <a:pt x="27395" y="235284"/>
                    <a:pt x="28538" y="224997"/>
                  </a:cubicBezTo>
                  <a:lnTo>
                    <a:pt x="29681" y="215472"/>
                  </a:lnTo>
                  <a:cubicBezTo>
                    <a:pt x="30348" y="208900"/>
                    <a:pt x="31109" y="202328"/>
                    <a:pt x="31871" y="195851"/>
                  </a:cubicBezTo>
                  <a:lnTo>
                    <a:pt x="33014" y="186326"/>
                  </a:lnTo>
                  <a:cubicBezTo>
                    <a:pt x="34157" y="176801"/>
                    <a:pt x="35300" y="167276"/>
                    <a:pt x="36348" y="158227"/>
                  </a:cubicBezTo>
                  <a:cubicBezTo>
                    <a:pt x="36348" y="155084"/>
                    <a:pt x="37111" y="151845"/>
                    <a:pt x="37586" y="148702"/>
                  </a:cubicBezTo>
                  <a:cubicBezTo>
                    <a:pt x="43968" y="97839"/>
                    <a:pt x="50921" y="48309"/>
                    <a:pt x="58446" y="-174"/>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63" name="Google Shape;863;p17"/>
            <p:cNvSpPr/>
            <p:nvPr/>
          </p:nvSpPr>
          <p:spPr>
            <a:xfrm>
              <a:off x="2630651" y="1387951"/>
              <a:ext cx="252246" cy="2396619"/>
            </a:xfrm>
            <a:custGeom>
              <a:rect b="b" l="l" r="r" t="t"/>
              <a:pathLst>
                <a:path extrusionOk="0" h="2070513" w="252246">
                  <a:moveTo>
                    <a:pt x="0" y="2037881"/>
                  </a:moveTo>
                  <a:lnTo>
                    <a:pt x="206236" y="2037881"/>
                  </a:lnTo>
                  <a:lnTo>
                    <a:pt x="207215" y="2070513"/>
                  </a:lnTo>
                  <a:lnTo>
                    <a:pt x="0" y="2070513"/>
                  </a:lnTo>
                  <a:cubicBezTo>
                    <a:pt x="0" y="2059420"/>
                    <a:pt x="0" y="2048649"/>
                    <a:pt x="0" y="2037881"/>
                  </a:cubicBezTo>
                  <a:close/>
                  <a:moveTo>
                    <a:pt x="1630" y="1900174"/>
                  </a:moveTo>
                  <a:lnTo>
                    <a:pt x="203625" y="1900174"/>
                  </a:lnTo>
                  <a:cubicBezTo>
                    <a:pt x="204601" y="1911271"/>
                    <a:pt x="204601" y="1922038"/>
                    <a:pt x="204601" y="1932806"/>
                  </a:cubicBezTo>
                  <a:lnTo>
                    <a:pt x="1630" y="1932806"/>
                  </a:lnTo>
                  <a:cubicBezTo>
                    <a:pt x="1630" y="1922038"/>
                    <a:pt x="1630" y="1911271"/>
                    <a:pt x="1630" y="1900174"/>
                  </a:cubicBezTo>
                  <a:close/>
                  <a:moveTo>
                    <a:pt x="3265" y="1801949"/>
                  </a:moveTo>
                  <a:lnTo>
                    <a:pt x="201994" y="1801949"/>
                  </a:lnTo>
                  <a:cubicBezTo>
                    <a:pt x="203303" y="1812720"/>
                    <a:pt x="203303" y="1823488"/>
                    <a:pt x="203628" y="1834581"/>
                  </a:cubicBezTo>
                  <a:lnTo>
                    <a:pt x="3265" y="1834581"/>
                  </a:lnTo>
                  <a:cubicBezTo>
                    <a:pt x="3265" y="1823488"/>
                    <a:pt x="3265" y="1812720"/>
                    <a:pt x="3265" y="1801949"/>
                  </a:cubicBezTo>
                  <a:close/>
                  <a:moveTo>
                    <a:pt x="6526" y="1639442"/>
                  </a:moveTo>
                  <a:lnTo>
                    <a:pt x="202319" y="1639442"/>
                  </a:lnTo>
                  <a:lnTo>
                    <a:pt x="202319" y="1672074"/>
                  </a:lnTo>
                  <a:lnTo>
                    <a:pt x="6526" y="1672074"/>
                  </a:lnTo>
                  <a:cubicBezTo>
                    <a:pt x="6526" y="1661306"/>
                    <a:pt x="6526" y="1650213"/>
                    <a:pt x="6526" y="1639442"/>
                  </a:cubicBezTo>
                  <a:close/>
                  <a:moveTo>
                    <a:pt x="31652" y="1154529"/>
                  </a:moveTo>
                  <a:lnTo>
                    <a:pt x="205259" y="1154529"/>
                  </a:lnTo>
                  <a:cubicBezTo>
                    <a:pt x="205259" y="1165626"/>
                    <a:pt x="205259" y="1176393"/>
                    <a:pt x="205259" y="1187161"/>
                  </a:cubicBezTo>
                  <a:lnTo>
                    <a:pt x="29696" y="1187161"/>
                  </a:lnTo>
                  <a:cubicBezTo>
                    <a:pt x="29696" y="1176068"/>
                    <a:pt x="29696" y="1165300"/>
                    <a:pt x="31652" y="1154529"/>
                  </a:cubicBezTo>
                  <a:close/>
                  <a:moveTo>
                    <a:pt x="37198" y="1066421"/>
                  </a:moveTo>
                  <a:lnTo>
                    <a:pt x="207215" y="1066421"/>
                  </a:lnTo>
                  <a:lnTo>
                    <a:pt x="207215" y="1099053"/>
                  </a:lnTo>
                  <a:lnTo>
                    <a:pt x="35242" y="1099053"/>
                  </a:lnTo>
                  <a:cubicBezTo>
                    <a:pt x="35242" y="1088285"/>
                    <a:pt x="35242" y="1077192"/>
                    <a:pt x="37198" y="1066421"/>
                  </a:cubicBezTo>
                  <a:close/>
                  <a:moveTo>
                    <a:pt x="46664" y="935892"/>
                  </a:moveTo>
                  <a:lnTo>
                    <a:pt x="209825" y="935892"/>
                  </a:lnTo>
                  <a:lnTo>
                    <a:pt x="210805" y="968524"/>
                  </a:lnTo>
                  <a:lnTo>
                    <a:pt x="44379" y="968524"/>
                  </a:lnTo>
                  <a:cubicBezTo>
                    <a:pt x="44705" y="957756"/>
                    <a:pt x="46664" y="946989"/>
                    <a:pt x="46664" y="935892"/>
                  </a:cubicBezTo>
                  <a:close/>
                  <a:moveTo>
                    <a:pt x="111929" y="229076"/>
                  </a:moveTo>
                  <a:lnTo>
                    <a:pt x="238217" y="229076"/>
                  </a:lnTo>
                  <a:lnTo>
                    <a:pt x="238542" y="261708"/>
                  </a:lnTo>
                  <a:lnTo>
                    <a:pt x="108013" y="261708"/>
                  </a:lnTo>
                  <a:close/>
                  <a:moveTo>
                    <a:pt x="121720" y="128898"/>
                  </a:moveTo>
                  <a:lnTo>
                    <a:pt x="244092" y="128898"/>
                  </a:lnTo>
                  <a:cubicBezTo>
                    <a:pt x="244092" y="139669"/>
                    <a:pt x="244092" y="150437"/>
                    <a:pt x="241803" y="161530"/>
                  </a:cubicBezTo>
                  <a:lnTo>
                    <a:pt x="117804" y="161530"/>
                  </a:lnTo>
                  <a:close/>
                  <a:moveTo>
                    <a:pt x="137381" y="0"/>
                  </a:moveTo>
                  <a:lnTo>
                    <a:pt x="252246" y="0"/>
                  </a:lnTo>
                  <a:cubicBezTo>
                    <a:pt x="252246" y="10771"/>
                    <a:pt x="252246" y="21864"/>
                    <a:pt x="250287" y="32632"/>
                  </a:cubicBezTo>
                  <a:lnTo>
                    <a:pt x="133139" y="32632"/>
                  </a:lnTo>
                  <a:cubicBezTo>
                    <a:pt x="133139" y="21864"/>
                    <a:pt x="135750" y="10771"/>
                    <a:pt x="137381" y="0"/>
                  </a:cubicBezTo>
                  <a:close/>
                </a:path>
              </a:pathLst>
            </a:custGeom>
            <a:solidFill>
              <a:srgbClr val="6F6B6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64" name="Google Shape;864;p17"/>
            <p:cNvSpPr/>
            <p:nvPr/>
          </p:nvSpPr>
          <p:spPr>
            <a:xfrm>
              <a:off x="1978022" y="546558"/>
              <a:ext cx="2044561" cy="1613631"/>
            </a:xfrm>
            <a:custGeom>
              <a:rect b="b" l="l" r="r" t="t"/>
              <a:pathLst>
                <a:path extrusionOk="0" h="471133" w="596952">
                  <a:moveTo>
                    <a:pt x="262950" y="10774"/>
                  </a:moveTo>
                  <a:cubicBezTo>
                    <a:pt x="199990" y="26738"/>
                    <a:pt x="141982" y="58247"/>
                    <a:pt x="94262" y="102404"/>
                  </a:cubicBezTo>
                  <a:cubicBezTo>
                    <a:pt x="70831" y="124217"/>
                    <a:pt x="-321" y="190320"/>
                    <a:pt x="-988" y="277760"/>
                  </a:cubicBezTo>
                  <a:cubicBezTo>
                    <a:pt x="-988" y="290047"/>
                    <a:pt x="-1560" y="321099"/>
                    <a:pt x="14919" y="329576"/>
                  </a:cubicBezTo>
                  <a:cubicBezTo>
                    <a:pt x="29683" y="337196"/>
                    <a:pt x="54447" y="325099"/>
                    <a:pt x="97310" y="285761"/>
                  </a:cubicBezTo>
                  <a:cubicBezTo>
                    <a:pt x="160556" y="226239"/>
                    <a:pt x="213516" y="156649"/>
                    <a:pt x="254092" y="79830"/>
                  </a:cubicBezTo>
                  <a:cubicBezTo>
                    <a:pt x="255235" y="128312"/>
                    <a:pt x="257235" y="206418"/>
                    <a:pt x="260664" y="307002"/>
                  </a:cubicBezTo>
                  <a:cubicBezTo>
                    <a:pt x="263236" y="381201"/>
                    <a:pt x="265522" y="427112"/>
                    <a:pt x="298764" y="453115"/>
                  </a:cubicBezTo>
                  <a:cubicBezTo>
                    <a:pt x="318861" y="468641"/>
                    <a:pt x="350770" y="477499"/>
                    <a:pt x="371821" y="465116"/>
                  </a:cubicBezTo>
                  <a:cubicBezTo>
                    <a:pt x="400396" y="448353"/>
                    <a:pt x="397824" y="399489"/>
                    <a:pt x="395729" y="357484"/>
                  </a:cubicBezTo>
                  <a:cubicBezTo>
                    <a:pt x="392585" y="298467"/>
                    <a:pt x="377631" y="240670"/>
                    <a:pt x="351913" y="187463"/>
                  </a:cubicBezTo>
                  <a:cubicBezTo>
                    <a:pt x="372583" y="227601"/>
                    <a:pt x="401062" y="263215"/>
                    <a:pt x="435638" y="292238"/>
                  </a:cubicBezTo>
                  <a:cubicBezTo>
                    <a:pt x="464213" y="315765"/>
                    <a:pt x="515076" y="358913"/>
                    <a:pt x="548509" y="341387"/>
                  </a:cubicBezTo>
                  <a:cubicBezTo>
                    <a:pt x="575561" y="327480"/>
                    <a:pt x="576418" y="282237"/>
                    <a:pt x="576418" y="277569"/>
                  </a:cubicBezTo>
                  <a:cubicBezTo>
                    <a:pt x="577084" y="191844"/>
                    <a:pt x="462118" y="139076"/>
                    <a:pt x="456879" y="136790"/>
                  </a:cubicBezTo>
                  <a:cubicBezTo>
                    <a:pt x="459451" y="138504"/>
                    <a:pt x="505837" y="168699"/>
                    <a:pt x="552129" y="146315"/>
                  </a:cubicBezTo>
                  <a:cubicBezTo>
                    <a:pt x="567845" y="138695"/>
                    <a:pt x="596802" y="118692"/>
                    <a:pt x="595943" y="94499"/>
                  </a:cubicBezTo>
                  <a:cubicBezTo>
                    <a:pt x="594516" y="52589"/>
                    <a:pt x="504313" y="26967"/>
                    <a:pt x="471071" y="17442"/>
                  </a:cubicBezTo>
                  <a:cubicBezTo>
                    <a:pt x="403539" y="-3513"/>
                    <a:pt x="331625" y="-5819"/>
                    <a:pt x="262950" y="10774"/>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65" name="Google Shape;865;p17"/>
            <p:cNvSpPr/>
            <p:nvPr/>
          </p:nvSpPr>
          <p:spPr>
            <a:xfrm rot="-439219">
              <a:off x="2394251" y="165699"/>
              <a:ext cx="1028423" cy="1073323"/>
            </a:xfrm>
            <a:custGeom>
              <a:rect b="b" l="l" r="r" t="t"/>
              <a:pathLst>
                <a:path extrusionOk="0" h="1072619" w="1027749">
                  <a:moveTo>
                    <a:pt x="867724" y="651164"/>
                  </a:moveTo>
                  <a:cubicBezTo>
                    <a:pt x="969964" y="664351"/>
                    <a:pt x="1040716" y="769083"/>
                    <a:pt x="1025753" y="885084"/>
                  </a:cubicBezTo>
                  <a:cubicBezTo>
                    <a:pt x="1010790" y="1001089"/>
                    <a:pt x="915777" y="1084435"/>
                    <a:pt x="813538" y="1071247"/>
                  </a:cubicBezTo>
                  <a:cubicBezTo>
                    <a:pt x="711298" y="1058059"/>
                    <a:pt x="640545" y="953331"/>
                    <a:pt x="655508" y="837326"/>
                  </a:cubicBezTo>
                  <a:cubicBezTo>
                    <a:pt x="670471" y="721325"/>
                    <a:pt x="765484" y="637976"/>
                    <a:pt x="867724" y="651164"/>
                  </a:cubicBezTo>
                  <a:close/>
                  <a:moveTo>
                    <a:pt x="204280" y="79374"/>
                  </a:moveTo>
                  <a:cubicBezTo>
                    <a:pt x="281752" y="97084"/>
                    <a:pt x="340029" y="173659"/>
                    <a:pt x="340029" y="265437"/>
                  </a:cubicBezTo>
                  <a:cubicBezTo>
                    <a:pt x="340029" y="370326"/>
                    <a:pt x="263911" y="455355"/>
                    <a:pt x="170016" y="455355"/>
                  </a:cubicBezTo>
                  <a:cubicBezTo>
                    <a:pt x="76121" y="455355"/>
                    <a:pt x="0" y="370326"/>
                    <a:pt x="0" y="265437"/>
                  </a:cubicBezTo>
                  <a:cubicBezTo>
                    <a:pt x="0" y="160548"/>
                    <a:pt x="76118" y="75516"/>
                    <a:pt x="170016" y="75516"/>
                  </a:cubicBezTo>
                  <a:cubicBezTo>
                    <a:pt x="181753" y="75516"/>
                    <a:pt x="193212" y="76844"/>
                    <a:pt x="204280" y="79374"/>
                  </a:cubicBezTo>
                  <a:close/>
                  <a:moveTo>
                    <a:pt x="719261" y="1269"/>
                  </a:moveTo>
                  <a:cubicBezTo>
                    <a:pt x="812388" y="13281"/>
                    <a:pt x="877003" y="107349"/>
                    <a:pt x="863584" y="211380"/>
                  </a:cubicBezTo>
                  <a:cubicBezTo>
                    <a:pt x="850165" y="315407"/>
                    <a:pt x="763795" y="389999"/>
                    <a:pt x="670668" y="377987"/>
                  </a:cubicBezTo>
                  <a:cubicBezTo>
                    <a:pt x="577544" y="365975"/>
                    <a:pt x="512930" y="271907"/>
                    <a:pt x="526348" y="167880"/>
                  </a:cubicBezTo>
                  <a:cubicBezTo>
                    <a:pt x="539767" y="63849"/>
                    <a:pt x="626137" y="-10743"/>
                    <a:pt x="719261" y="126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866" name="Google Shape;866;p17"/>
          <p:cNvGrpSpPr/>
          <p:nvPr/>
        </p:nvGrpSpPr>
        <p:grpSpPr>
          <a:xfrm>
            <a:off x="10930502" y="6094499"/>
            <a:ext cx="624717" cy="763505"/>
            <a:chOff x="7676818" y="1639994"/>
            <a:chExt cx="1729561" cy="2113802"/>
          </a:xfrm>
        </p:grpSpPr>
        <p:sp>
          <p:nvSpPr>
            <p:cNvPr id="867" name="Google Shape;867;p17"/>
            <p:cNvSpPr/>
            <p:nvPr/>
          </p:nvSpPr>
          <p:spPr>
            <a:xfrm>
              <a:off x="7742402" y="1639994"/>
              <a:ext cx="1601281" cy="2103001"/>
            </a:xfrm>
            <a:custGeom>
              <a:rect b="b" l="l" r="r" t="t"/>
              <a:pathLst>
                <a:path extrusionOk="0" h="1630233" w="1241303">
                  <a:moveTo>
                    <a:pt x="349889" y="1630191"/>
                  </a:moveTo>
                  <a:cubicBezTo>
                    <a:pt x="317704" y="1575832"/>
                    <a:pt x="272233" y="1496306"/>
                    <a:pt x="221617" y="1397880"/>
                  </a:cubicBezTo>
                  <a:cubicBezTo>
                    <a:pt x="112993" y="1186619"/>
                    <a:pt x="70048" y="1061061"/>
                    <a:pt x="55172" y="1016339"/>
                  </a:cubicBezTo>
                  <a:cubicBezTo>
                    <a:pt x="-12753" y="810505"/>
                    <a:pt x="-4613" y="726301"/>
                    <a:pt x="10076" y="669603"/>
                  </a:cubicBezTo>
                  <a:cubicBezTo>
                    <a:pt x="18403" y="636950"/>
                    <a:pt x="43290" y="540209"/>
                    <a:pt x="103637" y="527391"/>
                  </a:cubicBezTo>
                  <a:cubicBezTo>
                    <a:pt x="170720" y="513263"/>
                    <a:pt x="240235" y="611034"/>
                    <a:pt x="259696" y="638354"/>
                  </a:cubicBezTo>
                  <a:cubicBezTo>
                    <a:pt x="343901" y="757269"/>
                    <a:pt x="349046" y="892558"/>
                    <a:pt x="353257" y="1016339"/>
                  </a:cubicBezTo>
                  <a:cubicBezTo>
                    <a:pt x="359619" y="1197379"/>
                    <a:pt x="362613" y="1287665"/>
                    <a:pt x="356718" y="1318072"/>
                  </a:cubicBezTo>
                  <a:cubicBezTo>
                    <a:pt x="352415" y="1340153"/>
                    <a:pt x="339504" y="1398628"/>
                    <a:pt x="370659" y="1442976"/>
                  </a:cubicBezTo>
                  <a:cubicBezTo>
                    <a:pt x="373373" y="1446905"/>
                    <a:pt x="399288" y="1482739"/>
                    <a:pt x="433064" y="1481055"/>
                  </a:cubicBezTo>
                  <a:cubicBezTo>
                    <a:pt x="537197" y="1475816"/>
                    <a:pt x="526625" y="1316669"/>
                    <a:pt x="528309" y="1246311"/>
                  </a:cubicBezTo>
                  <a:cubicBezTo>
                    <a:pt x="532482" y="1115382"/>
                    <a:pt x="527888" y="984322"/>
                    <a:pt x="514555" y="854011"/>
                  </a:cubicBezTo>
                  <a:cubicBezTo>
                    <a:pt x="501176" y="735095"/>
                    <a:pt x="465904" y="620109"/>
                    <a:pt x="439707" y="503158"/>
                  </a:cubicBezTo>
                  <a:cubicBezTo>
                    <a:pt x="415381" y="393599"/>
                    <a:pt x="397885" y="306681"/>
                    <a:pt x="401534" y="191040"/>
                  </a:cubicBezTo>
                  <a:cubicBezTo>
                    <a:pt x="405370" y="69411"/>
                    <a:pt x="429041" y="37039"/>
                    <a:pt x="450092" y="21133"/>
                  </a:cubicBezTo>
                  <a:cubicBezTo>
                    <a:pt x="521198" y="-32851"/>
                    <a:pt x="647412" y="32735"/>
                    <a:pt x="658171" y="38443"/>
                  </a:cubicBezTo>
                  <a:cubicBezTo>
                    <a:pt x="817973" y="123864"/>
                    <a:pt x="858017" y="328481"/>
                    <a:pt x="876635" y="423351"/>
                  </a:cubicBezTo>
                  <a:cubicBezTo>
                    <a:pt x="894225" y="513170"/>
                    <a:pt x="936514" y="729201"/>
                    <a:pt x="838462" y="953934"/>
                  </a:cubicBezTo>
                  <a:cubicBezTo>
                    <a:pt x="802816" y="1035706"/>
                    <a:pt x="663597" y="1313394"/>
                    <a:pt x="672018" y="1408265"/>
                  </a:cubicBezTo>
                  <a:cubicBezTo>
                    <a:pt x="672767" y="1416124"/>
                    <a:pt x="674825" y="1439608"/>
                    <a:pt x="685959" y="1442976"/>
                  </a:cubicBezTo>
                  <a:cubicBezTo>
                    <a:pt x="694847" y="1445595"/>
                    <a:pt x="710659" y="1435304"/>
                    <a:pt x="741440" y="1383939"/>
                  </a:cubicBezTo>
                  <a:cubicBezTo>
                    <a:pt x="780782" y="1316875"/>
                    <a:pt x="809973" y="1244365"/>
                    <a:pt x="828077" y="1168750"/>
                  </a:cubicBezTo>
                  <a:cubicBezTo>
                    <a:pt x="881407" y="947198"/>
                    <a:pt x="875793" y="933819"/>
                    <a:pt x="904423" y="888067"/>
                  </a:cubicBezTo>
                  <a:cubicBezTo>
                    <a:pt x="929029" y="848584"/>
                    <a:pt x="977681" y="770368"/>
                    <a:pt x="1060482" y="763257"/>
                  </a:cubicBezTo>
                  <a:cubicBezTo>
                    <a:pt x="1127659" y="757363"/>
                    <a:pt x="1197829" y="800120"/>
                    <a:pt x="1226927" y="856818"/>
                  </a:cubicBezTo>
                  <a:cubicBezTo>
                    <a:pt x="1257240" y="916136"/>
                    <a:pt x="1244048" y="993136"/>
                    <a:pt x="1143657" y="1172399"/>
                  </a:cubicBezTo>
                  <a:cubicBezTo>
                    <a:pt x="1052053" y="1335371"/>
                    <a:pt x="942736" y="1487744"/>
                    <a:pt x="817692" y="162672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68" name="Google Shape;868;p17"/>
            <p:cNvSpPr/>
            <p:nvPr/>
          </p:nvSpPr>
          <p:spPr>
            <a:xfrm>
              <a:off x="7676818" y="1642876"/>
              <a:ext cx="1729561" cy="2110920"/>
            </a:xfrm>
            <a:custGeom>
              <a:rect b="b" l="l" r="r" t="t"/>
              <a:pathLst>
                <a:path extrusionOk="0" h="2110920" w="1729561">
                  <a:moveTo>
                    <a:pt x="787756" y="2043421"/>
                  </a:moveTo>
                  <a:lnTo>
                    <a:pt x="738764" y="2110876"/>
                  </a:lnTo>
                  <a:cubicBezTo>
                    <a:pt x="735868" y="2112927"/>
                    <a:pt x="787756" y="2043421"/>
                    <a:pt x="787756" y="2043421"/>
                  </a:cubicBezTo>
                  <a:close/>
                  <a:moveTo>
                    <a:pt x="1054798" y="2015547"/>
                  </a:moveTo>
                  <a:lnTo>
                    <a:pt x="1085809" y="2093017"/>
                  </a:lnTo>
                  <a:cubicBezTo>
                    <a:pt x="1085809" y="2096517"/>
                    <a:pt x="1054798" y="2015547"/>
                    <a:pt x="1054798" y="2015547"/>
                  </a:cubicBezTo>
                  <a:close/>
                  <a:moveTo>
                    <a:pt x="441313" y="1879915"/>
                  </a:moveTo>
                  <a:lnTo>
                    <a:pt x="388821" y="1984778"/>
                  </a:lnTo>
                  <a:cubicBezTo>
                    <a:pt x="385321" y="1988518"/>
                    <a:pt x="441313" y="1879915"/>
                    <a:pt x="441313" y="1879915"/>
                  </a:cubicBezTo>
                  <a:close/>
                  <a:moveTo>
                    <a:pt x="1313453" y="1704522"/>
                  </a:moveTo>
                  <a:cubicBezTo>
                    <a:pt x="1318920" y="1700684"/>
                    <a:pt x="1326449" y="1702012"/>
                    <a:pt x="1330287" y="1707478"/>
                  </a:cubicBezTo>
                  <a:cubicBezTo>
                    <a:pt x="1356955" y="1745368"/>
                    <a:pt x="1400516" y="1806548"/>
                    <a:pt x="1408480" y="1816081"/>
                  </a:cubicBezTo>
                  <a:cubicBezTo>
                    <a:pt x="1410375" y="1817576"/>
                    <a:pt x="1411799" y="1819592"/>
                    <a:pt x="1412583" y="1821872"/>
                  </a:cubicBezTo>
                  <a:cubicBezTo>
                    <a:pt x="1414466" y="1827592"/>
                    <a:pt x="1411835" y="1833819"/>
                    <a:pt x="1406428" y="1836474"/>
                  </a:cubicBezTo>
                  <a:cubicBezTo>
                    <a:pt x="1404957" y="1837620"/>
                    <a:pt x="1403208" y="1838368"/>
                    <a:pt x="1401361" y="1838646"/>
                  </a:cubicBezTo>
                  <a:cubicBezTo>
                    <a:pt x="1393156" y="1838646"/>
                    <a:pt x="1380967" y="1821390"/>
                    <a:pt x="1310497" y="1721354"/>
                  </a:cubicBezTo>
                  <a:cubicBezTo>
                    <a:pt x="1306659" y="1715888"/>
                    <a:pt x="1307987" y="1708359"/>
                    <a:pt x="1313453" y="1704522"/>
                  </a:cubicBezTo>
                  <a:close/>
                  <a:moveTo>
                    <a:pt x="676982" y="1635076"/>
                  </a:moveTo>
                  <a:cubicBezTo>
                    <a:pt x="726335" y="1671277"/>
                    <a:pt x="806219" y="1730284"/>
                    <a:pt x="819493" y="1738730"/>
                  </a:cubicBezTo>
                  <a:cubicBezTo>
                    <a:pt x="821870" y="1739575"/>
                    <a:pt x="823969" y="1741084"/>
                    <a:pt x="825526" y="1743074"/>
                  </a:cubicBezTo>
                  <a:cubicBezTo>
                    <a:pt x="829194" y="1747926"/>
                    <a:pt x="828687" y="1754755"/>
                    <a:pt x="824319" y="1759003"/>
                  </a:cubicBezTo>
                  <a:cubicBezTo>
                    <a:pt x="822882" y="1760995"/>
                    <a:pt x="820615" y="1762237"/>
                    <a:pt x="818164" y="1762382"/>
                  </a:cubicBezTo>
                  <a:cubicBezTo>
                    <a:pt x="808269" y="1762382"/>
                    <a:pt x="781964" y="1743074"/>
                    <a:pt x="662622" y="1654504"/>
                  </a:cubicBezTo>
                  <a:cubicBezTo>
                    <a:pt x="657251" y="1650534"/>
                    <a:pt x="656117" y="1642980"/>
                    <a:pt x="660087" y="1637609"/>
                  </a:cubicBezTo>
                  <a:cubicBezTo>
                    <a:pt x="664057" y="1632240"/>
                    <a:pt x="671611" y="1631105"/>
                    <a:pt x="676982" y="1635076"/>
                  </a:cubicBezTo>
                  <a:close/>
                  <a:moveTo>
                    <a:pt x="1146266" y="1464930"/>
                  </a:moveTo>
                  <a:cubicBezTo>
                    <a:pt x="1152927" y="1464930"/>
                    <a:pt x="1158333" y="1470336"/>
                    <a:pt x="1158333" y="1476997"/>
                  </a:cubicBezTo>
                  <a:cubicBezTo>
                    <a:pt x="1159299" y="1536125"/>
                    <a:pt x="1161229" y="1631696"/>
                    <a:pt x="1162557" y="1647022"/>
                  </a:cubicBezTo>
                  <a:cubicBezTo>
                    <a:pt x="1163281" y="1649422"/>
                    <a:pt x="1163281" y="1651981"/>
                    <a:pt x="1162557" y="1654382"/>
                  </a:cubicBezTo>
                  <a:cubicBezTo>
                    <a:pt x="1160928" y="1659389"/>
                    <a:pt x="1156234" y="1662757"/>
                    <a:pt x="1150973" y="1662708"/>
                  </a:cubicBezTo>
                  <a:lnTo>
                    <a:pt x="1149404" y="1662708"/>
                  </a:lnTo>
                  <a:cubicBezTo>
                    <a:pt x="1137336" y="1661018"/>
                    <a:pt x="1137336" y="1661018"/>
                    <a:pt x="1134199" y="1476997"/>
                  </a:cubicBezTo>
                  <a:cubicBezTo>
                    <a:pt x="1134199" y="1470336"/>
                    <a:pt x="1139605" y="1464930"/>
                    <a:pt x="1146266" y="1464930"/>
                  </a:cubicBezTo>
                  <a:close/>
                  <a:moveTo>
                    <a:pt x="1527266" y="1464759"/>
                  </a:moveTo>
                  <a:cubicBezTo>
                    <a:pt x="1549776" y="1464724"/>
                    <a:pt x="1585610" y="1465685"/>
                    <a:pt x="1642943" y="1467224"/>
                  </a:cubicBezTo>
                  <a:cubicBezTo>
                    <a:pt x="1649604" y="1467224"/>
                    <a:pt x="1655010" y="1472629"/>
                    <a:pt x="1655010" y="1479290"/>
                  </a:cubicBezTo>
                  <a:cubicBezTo>
                    <a:pt x="1655010" y="1485952"/>
                    <a:pt x="1649604" y="1491357"/>
                    <a:pt x="1642943" y="1491357"/>
                  </a:cubicBezTo>
                  <a:lnTo>
                    <a:pt x="1642340" y="1491116"/>
                  </a:lnTo>
                  <a:cubicBezTo>
                    <a:pt x="1594072" y="1489909"/>
                    <a:pt x="1516240" y="1488340"/>
                    <a:pt x="1503087" y="1488824"/>
                  </a:cubicBezTo>
                  <a:cubicBezTo>
                    <a:pt x="1500769" y="1489535"/>
                    <a:pt x="1498284" y="1489535"/>
                    <a:pt x="1495967" y="1488824"/>
                  </a:cubicBezTo>
                  <a:cubicBezTo>
                    <a:pt x="1490247" y="1486928"/>
                    <a:pt x="1486796" y="1481113"/>
                    <a:pt x="1487882" y="1475188"/>
                  </a:cubicBezTo>
                  <a:cubicBezTo>
                    <a:pt x="1489239" y="1467646"/>
                    <a:pt x="1489749" y="1464818"/>
                    <a:pt x="1527266" y="1464759"/>
                  </a:cubicBezTo>
                  <a:close/>
                  <a:moveTo>
                    <a:pt x="181993" y="1384686"/>
                  </a:moveTo>
                  <a:cubicBezTo>
                    <a:pt x="187351" y="1381887"/>
                    <a:pt x="193951" y="1383491"/>
                    <a:pt x="197438" y="1388427"/>
                  </a:cubicBezTo>
                  <a:cubicBezTo>
                    <a:pt x="204076" y="1397960"/>
                    <a:pt x="204076" y="1397960"/>
                    <a:pt x="125640" y="1471931"/>
                  </a:cubicBezTo>
                  <a:cubicBezTo>
                    <a:pt x="123408" y="1474091"/>
                    <a:pt x="120415" y="1475297"/>
                    <a:pt x="117315" y="1475309"/>
                  </a:cubicBezTo>
                  <a:cubicBezTo>
                    <a:pt x="110653" y="1475358"/>
                    <a:pt x="105211" y="1469987"/>
                    <a:pt x="105163" y="1463327"/>
                  </a:cubicBezTo>
                  <a:cubicBezTo>
                    <a:pt x="105151" y="1459959"/>
                    <a:pt x="106526" y="1456739"/>
                    <a:pt x="108988" y="1454433"/>
                  </a:cubicBezTo>
                  <a:cubicBezTo>
                    <a:pt x="132518" y="1432230"/>
                    <a:pt x="170409" y="1396149"/>
                    <a:pt x="177165" y="1389031"/>
                  </a:cubicBezTo>
                  <a:cubicBezTo>
                    <a:pt x="178348" y="1387172"/>
                    <a:pt x="180015" y="1385663"/>
                    <a:pt x="181993" y="1384686"/>
                  </a:cubicBezTo>
                  <a:close/>
                  <a:moveTo>
                    <a:pt x="402699" y="1371653"/>
                  </a:moveTo>
                  <a:cubicBezTo>
                    <a:pt x="412835" y="1378410"/>
                    <a:pt x="412835" y="1378410"/>
                    <a:pt x="337417" y="1541797"/>
                  </a:cubicBezTo>
                  <a:cubicBezTo>
                    <a:pt x="335438" y="1546069"/>
                    <a:pt x="331154" y="1548808"/>
                    <a:pt x="326436" y="1548796"/>
                  </a:cubicBezTo>
                  <a:cubicBezTo>
                    <a:pt x="324686" y="1548784"/>
                    <a:pt x="322961" y="1548410"/>
                    <a:pt x="321368" y="1547710"/>
                  </a:cubicBezTo>
                  <a:cubicBezTo>
                    <a:pt x="315310" y="1544934"/>
                    <a:pt x="312656" y="1537767"/>
                    <a:pt x="315431" y="1531709"/>
                  </a:cubicBezTo>
                  <a:cubicBezTo>
                    <a:pt x="315443" y="1531698"/>
                    <a:pt x="315443" y="1531673"/>
                    <a:pt x="315456" y="1531662"/>
                  </a:cubicBezTo>
                  <a:cubicBezTo>
                    <a:pt x="339589" y="1479169"/>
                    <a:pt x="378565" y="1394097"/>
                    <a:pt x="383754" y="1380221"/>
                  </a:cubicBezTo>
                  <a:cubicBezTo>
                    <a:pt x="384141" y="1377723"/>
                    <a:pt x="385226" y="1375370"/>
                    <a:pt x="386892" y="1373464"/>
                  </a:cubicBezTo>
                  <a:cubicBezTo>
                    <a:pt x="390959" y="1368974"/>
                    <a:pt x="397727" y="1368202"/>
                    <a:pt x="402699" y="1371653"/>
                  </a:cubicBezTo>
                  <a:close/>
                  <a:moveTo>
                    <a:pt x="1314766" y="1334677"/>
                  </a:moveTo>
                  <a:cubicBezTo>
                    <a:pt x="1337276" y="1334642"/>
                    <a:pt x="1373109" y="1335603"/>
                    <a:pt x="1430442" y="1337142"/>
                  </a:cubicBezTo>
                  <a:cubicBezTo>
                    <a:pt x="1437104" y="1337142"/>
                    <a:pt x="1442509" y="1342548"/>
                    <a:pt x="1442509" y="1349209"/>
                  </a:cubicBezTo>
                  <a:cubicBezTo>
                    <a:pt x="1442509" y="1355870"/>
                    <a:pt x="1437104" y="1361276"/>
                    <a:pt x="1430442" y="1361276"/>
                  </a:cubicBezTo>
                  <a:lnTo>
                    <a:pt x="1429840" y="1361034"/>
                  </a:lnTo>
                  <a:cubicBezTo>
                    <a:pt x="1381571" y="1359829"/>
                    <a:pt x="1303860" y="1358139"/>
                    <a:pt x="1290588" y="1358741"/>
                  </a:cubicBezTo>
                  <a:cubicBezTo>
                    <a:pt x="1288270" y="1359455"/>
                    <a:pt x="1285785" y="1359455"/>
                    <a:pt x="1283467" y="1358741"/>
                  </a:cubicBezTo>
                  <a:cubicBezTo>
                    <a:pt x="1277748" y="1356848"/>
                    <a:pt x="1274297" y="1351031"/>
                    <a:pt x="1275383" y="1345106"/>
                  </a:cubicBezTo>
                  <a:cubicBezTo>
                    <a:pt x="1276741" y="1337564"/>
                    <a:pt x="1277250" y="1334736"/>
                    <a:pt x="1314766" y="1334677"/>
                  </a:cubicBezTo>
                  <a:close/>
                  <a:moveTo>
                    <a:pt x="888756" y="1303476"/>
                  </a:moveTo>
                  <a:cubicBezTo>
                    <a:pt x="895321" y="1302390"/>
                    <a:pt x="901523" y="1306806"/>
                    <a:pt x="902632" y="1313371"/>
                  </a:cubicBezTo>
                  <a:cubicBezTo>
                    <a:pt x="912890" y="1373705"/>
                    <a:pt x="929663" y="1471569"/>
                    <a:pt x="933404" y="1486894"/>
                  </a:cubicBezTo>
                  <a:cubicBezTo>
                    <a:pt x="934598" y="1489102"/>
                    <a:pt x="935020" y="1491648"/>
                    <a:pt x="934610" y="1494134"/>
                  </a:cubicBezTo>
                  <a:cubicBezTo>
                    <a:pt x="933874" y="1500227"/>
                    <a:pt x="928685" y="1504801"/>
                    <a:pt x="922543" y="1504753"/>
                  </a:cubicBezTo>
                  <a:lnTo>
                    <a:pt x="921698" y="1504753"/>
                  </a:lnTo>
                  <a:cubicBezTo>
                    <a:pt x="910355" y="1504753"/>
                    <a:pt x="909632" y="1499323"/>
                    <a:pt x="878861" y="1317352"/>
                  </a:cubicBezTo>
                  <a:cubicBezTo>
                    <a:pt x="877775" y="1310787"/>
                    <a:pt x="882191" y="1304586"/>
                    <a:pt x="888756" y="1303476"/>
                  </a:cubicBezTo>
                  <a:close/>
                  <a:moveTo>
                    <a:pt x="414610" y="1164062"/>
                  </a:moveTo>
                  <a:cubicBezTo>
                    <a:pt x="424955" y="1166273"/>
                    <a:pt x="450454" y="1188356"/>
                    <a:pt x="552450" y="1276686"/>
                  </a:cubicBezTo>
                  <a:cubicBezTo>
                    <a:pt x="557445" y="1281090"/>
                    <a:pt x="557928" y="1288717"/>
                    <a:pt x="553523" y="1293713"/>
                  </a:cubicBezTo>
                  <a:cubicBezTo>
                    <a:pt x="551267" y="1296282"/>
                    <a:pt x="548021" y="1297767"/>
                    <a:pt x="544606" y="1297803"/>
                  </a:cubicBezTo>
                  <a:cubicBezTo>
                    <a:pt x="541735" y="1297803"/>
                    <a:pt x="538946" y="1296778"/>
                    <a:pt x="536762" y="1294907"/>
                  </a:cubicBezTo>
                  <a:cubicBezTo>
                    <a:pt x="492959" y="1257017"/>
                    <a:pt x="422127" y="1196199"/>
                    <a:pt x="410180" y="1187269"/>
                  </a:cubicBezTo>
                  <a:cubicBezTo>
                    <a:pt x="407827" y="1186304"/>
                    <a:pt x="405847" y="1184615"/>
                    <a:pt x="404509" y="1182443"/>
                  </a:cubicBezTo>
                  <a:cubicBezTo>
                    <a:pt x="401311" y="1177315"/>
                    <a:pt x="402384" y="1170617"/>
                    <a:pt x="407043" y="1166757"/>
                  </a:cubicBezTo>
                  <a:cubicBezTo>
                    <a:pt x="409396" y="1164796"/>
                    <a:pt x="411161" y="1163325"/>
                    <a:pt x="414610" y="1164062"/>
                  </a:cubicBezTo>
                  <a:close/>
                  <a:moveTo>
                    <a:pt x="1714379" y="1130435"/>
                  </a:moveTo>
                  <a:cubicBezTo>
                    <a:pt x="1720846" y="1128734"/>
                    <a:pt x="1727459" y="1132594"/>
                    <a:pt x="1729160" y="1139062"/>
                  </a:cubicBezTo>
                  <a:cubicBezTo>
                    <a:pt x="1730862" y="1145530"/>
                    <a:pt x="1727001" y="1152143"/>
                    <a:pt x="1720533" y="1153844"/>
                  </a:cubicBezTo>
                  <a:cubicBezTo>
                    <a:pt x="1661043" y="1169169"/>
                    <a:pt x="1564989" y="1194509"/>
                    <a:pt x="1550148" y="1199457"/>
                  </a:cubicBezTo>
                  <a:cubicBezTo>
                    <a:pt x="1548446" y="1200784"/>
                    <a:pt x="1546382" y="1201581"/>
                    <a:pt x="1544235" y="1201750"/>
                  </a:cubicBezTo>
                  <a:lnTo>
                    <a:pt x="1543511" y="1201750"/>
                  </a:lnTo>
                  <a:cubicBezTo>
                    <a:pt x="1537248" y="1201774"/>
                    <a:pt x="1532011" y="1197008"/>
                    <a:pt x="1531444" y="1190769"/>
                  </a:cubicBezTo>
                  <a:cubicBezTo>
                    <a:pt x="1530237" y="1178702"/>
                    <a:pt x="1530237" y="1178702"/>
                    <a:pt x="1714379" y="1130435"/>
                  </a:cubicBezTo>
                  <a:close/>
                  <a:moveTo>
                    <a:pt x="8039" y="1037050"/>
                  </a:moveTo>
                  <a:cubicBezTo>
                    <a:pt x="10953" y="1036014"/>
                    <a:pt x="14262" y="1036089"/>
                    <a:pt x="17279" y="1037519"/>
                  </a:cubicBezTo>
                  <a:cubicBezTo>
                    <a:pt x="72063" y="1063704"/>
                    <a:pt x="160393" y="1105456"/>
                    <a:pt x="174994" y="1111248"/>
                  </a:cubicBezTo>
                  <a:cubicBezTo>
                    <a:pt x="177323" y="1111501"/>
                    <a:pt x="179520" y="1112467"/>
                    <a:pt x="181270" y="1114024"/>
                  </a:cubicBezTo>
                  <a:cubicBezTo>
                    <a:pt x="186024" y="1117945"/>
                    <a:pt x="187061" y="1124799"/>
                    <a:pt x="183683" y="1129951"/>
                  </a:cubicBezTo>
                  <a:cubicBezTo>
                    <a:pt x="182115" y="1133089"/>
                    <a:pt x="180666" y="1135261"/>
                    <a:pt x="176684" y="1135261"/>
                  </a:cubicBezTo>
                  <a:cubicBezTo>
                    <a:pt x="168237" y="1135261"/>
                    <a:pt x="148569" y="1125970"/>
                    <a:pt x="87750" y="1097371"/>
                  </a:cubicBezTo>
                  <a:cubicBezTo>
                    <a:pt x="47567" y="1078426"/>
                    <a:pt x="6901" y="1059361"/>
                    <a:pt x="6901" y="1059361"/>
                  </a:cubicBezTo>
                  <a:cubicBezTo>
                    <a:pt x="868" y="1056500"/>
                    <a:pt x="-1690" y="1049284"/>
                    <a:pt x="1170" y="1043250"/>
                  </a:cubicBezTo>
                  <a:cubicBezTo>
                    <a:pt x="2606" y="1040234"/>
                    <a:pt x="5125" y="1038086"/>
                    <a:pt x="8039" y="1037050"/>
                  </a:cubicBezTo>
                  <a:close/>
                  <a:moveTo>
                    <a:pt x="945895" y="947921"/>
                  </a:moveTo>
                  <a:cubicBezTo>
                    <a:pt x="952555" y="946558"/>
                    <a:pt x="959071" y="950854"/>
                    <a:pt x="960436" y="957515"/>
                  </a:cubicBezTo>
                  <a:cubicBezTo>
                    <a:pt x="970331" y="1005782"/>
                    <a:pt x="986742" y="1082770"/>
                    <a:pt x="990241" y="1095682"/>
                  </a:cubicBezTo>
                  <a:cubicBezTo>
                    <a:pt x="991399" y="1097781"/>
                    <a:pt x="991894" y="1100171"/>
                    <a:pt x="991689" y="1102560"/>
                  </a:cubicBezTo>
                  <a:cubicBezTo>
                    <a:pt x="991182" y="1108847"/>
                    <a:pt x="985933" y="1113686"/>
                    <a:pt x="979622" y="1113662"/>
                  </a:cubicBezTo>
                  <a:lnTo>
                    <a:pt x="977691" y="1113662"/>
                  </a:lnTo>
                  <a:cubicBezTo>
                    <a:pt x="967555" y="1113662"/>
                    <a:pt x="965624" y="1105094"/>
                    <a:pt x="936302" y="962462"/>
                  </a:cubicBezTo>
                  <a:cubicBezTo>
                    <a:pt x="934937" y="955802"/>
                    <a:pt x="939234" y="949285"/>
                    <a:pt x="945895" y="947921"/>
                  </a:cubicBezTo>
                  <a:close/>
                  <a:moveTo>
                    <a:pt x="771465" y="942189"/>
                  </a:moveTo>
                  <a:cubicBezTo>
                    <a:pt x="776340" y="937677"/>
                    <a:pt x="783942" y="937941"/>
                    <a:pt x="788480" y="942793"/>
                  </a:cubicBezTo>
                  <a:cubicBezTo>
                    <a:pt x="793161" y="947498"/>
                    <a:pt x="793161" y="955101"/>
                    <a:pt x="788480" y="959808"/>
                  </a:cubicBezTo>
                  <a:cubicBezTo>
                    <a:pt x="743832" y="1001800"/>
                    <a:pt x="671912" y="1069979"/>
                    <a:pt x="661172" y="1081684"/>
                  </a:cubicBezTo>
                  <a:cubicBezTo>
                    <a:pt x="659966" y="1083880"/>
                    <a:pt x="658119" y="1085653"/>
                    <a:pt x="655863" y="1086752"/>
                  </a:cubicBezTo>
                  <a:cubicBezTo>
                    <a:pt x="654029" y="1087645"/>
                    <a:pt x="651989" y="1088068"/>
                    <a:pt x="649950" y="1087958"/>
                  </a:cubicBezTo>
                  <a:cubicBezTo>
                    <a:pt x="645919" y="1088030"/>
                    <a:pt x="642119" y="1086088"/>
                    <a:pt x="639814" y="1082770"/>
                  </a:cubicBezTo>
                  <a:cubicBezTo>
                    <a:pt x="632816" y="1072513"/>
                    <a:pt x="632816" y="1072513"/>
                    <a:pt x="771465" y="942189"/>
                  </a:cubicBezTo>
                  <a:close/>
                  <a:moveTo>
                    <a:pt x="442158" y="920228"/>
                  </a:moveTo>
                  <a:cubicBezTo>
                    <a:pt x="446961" y="924898"/>
                    <a:pt x="447069" y="932560"/>
                    <a:pt x="442399" y="937363"/>
                  </a:cubicBezTo>
                  <a:cubicBezTo>
                    <a:pt x="415127" y="965359"/>
                    <a:pt x="371204" y="1010729"/>
                    <a:pt x="363843" y="1019297"/>
                  </a:cubicBezTo>
                  <a:cubicBezTo>
                    <a:pt x="362793" y="1021205"/>
                    <a:pt x="361248" y="1022784"/>
                    <a:pt x="359378" y="1023883"/>
                  </a:cubicBezTo>
                  <a:cubicBezTo>
                    <a:pt x="357508" y="1024945"/>
                    <a:pt x="355385" y="1025488"/>
                    <a:pt x="353225" y="1025452"/>
                  </a:cubicBezTo>
                  <a:cubicBezTo>
                    <a:pt x="349508" y="1025476"/>
                    <a:pt x="345996" y="1023787"/>
                    <a:pt x="343691" y="1020867"/>
                  </a:cubicBezTo>
                  <a:cubicBezTo>
                    <a:pt x="336330" y="1011574"/>
                    <a:pt x="336330" y="1011574"/>
                    <a:pt x="425022" y="920469"/>
                  </a:cubicBezTo>
                  <a:cubicBezTo>
                    <a:pt x="429692" y="915666"/>
                    <a:pt x="437355" y="915558"/>
                    <a:pt x="442158" y="920228"/>
                  </a:cubicBezTo>
                  <a:close/>
                  <a:moveTo>
                    <a:pt x="1390984" y="911297"/>
                  </a:moveTo>
                  <a:cubicBezTo>
                    <a:pt x="1397645" y="911297"/>
                    <a:pt x="1403051" y="916704"/>
                    <a:pt x="1403051" y="923364"/>
                  </a:cubicBezTo>
                  <a:cubicBezTo>
                    <a:pt x="1402207" y="984786"/>
                    <a:pt x="1401119" y="1084096"/>
                    <a:pt x="1401964" y="1099664"/>
                  </a:cubicBezTo>
                  <a:cubicBezTo>
                    <a:pt x="1404100" y="1105974"/>
                    <a:pt x="1400722" y="1112829"/>
                    <a:pt x="1394411" y="1114964"/>
                  </a:cubicBezTo>
                  <a:cubicBezTo>
                    <a:pt x="1392963" y="1115459"/>
                    <a:pt x="1391431" y="1115676"/>
                    <a:pt x="1389897" y="1115592"/>
                  </a:cubicBezTo>
                  <a:lnTo>
                    <a:pt x="1390260" y="1115712"/>
                  </a:lnTo>
                  <a:lnTo>
                    <a:pt x="1388329" y="1115712"/>
                  </a:lnTo>
                  <a:cubicBezTo>
                    <a:pt x="1376262" y="1113661"/>
                    <a:pt x="1376262" y="1113661"/>
                    <a:pt x="1378917" y="923364"/>
                  </a:cubicBezTo>
                  <a:cubicBezTo>
                    <a:pt x="1378917" y="916704"/>
                    <a:pt x="1384323" y="911297"/>
                    <a:pt x="1390984" y="911297"/>
                  </a:cubicBezTo>
                  <a:close/>
                  <a:moveTo>
                    <a:pt x="167755" y="647876"/>
                  </a:moveTo>
                  <a:cubicBezTo>
                    <a:pt x="174415" y="647346"/>
                    <a:pt x="180256" y="652317"/>
                    <a:pt x="180787" y="658978"/>
                  </a:cubicBezTo>
                  <a:cubicBezTo>
                    <a:pt x="183925" y="697833"/>
                    <a:pt x="189113" y="760823"/>
                    <a:pt x="190803" y="772045"/>
                  </a:cubicBezTo>
                  <a:cubicBezTo>
                    <a:pt x="191285" y="774109"/>
                    <a:pt x="191285" y="776256"/>
                    <a:pt x="190803" y="778321"/>
                  </a:cubicBezTo>
                  <a:cubicBezTo>
                    <a:pt x="189837" y="783956"/>
                    <a:pt x="185047" y="788131"/>
                    <a:pt x="179338" y="788336"/>
                  </a:cubicBezTo>
                  <a:lnTo>
                    <a:pt x="178615" y="788336"/>
                  </a:lnTo>
                  <a:cubicBezTo>
                    <a:pt x="166548" y="787611"/>
                    <a:pt x="166548" y="787611"/>
                    <a:pt x="156653" y="660909"/>
                  </a:cubicBezTo>
                  <a:cubicBezTo>
                    <a:pt x="156123" y="654247"/>
                    <a:pt x="161093" y="648407"/>
                    <a:pt x="167755" y="647876"/>
                  </a:cubicBezTo>
                  <a:close/>
                  <a:moveTo>
                    <a:pt x="497038" y="634337"/>
                  </a:moveTo>
                  <a:cubicBezTo>
                    <a:pt x="497218" y="634421"/>
                    <a:pt x="497376" y="634505"/>
                    <a:pt x="497545" y="634601"/>
                  </a:cubicBezTo>
                  <a:cubicBezTo>
                    <a:pt x="551846" y="663079"/>
                    <a:pt x="639815" y="708694"/>
                    <a:pt x="654416" y="714968"/>
                  </a:cubicBezTo>
                  <a:cubicBezTo>
                    <a:pt x="656926" y="715365"/>
                    <a:pt x="659254" y="716548"/>
                    <a:pt x="661053" y="718346"/>
                  </a:cubicBezTo>
                  <a:cubicBezTo>
                    <a:pt x="665408" y="722595"/>
                    <a:pt x="665928" y="729425"/>
                    <a:pt x="662259" y="734275"/>
                  </a:cubicBezTo>
                  <a:cubicBezTo>
                    <a:pt x="660956" y="736953"/>
                    <a:pt x="658241" y="738643"/>
                    <a:pt x="655261" y="738618"/>
                  </a:cubicBezTo>
                  <a:cubicBezTo>
                    <a:pt x="644280" y="738618"/>
                    <a:pt x="612423" y="721966"/>
                    <a:pt x="486323" y="655961"/>
                  </a:cubicBezTo>
                  <a:cubicBezTo>
                    <a:pt x="480348" y="653003"/>
                    <a:pt x="477912" y="645763"/>
                    <a:pt x="480868" y="639790"/>
                  </a:cubicBezTo>
                  <a:cubicBezTo>
                    <a:pt x="483836" y="633817"/>
                    <a:pt x="491077" y="631380"/>
                    <a:pt x="497038" y="634337"/>
                  </a:cubicBezTo>
                  <a:close/>
                  <a:moveTo>
                    <a:pt x="1296621" y="623260"/>
                  </a:moveTo>
                  <a:cubicBezTo>
                    <a:pt x="1302353" y="619856"/>
                    <a:pt x="1309750" y="621751"/>
                    <a:pt x="1313152" y="627483"/>
                  </a:cubicBezTo>
                  <a:cubicBezTo>
                    <a:pt x="1316520" y="633227"/>
                    <a:pt x="1314589" y="640623"/>
                    <a:pt x="1308844" y="643991"/>
                  </a:cubicBezTo>
                  <a:cubicBezTo>
                    <a:pt x="1308833" y="644003"/>
                    <a:pt x="1308821" y="644003"/>
                    <a:pt x="1308808" y="644014"/>
                  </a:cubicBezTo>
                  <a:cubicBezTo>
                    <a:pt x="1255956" y="675267"/>
                    <a:pt x="1170763" y="726191"/>
                    <a:pt x="1157971" y="735121"/>
                  </a:cubicBezTo>
                  <a:cubicBezTo>
                    <a:pt x="1156270" y="737075"/>
                    <a:pt x="1153989" y="738426"/>
                    <a:pt x="1151455" y="738982"/>
                  </a:cubicBezTo>
                  <a:cubicBezTo>
                    <a:pt x="1150599" y="739271"/>
                    <a:pt x="1149706" y="739429"/>
                    <a:pt x="1148801" y="739465"/>
                  </a:cubicBezTo>
                  <a:cubicBezTo>
                    <a:pt x="1143816" y="739524"/>
                    <a:pt x="1139304" y="736496"/>
                    <a:pt x="1137457" y="731862"/>
                  </a:cubicBezTo>
                  <a:cubicBezTo>
                    <a:pt x="1132872" y="719795"/>
                    <a:pt x="1132872" y="719795"/>
                    <a:pt x="1296621" y="623260"/>
                  </a:cubicBezTo>
                  <a:close/>
                  <a:moveTo>
                    <a:pt x="1038141" y="497102"/>
                  </a:moveTo>
                  <a:cubicBezTo>
                    <a:pt x="1056639" y="497208"/>
                    <a:pt x="1086052" y="498396"/>
                    <a:pt x="1133113" y="500296"/>
                  </a:cubicBezTo>
                  <a:cubicBezTo>
                    <a:pt x="1139775" y="500296"/>
                    <a:pt x="1145180" y="505703"/>
                    <a:pt x="1145180" y="512363"/>
                  </a:cubicBezTo>
                  <a:cubicBezTo>
                    <a:pt x="1145180" y="519024"/>
                    <a:pt x="1139775" y="524430"/>
                    <a:pt x="1133113" y="524430"/>
                  </a:cubicBezTo>
                  <a:lnTo>
                    <a:pt x="1132269" y="524189"/>
                  </a:lnTo>
                  <a:cubicBezTo>
                    <a:pt x="1093775" y="522741"/>
                    <a:pt x="1031509" y="520931"/>
                    <a:pt x="1020166" y="521052"/>
                  </a:cubicBezTo>
                  <a:cubicBezTo>
                    <a:pt x="1017958" y="521690"/>
                    <a:pt x="1015617" y="521690"/>
                    <a:pt x="1013409" y="521052"/>
                  </a:cubicBezTo>
                  <a:cubicBezTo>
                    <a:pt x="1007677" y="519108"/>
                    <a:pt x="1004274" y="513232"/>
                    <a:pt x="1005445" y="507295"/>
                  </a:cubicBezTo>
                  <a:cubicBezTo>
                    <a:pt x="1006802" y="499754"/>
                    <a:pt x="1007312" y="496925"/>
                    <a:pt x="1038141" y="497102"/>
                  </a:cubicBezTo>
                  <a:close/>
                  <a:moveTo>
                    <a:pt x="826007" y="426446"/>
                  </a:moveTo>
                  <a:cubicBezTo>
                    <a:pt x="832669" y="426446"/>
                    <a:pt x="838074" y="431853"/>
                    <a:pt x="838074" y="438513"/>
                  </a:cubicBezTo>
                  <a:cubicBezTo>
                    <a:pt x="837229" y="499935"/>
                    <a:pt x="836385" y="599005"/>
                    <a:pt x="837351" y="614812"/>
                  </a:cubicBezTo>
                  <a:cubicBezTo>
                    <a:pt x="838122" y="617202"/>
                    <a:pt x="838122" y="619785"/>
                    <a:pt x="837351" y="622174"/>
                  </a:cubicBezTo>
                  <a:cubicBezTo>
                    <a:pt x="835794" y="627313"/>
                    <a:pt x="831015" y="630814"/>
                    <a:pt x="825645" y="630741"/>
                  </a:cubicBezTo>
                  <a:lnTo>
                    <a:pt x="823715" y="630741"/>
                  </a:lnTo>
                  <a:cubicBezTo>
                    <a:pt x="811648" y="628689"/>
                    <a:pt x="811648" y="628689"/>
                    <a:pt x="813940" y="438513"/>
                  </a:cubicBezTo>
                  <a:cubicBezTo>
                    <a:pt x="813940" y="431853"/>
                    <a:pt x="819347" y="426446"/>
                    <a:pt x="826007" y="426446"/>
                  </a:cubicBezTo>
                  <a:close/>
                  <a:moveTo>
                    <a:pt x="677584" y="290091"/>
                  </a:moveTo>
                  <a:cubicBezTo>
                    <a:pt x="683485" y="289994"/>
                    <a:pt x="688590" y="294181"/>
                    <a:pt x="689651" y="299986"/>
                  </a:cubicBezTo>
                  <a:cubicBezTo>
                    <a:pt x="691823" y="312053"/>
                    <a:pt x="691823" y="312053"/>
                    <a:pt x="544002" y="363699"/>
                  </a:cubicBezTo>
                  <a:cubicBezTo>
                    <a:pt x="542833" y="364038"/>
                    <a:pt x="541601" y="364207"/>
                    <a:pt x="540383" y="364182"/>
                  </a:cubicBezTo>
                  <a:cubicBezTo>
                    <a:pt x="533722" y="364109"/>
                    <a:pt x="528376" y="358644"/>
                    <a:pt x="528448" y="351982"/>
                  </a:cubicBezTo>
                  <a:cubicBezTo>
                    <a:pt x="528509" y="346950"/>
                    <a:pt x="531670" y="342485"/>
                    <a:pt x="536401" y="340772"/>
                  </a:cubicBezTo>
                  <a:cubicBezTo>
                    <a:pt x="583100" y="324361"/>
                    <a:pt x="658518" y="297572"/>
                    <a:pt x="670827" y="292504"/>
                  </a:cubicBezTo>
                  <a:cubicBezTo>
                    <a:pt x="672781" y="291031"/>
                    <a:pt x="675135" y="290186"/>
                    <a:pt x="677584" y="290091"/>
                  </a:cubicBezTo>
                  <a:close/>
                  <a:moveTo>
                    <a:pt x="1092688" y="146614"/>
                  </a:moveTo>
                  <a:cubicBezTo>
                    <a:pt x="1098482" y="143284"/>
                    <a:pt x="1105890" y="145287"/>
                    <a:pt x="1109220" y="151079"/>
                  </a:cubicBezTo>
                  <a:cubicBezTo>
                    <a:pt x="1112552" y="156872"/>
                    <a:pt x="1110549" y="164280"/>
                    <a:pt x="1104756" y="167610"/>
                  </a:cubicBezTo>
                  <a:cubicBezTo>
                    <a:pt x="1071089" y="186435"/>
                    <a:pt x="1016788" y="217206"/>
                    <a:pt x="1007375" y="223240"/>
                  </a:cubicBezTo>
                  <a:cubicBezTo>
                    <a:pt x="1005734" y="224821"/>
                    <a:pt x="1003694" y="225907"/>
                    <a:pt x="1001463" y="226376"/>
                  </a:cubicBezTo>
                  <a:cubicBezTo>
                    <a:pt x="1000751" y="226583"/>
                    <a:pt x="1000027" y="226703"/>
                    <a:pt x="999291" y="226739"/>
                  </a:cubicBezTo>
                  <a:cubicBezTo>
                    <a:pt x="994005" y="227089"/>
                    <a:pt x="989117" y="223964"/>
                    <a:pt x="987224" y="219016"/>
                  </a:cubicBezTo>
                  <a:cubicBezTo>
                    <a:pt x="983121" y="208035"/>
                    <a:pt x="983121" y="208035"/>
                    <a:pt x="1092688" y="146614"/>
                  </a:cubicBezTo>
                  <a:close/>
                  <a:moveTo>
                    <a:pt x="583582" y="41512"/>
                  </a:moveTo>
                  <a:cubicBezTo>
                    <a:pt x="588651" y="37179"/>
                    <a:pt x="596264" y="37771"/>
                    <a:pt x="600597" y="42839"/>
                  </a:cubicBezTo>
                  <a:cubicBezTo>
                    <a:pt x="647296" y="96778"/>
                    <a:pt x="723077" y="183540"/>
                    <a:pt x="735627" y="195969"/>
                  </a:cubicBezTo>
                  <a:cubicBezTo>
                    <a:pt x="737883" y="197260"/>
                    <a:pt x="739656" y="199251"/>
                    <a:pt x="740695" y="201640"/>
                  </a:cubicBezTo>
                  <a:cubicBezTo>
                    <a:pt x="743252" y="207179"/>
                    <a:pt x="741287" y="213743"/>
                    <a:pt x="736110" y="216965"/>
                  </a:cubicBezTo>
                  <a:cubicBezTo>
                    <a:pt x="734613" y="218124"/>
                    <a:pt x="732814" y="218835"/>
                    <a:pt x="730921" y="219017"/>
                  </a:cubicBezTo>
                  <a:cubicBezTo>
                    <a:pt x="721267" y="219017"/>
                    <a:pt x="701236" y="195848"/>
                    <a:pt x="582255" y="58526"/>
                  </a:cubicBezTo>
                  <a:cubicBezTo>
                    <a:pt x="577923" y="53458"/>
                    <a:pt x="578513" y="45844"/>
                    <a:pt x="583582" y="41512"/>
                  </a:cubicBezTo>
                  <a:close/>
                  <a:moveTo>
                    <a:pt x="867277" y="0"/>
                  </a:moveTo>
                  <a:cubicBezTo>
                    <a:pt x="873939" y="0"/>
                    <a:pt x="879344" y="5407"/>
                    <a:pt x="879344" y="12067"/>
                  </a:cubicBezTo>
                  <a:cubicBezTo>
                    <a:pt x="878621" y="60336"/>
                    <a:pt x="877897" y="139736"/>
                    <a:pt x="878621" y="153010"/>
                  </a:cubicBezTo>
                  <a:cubicBezTo>
                    <a:pt x="879405" y="155279"/>
                    <a:pt x="879405" y="157741"/>
                    <a:pt x="878621" y="160008"/>
                  </a:cubicBezTo>
                  <a:cubicBezTo>
                    <a:pt x="877197" y="165295"/>
                    <a:pt x="872394" y="168963"/>
                    <a:pt x="866916" y="168938"/>
                  </a:cubicBezTo>
                  <a:lnTo>
                    <a:pt x="864985" y="168938"/>
                  </a:lnTo>
                  <a:cubicBezTo>
                    <a:pt x="852918" y="167008"/>
                    <a:pt x="852918" y="167008"/>
                    <a:pt x="855210" y="12067"/>
                  </a:cubicBezTo>
                  <a:cubicBezTo>
                    <a:pt x="855210" y="5407"/>
                    <a:pt x="860617" y="0"/>
                    <a:pt x="867277"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869" name="Google Shape;869;p17"/>
          <p:cNvGrpSpPr/>
          <p:nvPr/>
        </p:nvGrpSpPr>
        <p:grpSpPr>
          <a:xfrm flipH="1">
            <a:off x="332232" y="4360341"/>
            <a:ext cx="1444983" cy="2522507"/>
            <a:chOff x="3585914" y="588808"/>
            <a:chExt cx="1814394" cy="3167387"/>
          </a:xfrm>
        </p:grpSpPr>
        <p:sp>
          <p:nvSpPr>
            <p:cNvPr id="870" name="Google Shape;870;p17"/>
            <p:cNvSpPr/>
            <p:nvPr/>
          </p:nvSpPr>
          <p:spPr>
            <a:xfrm>
              <a:off x="4226553" y="1938908"/>
              <a:ext cx="211782" cy="1817287"/>
            </a:xfrm>
            <a:custGeom>
              <a:rect b="b" l="l" r="r" t="t"/>
              <a:pathLst>
                <a:path extrusionOk="0" h="1817287" w="211782">
                  <a:moveTo>
                    <a:pt x="78643" y="0"/>
                  </a:moveTo>
                  <a:lnTo>
                    <a:pt x="148152" y="0"/>
                  </a:lnTo>
                  <a:lnTo>
                    <a:pt x="211782" y="235931"/>
                  </a:lnTo>
                  <a:lnTo>
                    <a:pt x="164435" y="235931"/>
                  </a:lnTo>
                  <a:lnTo>
                    <a:pt x="211782" y="411490"/>
                  </a:lnTo>
                  <a:lnTo>
                    <a:pt x="164346" y="411490"/>
                  </a:lnTo>
                  <a:lnTo>
                    <a:pt x="211782" y="587379"/>
                  </a:lnTo>
                  <a:lnTo>
                    <a:pt x="164435" y="587379"/>
                  </a:lnTo>
                  <a:lnTo>
                    <a:pt x="211782" y="762938"/>
                  </a:lnTo>
                  <a:lnTo>
                    <a:pt x="164346" y="762938"/>
                  </a:lnTo>
                  <a:lnTo>
                    <a:pt x="211782" y="938827"/>
                  </a:lnTo>
                  <a:lnTo>
                    <a:pt x="164433" y="938827"/>
                  </a:lnTo>
                  <a:lnTo>
                    <a:pt x="211782" y="1114390"/>
                  </a:lnTo>
                  <a:lnTo>
                    <a:pt x="164347" y="1114390"/>
                  </a:lnTo>
                  <a:lnTo>
                    <a:pt x="211782" y="1290275"/>
                  </a:lnTo>
                  <a:lnTo>
                    <a:pt x="164433" y="1290275"/>
                  </a:lnTo>
                  <a:lnTo>
                    <a:pt x="211782" y="1465839"/>
                  </a:lnTo>
                  <a:lnTo>
                    <a:pt x="164346" y="1465839"/>
                  </a:lnTo>
                  <a:lnTo>
                    <a:pt x="211782" y="1641727"/>
                  </a:lnTo>
                  <a:lnTo>
                    <a:pt x="164434" y="1641727"/>
                  </a:lnTo>
                  <a:lnTo>
                    <a:pt x="211782" y="1817287"/>
                  </a:lnTo>
                  <a:lnTo>
                    <a:pt x="0" y="1817287"/>
                  </a:lnTo>
                  <a:lnTo>
                    <a:pt x="58519" y="1641727"/>
                  </a:lnTo>
                  <a:lnTo>
                    <a:pt x="0" y="1641727"/>
                  </a:lnTo>
                  <a:lnTo>
                    <a:pt x="58629" y="1465839"/>
                  </a:lnTo>
                  <a:lnTo>
                    <a:pt x="0" y="1465839"/>
                  </a:lnTo>
                  <a:lnTo>
                    <a:pt x="58520" y="1290275"/>
                  </a:lnTo>
                  <a:lnTo>
                    <a:pt x="0" y="1290275"/>
                  </a:lnTo>
                  <a:lnTo>
                    <a:pt x="58628" y="1114390"/>
                  </a:lnTo>
                  <a:lnTo>
                    <a:pt x="0" y="1114390"/>
                  </a:lnTo>
                  <a:lnTo>
                    <a:pt x="58520" y="938827"/>
                  </a:lnTo>
                  <a:lnTo>
                    <a:pt x="0" y="938827"/>
                  </a:lnTo>
                  <a:lnTo>
                    <a:pt x="58629" y="762938"/>
                  </a:lnTo>
                  <a:lnTo>
                    <a:pt x="0" y="762938"/>
                  </a:lnTo>
                  <a:lnTo>
                    <a:pt x="58519" y="587379"/>
                  </a:lnTo>
                  <a:lnTo>
                    <a:pt x="0" y="587379"/>
                  </a:lnTo>
                  <a:lnTo>
                    <a:pt x="58629" y="411490"/>
                  </a:lnTo>
                  <a:lnTo>
                    <a:pt x="0" y="411490"/>
                  </a:lnTo>
                  <a:lnTo>
                    <a:pt x="58519" y="235931"/>
                  </a:lnTo>
                  <a:lnTo>
                    <a:pt x="0" y="235931"/>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71" name="Google Shape;871;p17"/>
            <p:cNvSpPr/>
            <p:nvPr/>
          </p:nvSpPr>
          <p:spPr>
            <a:xfrm>
              <a:off x="3585914" y="588808"/>
              <a:ext cx="1814394" cy="1378104"/>
            </a:xfrm>
            <a:custGeom>
              <a:rect b="b" l="l" r="r" t="t"/>
              <a:pathLst>
                <a:path extrusionOk="0" h="402366" w="529750">
                  <a:moveTo>
                    <a:pt x="510523" y="300561"/>
                  </a:moveTo>
                  <a:cubicBezTo>
                    <a:pt x="491473" y="319611"/>
                    <a:pt x="468042" y="317230"/>
                    <a:pt x="428418" y="323135"/>
                  </a:cubicBezTo>
                  <a:lnTo>
                    <a:pt x="425655" y="323135"/>
                  </a:lnTo>
                  <a:lnTo>
                    <a:pt x="420988" y="323993"/>
                  </a:lnTo>
                  <a:lnTo>
                    <a:pt x="416321" y="324755"/>
                  </a:lnTo>
                  <a:cubicBezTo>
                    <a:pt x="412035" y="325517"/>
                    <a:pt x="407844" y="326469"/>
                    <a:pt x="403653" y="327422"/>
                  </a:cubicBezTo>
                  <a:lnTo>
                    <a:pt x="398891" y="328564"/>
                  </a:lnTo>
                  <a:lnTo>
                    <a:pt x="394223" y="329707"/>
                  </a:lnTo>
                  <a:cubicBezTo>
                    <a:pt x="389652" y="330851"/>
                    <a:pt x="384698" y="332184"/>
                    <a:pt x="379936" y="333613"/>
                  </a:cubicBezTo>
                  <a:lnTo>
                    <a:pt x="375173" y="335042"/>
                  </a:lnTo>
                  <a:lnTo>
                    <a:pt x="370411" y="336470"/>
                  </a:lnTo>
                  <a:lnTo>
                    <a:pt x="355837" y="340947"/>
                  </a:lnTo>
                  <a:lnTo>
                    <a:pt x="351170" y="342471"/>
                  </a:lnTo>
                  <a:lnTo>
                    <a:pt x="346408" y="343995"/>
                  </a:lnTo>
                  <a:lnTo>
                    <a:pt x="330405" y="349234"/>
                  </a:lnTo>
                  <a:cubicBezTo>
                    <a:pt x="290401" y="362331"/>
                    <a:pt x="252015" y="380104"/>
                    <a:pt x="216105" y="402193"/>
                  </a:cubicBezTo>
                  <a:cubicBezTo>
                    <a:pt x="197913" y="386886"/>
                    <a:pt x="176387" y="375999"/>
                    <a:pt x="153241" y="370379"/>
                  </a:cubicBezTo>
                  <a:cubicBezTo>
                    <a:pt x="124666" y="363712"/>
                    <a:pt x="110664" y="370379"/>
                    <a:pt x="79517" y="365903"/>
                  </a:cubicBezTo>
                  <a:lnTo>
                    <a:pt x="74373" y="365140"/>
                  </a:lnTo>
                  <a:lnTo>
                    <a:pt x="69326" y="364283"/>
                  </a:lnTo>
                  <a:lnTo>
                    <a:pt x="63896" y="363140"/>
                  </a:lnTo>
                  <a:lnTo>
                    <a:pt x="56467" y="361521"/>
                  </a:lnTo>
                  <a:lnTo>
                    <a:pt x="51705" y="360378"/>
                  </a:lnTo>
                  <a:lnTo>
                    <a:pt x="46847" y="359235"/>
                  </a:lnTo>
                  <a:cubicBezTo>
                    <a:pt x="29797" y="354758"/>
                    <a:pt x="15414" y="348567"/>
                    <a:pt x="6937" y="334661"/>
                  </a:cubicBezTo>
                  <a:cubicBezTo>
                    <a:pt x="-1541" y="320754"/>
                    <a:pt x="-4398" y="299418"/>
                    <a:pt x="4269" y="288940"/>
                  </a:cubicBezTo>
                  <a:cubicBezTo>
                    <a:pt x="12937" y="278463"/>
                    <a:pt x="33892" y="275987"/>
                    <a:pt x="84852" y="293989"/>
                  </a:cubicBezTo>
                  <a:lnTo>
                    <a:pt x="89328" y="295608"/>
                  </a:lnTo>
                  <a:lnTo>
                    <a:pt x="93900" y="297227"/>
                  </a:lnTo>
                  <a:lnTo>
                    <a:pt x="105616" y="301895"/>
                  </a:lnTo>
                  <a:lnTo>
                    <a:pt x="110092" y="303704"/>
                  </a:lnTo>
                  <a:cubicBezTo>
                    <a:pt x="111616" y="304257"/>
                    <a:pt x="113141" y="304895"/>
                    <a:pt x="114570" y="305609"/>
                  </a:cubicBezTo>
                  <a:cubicBezTo>
                    <a:pt x="131334" y="312467"/>
                    <a:pt x="150479" y="321230"/>
                    <a:pt x="172386" y="331994"/>
                  </a:cubicBezTo>
                  <a:cubicBezTo>
                    <a:pt x="160098" y="312944"/>
                    <a:pt x="148098" y="296180"/>
                    <a:pt x="136953" y="281987"/>
                  </a:cubicBezTo>
                  <a:cubicBezTo>
                    <a:pt x="136096" y="280654"/>
                    <a:pt x="135049" y="279377"/>
                    <a:pt x="134000" y="278177"/>
                  </a:cubicBezTo>
                  <a:lnTo>
                    <a:pt x="131048" y="274463"/>
                  </a:lnTo>
                  <a:cubicBezTo>
                    <a:pt x="125904" y="267890"/>
                    <a:pt x="120855" y="261985"/>
                    <a:pt x="116188" y="256555"/>
                  </a:cubicBezTo>
                  <a:cubicBezTo>
                    <a:pt x="109712" y="249031"/>
                    <a:pt x="103711" y="242554"/>
                    <a:pt x="98281" y="236744"/>
                  </a:cubicBezTo>
                  <a:lnTo>
                    <a:pt x="94567" y="232838"/>
                  </a:lnTo>
                  <a:lnTo>
                    <a:pt x="90948" y="228933"/>
                  </a:lnTo>
                  <a:cubicBezTo>
                    <a:pt x="85232" y="222932"/>
                    <a:pt x="80089" y="217694"/>
                    <a:pt x="75517" y="212645"/>
                  </a:cubicBezTo>
                  <a:lnTo>
                    <a:pt x="71516" y="208169"/>
                  </a:lnTo>
                  <a:lnTo>
                    <a:pt x="67706" y="203596"/>
                  </a:lnTo>
                  <a:cubicBezTo>
                    <a:pt x="62753" y="197710"/>
                    <a:pt x="58467" y="191328"/>
                    <a:pt x="54848" y="184546"/>
                  </a:cubicBezTo>
                  <a:lnTo>
                    <a:pt x="52085" y="179308"/>
                  </a:lnTo>
                  <a:cubicBezTo>
                    <a:pt x="51323" y="177593"/>
                    <a:pt x="50467" y="175688"/>
                    <a:pt x="49704" y="173783"/>
                  </a:cubicBezTo>
                  <a:lnTo>
                    <a:pt x="48656" y="171212"/>
                  </a:lnTo>
                  <a:cubicBezTo>
                    <a:pt x="47895" y="169306"/>
                    <a:pt x="45513" y="163115"/>
                    <a:pt x="43132" y="154733"/>
                  </a:cubicBezTo>
                  <a:cubicBezTo>
                    <a:pt x="42655" y="153019"/>
                    <a:pt x="42180" y="151209"/>
                    <a:pt x="41703" y="149304"/>
                  </a:cubicBezTo>
                  <a:cubicBezTo>
                    <a:pt x="41703" y="147589"/>
                    <a:pt x="40846" y="145685"/>
                    <a:pt x="40465" y="143780"/>
                  </a:cubicBezTo>
                  <a:cubicBezTo>
                    <a:pt x="36464" y="124729"/>
                    <a:pt x="35321" y="101107"/>
                    <a:pt x="49324" y="87868"/>
                  </a:cubicBezTo>
                  <a:cubicBezTo>
                    <a:pt x="65420" y="72628"/>
                    <a:pt x="94757" y="77676"/>
                    <a:pt x="114379" y="84439"/>
                  </a:cubicBezTo>
                  <a:cubicBezTo>
                    <a:pt x="116379" y="85105"/>
                    <a:pt x="118284" y="85772"/>
                    <a:pt x="120094" y="86534"/>
                  </a:cubicBezTo>
                  <a:lnTo>
                    <a:pt x="124761" y="88439"/>
                  </a:lnTo>
                  <a:lnTo>
                    <a:pt x="125428" y="88439"/>
                  </a:lnTo>
                  <a:cubicBezTo>
                    <a:pt x="131523" y="91249"/>
                    <a:pt x="137239" y="94697"/>
                    <a:pt x="142573" y="98726"/>
                  </a:cubicBezTo>
                  <a:cubicBezTo>
                    <a:pt x="144192" y="99812"/>
                    <a:pt x="145717" y="100993"/>
                    <a:pt x="147240" y="102251"/>
                  </a:cubicBezTo>
                  <a:lnTo>
                    <a:pt x="151717" y="106156"/>
                  </a:lnTo>
                  <a:cubicBezTo>
                    <a:pt x="156955" y="111042"/>
                    <a:pt x="161718" y="116367"/>
                    <a:pt x="166099" y="122063"/>
                  </a:cubicBezTo>
                  <a:cubicBezTo>
                    <a:pt x="167337" y="123587"/>
                    <a:pt x="168480" y="125177"/>
                    <a:pt x="169529" y="126825"/>
                  </a:cubicBezTo>
                  <a:cubicBezTo>
                    <a:pt x="170767" y="128425"/>
                    <a:pt x="171910" y="130111"/>
                    <a:pt x="172863" y="131873"/>
                  </a:cubicBezTo>
                  <a:cubicBezTo>
                    <a:pt x="176862" y="137979"/>
                    <a:pt x="180482" y="144341"/>
                    <a:pt x="183626" y="150923"/>
                  </a:cubicBezTo>
                  <a:lnTo>
                    <a:pt x="185912" y="155971"/>
                  </a:lnTo>
                  <a:cubicBezTo>
                    <a:pt x="186673" y="157686"/>
                    <a:pt x="187341" y="159401"/>
                    <a:pt x="188102" y="161020"/>
                  </a:cubicBezTo>
                  <a:cubicBezTo>
                    <a:pt x="195246" y="178822"/>
                    <a:pt x="200579" y="197300"/>
                    <a:pt x="204009" y="216170"/>
                  </a:cubicBezTo>
                  <a:lnTo>
                    <a:pt x="204009" y="216170"/>
                  </a:lnTo>
                  <a:cubicBezTo>
                    <a:pt x="204009" y="217979"/>
                    <a:pt x="204676" y="219694"/>
                    <a:pt x="205057" y="221504"/>
                  </a:cubicBezTo>
                  <a:lnTo>
                    <a:pt x="205914" y="226838"/>
                  </a:lnTo>
                  <a:cubicBezTo>
                    <a:pt x="208867" y="245021"/>
                    <a:pt x="210486" y="263385"/>
                    <a:pt x="210867" y="281797"/>
                  </a:cubicBezTo>
                  <a:cubicBezTo>
                    <a:pt x="210581" y="252755"/>
                    <a:pt x="212676" y="223732"/>
                    <a:pt x="217059" y="195024"/>
                  </a:cubicBezTo>
                  <a:cubicBezTo>
                    <a:pt x="217059" y="193214"/>
                    <a:pt x="217725" y="191405"/>
                    <a:pt x="218011" y="189595"/>
                  </a:cubicBezTo>
                  <a:cubicBezTo>
                    <a:pt x="218297" y="187785"/>
                    <a:pt x="218582" y="185975"/>
                    <a:pt x="218963" y="184261"/>
                  </a:cubicBezTo>
                  <a:cubicBezTo>
                    <a:pt x="220011" y="177974"/>
                    <a:pt x="221249" y="172069"/>
                    <a:pt x="222487" y="166544"/>
                  </a:cubicBezTo>
                  <a:lnTo>
                    <a:pt x="223630" y="161401"/>
                  </a:lnTo>
                  <a:cubicBezTo>
                    <a:pt x="223630" y="159591"/>
                    <a:pt x="224487" y="157877"/>
                    <a:pt x="224869" y="156257"/>
                  </a:cubicBezTo>
                  <a:cubicBezTo>
                    <a:pt x="225726" y="152923"/>
                    <a:pt x="226488" y="149685"/>
                    <a:pt x="227345" y="146732"/>
                  </a:cubicBezTo>
                  <a:lnTo>
                    <a:pt x="227917" y="144827"/>
                  </a:lnTo>
                  <a:lnTo>
                    <a:pt x="229345" y="139874"/>
                  </a:lnTo>
                  <a:cubicBezTo>
                    <a:pt x="229345" y="138064"/>
                    <a:pt x="230299" y="136445"/>
                    <a:pt x="230774" y="134826"/>
                  </a:cubicBezTo>
                  <a:cubicBezTo>
                    <a:pt x="232869" y="128359"/>
                    <a:pt x="235251" y="121996"/>
                    <a:pt x="237918" y="115776"/>
                  </a:cubicBezTo>
                  <a:cubicBezTo>
                    <a:pt x="252110" y="83629"/>
                    <a:pt x="274209" y="55635"/>
                    <a:pt x="302212" y="34432"/>
                  </a:cubicBezTo>
                  <a:lnTo>
                    <a:pt x="304307" y="32813"/>
                  </a:lnTo>
                  <a:lnTo>
                    <a:pt x="308212" y="29861"/>
                  </a:lnTo>
                  <a:lnTo>
                    <a:pt x="312118" y="26908"/>
                  </a:lnTo>
                  <a:cubicBezTo>
                    <a:pt x="316785" y="23479"/>
                    <a:pt x="321643" y="20050"/>
                    <a:pt x="326786" y="16906"/>
                  </a:cubicBezTo>
                  <a:lnTo>
                    <a:pt x="331073" y="14239"/>
                  </a:lnTo>
                  <a:lnTo>
                    <a:pt x="335549" y="11763"/>
                  </a:lnTo>
                  <a:cubicBezTo>
                    <a:pt x="350789" y="3133"/>
                    <a:pt x="368125" y="-962"/>
                    <a:pt x="385555" y="-48"/>
                  </a:cubicBezTo>
                  <a:cubicBezTo>
                    <a:pt x="399367" y="809"/>
                    <a:pt x="414130" y="1762"/>
                    <a:pt x="422608" y="11858"/>
                  </a:cubicBezTo>
                  <a:cubicBezTo>
                    <a:pt x="434800" y="25765"/>
                    <a:pt x="431561" y="51673"/>
                    <a:pt x="420703" y="80343"/>
                  </a:cubicBezTo>
                  <a:lnTo>
                    <a:pt x="418893" y="85010"/>
                  </a:lnTo>
                  <a:cubicBezTo>
                    <a:pt x="418322" y="86534"/>
                    <a:pt x="417655" y="88058"/>
                    <a:pt x="416988" y="89582"/>
                  </a:cubicBezTo>
                  <a:cubicBezTo>
                    <a:pt x="414798" y="94821"/>
                    <a:pt x="412321" y="100060"/>
                    <a:pt x="409654" y="105394"/>
                  </a:cubicBezTo>
                  <a:cubicBezTo>
                    <a:pt x="408987" y="106918"/>
                    <a:pt x="408225" y="108346"/>
                    <a:pt x="407463" y="109775"/>
                  </a:cubicBezTo>
                  <a:cubicBezTo>
                    <a:pt x="406701" y="111204"/>
                    <a:pt x="406034" y="112728"/>
                    <a:pt x="405273" y="114157"/>
                  </a:cubicBezTo>
                  <a:cubicBezTo>
                    <a:pt x="394223" y="134921"/>
                    <a:pt x="381460" y="154743"/>
                    <a:pt x="367173" y="173402"/>
                  </a:cubicBezTo>
                  <a:cubicBezTo>
                    <a:pt x="355456" y="187995"/>
                    <a:pt x="342693" y="201749"/>
                    <a:pt x="329073" y="214550"/>
                  </a:cubicBezTo>
                  <a:lnTo>
                    <a:pt x="325738" y="217979"/>
                  </a:lnTo>
                  <a:lnTo>
                    <a:pt x="322500" y="221504"/>
                  </a:lnTo>
                  <a:cubicBezTo>
                    <a:pt x="320119" y="224075"/>
                    <a:pt x="317737" y="226742"/>
                    <a:pt x="315356" y="229695"/>
                  </a:cubicBezTo>
                  <a:lnTo>
                    <a:pt x="312404" y="233314"/>
                  </a:lnTo>
                  <a:cubicBezTo>
                    <a:pt x="311451" y="234553"/>
                    <a:pt x="310403" y="235791"/>
                    <a:pt x="309451" y="237124"/>
                  </a:cubicBezTo>
                  <a:cubicBezTo>
                    <a:pt x="306499" y="241030"/>
                    <a:pt x="303450" y="245316"/>
                    <a:pt x="299926" y="250269"/>
                  </a:cubicBezTo>
                  <a:lnTo>
                    <a:pt x="298211" y="252841"/>
                  </a:lnTo>
                  <a:cubicBezTo>
                    <a:pt x="297926" y="253298"/>
                    <a:pt x="297640" y="253774"/>
                    <a:pt x="297354" y="254270"/>
                  </a:cubicBezTo>
                  <a:cubicBezTo>
                    <a:pt x="296402" y="255556"/>
                    <a:pt x="295545" y="256898"/>
                    <a:pt x="294782" y="258270"/>
                  </a:cubicBezTo>
                  <a:cubicBezTo>
                    <a:pt x="278971" y="283626"/>
                    <a:pt x="266493" y="310934"/>
                    <a:pt x="257825" y="339518"/>
                  </a:cubicBezTo>
                  <a:cubicBezTo>
                    <a:pt x="286400" y="320468"/>
                    <a:pt x="310117" y="304371"/>
                    <a:pt x="328691" y="292560"/>
                  </a:cubicBezTo>
                  <a:lnTo>
                    <a:pt x="344027" y="283035"/>
                  </a:lnTo>
                  <a:lnTo>
                    <a:pt x="348694" y="280082"/>
                  </a:lnTo>
                  <a:lnTo>
                    <a:pt x="353456" y="277225"/>
                  </a:lnTo>
                  <a:cubicBezTo>
                    <a:pt x="358505" y="274081"/>
                    <a:pt x="362981" y="271224"/>
                    <a:pt x="367839" y="268652"/>
                  </a:cubicBezTo>
                  <a:lnTo>
                    <a:pt x="372506" y="265890"/>
                  </a:lnTo>
                  <a:lnTo>
                    <a:pt x="377173" y="263318"/>
                  </a:lnTo>
                  <a:cubicBezTo>
                    <a:pt x="382031" y="260651"/>
                    <a:pt x="386794" y="258175"/>
                    <a:pt x="391461" y="255889"/>
                  </a:cubicBezTo>
                  <a:lnTo>
                    <a:pt x="396128" y="253507"/>
                  </a:lnTo>
                  <a:lnTo>
                    <a:pt x="400795" y="251317"/>
                  </a:lnTo>
                  <a:cubicBezTo>
                    <a:pt x="404987" y="249412"/>
                    <a:pt x="409082" y="247602"/>
                    <a:pt x="413273" y="245888"/>
                  </a:cubicBezTo>
                  <a:lnTo>
                    <a:pt x="418036" y="244078"/>
                  </a:lnTo>
                  <a:lnTo>
                    <a:pt x="422703" y="242268"/>
                  </a:lnTo>
                  <a:lnTo>
                    <a:pt x="432228" y="239125"/>
                  </a:lnTo>
                  <a:cubicBezTo>
                    <a:pt x="452707" y="231133"/>
                    <a:pt x="475091" y="229505"/>
                    <a:pt x="496427" y="234457"/>
                  </a:cubicBezTo>
                  <a:cubicBezTo>
                    <a:pt x="505952" y="237029"/>
                    <a:pt x="521477" y="241411"/>
                    <a:pt x="526906" y="254365"/>
                  </a:cubicBezTo>
                  <a:cubicBezTo>
                    <a:pt x="533479" y="270367"/>
                    <a:pt x="521287" y="289988"/>
                    <a:pt x="510523" y="30056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72" name="Google Shape;872;p17"/>
            <p:cNvSpPr/>
            <p:nvPr/>
          </p:nvSpPr>
          <p:spPr>
            <a:xfrm>
              <a:off x="3723890" y="631718"/>
              <a:ext cx="1320298" cy="1211958"/>
            </a:xfrm>
            <a:custGeom>
              <a:rect b="b" l="l" r="r" t="t"/>
              <a:pathLst>
                <a:path extrusionOk="0" h="1211958" w="1320298">
                  <a:moveTo>
                    <a:pt x="223205" y="992670"/>
                  </a:moveTo>
                  <a:lnTo>
                    <a:pt x="238543" y="998871"/>
                  </a:lnTo>
                  <a:lnTo>
                    <a:pt x="241540" y="1000146"/>
                  </a:lnTo>
                  <a:lnTo>
                    <a:pt x="253881" y="1005397"/>
                  </a:lnTo>
                  <a:lnTo>
                    <a:pt x="133791" y="1211958"/>
                  </a:lnTo>
                  <a:lnTo>
                    <a:pt x="119614" y="1209857"/>
                  </a:lnTo>
                  <a:lnTo>
                    <a:pt x="116175" y="1209347"/>
                  </a:lnTo>
                  <a:lnTo>
                    <a:pt x="98877" y="1206411"/>
                  </a:lnTo>
                  <a:close/>
                  <a:moveTo>
                    <a:pt x="153374" y="966893"/>
                  </a:moveTo>
                  <a:lnTo>
                    <a:pt x="168709" y="972443"/>
                  </a:lnTo>
                  <a:lnTo>
                    <a:pt x="184047" y="977989"/>
                  </a:lnTo>
                  <a:lnTo>
                    <a:pt x="55799" y="1198257"/>
                  </a:lnTo>
                  <a:lnTo>
                    <a:pt x="39485" y="1194342"/>
                  </a:lnTo>
                  <a:lnTo>
                    <a:pt x="22845" y="1190426"/>
                  </a:lnTo>
                  <a:close/>
                  <a:moveTo>
                    <a:pt x="1074581" y="908806"/>
                  </a:moveTo>
                  <a:lnTo>
                    <a:pt x="1081105" y="1126464"/>
                  </a:lnTo>
                  <a:lnTo>
                    <a:pt x="1065116" y="1131685"/>
                  </a:lnTo>
                  <a:lnTo>
                    <a:pt x="1048801" y="1136906"/>
                  </a:lnTo>
                  <a:lnTo>
                    <a:pt x="1042275" y="928714"/>
                  </a:lnTo>
                  <a:lnTo>
                    <a:pt x="1058264" y="918597"/>
                  </a:lnTo>
                  <a:close/>
                  <a:moveTo>
                    <a:pt x="1155181" y="861165"/>
                  </a:moveTo>
                  <a:lnTo>
                    <a:pt x="1163013" y="1101338"/>
                  </a:lnTo>
                  <a:lnTo>
                    <a:pt x="1146698" y="1106234"/>
                  </a:lnTo>
                  <a:lnTo>
                    <a:pt x="1130380" y="1111129"/>
                  </a:lnTo>
                  <a:lnTo>
                    <a:pt x="1123203" y="879439"/>
                  </a:lnTo>
                  <a:lnTo>
                    <a:pt x="1139192" y="869976"/>
                  </a:lnTo>
                  <a:close/>
                  <a:moveTo>
                    <a:pt x="1236759" y="820047"/>
                  </a:moveTo>
                  <a:lnTo>
                    <a:pt x="1244920" y="1080129"/>
                  </a:lnTo>
                  <a:lnTo>
                    <a:pt x="1228602" y="1084045"/>
                  </a:lnTo>
                  <a:lnTo>
                    <a:pt x="1212613" y="1087960"/>
                  </a:lnTo>
                  <a:lnTo>
                    <a:pt x="1204782" y="835714"/>
                  </a:lnTo>
                  <a:lnTo>
                    <a:pt x="1220770" y="827553"/>
                  </a:lnTo>
                  <a:close/>
                  <a:moveTo>
                    <a:pt x="1311818" y="789045"/>
                  </a:moveTo>
                  <a:lnTo>
                    <a:pt x="1320298" y="1065440"/>
                  </a:lnTo>
                  <a:lnTo>
                    <a:pt x="1304309" y="1068376"/>
                  </a:lnTo>
                  <a:lnTo>
                    <a:pt x="1288320" y="1070990"/>
                  </a:lnTo>
                  <a:lnTo>
                    <a:pt x="1279509" y="801447"/>
                  </a:lnTo>
                  <a:lnTo>
                    <a:pt x="1295823" y="795246"/>
                  </a:lnTo>
                  <a:close/>
                  <a:moveTo>
                    <a:pt x="560298" y="700940"/>
                  </a:moveTo>
                  <a:cubicBezTo>
                    <a:pt x="560298" y="707141"/>
                    <a:pt x="562579" y="713016"/>
                    <a:pt x="563885" y="719214"/>
                  </a:cubicBezTo>
                  <a:lnTo>
                    <a:pt x="566821" y="737488"/>
                  </a:lnTo>
                  <a:lnTo>
                    <a:pt x="330564" y="924470"/>
                  </a:lnTo>
                  <a:cubicBezTo>
                    <a:pt x="327631" y="919903"/>
                    <a:pt x="324041" y="915531"/>
                    <a:pt x="320450" y="911420"/>
                  </a:cubicBezTo>
                  <a:lnTo>
                    <a:pt x="310333" y="898693"/>
                  </a:lnTo>
                  <a:close/>
                  <a:moveTo>
                    <a:pt x="611530" y="591621"/>
                  </a:moveTo>
                  <a:lnTo>
                    <a:pt x="891187" y="817110"/>
                  </a:lnTo>
                  <a:lnTo>
                    <a:pt x="885311" y="825922"/>
                  </a:lnTo>
                  <a:cubicBezTo>
                    <a:pt x="884331" y="827487"/>
                    <a:pt x="883358" y="829118"/>
                    <a:pt x="882375" y="830817"/>
                  </a:cubicBezTo>
                  <a:cubicBezTo>
                    <a:pt x="879114" y="835223"/>
                    <a:pt x="876174" y="839821"/>
                    <a:pt x="873567" y="844521"/>
                  </a:cubicBezTo>
                  <a:lnTo>
                    <a:pt x="605004" y="628498"/>
                  </a:lnTo>
                  <a:cubicBezTo>
                    <a:pt x="605004" y="622297"/>
                    <a:pt x="607285" y="616096"/>
                    <a:pt x="608265" y="609895"/>
                  </a:cubicBezTo>
                  <a:cubicBezTo>
                    <a:pt x="609245" y="603697"/>
                    <a:pt x="610225" y="597496"/>
                    <a:pt x="611530" y="591621"/>
                  </a:cubicBezTo>
                  <a:close/>
                  <a:moveTo>
                    <a:pt x="631757" y="495684"/>
                  </a:moveTo>
                  <a:lnTo>
                    <a:pt x="943070" y="746628"/>
                  </a:lnTo>
                  <a:lnTo>
                    <a:pt x="932953" y="759026"/>
                  </a:lnTo>
                  <a:cubicBezTo>
                    <a:pt x="929691" y="763271"/>
                    <a:pt x="926101" y="767512"/>
                    <a:pt x="922839" y="772079"/>
                  </a:cubicBezTo>
                  <a:lnTo>
                    <a:pt x="623600" y="530927"/>
                  </a:lnTo>
                  <a:lnTo>
                    <a:pt x="627515" y="513307"/>
                  </a:lnTo>
                  <a:cubicBezTo>
                    <a:pt x="627515" y="507106"/>
                    <a:pt x="630455" y="501234"/>
                    <a:pt x="631757" y="495684"/>
                  </a:cubicBezTo>
                  <a:close/>
                  <a:moveTo>
                    <a:pt x="490464" y="477081"/>
                  </a:moveTo>
                  <a:lnTo>
                    <a:pt x="498296" y="494378"/>
                  </a:lnTo>
                  <a:cubicBezTo>
                    <a:pt x="500906" y="500251"/>
                    <a:pt x="503191" y="506126"/>
                    <a:pt x="505802" y="511673"/>
                  </a:cubicBezTo>
                  <a:lnTo>
                    <a:pt x="198079" y="769465"/>
                  </a:lnTo>
                  <a:lnTo>
                    <a:pt x="185355" y="756087"/>
                  </a:lnTo>
                  <a:lnTo>
                    <a:pt x="172953" y="742709"/>
                  </a:lnTo>
                  <a:close/>
                  <a:moveTo>
                    <a:pt x="651990" y="423239"/>
                  </a:moveTo>
                  <a:lnTo>
                    <a:pt x="990060" y="695719"/>
                  </a:lnTo>
                  <a:lnTo>
                    <a:pt x="978638" y="707466"/>
                  </a:lnTo>
                  <a:lnTo>
                    <a:pt x="967545" y="719539"/>
                  </a:lnTo>
                  <a:lnTo>
                    <a:pt x="641223" y="458482"/>
                  </a:lnTo>
                  <a:lnTo>
                    <a:pt x="646118" y="441513"/>
                  </a:lnTo>
                  <a:cubicBezTo>
                    <a:pt x="648729" y="433356"/>
                    <a:pt x="650360" y="427809"/>
                    <a:pt x="651990" y="423239"/>
                  </a:cubicBezTo>
                  <a:close/>
                  <a:moveTo>
                    <a:pt x="429115" y="377228"/>
                  </a:moveTo>
                  <a:cubicBezTo>
                    <a:pt x="433356" y="382449"/>
                    <a:pt x="437272" y="387900"/>
                    <a:pt x="440862" y="393546"/>
                  </a:cubicBezTo>
                  <a:cubicBezTo>
                    <a:pt x="445429" y="398996"/>
                    <a:pt x="449674" y="404773"/>
                    <a:pt x="453590" y="410840"/>
                  </a:cubicBezTo>
                  <a:lnTo>
                    <a:pt x="118782" y="686910"/>
                  </a:lnTo>
                  <a:lnTo>
                    <a:pt x="105075" y="671572"/>
                  </a:lnTo>
                  <a:lnTo>
                    <a:pt x="92025" y="655909"/>
                  </a:lnTo>
                  <a:close/>
                  <a:moveTo>
                    <a:pt x="348516" y="297280"/>
                  </a:moveTo>
                  <a:cubicBezTo>
                    <a:pt x="354059" y="301000"/>
                    <a:pt x="359284" y="305046"/>
                    <a:pt x="364505" y="309356"/>
                  </a:cubicBezTo>
                  <a:lnTo>
                    <a:pt x="379839" y="322735"/>
                  </a:lnTo>
                  <a:lnTo>
                    <a:pt x="47971" y="590318"/>
                  </a:lnTo>
                  <a:lnTo>
                    <a:pt x="38508" y="572370"/>
                  </a:lnTo>
                  <a:cubicBezTo>
                    <a:pt x="35894" y="566498"/>
                    <a:pt x="32962" y="559971"/>
                    <a:pt x="30351" y="553441"/>
                  </a:cubicBezTo>
                  <a:close/>
                  <a:moveTo>
                    <a:pt x="253226" y="247351"/>
                  </a:moveTo>
                  <a:cubicBezTo>
                    <a:pt x="260078" y="249636"/>
                    <a:pt x="266608" y="251921"/>
                    <a:pt x="272805" y="254532"/>
                  </a:cubicBezTo>
                  <a:lnTo>
                    <a:pt x="288794" y="261058"/>
                  </a:lnTo>
                  <a:lnTo>
                    <a:pt x="291079" y="262038"/>
                  </a:lnTo>
                  <a:lnTo>
                    <a:pt x="9137" y="488178"/>
                  </a:lnTo>
                  <a:cubicBezTo>
                    <a:pt x="7506" y="482306"/>
                    <a:pt x="5876" y="476105"/>
                    <a:pt x="4242" y="469579"/>
                  </a:cubicBezTo>
                  <a:cubicBezTo>
                    <a:pt x="4242" y="463703"/>
                    <a:pt x="1305" y="457177"/>
                    <a:pt x="0" y="450650"/>
                  </a:cubicBezTo>
                  <a:close/>
                  <a:moveTo>
                    <a:pt x="930671" y="51883"/>
                  </a:moveTo>
                  <a:lnTo>
                    <a:pt x="1264825" y="320772"/>
                  </a:lnTo>
                  <a:cubicBezTo>
                    <a:pt x="1262543" y="325993"/>
                    <a:pt x="1259929" y="330889"/>
                    <a:pt x="1257319" y="335785"/>
                  </a:cubicBezTo>
                  <a:cubicBezTo>
                    <a:pt x="1254712" y="340680"/>
                    <a:pt x="1252423" y="345902"/>
                    <a:pt x="1249816" y="350794"/>
                  </a:cubicBezTo>
                  <a:lnTo>
                    <a:pt x="903915" y="72117"/>
                  </a:lnTo>
                  <a:lnTo>
                    <a:pt x="917289" y="62000"/>
                  </a:lnTo>
                  <a:close/>
                  <a:moveTo>
                    <a:pt x="1010945" y="0"/>
                  </a:moveTo>
                  <a:lnTo>
                    <a:pt x="1302679" y="234955"/>
                  </a:lnTo>
                  <a:lnTo>
                    <a:pt x="1296478" y="250944"/>
                  </a:lnTo>
                  <a:cubicBezTo>
                    <a:pt x="1294521" y="256165"/>
                    <a:pt x="1292236" y="261386"/>
                    <a:pt x="1289951" y="266607"/>
                  </a:cubicBezTo>
                  <a:lnTo>
                    <a:pt x="980927" y="17623"/>
                  </a:lnTo>
                  <a:lnTo>
                    <a:pt x="995610" y="8486"/>
                  </a:ln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873" name="Google Shape;873;p17"/>
          <p:cNvGrpSpPr/>
          <p:nvPr/>
        </p:nvGrpSpPr>
        <p:grpSpPr>
          <a:xfrm>
            <a:off x="408427" y="6104421"/>
            <a:ext cx="624738" cy="743656"/>
            <a:chOff x="2281200" y="3282245"/>
            <a:chExt cx="1632023" cy="1942675"/>
          </a:xfrm>
        </p:grpSpPr>
        <p:sp>
          <p:nvSpPr>
            <p:cNvPr id="874" name="Google Shape;874;p17"/>
            <p:cNvSpPr/>
            <p:nvPr/>
          </p:nvSpPr>
          <p:spPr>
            <a:xfrm>
              <a:off x="2317689" y="3340720"/>
              <a:ext cx="1595534" cy="1884200"/>
            </a:xfrm>
            <a:custGeom>
              <a:rect b="b" l="l" r="r" t="t"/>
              <a:pathLst>
                <a:path extrusionOk="0" h="965019" w="817175">
                  <a:moveTo>
                    <a:pt x="169690" y="964977"/>
                  </a:moveTo>
                  <a:cubicBezTo>
                    <a:pt x="135260" y="891906"/>
                    <a:pt x="169128" y="817338"/>
                    <a:pt x="173151" y="808917"/>
                  </a:cubicBezTo>
                  <a:cubicBezTo>
                    <a:pt x="196317" y="761444"/>
                    <a:pt x="237521" y="725227"/>
                    <a:pt x="287576" y="708339"/>
                  </a:cubicBezTo>
                  <a:cubicBezTo>
                    <a:pt x="219492" y="607200"/>
                    <a:pt x="204008" y="479546"/>
                    <a:pt x="245942" y="365065"/>
                  </a:cubicBezTo>
                  <a:cubicBezTo>
                    <a:pt x="231347" y="367778"/>
                    <a:pt x="144522" y="382842"/>
                    <a:pt x="76035" y="326892"/>
                  </a:cubicBezTo>
                  <a:cubicBezTo>
                    <a:pt x="2590" y="266920"/>
                    <a:pt x="-31747" y="139771"/>
                    <a:pt x="37862" y="59870"/>
                  </a:cubicBezTo>
                  <a:cubicBezTo>
                    <a:pt x="101110" y="-12920"/>
                    <a:pt x="229288" y="-22931"/>
                    <a:pt x="294500" y="49485"/>
                  </a:cubicBezTo>
                  <a:cubicBezTo>
                    <a:pt x="339128" y="98885"/>
                    <a:pt x="346520" y="178131"/>
                    <a:pt x="311809" y="247085"/>
                  </a:cubicBezTo>
                  <a:cubicBezTo>
                    <a:pt x="394806" y="220111"/>
                    <a:pt x="485766" y="235680"/>
                    <a:pt x="555066" y="288720"/>
                  </a:cubicBezTo>
                  <a:cubicBezTo>
                    <a:pt x="556283" y="278521"/>
                    <a:pt x="564422" y="213871"/>
                    <a:pt x="620559" y="177757"/>
                  </a:cubicBezTo>
                  <a:cubicBezTo>
                    <a:pt x="670895" y="145384"/>
                    <a:pt x="752105" y="140332"/>
                    <a:pt x="793927" y="191603"/>
                  </a:cubicBezTo>
                  <a:cubicBezTo>
                    <a:pt x="837900" y="244840"/>
                    <a:pt x="814323" y="329044"/>
                    <a:pt x="765858" y="371989"/>
                  </a:cubicBezTo>
                  <a:cubicBezTo>
                    <a:pt x="711687" y="420266"/>
                    <a:pt x="638897" y="405015"/>
                    <a:pt x="630570" y="403144"/>
                  </a:cubicBezTo>
                  <a:cubicBezTo>
                    <a:pt x="632030" y="514201"/>
                    <a:pt x="589684" y="621365"/>
                    <a:pt x="512683" y="701416"/>
                  </a:cubicBezTo>
                  <a:cubicBezTo>
                    <a:pt x="542913" y="726154"/>
                    <a:pt x="567725" y="756860"/>
                    <a:pt x="585567" y="791608"/>
                  </a:cubicBezTo>
                  <a:cubicBezTo>
                    <a:pt x="598946" y="817899"/>
                    <a:pt x="638429" y="895274"/>
                    <a:pt x="609799" y="964977"/>
                  </a:cubicBezTo>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75" name="Google Shape;875;p17"/>
            <p:cNvSpPr/>
            <p:nvPr/>
          </p:nvSpPr>
          <p:spPr>
            <a:xfrm>
              <a:off x="2281200" y="3282245"/>
              <a:ext cx="1577942" cy="1770094"/>
            </a:xfrm>
            <a:custGeom>
              <a:rect b="b" l="l" r="r" t="t"/>
              <a:pathLst>
                <a:path extrusionOk="0" h="1770094" w="1577942">
                  <a:moveTo>
                    <a:pt x="895471" y="1579625"/>
                  </a:moveTo>
                  <a:cubicBezTo>
                    <a:pt x="900142" y="1579780"/>
                    <a:pt x="904753" y="1581716"/>
                    <a:pt x="908196" y="1585396"/>
                  </a:cubicBezTo>
                  <a:cubicBezTo>
                    <a:pt x="915100" y="1592775"/>
                    <a:pt x="914696" y="1604335"/>
                    <a:pt x="907337" y="1611222"/>
                  </a:cubicBezTo>
                  <a:cubicBezTo>
                    <a:pt x="906789" y="1611733"/>
                    <a:pt x="906205" y="1612225"/>
                    <a:pt x="905584" y="1612664"/>
                  </a:cubicBezTo>
                  <a:lnTo>
                    <a:pt x="736099" y="1752011"/>
                  </a:lnTo>
                  <a:lnTo>
                    <a:pt x="710350" y="1749454"/>
                  </a:lnTo>
                  <a:cubicBezTo>
                    <a:pt x="703939" y="1741656"/>
                    <a:pt x="705071" y="1730151"/>
                    <a:pt x="712850" y="1723740"/>
                  </a:cubicBezTo>
                  <a:cubicBezTo>
                    <a:pt x="712870" y="1723740"/>
                    <a:pt x="712887" y="1723723"/>
                    <a:pt x="712907" y="1723705"/>
                  </a:cubicBezTo>
                  <a:lnTo>
                    <a:pt x="882390" y="1584537"/>
                  </a:lnTo>
                  <a:cubicBezTo>
                    <a:pt x="886070" y="1581095"/>
                    <a:pt x="890800" y="1579470"/>
                    <a:pt x="895471" y="1579625"/>
                  </a:cubicBezTo>
                  <a:close/>
                  <a:moveTo>
                    <a:pt x="1275769" y="1575744"/>
                  </a:moveTo>
                  <a:cubicBezTo>
                    <a:pt x="1280440" y="1575950"/>
                    <a:pt x="1285033" y="1577936"/>
                    <a:pt x="1288440" y="1581653"/>
                  </a:cubicBezTo>
                  <a:cubicBezTo>
                    <a:pt x="1288475" y="1581707"/>
                    <a:pt x="1288532" y="1581744"/>
                    <a:pt x="1288567" y="1581799"/>
                  </a:cubicBezTo>
                  <a:cubicBezTo>
                    <a:pt x="1295307" y="1589268"/>
                    <a:pt x="1294741" y="1600794"/>
                    <a:pt x="1287288" y="1607550"/>
                  </a:cubicBezTo>
                  <a:lnTo>
                    <a:pt x="1124015" y="1756031"/>
                  </a:lnTo>
                  <a:lnTo>
                    <a:pt x="1098263" y="1754753"/>
                  </a:lnTo>
                  <a:cubicBezTo>
                    <a:pt x="1091523" y="1747284"/>
                    <a:pt x="1092091" y="1735757"/>
                    <a:pt x="1099542" y="1729002"/>
                  </a:cubicBezTo>
                  <a:lnTo>
                    <a:pt x="1262634" y="1580520"/>
                  </a:lnTo>
                  <a:cubicBezTo>
                    <a:pt x="1266350" y="1577114"/>
                    <a:pt x="1271098" y="1575538"/>
                    <a:pt x="1275769" y="1575744"/>
                  </a:cubicBezTo>
                  <a:close/>
                  <a:moveTo>
                    <a:pt x="383451" y="1501940"/>
                  </a:moveTo>
                  <a:cubicBezTo>
                    <a:pt x="388047" y="1502833"/>
                    <a:pt x="392302" y="1505477"/>
                    <a:pt x="395124" y="1509658"/>
                  </a:cubicBezTo>
                  <a:lnTo>
                    <a:pt x="557484" y="1749639"/>
                  </a:lnTo>
                  <a:lnTo>
                    <a:pt x="527350" y="1770094"/>
                  </a:lnTo>
                  <a:lnTo>
                    <a:pt x="364807" y="1530115"/>
                  </a:lnTo>
                  <a:cubicBezTo>
                    <a:pt x="359164" y="1521749"/>
                    <a:pt x="361373" y="1510370"/>
                    <a:pt x="369738" y="1504727"/>
                  </a:cubicBezTo>
                  <a:cubicBezTo>
                    <a:pt x="373920" y="1501906"/>
                    <a:pt x="378856" y="1501048"/>
                    <a:pt x="383451" y="1501940"/>
                  </a:cubicBezTo>
                  <a:close/>
                  <a:moveTo>
                    <a:pt x="811019" y="1370805"/>
                  </a:moveTo>
                  <a:cubicBezTo>
                    <a:pt x="815674" y="1371259"/>
                    <a:pt x="820158" y="1373488"/>
                    <a:pt x="823363" y="1377378"/>
                  </a:cubicBezTo>
                  <a:cubicBezTo>
                    <a:pt x="823363" y="1377396"/>
                    <a:pt x="823380" y="1377415"/>
                    <a:pt x="823400" y="1377433"/>
                  </a:cubicBezTo>
                  <a:cubicBezTo>
                    <a:pt x="829699" y="1385214"/>
                    <a:pt x="828567" y="1396627"/>
                    <a:pt x="820843" y="1403000"/>
                  </a:cubicBezTo>
                  <a:lnTo>
                    <a:pt x="706149" y="1497605"/>
                  </a:lnTo>
                  <a:cubicBezTo>
                    <a:pt x="702862" y="1500162"/>
                    <a:pt x="698808" y="1501513"/>
                    <a:pt x="694644" y="1501441"/>
                  </a:cubicBezTo>
                  <a:cubicBezTo>
                    <a:pt x="684562" y="1501458"/>
                    <a:pt x="676361" y="1493295"/>
                    <a:pt x="676344" y="1483213"/>
                  </a:cubicBezTo>
                  <a:cubicBezTo>
                    <a:pt x="676324" y="1477771"/>
                    <a:pt x="678755" y="1472584"/>
                    <a:pt x="682955" y="1469113"/>
                  </a:cubicBezTo>
                  <a:lnTo>
                    <a:pt x="797649" y="1374876"/>
                  </a:lnTo>
                  <a:cubicBezTo>
                    <a:pt x="801538" y="1371671"/>
                    <a:pt x="806364" y="1370351"/>
                    <a:pt x="811019" y="1370805"/>
                  </a:cubicBezTo>
                  <a:close/>
                  <a:moveTo>
                    <a:pt x="941744" y="1292659"/>
                  </a:moveTo>
                  <a:cubicBezTo>
                    <a:pt x="946403" y="1292262"/>
                    <a:pt x="951215" y="1293641"/>
                    <a:pt x="955077" y="1296892"/>
                  </a:cubicBezTo>
                  <a:lnTo>
                    <a:pt x="1122554" y="1438615"/>
                  </a:lnTo>
                  <a:cubicBezTo>
                    <a:pt x="1130278" y="1445115"/>
                    <a:pt x="1131264" y="1456640"/>
                    <a:pt x="1124762" y="1464348"/>
                  </a:cubicBezTo>
                  <a:cubicBezTo>
                    <a:pt x="1124762" y="1464348"/>
                    <a:pt x="1124744" y="1464366"/>
                    <a:pt x="1124744" y="1464366"/>
                  </a:cubicBezTo>
                  <a:cubicBezTo>
                    <a:pt x="1121275" y="1468420"/>
                    <a:pt x="1116196" y="1470759"/>
                    <a:pt x="1110865" y="1470759"/>
                  </a:cubicBezTo>
                  <a:cubicBezTo>
                    <a:pt x="1106518" y="1470759"/>
                    <a:pt x="1102300" y="1469205"/>
                    <a:pt x="1098993" y="1466375"/>
                  </a:cubicBezTo>
                  <a:lnTo>
                    <a:pt x="931518" y="1324833"/>
                  </a:lnTo>
                  <a:cubicBezTo>
                    <a:pt x="923812" y="1318333"/>
                    <a:pt x="922824" y="1306791"/>
                    <a:pt x="929326" y="1299082"/>
                  </a:cubicBezTo>
                  <a:cubicBezTo>
                    <a:pt x="932577" y="1295229"/>
                    <a:pt x="937084" y="1293056"/>
                    <a:pt x="941744" y="1292659"/>
                  </a:cubicBezTo>
                  <a:close/>
                  <a:moveTo>
                    <a:pt x="651541" y="1212879"/>
                  </a:moveTo>
                  <a:cubicBezTo>
                    <a:pt x="661567" y="1212149"/>
                    <a:pt x="670298" y="1219656"/>
                    <a:pt x="671083" y="1229682"/>
                  </a:cubicBezTo>
                  <a:cubicBezTo>
                    <a:pt x="671813" y="1239709"/>
                    <a:pt x="664308" y="1248439"/>
                    <a:pt x="654280" y="1249225"/>
                  </a:cubicBezTo>
                  <a:lnTo>
                    <a:pt x="488084" y="1261277"/>
                  </a:lnTo>
                  <a:lnTo>
                    <a:pt x="486805" y="1261277"/>
                  </a:lnTo>
                  <a:cubicBezTo>
                    <a:pt x="476725" y="1261625"/>
                    <a:pt x="468251" y="1253734"/>
                    <a:pt x="467902" y="1243652"/>
                  </a:cubicBezTo>
                  <a:cubicBezTo>
                    <a:pt x="467556" y="1233572"/>
                    <a:pt x="475446" y="1225098"/>
                    <a:pt x="485527" y="1224751"/>
                  </a:cubicBezTo>
                  <a:close/>
                  <a:moveTo>
                    <a:pt x="1058081" y="1040809"/>
                  </a:moveTo>
                  <a:cubicBezTo>
                    <a:pt x="1062740" y="1040411"/>
                    <a:pt x="1067553" y="1041790"/>
                    <a:pt x="1071416" y="1045040"/>
                  </a:cubicBezTo>
                  <a:lnTo>
                    <a:pt x="1239072" y="1186763"/>
                  </a:lnTo>
                  <a:cubicBezTo>
                    <a:pt x="1246744" y="1193320"/>
                    <a:pt x="1247638" y="1204844"/>
                    <a:pt x="1241081" y="1212516"/>
                  </a:cubicBezTo>
                  <a:cubicBezTo>
                    <a:pt x="1237612" y="1216570"/>
                    <a:pt x="1232533" y="1218907"/>
                    <a:pt x="1227202" y="1218907"/>
                  </a:cubicBezTo>
                  <a:cubicBezTo>
                    <a:pt x="1222927" y="1218907"/>
                    <a:pt x="1218800" y="1217427"/>
                    <a:pt x="1215513" y="1214708"/>
                  </a:cubicBezTo>
                  <a:lnTo>
                    <a:pt x="1047855" y="1072983"/>
                  </a:lnTo>
                  <a:cubicBezTo>
                    <a:pt x="1040149" y="1066481"/>
                    <a:pt x="1039161" y="1054958"/>
                    <a:pt x="1045663" y="1047234"/>
                  </a:cubicBezTo>
                  <a:cubicBezTo>
                    <a:pt x="1048914" y="1043380"/>
                    <a:pt x="1053421" y="1041206"/>
                    <a:pt x="1058081" y="1040809"/>
                  </a:cubicBezTo>
                  <a:close/>
                  <a:moveTo>
                    <a:pt x="794846" y="945086"/>
                  </a:moveTo>
                  <a:cubicBezTo>
                    <a:pt x="799325" y="946424"/>
                    <a:pt x="803293" y="949469"/>
                    <a:pt x="805685" y="953907"/>
                  </a:cubicBezTo>
                  <a:lnTo>
                    <a:pt x="909968" y="1146767"/>
                  </a:lnTo>
                  <a:cubicBezTo>
                    <a:pt x="914807" y="1155606"/>
                    <a:pt x="911557" y="1166711"/>
                    <a:pt x="902718" y="1171550"/>
                  </a:cubicBezTo>
                  <a:cubicBezTo>
                    <a:pt x="900069" y="1173010"/>
                    <a:pt x="897092" y="1173777"/>
                    <a:pt x="894078" y="1173797"/>
                  </a:cubicBezTo>
                  <a:cubicBezTo>
                    <a:pt x="887395" y="1173814"/>
                    <a:pt x="881222" y="1170162"/>
                    <a:pt x="878007" y="1164300"/>
                  </a:cubicBezTo>
                  <a:lnTo>
                    <a:pt x="773541" y="971257"/>
                  </a:lnTo>
                  <a:cubicBezTo>
                    <a:pt x="768757" y="962381"/>
                    <a:pt x="772061" y="951295"/>
                    <a:pt x="780937" y="946511"/>
                  </a:cubicBezTo>
                  <a:cubicBezTo>
                    <a:pt x="785376" y="944118"/>
                    <a:pt x="790367" y="943748"/>
                    <a:pt x="794846" y="945086"/>
                  </a:cubicBezTo>
                  <a:close/>
                  <a:moveTo>
                    <a:pt x="511660" y="840261"/>
                  </a:moveTo>
                  <a:cubicBezTo>
                    <a:pt x="516256" y="841154"/>
                    <a:pt x="520511" y="843797"/>
                    <a:pt x="523333" y="847979"/>
                  </a:cubicBezTo>
                  <a:lnTo>
                    <a:pt x="616476" y="986050"/>
                  </a:lnTo>
                  <a:cubicBezTo>
                    <a:pt x="622119" y="994397"/>
                    <a:pt x="619945" y="1005756"/>
                    <a:pt x="611580" y="1011419"/>
                  </a:cubicBezTo>
                  <a:cubicBezTo>
                    <a:pt x="611563" y="1011419"/>
                    <a:pt x="611563" y="1011436"/>
                    <a:pt x="611543" y="1011436"/>
                  </a:cubicBezTo>
                  <a:cubicBezTo>
                    <a:pt x="608514" y="1013464"/>
                    <a:pt x="604951" y="1014542"/>
                    <a:pt x="601316" y="1014542"/>
                  </a:cubicBezTo>
                  <a:cubicBezTo>
                    <a:pt x="595234" y="1014542"/>
                    <a:pt x="589556" y="1011545"/>
                    <a:pt x="586159" y="1006505"/>
                  </a:cubicBezTo>
                  <a:lnTo>
                    <a:pt x="493016" y="868434"/>
                  </a:lnTo>
                  <a:cubicBezTo>
                    <a:pt x="487373" y="860070"/>
                    <a:pt x="489582" y="848691"/>
                    <a:pt x="497947" y="843048"/>
                  </a:cubicBezTo>
                  <a:cubicBezTo>
                    <a:pt x="502129" y="840228"/>
                    <a:pt x="507065" y="839369"/>
                    <a:pt x="511660" y="840261"/>
                  </a:cubicBezTo>
                  <a:close/>
                  <a:moveTo>
                    <a:pt x="1351465" y="742892"/>
                  </a:moveTo>
                  <a:cubicBezTo>
                    <a:pt x="1359756" y="740007"/>
                    <a:pt x="1368924" y="743403"/>
                    <a:pt x="1373309" y="751001"/>
                  </a:cubicBezTo>
                  <a:lnTo>
                    <a:pt x="1464625" y="950072"/>
                  </a:lnTo>
                  <a:cubicBezTo>
                    <a:pt x="1468880" y="959221"/>
                    <a:pt x="1464898" y="970088"/>
                    <a:pt x="1455749" y="974326"/>
                  </a:cubicBezTo>
                  <a:cubicBezTo>
                    <a:pt x="1455732" y="974344"/>
                    <a:pt x="1455694" y="974344"/>
                    <a:pt x="1455677" y="974361"/>
                  </a:cubicBezTo>
                  <a:cubicBezTo>
                    <a:pt x="1453319" y="975402"/>
                    <a:pt x="1450764" y="975968"/>
                    <a:pt x="1448187" y="976005"/>
                  </a:cubicBezTo>
                  <a:cubicBezTo>
                    <a:pt x="1441046" y="976022"/>
                    <a:pt x="1434564" y="971876"/>
                    <a:pt x="1431569" y="965411"/>
                  </a:cubicBezTo>
                  <a:lnTo>
                    <a:pt x="1340251" y="766160"/>
                  </a:lnTo>
                  <a:cubicBezTo>
                    <a:pt x="1336927" y="756644"/>
                    <a:pt x="1341949" y="746216"/>
                    <a:pt x="1351465" y="742892"/>
                  </a:cubicBezTo>
                  <a:close/>
                  <a:moveTo>
                    <a:pt x="377226" y="626992"/>
                  </a:moveTo>
                  <a:cubicBezTo>
                    <a:pt x="387306" y="626992"/>
                    <a:pt x="395489" y="635175"/>
                    <a:pt x="395489" y="645255"/>
                  </a:cubicBezTo>
                  <a:lnTo>
                    <a:pt x="400969" y="864415"/>
                  </a:lnTo>
                  <a:cubicBezTo>
                    <a:pt x="400969" y="874497"/>
                    <a:pt x="392786" y="882678"/>
                    <a:pt x="382705" y="882678"/>
                  </a:cubicBezTo>
                  <a:cubicBezTo>
                    <a:pt x="372623" y="882678"/>
                    <a:pt x="364440" y="874497"/>
                    <a:pt x="364440" y="864415"/>
                  </a:cubicBezTo>
                  <a:lnTo>
                    <a:pt x="358963" y="645255"/>
                  </a:lnTo>
                  <a:cubicBezTo>
                    <a:pt x="358963" y="635175"/>
                    <a:pt x="367144" y="626992"/>
                    <a:pt x="377226" y="626992"/>
                  </a:cubicBezTo>
                  <a:close/>
                  <a:moveTo>
                    <a:pt x="231030" y="577605"/>
                  </a:moveTo>
                  <a:cubicBezTo>
                    <a:pt x="235404" y="579253"/>
                    <a:pt x="239148" y="582568"/>
                    <a:pt x="241221" y="587161"/>
                  </a:cubicBezTo>
                  <a:cubicBezTo>
                    <a:pt x="244781" y="595051"/>
                    <a:pt x="242316" y="604366"/>
                    <a:pt x="235322" y="609461"/>
                  </a:cubicBezTo>
                  <a:lnTo>
                    <a:pt x="45930" y="720137"/>
                  </a:lnTo>
                  <a:cubicBezTo>
                    <a:pt x="43007" y="721433"/>
                    <a:pt x="39794" y="721927"/>
                    <a:pt x="36616" y="721597"/>
                  </a:cubicBezTo>
                  <a:cubicBezTo>
                    <a:pt x="26534" y="721488"/>
                    <a:pt x="18443" y="713233"/>
                    <a:pt x="18535" y="703151"/>
                  </a:cubicBezTo>
                  <a:cubicBezTo>
                    <a:pt x="18607" y="696777"/>
                    <a:pt x="21986" y="690878"/>
                    <a:pt x="27485" y="687628"/>
                  </a:cubicBezTo>
                  <a:lnTo>
                    <a:pt x="217058" y="578049"/>
                  </a:lnTo>
                  <a:cubicBezTo>
                    <a:pt x="221652" y="575975"/>
                    <a:pt x="226656" y="575956"/>
                    <a:pt x="231030" y="577605"/>
                  </a:cubicBezTo>
                  <a:close/>
                  <a:moveTo>
                    <a:pt x="728731" y="560054"/>
                  </a:moveTo>
                  <a:cubicBezTo>
                    <a:pt x="733356" y="559361"/>
                    <a:pt x="738246" y="560434"/>
                    <a:pt x="742310" y="563438"/>
                  </a:cubicBezTo>
                  <a:cubicBezTo>
                    <a:pt x="750437" y="569446"/>
                    <a:pt x="752154" y="580879"/>
                    <a:pt x="746144" y="589005"/>
                  </a:cubicBezTo>
                  <a:lnTo>
                    <a:pt x="616109" y="765611"/>
                  </a:lnTo>
                  <a:cubicBezTo>
                    <a:pt x="612658" y="770323"/>
                    <a:pt x="607161" y="773118"/>
                    <a:pt x="601317" y="773101"/>
                  </a:cubicBezTo>
                  <a:cubicBezTo>
                    <a:pt x="597426" y="773064"/>
                    <a:pt x="593645" y="771785"/>
                    <a:pt x="590541" y="769447"/>
                  </a:cubicBezTo>
                  <a:cubicBezTo>
                    <a:pt x="582413" y="763456"/>
                    <a:pt x="580697" y="752025"/>
                    <a:pt x="586688" y="743914"/>
                  </a:cubicBezTo>
                  <a:cubicBezTo>
                    <a:pt x="586688" y="743897"/>
                    <a:pt x="586706" y="743897"/>
                    <a:pt x="586706" y="743879"/>
                  </a:cubicBezTo>
                  <a:lnTo>
                    <a:pt x="716740" y="567272"/>
                  </a:lnTo>
                  <a:cubicBezTo>
                    <a:pt x="719746" y="563209"/>
                    <a:pt x="724106" y="560748"/>
                    <a:pt x="728731" y="560054"/>
                  </a:cubicBezTo>
                  <a:close/>
                  <a:moveTo>
                    <a:pt x="993066" y="559965"/>
                  </a:moveTo>
                  <a:cubicBezTo>
                    <a:pt x="1003146" y="559965"/>
                    <a:pt x="1011329" y="568148"/>
                    <a:pt x="1011329" y="578228"/>
                  </a:cubicBezTo>
                  <a:lnTo>
                    <a:pt x="1016260" y="797388"/>
                  </a:lnTo>
                  <a:cubicBezTo>
                    <a:pt x="1016260" y="807470"/>
                    <a:pt x="1008079" y="815651"/>
                    <a:pt x="997997" y="815651"/>
                  </a:cubicBezTo>
                  <a:cubicBezTo>
                    <a:pt x="987917" y="815651"/>
                    <a:pt x="979734" y="807470"/>
                    <a:pt x="979734" y="797388"/>
                  </a:cubicBezTo>
                  <a:lnTo>
                    <a:pt x="974803" y="578228"/>
                  </a:lnTo>
                  <a:cubicBezTo>
                    <a:pt x="974803" y="568148"/>
                    <a:pt x="982984" y="559965"/>
                    <a:pt x="993066" y="559965"/>
                  </a:cubicBezTo>
                  <a:close/>
                  <a:moveTo>
                    <a:pt x="1148579" y="491388"/>
                  </a:moveTo>
                  <a:cubicBezTo>
                    <a:pt x="1158057" y="487900"/>
                    <a:pt x="1168558" y="492776"/>
                    <a:pt x="1172047" y="502255"/>
                  </a:cubicBezTo>
                  <a:lnTo>
                    <a:pt x="1247292" y="708447"/>
                  </a:lnTo>
                  <a:cubicBezTo>
                    <a:pt x="1250726" y="717926"/>
                    <a:pt x="1245812" y="728391"/>
                    <a:pt x="1236333" y="731825"/>
                  </a:cubicBezTo>
                  <a:cubicBezTo>
                    <a:pt x="1234344" y="732555"/>
                    <a:pt x="1232244" y="732920"/>
                    <a:pt x="1230124" y="732920"/>
                  </a:cubicBezTo>
                  <a:cubicBezTo>
                    <a:pt x="1222437" y="732920"/>
                    <a:pt x="1215567" y="728098"/>
                    <a:pt x="1212958" y="720866"/>
                  </a:cubicBezTo>
                  <a:lnTo>
                    <a:pt x="1137710" y="514857"/>
                  </a:lnTo>
                  <a:cubicBezTo>
                    <a:pt x="1134224" y="505378"/>
                    <a:pt x="1139100" y="494876"/>
                    <a:pt x="1148579" y="491388"/>
                  </a:cubicBezTo>
                  <a:close/>
                  <a:moveTo>
                    <a:pt x="1562606" y="432184"/>
                  </a:moveTo>
                  <a:cubicBezTo>
                    <a:pt x="1567219" y="432927"/>
                    <a:pt x="1571548" y="435429"/>
                    <a:pt x="1574498" y="439519"/>
                  </a:cubicBezTo>
                  <a:cubicBezTo>
                    <a:pt x="1574535" y="439556"/>
                    <a:pt x="1574552" y="439574"/>
                    <a:pt x="1574570" y="439611"/>
                  </a:cubicBezTo>
                  <a:cubicBezTo>
                    <a:pt x="1580379" y="447792"/>
                    <a:pt x="1578497" y="459115"/>
                    <a:pt x="1570369" y="464997"/>
                  </a:cubicBezTo>
                  <a:lnTo>
                    <a:pt x="1392668" y="592841"/>
                  </a:lnTo>
                  <a:cubicBezTo>
                    <a:pt x="1389580" y="595068"/>
                    <a:pt x="1385873" y="596292"/>
                    <a:pt x="1382074" y="596310"/>
                  </a:cubicBezTo>
                  <a:cubicBezTo>
                    <a:pt x="1371992" y="596347"/>
                    <a:pt x="1363776" y="588201"/>
                    <a:pt x="1363739" y="578119"/>
                  </a:cubicBezTo>
                  <a:cubicBezTo>
                    <a:pt x="1363720" y="572237"/>
                    <a:pt x="1366532" y="566705"/>
                    <a:pt x="1371299" y="563254"/>
                  </a:cubicBezTo>
                  <a:lnTo>
                    <a:pt x="1549002" y="435410"/>
                  </a:lnTo>
                  <a:cubicBezTo>
                    <a:pt x="1553093" y="432460"/>
                    <a:pt x="1557992" y="431442"/>
                    <a:pt x="1562606" y="432184"/>
                  </a:cubicBezTo>
                  <a:close/>
                  <a:moveTo>
                    <a:pt x="381590" y="400024"/>
                  </a:moveTo>
                  <a:cubicBezTo>
                    <a:pt x="386101" y="401250"/>
                    <a:pt x="390147" y="404200"/>
                    <a:pt x="392658" y="408582"/>
                  </a:cubicBezTo>
                  <a:cubicBezTo>
                    <a:pt x="392693" y="408638"/>
                    <a:pt x="392713" y="408693"/>
                    <a:pt x="392748" y="408748"/>
                  </a:cubicBezTo>
                  <a:lnTo>
                    <a:pt x="501234" y="599416"/>
                  </a:lnTo>
                  <a:cubicBezTo>
                    <a:pt x="506183" y="608145"/>
                    <a:pt x="503169" y="619233"/>
                    <a:pt x="494476" y="624253"/>
                  </a:cubicBezTo>
                  <a:cubicBezTo>
                    <a:pt x="491865" y="626026"/>
                    <a:pt x="488851" y="627103"/>
                    <a:pt x="485710" y="627359"/>
                  </a:cubicBezTo>
                  <a:cubicBezTo>
                    <a:pt x="479153" y="627376"/>
                    <a:pt x="473090" y="623908"/>
                    <a:pt x="469820" y="618227"/>
                  </a:cubicBezTo>
                  <a:lnTo>
                    <a:pt x="361336" y="427557"/>
                  </a:lnTo>
                  <a:cubicBezTo>
                    <a:pt x="355894" y="419066"/>
                    <a:pt x="358377" y="407760"/>
                    <a:pt x="366870" y="402337"/>
                  </a:cubicBezTo>
                  <a:cubicBezTo>
                    <a:pt x="367143" y="402154"/>
                    <a:pt x="367436" y="401970"/>
                    <a:pt x="367729" y="401806"/>
                  </a:cubicBezTo>
                  <a:cubicBezTo>
                    <a:pt x="372102" y="399295"/>
                    <a:pt x="377079" y="398798"/>
                    <a:pt x="381590" y="400024"/>
                  </a:cubicBezTo>
                  <a:close/>
                  <a:moveTo>
                    <a:pt x="704467" y="198041"/>
                  </a:moveTo>
                  <a:cubicBezTo>
                    <a:pt x="709126" y="198404"/>
                    <a:pt x="713646" y="200545"/>
                    <a:pt x="716925" y="204380"/>
                  </a:cubicBezTo>
                  <a:cubicBezTo>
                    <a:pt x="723481" y="212051"/>
                    <a:pt x="722587" y="223576"/>
                    <a:pt x="714916" y="230131"/>
                  </a:cubicBezTo>
                  <a:lnTo>
                    <a:pt x="548538" y="373132"/>
                  </a:lnTo>
                  <a:cubicBezTo>
                    <a:pt x="545249" y="376037"/>
                    <a:pt x="541048" y="377643"/>
                    <a:pt x="536666" y="377698"/>
                  </a:cubicBezTo>
                  <a:cubicBezTo>
                    <a:pt x="526584" y="377698"/>
                    <a:pt x="518403" y="369517"/>
                    <a:pt x="518403" y="359435"/>
                  </a:cubicBezTo>
                  <a:cubicBezTo>
                    <a:pt x="518403" y="354102"/>
                    <a:pt x="520739" y="349025"/>
                    <a:pt x="524794" y="345556"/>
                  </a:cubicBezTo>
                  <a:lnTo>
                    <a:pt x="691173" y="202371"/>
                  </a:lnTo>
                  <a:cubicBezTo>
                    <a:pt x="695009" y="199093"/>
                    <a:pt x="699808" y="197678"/>
                    <a:pt x="704467" y="198041"/>
                  </a:cubicBezTo>
                  <a:close/>
                  <a:moveTo>
                    <a:pt x="20233" y="148160"/>
                  </a:moveTo>
                  <a:cubicBezTo>
                    <a:pt x="24858" y="148687"/>
                    <a:pt x="29282" y="150970"/>
                    <a:pt x="32415" y="154887"/>
                  </a:cubicBezTo>
                  <a:lnTo>
                    <a:pt x="169024" y="326564"/>
                  </a:lnTo>
                  <a:cubicBezTo>
                    <a:pt x="175234" y="334435"/>
                    <a:pt x="173938" y="345868"/>
                    <a:pt x="166102" y="352132"/>
                  </a:cubicBezTo>
                  <a:cubicBezTo>
                    <a:pt x="162887" y="354708"/>
                    <a:pt x="158907" y="356131"/>
                    <a:pt x="154778" y="356149"/>
                  </a:cubicBezTo>
                  <a:cubicBezTo>
                    <a:pt x="149227" y="356131"/>
                    <a:pt x="143986" y="353574"/>
                    <a:pt x="140532" y="349209"/>
                  </a:cubicBezTo>
                  <a:lnTo>
                    <a:pt x="3923" y="177534"/>
                  </a:lnTo>
                  <a:cubicBezTo>
                    <a:pt x="-2286" y="169664"/>
                    <a:pt x="-990" y="158231"/>
                    <a:pt x="6846" y="151966"/>
                  </a:cubicBezTo>
                  <a:cubicBezTo>
                    <a:pt x="10782" y="148861"/>
                    <a:pt x="15608" y="147632"/>
                    <a:pt x="20233" y="148160"/>
                  </a:cubicBezTo>
                  <a:close/>
                  <a:moveTo>
                    <a:pt x="310199" y="380"/>
                  </a:moveTo>
                  <a:cubicBezTo>
                    <a:pt x="320025" y="-1649"/>
                    <a:pt x="329649" y="4635"/>
                    <a:pt x="331749" y="14442"/>
                  </a:cubicBezTo>
                  <a:lnTo>
                    <a:pt x="377409" y="229036"/>
                  </a:lnTo>
                  <a:cubicBezTo>
                    <a:pt x="379545" y="238898"/>
                    <a:pt x="373281" y="248615"/>
                    <a:pt x="363417" y="250750"/>
                  </a:cubicBezTo>
                  <a:cubicBezTo>
                    <a:pt x="363399" y="250750"/>
                    <a:pt x="363362" y="250768"/>
                    <a:pt x="363345" y="250768"/>
                  </a:cubicBezTo>
                  <a:lnTo>
                    <a:pt x="360058" y="251135"/>
                  </a:lnTo>
                  <a:cubicBezTo>
                    <a:pt x="351291" y="251336"/>
                    <a:pt x="343639" y="245273"/>
                    <a:pt x="341794" y="236708"/>
                  </a:cubicBezTo>
                  <a:lnTo>
                    <a:pt x="296137" y="22113"/>
                  </a:lnTo>
                  <a:cubicBezTo>
                    <a:pt x="293999" y="12250"/>
                    <a:pt x="300265" y="2535"/>
                    <a:pt x="310127" y="397"/>
                  </a:cubicBezTo>
                  <a:cubicBezTo>
                    <a:pt x="310144" y="397"/>
                    <a:pt x="310181" y="380"/>
                    <a:pt x="310199" y="38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876" name="Google Shape;876;p17"/>
          <p:cNvSpPr/>
          <p:nvPr/>
        </p:nvSpPr>
        <p:spPr>
          <a:xfrm flipH="1" rot="-2516575">
            <a:off x="-386835" y="-1109711"/>
            <a:ext cx="3043999" cy="2419521"/>
          </a:xfrm>
          <a:custGeom>
            <a:rect b="b" l="l" r="r" t="t"/>
            <a:pathLst>
              <a:path extrusionOk="0" h="3460146" w="3166658">
                <a:moveTo>
                  <a:pt x="1558766" y="1240"/>
                </a:moveTo>
                <a:cubicBezTo>
                  <a:pt x="1452658" y="9051"/>
                  <a:pt x="1309497" y="51628"/>
                  <a:pt x="1087374" y="266035"/>
                </a:cubicBezTo>
                <a:cubicBezTo>
                  <a:pt x="818388" y="525687"/>
                  <a:pt x="659511" y="905449"/>
                  <a:pt x="513207" y="1240919"/>
                </a:cubicBezTo>
                <a:cubicBezTo>
                  <a:pt x="429672" y="1432658"/>
                  <a:pt x="344424" y="1624110"/>
                  <a:pt x="281559" y="1823944"/>
                </a:cubicBezTo>
                <a:cubicBezTo>
                  <a:pt x="221932" y="2013492"/>
                  <a:pt x="174783" y="2206754"/>
                  <a:pt x="116681" y="2396873"/>
                </a:cubicBezTo>
                <a:cubicBezTo>
                  <a:pt x="60102" y="2581754"/>
                  <a:pt x="-26194" y="2772349"/>
                  <a:pt x="6763" y="2970183"/>
                </a:cubicBezTo>
                <a:cubicBezTo>
                  <a:pt x="32956" y="3128870"/>
                  <a:pt x="143827" y="3270221"/>
                  <a:pt x="286893" y="3341658"/>
                </a:cubicBezTo>
                <a:cubicBezTo>
                  <a:pt x="417766" y="3407190"/>
                  <a:pt x="563118" y="3398808"/>
                  <a:pt x="704564" y="3403571"/>
                </a:cubicBezTo>
                <a:cubicBezTo>
                  <a:pt x="1207389" y="3421478"/>
                  <a:pt x="1707261" y="3501488"/>
                  <a:pt x="2210086" y="3432146"/>
                </a:cubicBezTo>
                <a:cubicBezTo>
                  <a:pt x="2519458" y="3389759"/>
                  <a:pt x="2678049" y="3365471"/>
                  <a:pt x="2840355" y="3236216"/>
                </a:cubicBezTo>
                <a:cubicBezTo>
                  <a:pt x="3049905" y="3069148"/>
                  <a:pt x="3120961" y="2841310"/>
                  <a:pt x="3142202" y="2759966"/>
                </a:cubicBezTo>
                <a:cubicBezTo>
                  <a:pt x="3178016" y="2621854"/>
                  <a:pt x="3178397" y="2484979"/>
                  <a:pt x="3110389" y="2172179"/>
                </a:cubicBezTo>
                <a:cubicBezTo>
                  <a:pt x="3049047" y="1889858"/>
                  <a:pt x="2988564" y="1611251"/>
                  <a:pt x="2813875" y="1234823"/>
                </a:cubicBezTo>
                <a:cubicBezTo>
                  <a:pt x="2667857" y="920498"/>
                  <a:pt x="2518600" y="598744"/>
                  <a:pt x="2188940" y="308041"/>
                </a:cubicBezTo>
                <a:cubicBezTo>
                  <a:pt x="2012347" y="152688"/>
                  <a:pt x="1813560" y="-17619"/>
                  <a:pt x="1558766" y="1240"/>
                </a:cubicBezTo>
                <a:close/>
              </a:path>
            </a:pathLst>
          </a:custGeom>
          <a:solidFill>
            <a:srgbClr val="171717">
              <a:alpha val="111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sz="1800">
              <a:latin typeface="Calibri"/>
              <a:ea typeface="Calibri"/>
              <a:cs typeface="Calibri"/>
              <a:sym typeface="Calibri"/>
            </a:endParaRPr>
          </a:p>
        </p:txBody>
      </p:sp>
      <p:sp>
        <p:nvSpPr>
          <p:cNvPr id="877" name="Google Shape;877;p17"/>
          <p:cNvSpPr txBox="1"/>
          <p:nvPr>
            <p:ph type="title"/>
          </p:nvPr>
        </p:nvSpPr>
        <p:spPr>
          <a:xfrm>
            <a:off x="644200" y="974375"/>
            <a:ext cx="5581500" cy="763500"/>
          </a:xfrm>
          <a:prstGeom prst="rect">
            <a:avLst/>
          </a:prstGeom>
          <a:noFill/>
          <a:ln>
            <a:noFill/>
          </a:ln>
        </p:spPr>
        <p:txBody>
          <a:bodyPr anchorCtr="0" anchor="t" bIns="121900" lIns="121900" spcFirstLastPara="1" rIns="121900" wrap="square" tIns="121900">
            <a:noAutofit/>
          </a:bodyPr>
          <a:lstStyle>
            <a:lvl1pPr lvl="0" marR="0" algn="r">
              <a:lnSpc>
                <a:spcPct val="100000"/>
              </a:lnSpc>
              <a:spcBef>
                <a:spcPts val="0"/>
              </a:spcBef>
              <a:spcAft>
                <a:spcPts val="0"/>
              </a:spcAft>
              <a:buClr>
                <a:schemeClr val="dk1"/>
              </a:buClr>
              <a:buSzPts val="4000"/>
              <a:buFont typeface="Aldrich"/>
              <a:buNone/>
              <a:defRPr/>
            </a:lvl1pPr>
            <a:lvl2pPr lvl="1" algn="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algn="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algn="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algn="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algn="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algn="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algn="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algn="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878" name="Google Shape;878;p17"/>
          <p:cNvSpPr txBox="1"/>
          <p:nvPr>
            <p:ph idx="1" type="body"/>
          </p:nvPr>
        </p:nvSpPr>
        <p:spPr>
          <a:xfrm>
            <a:off x="644050" y="2097700"/>
            <a:ext cx="5581500" cy="3565800"/>
          </a:xfrm>
          <a:prstGeom prst="rect">
            <a:avLst/>
          </a:prstGeom>
          <a:noFill/>
          <a:ln>
            <a:noFill/>
          </a:ln>
        </p:spPr>
        <p:txBody>
          <a:bodyPr anchorCtr="0" anchor="t" bIns="121900" lIns="121900" spcFirstLastPara="1" rIns="121900" wrap="square" tIns="121900">
            <a:noAutofit/>
          </a:bodyPr>
          <a:lstStyle>
            <a:lvl1pPr indent="-349250" lvl="0" marL="457200" algn="r">
              <a:lnSpc>
                <a:spcPct val="115000"/>
              </a:lnSpc>
              <a:spcBef>
                <a:spcPts val="0"/>
              </a:spcBef>
              <a:spcAft>
                <a:spcPts val="0"/>
              </a:spcAft>
              <a:buSzPts val="1900"/>
              <a:buChar char="●"/>
              <a:defRPr/>
            </a:lvl1pPr>
            <a:lvl2pPr indent="-349250" lvl="1" marL="914400" algn="r">
              <a:lnSpc>
                <a:spcPct val="115000"/>
              </a:lnSpc>
              <a:spcBef>
                <a:spcPts val="2100"/>
              </a:spcBef>
              <a:spcAft>
                <a:spcPts val="0"/>
              </a:spcAft>
              <a:buSzPts val="1900"/>
              <a:buChar char="○"/>
              <a:defRPr/>
            </a:lvl2pPr>
            <a:lvl3pPr indent="-349250" lvl="2" marL="1371600" algn="r">
              <a:lnSpc>
                <a:spcPct val="115000"/>
              </a:lnSpc>
              <a:spcBef>
                <a:spcPts val="2100"/>
              </a:spcBef>
              <a:spcAft>
                <a:spcPts val="0"/>
              </a:spcAft>
              <a:buSzPts val="1900"/>
              <a:buChar char="■"/>
              <a:defRPr/>
            </a:lvl3pPr>
            <a:lvl4pPr indent="-349250" lvl="3" marL="1828800" algn="r">
              <a:lnSpc>
                <a:spcPct val="115000"/>
              </a:lnSpc>
              <a:spcBef>
                <a:spcPts val="2100"/>
              </a:spcBef>
              <a:spcAft>
                <a:spcPts val="0"/>
              </a:spcAft>
              <a:buSzPts val="1900"/>
              <a:buChar char="●"/>
              <a:defRPr/>
            </a:lvl4pPr>
            <a:lvl5pPr indent="-349250" lvl="4" marL="2286000" algn="r">
              <a:lnSpc>
                <a:spcPct val="115000"/>
              </a:lnSpc>
              <a:spcBef>
                <a:spcPts val="2100"/>
              </a:spcBef>
              <a:spcAft>
                <a:spcPts val="0"/>
              </a:spcAft>
              <a:buSzPts val="1900"/>
              <a:buChar char="○"/>
              <a:defRPr/>
            </a:lvl5pPr>
            <a:lvl6pPr indent="-349250" lvl="5" marL="2743200" algn="r">
              <a:lnSpc>
                <a:spcPct val="115000"/>
              </a:lnSpc>
              <a:spcBef>
                <a:spcPts val="2100"/>
              </a:spcBef>
              <a:spcAft>
                <a:spcPts val="0"/>
              </a:spcAft>
              <a:buSzPts val="1900"/>
              <a:buChar char="■"/>
              <a:defRPr/>
            </a:lvl6pPr>
            <a:lvl7pPr indent="-349250" lvl="6" marL="3200400" algn="r">
              <a:lnSpc>
                <a:spcPct val="115000"/>
              </a:lnSpc>
              <a:spcBef>
                <a:spcPts val="2100"/>
              </a:spcBef>
              <a:spcAft>
                <a:spcPts val="0"/>
              </a:spcAft>
              <a:buSzPts val="1900"/>
              <a:buChar char="●"/>
              <a:defRPr/>
            </a:lvl7pPr>
            <a:lvl8pPr indent="-349250" lvl="7" marL="3657600" algn="r">
              <a:lnSpc>
                <a:spcPct val="115000"/>
              </a:lnSpc>
              <a:spcBef>
                <a:spcPts val="2100"/>
              </a:spcBef>
              <a:spcAft>
                <a:spcPts val="0"/>
              </a:spcAft>
              <a:buSzPts val="1900"/>
              <a:buChar char="○"/>
              <a:defRPr/>
            </a:lvl8pPr>
            <a:lvl9pPr indent="-349250" lvl="8" marL="4114800" algn="r">
              <a:lnSpc>
                <a:spcPct val="115000"/>
              </a:lnSpc>
              <a:spcBef>
                <a:spcPts val="2100"/>
              </a:spcBef>
              <a:spcAft>
                <a:spcPts val="2100"/>
              </a:spcAft>
              <a:buSzPts val="1900"/>
              <a:buChar char="■"/>
              <a:defRPr/>
            </a:lvl9pPr>
          </a:lstStyle>
          <a:p/>
        </p:txBody>
      </p:sp>
      <p:grpSp>
        <p:nvGrpSpPr>
          <p:cNvPr id="879" name="Google Shape;879;p17"/>
          <p:cNvGrpSpPr/>
          <p:nvPr/>
        </p:nvGrpSpPr>
        <p:grpSpPr>
          <a:xfrm rot="-730409">
            <a:off x="1207870" y="491754"/>
            <a:ext cx="1315347" cy="754649"/>
            <a:chOff x="-428213" y="-379272"/>
            <a:chExt cx="4043302" cy="2319748"/>
          </a:xfrm>
        </p:grpSpPr>
        <p:sp>
          <p:nvSpPr>
            <p:cNvPr id="880" name="Google Shape;880;p17"/>
            <p:cNvSpPr/>
            <p:nvPr/>
          </p:nvSpPr>
          <p:spPr>
            <a:xfrm flipH="1">
              <a:off x="1261939" y="-379272"/>
              <a:ext cx="1268020" cy="1796335"/>
            </a:xfrm>
            <a:custGeom>
              <a:rect b="b" l="l" r="r" t="t"/>
              <a:pathLst>
                <a:path extrusionOk="0" h="695580" w="491005">
                  <a:moveTo>
                    <a:pt x="-990" y="557771"/>
                  </a:moveTo>
                  <a:cubicBezTo>
                    <a:pt x="19965" y="480552"/>
                    <a:pt x="50825" y="406362"/>
                    <a:pt x="90831" y="337077"/>
                  </a:cubicBezTo>
                  <a:cubicBezTo>
                    <a:pt x="128931" y="271735"/>
                    <a:pt x="191225" y="166198"/>
                    <a:pt x="315050" y="81140"/>
                  </a:cubicBezTo>
                  <a:cubicBezTo>
                    <a:pt x="364580" y="47164"/>
                    <a:pt x="418396" y="20027"/>
                    <a:pt x="475165" y="463"/>
                  </a:cubicBezTo>
                  <a:cubicBezTo>
                    <a:pt x="480975" y="-1585"/>
                    <a:pt x="487357" y="1473"/>
                    <a:pt x="489357" y="7273"/>
                  </a:cubicBezTo>
                  <a:cubicBezTo>
                    <a:pt x="490309" y="9864"/>
                    <a:pt x="490214" y="12693"/>
                    <a:pt x="489166" y="15227"/>
                  </a:cubicBezTo>
                  <a:cubicBezTo>
                    <a:pt x="479641" y="37992"/>
                    <a:pt x="469545" y="66186"/>
                    <a:pt x="459734" y="98761"/>
                  </a:cubicBezTo>
                  <a:cubicBezTo>
                    <a:pt x="442399" y="156864"/>
                    <a:pt x="412966" y="258305"/>
                    <a:pt x="420968" y="381177"/>
                  </a:cubicBezTo>
                  <a:cubicBezTo>
                    <a:pt x="426111" y="460997"/>
                    <a:pt x="442209" y="475379"/>
                    <a:pt x="447447" y="584250"/>
                  </a:cubicBezTo>
                  <a:cubicBezTo>
                    <a:pt x="449638" y="631018"/>
                    <a:pt x="448685" y="669975"/>
                    <a:pt x="447447" y="69540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81" name="Google Shape;881;p17"/>
            <p:cNvSpPr/>
            <p:nvPr/>
          </p:nvSpPr>
          <p:spPr>
            <a:xfrm flipH="1">
              <a:off x="-428213" y="-160868"/>
              <a:ext cx="4043302" cy="2101344"/>
            </a:xfrm>
            <a:custGeom>
              <a:rect b="b" l="l" r="r" t="t"/>
              <a:pathLst>
                <a:path extrusionOk="0" h="2101344" w="4043302">
                  <a:moveTo>
                    <a:pt x="982909" y="1282"/>
                  </a:moveTo>
                  <a:cubicBezTo>
                    <a:pt x="971097" y="-2874"/>
                    <a:pt x="958056" y="3401"/>
                    <a:pt x="953873" y="15334"/>
                  </a:cubicBezTo>
                  <a:cubicBezTo>
                    <a:pt x="923607" y="106237"/>
                    <a:pt x="868238" y="186654"/>
                    <a:pt x="793923" y="247141"/>
                  </a:cubicBezTo>
                  <a:cubicBezTo>
                    <a:pt x="741261" y="288237"/>
                    <a:pt x="707549" y="294879"/>
                    <a:pt x="616008" y="333761"/>
                  </a:cubicBezTo>
                  <a:cubicBezTo>
                    <a:pt x="469591" y="396509"/>
                    <a:pt x="325387" y="458275"/>
                    <a:pt x="210225" y="570980"/>
                  </a:cubicBezTo>
                  <a:cubicBezTo>
                    <a:pt x="117700" y="661070"/>
                    <a:pt x="51503" y="774635"/>
                    <a:pt x="18530" y="899496"/>
                  </a:cubicBezTo>
                  <a:cubicBezTo>
                    <a:pt x="-10509" y="1016875"/>
                    <a:pt x="-172" y="1114076"/>
                    <a:pt x="14099" y="1241543"/>
                  </a:cubicBezTo>
                  <a:cubicBezTo>
                    <a:pt x="29109" y="1344305"/>
                    <a:pt x="53226" y="1445591"/>
                    <a:pt x="85708" y="1544219"/>
                  </a:cubicBezTo>
                  <a:cubicBezTo>
                    <a:pt x="86941" y="1548427"/>
                    <a:pt x="89400" y="1552243"/>
                    <a:pt x="92599" y="1555245"/>
                  </a:cubicBezTo>
                  <a:cubicBezTo>
                    <a:pt x="102442" y="1564522"/>
                    <a:pt x="117945" y="1564006"/>
                    <a:pt x="127298" y="1554064"/>
                  </a:cubicBezTo>
                  <a:cubicBezTo>
                    <a:pt x="166177" y="1503446"/>
                    <a:pt x="220066" y="1466336"/>
                    <a:pt x="281096" y="1448004"/>
                  </a:cubicBezTo>
                  <a:cubicBezTo>
                    <a:pt x="350489" y="1427899"/>
                    <a:pt x="422835" y="1419580"/>
                    <a:pt x="494937" y="1423396"/>
                  </a:cubicBezTo>
                  <a:cubicBezTo>
                    <a:pt x="643814" y="1433707"/>
                    <a:pt x="791709" y="1395933"/>
                    <a:pt x="917453" y="1315612"/>
                  </a:cubicBezTo>
                  <a:cubicBezTo>
                    <a:pt x="950181" y="1401372"/>
                    <a:pt x="992013" y="1483364"/>
                    <a:pt x="1042216" y="1560216"/>
                  </a:cubicBezTo>
                  <a:cubicBezTo>
                    <a:pt x="1125635" y="1686993"/>
                    <a:pt x="1230465" y="1798370"/>
                    <a:pt x="1351781" y="1889467"/>
                  </a:cubicBezTo>
                  <a:cubicBezTo>
                    <a:pt x="1447505" y="1961322"/>
                    <a:pt x="1549628" y="2038346"/>
                    <a:pt x="1707612" y="2075748"/>
                  </a:cubicBezTo>
                  <a:cubicBezTo>
                    <a:pt x="1782663" y="2093713"/>
                    <a:pt x="1893154" y="2119797"/>
                    <a:pt x="2016193" y="2081902"/>
                  </a:cubicBezTo>
                  <a:cubicBezTo>
                    <a:pt x="2095677" y="2057539"/>
                    <a:pt x="2168271" y="1993313"/>
                    <a:pt x="2310257" y="1866337"/>
                  </a:cubicBezTo>
                  <a:cubicBezTo>
                    <a:pt x="2478821" y="1715492"/>
                    <a:pt x="2476361" y="1694082"/>
                    <a:pt x="2569380" y="1632807"/>
                  </a:cubicBezTo>
                  <a:cubicBezTo>
                    <a:pt x="2589802" y="1619520"/>
                    <a:pt x="2675190" y="1579163"/>
                    <a:pt x="2844739" y="1499434"/>
                  </a:cubicBezTo>
                  <a:cubicBezTo>
                    <a:pt x="3031023" y="1412075"/>
                    <a:pt x="3068915" y="1394851"/>
                    <a:pt x="3129454" y="1371964"/>
                  </a:cubicBezTo>
                  <a:cubicBezTo>
                    <a:pt x="3205983" y="1339851"/>
                    <a:pt x="3285712" y="1315760"/>
                    <a:pt x="3367162" y="1300111"/>
                  </a:cubicBezTo>
                  <a:cubicBezTo>
                    <a:pt x="3451077" y="1285837"/>
                    <a:pt x="3556153" y="1269350"/>
                    <a:pt x="3676733" y="1308722"/>
                  </a:cubicBezTo>
                  <a:cubicBezTo>
                    <a:pt x="3722256" y="1323686"/>
                    <a:pt x="3765566" y="1344994"/>
                    <a:pt x="3805184" y="1371964"/>
                  </a:cubicBezTo>
                  <a:cubicBezTo>
                    <a:pt x="3802477" y="1382791"/>
                    <a:pt x="3794354" y="1441359"/>
                    <a:pt x="3822163" y="1470395"/>
                  </a:cubicBezTo>
                  <a:cubicBezTo>
                    <a:pt x="3849969" y="1499434"/>
                    <a:pt x="3895986" y="1494512"/>
                    <a:pt x="3945202" y="1489345"/>
                  </a:cubicBezTo>
                  <a:cubicBezTo>
                    <a:pt x="3978666" y="1485948"/>
                    <a:pt x="4011151" y="1477655"/>
                    <a:pt x="4042158" y="1464737"/>
                  </a:cubicBezTo>
                  <a:cubicBezTo>
                    <a:pt x="4052001" y="1366306"/>
                    <a:pt x="3996880" y="1288545"/>
                    <a:pt x="3932651" y="1277718"/>
                  </a:cubicBezTo>
                  <a:cubicBezTo>
                    <a:pt x="3894263" y="1274592"/>
                    <a:pt x="3856120" y="1287806"/>
                    <a:pt x="3827823" y="1314137"/>
                  </a:cubicBezTo>
                  <a:cubicBezTo>
                    <a:pt x="3541143" y="1220134"/>
                    <a:pt x="3346246" y="1248434"/>
                    <a:pt x="3221241" y="1291498"/>
                  </a:cubicBezTo>
                  <a:cubicBezTo>
                    <a:pt x="3127976" y="1324471"/>
                    <a:pt x="3015026" y="1385008"/>
                    <a:pt x="2729084" y="1488361"/>
                  </a:cubicBezTo>
                  <a:cubicBezTo>
                    <a:pt x="2638524" y="1521334"/>
                    <a:pt x="2527052" y="1559477"/>
                    <a:pt x="2450766" y="1506815"/>
                  </a:cubicBezTo>
                  <a:cubicBezTo>
                    <a:pt x="2408689" y="1478269"/>
                    <a:pt x="2399339" y="1437915"/>
                    <a:pt x="2376943" y="1386728"/>
                  </a:cubicBezTo>
                  <a:cubicBezTo>
                    <a:pt x="2376943" y="1386728"/>
                    <a:pt x="2365624" y="1351785"/>
                    <a:pt x="2331450" y="1298971"/>
                  </a:cubicBezTo>
                  <a:lnTo>
                    <a:pt x="2306143" y="1266182"/>
                  </a:lnTo>
                  <a:lnTo>
                    <a:pt x="2310996" y="1166490"/>
                  </a:lnTo>
                  <a:cubicBezTo>
                    <a:pt x="2327236" y="1033362"/>
                    <a:pt x="2365872" y="903923"/>
                    <a:pt x="2425176" y="783592"/>
                  </a:cubicBezTo>
                  <a:cubicBezTo>
                    <a:pt x="2492109" y="651694"/>
                    <a:pt x="2538866" y="632746"/>
                    <a:pt x="2739663" y="386668"/>
                  </a:cubicBezTo>
                  <a:cubicBezTo>
                    <a:pt x="2804628" y="306939"/>
                    <a:pt x="2858274" y="237791"/>
                    <a:pt x="2898879" y="183900"/>
                  </a:cubicBezTo>
                  <a:cubicBezTo>
                    <a:pt x="2902320" y="179200"/>
                    <a:pt x="2904537" y="173540"/>
                    <a:pt x="2904785" y="167683"/>
                  </a:cubicBezTo>
                  <a:cubicBezTo>
                    <a:pt x="2905519" y="151640"/>
                    <a:pt x="2892971" y="138105"/>
                    <a:pt x="2876976" y="137392"/>
                  </a:cubicBezTo>
                  <a:cubicBezTo>
                    <a:pt x="2834403" y="135914"/>
                    <a:pt x="2783466" y="134439"/>
                    <a:pt x="2726131" y="135914"/>
                  </a:cubicBezTo>
                  <a:cubicBezTo>
                    <a:pt x="2574792" y="140590"/>
                    <a:pt x="2333387" y="148710"/>
                    <a:pt x="2060241" y="263629"/>
                  </a:cubicBezTo>
                  <a:cubicBezTo>
                    <a:pt x="1855504" y="350003"/>
                    <a:pt x="1527480" y="487559"/>
                    <a:pt x="1412563" y="765383"/>
                  </a:cubicBezTo>
                  <a:cubicBezTo>
                    <a:pt x="1400751" y="794174"/>
                    <a:pt x="1386664" y="835268"/>
                    <a:pt x="1362641" y="879378"/>
                  </a:cubicBezTo>
                  <a:lnTo>
                    <a:pt x="1341166" y="911879"/>
                  </a:lnTo>
                  <a:lnTo>
                    <a:pt x="1288508" y="911697"/>
                  </a:lnTo>
                  <a:cubicBezTo>
                    <a:pt x="1231450" y="913995"/>
                    <a:pt x="1174483" y="918787"/>
                    <a:pt x="1117763" y="926070"/>
                  </a:cubicBezTo>
                  <a:cubicBezTo>
                    <a:pt x="1152705" y="821487"/>
                    <a:pt x="1226528" y="555231"/>
                    <a:pt x="1122191" y="255507"/>
                  </a:cubicBezTo>
                  <a:cubicBezTo>
                    <a:pt x="1091432" y="167732"/>
                    <a:pt x="1048367" y="84851"/>
                    <a:pt x="993984" y="9428"/>
                  </a:cubicBezTo>
                  <a:cubicBezTo>
                    <a:pt x="991277" y="5664"/>
                    <a:pt x="987340" y="2833"/>
                    <a:pt x="982909" y="1282"/>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82" name="Google Shape;882;p17"/>
            <p:cNvSpPr/>
            <p:nvPr/>
          </p:nvSpPr>
          <p:spPr>
            <a:xfrm flipH="1">
              <a:off x="700874" y="-32871"/>
              <a:ext cx="1872888" cy="1224503"/>
            </a:xfrm>
            <a:custGeom>
              <a:rect b="b" l="l" r="r" t="t"/>
              <a:pathLst>
                <a:path extrusionOk="0" h="474154" w="725223">
                  <a:moveTo>
                    <a:pt x="-990" y="377302"/>
                  </a:moveTo>
                  <a:cubicBezTo>
                    <a:pt x="57875" y="368558"/>
                    <a:pt x="107786" y="329525"/>
                    <a:pt x="130455" y="274527"/>
                  </a:cubicBezTo>
                  <a:cubicBezTo>
                    <a:pt x="139980" y="246686"/>
                    <a:pt x="153411" y="220349"/>
                    <a:pt x="170365" y="196327"/>
                  </a:cubicBezTo>
                  <a:cubicBezTo>
                    <a:pt x="223990" y="124985"/>
                    <a:pt x="307906" y="85456"/>
                    <a:pt x="387916" y="51642"/>
                  </a:cubicBezTo>
                  <a:cubicBezTo>
                    <a:pt x="469355" y="17457"/>
                    <a:pt x="556795" y="-155"/>
                    <a:pt x="645092" y="-174"/>
                  </a:cubicBezTo>
                  <a:cubicBezTo>
                    <a:pt x="659664" y="-174"/>
                    <a:pt x="674428" y="-174"/>
                    <a:pt x="689097" y="-174"/>
                  </a:cubicBezTo>
                  <a:lnTo>
                    <a:pt x="711290" y="-174"/>
                  </a:lnTo>
                  <a:cubicBezTo>
                    <a:pt x="719290" y="722"/>
                    <a:pt x="725005" y="7932"/>
                    <a:pt x="724148" y="15933"/>
                  </a:cubicBezTo>
                  <a:cubicBezTo>
                    <a:pt x="723958" y="17695"/>
                    <a:pt x="723387" y="19400"/>
                    <a:pt x="722624" y="20972"/>
                  </a:cubicBezTo>
                  <a:cubicBezTo>
                    <a:pt x="686048" y="67930"/>
                    <a:pt x="650902" y="113936"/>
                    <a:pt x="611563" y="157655"/>
                  </a:cubicBezTo>
                  <a:cubicBezTo>
                    <a:pt x="592513" y="179754"/>
                    <a:pt x="571653" y="200518"/>
                    <a:pt x="554984" y="224330"/>
                  </a:cubicBezTo>
                  <a:cubicBezTo>
                    <a:pt x="507359" y="297673"/>
                    <a:pt x="486786" y="387113"/>
                    <a:pt x="487643" y="473981"/>
                  </a:cubicBezTo>
                  <a:cubicBezTo>
                    <a:pt x="485071" y="386827"/>
                    <a:pt x="503930" y="296149"/>
                    <a:pt x="551269" y="221854"/>
                  </a:cubicBezTo>
                  <a:cubicBezTo>
                    <a:pt x="568796" y="198346"/>
                    <a:pt x="587560" y="175772"/>
                    <a:pt x="607467" y="154227"/>
                  </a:cubicBezTo>
                  <a:cubicBezTo>
                    <a:pt x="641377" y="116127"/>
                    <a:pt x="685096" y="58977"/>
                    <a:pt x="716909" y="18114"/>
                  </a:cubicBezTo>
                  <a:cubicBezTo>
                    <a:pt x="718624" y="14047"/>
                    <a:pt x="716719" y="9351"/>
                    <a:pt x="712719" y="7618"/>
                  </a:cubicBezTo>
                  <a:cubicBezTo>
                    <a:pt x="712242" y="7418"/>
                    <a:pt x="711767" y="7265"/>
                    <a:pt x="711290" y="7161"/>
                  </a:cubicBezTo>
                  <a:lnTo>
                    <a:pt x="689668" y="7161"/>
                  </a:lnTo>
                  <a:cubicBezTo>
                    <a:pt x="675094" y="7161"/>
                    <a:pt x="660522" y="7161"/>
                    <a:pt x="645948" y="7161"/>
                  </a:cubicBezTo>
                  <a:cubicBezTo>
                    <a:pt x="558413" y="7437"/>
                    <a:pt x="471736" y="24744"/>
                    <a:pt x="390869" y="58119"/>
                  </a:cubicBezTo>
                  <a:cubicBezTo>
                    <a:pt x="305144" y="94314"/>
                    <a:pt x="213609" y="136320"/>
                    <a:pt x="162269" y="217377"/>
                  </a:cubicBezTo>
                  <a:cubicBezTo>
                    <a:pt x="151315" y="236246"/>
                    <a:pt x="141885" y="256001"/>
                    <a:pt x="134266" y="276432"/>
                  </a:cubicBezTo>
                  <a:cubicBezTo>
                    <a:pt x="110358" y="331554"/>
                    <a:pt x="59304" y="370054"/>
                    <a:pt x="-323" y="377778"/>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83" name="Google Shape;883;p17"/>
            <p:cNvSpPr/>
            <p:nvPr/>
          </p:nvSpPr>
          <p:spPr>
            <a:xfrm flipH="1">
              <a:off x="3049265" y="953163"/>
              <a:ext cx="232464" cy="201512"/>
            </a:xfrm>
            <a:custGeom>
              <a:rect b="b" l="l" r="r" t="t"/>
              <a:pathLst>
                <a:path extrusionOk="0" h="78030" w="90015">
                  <a:moveTo>
                    <a:pt x="85307" y="44594"/>
                  </a:moveTo>
                  <a:lnTo>
                    <a:pt x="40634" y="36784"/>
                  </a:lnTo>
                  <a:lnTo>
                    <a:pt x="38159" y="72883"/>
                  </a:lnTo>
                  <a:cubicBezTo>
                    <a:pt x="37777" y="76017"/>
                    <a:pt x="34919" y="78217"/>
                    <a:pt x="31777" y="77808"/>
                  </a:cubicBezTo>
                  <a:cubicBezTo>
                    <a:pt x="31109" y="77722"/>
                    <a:pt x="30538" y="77541"/>
                    <a:pt x="29966" y="77265"/>
                  </a:cubicBezTo>
                  <a:lnTo>
                    <a:pt x="-990" y="62025"/>
                  </a:lnTo>
                  <a:lnTo>
                    <a:pt x="725" y="60787"/>
                  </a:lnTo>
                  <a:lnTo>
                    <a:pt x="725" y="60787"/>
                  </a:lnTo>
                  <a:lnTo>
                    <a:pt x="32347" y="37831"/>
                  </a:lnTo>
                  <a:lnTo>
                    <a:pt x="33586" y="37355"/>
                  </a:lnTo>
                  <a:cubicBezTo>
                    <a:pt x="43206" y="34231"/>
                    <a:pt x="51970" y="29097"/>
                    <a:pt x="59399" y="22306"/>
                  </a:cubicBezTo>
                  <a:cubicBezTo>
                    <a:pt x="63208" y="18819"/>
                    <a:pt x="66638" y="14990"/>
                    <a:pt x="69686" y="10875"/>
                  </a:cubicBezTo>
                  <a:lnTo>
                    <a:pt x="69686" y="10875"/>
                  </a:lnTo>
                  <a:lnTo>
                    <a:pt x="84926" y="-174"/>
                  </a:lnTo>
                  <a:lnTo>
                    <a:pt x="84926" y="-174"/>
                  </a:lnTo>
                  <a:cubicBezTo>
                    <a:pt x="84926" y="2493"/>
                    <a:pt x="87879" y="29354"/>
                    <a:pt x="89022" y="40403"/>
                  </a:cubicBezTo>
                  <a:cubicBezTo>
                    <a:pt x="89117" y="42575"/>
                    <a:pt x="87498" y="44442"/>
                    <a:pt x="85307" y="44594"/>
                  </a:cubicBez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84" name="Google Shape;884;p17"/>
            <p:cNvSpPr/>
            <p:nvPr/>
          </p:nvSpPr>
          <p:spPr>
            <a:xfrm flipH="1">
              <a:off x="2854839" y="425715"/>
              <a:ext cx="147998" cy="150890"/>
            </a:xfrm>
            <a:custGeom>
              <a:rect b="b" l="l" r="r" t="t"/>
              <a:pathLst>
                <a:path extrusionOk="0" h="58428" w="57308">
                  <a:moveTo>
                    <a:pt x="7264" y="58255"/>
                  </a:moveTo>
                  <a:cubicBezTo>
                    <a:pt x="-5309" y="43148"/>
                    <a:pt x="-3308" y="20688"/>
                    <a:pt x="11836" y="8077"/>
                  </a:cubicBezTo>
                  <a:cubicBezTo>
                    <a:pt x="17646" y="3181"/>
                    <a:pt x="24981" y="295"/>
                    <a:pt x="32601" y="-134"/>
                  </a:cubicBezTo>
                  <a:cubicBezTo>
                    <a:pt x="41268" y="-553"/>
                    <a:pt x="49745" y="2343"/>
                    <a:pt x="56318" y="7963"/>
                  </a:cubicBezTo>
                  <a:cubicBezTo>
                    <a:pt x="37648" y="-686"/>
                    <a:pt x="15551" y="7420"/>
                    <a:pt x="6883" y="26079"/>
                  </a:cubicBezTo>
                  <a:cubicBezTo>
                    <a:pt x="2120" y="36309"/>
                    <a:pt x="2311" y="48149"/>
                    <a:pt x="7264" y="58255"/>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85" name="Google Shape;885;p17"/>
            <p:cNvSpPr/>
            <p:nvPr/>
          </p:nvSpPr>
          <p:spPr>
            <a:xfrm flipH="1">
              <a:off x="3498289" y="1115497"/>
              <a:ext cx="28227" cy="54932"/>
            </a:xfrm>
            <a:custGeom>
              <a:rect b="b" l="l" r="r" t="t"/>
              <a:pathLst>
                <a:path extrusionOk="0" h="21271" w="10930">
                  <a:moveTo>
                    <a:pt x="4225" y="21098"/>
                  </a:moveTo>
                  <a:cubicBezTo>
                    <a:pt x="1749" y="21098"/>
                    <a:pt x="-442" y="17764"/>
                    <a:pt x="-919" y="13097"/>
                  </a:cubicBezTo>
                  <a:cubicBezTo>
                    <a:pt x="-1014" y="12240"/>
                    <a:pt x="-1014" y="11382"/>
                    <a:pt x="-919" y="10525"/>
                  </a:cubicBezTo>
                  <a:cubicBezTo>
                    <a:pt x="-1014" y="9639"/>
                    <a:pt x="-1014" y="8744"/>
                    <a:pt x="-919" y="7858"/>
                  </a:cubicBezTo>
                  <a:cubicBezTo>
                    <a:pt x="-919" y="2715"/>
                    <a:pt x="2129" y="-905"/>
                    <a:pt x="5082" y="-48"/>
                  </a:cubicBezTo>
                  <a:cubicBezTo>
                    <a:pt x="8034" y="810"/>
                    <a:pt x="9940" y="5096"/>
                    <a:pt x="9940" y="10430"/>
                  </a:cubicBezTo>
                  <a:cubicBezTo>
                    <a:pt x="9940" y="15764"/>
                    <a:pt x="7939" y="19955"/>
                    <a:pt x="5082" y="21002"/>
                  </a:cubicBezTo>
                  <a:close/>
                  <a:moveTo>
                    <a:pt x="3463" y="18621"/>
                  </a:moveTo>
                  <a:lnTo>
                    <a:pt x="3463" y="18621"/>
                  </a:ln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86" name="Google Shape;886;p17"/>
            <p:cNvSpPr/>
            <p:nvPr/>
          </p:nvSpPr>
          <p:spPr>
            <a:xfrm flipH="1">
              <a:off x="1837330" y="353747"/>
              <a:ext cx="1747662" cy="1502075"/>
            </a:xfrm>
            <a:custGeom>
              <a:rect b="b" l="l" r="r" t="t"/>
              <a:pathLst>
                <a:path extrusionOk="0" h="1502075" w="1747662">
                  <a:moveTo>
                    <a:pt x="1602708" y="1438340"/>
                  </a:moveTo>
                  <a:cubicBezTo>
                    <a:pt x="1596802" y="1434920"/>
                    <a:pt x="1589175" y="1436398"/>
                    <a:pt x="1584990" y="1441787"/>
                  </a:cubicBezTo>
                  <a:cubicBezTo>
                    <a:pt x="1584990" y="1441810"/>
                    <a:pt x="1584990" y="1441859"/>
                    <a:pt x="1584990" y="1441885"/>
                  </a:cubicBezTo>
                  <a:cubicBezTo>
                    <a:pt x="1581298" y="1447520"/>
                    <a:pt x="1583021" y="1454952"/>
                    <a:pt x="1588682" y="1458520"/>
                  </a:cubicBezTo>
                  <a:cubicBezTo>
                    <a:pt x="1613783" y="1479878"/>
                    <a:pt x="1643558" y="1494841"/>
                    <a:pt x="1675792" y="1502075"/>
                  </a:cubicBezTo>
                  <a:cubicBezTo>
                    <a:pt x="1675792" y="1502075"/>
                    <a:pt x="1676038" y="1502075"/>
                    <a:pt x="1676038" y="1502049"/>
                  </a:cubicBezTo>
                  <a:cubicBezTo>
                    <a:pt x="1682928" y="1501657"/>
                    <a:pt x="1688095" y="1495826"/>
                    <a:pt x="1687606" y="1489034"/>
                  </a:cubicBezTo>
                  <a:cubicBezTo>
                    <a:pt x="1687606" y="1488910"/>
                    <a:pt x="1687606" y="1488811"/>
                    <a:pt x="1687606" y="1488687"/>
                  </a:cubicBezTo>
                  <a:cubicBezTo>
                    <a:pt x="1688095" y="1482045"/>
                    <a:pt x="1683176" y="1476261"/>
                    <a:pt x="1676531" y="1475744"/>
                  </a:cubicBezTo>
                  <a:cubicBezTo>
                    <a:pt x="1649216" y="1469371"/>
                    <a:pt x="1623869" y="1456526"/>
                    <a:pt x="1602708" y="1438340"/>
                  </a:cubicBezTo>
                  <a:close/>
                  <a:moveTo>
                    <a:pt x="1711475" y="1368701"/>
                  </a:moveTo>
                  <a:cubicBezTo>
                    <a:pt x="1706551" y="1364002"/>
                    <a:pt x="1698679" y="1364222"/>
                    <a:pt x="1694000" y="1369192"/>
                  </a:cubicBezTo>
                  <a:cubicBezTo>
                    <a:pt x="1689327" y="1374163"/>
                    <a:pt x="1689575" y="1381965"/>
                    <a:pt x="1694494" y="1386665"/>
                  </a:cubicBezTo>
                  <a:cubicBezTo>
                    <a:pt x="1705076" y="1396508"/>
                    <a:pt x="1716887" y="1404801"/>
                    <a:pt x="1729684" y="1411272"/>
                  </a:cubicBezTo>
                  <a:cubicBezTo>
                    <a:pt x="1731407" y="1412257"/>
                    <a:pt x="1733375" y="1412750"/>
                    <a:pt x="1735344" y="1412750"/>
                  </a:cubicBezTo>
                  <a:cubicBezTo>
                    <a:pt x="1740017" y="1412773"/>
                    <a:pt x="1744448" y="1410066"/>
                    <a:pt x="1746417" y="1405811"/>
                  </a:cubicBezTo>
                  <a:cubicBezTo>
                    <a:pt x="1749370" y="1399683"/>
                    <a:pt x="1746908" y="1392325"/>
                    <a:pt x="1740756" y="1389372"/>
                  </a:cubicBezTo>
                  <a:cubicBezTo>
                    <a:pt x="1729932" y="1383957"/>
                    <a:pt x="1720086" y="1376995"/>
                    <a:pt x="1711475" y="1368701"/>
                  </a:cubicBezTo>
                  <a:close/>
                  <a:moveTo>
                    <a:pt x="1402891" y="1334744"/>
                  </a:moveTo>
                  <a:cubicBezTo>
                    <a:pt x="1398218" y="1330879"/>
                    <a:pt x="1391325" y="1331127"/>
                    <a:pt x="1386649" y="1335310"/>
                  </a:cubicBezTo>
                  <a:cubicBezTo>
                    <a:pt x="1381727" y="1339960"/>
                    <a:pt x="1381482" y="1347737"/>
                    <a:pt x="1386158" y="1352707"/>
                  </a:cubicBezTo>
                  <a:cubicBezTo>
                    <a:pt x="1409536" y="1374731"/>
                    <a:pt x="1436358" y="1392694"/>
                    <a:pt x="1465642" y="1405860"/>
                  </a:cubicBezTo>
                  <a:cubicBezTo>
                    <a:pt x="1467363" y="1406206"/>
                    <a:pt x="1469089" y="1406206"/>
                    <a:pt x="1470809" y="1405860"/>
                  </a:cubicBezTo>
                  <a:cubicBezTo>
                    <a:pt x="1475483" y="1406573"/>
                    <a:pt x="1480407" y="1404336"/>
                    <a:pt x="1482866" y="1400199"/>
                  </a:cubicBezTo>
                  <a:cubicBezTo>
                    <a:pt x="1482866" y="1400052"/>
                    <a:pt x="1482866" y="1399931"/>
                    <a:pt x="1483112" y="1399781"/>
                  </a:cubicBezTo>
                  <a:cubicBezTo>
                    <a:pt x="1485574" y="1393679"/>
                    <a:pt x="1482866" y="1386592"/>
                    <a:pt x="1476715" y="1383960"/>
                  </a:cubicBezTo>
                  <a:cubicBezTo>
                    <a:pt x="1449400" y="1372024"/>
                    <a:pt x="1424298" y="1355366"/>
                    <a:pt x="1402891" y="1334744"/>
                  </a:cubicBezTo>
                  <a:close/>
                  <a:moveTo>
                    <a:pt x="1498000" y="1276368"/>
                  </a:moveTo>
                  <a:cubicBezTo>
                    <a:pt x="1494924" y="1276993"/>
                    <a:pt x="1492095" y="1278783"/>
                    <a:pt x="1490250" y="1281589"/>
                  </a:cubicBezTo>
                  <a:cubicBezTo>
                    <a:pt x="1490250" y="1281687"/>
                    <a:pt x="1490250" y="1281762"/>
                    <a:pt x="1490005" y="1281860"/>
                  </a:cubicBezTo>
                  <a:cubicBezTo>
                    <a:pt x="1486313" y="1287397"/>
                    <a:pt x="1487788" y="1294876"/>
                    <a:pt x="1493451" y="1298568"/>
                  </a:cubicBezTo>
                  <a:lnTo>
                    <a:pt x="1565549" y="1347783"/>
                  </a:lnTo>
                  <a:cubicBezTo>
                    <a:pt x="1567763" y="1348990"/>
                    <a:pt x="1569979" y="1349680"/>
                    <a:pt x="1572442" y="1349752"/>
                  </a:cubicBezTo>
                  <a:cubicBezTo>
                    <a:pt x="1576624" y="1349703"/>
                    <a:pt x="1580313" y="1347711"/>
                    <a:pt x="1582776" y="1344340"/>
                  </a:cubicBezTo>
                  <a:cubicBezTo>
                    <a:pt x="1586465" y="1338702"/>
                    <a:pt x="1584990" y="1331125"/>
                    <a:pt x="1579332" y="1327358"/>
                  </a:cubicBezTo>
                  <a:lnTo>
                    <a:pt x="1507229" y="1278142"/>
                  </a:lnTo>
                  <a:cubicBezTo>
                    <a:pt x="1504399" y="1276285"/>
                    <a:pt x="1501076" y="1275744"/>
                    <a:pt x="1498000" y="1276368"/>
                  </a:cubicBezTo>
                  <a:close/>
                  <a:moveTo>
                    <a:pt x="1622148" y="1251493"/>
                  </a:moveTo>
                  <a:cubicBezTo>
                    <a:pt x="1617227" y="1246719"/>
                    <a:pt x="1609352" y="1246745"/>
                    <a:pt x="1604676" y="1251568"/>
                  </a:cubicBezTo>
                  <a:cubicBezTo>
                    <a:pt x="1600003" y="1256441"/>
                    <a:pt x="1600003" y="1264168"/>
                    <a:pt x="1604676" y="1269040"/>
                  </a:cubicBezTo>
                  <a:cubicBezTo>
                    <a:pt x="1621658" y="1284345"/>
                    <a:pt x="1641098" y="1296575"/>
                    <a:pt x="1662260" y="1305212"/>
                  </a:cubicBezTo>
                  <a:cubicBezTo>
                    <a:pt x="1663980" y="1306000"/>
                    <a:pt x="1665706" y="1306418"/>
                    <a:pt x="1667672" y="1306444"/>
                  </a:cubicBezTo>
                  <a:cubicBezTo>
                    <a:pt x="1671612" y="1306984"/>
                    <a:pt x="1675792" y="1305826"/>
                    <a:pt x="1678745" y="1303246"/>
                  </a:cubicBezTo>
                  <a:cubicBezTo>
                    <a:pt x="1682685" y="1299872"/>
                    <a:pt x="1683915" y="1294557"/>
                    <a:pt x="1682437" y="1289711"/>
                  </a:cubicBezTo>
                  <a:cubicBezTo>
                    <a:pt x="1680716" y="1285035"/>
                    <a:pt x="1676531" y="1281712"/>
                    <a:pt x="1671612" y="1281097"/>
                  </a:cubicBezTo>
                  <a:cubicBezTo>
                    <a:pt x="1670134" y="1280728"/>
                    <a:pt x="1668905" y="1280728"/>
                    <a:pt x="1667427" y="1281097"/>
                  </a:cubicBezTo>
                  <a:cubicBezTo>
                    <a:pt x="1650939" y="1273543"/>
                    <a:pt x="1635681" y="1263576"/>
                    <a:pt x="1622148" y="1251568"/>
                  </a:cubicBezTo>
                  <a:cubicBezTo>
                    <a:pt x="1622148" y="1251542"/>
                    <a:pt x="1622148" y="1251519"/>
                    <a:pt x="1622148" y="1251493"/>
                  </a:cubicBezTo>
                  <a:close/>
                  <a:moveTo>
                    <a:pt x="1331037" y="1187761"/>
                  </a:moveTo>
                  <a:cubicBezTo>
                    <a:pt x="1325376" y="1191525"/>
                    <a:pt x="1323901" y="1199154"/>
                    <a:pt x="1327593" y="1204815"/>
                  </a:cubicBezTo>
                  <a:cubicBezTo>
                    <a:pt x="1346050" y="1228095"/>
                    <a:pt x="1369919" y="1246450"/>
                    <a:pt x="1397231" y="1258213"/>
                  </a:cubicBezTo>
                  <a:cubicBezTo>
                    <a:pt x="1398955" y="1258582"/>
                    <a:pt x="1400432" y="1258582"/>
                    <a:pt x="1402153" y="1258213"/>
                  </a:cubicBezTo>
                  <a:lnTo>
                    <a:pt x="1402153" y="1260182"/>
                  </a:lnTo>
                  <a:cubicBezTo>
                    <a:pt x="1409043" y="1261460"/>
                    <a:pt x="1415443" y="1257006"/>
                    <a:pt x="1416920" y="1250217"/>
                  </a:cubicBezTo>
                  <a:cubicBezTo>
                    <a:pt x="1418148" y="1243425"/>
                    <a:pt x="1413722" y="1236853"/>
                    <a:pt x="1406829" y="1235574"/>
                  </a:cubicBezTo>
                  <a:cubicBezTo>
                    <a:pt x="1383451" y="1225410"/>
                    <a:pt x="1362780" y="1209612"/>
                    <a:pt x="1346786" y="1189557"/>
                  </a:cubicBezTo>
                  <a:cubicBezTo>
                    <a:pt x="1342603" y="1185201"/>
                    <a:pt x="1335958" y="1184439"/>
                    <a:pt x="1331037" y="1187761"/>
                  </a:cubicBezTo>
                  <a:close/>
                  <a:moveTo>
                    <a:pt x="1161241" y="1146247"/>
                  </a:moveTo>
                  <a:cubicBezTo>
                    <a:pt x="1156072" y="1141842"/>
                    <a:pt x="1148200" y="1142434"/>
                    <a:pt x="1143769" y="1147601"/>
                  </a:cubicBezTo>
                  <a:cubicBezTo>
                    <a:pt x="1139586" y="1152768"/>
                    <a:pt x="1140080" y="1160521"/>
                    <a:pt x="1145247" y="1164949"/>
                  </a:cubicBezTo>
                  <a:cubicBezTo>
                    <a:pt x="1171575" y="1187588"/>
                    <a:pt x="1199384" y="1208998"/>
                    <a:pt x="1227929" y="1229177"/>
                  </a:cubicBezTo>
                  <a:cubicBezTo>
                    <a:pt x="1229895" y="1230627"/>
                    <a:pt x="1232360" y="1231415"/>
                    <a:pt x="1234819" y="1231392"/>
                  </a:cubicBezTo>
                  <a:cubicBezTo>
                    <a:pt x="1238754" y="1231490"/>
                    <a:pt x="1242694" y="1229544"/>
                    <a:pt x="1244908" y="1226225"/>
                  </a:cubicBezTo>
                  <a:cubicBezTo>
                    <a:pt x="1244908" y="1226199"/>
                    <a:pt x="1244908" y="1226173"/>
                    <a:pt x="1244908" y="1226126"/>
                  </a:cubicBezTo>
                  <a:cubicBezTo>
                    <a:pt x="1248845" y="1220564"/>
                    <a:pt x="1247615" y="1212886"/>
                    <a:pt x="1241955" y="1208998"/>
                  </a:cubicBezTo>
                  <a:cubicBezTo>
                    <a:pt x="1214146" y="1189557"/>
                    <a:pt x="1185849" y="1168395"/>
                    <a:pt x="1161241" y="1146247"/>
                  </a:cubicBezTo>
                  <a:close/>
                  <a:moveTo>
                    <a:pt x="1348232" y="1058298"/>
                  </a:moveTo>
                  <a:cubicBezTo>
                    <a:pt x="1345125" y="1057941"/>
                    <a:pt x="1341864" y="1058766"/>
                    <a:pt x="1339157" y="1060857"/>
                  </a:cubicBezTo>
                  <a:cubicBezTo>
                    <a:pt x="1339157" y="1060906"/>
                    <a:pt x="1338912" y="1060955"/>
                    <a:pt x="1338912" y="1061030"/>
                  </a:cubicBezTo>
                  <a:cubicBezTo>
                    <a:pt x="1333745" y="1065311"/>
                    <a:pt x="1333006" y="1073064"/>
                    <a:pt x="1337188" y="1078329"/>
                  </a:cubicBezTo>
                  <a:cubicBezTo>
                    <a:pt x="1355890" y="1098902"/>
                    <a:pt x="1378284" y="1115635"/>
                    <a:pt x="1403385" y="1127545"/>
                  </a:cubicBezTo>
                  <a:cubicBezTo>
                    <a:pt x="1405106" y="1128677"/>
                    <a:pt x="1407077" y="1129268"/>
                    <a:pt x="1409288" y="1129268"/>
                  </a:cubicBezTo>
                  <a:cubicBezTo>
                    <a:pt x="1413719" y="1129439"/>
                    <a:pt x="1417902" y="1127176"/>
                    <a:pt x="1420116" y="1123362"/>
                  </a:cubicBezTo>
                  <a:cubicBezTo>
                    <a:pt x="1423314" y="1117457"/>
                    <a:pt x="1421348" y="1109975"/>
                    <a:pt x="1415442" y="1106629"/>
                  </a:cubicBezTo>
                  <a:cubicBezTo>
                    <a:pt x="1393049" y="1096073"/>
                    <a:pt x="1372872" y="1081184"/>
                    <a:pt x="1356381" y="1062826"/>
                  </a:cubicBezTo>
                  <a:cubicBezTo>
                    <a:pt x="1354291" y="1060193"/>
                    <a:pt x="1351339" y="1058655"/>
                    <a:pt x="1348232" y="1058298"/>
                  </a:cubicBezTo>
                  <a:close/>
                  <a:moveTo>
                    <a:pt x="1170409" y="991690"/>
                  </a:moveTo>
                  <a:cubicBezTo>
                    <a:pt x="1167272" y="991210"/>
                    <a:pt x="1163950" y="991918"/>
                    <a:pt x="1161244" y="993924"/>
                  </a:cubicBezTo>
                  <a:cubicBezTo>
                    <a:pt x="1155829" y="998008"/>
                    <a:pt x="1154599" y="1005612"/>
                    <a:pt x="1158539" y="1011148"/>
                  </a:cubicBezTo>
                  <a:cubicBezTo>
                    <a:pt x="1178962" y="1039523"/>
                    <a:pt x="1204063" y="1064449"/>
                    <a:pt x="1232363" y="1084972"/>
                  </a:cubicBezTo>
                  <a:cubicBezTo>
                    <a:pt x="1234329" y="1086597"/>
                    <a:pt x="1236788" y="1087457"/>
                    <a:pt x="1239496" y="1087434"/>
                  </a:cubicBezTo>
                  <a:cubicBezTo>
                    <a:pt x="1243926" y="1087804"/>
                    <a:pt x="1248109" y="1085835"/>
                    <a:pt x="1250571" y="1082267"/>
                  </a:cubicBezTo>
                  <a:cubicBezTo>
                    <a:pt x="1250571" y="1082241"/>
                    <a:pt x="1250571" y="1082241"/>
                    <a:pt x="1250571" y="1082216"/>
                  </a:cubicBezTo>
                  <a:cubicBezTo>
                    <a:pt x="1254506" y="1076728"/>
                    <a:pt x="1253278" y="1069027"/>
                    <a:pt x="1247861" y="1065040"/>
                  </a:cubicBezTo>
                  <a:cubicBezTo>
                    <a:pt x="1221287" y="1046093"/>
                    <a:pt x="1197664" y="1023009"/>
                    <a:pt x="1178468" y="996629"/>
                  </a:cubicBezTo>
                  <a:cubicBezTo>
                    <a:pt x="1178468" y="996606"/>
                    <a:pt x="1178468" y="996606"/>
                    <a:pt x="1178468" y="996582"/>
                  </a:cubicBezTo>
                  <a:cubicBezTo>
                    <a:pt x="1176500" y="993837"/>
                    <a:pt x="1173547" y="992170"/>
                    <a:pt x="1170409" y="991690"/>
                  </a:cubicBezTo>
                  <a:close/>
                  <a:moveTo>
                    <a:pt x="1014672" y="936505"/>
                  </a:moveTo>
                  <a:cubicBezTo>
                    <a:pt x="1011503" y="936170"/>
                    <a:pt x="1008181" y="937032"/>
                    <a:pt x="1005473" y="939172"/>
                  </a:cubicBezTo>
                  <a:cubicBezTo>
                    <a:pt x="1000306" y="943453"/>
                    <a:pt x="999567" y="951229"/>
                    <a:pt x="1003753" y="956520"/>
                  </a:cubicBezTo>
                  <a:cubicBezTo>
                    <a:pt x="1021961" y="979506"/>
                    <a:pt x="1042384" y="1000766"/>
                    <a:pt x="1064532" y="1020010"/>
                  </a:cubicBezTo>
                  <a:cubicBezTo>
                    <a:pt x="1066746" y="1022126"/>
                    <a:pt x="1069699" y="1023281"/>
                    <a:pt x="1072652" y="1023209"/>
                  </a:cubicBezTo>
                  <a:cubicBezTo>
                    <a:pt x="1075851" y="1022865"/>
                    <a:pt x="1078561" y="1021361"/>
                    <a:pt x="1080775" y="1019026"/>
                  </a:cubicBezTo>
                  <a:cubicBezTo>
                    <a:pt x="1085449" y="1014153"/>
                    <a:pt x="1085449" y="1006426"/>
                    <a:pt x="1080775" y="1001554"/>
                  </a:cubicBezTo>
                  <a:cubicBezTo>
                    <a:pt x="1059613" y="983146"/>
                    <a:pt x="1040418" y="962894"/>
                    <a:pt x="1022946" y="941017"/>
                  </a:cubicBezTo>
                  <a:cubicBezTo>
                    <a:pt x="1020854" y="938371"/>
                    <a:pt x="1017840" y="936840"/>
                    <a:pt x="1014672" y="936505"/>
                  </a:cubicBezTo>
                  <a:close/>
                  <a:moveTo>
                    <a:pt x="1172963" y="878416"/>
                  </a:moveTo>
                  <a:cubicBezTo>
                    <a:pt x="1169918" y="877819"/>
                    <a:pt x="1166658" y="878379"/>
                    <a:pt x="1163952" y="880237"/>
                  </a:cubicBezTo>
                  <a:cubicBezTo>
                    <a:pt x="1158291" y="883903"/>
                    <a:pt x="1156568" y="891506"/>
                    <a:pt x="1160260" y="897215"/>
                  </a:cubicBezTo>
                  <a:cubicBezTo>
                    <a:pt x="1176502" y="921996"/>
                    <a:pt x="1197170" y="943599"/>
                    <a:pt x="1221039" y="960950"/>
                  </a:cubicBezTo>
                  <a:cubicBezTo>
                    <a:pt x="1223253" y="962376"/>
                    <a:pt x="1225718" y="963164"/>
                    <a:pt x="1228177" y="963164"/>
                  </a:cubicBezTo>
                  <a:cubicBezTo>
                    <a:pt x="1232115" y="963138"/>
                    <a:pt x="1235804" y="961317"/>
                    <a:pt x="1238269" y="958243"/>
                  </a:cubicBezTo>
                  <a:cubicBezTo>
                    <a:pt x="1238269" y="958217"/>
                    <a:pt x="1238269" y="958193"/>
                    <a:pt x="1238269" y="958144"/>
                  </a:cubicBezTo>
                  <a:cubicBezTo>
                    <a:pt x="1242203" y="952582"/>
                    <a:pt x="1240973" y="944930"/>
                    <a:pt x="1235316" y="941018"/>
                  </a:cubicBezTo>
                  <a:cubicBezTo>
                    <a:pt x="1213906" y="925391"/>
                    <a:pt x="1195450" y="906048"/>
                    <a:pt x="1180931" y="883926"/>
                  </a:cubicBezTo>
                  <a:cubicBezTo>
                    <a:pt x="1180931" y="883805"/>
                    <a:pt x="1180682" y="883657"/>
                    <a:pt x="1180682" y="883533"/>
                  </a:cubicBezTo>
                  <a:cubicBezTo>
                    <a:pt x="1178838" y="880765"/>
                    <a:pt x="1176008" y="879012"/>
                    <a:pt x="1172963" y="878416"/>
                  </a:cubicBezTo>
                  <a:close/>
                  <a:moveTo>
                    <a:pt x="12303" y="496601"/>
                  </a:moveTo>
                  <a:cubicBezTo>
                    <a:pt x="5413" y="496601"/>
                    <a:pt x="0" y="502111"/>
                    <a:pt x="0" y="508903"/>
                  </a:cubicBezTo>
                  <a:cubicBezTo>
                    <a:pt x="246" y="533659"/>
                    <a:pt x="2460" y="558341"/>
                    <a:pt x="6645" y="582727"/>
                  </a:cubicBezTo>
                  <a:cubicBezTo>
                    <a:pt x="6645" y="583538"/>
                    <a:pt x="6645" y="584375"/>
                    <a:pt x="6645" y="585187"/>
                  </a:cubicBezTo>
                  <a:cubicBezTo>
                    <a:pt x="6890" y="587083"/>
                    <a:pt x="7629" y="588879"/>
                    <a:pt x="8859" y="590356"/>
                  </a:cubicBezTo>
                  <a:cubicBezTo>
                    <a:pt x="11318" y="593531"/>
                    <a:pt x="15010" y="595350"/>
                    <a:pt x="18947" y="595278"/>
                  </a:cubicBezTo>
                  <a:cubicBezTo>
                    <a:pt x="21409" y="595350"/>
                    <a:pt x="23869" y="594663"/>
                    <a:pt x="26086" y="593309"/>
                  </a:cubicBezTo>
                  <a:cubicBezTo>
                    <a:pt x="31746" y="589568"/>
                    <a:pt x="33467" y="582234"/>
                    <a:pt x="30268" y="576330"/>
                  </a:cubicBezTo>
                  <a:cubicBezTo>
                    <a:pt x="30268" y="575837"/>
                    <a:pt x="30268" y="575344"/>
                    <a:pt x="30268" y="574853"/>
                  </a:cubicBezTo>
                  <a:cubicBezTo>
                    <a:pt x="26579" y="552975"/>
                    <a:pt x="24853" y="530830"/>
                    <a:pt x="24608" y="508658"/>
                  </a:cubicBezTo>
                  <a:cubicBezTo>
                    <a:pt x="24608" y="508583"/>
                    <a:pt x="24608" y="508485"/>
                    <a:pt x="24608" y="508410"/>
                  </a:cubicBezTo>
                  <a:cubicBezTo>
                    <a:pt x="24362" y="501742"/>
                    <a:pt x="18947" y="496451"/>
                    <a:pt x="12303" y="496601"/>
                  </a:cubicBezTo>
                  <a:close/>
                  <a:moveTo>
                    <a:pt x="103814" y="375547"/>
                  </a:moveTo>
                  <a:cubicBezTo>
                    <a:pt x="100893" y="376458"/>
                    <a:pt x="98310" y="378494"/>
                    <a:pt x="96711" y="381435"/>
                  </a:cubicBezTo>
                  <a:cubicBezTo>
                    <a:pt x="83666" y="405772"/>
                    <a:pt x="76037" y="432643"/>
                    <a:pt x="74317" y="460180"/>
                  </a:cubicBezTo>
                  <a:cubicBezTo>
                    <a:pt x="74317" y="460279"/>
                    <a:pt x="74317" y="460377"/>
                    <a:pt x="74317" y="460501"/>
                  </a:cubicBezTo>
                  <a:cubicBezTo>
                    <a:pt x="73823" y="467143"/>
                    <a:pt x="78990" y="472829"/>
                    <a:pt x="85635" y="473222"/>
                  </a:cubicBezTo>
                  <a:cubicBezTo>
                    <a:pt x="92525" y="473739"/>
                    <a:pt x="98431" y="468670"/>
                    <a:pt x="98925" y="461904"/>
                  </a:cubicBezTo>
                  <a:cubicBezTo>
                    <a:pt x="100402" y="437812"/>
                    <a:pt x="107042" y="414310"/>
                    <a:pt x="118365" y="392999"/>
                  </a:cubicBezTo>
                  <a:cubicBezTo>
                    <a:pt x="118365" y="392901"/>
                    <a:pt x="118365" y="392803"/>
                    <a:pt x="118611" y="392704"/>
                  </a:cubicBezTo>
                  <a:cubicBezTo>
                    <a:pt x="121564" y="386775"/>
                    <a:pt x="119102" y="379516"/>
                    <a:pt x="113196" y="376514"/>
                  </a:cubicBezTo>
                  <a:cubicBezTo>
                    <a:pt x="113196" y="376488"/>
                    <a:pt x="112948" y="376439"/>
                    <a:pt x="112948" y="376416"/>
                  </a:cubicBezTo>
                  <a:cubicBezTo>
                    <a:pt x="109995" y="374853"/>
                    <a:pt x="106735" y="374637"/>
                    <a:pt x="103814" y="375547"/>
                  </a:cubicBezTo>
                  <a:close/>
                  <a:moveTo>
                    <a:pt x="66443" y="270650"/>
                  </a:moveTo>
                  <a:cubicBezTo>
                    <a:pt x="60291" y="268263"/>
                    <a:pt x="53153" y="271464"/>
                    <a:pt x="50694" y="277837"/>
                  </a:cubicBezTo>
                  <a:cubicBezTo>
                    <a:pt x="37159" y="315290"/>
                    <a:pt x="25592" y="353505"/>
                    <a:pt x="16488" y="392263"/>
                  </a:cubicBezTo>
                  <a:cubicBezTo>
                    <a:pt x="14517" y="399300"/>
                    <a:pt x="18208" y="406658"/>
                    <a:pt x="24853" y="409487"/>
                  </a:cubicBezTo>
                  <a:cubicBezTo>
                    <a:pt x="26331" y="409735"/>
                    <a:pt x="27561" y="409735"/>
                    <a:pt x="29039" y="409487"/>
                  </a:cubicBezTo>
                  <a:cubicBezTo>
                    <a:pt x="33958" y="410030"/>
                    <a:pt x="38636" y="407865"/>
                    <a:pt x="41589" y="403829"/>
                  </a:cubicBezTo>
                  <a:cubicBezTo>
                    <a:pt x="42816" y="400507"/>
                    <a:pt x="42816" y="396815"/>
                    <a:pt x="41589" y="393493"/>
                  </a:cubicBezTo>
                  <a:cubicBezTo>
                    <a:pt x="50200" y="357197"/>
                    <a:pt x="61028" y="321467"/>
                    <a:pt x="73824" y="286448"/>
                  </a:cubicBezTo>
                  <a:cubicBezTo>
                    <a:pt x="73824" y="286350"/>
                    <a:pt x="73824" y="286229"/>
                    <a:pt x="73824" y="286130"/>
                  </a:cubicBezTo>
                  <a:cubicBezTo>
                    <a:pt x="76283" y="279878"/>
                    <a:pt x="72837" y="272965"/>
                    <a:pt x="66686" y="270699"/>
                  </a:cubicBezTo>
                  <a:cubicBezTo>
                    <a:pt x="66686" y="270676"/>
                    <a:pt x="66686" y="270650"/>
                    <a:pt x="66443" y="270650"/>
                  </a:cubicBezTo>
                  <a:close/>
                  <a:moveTo>
                    <a:pt x="321379" y="242968"/>
                  </a:moveTo>
                  <a:cubicBezTo>
                    <a:pt x="316210" y="238491"/>
                    <a:pt x="308335" y="239008"/>
                    <a:pt x="303905" y="244125"/>
                  </a:cubicBezTo>
                  <a:cubicBezTo>
                    <a:pt x="290127" y="261869"/>
                    <a:pt x="279052" y="281504"/>
                    <a:pt x="270932" y="302446"/>
                  </a:cubicBezTo>
                  <a:cubicBezTo>
                    <a:pt x="268718" y="308770"/>
                    <a:pt x="271671" y="315784"/>
                    <a:pt x="278070" y="318195"/>
                  </a:cubicBezTo>
                  <a:cubicBezTo>
                    <a:pt x="279545" y="318564"/>
                    <a:pt x="281023" y="318564"/>
                    <a:pt x="282498" y="318195"/>
                  </a:cubicBezTo>
                  <a:cubicBezTo>
                    <a:pt x="287420" y="318440"/>
                    <a:pt x="291848" y="315709"/>
                    <a:pt x="293819" y="311304"/>
                  </a:cubicBezTo>
                  <a:cubicBezTo>
                    <a:pt x="301200" y="292602"/>
                    <a:pt x="311043" y="275032"/>
                    <a:pt x="323348" y="259136"/>
                  </a:cubicBezTo>
                  <a:cubicBezTo>
                    <a:pt x="326792" y="253992"/>
                    <a:pt x="326053" y="247078"/>
                    <a:pt x="321379" y="242968"/>
                  </a:cubicBezTo>
                  <a:close/>
                  <a:moveTo>
                    <a:pt x="213596" y="220502"/>
                  </a:moveTo>
                  <a:cubicBezTo>
                    <a:pt x="208181" y="216368"/>
                    <a:pt x="200555" y="217105"/>
                    <a:pt x="196124" y="222222"/>
                  </a:cubicBezTo>
                  <a:cubicBezTo>
                    <a:pt x="178652" y="244027"/>
                    <a:pt x="166104" y="269152"/>
                    <a:pt x="158723" y="296046"/>
                  </a:cubicBezTo>
                  <a:cubicBezTo>
                    <a:pt x="158723" y="296072"/>
                    <a:pt x="158723" y="296072"/>
                    <a:pt x="158723" y="296098"/>
                  </a:cubicBezTo>
                  <a:cubicBezTo>
                    <a:pt x="156997" y="302668"/>
                    <a:pt x="160937" y="309385"/>
                    <a:pt x="167582" y="311059"/>
                  </a:cubicBezTo>
                  <a:lnTo>
                    <a:pt x="170780" y="311059"/>
                  </a:lnTo>
                  <a:cubicBezTo>
                    <a:pt x="176192" y="311033"/>
                    <a:pt x="181114" y="307292"/>
                    <a:pt x="182592" y="301955"/>
                  </a:cubicBezTo>
                  <a:cubicBezTo>
                    <a:pt x="188988" y="278551"/>
                    <a:pt x="200061" y="256699"/>
                    <a:pt x="215319" y="237726"/>
                  </a:cubicBezTo>
                  <a:cubicBezTo>
                    <a:pt x="215319" y="237628"/>
                    <a:pt x="215565" y="237530"/>
                    <a:pt x="215565" y="237432"/>
                  </a:cubicBezTo>
                  <a:cubicBezTo>
                    <a:pt x="219750" y="232215"/>
                    <a:pt x="218763" y="224635"/>
                    <a:pt x="213596" y="220502"/>
                  </a:cubicBezTo>
                  <a:close/>
                  <a:moveTo>
                    <a:pt x="153920" y="128273"/>
                  </a:moveTo>
                  <a:cubicBezTo>
                    <a:pt x="150844" y="128940"/>
                    <a:pt x="148014" y="130780"/>
                    <a:pt x="146169" y="133634"/>
                  </a:cubicBezTo>
                  <a:cubicBezTo>
                    <a:pt x="131159" y="157405"/>
                    <a:pt x="117379" y="182062"/>
                    <a:pt x="105322" y="207458"/>
                  </a:cubicBezTo>
                  <a:cubicBezTo>
                    <a:pt x="105322" y="208023"/>
                    <a:pt x="105322" y="208615"/>
                    <a:pt x="105322" y="209178"/>
                  </a:cubicBezTo>
                  <a:cubicBezTo>
                    <a:pt x="102121" y="213363"/>
                    <a:pt x="100400" y="218455"/>
                    <a:pt x="100400" y="223697"/>
                  </a:cubicBezTo>
                  <a:cubicBezTo>
                    <a:pt x="100643" y="229430"/>
                    <a:pt x="104580" y="234279"/>
                    <a:pt x="110241" y="235509"/>
                  </a:cubicBezTo>
                  <a:lnTo>
                    <a:pt x="112703" y="235509"/>
                  </a:lnTo>
                  <a:cubicBezTo>
                    <a:pt x="117131" y="234871"/>
                    <a:pt x="121071" y="231866"/>
                    <a:pt x="122791" y="227635"/>
                  </a:cubicBezTo>
                  <a:cubicBezTo>
                    <a:pt x="135587" y="199754"/>
                    <a:pt x="150352" y="172785"/>
                    <a:pt x="166840" y="146921"/>
                  </a:cubicBezTo>
                  <a:cubicBezTo>
                    <a:pt x="166840" y="146800"/>
                    <a:pt x="167086" y="146676"/>
                    <a:pt x="167086" y="146529"/>
                  </a:cubicBezTo>
                  <a:cubicBezTo>
                    <a:pt x="170532" y="140868"/>
                    <a:pt x="168809" y="133435"/>
                    <a:pt x="163148" y="129943"/>
                  </a:cubicBezTo>
                  <a:cubicBezTo>
                    <a:pt x="160318" y="128110"/>
                    <a:pt x="156996" y="127606"/>
                    <a:pt x="153920" y="128273"/>
                  </a:cubicBezTo>
                  <a:close/>
                  <a:moveTo>
                    <a:pt x="421284" y="31511"/>
                  </a:moveTo>
                  <a:lnTo>
                    <a:pt x="411196" y="39876"/>
                  </a:lnTo>
                  <a:cubicBezTo>
                    <a:pt x="397170" y="50704"/>
                    <a:pt x="383389" y="63009"/>
                    <a:pt x="369609" y="75312"/>
                  </a:cubicBezTo>
                  <a:cubicBezTo>
                    <a:pt x="366901" y="76790"/>
                    <a:pt x="364687" y="79226"/>
                    <a:pt x="363457" y="82202"/>
                  </a:cubicBezTo>
                  <a:cubicBezTo>
                    <a:pt x="361243" y="88477"/>
                    <a:pt x="363209" y="95466"/>
                    <a:pt x="368377" y="99674"/>
                  </a:cubicBezTo>
                  <a:cubicBezTo>
                    <a:pt x="370102" y="100462"/>
                    <a:pt x="371823" y="100881"/>
                    <a:pt x="373546" y="100904"/>
                  </a:cubicBezTo>
                  <a:cubicBezTo>
                    <a:pt x="377729" y="100734"/>
                    <a:pt x="381912" y="98765"/>
                    <a:pt x="384619" y="95492"/>
                  </a:cubicBezTo>
                  <a:cubicBezTo>
                    <a:pt x="385112" y="94779"/>
                    <a:pt x="385603" y="94115"/>
                    <a:pt x="386342" y="93523"/>
                  </a:cubicBezTo>
                  <a:cubicBezTo>
                    <a:pt x="399629" y="81466"/>
                    <a:pt x="413164" y="70145"/>
                    <a:pt x="426945" y="58827"/>
                  </a:cubicBezTo>
                  <a:lnTo>
                    <a:pt x="437033" y="50459"/>
                  </a:lnTo>
                  <a:cubicBezTo>
                    <a:pt x="442200" y="46005"/>
                    <a:pt x="442939" y="38254"/>
                    <a:pt x="438511" y="32986"/>
                  </a:cubicBezTo>
                  <a:cubicBezTo>
                    <a:pt x="438511" y="32888"/>
                    <a:pt x="438266" y="32816"/>
                    <a:pt x="438266" y="32741"/>
                  </a:cubicBezTo>
                  <a:cubicBezTo>
                    <a:pt x="433835" y="27698"/>
                    <a:pt x="426208" y="27155"/>
                    <a:pt x="421284" y="31511"/>
                  </a:cubicBezTo>
                  <a:close/>
                  <a:moveTo>
                    <a:pt x="347306" y="107"/>
                  </a:moveTo>
                  <a:cubicBezTo>
                    <a:pt x="344261" y="-302"/>
                    <a:pt x="341062" y="454"/>
                    <a:pt x="338355" y="2472"/>
                  </a:cubicBezTo>
                  <a:cubicBezTo>
                    <a:pt x="310794" y="19453"/>
                    <a:pt x="287664" y="42511"/>
                    <a:pt x="270438" y="69898"/>
                  </a:cubicBezTo>
                  <a:cubicBezTo>
                    <a:pt x="263547" y="70909"/>
                    <a:pt x="258874" y="77256"/>
                    <a:pt x="260104" y="84048"/>
                  </a:cubicBezTo>
                  <a:cubicBezTo>
                    <a:pt x="261085" y="90840"/>
                    <a:pt x="267239" y="95516"/>
                    <a:pt x="274129" y="94506"/>
                  </a:cubicBezTo>
                  <a:cubicBezTo>
                    <a:pt x="282249" y="94483"/>
                    <a:pt x="289633" y="89241"/>
                    <a:pt x="292093" y="81465"/>
                  </a:cubicBezTo>
                  <a:cubicBezTo>
                    <a:pt x="307596" y="57472"/>
                    <a:pt x="328512" y="37292"/>
                    <a:pt x="352875" y="22406"/>
                  </a:cubicBezTo>
                  <a:cubicBezTo>
                    <a:pt x="358290" y="18322"/>
                    <a:pt x="359517" y="10716"/>
                    <a:pt x="355582" y="5179"/>
                  </a:cubicBezTo>
                  <a:cubicBezTo>
                    <a:pt x="355582" y="5032"/>
                    <a:pt x="355337" y="4885"/>
                    <a:pt x="355337" y="4738"/>
                  </a:cubicBezTo>
                  <a:cubicBezTo>
                    <a:pt x="353244" y="2093"/>
                    <a:pt x="350352" y="517"/>
                    <a:pt x="347306" y="107"/>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87" name="Google Shape;887;p17"/>
            <p:cNvSpPr/>
            <p:nvPr/>
          </p:nvSpPr>
          <p:spPr>
            <a:xfrm flipH="1">
              <a:off x="3007054" y="780417"/>
              <a:ext cx="499902" cy="600935"/>
            </a:xfrm>
            <a:custGeom>
              <a:rect b="b" l="l" r="r" t="t"/>
              <a:pathLst>
                <a:path extrusionOk="0" h="232695" w="193573">
                  <a:moveTo>
                    <a:pt x="274" y="232141"/>
                  </a:moveTo>
                  <a:cubicBezTo>
                    <a:pt x="-6394" y="182326"/>
                    <a:pt x="13418" y="154227"/>
                    <a:pt x="57424" y="133462"/>
                  </a:cubicBezTo>
                  <a:cubicBezTo>
                    <a:pt x="80378" y="120127"/>
                    <a:pt x="124099" y="98791"/>
                    <a:pt x="144958" y="84885"/>
                  </a:cubicBezTo>
                  <a:cubicBezTo>
                    <a:pt x="170675" y="63549"/>
                    <a:pt x="184201" y="32211"/>
                    <a:pt x="192583" y="-174"/>
                  </a:cubicBezTo>
                  <a:cubicBezTo>
                    <a:pt x="190011" y="27315"/>
                    <a:pt x="180106" y="53624"/>
                    <a:pt x="164008" y="76026"/>
                  </a:cubicBezTo>
                  <a:cubicBezTo>
                    <a:pt x="147625" y="99077"/>
                    <a:pt x="120384" y="108888"/>
                    <a:pt x="97333" y="122699"/>
                  </a:cubicBezTo>
                  <a:lnTo>
                    <a:pt x="61614" y="141749"/>
                  </a:lnTo>
                  <a:cubicBezTo>
                    <a:pt x="17514" y="161275"/>
                    <a:pt x="654" y="183373"/>
                    <a:pt x="179" y="232522"/>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88" name="Google Shape;888;p17"/>
            <p:cNvSpPr/>
            <p:nvPr/>
          </p:nvSpPr>
          <p:spPr>
            <a:xfrm flipH="1">
              <a:off x="2684910" y="620788"/>
              <a:ext cx="210262" cy="318226"/>
            </a:xfrm>
            <a:custGeom>
              <a:rect b="b" l="l" r="r" t="t"/>
              <a:pathLst>
                <a:path extrusionOk="0" h="123224" w="81418">
                  <a:moveTo>
                    <a:pt x="-977" y="74855"/>
                  </a:moveTo>
                  <a:cubicBezTo>
                    <a:pt x="-977" y="39612"/>
                    <a:pt x="-311" y="21991"/>
                    <a:pt x="9596" y="12180"/>
                  </a:cubicBezTo>
                  <a:cubicBezTo>
                    <a:pt x="23120" y="-679"/>
                    <a:pt x="43219" y="-3822"/>
                    <a:pt x="59983" y="4275"/>
                  </a:cubicBezTo>
                  <a:cubicBezTo>
                    <a:pt x="81985" y="16467"/>
                    <a:pt x="80652" y="47518"/>
                    <a:pt x="80270" y="56376"/>
                  </a:cubicBezTo>
                  <a:cubicBezTo>
                    <a:pt x="78938" y="86475"/>
                    <a:pt x="59220" y="122480"/>
                    <a:pt x="34360" y="123051"/>
                  </a:cubicBezTo>
                  <a:cubicBezTo>
                    <a:pt x="22835" y="122956"/>
                    <a:pt x="11977" y="117412"/>
                    <a:pt x="5214" y="108097"/>
                  </a:cubicBezTo>
                  <a:cubicBezTo>
                    <a:pt x="737" y="102287"/>
                    <a:pt x="-1168" y="95143"/>
                    <a:pt x="-977" y="74855"/>
                  </a:cubicBezTo>
                  <a:close/>
                </a:path>
              </a:pathLst>
            </a:custGeom>
            <a:solidFill>
              <a:srgbClr val="CFB6A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Tree>
  </p:cSld>
  <p:clrMapOvr>
    <a:masterClrMapping/>
  </p:clrMapOvr>
</p:sldLayout>
</file>

<file path=ppt/slideLayouts/slideLayout1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7 Title and text right">
  <p:cSld name="CUSTOM_16">
    <p:spTree>
      <p:nvGrpSpPr>
        <p:cNvPr id="889" name="Shape 889"/>
        <p:cNvGrpSpPr/>
        <p:nvPr/>
      </p:nvGrpSpPr>
      <p:grpSpPr>
        <a:xfrm>
          <a:off x="0" y="0"/>
          <a:ext cx="0" cy="0"/>
          <a:chOff x="0" y="0"/>
          <a:chExt cx="0" cy="0"/>
        </a:xfrm>
      </p:grpSpPr>
      <p:grpSp>
        <p:nvGrpSpPr>
          <p:cNvPr id="890" name="Google Shape;890;p18"/>
          <p:cNvGrpSpPr/>
          <p:nvPr/>
        </p:nvGrpSpPr>
        <p:grpSpPr>
          <a:xfrm>
            <a:off x="10735389" y="4360341"/>
            <a:ext cx="1444983" cy="2522507"/>
            <a:chOff x="3585914" y="588808"/>
            <a:chExt cx="1814394" cy="3167387"/>
          </a:xfrm>
        </p:grpSpPr>
        <p:sp>
          <p:nvSpPr>
            <p:cNvPr id="891" name="Google Shape;891;p18"/>
            <p:cNvSpPr/>
            <p:nvPr/>
          </p:nvSpPr>
          <p:spPr>
            <a:xfrm>
              <a:off x="4226553" y="1938908"/>
              <a:ext cx="211782" cy="1817287"/>
            </a:xfrm>
            <a:custGeom>
              <a:rect b="b" l="l" r="r" t="t"/>
              <a:pathLst>
                <a:path extrusionOk="0" h="1817287" w="211782">
                  <a:moveTo>
                    <a:pt x="78643" y="0"/>
                  </a:moveTo>
                  <a:lnTo>
                    <a:pt x="148152" y="0"/>
                  </a:lnTo>
                  <a:lnTo>
                    <a:pt x="211782" y="235931"/>
                  </a:lnTo>
                  <a:lnTo>
                    <a:pt x="164435" y="235931"/>
                  </a:lnTo>
                  <a:lnTo>
                    <a:pt x="211782" y="411490"/>
                  </a:lnTo>
                  <a:lnTo>
                    <a:pt x="164346" y="411490"/>
                  </a:lnTo>
                  <a:lnTo>
                    <a:pt x="211782" y="587379"/>
                  </a:lnTo>
                  <a:lnTo>
                    <a:pt x="164435" y="587379"/>
                  </a:lnTo>
                  <a:lnTo>
                    <a:pt x="211782" y="762938"/>
                  </a:lnTo>
                  <a:lnTo>
                    <a:pt x="164346" y="762938"/>
                  </a:lnTo>
                  <a:lnTo>
                    <a:pt x="211782" y="938827"/>
                  </a:lnTo>
                  <a:lnTo>
                    <a:pt x="164433" y="938827"/>
                  </a:lnTo>
                  <a:lnTo>
                    <a:pt x="211782" y="1114390"/>
                  </a:lnTo>
                  <a:lnTo>
                    <a:pt x="164347" y="1114390"/>
                  </a:lnTo>
                  <a:lnTo>
                    <a:pt x="211782" y="1290275"/>
                  </a:lnTo>
                  <a:lnTo>
                    <a:pt x="164433" y="1290275"/>
                  </a:lnTo>
                  <a:lnTo>
                    <a:pt x="211782" y="1465839"/>
                  </a:lnTo>
                  <a:lnTo>
                    <a:pt x="164346" y="1465839"/>
                  </a:lnTo>
                  <a:lnTo>
                    <a:pt x="211782" y="1641727"/>
                  </a:lnTo>
                  <a:lnTo>
                    <a:pt x="164434" y="1641727"/>
                  </a:lnTo>
                  <a:lnTo>
                    <a:pt x="211782" y="1817287"/>
                  </a:lnTo>
                  <a:lnTo>
                    <a:pt x="0" y="1817287"/>
                  </a:lnTo>
                  <a:lnTo>
                    <a:pt x="58519" y="1641727"/>
                  </a:lnTo>
                  <a:lnTo>
                    <a:pt x="0" y="1641727"/>
                  </a:lnTo>
                  <a:lnTo>
                    <a:pt x="58629" y="1465839"/>
                  </a:lnTo>
                  <a:lnTo>
                    <a:pt x="0" y="1465839"/>
                  </a:lnTo>
                  <a:lnTo>
                    <a:pt x="58520" y="1290275"/>
                  </a:lnTo>
                  <a:lnTo>
                    <a:pt x="0" y="1290275"/>
                  </a:lnTo>
                  <a:lnTo>
                    <a:pt x="58628" y="1114390"/>
                  </a:lnTo>
                  <a:lnTo>
                    <a:pt x="0" y="1114390"/>
                  </a:lnTo>
                  <a:lnTo>
                    <a:pt x="58520" y="938827"/>
                  </a:lnTo>
                  <a:lnTo>
                    <a:pt x="0" y="938827"/>
                  </a:lnTo>
                  <a:lnTo>
                    <a:pt x="58629" y="762938"/>
                  </a:lnTo>
                  <a:lnTo>
                    <a:pt x="0" y="762938"/>
                  </a:lnTo>
                  <a:lnTo>
                    <a:pt x="58519" y="587379"/>
                  </a:lnTo>
                  <a:lnTo>
                    <a:pt x="0" y="587379"/>
                  </a:lnTo>
                  <a:lnTo>
                    <a:pt x="58629" y="411490"/>
                  </a:lnTo>
                  <a:lnTo>
                    <a:pt x="0" y="411490"/>
                  </a:lnTo>
                  <a:lnTo>
                    <a:pt x="58519" y="235931"/>
                  </a:lnTo>
                  <a:lnTo>
                    <a:pt x="0" y="235931"/>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92" name="Google Shape;892;p18"/>
            <p:cNvSpPr/>
            <p:nvPr/>
          </p:nvSpPr>
          <p:spPr>
            <a:xfrm>
              <a:off x="3585914" y="588808"/>
              <a:ext cx="1814394" cy="1378104"/>
            </a:xfrm>
            <a:custGeom>
              <a:rect b="b" l="l" r="r" t="t"/>
              <a:pathLst>
                <a:path extrusionOk="0" h="402366" w="529750">
                  <a:moveTo>
                    <a:pt x="510523" y="300561"/>
                  </a:moveTo>
                  <a:cubicBezTo>
                    <a:pt x="491473" y="319611"/>
                    <a:pt x="468042" y="317230"/>
                    <a:pt x="428418" y="323135"/>
                  </a:cubicBezTo>
                  <a:lnTo>
                    <a:pt x="425655" y="323135"/>
                  </a:lnTo>
                  <a:lnTo>
                    <a:pt x="420988" y="323993"/>
                  </a:lnTo>
                  <a:lnTo>
                    <a:pt x="416321" y="324755"/>
                  </a:lnTo>
                  <a:cubicBezTo>
                    <a:pt x="412035" y="325517"/>
                    <a:pt x="407844" y="326469"/>
                    <a:pt x="403653" y="327422"/>
                  </a:cubicBezTo>
                  <a:lnTo>
                    <a:pt x="398891" y="328564"/>
                  </a:lnTo>
                  <a:lnTo>
                    <a:pt x="394223" y="329707"/>
                  </a:lnTo>
                  <a:cubicBezTo>
                    <a:pt x="389652" y="330851"/>
                    <a:pt x="384698" y="332184"/>
                    <a:pt x="379936" y="333613"/>
                  </a:cubicBezTo>
                  <a:lnTo>
                    <a:pt x="375173" y="335042"/>
                  </a:lnTo>
                  <a:lnTo>
                    <a:pt x="370411" y="336470"/>
                  </a:lnTo>
                  <a:lnTo>
                    <a:pt x="355837" y="340947"/>
                  </a:lnTo>
                  <a:lnTo>
                    <a:pt x="351170" y="342471"/>
                  </a:lnTo>
                  <a:lnTo>
                    <a:pt x="346408" y="343995"/>
                  </a:lnTo>
                  <a:lnTo>
                    <a:pt x="330405" y="349234"/>
                  </a:lnTo>
                  <a:cubicBezTo>
                    <a:pt x="290401" y="362331"/>
                    <a:pt x="252015" y="380104"/>
                    <a:pt x="216105" y="402193"/>
                  </a:cubicBezTo>
                  <a:cubicBezTo>
                    <a:pt x="197913" y="386886"/>
                    <a:pt x="176387" y="375999"/>
                    <a:pt x="153241" y="370379"/>
                  </a:cubicBezTo>
                  <a:cubicBezTo>
                    <a:pt x="124666" y="363712"/>
                    <a:pt x="110664" y="370379"/>
                    <a:pt x="79517" y="365903"/>
                  </a:cubicBezTo>
                  <a:lnTo>
                    <a:pt x="74373" y="365140"/>
                  </a:lnTo>
                  <a:lnTo>
                    <a:pt x="69326" y="364283"/>
                  </a:lnTo>
                  <a:lnTo>
                    <a:pt x="63896" y="363140"/>
                  </a:lnTo>
                  <a:lnTo>
                    <a:pt x="56467" y="361521"/>
                  </a:lnTo>
                  <a:lnTo>
                    <a:pt x="51705" y="360378"/>
                  </a:lnTo>
                  <a:lnTo>
                    <a:pt x="46847" y="359235"/>
                  </a:lnTo>
                  <a:cubicBezTo>
                    <a:pt x="29797" y="354758"/>
                    <a:pt x="15414" y="348567"/>
                    <a:pt x="6937" y="334661"/>
                  </a:cubicBezTo>
                  <a:cubicBezTo>
                    <a:pt x="-1541" y="320754"/>
                    <a:pt x="-4398" y="299418"/>
                    <a:pt x="4269" y="288940"/>
                  </a:cubicBezTo>
                  <a:cubicBezTo>
                    <a:pt x="12937" y="278463"/>
                    <a:pt x="33892" y="275987"/>
                    <a:pt x="84852" y="293989"/>
                  </a:cubicBezTo>
                  <a:lnTo>
                    <a:pt x="89328" y="295608"/>
                  </a:lnTo>
                  <a:lnTo>
                    <a:pt x="93900" y="297227"/>
                  </a:lnTo>
                  <a:lnTo>
                    <a:pt x="105616" y="301895"/>
                  </a:lnTo>
                  <a:lnTo>
                    <a:pt x="110092" y="303704"/>
                  </a:lnTo>
                  <a:cubicBezTo>
                    <a:pt x="111616" y="304257"/>
                    <a:pt x="113141" y="304895"/>
                    <a:pt x="114570" y="305609"/>
                  </a:cubicBezTo>
                  <a:cubicBezTo>
                    <a:pt x="131334" y="312467"/>
                    <a:pt x="150479" y="321230"/>
                    <a:pt x="172386" y="331994"/>
                  </a:cubicBezTo>
                  <a:cubicBezTo>
                    <a:pt x="160098" y="312944"/>
                    <a:pt x="148098" y="296180"/>
                    <a:pt x="136953" y="281987"/>
                  </a:cubicBezTo>
                  <a:cubicBezTo>
                    <a:pt x="136096" y="280654"/>
                    <a:pt x="135049" y="279377"/>
                    <a:pt x="134000" y="278177"/>
                  </a:cubicBezTo>
                  <a:lnTo>
                    <a:pt x="131048" y="274463"/>
                  </a:lnTo>
                  <a:cubicBezTo>
                    <a:pt x="125904" y="267890"/>
                    <a:pt x="120855" y="261985"/>
                    <a:pt x="116188" y="256555"/>
                  </a:cubicBezTo>
                  <a:cubicBezTo>
                    <a:pt x="109712" y="249031"/>
                    <a:pt x="103711" y="242554"/>
                    <a:pt x="98281" y="236744"/>
                  </a:cubicBezTo>
                  <a:lnTo>
                    <a:pt x="94567" y="232838"/>
                  </a:lnTo>
                  <a:lnTo>
                    <a:pt x="90948" y="228933"/>
                  </a:lnTo>
                  <a:cubicBezTo>
                    <a:pt x="85232" y="222932"/>
                    <a:pt x="80089" y="217694"/>
                    <a:pt x="75517" y="212645"/>
                  </a:cubicBezTo>
                  <a:lnTo>
                    <a:pt x="71516" y="208169"/>
                  </a:lnTo>
                  <a:lnTo>
                    <a:pt x="67706" y="203596"/>
                  </a:lnTo>
                  <a:cubicBezTo>
                    <a:pt x="62753" y="197710"/>
                    <a:pt x="58467" y="191328"/>
                    <a:pt x="54848" y="184546"/>
                  </a:cubicBezTo>
                  <a:lnTo>
                    <a:pt x="52085" y="179308"/>
                  </a:lnTo>
                  <a:cubicBezTo>
                    <a:pt x="51323" y="177593"/>
                    <a:pt x="50467" y="175688"/>
                    <a:pt x="49704" y="173783"/>
                  </a:cubicBezTo>
                  <a:lnTo>
                    <a:pt x="48656" y="171212"/>
                  </a:lnTo>
                  <a:cubicBezTo>
                    <a:pt x="47895" y="169306"/>
                    <a:pt x="45513" y="163115"/>
                    <a:pt x="43132" y="154733"/>
                  </a:cubicBezTo>
                  <a:cubicBezTo>
                    <a:pt x="42655" y="153019"/>
                    <a:pt x="42180" y="151209"/>
                    <a:pt x="41703" y="149304"/>
                  </a:cubicBezTo>
                  <a:cubicBezTo>
                    <a:pt x="41703" y="147589"/>
                    <a:pt x="40846" y="145685"/>
                    <a:pt x="40465" y="143780"/>
                  </a:cubicBezTo>
                  <a:cubicBezTo>
                    <a:pt x="36464" y="124729"/>
                    <a:pt x="35321" y="101107"/>
                    <a:pt x="49324" y="87868"/>
                  </a:cubicBezTo>
                  <a:cubicBezTo>
                    <a:pt x="65420" y="72628"/>
                    <a:pt x="94757" y="77676"/>
                    <a:pt x="114379" y="84439"/>
                  </a:cubicBezTo>
                  <a:cubicBezTo>
                    <a:pt x="116379" y="85105"/>
                    <a:pt x="118284" y="85772"/>
                    <a:pt x="120094" y="86534"/>
                  </a:cubicBezTo>
                  <a:lnTo>
                    <a:pt x="124761" y="88439"/>
                  </a:lnTo>
                  <a:lnTo>
                    <a:pt x="125428" y="88439"/>
                  </a:lnTo>
                  <a:cubicBezTo>
                    <a:pt x="131523" y="91249"/>
                    <a:pt x="137239" y="94697"/>
                    <a:pt x="142573" y="98726"/>
                  </a:cubicBezTo>
                  <a:cubicBezTo>
                    <a:pt x="144192" y="99812"/>
                    <a:pt x="145717" y="100993"/>
                    <a:pt x="147240" y="102251"/>
                  </a:cubicBezTo>
                  <a:lnTo>
                    <a:pt x="151717" y="106156"/>
                  </a:lnTo>
                  <a:cubicBezTo>
                    <a:pt x="156955" y="111042"/>
                    <a:pt x="161718" y="116367"/>
                    <a:pt x="166099" y="122063"/>
                  </a:cubicBezTo>
                  <a:cubicBezTo>
                    <a:pt x="167337" y="123587"/>
                    <a:pt x="168480" y="125177"/>
                    <a:pt x="169529" y="126825"/>
                  </a:cubicBezTo>
                  <a:cubicBezTo>
                    <a:pt x="170767" y="128425"/>
                    <a:pt x="171910" y="130111"/>
                    <a:pt x="172863" y="131873"/>
                  </a:cubicBezTo>
                  <a:cubicBezTo>
                    <a:pt x="176862" y="137979"/>
                    <a:pt x="180482" y="144341"/>
                    <a:pt x="183626" y="150923"/>
                  </a:cubicBezTo>
                  <a:lnTo>
                    <a:pt x="185912" y="155971"/>
                  </a:lnTo>
                  <a:cubicBezTo>
                    <a:pt x="186673" y="157686"/>
                    <a:pt x="187341" y="159401"/>
                    <a:pt x="188102" y="161020"/>
                  </a:cubicBezTo>
                  <a:cubicBezTo>
                    <a:pt x="195246" y="178822"/>
                    <a:pt x="200579" y="197300"/>
                    <a:pt x="204009" y="216170"/>
                  </a:cubicBezTo>
                  <a:lnTo>
                    <a:pt x="204009" y="216170"/>
                  </a:lnTo>
                  <a:cubicBezTo>
                    <a:pt x="204009" y="217979"/>
                    <a:pt x="204676" y="219694"/>
                    <a:pt x="205057" y="221504"/>
                  </a:cubicBezTo>
                  <a:lnTo>
                    <a:pt x="205914" y="226838"/>
                  </a:lnTo>
                  <a:cubicBezTo>
                    <a:pt x="208867" y="245021"/>
                    <a:pt x="210486" y="263385"/>
                    <a:pt x="210867" y="281797"/>
                  </a:cubicBezTo>
                  <a:cubicBezTo>
                    <a:pt x="210581" y="252755"/>
                    <a:pt x="212676" y="223732"/>
                    <a:pt x="217059" y="195024"/>
                  </a:cubicBezTo>
                  <a:cubicBezTo>
                    <a:pt x="217059" y="193214"/>
                    <a:pt x="217725" y="191405"/>
                    <a:pt x="218011" y="189595"/>
                  </a:cubicBezTo>
                  <a:cubicBezTo>
                    <a:pt x="218297" y="187785"/>
                    <a:pt x="218582" y="185975"/>
                    <a:pt x="218963" y="184261"/>
                  </a:cubicBezTo>
                  <a:cubicBezTo>
                    <a:pt x="220011" y="177974"/>
                    <a:pt x="221249" y="172069"/>
                    <a:pt x="222487" y="166544"/>
                  </a:cubicBezTo>
                  <a:lnTo>
                    <a:pt x="223630" y="161401"/>
                  </a:lnTo>
                  <a:cubicBezTo>
                    <a:pt x="223630" y="159591"/>
                    <a:pt x="224487" y="157877"/>
                    <a:pt x="224869" y="156257"/>
                  </a:cubicBezTo>
                  <a:cubicBezTo>
                    <a:pt x="225726" y="152923"/>
                    <a:pt x="226488" y="149685"/>
                    <a:pt x="227345" y="146732"/>
                  </a:cubicBezTo>
                  <a:lnTo>
                    <a:pt x="227917" y="144827"/>
                  </a:lnTo>
                  <a:lnTo>
                    <a:pt x="229345" y="139874"/>
                  </a:lnTo>
                  <a:cubicBezTo>
                    <a:pt x="229345" y="138064"/>
                    <a:pt x="230299" y="136445"/>
                    <a:pt x="230774" y="134826"/>
                  </a:cubicBezTo>
                  <a:cubicBezTo>
                    <a:pt x="232869" y="128359"/>
                    <a:pt x="235251" y="121996"/>
                    <a:pt x="237918" y="115776"/>
                  </a:cubicBezTo>
                  <a:cubicBezTo>
                    <a:pt x="252110" y="83629"/>
                    <a:pt x="274209" y="55635"/>
                    <a:pt x="302212" y="34432"/>
                  </a:cubicBezTo>
                  <a:lnTo>
                    <a:pt x="304307" y="32813"/>
                  </a:lnTo>
                  <a:lnTo>
                    <a:pt x="308212" y="29861"/>
                  </a:lnTo>
                  <a:lnTo>
                    <a:pt x="312118" y="26908"/>
                  </a:lnTo>
                  <a:cubicBezTo>
                    <a:pt x="316785" y="23479"/>
                    <a:pt x="321643" y="20050"/>
                    <a:pt x="326786" y="16906"/>
                  </a:cubicBezTo>
                  <a:lnTo>
                    <a:pt x="331073" y="14239"/>
                  </a:lnTo>
                  <a:lnTo>
                    <a:pt x="335549" y="11763"/>
                  </a:lnTo>
                  <a:cubicBezTo>
                    <a:pt x="350789" y="3133"/>
                    <a:pt x="368125" y="-962"/>
                    <a:pt x="385555" y="-48"/>
                  </a:cubicBezTo>
                  <a:cubicBezTo>
                    <a:pt x="399367" y="809"/>
                    <a:pt x="414130" y="1762"/>
                    <a:pt x="422608" y="11858"/>
                  </a:cubicBezTo>
                  <a:cubicBezTo>
                    <a:pt x="434800" y="25765"/>
                    <a:pt x="431561" y="51673"/>
                    <a:pt x="420703" y="80343"/>
                  </a:cubicBezTo>
                  <a:lnTo>
                    <a:pt x="418893" y="85010"/>
                  </a:lnTo>
                  <a:cubicBezTo>
                    <a:pt x="418322" y="86534"/>
                    <a:pt x="417655" y="88058"/>
                    <a:pt x="416988" y="89582"/>
                  </a:cubicBezTo>
                  <a:cubicBezTo>
                    <a:pt x="414798" y="94821"/>
                    <a:pt x="412321" y="100060"/>
                    <a:pt x="409654" y="105394"/>
                  </a:cubicBezTo>
                  <a:cubicBezTo>
                    <a:pt x="408987" y="106918"/>
                    <a:pt x="408225" y="108346"/>
                    <a:pt x="407463" y="109775"/>
                  </a:cubicBezTo>
                  <a:cubicBezTo>
                    <a:pt x="406701" y="111204"/>
                    <a:pt x="406034" y="112728"/>
                    <a:pt x="405273" y="114157"/>
                  </a:cubicBezTo>
                  <a:cubicBezTo>
                    <a:pt x="394223" y="134921"/>
                    <a:pt x="381460" y="154743"/>
                    <a:pt x="367173" y="173402"/>
                  </a:cubicBezTo>
                  <a:cubicBezTo>
                    <a:pt x="355456" y="187995"/>
                    <a:pt x="342693" y="201749"/>
                    <a:pt x="329073" y="214550"/>
                  </a:cubicBezTo>
                  <a:lnTo>
                    <a:pt x="325738" y="217979"/>
                  </a:lnTo>
                  <a:lnTo>
                    <a:pt x="322500" y="221504"/>
                  </a:lnTo>
                  <a:cubicBezTo>
                    <a:pt x="320119" y="224075"/>
                    <a:pt x="317737" y="226742"/>
                    <a:pt x="315356" y="229695"/>
                  </a:cubicBezTo>
                  <a:lnTo>
                    <a:pt x="312404" y="233314"/>
                  </a:lnTo>
                  <a:cubicBezTo>
                    <a:pt x="311451" y="234553"/>
                    <a:pt x="310403" y="235791"/>
                    <a:pt x="309451" y="237124"/>
                  </a:cubicBezTo>
                  <a:cubicBezTo>
                    <a:pt x="306499" y="241030"/>
                    <a:pt x="303450" y="245316"/>
                    <a:pt x="299926" y="250269"/>
                  </a:cubicBezTo>
                  <a:lnTo>
                    <a:pt x="298211" y="252841"/>
                  </a:lnTo>
                  <a:cubicBezTo>
                    <a:pt x="297926" y="253298"/>
                    <a:pt x="297640" y="253774"/>
                    <a:pt x="297354" y="254270"/>
                  </a:cubicBezTo>
                  <a:cubicBezTo>
                    <a:pt x="296402" y="255556"/>
                    <a:pt x="295545" y="256898"/>
                    <a:pt x="294782" y="258270"/>
                  </a:cubicBezTo>
                  <a:cubicBezTo>
                    <a:pt x="278971" y="283626"/>
                    <a:pt x="266493" y="310934"/>
                    <a:pt x="257825" y="339518"/>
                  </a:cubicBezTo>
                  <a:cubicBezTo>
                    <a:pt x="286400" y="320468"/>
                    <a:pt x="310117" y="304371"/>
                    <a:pt x="328691" y="292560"/>
                  </a:cubicBezTo>
                  <a:lnTo>
                    <a:pt x="344027" y="283035"/>
                  </a:lnTo>
                  <a:lnTo>
                    <a:pt x="348694" y="280082"/>
                  </a:lnTo>
                  <a:lnTo>
                    <a:pt x="353456" y="277225"/>
                  </a:lnTo>
                  <a:cubicBezTo>
                    <a:pt x="358505" y="274081"/>
                    <a:pt x="362981" y="271224"/>
                    <a:pt x="367839" y="268652"/>
                  </a:cubicBezTo>
                  <a:lnTo>
                    <a:pt x="372506" y="265890"/>
                  </a:lnTo>
                  <a:lnTo>
                    <a:pt x="377173" y="263318"/>
                  </a:lnTo>
                  <a:cubicBezTo>
                    <a:pt x="382031" y="260651"/>
                    <a:pt x="386794" y="258175"/>
                    <a:pt x="391461" y="255889"/>
                  </a:cubicBezTo>
                  <a:lnTo>
                    <a:pt x="396128" y="253507"/>
                  </a:lnTo>
                  <a:lnTo>
                    <a:pt x="400795" y="251317"/>
                  </a:lnTo>
                  <a:cubicBezTo>
                    <a:pt x="404987" y="249412"/>
                    <a:pt x="409082" y="247602"/>
                    <a:pt x="413273" y="245888"/>
                  </a:cubicBezTo>
                  <a:lnTo>
                    <a:pt x="418036" y="244078"/>
                  </a:lnTo>
                  <a:lnTo>
                    <a:pt x="422703" y="242268"/>
                  </a:lnTo>
                  <a:lnTo>
                    <a:pt x="432228" y="239125"/>
                  </a:lnTo>
                  <a:cubicBezTo>
                    <a:pt x="452707" y="231133"/>
                    <a:pt x="475091" y="229505"/>
                    <a:pt x="496427" y="234457"/>
                  </a:cubicBezTo>
                  <a:cubicBezTo>
                    <a:pt x="505952" y="237029"/>
                    <a:pt x="521477" y="241411"/>
                    <a:pt x="526906" y="254365"/>
                  </a:cubicBezTo>
                  <a:cubicBezTo>
                    <a:pt x="533479" y="270367"/>
                    <a:pt x="521287" y="289988"/>
                    <a:pt x="510523" y="30056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93" name="Google Shape;893;p18"/>
            <p:cNvSpPr/>
            <p:nvPr/>
          </p:nvSpPr>
          <p:spPr>
            <a:xfrm>
              <a:off x="3723890" y="631718"/>
              <a:ext cx="1320298" cy="1211958"/>
            </a:xfrm>
            <a:custGeom>
              <a:rect b="b" l="l" r="r" t="t"/>
              <a:pathLst>
                <a:path extrusionOk="0" h="1211958" w="1320298">
                  <a:moveTo>
                    <a:pt x="223205" y="992670"/>
                  </a:moveTo>
                  <a:lnTo>
                    <a:pt x="238543" y="998871"/>
                  </a:lnTo>
                  <a:lnTo>
                    <a:pt x="241540" y="1000146"/>
                  </a:lnTo>
                  <a:lnTo>
                    <a:pt x="253881" y="1005397"/>
                  </a:lnTo>
                  <a:lnTo>
                    <a:pt x="133791" y="1211958"/>
                  </a:lnTo>
                  <a:lnTo>
                    <a:pt x="119614" y="1209857"/>
                  </a:lnTo>
                  <a:lnTo>
                    <a:pt x="116175" y="1209347"/>
                  </a:lnTo>
                  <a:lnTo>
                    <a:pt x="98877" y="1206411"/>
                  </a:lnTo>
                  <a:close/>
                  <a:moveTo>
                    <a:pt x="153374" y="966893"/>
                  </a:moveTo>
                  <a:lnTo>
                    <a:pt x="168709" y="972443"/>
                  </a:lnTo>
                  <a:lnTo>
                    <a:pt x="184047" y="977989"/>
                  </a:lnTo>
                  <a:lnTo>
                    <a:pt x="55799" y="1198257"/>
                  </a:lnTo>
                  <a:lnTo>
                    <a:pt x="39485" y="1194342"/>
                  </a:lnTo>
                  <a:lnTo>
                    <a:pt x="22845" y="1190426"/>
                  </a:lnTo>
                  <a:close/>
                  <a:moveTo>
                    <a:pt x="1074581" y="908806"/>
                  </a:moveTo>
                  <a:lnTo>
                    <a:pt x="1081105" y="1126464"/>
                  </a:lnTo>
                  <a:lnTo>
                    <a:pt x="1065116" y="1131685"/>
                  </a:lnTo>
                  <a:lnTo>
                    <a:pt x="1048801" y="1136906"/>
                  </a:lnTo>
                  <a:lnTo>
                    <a:pt x="1042275" y="928714"/>
                  </a:lnTo>
                  <a:lnTo>
                    <a:pt x="1058264" y="918597"/>
                  </a:lnTo>
                  <a:close/>
                  <a:moveTo>
                    <a:pt x="1155181" y="861165"/>
                  </a:moveTo>
                  <a:lnTo>
                    <a:pt x="1163013" y="1101338"/>
                  </a:lnTo>
                  <a:lnTo>
                    <a:pt x="1146698" y="1106234"/>
                  </a:lnTo>
                  <a:lnTo>
                    <a:pt x="1130380" y="1111129"/>
                  </a:lnTo>
                  <a:lnTo>
                    <a:pt x="1123203" y="879439"/>
                  </a:lnTo>
                  <a:lnTo>
                    <a:pt x="1139192" y="869976"/>
                  </a:lnTo>
                  <a:close/>
                  <a:moveTo>
                    <a:pt x="1236759" y="820047"/>
                  </a:moveTo>
                  <a:lnTo>
                    <a:pt x="1244920" y="1080129"/>
                  </a:lnTo>
                  <a:lnTo>
                    <a:pt x="1228602" y="1084045"/>
                  </a:lnTo>
                  <a:lnTo>
                    <a:pt x="1212613" y="1087960"/>
                  </a:lnTo>
                  <a:lnTo>
                    <a:pt x="1204782" y="835714"/>
                  </a:lnTo>
                  <a:lnTo>
                    <a:pt x="1220770" y="827553"/>
                  </a:lnTo>
                  <a:close/>
                  <a:moveTo>
                    <a:pt x="1311818" y="789045"/>
                  </a:moveTo>
                  <a:lnTo>
                    <a:pt x="1320298" y="1065440"/>
                  </a:lnTo>
                  <a:lnTo>
                    <a:pt x="1304309" y="1068376"/>
                  </a:lnTo>
                  <a:lnTo>
                    <a:pt x="1288320" y="1070990"/>
                  </a:lnTo>
                  <a:lnTo>
                    <a:pt x="1279509" y="801447"/>
                  </a:lnTo>
                  <a:lnTo>
                    <a:pt x="1295823" y="795246"/>
                  </a:lnTo>
                  <a:close/>
                  <a:moveTo>
                    <a:pt x="560298" y="700940"/>
                  </a:moveTo>
                  <a:cubicBezTo>
                    <a:pt x="560298" y="707141"/>
                    <a:pt x="562579" y="713016"/>
                    <a:pt x="563885" y="719214"/>
                  </a:cubicBezTo>
                  <a:lnTo>
                    <a:pt x="566821" y="737488"/>
                  </a:lnTo>
                  <a:lnTo>
                    <a:pt x="330564" y="924470"/>
                  </a:lnTo>
                  <a:cubicBezTo>
                    <a:pt x="327631" y="919903"/>
                    <a:pt x="324041" y="915531"/>
                    <a:pt x="320450" y="911420"/>
                  </a:cubicBezTo>
                  <a:lnTo>
                    <a:pt x="310333" y="898693"/>
                  </a:lnTo>
                  <a:close/>
                  <a:moveTo>
                    <a:pt x="611530" y="591621"/>
                  </a:moveTo>
                  <a:lnTo>
                    <a:pt x="891187" y="817110"/>
                  </a:lnTo>
                  <a:lnTo>
                    <a:pt x="885311" y="825922"/>
                  </a:lnTo>
                  <a:cubicBezTo>
                    <a:pt x="884331" y="827487"/>
                    <a:pt x="883358" y="829118"/>
                    <a:pt x="882375" y="830817"/>
                  </a:cubicBezTo>
                  <a:cubicBezTo>
                    <a:pt x="879114" y="835223"/>
                    <a:pt x="876174" y="839821"/>
                    <a:pt x="873567" y="844521"/>
                  </a:cubicBezTo>
                  <a:lnTo>
                    <a:pt x="605004" y="628498"/>
                  </a:lnTo>
                  <a:cubicBezTo>
                    <a:pt x="605004" y="622297"/>
                    <a:pt x="607285" y="616096"/>
                    <a:pt x="608265" y="609895"/>
                  </a:cubicBezTo>
                  <a:cubicBezTo>
                    <a:pt x="609245" y="603697"/>
                    <a:pt x="610225" y="597496"/>
                    <a:pt x="611530" y="591621"/>
                  </a:cubicBezTo>
                  <a:close/>
                  <a:moveTo>
                    <a:pt x="631757" y="495684"/>
                  </a:moveTo>
                  <a:lnTo>
                    <a:pt x="943070" y="746628"/>
                  </a:lnTo>
                  <a:lnTo>
                    <a:pt x="932953" y="759026"/>
                  </a:lnTo>
                  <a:cubicBezTo>
                    <a:pt x="929691" y="763271"/>
                    <a:pt x="926101" y="767512"/>
                    <a:pt x="922839" y="772079"/>
                  </a:cubicBezTo>
                  <a:lnTo>
                    <a:pt x="623600" y="530927"/>
                  </a:lnTo>
                  <a:lnTo>
                    <a:pt x="627515" y="513307"/>
                  </a:lnTo>
                  <a:cubicBezTo>
                    <a:pt x="627515" y="507106"/>
                    <a:pt x="630455" y="501234"/>
                    <a:pt x="631757" y="495684"/>
                  </a:cubicBezTo>
                  <a:close/>
                  <a:moveTo>
                    <a:pt x="490464" y="477081"/>
                  </a:moveTo>
                  <a:lnTo>
                    <a:pt x="498296" y="494378"/>
                  </a:lnTo>
                  <a:cubicBezTo>
                    <a:pt x="500906" y="500251"/>
                    <a:pt x="503191" y="506126"/>
                    <a:pt x="505802" y="511673"/>
                  </a:cubicBezTo>
                  <a:lnTo>
                    <a:pt x="198079" y="769465"/>
                  </a:lnTo>
                  <a:lnTo>
                    <a:pt x="185355" y="756087"/>
                  </a:lnTo>
                  <a:lnTo>
                    <a:pt x="172953" y="742709"/>
                  </a:lnTo>
                  <a:close/>
                  <a:moveTo>
                    <a:pt x="651990" y="423239"/>
                  </a:moveTo>
                  <a:lnTo>
                    <a:pt x="990060" y="695719"/>
                  </a:lnTo>
                  <a:lnTo>
                    <a:pt x="978638" y="707466"/>
                  </a:lnTo>
                  <a:lnTo>
                    <a:pt x="967545" y="719539"/>
                  </a:lnTo>
                  <a:lnTo>
                    <a:pt x="641223" y="458482"/>
                  </a:lnTo>
                  <a:lnTo>
                    <a:pt x="646118" y="441513"/>
                  </a:lnTo>
                  <a:cubicBezTo>
                    <a:pt x="648729" y="433356"/>
                    <a:pt x="650360" y="427809"/>
                    <a:pt x="651990" y="423239"/>
                  </a:cubicBezTo>
                  <a:close/>
                  <a:moveTo>
                    <a:pt x="429115" y="377228"/>
                  </a:moveTo>
                  <a:cubicBezTo>
                    <a:pt x="433356" y="382449"/>
                    <a:pt x="437272" y="387900"/>
                    <a:pt x="440862" y="393546"/>
                  </a:cubicBezTo>
                  <a:cubicBezTo>
                    <a:pt x="445429" y="398996"/>
                    <a:pt x="449674" y="404773"/>
                    <a:pt x="453590" y="410840"/>
                  </a:cubicBezTo>
                  <a:lnTo>
                    <a:pt x="118782" y="686910"/>
                  </a:lnTo>
                  <a:lnTo>
                    <a:pt x="105075" y="671572"/>
                  </a:lnTo>
                  <a:lnTo>
                    <a:pt x="92025" y="655909"/>
                  </a:lnTo>
                  <a:close/>
                  <a:moveTo>
                    <a:pt x="348516" y="297280"/>
                  </a:moveTo>
                  <a:cubicBezTo>
                    <a:pt x="354059" y="301000"/>
                    <a:pt x="359284" y="305046"/>
                    <a:pt x="364505" y="309356"/>
                  </a:cubicBezTo>
                  <a:lnTo>
                    <a:pt x="379839" y="322735"/>
                  </a:lnTo>
                  <a:lnTo>
                    <a:pt x="47971" y="590318"/>
                  </a:lnTo>
                  <a:lnTo>
                    <a:pt x="38508" y="572370"/>
                  </a:lnTo>
                  <a:cubicBezTo>
                    <a:pt x="35894" y="566498"/>
                    <a:pt x="32962" y="559971"/>
                    <a:pt x="30351" y="553441"/>
                  </a:cubicBezTo>
                  <a:close/>
                  <a:moveTo>
                    <a:pt x="253226" y="247351"/>
                  </a:moveTo>
                  <a:cubicBezTo>
                    <a:pt x="260078" y="249636"/>
                    <a:pt x="266608" y="251921"/>
                    <a:pt x="272805" y="254532"/>
                  </a:cubicBezTo>
                  <a:lnTo>
                    <a:pt x="288794" y="261058"/>
                  </a:lnTo>
                  <a:lnTo>
                    <a:pt x="291079" y="262038"/>
                  </a:lnTo>
                  <a:lnTo>
                    <a:pt x="9137" y="488178"/>
                  </a:lnTo>
                  <a:cubicBezTo>
                    <a:pt x="7506" y="482306"/>
                    <a:pt x="5876" y="476105"/>
                    <a:pt x="4242" y="469579"/>
                  </a:cubicBezTo>
                  <a:cubicBezTo>
                    <a:pt x="4242" y="463703"/>
                    <a:pt x="1305" y="457177"/>
                    <a:pt x="0" y="450650"/>
                  </a:cubicBezTo>
                  <a:close/>
                  <a:moveTo>
                    <a:pt x="930671" y="51883"/>
                  </a:moveTo>
                  <a:lnTo>
                    <a:pt x="1264825" y="320772"/>
                  </a:lnTo>
                  <a:cubicBezTo>
                    <a:pt x="1262543" y="325993"/>
                    <a:pt x="1259929" y="330889"/>
                    <a:pt x="1257319" y="335785"/>
                  </a:cubicBezTo>
                  <a:cubicBezTo>
                    <a:pt x="1254712" y="340680"/>
                    <a:pt x="1252423" y="345902"/>
                    <a:pt x="1249816" y="350794"/>
                  </a:cubicBezTo>
                  <a:lnTo>
                    <a:pt x="903915" y="72117"/>
                  </a:lnTo>
                  <a:lnTo>
                    <a:pt x="917289" y="62000"/>
                  </a:lnTo>
                  <a:close/>
                  <a:moveTo>
                    <a:pt x="1010945" y="0"/>
                  </a:moveTo>
                  <a:lnTo>
                    <a:pt x="1302679" y="234955"/>
                  </a:lnTo>
                  <a:lnTo>
                    <a:pt x="1296478" y="250944"/>
                  </a:lnTo>
                  <a:cubicBezTo>
                    <a:pt x="1294521" y="256165"/>
                    <a:pt x="1292236" y="261386"/>
                    <a:pt x="1289951" y="266607"/>
                  </a:cubicBezTo>
                  <a:lnTo>
                    <a:pt x="980927" y="17623"/>
                  </a:lnTo>
                  <a:lnTo>
                    <a:pt x="995610" y="8486"/>
                  </a:ln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894" name="Google Shape;894;p18"/>
          <p:cNvGrpSpPr/>
          <p:nvPr/>
        </p:nvGrpSpPr>
        <p:grpSpPr>
          <a:xfrm flipH="1">
            <a:off x="11479439" y="6104421"/>
            <a:ext cx="624738" cy="743656"/>
            <a:chOff x="2281200" y="3282245"/>
            <a:chExt cx="1632023" cy="1942675"/>
          </a:xfrm>
        </p:grpSpPr>
        <p:sp>
          <p:nvSpPr>
            <p:cNvPr id="895" name="Google Shape;895;p18"/>
            <p:cNvSpPr/>
            <p:nvPr/>
          </p:nvSpPr>
          <p:spPr>
            <a:xfrm>
              <a:off x="2317689" y="3340720"/>
              <a:ext cx="1595534" cy="1884200"/>
            </a:xfrm>
            <a:custGeom>
              <a:rect b="b" l="l" r="r" t="t"/>
              <a:pathLst>
                <a:path extrusionOk="0" h="965019" w="817175">
                  <a:moveTo>
                    <a:pt x="169690" y="964977"/>
                  </a:moveTo>
                  <a:cubicBezTo>
                    <a:pt x="135260" y="891906"/>
                    <a:pt x="169128" y="817338"/>
                    <a:pt x="173151" y="808917"/>
                  </a:cubicBezTo>
                  <a:cubicBezTo>
                    <a:pt x="196317" y="761444"/>
                    <a:pt x="237521" y="725227"/>
                    <a:pt x="287576" y="708339"/>
                  </a:cubicBezTo>
                  <a:cubicBezTo>
                    <a:pt x="219492" y="607200"/>
                    <a:pt x="204008" y="479546"/>
                    <a:pt x="245942" y="365065"/>
                  </a:cubicBezTo>
                  <a:cubicBezTo>
                    <a:pt x="231347" y="367778"/>
                    <a:pt x="144522" y="382842"/>
                    <a:pt x="76035" y="326892"/>
                  </a:cubicBezTo>
                  <a:cubicBezTo>
                    <a:pt x="2590" y="266920"/>
                    <a:pt x="-31747" y="139771"/>
                    <a:pt x="37862" y="59870"/>
                  </a:cubicBezTo>
                  <a:cubicBezTo>
                    <a:pt x="101110" y="-12920"/>
                    <a:pt x="229288" y="-22931"/>
                    <a:pt x="294500" y="49485"/>
                  </a:cubicBezTo>
                  <a:cubicBezTo>
                    <a:pt x="339128" y="98885"/>
                    <a:pt x="346520" y="178131"/>
                    <a:pt x="311809" y="247085"/>
                  </a:cubicBezTo>
                  <a:cubicBezTo>
                    <a:pt x="394806" y="220111"/>
                    <a:pt x="485766" y="235680"/>
                    <a:pt x="555066" y="288720"/>
                  </a:cubicBezTo>
                  <a:cubicBezTo>
                    <a:pt x="556283" y="278521"/>
                    <a:pt x="564422" y="213871"/>
                    <a:pt x="620559" y="177757"/>
                  </a:cubicBezTo>
                  <a:cubicBezTo>
                    <a:pt x="670895" y="145384"/>
                    <a:pt x="752105" y="140332"/>
                    <a:pt x="793927" y="191603"/>
                  </a:cubicBezTo>
                  <a:cubicBezTo>
                    <a:pt x="837900" y="244840"/>
                    <a:pt x="814323" y="329044"/>
                    <a:pt x="765858" y="371989"/>
                  </a:cubicBezTo>
                  <a:cubicBezTo>
                    <a:pt x="711687" y="420266"/>
                    <a:pt x="638897" y="405015"/>
                    <a:pt x="630570" y="403144"/>
                  </a:cubicBezTo>
                  <a:cubicBezTo>
                    <a:pt x="632030" y="514201"/>
                    <a:pt x="589684" y="621365"/>
                    <a:pt x="512683" y="701416"/>
                  </a:cubicBezTo>
                  <a:cubicBezTo>
                    <a:pt x="542913" y="726154"/>
                    <a:pt x="567725" y="756860"/>
                    <a:pt x="585567" y="791608"/>
                  </a:cubicBezTo>
                  <a:cubicBezTo>
                    <a:pt x="598946" y="817899"/>
                    <a:pt x="638429" y="895274"/>
                    <a:pt x="609799" y="964977"/>
                  </a:cubicBezTo>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96" name="Google Shape;896;p18"/>
            <p:cNvSpPr/>
            <p:nvPr/>
          </p:nvSpPr>
          <p:spPr>
            <a:xfrm>
              <a:off x="2281200" y="3282245"/>
              <a:ext cx="1577942" cy="1770094"/>
            </a:xfrm>
            <a:custGeom>
              <a:rect b="b" l="l" r="r" t="t"/>
              <a:pathLst>
                <a:path extrusionOk="0" h="1770094" w="1577942">
                  <a:moveTo>
                    <a:pt x="895471" y="1579625"/>
                  </a:moveTo>
                  <a:cubicBezTo>
                    <a:pt x="900142" y="1579780"/>
                    <a:pt x="904753" y="1581716"/>
                    <a:pt x="908196" y="1585396"/>
                  </a:cubicBezTo>
                  <a:cubicBezTo>
                    <a:pt x="915100" y="1592775"/>
                    <a:pt x="914696" y="1604335"/>
                    <a:pt x="907337" y="1611222"/>
                  </a:cubicBezTo>
                  <a:cubicBezTo>
                    <a:pt x="906789" y="1611733"/>
                    <a:pt x="906205" y="1612225"/>
                    <a:pt x="905584" y="1612664"/>
                  </a:cubicBezTo>
                  <a:lnTo>
                    <a:pt x="736099" y="1752011"/>
                  </a:lnTo>
                  <a:lnTo>
                    <a:pt x="710350" y="1749454"/>
                  </a:lnTo>
                  <a:cubicBezTo>
                    <a:pt x="703939" y="1741656"/>
                    <a:pt x="705071" y="1730151"/>
                    <a:pt x="712850" y="1723740"/>
                  </a:cubicBezTo>
                  <a:cubicBezTo>
                    <a:pt x="712870" y="1723740"/>
                    <a:pt x="712887" y="1723723"/>
                    <a:pt x="712907" y="1723705"/>
                  </a:cubicBezTo>
                  <a:lnTo>
                    <a:pt x="882390" y="1584537"/>
                  </a:lnTo>
                  <a:cubicBezTo>
                    <a:pt x="886070" y="1581095"/>
                    <a:pt x="890800" y="1579470"/>
                    <a:pt x="895471" y="1579625"/>
                  </a:cubicBezTo>
                  <a:close/>
                  <a:moveTo>
                    <a:pt x="1275769" y="1575744"/>
                  </a:moveTo>
                  <a:cubicBezTo>
                    <a:pt x="1280440" y="1575950"/>
                    <a:pt x="1285033" y="1577936"/>
                    <a:pt x="1288440" y="1581653"/>
                  </a:cubicBezTo>
                  <a:cubicBezTo>
                    <a:pt x="1288475" y="1581707"/>
                    <a:pt x="1288532" y="1581744"/>
                    <a:pt x="1288567" y="1581799"/>
                  </a:cubicBezTo>
                  <a:cubicBezTo>
                    <a:pt x="1295307" y="1589268"/>
                    <a:pt x="1294741" y="1600794"/>
                    <a:pt x="1287288" y="1607550"/>
                  </a:cubicBezTo>
                  <a:lnTo>
                    <a:pt x="1124015" y="1756031"/>
                  </a:lnTo>
                  <a:lnTo>
                    <a:pt x="1098263" y="1754753"/>
                  </a:lnTo>
                  <a:cubicBezTo>
                    <a:pt x="1091523" y="1747284"/>
                    <a:pt x="1092091" y="1735757"/>
                    <a:pt x="1099542" y="1729002"/>
                  </a:cubicBezTo>
                  <a:lnTo>
                    <a:pt x="1262634" y="1580520"/>
                  </a:lnTo>
                  <a:cubicBezTo>
                    <a:pt x="1266350" y="1577114"/>
                    <a:pt x="1271098" y="1575538"/>
                    <a:pt x="1275769" y="1575744"/>
                  </a:cubicBezTo>
                  <a:close/>
                  <a:moveTo>
                    <a:pt x="383451" y="1501940"/>
                  </a:moveTo>
                  <a:cubicBezTo>
                    <a:pt x="388047" y="1502833"/>
                    <a:pt x="392302" y="1505477"/>
                    <a:pt x="395124" y="1509658"/>
                  </a:cubicBezTo>
                  <a:lnTo>
                    <a:pt x="557484" y="1749639"/>
                  </a:lnTo>
                  <a:lnTo>
                    <a:pt x="527350" y="1770094"/>
                  </a:lnTo>
                  <a:lnTo>
                    <a:pt x="364807" y="1530115"/>
                  </a:lnTo>
                  <a:cubicBezTo>
                    <a:pt x="359164" y="1521749"/>
                    <a:pt x="361373" y="1510370"/>
                    <a:pt x="369738" y="1504727"/>
                  </a:cubicBezTo>
                  <a:cubicBezTo>
                    <a:pt x="373920" y="1501906"/>
                    <a:pt x="378856" y="1501048"/>
                    <a:pt x="383451" y="1501940"/>
                  </a:cubicBezTo>
                  <a:close/>
                  <a:moveTo>
                    <a:pt x="811019" y="1370805"/>
                  </a:moveTo>
                  <a:cubicBezTo>
                    <a:pt x="815674" y="1371259"/>
                    <a:pt x="820158" y="1373488"/>
                    <a:pt x="823363" y="1377378"/>
                  </a:cubicBezTo>
                  <a:cubicBezTo>
                    <a:pt x="823363" y="1377396"/>
                    <a:pt x="823380" y="1377415"/>
                    <a:pt x="823400" y="1377433"/>
                  </a:cubicBezTo>
                  <a:cubicBezTo>
                    <a:pt x="829699" y="1385214"/>
                    <a:pt x="828567" y="1396627"/>
                    <a:pt x="820843" y="1403000"/>
                  </a:cubicBezTo>
                  <a:lnTo>
                    <a:pt x="706149" y="1497605"/>
                  </a:lnTo>
                  <a:cubicBezTo>
                    <a:pt x="702862" y="1500162"/>
                    <a:pt x="698808" y="1501513"/>
                    <a:pt x="694644" y="1501441"/>
                  </a:cubicBezTo>
                  <a:cubicBezTo>
                    <a:pt x="684562" y="1501458"/>
                    <a:pt x="676361" y="1493295"/>
                    <a:pt x="676344" y="1483213"/>
                  </a:cubicBezTo>
                  <a:cubicBezTo>
                    <a:pt x="676324" y="1477771"/>
                    <a:pt x="678755" y="1472584"/>
                    <a:pt x="682955" y="1469113"/>
                  </a:cubicBezTo>
                  <a:lnTo>
                    <a:pt x="797649" y="1374876"/>
                  </a:lnTo>
                  <a:cubicBezTo>
                    <a:pt x="801538" y="1371671"/>
                    <a:pt x="806364" y="1370351"/>
                    <a:pt x="811019" y="1370805"/>
                  </a:cubicBezTo>
                  <a:close/>
                  <a:moveTo>
                    <a:pt x="941744" y="1292659"/>
                  </a:moveTo>
                  <a:cubicBezTo>
                    <a:pt x="946403" y="1292262"/>
                    <a:pt x="951215" y="1293641"/>
                    <a:pt x="955077" y="1296892"/>
                  </a:cubicBezTo>
                  <a:lnTo>
                    <a:pt x="1122554" y="1438615"/>
                  </a:lnTo>
                  <a:cubicBezTo>
                    <a:pt x="1130278" y="1445115"/>
                    <a:pt x="1131264" y="1456640"/>
                    <a:pt x="1124762" y="1464348"/>
                  </a:cubicBezTo>
                  <a:cubicBezTo>
                    <a:pt x="1124762" y="1464348"/>
                    <a:pt x="1124744" y="1464366"/>
                    <a:pt x="1124744" y="1464366"/>
                  </a:cubicBezTo>
                  <a:cubicBezTo>
                    <a:pt x="1121275" y="1468420"/>
                    <a:pt x="1116196" y="1470759"/>
                    <a:pt x="1110865" y="1470759"/>
                  </a:cubicBezTo>
                  <a:cubicBezTo>
                    <a:pt x="1106518" y="1470759"/>
                    <a:pt x="1102300" y="1469205"/>
                    <a:pt x="1098993" y="1466375"/>
                  </a:cubicBezTo>
                  <a:lnTo>
                    <a:pt x="931518" y="1324833"/>
                  </a:lnTo>
                  <a:cubicBezTo>
                    <a:pt x="923812" y="1318333"/>
                    <a:pt x="922824" y="1306791"/>
                    <a:pt x="929326" y="1299082"/>
                  </a:cubicBezTo>
                  <a:cubicBezTo>
                    <a:pt x="932577" y="1295229"/>
                    <a:pt x="937084" y="1293056"/>
                    <a:pt x="941744" y="1292659"/>
                  </a:cubicBezTo>
                  <a:close/>
                  <a:moveTo>
                    <a:pt x="651541" y="1212879"/>
                  </a:moveTo>
                  <a:cubicBezTo>
                    <a:pt x="661567" y="1212149"/>
                    <a:pt x="670298" y="1219656"/>
                    <a:pt x="671083" y="1229682"/>
                  </a:cubicBezTo>
                  <a:cubicBezTo>
                    <a:pt x="671813" y="1239709"/>
                    <a:pt x="664308" y="1248439"/>
                    <a:pt x="654280" y="1249225"/>
                  </a:cubicBezTo>
                  <a:lnTo>
                    <a:pt x="488084" y="1261277"/>
                  </a:lnTo>
                  <a:lnTo>
                    <a:pt x="486805" y="1261277"/>
                  </a:lnTo>
                  <a:cubicBezTo>
                    <a:pt x="476725" y="1261625"/>
                    <a:pt x="468251" y="1253734"/>
                    <a:pt x="467902" y="1243652"/>
                  </a:cubicBezTo>
                  <a:cubicBezTo>
                    <a:pt x="467556" y="1233572"/>
                    <a:pt x="475446" y="1225098"/>
                    <a:pt x="485527" y="1224751"/>
                  </a:cubicBezTo>
                  <a:close/>
                  <a:moveTo>
                    <a:pt x="1058081" y="1040809"/>
                  </a:moveTo>
                  <a:cubicBezTo>
                    <a:pt x="1062740" y="1040411"/>
                    <a:pt x="1067553" y="1041790"/>
                    <a:pt x="1071416" y="1045040"/>
                  </a:cubicBezTo>
                  <a:lnTo>
                    <a:pt x="1239072" y="1186763"/>
                  </a:lnTo>
                  <a:cubicBezTo>
                    <a:pt x="1246744" y="1193320"/>
                    <a:pt x="1247638" y="1204844"/>
                    <a:pt x="1241081" y="1212516"/>
                  </a:cubicBezTo>
                  <a:cubicBezTo>
                    <a:pt x="1237612" y="1216570"/>
                    <a:pt x="1232533" y="1218907"/>
                    <a:pt x="1227202" y="1218907"/>
                  </a:cubicBezTo>
                  <a:cubicBezTo>
                    <a:pt x="1222927" y="1218907"/>
                    <a:pt x="1218800" y="1217427"/>
                    <a:pt x="1215513" y="1214708"/>
                  </a:cubicBezTo>
                  <a:lnTo>
                    <a:pt x="1047855" y="1072983"/>
                  </a:lnTo>
                  <a:cubicBezTo>
                    <a:pt x="1040149" y="1066481"/>
                    <a:pt x="1039161" y="1054958"/>
                    <a:pt x="1045663" y="1047234"/>
                  </a:cubicBezTo>
                  <a:cubicBezTo>
                    <a:pt x="1048914" y="1043380"/>
                    <a:pt x="1053421" y="1041206"/>
                    <a:pt x="1058081" y="1040809"/>
                  </a:cubicBezTo>
                  <a:close/>
                  <a:moveTo>
                    <a:pt x="794846" y="945086"/>
                  </a:moveTo>
                  <a:cubicBezTo>
                    <a:pt x="799325" y="946424"/>
                    <a:pt x="803293" y="949469"/>
                    <a:pt x="805685" y="953907"/>
                  </a:cubicBezTo>
                  <a:lnTo>
                    <a:pt x="909968" y="1146767"/>
                  </a:lnTo>
                  <a:cubicBezTo>
                    <a:pt x="914807" y="1155606"/>
                    <a:pt x="911557" y="1166711"/>
                    <a:pt x="902718" y="1171550"/>
                  </a:cubicBezTo>
                  <a:cubicBezTo>
                    <a:pt x="900069" y="1173010"/>
                    <a:pt x="897092" y="1173777"/>
                    <a:pt x="894078" y="1173797"/>
                  </a:cubicBezTo>
                  <a:cubicBezTo>
                    <a:pt x="887395" y="1173814"/>
                    <a:pt x="881222" y="1170162"/>
                    <a:pt x="878007" y="1164300"/>
                  </a:cubicBezTo>
                  <a:lnTo>
                    <a:pt x="773541" y="971257"/>
                  </a:lnTo>
                  <a:cubicBezTo>
                    <a:pt x="768757" y="962381"/>
                    <a:pt x="772061" y="951295"/>
                    <a:pt x="780937" y="946511"/>
                  </a:cubicBezTo>
                  <a:cubicBezTo>
                    <a:pt x="785376" y="944118"/>
                    <a:pt x="790367" y="943748"/>
                    <a:pt x="794846" y="945086"/>
                  </a:cubicBezTo>
                  <a:close/>
                  <a:moveTo>
                    <a:pt x="511660" y="840261"/>
                  </a:moveTo>
                  <a:cubicBezTo>
                    <a:pt x="516256" y="841154"/>
                    <a:pt x="520511" y="843797"/>
                    <a:pt x="523333" y="847979"/>
                  </a:cubicBezTo>
                  <a:lnTo>
                    <a:pt x="616476" y="986050"/>
                  </a:lnTo>
                  <a:cubicBezTo>
                    <a:pt x="622119" y="994397"/>
                    <a:pt x="619945" y="1005756"/>
                    <a:pt x="611580" y="1011419"/>
                  </a:cubicBezTo>
                  <a:cubicBezTo>
                    <a:pt x="611563" y="1011419"/>
                    <a:pt x="611563" y="1011436"/>
                    <a:pt x="611543" y="1011436"/>
                  </a:cubicBezTo>
                  <a:cubicBezTo>
                    <a:pt x="608514" y="1013464"/>
                    <a:pt x="604951" y="1014542"/>
                    <a:pt x="601316" y="1014542"/>
                  </a:cubicBezTo>
                  <a:cubicBezTo>
                    <a:pt x="595234" y="1014542"/>
                    <a:pt x="589556" y="1011545"/>
                    <a:pt x="586159" y="1006505"/>
                  </a:cubicBezTo>
                  <a:lnTo>
                    <a:pt x="493016" y="868434"/>
                  </a:lnTo>
                  <a:cubicBezTo>
                    <a:pt x="487373" y="860070"/>
                    <a:pt x="489582" y="848691"/>
                    <a:pt x="497947" y="843048"/>
                  </a:cubicBezTo>
                  <a:cubicBezTo>
                    <a:pt x="502129" y="840228"/>
                    <a:pt x="507065" y="839369"/>
                    <a:pt x="511660" y="840261"/>
                  </a:cubicBezTo>
                  <a:close/>
                  <a:moveTo>
                    <a:pt x="1351465" y="742892"/>
                  </a:moveTo>
                  <a:cubicBezTo>
                    <a:pt x="1359756" y="740007"/>
                    <a:pt x="1368924" y="743403"/>
                    <a:pt x="1373309" y="751001"/>
                  </a:cubicBezTo>
                  <a:lnTo>
                    <a:pt x="1464625" y="950072"/>
                  </a:lnTo>
                  <a:cubicBezTo>
                    <a:pt x="1468880" y="959221"/>
                    <a:pt x="1464898" y="970088"/>
                    <a:pt x="1455749" y="974326"/>
                  </a:cubicBezTo>
                  <a:cubicBezTo>
                    <a:pt x="1455732" y="974344"/>
                    <a:pt x="1455694" y="974344"/>
                    <a:pt x="1455677" y="974361"/>
                  </a:cubicBezTo>
                  <a:cubicBezTo>
                    <a:pt x="1453319" y="975402"/>
                    <a:pt x="1450764" y="975968"/>
                    <a:pt x="1448187" y="976005"/>
                  </a:cubicBezTo>
                  <a:cubicBezTo>
                    <a:pt x="1441046" y="976022"/>
                    <a:pt x="1434564" y="971876"/>
                    <a:pt x="1431569" y="965411"/>
                  </a:cubicBezTo>
                  <a:lnTo>
                    <a:pt x="1340251" y="766160"/>
                  </a:lnTo>
                  <a:cubicBezTo>
                    <a:pt x="1336927" y="756644"/>
                    <a:pt x="1341949" y="746216"/>
                    <a:pt x="1351465" y="742892"/>
                  </a:cubicBezTo>
                  <a:close/>
                  <a:moveTo>
                    <a:pt x="377226" y="626992"/>
                  </a:moveTo>
                  <a:cubicBezTo>
                    <a:pt x="387306" y="626992"/>
                    <a:pt x="395489" y="635175"/>
                    <a:pt x="395489" y="645255"/>
                  </a:cubicBezTo>
                  <a:lnTo>
                    <a:pt x="400969" y="864415"/>
                  </a:lnTo>
                  <a:cubicBezTo>
                    <a:pt x="400969" y="874497"/>
                    <a:pt x="392786" y="882678"/>
                    <a:pt x="382705" y="882678"/>
                  </a:cubicBezTo>
                  <a:cubicBezTo>
                    <a:pt x="372623" y="882678"/>
                    <a:pt x="364440" y="874497"/>
                    <a:pt x="364440" y="864415"/>
                  </a:cubicBezTo>
                  <a:lnTo>
                    <a:pt x="358963" y="645255"/>
                  </a:lnTo>
                  <a:cubicBezTo>
                    <a:pt x="358963" y="635175"/>
                    <a:pt x="367144" y="626992"/>
                    <a:pt x="377226" y="626992"/>
                  </a:cubicBezTo>
                  <a:close/>
                  <a:moveTo>
                    <a:pt x="231030" y="577605"/>
                  </a:moveTo>
                  <a:cubicBezTo>
                    <a:pt x="235404" y="579253"/>
                    <a:pt x="239148" y="582568"/>
                    <a:pt x="241221" y="587161"/>
                  </a:cubicBezTo>
                  <a:cubicBezTo>
                    <a:pt x="244781" y="595051"/>
                    <a:pt x="242316" y="604366"/>
                    <a:pt x="235322" y="609461"/>
                  </a:cubicBezTo>
                  <a:lnTo>
                    <a:pt x="45930" y="720137"/>
                  </a:lnTo>
                  <a:cubicBezTo>
                    <a:pt x="43007" y="721433"/>
                    <a:pt x="39794" y="721927"/>
                    <a:pt x="36616" y="721597"/>
                  </a:cubicBezTo>
                  <a:cubicBezTo>
                    <a:pt x="26534" y="721488"/>
                    <a:pt x="18443" y="713233"/>
                    <a:pt x="18535" y="703151"/>
                  </a:cubicBezTo>
                  <a:cubicBezTo>
                    <a:pt x="18607" y="696777"/>
                    <a:pt x="21986" y="690878"/>
                    <a:pt x="27485" y="687628"/>
                  </a:cubicBezTo>
                  <a:lnTo>
                    <a:pt x="217058" y="578049"/>
                  </a:lnTo>
                  <a:cubicBezTo>
                    <a:pt x="221652" y="575975"/>
                    <a:pt x="226656" y="575956"/>
                    <a:pt x="231030" y="577605"/>
                  </a:cubicBezTo>
                  <a:close/>
                  <a:moveTo>
                    <a:pt x="728731" y="560054"/>
                  </a:moveTo>
                  <a:cubicBezTo>
                    <a:pt x="733356" y="559361"/>
                    <a:pt x="738246" y="560434"/>
                    <a:pt x="742310" y="563438"/>
                  </a:cubicBezTo>
                  <a:cubicBezTo>
                    <a:pt x="750437" y="569446"/>
                    <a:pt x="752154" y="580879"/>
                    <a:pt x="746144" y="589005"/>
                  </a:cubicBezTo>
                  <a:lnTo>
                    <a:pt x="616109" y="765611"/>
                  </a:lnTo>
                  <a:cubicBezTo>
                    <a:pt x="612658" y="770323"/>
                    <a:pt x="607161" y="773118"/>
                    <a:pt x="601317" y="773101"/>
                  </a:cubicBezTo>
                  <a:cubicBezTo>
                    <a:pt x="597426" y="773064"/>
                    <a:pt x="593645" y="771785"/>
                    <a:pt x="590541" y="769447"/>
                  </a:cubicBezTo>
                  <a:cubicBezTo>
                    <a:pt x="582413" y="763456"/>
                    <a:pt x="580697" y="752025"/>
                    <a:pt x="586688" y="743914"/>
                  </a:cubicBezTo>
                  <a:cubicBezTo>
                    <a:pt x="586688" y="743897"/>
                    <a:pt x="586706" y="743897"/>
                    <a:pt x="586706" y="743879"/>
                  </a:cubicBezTo>
                  <a:lnTo>
                    <a:pt x="716740" y="567272"/>
                  </a:lnTo>
                  <a:cubicBezTo>
                    <a:pt x="719746" y="563209"/>
                    <a:pt x="724106" y="560748"/>
                    <a:pt x="728731" y="560054"/>
                  </a:cubicBezTo>
                  <a:close/>
                  <a:moveTo>
                    <a:pt x="993066" y="559965"/>
                  </a:moveTo>
                  <a:cubicBezTo>
                    <a:pt x="1003146" y="559965"/>
                    <a:pt x="1011329" y="568148"/>
                    <a:pt x="1011329" y="578228"/>
                  </a:cubicBezTo>
                  <a:lnTo>
                    <a:pt x="1016260" y="797388"/>
                  </a:lnTo>
                  <a:cubicBezTo>
                    <a:pt x="1016260" y="807470"/>
                    <a:pt x="1008079" y="815651"/>
                    <a:pt x="997997" y="815651"/>
                  </a:cubicBezTo>
                  <a:cubicBezTo>
                    <a:pt x="987917" y="815651"/>
                    <a:pt x="979734" y="807470"/>
                    <a:pt x="979734" y="797388"/>
                  </a:cubicBezTo>
                  <a:lnTo>
                    <a:pt x="974803" y="578228"/>
                  </a:lnTo>
                  <a:cubicBezTo>
                    <a:pt x="974803" y="568148"/>
                    <a:pt x="982984" y="559965"/>
                    <a:pt x="993066" y="559965"/>
                  </a:cubicBezTo>
                  <a:close/>
                  <a:moveTo>
                    <a:pt x="1148579" y="491388"/>
                  </a:moveTo>
                  <a:cubicBezTo>
                    <a:pt x="1158057" y="487900"/>
                    <a:pt x="1168558" y="492776"/>
                    <a:pt x="1172047" y="502255"/>
                  </a:cubicBezTo>
                  <a:lnTo>
                    <a:pt x="1247292" y="708447"/>
                  </a:lnTo>
                  <a:cubicBezTo>
                    <a:pt x="1250726" y="717926"/>
                    <a:pt x="1245812" y="728391"/>
                    <a:pt x="1236333" y="731825"/>
                  </a:cubicBezTo>
                  <a:cubicBezTo>
                    <a:pt x="1234344" y="732555"/>
                    <a:pt x="1232244" y="732920"/>
                    <a:pt x="1230124" y="732920"/>
                  </a:cubicBezTo>
                  <a:cubicBezTo>
                    <a:pt x="1222437" y="732920"/>
                    <a:pt x="1215567" y="728098"/>
                    <a:pt x="1212958" y="720866"/>
                  </a:cubicBezTo>
                  <a:lnTo>
                    <a:pt x="1137710" y="514857"/>
                  </a:lnTo>
                  <a:cubicBezTo>
                    <a:pt x="1134224" y="505378"/>
                    <a:pt x="1139100" y="494876"/>
                    <a:pt x="1148579" y="491388"/>
                  </a:cubicBezTo>
                  <a:close/>
                  <a:moveTo>
                    <a:pt x="1562606" y="432184"/>
                  </a:moveTo>
                  <a:cubicBezTo>
                    <a:pt x="1567219" y="432927"/>
                    <a:pt x="1571548" y="435429"/>
                    <a:pt x="1574498" y="439519"/>
                  </a:cubicBezTo>
                  <a:cubicBezTo>
                    <a:pt x="1574535" y="439556"/>
                    <a:pt x="1574552" y="439574"/>
                    <a:pt x="1574570" y="439611"/>
                  </a:cubicBezTo>
                  <a:cubicBezTo>
                    <a:pt x="1580379" y="447792"/>
                    <a:pt x="1578497" y="459115"/>
                    <a:pt x="1570369" y="464997"/>
                  </a:cubicBezTo>
                  <a:lnTo>
                    <a:pt x="1392668" y="592841"/>
                  </a:lnTo>
                  <a:cubicBezTo>
                    <a:pt x="1389580" y="595068"/>
                    <a:pt x="1385873" y="596292"/>
                    <a:pt x="1382074" y="596310"/>
                  </a:cubicBezTo>
                  <a:cubicBezTo>
                    <a:pt x="1371992" y="596347"/>
                    <a:pt x="1363776" y="588201"/>
                    <a:pt x="1363739" y="578119"/>
                  </a:cubicBezTo>
                  <a:cubicBezTo>
                    <a:pt x="1363720" y="572237"/>
                    <a:pt x="1366532" y="566705"/>
                    <a:pt x="1371299" y="563254"/>
                  </a:cubicBezTo>
                  <a:lnTo>
                    <a:pt x="1549002" y="435410"/>
                  </a:lnTo>
                  <a:cubicBezTo>
                    <a:pt x="1553093" y="432460"/>
                    <a:pt x="1557992" y="431442"/>
                    <a:pt x="1562606" y="432184"/>
                  </a:cubicBezTo>
                  <a:close/>
                  <a:moveTo>
                    <a:pt x="381590" y="400024"/>
                  </a:moveTo>
                  <a:cubicBezTo>
                    <a:pt x="386101" y="401250"/>
                    <a:pt x="390147" y="404200"/>
                    <a:pt x="392658" y="408582"/>
                  </a:cubicBezTo>
                  <a:cubicBezTo>
                    <a:pt x="392693" y="408638"/>
                    <a:pt x="392713" y="408693"/>
                    <a:pt x="392748" y="408748"/>
                  </a:cubicBezTo>
                  <a:lnTo>
                    <a:pt x="501234" y="599416"/>
                  </a:lnTo>
                  <a:cubicBezTo>
                    <a:pt x="506183" y="608145"/>
                    <a:pt x="503169" y="619233"/>
                    <a:pt x="494476" y="624253"/>
                  </a:cubicBezTo>
                  <a:cubicBezTo>
                    <a:pt x="491865" y="626026"/>
                    <a:pt x="488851" y="627103"/>
                    <a:pt x="485710" y="627359"/>
                  </a:cubicBezTo>
                  <a:cubicBezTo>
                    <a:pt x="479153" y="627376"/>
                    <a:pt x="473090" y="623908"/>
                    <a:pt x="469820" y="618227"/>
                  </a:cubicBezTo>
                  <a:lnTo>
                    <a:pt x="361336" y="427557"/>
                  </a:lnTo>
                  <a:cubicBezTo>
                    <a:pt x="355894" y="419066"/>
                    <a:pt x="358377" y="407760"/>
                    <a:pt x="366870" y="402337"/>
                  </a:cubicBezTo>
                  <a:cubicBezTo>
                    <a:pt x="367143" y="402154"/>
                    <a:pt x="367436" y="401970"/>
                    <a:pt x="367729" y="401806"/>
                  </a:cubicBezTo>
                  <a:cubicBezTo>
                    <a:pt x="372102" y="399295"/>
                    <a:pt x="377079" y="398798"/>
                    <a:pt x="381590" y="400024"/>
                  </a:cubicBezTo>
                  <a:close/>
                  <a:moveTo>
                    <a:pt x="704467" y="198041"/>
                  </a:moveTo>
                  <a:cubicBezTo>
                    <a:pt x="709126" y="198404"/>
                    <a:pt x="713646" y="200545"/>
                    <a:pt x="716925" y="204380"/>
                  </a:cubicBezTo>
                  <a:cubicBezTo>
                    <a:pt x="723481" y="212051"/>
                    <a:pt x="722587" y="223576"/>
                    <a:pt x="714916" y="230131"/>
                  </a:cubicBezTo>
                  <a:lnTo>
                    <a:pt x="548538" y="373132"/>
                  </a:lnTo>
                  <a:cubicBezTo>
                    <a:pt x="545249" y="376037"/>
                    <a:pt x="541048" y="377643"/>
                    <a:pt x="536666" y="377698"/>
                  </a:cubicBezTo>
                  <a:cubicBezTo>
                    <a:pt x="526584" y="377698"/>
                    <a:pt x="518403" y="369517"/>
                    <a:pt x="518403" y="359435"/>
                  </a:cubicBezTo>
                  <a:cubicBezTo>
                    <a:pt x="518403" y="354102"/>
                    <a:pt x="520739" y="349025"/>
                    <a:pt x="524794" y="345556"/>
                  </a:cubicBezTo>
                  <a:lnTo>
                    <a:pt x="691173" y="202371"/>
                  </a:lnTo>
                  <a:cubicBezTo>
                    <a:pt x="695009" y="199093"/>
                    <a:pt x="699808" y="197678"/>
                    <a:pt x="704467" y="198041"/>
                  </a:cubicBezTo>
                  <a:close/>
                  <a:moveTo>
                    <a:pt x="20233" y="148160"/>
                  </a:moveTo>
                  <a:cubicBezTo>
                    <a:pt x="24858" y="148687"/>
                    <a:pt x="29282" y="150970"/>
                    <a:pt x="32415" y="154887"/>
                  </a:cubicBezTo>
                  <a:lnTo>
                    <a:pt x="169024" y="326564"/>
                  </a:lnTo>
                  <a:cubicBezTo>
                    <a:pt x="175234" y="334435"/>
                    <a:pt x="173938" y="345868"/>
                    <a:pt x="166102" y="352132"/>
                  </a:cubicBezTo>
                  <a:cubicBezTo>
                    <a:pt x="162887" y="354708"/>
                    <a:pt x="158907" y="356131"/>
                    <a:pt x="154778" y="356149"/>
                  </a:cubicBezTo>
                  <a:cubicBezTo>
                    <a:pt x="149227" y="356131"/>
                    <a:pt x="143986" y="353574"/>
                    <a:pt x="140532" y="349209"/>
                  </a:cubicBezTo>
                  <a:lnTo>
                    <a:pt x="3923" y="177534"/>
                  </a:lnTo>
                  <a:cubicBezTo>
                    <a:pt x="-2286" y="169664"/>
                    <a:pt x="-990" y="158231"/>
                    <a:pt x="6846" y="151966"/>
                  </a:cubicBezTo>
                  <a:cubicBezTo>
                    <a:pt x="10782" y="148861"/>
                    <a:pt x="15608" y="147632"/>
                    <a:pt x="20233" y="148160"/>
                  </a:cubicBezTo>
                  <a:close/>
                  <a:moveTo>
                    <a:pt x="310199" y="380"/>
                  </a:moveTo>
                  <a:cubicBezTo>
                    <a:pt x="320025" y="-1649"/>
                    <a:pt x="329649" y="4635"/>
                    <a:pt x="331749" y="14442"/>
                  </a:cubicBezTo>
                  <a:lnTo>
                    <a:pt x="377409" y="229036"/>
                  </a:lnTo>
                  <a:cubicBezTo>
                    <a:pt x="379545" y="238898"/>
                    <a:pt x="373281" y="248615"/>
                    <a:pt x="363417" y="250750"/>
                  </a:cubicBezTo>
                  <a:cubicBezTo>
                    <a:pt x="363399" y="250750"/>
                    <a:pt x="363362" y="250768"/>
                    <a:pt x="363345" y="250768"/>
                  </a:cubicBezTo>
                  <a:lnTo>
                    <a:pt x="360058" y="251135"/>
                  </a:lnTo>
                  <a:cubicBezTo>
                    <a:pt x="351291" y="251336"/>
                    <a:pt x="343639" y="245273"/>
                    <a:pt x="341794" y="236708"/>
                  </a:cubicBezTo>
                  <a:lnTo>
                    <a:pt x="296137" y="22113"/>
                  </a:lnTo>
                  <a:cubicBezTo>
                    <a:pt x="293999" y="12250"/>
                    <a:pt x="300265" y="2535"/>
                    <a:pt x="310127" y="397"/>
                  </a:cubicBezTo>
                  <a:cubicBezTo>
                    <a:pt x="310144" y="397"/>
                    <a:pt x="310181" y="380"/>
                    <a:pt x="310199" y="38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897" name="Google Shape;897;p18"/>
          <p:cNvSpPr/>
          <p:nvPr/>
        </p:nvSpPr>
        <p:spPr>
          <a:xfrm rot="-8283425">
            <a:off x="-615435" y="5266489"/>
            <a:ext cx="3043999" cy="2419521"/>
          </a:xfrm>
          <a:custGeom>
            <a:rect b="b" l="l" r="r" t="t"/>
            <a:pathLst>
              <a:path extrusionOk="0" h="3460146" w="3166658">
                <a:moveTo>
                  <a:pt x="1558766" y="1240"/>
                </a:moveTo>
                <a:cubicBezTo>
                  <a:pt x="1452658" y="9051"/>
                  <a:pt x="1309497" y="51628"/>
                  <a:pt x="1087374" y="266035"/>
                </a:cubicBezTo>
                <a:cubicBezTo>
                  <a:pt x="818388" y="525687"/>
                  <a:pt x="659511" y="905449"/>
                  <a:pt x="513207" y="1240919"/>
                </a:cubicBezTo>
                <a:cubicBezTo>
                  <a:pt x="429672" y="1432658"/>
                  <a:pt x="344424" y="1624110"/>
                  <a:pt x="281559" y="1823944"/>
                </a:cubicBezTo>
                <a:cubicBezTo>
                  <a:pt x="221932" y="2013492"/>
                  <a:pt x="174783" y="2206754"/>
                  <a:pt x="116681" y="2396873"/>
                </a:cubicBezTo>
                <a:cubicBezTo>
                  <a:pt x="60102" y="2581754"/>
                  <a:pt x="-26194" y="2772349"/>
                  <a:pt x="6763" y="2970183"/>
                </a:cubicBezTo>
                <a:cubicBezTo>
                  <a:pt x="32956" y="3128870"/>
                  <a:pt x="143827" y="3270221"/>
                  <a:pt x="286893" y="3341658"/>
                </a:cubicBezTo>
                <a:cubicBezTo>
                  <a:pt x="417766" y="3407190"/>
                  <a:pt x="563118" y="3398808"/>
                  <a:pt x="704564" y="3403571"/>
                </a:cubicBezTo>
                <a:cubicBezTo>
                  <a:pt x="1207389" y="3421478"/>
                  <a:pt x="1707261" y="3501488"/>
                  <a:pt x="2210086" y="3432146"/>
                </a:cubicBezTo>
                <a:cubicBezTo>
                  <a:pt x="2519458" y="3389759"/>
                  <a:pt x="2678049" y="3365471"/>
                  <a:pt x="2840355" y="3236216"/>
                </a:cubicBezTo>
                <a:cubicBezTo>
                  <a:pt x="3049905" y="3069148"/>
                  <a:pt x="3120961" y="2841310"/>
                  <a:pt x="3142202" y="2759966"/>
                </a:cubicBezTo>
                <a:cubicBezTo>
                  <a:pt x="3178016" y="2621854"/>
                  <a:pt x="3178397" y="2484979"/>
                  <a:pt x="3110389" y="2172179"/>
                </a:cubicBezTo>
                <a:cubicBezTo>
                  <a:pt x="3049047" y="1889858"/>
                  <a:pt x="2988564" y="1611251"/>
                  <a:pt x="2813875" y="1234823"/>
                </a:cubicBezTo>
                <a:cubicBezTo>
                  <a:pt x="2667857" y="920498"/>
                  <a:pt x="2518600" y="598744"/>
                  <a:pt x="2188940" y="308041"/>
                </a:cubicBezTo>
                <a:cubicBezTo>
                  <a:pt x="2012347" y="152688"/>
                  <a:pt x="1813560" y="-17619"/>
                  <a:pt x="1558766" y="1240"/>
                </a:cubicBezTo>
                <a:close/>
              </a:path>
            </a:pathLst>
          </a:custGeom>
          <a:solidFill>
            <a:srgbClr val="171717">
              <a:alpha val="111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sz="1800">
              <a:latin typeface="Calibri"/>
              <a:ea typeface="Calibri"/>
              <a:cs typeface="Calibri"/>
              <a:sym typeface="Calibri"/>
            </a:endParaRPr>
          </a:p>
        </p:txBody>
      </p:sp>
      <p:sp>
        <p:nvSpPr>
          <p:cNvPr id="898" name="Google Shape;898;p18"/>
          <p:cNvSpPr/>
          <p:nvPr/>
        </p:nvSpPr>
        <p:spPr>
          <a:xfrm rot="2516575">
            <a:off x="9855440" y="-1109711"/>
            <a:ext cx="3043999" cy="2419521"/>
          </a:xfrm>
          <a:custGeom>
            <a:rect b="b" l="l" r="r" t="t"/>
            <a:pathLst>
              <a:path extrusionOk="0" h="3460146" w="3166658">
                <a:moveTo>
                  <a:pt x="1558766" y="1240"/>
                </a:moveTo>
                <a:cubicBezTo>
                  <a:pt x="1452658" y="9051"/>
                  <a:pt x="1309497" y="51628"/>
                  <a:pt x="1087374" y="266035"/>
                </a:cubicBezTo>
                <a:cubicBezTo>
                  <a:pt x="818388" y="525687"/>
                  <a:pt x="659511" y="905449"/>
                  <a:pt x="513207" y="1240919"/>
                </a:cubicBezTo>
                <a:cubicBezTo>
                  <a:pt x="429672" y="1432658"/>
                  <a:pt x="344424" y="1624110"/>
                  <a:pt x="281559" y="1823944"/>
                </a:cubicBezTo>
                <a:cubicBezTo>
                  <a:pt x="221932" y="2013492"/>
                  <a:pt x="174783" y="2206754"/>
                  <a:pt x="116681" y="2396873"/>
                </a:cubicBezTo>
                <a:cubicBezTo>
                  <a:pt x="60102" y="2581754"/>
                  <a:pt x="-26194" y="2772349"/>
                  <a:pt x="6763" y="2970183"/>
                </a:cubicBezTo>
                <a:cubicBezTo>
                  <a:pt x="32956" y="3128870"/>
                  <a:pt x="143827" y="3270221"/>
                  <a:pt x="286893" y="3341658"/>
                </a:cubicBezTo>
                <a:cubicBezTo>
                  <a:pt x="417766" y="3407190"/>
                  <a:pt x="563118" y="3398808"/>
                  <a:pt x="704564" y="3403571"/>
                </a:cubicBezTo>
                <a:cubicBezTo>
                  <a:pt x="1207389" y="3421478"/>
                  <a:pt x="1707261" y="3501488"/>
                  <a:pt x="2210086" y="3432146"/>
                </a:cubicBezTo>
                <a:cubicBezTo>
                  <a:pt x="2519458" y="3389759"/>
                  <a:pt x="2678049" y="3365471"/>
                  <a:pt x="2840355" y="3236216"/>
                </a:cubicBezTo>
                <a:cubicBezTo>
                  <a:pt x="3049905" y="3069148"/>
                  <a:pt x="3120961" y="2841310"/>
                  <a:pt x="3142202" y="2759966"/>
                </a:cubicBezTo>
                <a:cubicBezTo>
                  <a:pt x="3178016" y="2621854"/>
                  <a:pt x="3178397" y="2484979"/>
                  <a:pt x="3110389" y="2172179"/>
                </a:cubicBezTo>
                <a:cubicBezTo>
                  <a:pt x="3049047" y="1889858"/>
                  <a:pt x="2988564" y="1611251"/>
                  <a:pt x="2813875" y="1234823"/>
                </a:cubicBezTo>
                <a:cubicBezTo>
                  <a:pt x="2667857" y="920498"/>
                  <a:pt x="2518600" y="598744"/>
                  <a:pt x="2188940" y="308041"/>
                </a:cubicBezTo>
                <a:cubicBezTo>
                  <a:pt x="2012347" y="152688"/>
                  <a:pt x="1813560" y="-17619"/>
                  <a:pt x="1558766" y="1240"/>
                </a:cubicBezTo>
                <a:close/>
              </a:path>
            </a:pathLst>
          </a:custGeom>
          <a:solidFill>
            <a:srgbClr val="171717">
              <a:alpha val="111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sz="1800">
              <a:latin typeface="Calibri"/>
              <a:ea typeface="Calibri"/>
              <a:cs typeface="Calibri"/>
              <a:sym typeface="Calibri"/>
            </a:endParaRPr>
          </a:p>
        </p:txBody>
      </p:sp>
      <p:grpSp>
        <p:nvGrpSpPr>
          <p:cNvPr id="899" name="Google Shape;899;p18"/>
          <p:cNvGrpSpPr/>
          <p:nvPr/>
        </p:nvGrpSpPr>
        <p:grpSpPr>
          <a:xfrm flipH="1" rot="284374">
            <a:off x="10306006" y="488809"/>
            <a:ext cx="1438674" cy="825405"/>
            <a:chOff x="-428213" y="-379272"/>
            <a:chExt cx="4043302" cy="2319748"/>
          </a:xfrm>
        </p:grpSpPr>
        <p:sp>
          <p:nvSpPr>
            <p:cNvPr id="900" name="Google Shape;900;p18"/>
            <p:cNvSpPr/>
            <p:nvPr/>
          </p:nvSpPr>
          <p:spPr>
            <a:xfrm flipH="1">
              <a:off x="1261939" y="-379272"/>
              <a:ext cx="1268020" cy="1796335"/>
            </a:xfrm>
            <a:custGeom>
              <a:rect b="b" l="l" r="r" t="t"/>
              <a:pathLst>
                <a:path extrusionOk="0" h="695580" w="491005">
                  <a:moveTo>
                    <a:pt x="-990" y="557771"/>
                  </a:moveTo>
                  <a:cubicBezTo>
                    <a:pt x="19965" y="480552"/>
                    <a:pt x="50825" y="406362"/>
                    <a:pt x="90831" y="337077"/>
                  </a:cubicBezTo>
                  <a:cubicBezTo>
                    <a:pt x="128931" y="271735"/>
                    <a:pt x="191225" y="166198"/>
                    <a:pt x="315050" y="81140"/>
                  </a:cubicBezTo>
                  <a:cubicBezTo>
                    <a:pt x="364580" y="47164"/>
                    <a:pt x="418396" y="20027"/>
                    <a:pt x="475165" y="463"/>
                  </a:cubicBezTo>
                  <a:cubicBezTo>
                    <a:pt x="480975" y="-1585"/>
                    <a:pt x="487357" y="1473"/>
                    <a:pt x="489357" y="7273"/>
                  </a:cubicBezTo>
                  <a:cubicBezTo>
                    <a:pt x="490309" y="9864"/>
                    <a:pt x="490214" y="12693"/>
                    <a:pt x="489166" y="15227"/>
                  </a:cubicBezTo>
                  <a:cubicBezTo>
                    <a:pt x="479641" y="37992"/>
                    <a:pt x="469545" y="66186"/>
                    <a:pt x="459734" y="98761"/>
                  </a:cubicBezTo>
                  <a:cubicBezTo>
                    <a:pt x="442399" y="156864"/>
                    <a:pt x="412966" y="258305"/>
                    <a:pt x="420968" y="381177"/>
                  </a:cubicBezTo>
                  <a:cubicBezTo>
                    <a:pt x="426111" y="460997"/>
                    <a:pt x="442209" y="475379"/>
                    <a:pt x="447447" y="584250"/>
                  </a:cubicBezTo>
                  <a:cubicBezTo>
                    <a:pt x="449638" y="631018"/>
                    <a:pt x="448685" y="669975"/>
                    <a:pt x="447447" y="69540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01" name="Google Shape;901;p18"/>
            <p:cNvSpPr/>
            <p:nvPr/>
          </p:nvSpPr>
          <p:spPr>
            <a:xfrm flipH="1">
              <a:off x="-428213" y="-160868"/>
              <a:ext cx="4043302" cy="2101344"/>
            </a:xfrm>
            <a:custGeom>
              <a:rect b="b" l="l" r="r" t="t"/>
              <a:pathLst>
                <a:path extrusionOk="0" h="2101344" w="4043302">
                  <a:moveTo>
                    <a:pt x="982909" y="1282"/>
                  </a:moveTo>
                  <a:cubicBezTo>
                    <a:pt x="971097" y="-2874"/>
                    <a:pt x="958056" y="3401"/>
                    <a:pt x="953873" y="15334"/>
                  </a:cubicBezTo>
                  <a:cubicBezTo>
                    <a:pt x="923607" y="106237"/>
                    <a:pt x="868238" y="186654"/>
                    <a:pt x="793923" y="247141"/>
                  </a:cubicBezTo>
                  <a:cubicBezTo>
                    <a:pt x="741261" y="288237"/>
                    <a:pt x="707549" y="294879"/>
                    <a:pt x="616008" y="333761"/>
                  </a:cubicBezTo>
                  <a:cubicBezTo>
                    <a:pt x="469591" y="396509"/>
                    <a:pt x="325387" y="458275"/>
                    <a:pt x="210225" y="570980"/>
                  </a:cubicBezTo>
                  <a:cubicBezTo>
                    <a:pt x="117700" y="661070"/>
                    <a:pt x="51503" y="774635"/>
                    <a:pt x="18530" y="899496"/>
                  </a:cubicBezTo>
                  <a:cubicBezTo>
                    <a:pt x="-10509" y="1016875"/>
                    <a:pt x="-172" y="1114076"/>
                    <a:pt x="14099" y="1241543"/>
                  </a:cubicBezTo>
                  <a:cubicBezTo>
                    <a:pt x="29109" y="1344305"/>
                    <a:pt x="53226" y="1445591"/>
                    <a:pt x="85708" y="1544219"/>
                  </a:cubicBezTo>
                  <a:cubicBezTo>
                    <a:pt x="86941" y="1548427"/>
                    <a:pt x="89400" y="1552243"/>
                    <a:pt x="92599" y="1555245"/>
                  </a:cubicBezTo>
                  <a:cubicBezTo>
                    <a:pt x="102442" y="1564522"/>
                    <a:pt x="117945" y="1564006"/>
                    <a:pt x="127298" y="1554064"/>
                  </a:cubicBezTo>
                  <a:cubicBezTo>
                    <a:pt x="166177" y="1503446"/>
                    <a:pt x="220066" y="1466336"/>
                    <a:pt x="281096" y="1448004"/>
                  </a:cubicBezTo>
                  <a:cubicBezTo>
                    <a:pt x="350489" y="1427899"/>
                    <a:pt x="422835" y="1419580"/>
                    <a:pt x="494937" y="1423396"/>
                  </a:cubicBezTo>
                  <a:cubicBezTo>
                    <a:pt x="643814" y="1433707"/>
                    <a:pt x="791709" y="1395933"/>
                    <a:pt x="917453" y="1315612"/>
                  </a:cubicBezTo>
                  <a:cubicBezTo>
                    <a:pt x="950181" y="1401372"/>
                    <a:pt x="992013" y="1483364"/>
                    <a:pt x="1042216" y="1560216"/>
                  </a:cubicBezTo>
                  <a:cubicBezTo>
                    <a:pt x="1125635" y="1686993"/>
                    <a:pt x="1230465" y="1798370"/>
                    <a:pt x="1351781" y="1889467"/>
                  </a:cubicBezTo>
                  <a:cubicBezTo>
                    <a:pt x="1447505" y="1961322"/>
                    <a:pt x="1549628" y="2038346"/>
                    <a:pt x="1707612" y="2075748"/>
                  </a:cubicBezTo>
                  <a:cubicBezTo>
                    <a:pt x="1782663" y="2093713"/>
                    <a:pt x="1893154" y="2119797"/>
                    <a:pt x="2016193" y="2081902"/>
                  </a:cubicBezTo>
                  <a:cubicBezTo>
                    <a:pt x="2095677" y="2057539"/>
                    <a:pt x="2168271" y="1993313"/>
                    <a:pt x="2310257" y="1866337"/>
                  </a:cubicBezTo>
                  <a:cubicBezTo>
                    <a:pt x="2478821" y="1715492"/>
                    <a:pt x="2476361" y="1694082"/>
                    <a:pt x="2569380" y="1632807"/>
                  </a:cubicBezTo>
                  <a:cubicBezTo>
                    <a:pt x="2589802" y="1619520"/>
                    <a:pt x="2675190" y="1579163"/>
                    <a:pt x="2844739" y="1499434"/>
                  </a:cubicBezTo>
                  <a:cubicBezTo>
                    <a:pt x="3031023" y="1412075"/>
                    <a:pt x="3068915" y="1394851"/>
                    <a:pt x="3129454" y="1371964"/>
                  </a:cubicBezTo>
                  <a:cubicBezTo>
                    <a:pt x="3205983" y="1339851"/>
                    <a:pt x="3285712" y="1315760"/>
                    <a:pt x="3367162" y="1300111"/>
                  </a:cubicBezTo>
                  <a:cubicBezTo>
                    <a:pt x="3451077" y="1285837"/>
                    <a:pt x="3556153" y="1269350"/>
                    <a:pt x="3676733" y="1308722"/>
                  </a:cubicBezTo>
                  <a:cubicBezTo>
                    <a:pt x="3722256" y="1323686"/>
                    <a:pt x="3765566" y="1344994"/>
                    <a:pt x="3805184" y="1371964"/>
                  </a:cubicBezTo>
                  <a:cubicBezTo>
                    <a:pt x="3802477" y="1382791"/>
                    <a:pt x="3794354" y="1441359"/>
                    <a:pt x="3822163" y="1470395"/>
                  </a:cubicBezTo>
                  <a:cubicBezTo>
                    <a:pt x="3849969" y="1499434"/>
                    <a:pt x="3895986" y="1494512"/>
                    <a:pt x="3945202" y="1489345"/>
                  </a:cubicBezTo>
                  <a:cubicBezTo>
                    <a:pt x="3978666" y="1485948"/>
                    <a:pt x="4011151" y="1477655"/>
                    <a:pt x="4042158" y="1464737"/>
                  </a:cubicBezTo>
                  <a:cubicBezTo>
                    <a:pt x="4052001" y="1366306"/>
                    <a:pt x="3996880" y="1288545"/>
                    <a:pt x="3932651" y="1277718"/>
                  </a:cubicBezTo>
                  <a:cubicBezTo>
                    <a:pt x="3894263" y="1274592"/>
                    <a:pt x="3856120" y="1287806"/>
                    <a:pt x="3827823" y="1314137"/>
                  </a:cubicBezTo>
                  <a:cubicBezTo>
                    <a:pt x="3541143" y="1220134"/>
                    <a:pt x="3346246" y="1248434"/>
                    <a:pt x="3221241" y="1291498"/>
                  </a:cubicBezTo>
                  <a:cubicBezTo>
                    <a:pt x="3127976" y="1324471"/>
                    <a:pt x="3015026" y="1385008"/>
                    <a:pt x="2729084" y="1488361"/>
                  </a:cubicBezTo>
                  <a:cubicBezTo>
                    <a:pt x="2638524" y="1521334"/>
                    <a:pt x="2527052" y="1559477"/>
                    <a:pt x="2450766" y="1506815"/>
                  </a:cubicBezTo>
                  <a:cubicBezTo>
                    <a:pt x="2408689" y="1478269"/>
                    <a:pt x="2399339" y="1437915"/>
                    <a:pt x="2376943" y="1386728"/>
                  </a:cubicBezTo>
                  <a:cubicBezTo>
                    <a:pt x="2376943" y="1386728"/>
                    <a:pt x="2365624" y="1351785"/>
                    <a:pt x="2331450" y="1298971"/>
                  </a:cubicBezTo>
                  <a:lnTo>
                    <a:pt x="2306143" y="1266182"/>
                  </a:lnTo>
                  <a:lnTo>
                    <a:pt x="2310996" y="1166490"/>
                  </a:lnTo>
                  <a:cubicBezTo>
                    <a:pt x="2327236" y="1033362"/>
                    <a:pt x="2365872" y="903923"/>
                    <a:pt x="2425176" y="783592"/>
                  </a:cubicBezTo>
                  <a:cubicBezTo>
                    <a:pt x="2492109" y="651694"/>
                    <a:pt x="2538866" y="632746"/>
                    <a:pt x="2739663" y="386668"/>
                  </a:cubicBezTo>
                  <a:cubicBezTo>
                    <a:pt x="2804628" y="306939"/>
                    <a:pt x="2858274" y="237791"/>
                    <a:pt x="2898879" y="183900"/>
                  </a:cubicBezTo>
                  <a:cubicBezTo>
                    <a:pt x="2902320" y="179200"/>
                    <a:pt x="2904537" y="173540"/>
                    <a:pt x="2904785" y="167683"/>
                  </a:cubicBezTo>
                  <a:cubicBezTo>
                    <a:pt x="2905519" y="151640"/>
                    <a:pt x="2892971" y="138105"/>
                    <a:pt x="2876976" y="137392"/>
                  </a:cubicBezTo>
                  <a:cubicBezTo>
                    <a:pt x="2834403" y="135914"/>
                    <a:pt x="2783466" y="134439"/>
                    <a:pt x="2726131" y="135914"/>
                  </a:cubicBezTo>
                  <a:cubicBezTo>
                    <a:pt x="2574792" y="140590"/>
                    <a:pt x="2333387" y="148710"/>
                    <a:pt x="2060241" y="263629"/>
                  </a:cubicBezTo>
                  <a:cubicBezTo>
                    <a:pt x="1855504" y="350003"/>
                    <a:pt x="1527480" y="487559"/>
                    <a:pt x="1412563" y="765383"/>
                  </a:cubicBezTo>
                  <a:cubicBezTo>
                    <a:pt x="1400751" y="794174"/>
                    <a:pt x="1386664" y="835268"/>
                    <a:pt x="1362641" y="879378"/>
                  </a:cubicBezTo>
                  <a:lnTo>
                    <a:pt x="1341166" y="911879"/>
                  </a:lnTo>
                  <a:lnTo>
                    <a:pt x="1288508" y="911697"/>
                  </a:lnTo>
                  <a:cubicBezTo>
                    <a:pt x="1231450" y="913995"/>
                    <a:pt x="1174483" y="918787"/>
                    <a:pt x="1117763" y="926070"/>
                  </a:cubicBezTo>
                  <a:cubicBezTo>
                    <a:pt x="1152705" y="821487"/>
                    <a:pt x="1226528" y="555231"/>
                    <a:pt x="1122191" y="255507"/>
                  </a:cubicBezTo>
                  <a:cubicBezTo>
                    <a:pt x="1091432" y="167732"/>
                    <a:pt x="1048367" y="84851"/>
                    <a:pt x="993984" y="9428"/>
                  </a:cubicBezTo>
                  <a:cubicBezTo>
                    <a:pt x="991277" y="5664"/>
                    <a:pt x="987340" y="2833"/>
                    <a:pt x="982909" y="128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02" name="Google Shape;902;p18"/>
            <p:cNvSpPr/>
            <p:nvPr/>
          </p:nvSpPr>
          <p:spPr>
            <a:xfrm flipH="1">
              <a:off x="700874" y="-32871"/>
              <a:ext cx="1872888" cy="1224503"/>
            </a:xfrm>
            <a:custGeom>
              <a:rect b="b" l="l" r="r" t="t"/>
              <a:pathLst>
                <a:path extrusionOk="0" h="474154" w="725223">
                  <a:moveTo>
                    <a:pt x="-990" y="377302"/>
                  </a:moveTo>
                  <a:cubicBezTo>
                    <a:pt x="57875" y="368558"/>
                    <a:pt x="107786" y="329525"/>
                    <a:pt x="130455" y="274527"/>
                  </a:cubicBezTo>
                  <a:cubicBezTo>
                    <a:pt x="139980" y="246686"/>
                    <a:pt x="153411" y="220349"/>
                    <a:pt x="170365" y="196327"/>
                  </a:cubicBezTo>
                  <a:cubicBezTo>
                    <a:pt x="223990" y="124985"/>
                    <a:pt x="307906" y="85456"/>
                    <a:pt x="387916" y="51642"/>
                  </a:cubicBezTo>
                  <a:cubicBezTo>
                    <a:pt x="469355" y="17457"/>
                    <a:pt x="556795" y="-155"/>
                    <a:pt x="645092" y="-174"/>
                  </a:cubicBezTo>
                  <a:cubicBezTo>
                    <a:pt x="659664" y="-174"/>
                    <a:pt x="674428" y="-174"/>
                    <a:pt x="689097" y="-174"/>
                  </a:cubicBezTo>
                  <a:lnTo>
                    <a:pt x="711290" y="-174"/>
                  </a:lnTo>
                  <a:cubicBezTo>
                    <a:pt x="719290" y="722"/>
                    <a:pt x="725005" y="7932"/>
                    <a:pt x="724148" y="15933"/>
                  </a:cubicBezTo>
                  <a:cubicBezTo>
                    <a:pt x="723958" y="17695"/>
                    <a:pt x="723387" y="19400"/>
                    <a:pt x="722624" y="20972"/>
                  </a:cubicBezTo>
                  <a:cubicBezTo>
                    <a:pt x="686048" y="67930"/>
                    <a:pt x="650902" y="113936"/>
                    <a:pt x="611563" y="157655"/>
                  </a:cubicBezTo>
                  <a:cubicBezTo>
                    <a:pt x="592513" y="179754"/>
                    <a:pt x="571653" y="200518"/>
                    <a:pt x="554984" y="224330"/>
                  </a:cubicBezTo>
                  <a:cubicBezTo>
                    <a:pt x="507359" y="297673"/>
                    <a:pt x="486786" y="387113"/>
                    <a:pt x="487643" y="473981"/>
                  </a:cubicBezTo>
                  <a:cubicBezTo>
                    <a:pt x="485071" y="386827"/>
                    <a:pt x="503930" y="296149"/>
                    <a:pt x="551269" y="221854"/>
                  </a:cubicBezTo>
                  <a:cubicBezTo>
                    <a:pt x="568796" y="198346"/>
                    <a:pt x="587560" y="175772"/>
                    <a:pt x="607467" y="154227"/>
                  </a:cubicBezTo>
                  <a:cubicBezTo>
                    <a:pt x="641377" y="116127"/>
                    <a:pt x="685096" y="58977"/>
                    <a:pt x="716909" y="18114"/>
                  </a:cubicBezTo>
                  <a:cubicBezTo>
                    <a:pt x="718624" y="14047"/>
                    <a:pt x="716719" y="9351"/>
                    <a:pt x="712719" y="7618"/>
                  </a:cubicBezTo>
                  <a:cubicBezTo>
                    <a:pt x="712242" y="7418"/>
                    <a:pt x="711767" y="7265"/>
                    <a:pt x="711290" y="7161"/>
                  </a:cubicBezTo>
                  <a:lnTo>
                    <a:pt x="689668" y="7161"/>
                  </a:lnTo>
                  <a:cubicBezTo>
                    <a:pt x="675094" y="7161"/>
                    <a:pt x="660522" y="7161"/>
                    <a:pt x="645948" y="7161"/>
                  </a:cubicBezTo>
                  <a:cubicBezTo>
                    <a:pt x="558413" y="7437"/>
                    <a:pt x="471736" y="24744"/>
                    <a:pt x="390869" y="58119"/>
                  </a:cubicBezTo>
                  <a:cubicBezTo>
                    <a:pt x="305144" y="94314"/>
                    <a:pt x="213609" y="136320"/>
                    <a:pt x="162269" y="217377"/>
                  </a:cubicBezTo>
                  <a:cubicBezTo>
                    <a:pt x="151315" y="236246"/>
                    <a:pt x="141885" y="256001"/>
                    <a:pt x="134266" y="276432"/>
                  </a:cubicBezTo>
                  <a:cubicBezTo>
                    <a:pt x="110358" y="331554"/>
                    <a:pt x="59304" y="370054"/>
                    <a:pt x="-323" y="377778"/>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03" name="Google Shape;903;p18"/>
            <p:cNvSpPr/>
            <p:nvPr/>
          </p:nvSpPr>
          <p:spPr>
            <a:xfrm flipH="1">
              <a:off x="3049265" y="953163"/>
              <a:ext cx="232464" cy="201512"/>
            </a:xfrm>
            <a:custGeom>
              <a:rect b="b" l="l" r="r" t="t"/>
              <a:pathLst>
                <a:path extrusionOk="0" h="78030" w="90015">
                  <a:moveTo>
                    <a:pt x="85307" y="44594"/>
                  </a:moveTo>
                  <a:lnTo>
                    <a:pt x="40634" y="36784"/>
                  </a:lnTo>
                  <a:lnTo>
                    <a:pt x="38159" y="72883"/>
                  </a:lnTo>
                  <a:cubicBezTo>
                    <a:pt x="37777" y="76017"/>
                    <a:pt x="34919" y="78217"/>
                    <a:pt x="31777" y="77808"/>
                  </a:cubicBezTo>
                  <a:cubicBezTo>
                    <a:pt x="31109" y="77722"/>
                    <a:pt x="30538" y="77541"/>
                    <a:pt x="29966" y="77265"/>
                  </a:cubicBezTo>
                  <a:lnTo>
                    <a:pt x="-990" y="62025"/>
                  </a:lnTo>
                  <a:lnTo>
                    <a:pt x="725" y="60787"/>
                  </a:lnTo>
                  <a:lnTo>
                    <a:pt x="725" y="60787"/>
                  </a:lnTo>
                  <a:lnTo>
                    <a:pt x="32347" y="37831"/>
                  </a:lnTo>
                  <a:lnTo>
                    <a:pt x="33586" y="37355"/>
                  </a:lnTo>
                  <a:cubicBezTo>
                    <a:pt x="43206" y="34231"/>
                    <a:pt x="51970" y="29097"/>
                    <a:pt x="59399" y="22306"/>
                  </a:cubicBezTo>
                  <a:cubicBezTo>
                    <a:pt x="63208" y="18819"/>
                    <a:pt x="66638" y="14990"/>
                    <a:pt x="69686" y="10875"/>
                  </a:cubicBezTo>
                  <a:lnTo>
                    <a:pt x="69686" y="10875"/>
                  </a:lnTo>
                  <a:lnTo>
                    <a:pt x="84926" y="-174"/>
                  </a:lnTo>
                  <a:lnTo>
                    <a:pt x="84926" y="-174"/>
                  </a:lnTo>
                  <a:cubicBezTo>
                    <a:pt x="84926" y="2493"/>
                    <a:pt x="87879" y="29354"/>
                    <a:pt x="89022" y="40403"/>
                  </a:cubicBezTo>
                  <a:cubicBezTo>
                    <a:pt x="89117" y="42575"/>
                    <a:pt x="87498" y="44442"/>
                    <a:pt x="85307" y="44594"/>
                  </a:cubicBez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04" name="Google Shape;904;p18"/>
            <p:cNvSpPr/>
            <p:nvPr/>
          </p:nvSpPr>
          <p:spPr>
            <a:xfrm flipH="1">
              <a:off x="2854839" y="425715"/>
              <a:ext cx="147998" cy="150890"/>
            </a:xfrm>
            <a:custGeom>
              <a:rect b="b" l="l" r="r" t="t"/>
              <a:pathLst>
                <a:path extrusionOk="0" h="58428" w="57308">
                  <a:moveTo>
                    <a:pt x="7264" y="58255"/>
                  </a:moveTo>
                  <a:cubicBezTo>
                    <a:pt x="-5309" y="43148"/>
                    <a:pt x="-3308" y="20688"/>
                    <a:pt x="11836" y="8077"/>
                  </a:cubicBezTo>
                  <a:cubicBezTo>
                    <a:pt x="17646" y="3181"/>
                    <a:pt x="24981" y="295"/>
                    <a:pt x="32601" y="-134"/>
                  </a:cubicBezTo>
                  <a:cubicBezTo>
                    <a:pt x="41268" y="-553"/>
                    <a:pt x="49745" y="2343"/>
                    <a:pt x="56318" y="7963"/>
                  </a:cubicBezTo>
                  <a:cubicBezTo>
                    <a:pt x="37648" y="-686"/>
                    <a:pt x="15551" y="7420"/>
                    <a:pt x="6883" y="26079"/>
                  </a:cubicBezTo>
                  <a:cubicBezTo>
                    <a:pt x="2120" y="36309"/>
                    <a:pt x="2311" y="48149"/>
                    <a:pt x="7264" y="58255"/>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05" name="Google Shape;905;p18"/>
            <p:cNvSpPr/>
            <p:nvPr/>
          </p:nvSpPr>
          <p:spPr>
            <a:xfrm flipH="1">
              <a:off x="3498289" y="1115497"/>
              <a:ext cx="28227" cy="54932"/>
            </a:xfrm>
            <a:custGeom>
              <a:rect b="b" l="l" r="r" t="t"/>
              <a:pathLst>
                <a:path extrusionOk="0" h="21271" w="10930">
                  <a:moveTo>
                    <a:pt x="4225" y="21098"/>
                  </a:moveTo>
                  <a:cubicBezTo>
                    <a:pt x="1749" y="21098"/>
                    <a:pt x="-442" y="17764"/>
                    <a:pt x="-919" y="13097"/>
                  </a:cubicBezTo>
                  <a:cubicBezTo>
                    <a:pt x="-1014" y="12240"/>
                    <a:pt x="-1014" y="11382"/>
                    <a:pt x="-919" y="10525"/>
                  </a:cubicBezTo>
                  <a:cubicBezTo>
                    <a:pt x="-1014" y="9639"/>
                    <a:pt x="-1014" y="8744"/>
                    <a:pt x="-919" y="7858"/>
                  </a:cubicBezTo>
                  <a:cubicBezTo>
                    <a:pt x="-919" y="2715"/>
                    <a:pt x="2129" y="-905"/>
                    <a:pt x="5082" y="-48"/>
                  </a:cubicBezTo>
                  <a:cubicBezTo>
                    <a:pt x="8034" y="810"/>
                    <a:pt x="9940" y="5096"/>
                    <a:pt x="9940" y="10430"/>
                  </a:cubicBezTo>
                  <a:cubicBezTo>
                    <a:pt x="9940" y="15764"/>
                    <a:pt x="7939" y="19955"/>
                    <a:pt x="5082" y="21002"/>
                  </a:cubicBezTo>
                  <a:close/>
                  <a:moveTo>
                    <a:pt x="3463" y="18621"/>
                  </a:moveTo>
                  <a:lnTo>
                    <a:pt x="3463" y="18621"/>
                  </a:ln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06" name="Google Shape;906;p18"/>
            <p:cNvSpPr/>
            <p:nvPr/>
          </p:nvSpPr>
          <p:spPr>
            <a:xfrm flipH="1">
              <a:off x="1837330" y="353747"/>
              <a:ext cx="1747662" cy="1502075"/>
            </a:xfrm>
            <a:custGeom>
              <a:rect b="b" l="l" r="r" t="t"/>
              <a:pathLst>
                <a:path extrusionOk="0" h="1502075" w="1747662">
                  <a:moveTo>
                    <a:pt x="1602708" y="1438340"/>
                  </a:moveTo>
                  <a:cubicBezTo>
                    <a:pt x="1596802" y="1434920"/>
                    <a:pt x="1589175" y="1436398"/>
                    <a:pt x="1584990" y="1441787"/>
                  </a:cubicBezTo>
                  <a:cubicBezTo>
                    <a:pt x="1584990" y="1441810"/>
                    <a:pt x="1584990" y="1441859"/>
                    <a:pt x="1584990" y="1441885"/>
                  </a:cubicBezTo>
                  <a:cubicBezTo>
                    <a:pt x="1581298" y="1447520"/>
                    <a:pt x="1583021" y="1454952"/>
                    <a:pt x="1588682" y="1458520"/>
                  </a:cubicBezTo>
                  <a:cubicBezTo>
                    <a:pt x="1613783" y="1479878"/>
                    <a:pt x="1643558" y="1494841"/>
                    <a:pt x="1675792" y="1502075"/>
                  </a:cubicBezTo>
                  <a:cubicBezTo>
                    <a:pt x="1675792" y="1502075"/>
                    <a:pt x="1676038" y="1502075"/>
                    <a:pt x="1676038" y="1502049"/>
                  </a:cubicBezTo>
                  <a:cubicBezTo>
                    <a:pt x="1682928" y="1501657"/>
                    <a:pt x="1688095" y="1495826"/>
                    <a:pt x="1687606" y="1489034"/>
                  </a:cubicBezTo>
                  <a:cubicBezTo>
                    <a:pt x="1687606" y="1488910"/>
                    <a:pt x="1687606" y="1488811"/>
                    <a:pt x="1687606" y="1488687"/>
                  </a:cubicBezTo>
                  <a:cubicBezTo>
                    <a:pt x="1688095" y="1482045"/>
                    <a:pt x="1683176" y="1476261"/>
                    <a:pt x="1676531" y="1475744"/>
                  </a:cubicBezTo>
                  <a:cubicBezTo>
                    <a:pt x="1649216" y="1469371"/>
                    <a:pt x="1623869" y="1456526"/>
                    <a:pt x="1602708" y="1438340"/>
                  </a:cubicBezTo>
                  <a:close/>
                  <a:moveTo>
                    <a:pt x="1711475" y="1368701"/>
                  </a:moveTo>
                  <a:cubicBezTo>
                    <a:pt x="1706551" y="1364002"/>
                    <a:pt x="1698679" y="1364222"/>
                    <a:pt x="1694000" y="1369192"/>
                  </a:cubicBezTo>
                  <a:cubicBezTo>
                    <a:pt x="1689327" y="1374163"/>
                    <a:pt x="1689575" y="1381965"/>
                    <a:pt x="1694494" y="1386665"/>
                  </a:cubicBezTo>
                  <a:cubicBezTo>
                    <a:pt x="1705076" y="1396508"/>
                    <a:pt x="1716887" y="1404801"/>
                    <a:pt x="1729684" y="1411272"/>
                  </a:cubicBezTo>
                  <a:cubicBezTo>
                    <a:pt x="1731407" y="1412257"/>
                    <a:pt x="1733375" y="1412750"/>
                    <a:pt x="1735344" y="1412750"/>
                  </a:cubicBezTo>
                  <a:cubicBezTo>
                    <a:pt x="1740017" y="1412773"/>
                    <a:pt x="1744448" y="1410066"/>
                    <a:pt x="1746417" y="1405811"/>
                  </a:cubicBezTo>
                  <a:cubicBezTo>
                    <a:pt x="1749370" y="1399683"/>
                    <a:pt x="1746908" y="1392325"/>
                    <a:pt x="1740756" y="1389372"/>
                  </a:cubicBezTo>
                  <a:cubicBezTo>
                    <a:pt x="1729932" y="1383957"/>
                    <a:pt x="1720086" y="1376995"/>
                    <a:pt x="1711475" y="1368701"/>
                  </a:cubicBezTo>
                  <a:close/>
                  <a:moveTo>
                    <a:pt x="1402891" y="1334744"/>
                  </a:moveTo>
                  <a:cubicBezTo>
                    <a:pt x="1398218" y="1330879"/>
                    <a:pt x="1391325" y="1331127"/>
                    <a:pt x="1386649" y="1335310"/>
                  </a:cubicBezTo>
                  <a:cubicBezTo>
                    <a:pt x="1381727" y="1339960"/>
                    <a:pt x="1381482" y="1347737"/>
                    <a:pt x="1386158" y="1352707"/>
                  </a:cubicBezTo>
                  <a:cubicBezTo>
                    <a:pt x="1409536" y="1374731"/>
                    <a:pt x="1436358" y="1392694"/>
                    <a:pt x="1465642" y="1405860"/>
                  </a:cubicBezTo>
                  <a:cubicBezTo>
                    <a:pt x="1467363" y="1406206"/>
                    <a:pt x="1469089" y="1406206"/>
                    <a:pt x="1470809" y="1405860"/>
                  </a:cubicBezTo>
                  <a:cubicBezTo>
                    <a:pt x="1475483" y="1406573"/>
                    <a:pt x="1480407" y="1404336"/>
                    <a:pt x="1482866" y="1400199"/>
                  </a:cubicBezTo>
                  <a:cubicBezTo>
                    <a:pt x="1482866" y="1400052"/>
                    <a:pt x="1482866" y="1399931"/>
                    <a:pt x="1483112" y="1399781"/>
                  </a:cubicBezTo>
                  <a:cubicBezTo>
                    <a:pt x="1485574" y="1393679"/>
                    <a:pt x="1482866" y="1386592"/>
                    <a:pt x="1476715" y="1383960"/>
                  </a:cubicBezTo>
                  <a:cubicBezTo>
                    <a:pt x="1449400" y="1372024"/>
                    <a:pt x="1424298" y="1355366"/>
                    <a:pt x="1402891" y="1334744"/>
                  </a:cubicBezTo>
                  <a:close/>
                  <a:moveTo>
                    <a:pt x="1498000" y="1276368"/>
                  </a:moveTo>
                  <a:cubicBezTo>
                    <a:pt x="1494924" y="1276993"/>
                    <a:pt x="1492095" y="1278783"/>
                    <a:pt x="1490250" y="1281589"/>
                  </a:cubicBezTo>
                  <a:cubicBezTo>
                    <a:pt x="1490250" y="1281687"/>
                    <a:pt x="1490250" y="1281762"/>
                    <a:pt x="1490005" y="1281860"/>
                  </a:cubicBezTo>
                  <a:cubicBezTo>
                    <a:pt x="1486313" y="1287397"/>
                    <a:pt x="1487788" y="1294876"/>
                    <a:pt x="1493451" y="1298568"/>
                  </a:cubicBezTo>
                  <a:lnTo>
                    <a:pt x="1565549" y="1347783"/>
                  </a:lnTo>
                  <a:cubicBezTo>
                    <a:pt x="1567763" y="1348990"/>
                    <a:pt x="1569979" y="1349680"/>
                    <a:pt x="1572442" y="1349752"/>
                  </a:cubicBezTo>
                  <a:cubicBezTo>
                    <a:pt x="1576624" y="1349703"/>
                    <a:pt x="1580313" y="1347711"/>
                    <a:pt x="1582776" y="1344340"/>
                  </a:cubicBezTo>
                  <a:cubicBezTo>
                    <a:pt x="1586465" y="1338702"/>
                    <a:pt x="1584990" y="1331125"/>
                    <a:pt x="1579332" y="1327358"/>
                  </a:cubicBezTo>
                  <a:lnTo>
                    <a:pt x="1507229" y="1278142"/>
                  </a:lnTo>
                  <a:cubicBezTo>
                    <a:pt x="1504399" y="1276285"/>
                    <a:pt x="1501076" y="1275744"/>
                    <a:pt x="1498000" y="1276368"/>
                  </a:cubicBezTo>
                  <a:close/>
                  <a:moveTo>
                    <a:pt x="1622148" y="1251493"/>
                  </a:moveTo>
                  <a:cubicBezTo>
                    <a:pt x="1617227" y="1246719"/>
                    <a:pt x="1609352" y="1246745"/>
                    <a:pt x="1604676" y="1251568"/>
                  </a:cubicBezTo>
                  <a:cubicBezTo>
                    <a:pt x="1600003" y="1256441"/>
                    <a:pt x="1600003" y="1264168"/>
                    <a:pt x="1604676" y="1269040"/>
                  </a:cubicBezTo>
                  <a:cubicBezTo>
                    <a:pt x="1621658" y="1284345"/>
                    <a:pt x="1641098" y="1296575"/>
                    <a:pt x="1662260" y="1305212"/>
                  </a:cubicBezTo>
                  <a:cubicBezTo>
                    <a:pt x="1663980" y="1306000"/>
                    <a:pt x="1665706" y="1306418"/>
                    <a:pt x="1667672" y="1306444"/>
                  </a:cubicBezTo>
                  <a:cubicBezTo>
                    <a:pt x="1671612" y="1306984"/>
                    <a:pt x="1675792" y="1305826"/>
                    <a:pt x="1678745" y="1303246"/>
                  </a:cubicBezTo>
                  <a:cubicBezTo>
                    <a:pt x="1682685" y="1299872"/>
                    <a:pt x="1683915" y="1294557"/>
                    <a:pt x="1682437" y="1289711"/>
                  </a:cubicBezTo>
                  <a:cubicBezTo>
                    <a:pt x="1680716" y="1285035"/>
                    <a:pt x="1676531" y="1281712"/>
                    <a:pt x="1671612" y="1281097"/>
                  </a:cubicBezTo>
                  <a:cubicBezTo>
                    <a:pt x="1670134" y="1280728"/>
                    <a:pt x="1668905" y="1280728"/>
                    <a:pt x="1667427" y="1281097"/>
                  </a:cubicBezTo>
                  <a:cubicBezTo>
                    <a:pt x="1650939" y="1273543"/>
                    <a:pt x="1635681" y="1263576"/>
                    <a:pt x="1622148" y="1251568"/>
                  </a:cubicBezTo>
                  <a:cubicBezTo>
                    <a:pt x="1622148" y="1251542"/>
                    <a:pt x="1622148" y="1251519"/>
                    <a:pt x="1622148" y="1251493"/>
                  </a:cubicBezTo>
                  <a:close/>
                  <a:moveTo>
                    <a:pt x="1331037" y="1187761"/>
                  </a:moveTo>
                  <a:cubicBezTo>
                    <a:pt x="1325376" y="1191525"/>
                    <a:pt x="1323901" y="1199154"/>
                    <a:pt x="1327593" y="1204815"/>
                  </a:cubicBezTo>
                  <a:cubicBezTo>
                    <a:pt x="1346050" y="1228095"/>
                    <a:pt x="1369919" y="1246450"/>
                    <a:pt x="1397231" y="1258213"/>
                  </a:cubicBezTo>
                  <a:cubicBezTo>
                    <a:pt x="1398955" y="1258582"/>
                    <a:pt x="1400432" y="1258582"/>
                    <a:pt x="1402153" y="1258213"/>
                  </a:cubicBezTo>
                  <a:lnTo>
                    <a:pt x="1402153" y="1260182"/>
                  </a:lnTo>
                  <a:cubicBezTo>
                    <a:pt x="1409043" y="1261460"/>
                    <a:pt x="1415443" y="1257006"/>
                    <a:pt x="1416920" y="1250217"/>
                  </a:cubicBezTo>
                  <a:cubicBezTo>
                    <a:pt x="1418148" y="1243425"/>
                    <a:pt x="1413722" y="1236853"/>
                    <a:pt x="1406829" y="1235574"/>
                  </a:cubicBezTo>
                  <a:cubicBezTo>
                    <a:pt x="1383451" y="1225410"/>
                    <a:pt x="1362780" y="1209612"/>
                    <a:pt x="1346786" y="1189557"/>
                  </a:cubicBezTo>
                  <a:cubicBezTo>
                    <a:pt x="1342603" y="1185201"/>
                    <a:pt x="1335958" y="1184439"/>
                    <a:pt x="1331037" y="1187761"/>
                  </a:cubicBezTo>
                  <a:close/>
                  <a:moveTo>
                    <a:pt x="1161241" y="1146247"/>
                  </a:moveTo>
                  <a:cubicBezTo>
                    <a:pt x="1156072" y="1141842"/>
                    <a:pt x="1148200" y="1142434"/>
                    <a:pt x="1143769" y="1147601"/>
                  </a:cubicBezTo>
                  <a:cubicBezTo>
                    <a:pt x="1139586" y="1152768"/>
                    <a:pt x="1140080" y="1160521"/>
                    <a:pt x="1145247" y="1164949"/>
                  </a:cubicBezTo>
                  <a:cubicBezTo>
                    <a:pt x="1171575" y="1187588"/>
                    <a:pt x="1199384" y="1208998"/>
                    <a:pt x="1227929" y="1229177"/>
                  </a:cubicBezTo>
                  <a:cubicBezTo>
                    <a:pt x="1229895" y="1230627"/>
                    <a:pt x="1232360" y="1231415"/>
                    <a:pt x="1234819" y="1231392"/>
                  </a:cubicBezTo>
                  <a:cubicBezTo>
                    <a:pt x="1238754" y="1231490"/>
                    <a:pt x="1242694" y="1229544"/>
                    <a:pt x="1244908" y="1226225"/>
                  </a:cubicBezTo>
                  <a:cubicBezTo>
                    <a:pt x="1244908" y="1226199"/>
                    <a:pt x="1244908" y="1226173"/>
                    <a:pt x="1244908" y="1226126"/>
                  </a:cubicBezTo>
                  <a:cubicBezTo>
                    <a:pt x="1248845" y="1220564"/>
                    <a:pt x="1247615" y="1212886"/>
                    <a:pt x="1241955" y="1208998"/>
                  </a:cubicBezTo>
                  <a:cubicBezTo>
                    <a:pt x="1214146" y="1189557"/>
                    <a:pt x="1185849" y="1168395"/>
                    <a:pt x="1161241" y="1146247"/>
                  </a:cubicBezTo>
                  <a:close/>
                  <a:moveTo>
                    <a:pt x="1348232" y="1058298"/>
                  </a:moveTo>
                  <a:cubicBezTo>
                    <a:pt x="1345125" y="1057941"/>
                    <a:pt x="1341864" y="1058766"/>
                    <a:pt x="1339157" y="1060857"/>
                  </a:cubicBezTo>
                  <a:cubicBezTo>
                    <a:pt x="1339157" y="1060906"/>
                    <a:pt x="1338912" y="1060955"/>
                    <a:pt x="1338912" y="1061030"/>
                  </a:cubicBezTo>
                  <a:cubicBezTo>
                    <a:pt x="1333745" y="1065311"/>
                    <a:pt x="1333006" y="1073064"/>
                    <a:pt x="1337188" y="1078329"/>
                  </a:cubicBezTo>
                  <a:cubicBezTo>
                    <a:pt x="1355890" y="1098902"/>
                    <a:pt x="1378284" y="1115635"/>
                    <a:pt x="1403385" y="1127545"/>
                  </a:cubicBezTo>
                  <a:cubicBezTo>
                    <a:pt x="1405106" y="1128677"/>
                    <a:pt x="1407077" y="1129268"/>
                    <a:pt x="1409288" y="1129268"/>
                  </a:cubicBezTo>
                  <a:cubicBezTo>
                    <a:pt x="1413719" y="1129439"/>
                    <a:pt x="1417902" y="1127176"/>
                    <a:pt x="1420116" y="1123362"/>
                  </a:cubicBezTo>
                  <a:cubicBezTo>
                    <a:pt x="1423314" y="1117457"/>
                    <a:pt x="1421348" y="1109975"/>
                    <a:pt x="1415442" y="1106629"/>
                  </a:cubicBezTo>
                  <a:cubicBezTo>
                    <a:pt x="1393049" y="1096073"/>
                    <a:pt x="1372872" y="1081184"/>
                    <a:pt x="1356381" y="1062826"/>
                  </a:cubicBezTo>
                  <a:cubicBezTo>
                    <a:pt x="1354291" y="1060193"/>
                    <a:pt x="1351339" y="1058655"/>
                    <a:pt x="1348232" y="1058298"/>
                  </a:cubicBezTo>
                  <a:close/>
                  <a:moveTo>
                    <a:pt x="1170409" y="991690"/>
                  </a:moveTo>
                  <a:cubicBezTo>
                    <a:pt x="1167272" y="991210"/>
                    <a:pt x="1163950" y="991918"/>
                    <a:pt x="1161244" y="993924"/>
                  </a:cubicBezTo>
                  <a:cubicBezTo>
                    <a:pt x="1155829" y="998008"/>
                    <a:pt x="1154599" y="1005612"/>
                    <a:pt x="1158539" y="1011148"/>
                  </a:cubicBezTo>
                  <a:cubicBezTo>
                    <a:pt x="1178962" y="1039523"/>
                    <a:pt x="1204063" y="1064449"/>
                    <a:pt x="1232363" y="1084972"/>
                  </a:cubicBezTo>
                  <a:cubicBezTo>
                    <a:pt x="1234329" y="1086597"/>
                    <a:pt x="1236788" y="1087457"/>
                    <a:pt x="1239496" y="1087434"/>
                  </a:cubicBezTo>
                  <a:cubicBezTo>
                    <a:pt x="1243926" y="1087804"/>
                    <a:pt x="1248109" y="1085835"/>
                    <a:pt x="1250571" y="1082267"/>
                  </a:cubicBezTo>
                  <a:cubicBezTo>
                    <a:pt x="1250571" y="1082241"/>
                    <a:pt x="1250571" y="1082241"/>
                    <a:pt x="1250571" y="1082216"/>
                  </a:cubicBezTo>
                  <a:cubicBezTo>
                    <a:pt x="1254506" y="1076728"/>
                    <a:pt x="1253278" y="1069027"/>
                    <a:pt x="1247861" y="1065040"/>
                  </a:cubicBezTo>
                  <a:cubicBezTo>
                    <a:pt x="1221287" y="1046093"/>
                    <a:pt x="1197664" y="1023009"/>
                    <a:pt x="1178468" y="996629"/>
                  </a:cubicBezTo>
                  <a:cubicBezTo>
                    <a:pt x="1178468" y="996606"/>
                    <a:pt x="1178468" y="996606"/>
                    <a:pt x="1178468" y="996582"/>
                  </a:cubicBezTo>
                  <a:cubicBezTo>
                    <a:pt x="1176500" y="993837"/>
                    <a:pt x="1173547" y="992170"/>
                    <a:pt x="1170409" y="991690"/>
                  </a:cubicBezTo>
                  <a:close/>
                  <a:moveTo>
                    <a:pt x="1014672" y="936505"/>
                  </a:moveTo>
                  <a:cubicBezTo>
                    <a:pt x="1011503" y="936170"/>
                    <a:pt x="1008181" y="937032"/>
                    <a:pt x="1005473" y="939172"/>
                  </a:cubicBezTo>
                  <a:cubicBezTo>
                    <a:pt x="1000306" y="943453"/>
                    <a:pt x="999567" y="951229"/>
                    <a:pt x="1003753" y="956520"/>
                  </a:cubicBezTo>
                  <a:cubicBezTo>
                    <a:pt x="1021961" y="979506"/>
                    <a:pt x="1042384" y="1000766"/>
                    <a:pt x="1064532" y="1020010"/>
                  </a:cubicBezTo>
                  <a:cubicBezTo>
                    <a:pt x="1066746" y="1022126"/>
                    <a:pt x="1069699" y="1023281"/>
                    <a:pt x="1072652" y="1023209"/>
                  </a:cubicBezTo>
                  <a:cubicBezTo>
                    <a:pt x="1075851" y="1022865"/>
                    <a:pt x="1078561" y="1021361"/>
                    <a:pt x="1080775" y="1019026"/>
                  </a:cubicBezTo>
                  <a:cubicBezTo>
                    <a:pt x="1085449" y="1014153"/>
                    <a:pt x="1085449" y="1006426"/>
                    <a:pt x="1080775" y="1001554"/>
                  </a:cubicBezTo>
                  <a:cubicBezTo>
                    <a:pt x="1059613" y="983146"/>
                    <a:pt x="1040418" y="962894"/>
                    <a:pt x="1022946" y="941017"/>
                  </a:cubicBezTo>
                  <a:cubicBezTo>
                    <a:pt x="1020854" y="938371"/>
                    <a:pt x="1017840" y="936840"/>
                    <a:pt x="1014672" y="936505"/>
                  </a:cubicBezTo>
                  <a:close/>
                  <a:moveTo>
                    <a:pt x="1172963" y="878416"/>
                  </a:moveTo>
                  <a:cubicBezTo>
                    <a:pt x="1169918" y="877819"/>
                    <a:pt x="1166658" y="878379"/>
                    <a:pt x="1163952" y="880237"/>
                  </a:cubicBezTo>
                  <a:cubicBezTo>
                    <a:pt x="1158291" y="883903"/>
                    <a:pt x="1156568" y="891506"/>
                    <a:pt x="1160260" y="897215"/>
                  </a:cubicBezTo>
                  <a:cubicBezTo>
                    <a:pt x="1176502" y="921996"/>
                    <a:pt x="1197170" y="943599"/>
                    <a:pt x="1221039" y="960950"/>
                  </a:cubicBezTo>
                  <a:cubicBezTo>
                    <a:pt x="1223253" y="962376"/>
                    <a:pt x="1225718" y="963164"/>
                    <a:pt x="1228177" y="963164"/>
                  </a:cubicBezTo>
                  <a:cubicBezTo>
                    <a:pt x="1232115" y="963138"/>
                    <a:pt x="1235804" y="961317"/>
                    <a:pt x="1238269" y="958243"/>
                  </a:cubicBezTo>
                  <a:cubicBezTo>
                    <a:pt x="1238269" y="958217"/>
                    <a:pt x="1238269" y="958193"/>
                    <a:pt x="1238269" y="958144"/>
                  </a:cubicBezTo>
                  <a:cubicBezTo>
                    <a:pt x="1242203" y="952582"/>
                    <a:pt x="1240973" y="944930"/>
                    <a:pt x="1235316" y="941018"/>
                  </a:cubicBezTo>
                  <a:cubicBezTo>
                    <a:pt x="1213906" y="925391"/>
                    <a:pt x="1195450" y="906048"/>
                    <a:pt x="1180931" y="883926"/>
                  </a:cubicBezTo>
                  <a:cubicBezTo>
                    <a:pt x="1180931" y="883805"/>
                    <a:pt x="1180682" y="883657"/>
                    <a:pt x="1180682" y="883533"/>
                  </a:cubicBezTo>
                  <a:cubicBezTo>
                    <a:pt x="1178838" y="880765"/>
                    <a:pt x="1176008" y="879012"/>
                    <a:pt x="1172963" y="878416"/>
                  </a:cubicBezTo>
                  <a:close/>
                  <a:moveTo>
                    <a:pt x="12303" y="496601"/>
                  </a:moveTo>
                  <a:cubicBezTo>
                    <a:pt x="5413" y="496601"/>
                    <a:pt x="0" y="502111"/>
                    <a:pt x="0" y="508903"/>
                  </a:cubicBezTo>
                  <a:cubicBezTo>
                    <a:pt x="246" y="533659"/>
                    <a:pt x="2460" y="558341"/>
                    <a:pt x="6645" y="582727"/>
                  </a:cubicBezTo>
                  <a:cubicBezTo>
                    <a:pt x="6645" y="583538"/>
                    <a:pt x="6645" y="584375"/>
                    <a:pt x="6645" y="585187"/>
                  </a:cubicBezTo>
                  <a:cubicBezTo>
                    <a:pt x="6890" y="587083"/>
                    <a:pt x="7629" y="588879"/>
                    <a:pt x="8859" y="590356"/>
                  </a:cubicBezTo>
                  <a:cubicBezTo>
                    <a:pt x="11318" y="593531"/>
                    <a:pt x="15010" y="595350"/>
                    <a:pt x="18947" y="595278"/>
                  </a:cubicBezTo>
                  <a:cubicBezTo>
                    <a:pt x="21409" y="595350"/>
                    <a:pt x="23869" y="594663"/>
                    <a:pt x="26086" y="593309"/>
                  </a:cubicBezTo>
                  <a:cubicBezTo>
                    <a:pt x="31746" y="589568"/>
                    <a:pt x="33467" y="582234"/>
                    <a:pt x="30268" y="576330"/>
                  </a:cubicBezTo>
                  <a:cubicBezTo>
                    <a:pt x="30268" y="575837"/>
                    <a:pt x="30268" y="575344"/>
                    <a:pt x="30268" y="574853"/>
                  </a:cubicBezTo>
                  <a:cubicBezTo>
                    <a:pt x="26579" y="552975"/>
                    <a:pt x="24853" y="530830"/>
                    <a:pt x="24608" y="508658"/>
                  </a:cubicBezTo>
                  <a:cubicBezTo>
                    <a:pt x="24608" y="508583"/>
                    <a:pt x="24608" y="508485"/>
                    <a:pt x="24608" y="508410"/>
                  </a:cubicBezTo>
                  <a:cubicBezTo>
                    <a:pt x="24362" y="501742"/>
                    <a:pt x="18947" y="496451"/>
                    <a:pt x="12303" y="496601"/>
                  </a:cubicBezTo>
                  <a:close/>
                  <a:moveTo>
                    <a:pt x="103814" y="375547"/>
                  </a:moveTo>
                  <a:cubicBezTo>
                    <a:pt x="100893" y="376458"/>
                    <a:pt x="98310" y="378494"/>
                    <a:pt x="96711" y="381435"/>
                  </a:cubicBezTo>
                  <a:cubicBezTo>
                    <a:pt x="83666" y="405772"/>
                    <a:pt x="76037" y="432643"/>
                    <a:pt x="74317" y="460180"/>
                  </a:cubicBezTo>
                  <a:cubicBezTo>
                    <a:pt x="74317" y="460279"/>
                    <a:pt x="74317" y="460377"/>
                    <a:pt x="74317" y="460501"/>
                  </a:cubicBezTo>
                  <a:cubicBezTo>
                    <a:pt x="73823" y="467143"/>
                    <a:pt x="78990" y="472829"/>
                    <a:pt x="85635" y="473222"/>
                  </a:cubicBezTo>
                  <a:cubicBezTo>
                    <a:pt x="92525" y="473739"/>
                    <a:pt x="98431" y="468670"/>
                    <a:pt x="98925" y="461904"/>
                  </a:cubicBezTo>
                  <a:cubicBezTo>
                    <a:pt x="100402" y="437812"/>
                    <a:pt x="107042" y="414310"/>
                    <a:pt x="118365" y="392999"/>
                  </a:cubicBezTo>
                  <a:cubicBezTo>
                    <a:pt x="118365" y="392901"/>
                    <a:pt x="118365" y="392803"/>
                    <a:pt x="118611" y="392704"/>
                  </a:cubicBezTo>
                  <a:cubicBezTo>
                    <a:pt x="121564" y="386775"/>
                    <a:pt x="119102" y="379516"/>
                    <a:pt x="113196" y="376514"/>
                  </a:cubicBezTo>
                  <a:cubicBezTo>
                    <a:pt x="113196" y="376488"/>
                    <a:pt x="112948" y="376439"/>
                    <a:pt x="112948" y="376416"/>
                  </a:cubicBezTo>
                  <a:cubicBezTo>
                    <a:pt x="109995" y="374853"/>
                    <a:pt x="106735" y="374637"/>
                    <a:pt x="103814" y="375547"/>
                  </a:cubicBezTo>
                  <a:close/>
                  <a:moveTo>
                    <a:pt x="66443" y="270650"/>
                  </a:moveTo>
                  <a:cubicBezTo>
                    <a:pt x="60291" y="268263"/>
                    <a:pt x="53153" y="271464"/>
                    <a:pt x="50694" y="277837"/>
                  </a:cubicBezTo>
                  <a:cubicBezTo>
                    <a:pt x="37159" y="315290"/>
                    <a:pt x="25592" y="353505"/>
                    <a:pt x="16488" y="392263"/>
                  </a:cubicBezTo>
                  <a:cubicBezTo>
                    <a:pt x="14517" y="399300"/>
                    <a:pt x="18208" y="406658"/>
                    <a:pt x="24853" y="409487"/>
                  </a:cubicBezTo>
                  <a:cubicBezTo>
                    <a:pt x="26331" y="409735"/>
                    <a:pt x="27561" y="409735"/>
                    <a:pt x="29039" y="409487"/>
                  </a:cubicBezTo>
                  <a:cubicBezTo>
                    <a:pt x="33958" y="410030"/>
                    <a:pt x="38636" y="407865"/>
                    <a:pt x="41589" y="403829"/>
                  </a:cubicBezTo>
                  <a:cubicBezTo>
                    <a:pt x="42816" y="400507"/>
                    <a:pt x="42816" y="396815"/>
                    <a:pt x="41589" y="393493"/>
                  </a:cubicBezTo>
                  <a:cubicBezTo>
                    <a:pt x="50200" y="357197"/>
                    <a:pt x="61028" y="321467"/>
                    <a:pt x="73824" y="286448"/>
                  </a:cubicBezTo>
                  <a:cubicBezTo>
                    <a:pt x="73824" y="286350"/>
                    <a:pt x="73824" y="286229"/>
                    <a:pt x="73824" y="286130"/>
                  </a:cubicBezTo>
                  <a:cubicBezTo>
                    <a:pt x="76283" y="279878"/>
                    <a:pt x="72837" y="272965"/>
                    <a:pt x="66686" y="270699"/>
                  </a:cubicBezTo>
                  <a:cubicBezTo>
                    <a:pt x="66686" y="270676"/>
                    <a:pt x="66686" y="270650"/>
                    <a:pt x="66443" y="270650"/>
                  </a:cubicBezTo>
                  <a:close/>
                  <a:moveTo>
                    <a:pt x="321379" y="242968"/>
                  </a:moveTo>
                  <a:cubicBezTo>
                    <a:pt x="316210" y="238491"/>
                    <a:pt x="308335" y="239008"/>
                    <a:pt x="303905" y="244125"/>
                  </a:cubicBezTo>
                  <a:cubicBezTo>
                    <a:pt x="290127" y="261869"/>
                    <a:pt x="279052" y="281504"/>
                    <a:pt x="270932" y="302446"/>
                  </a:cubicBezTo>
                  <a:cubicBezTo>
                    <a:pt x="268718" y="308770"/>
                    <a:pt x="271671" y="315784"/>
                    <a:pt x="278070" y="318195"/>
                  </a:cubicBezTo>
                  <a:cubicBezTo>
                    <a:pt x="279545" y="318564"/>
                    <a:pt x="281023" y="318564"/>
                    <a:pt x="282498" y="318195"/>
                  </a:cubicBezTo>
                  <a:cubicBezTo>
                    <a:pt x="287420" y="318440"/>
                    <a:pt x="291848" y="315709"/>
                    <a:pt x="293819" y="311304"/>
                  </a:cubicBezTo>
                  <a:cubicBezTo>
                    <a:pt x="301200" y="292602"/>
                    <a:pt x="311043" y="275032"/>
                    <a:pt x="323348" y="259136"/>
                  </a:cubicBezTo>
                  <a:cubicBezTo>
                    <a:pt x="326792" y="253992"/>
                    <a:pt x="326053" y="247078"/>
                    <a:pt x="321379" y="242968"/>
                  </a:cubicBezTo>
                  <a:close/>
                  <a:moveTo>
                    <a:pt x="213596" y="220502"/>
                  </a:moveTo>
                  <a:cubicBezTo>
                    <a:pt x="208181" y="216368"/>
                    <a:pt x="200555" y="217105"/>
                    <a:pt x="196124" y="222222"/>
                  </a:cubicBezTo>
                  <a:cubicBezTo>
                    <a:pt x="178652" y="244027"/>
                    <a:pt x="166104" y="269152"/>
                    <a:pt x="158723" y="296046"/>
                  </a:cubicBezTo>
                  <a:cubicBezTo>
                    <a:pt x="158723" y="296072"/>
                    <a:pt x="158723" y="296072"/>
                    <a:pt x="158723" y="296098"/>
                  </a:cubicBezTo>
                  <a:cubicBezTo>
                    <a:pt x="156997" y="302668"/>
                    <a:pt x="160937" y="309385"/>
                    <a:pt x="167582" y="311059"/>
                  </a:cubicBezTo>
                  <a:lnTo>
                    <a:pt x="170780" y="311059"/>
                  </a:lnTo>
                  <a:cubicBezTo>
                    <a:pt x="176192" y="311033"/>
                    <a:pt x="181114" y="307292"/>
                    <a:pt x="182592" y="301955"/>
                  </a:cubicBezTo>
                  <a:cubicBezTo>
                    <a:pt x="188988" y="278551"/>
                    <a:pt x="200061" y="256699"/>
                    <a:pt x="215319" y="237726"/>
                  </a:cubicBezTo>
                  <a:cubicBezTo>
                    <a:pt x="215319" y="237628"/>
                    <a:pt x="215565" y="237530"/>
                    <a:pt x="215565" y="237432"/>
                  </a:cubicBezTo>
                  <a:cubicBezTo>
                    <a:pt x="219750" y="232215"/>
                    <a:pt x="218763" y="224635"/>
                    <a:pt x="213596" y="220502"/>
                  </a:cubicBezTo>
                  <a:close/>
                  <a:moveTo>
                    <a:pt x="153920" y="128273"/>
                  </a:moveTo>
                  <a:cubicBezTo>
                    <a:pt x="150844" y="128940"/>
                    <a:pt x="148014" y="130780"/>
                    <a:pt x="146169" y="133634"/>
                  </a:cubicBezTo>
                  <a:cubicBezTo>
                    <a:pt x="131159" y="157405"/>
                    <a:pt x="117379" y="182062"/>
                    <a:pt x="105322" y="207458"/>
                  </a:cubicBezTo>
                  <a:cubicBezTo>
                    <a:pt x="105322" y="208023"/>
                    <a:pt x="105322" y="208615"/>
                    <a:pt x="105322" y="209178"/>
                  </a:cubicBezTo>
                  <a:cubicBezTo>
                    <a:pt x="102121" y="213363"/>
                    <a:pt x="100400" y="218455"/>
                    <a:pt x="100400" y="223697"/>
                  </a:cubicBezTo>
                  <a:cubicBezTo>
                    <a:pt x="100643" y="229430"/>
                    <a:pt x="104580" y="234279"/>
                    <a:pt x="110241" y="235509"/>
                  </a:cubicBezTo>
                  <a:lnTo>
                    <a:pt x="112703" y="235509"/>
                  </a:lnTo>
                  <a:cubicBezTo>
                    <a:pt x="117131" y="234871"/>
                    <a:pt x="121071" y="231866"/>
                    <a:pt x="122791" y="227635"/>
                  </a:cubicBezTo>
                  <a:cubicBezTo>
                    <a:pt x="135587" y="199754"/>
                    <a:pt x="150352" y="172785"/>
                    <a:pt x="166840" y="146921"/>
                  </a:cubicBezTo>
                  <a:cubicBezTo>
                    <a:pt x="166840" y="146800"/>
                    <a:pt x="167086" y="146676"/>
                    <a:pt x="167086" y="146529"/>
                  </a:cubicBezTo>
                  <a:cubicBezTo>
                    <a:pt x="170532" y="140868"/>
                    <a:pt x="168809" y="133435"/>
                    <a:pt x="163148" y="129943"/>
                  </a:cubicBezTo>
                  <a:cubicBezTo>
                    <a:pt x="160318" y="128110"/>
                    <a:pt x="156996" y="127606"/>
                    <a:pt x="153920" y="128273"/>
                  </a:cubicBezTo>
                  <a:close/>
                  <a:moveTo>
                    <a:pt x="421284" y="31511"/>
                  </a:moveTo>
                  <a:lnTo>
                    <a:pt x="411196" y="39876"/>
                  </a:lnTo>
                  <a:cubicBezTo>
                    <a:pt x="397170" y="50704"/>
                    <a:pt x="383389" y="63009"/>
                    <a:pt x="369609" y="75312"/>
                  </a:cubicBezTo>
                  <a:cubicBezTo>
                    <a:pt x="366901" y="76790"/>
                    <a:pt x="364687" y="79226"/>
                    <a:pt x="363457" y="82202"/>
                  </a:cubicBezTo>
                  <a:cubicBezTo>
                    <a:pt x="361243" y="88477"/>
                    <a:pt x="363209" y="95466"/>
                    <a:pt x="368377" y="99674"/>
                  </a:cubicBezTo>
                  <a:cubicBezTo>
                    <a:pt x="370102" y="100462"/>
                    <a:pt x="371823" y="100881"/>
                    <a:pt x="373546" y="100904"/>
                  </a:cubicBezTo>
                  <a:cubicBezTo>
                    <a:pt x="377729" y="100734"/>
                    <a:pt x="381912" y="98765"/>
                    <a:pt x="384619" y="95492"/>
                  </a:cubicBezTo>
                  <a:cubicBezTo>
                    <a:pt x="385112" y="94779"/>
                    <a:pt x="385603" y="94115"/>
                    <a:pt x="386342" y="93523"/>
                  </a:cubicBezTo>
                  <a:cubicBezTo>
                    <a:pt x="399629" y="81466"/>
                    <a:pt x="413164" y="70145"/>
                    <a:pt x="426945" y="58827"/>
                  </a:cubicBezTo>
                  <a:lnTo>
                    <a:pt x="437033" y="50459"/>
                  </a:lnTo>
                  <a:cubicBezTo>
                    <a:pt x="442200" y="46005"/>
                    <a:pt x="442939" y="38254"/>
                    <a:pt x="438511" y="32986"/>
                  </a:cubicBezTo>
                  <a:cubicBezTo>
                    <a:pt x="438511" y="32888"/>
                    <a:pt x="438266" y="32816"/>
                    <a:pt x="438266" y="32741"/>
                  </a:cubicBezTo>
                  <a:cubicBezTo>
                    <a:pt x="433835" y="27698"/>
                    <a:pt x="426208" y="27155"/>
                    <a:pt x="421284" y="31511"/>
                  </a:cubicBezTo>
                  <a:close/>
                  <a:moveTo>
                    <a:pt x="347306" y="107"/>
                  </a:moveTo>
                  <a:cubicBezTo>
                    <a:pt x="344261" y="-302"/>
                    <a:pt x="341062" y="454"/>
                    <a:pt x="338355" y="2472"/>
                  </a:cubicBezTo>
                  <a:cubicBezTo>
                    <a:pt x="310794" y="19453"/>
                    <a:pt x="287664" y="42511"/>
                    <a:pt x="270438" y="69898"/>
                  </a:cubicBezTo>
                  <a:cubicBezTo>
                    <a:pt x="263547" y="70909"/>
                    <a:pt x="258874" y="77256"/>
                    <a:pt x="260104" y="84048"/>
                  </a:cubicBezTo>
                  <a:cubicBezTo>
                    <a:pt x="261085" y="90840"/>
                    <a:pt x="267239" y="95516"/>
                    <a:pt x="274129" y="94506"/>
                  </a:cubicBezTo>
                  <a:cubicBezTo>
                    <a:pt x="282249" y="94483"/>
                    <a:pt x="289633" y="89241"/>
                    <a:pt x="292093" y="81465"/>
                  </a:cubicBezTo>
                  <a:cubicBezTo>
                    <a:pt x="307596" y="57472"/>
                    <a:pt x="328512" y="37292"/>
                    <a:pt x="352875" y="22406"/>
                  </a:cubicBezTo>
                  <a:cubicBezTo>
                    <a:pt x="358290" y="18322"/>
                    <a:pt x="359517" y="10716"/>
                    <a:pt x="355582" y="5179"/>
                  </a:cubicBezTo>
                  <a:cubicBezTo>
                    <a:pt x="355582" y="5032"/>
                    <a:pt x="355337" y="4885"/>
                    <a:pt x="355337" y="4738"/>
                  </a:cubicBezTo>
                  <a:cubicBezTo>
                    <a:pt x="353244" y="2093"/>
                    <a:pt x="350352" y="517"/>
                    <a:pt x="347306" y="10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07" name="Google Shape;907;p18"/>
            <p:cNvSpPr/>
            <p:nvPr/>
          </p:nvSpPr>
          <p:spPr>
            <a:xfrm flipH="1">
              <a:off x="3007054" y="780417"/>
              <a:ext cx="499902" cy="600935"/>
            </a:xfrm>
            <a:custGeom>
              <a:rect b="b" l="l" r="r" t="t"/>
              <a:pathLst>
                <a:path extrusionOk="0" h="232695" w="193573">
                  <a:moveTo>
                    <a:pt x="274" y="232141"/>
                  </a:moveTo>
                  <a:cubicBezTo>
                    <a:pt x="-6394" y="182326"/>
                    <a:pt x="13418" y="154227"/>
                    <a:pt x="57424" y="133462"/>
                  </a:cubicBezTo>
                  <a:cubicBezTo>
                    <a:pt x="80378" y="120127"/>
                    <a:pt x="124099" y="98791"/>
                    <a:pt x="144958" y="84885"/>
                  </a:cubicBezTo>
                  <a:cubicBezTo>
                    <a:pt x="170675" y="63549"/>
                    <a:pt x="184201" y="32211"/>
                    <a:pt x="192583" y="-174"/>
                  </a:cubicBezTo>
                  <a:cubicBezTo>
                    <a:pt x="190011" y="27315"/>
                    <a:pt x="180106" y="53624"/>
                    <a:pt x="164008" y="76026"/>
                  </a:cubicBezTo>
                  <a:cubicBezTo>
                    <a:pt x="147625" y="99077"/>
                    <a:pt x="120384" y="108888"/>
                    <a:pt x="97333" y="122699"/>
                  </a:cubicBezTo>
                  <a:lnTo>
                    <a:pt x="61614" y="141749"/>
                  </a:lnTo>
                  <a:cubicBezTo>
                    <a:pt x="17514" y="161275"/>
                    <a:pt x="654" y="183373"/>
                    <a:pt x="179" y="232522"/>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08" name="Google Shape;908;p18"/>
            <p:cNvSpPr/>
            <p:nvPr/>
          </p:nvSpPr>
          <p:spPr>
            <a:xfrm flipH="1">
              <a:off x="2684910" y="620788"/>
              <a:ext cx="210262" cy="318226"/>
            </a:xfrm>
            <a:custGeom>
              <a:rect b="b" l="l" r="r" t="t"/>
              <a:pathLst>
                <a:path extrusionOk="0" h="123224" w="81418">
                  <a:moveTo>
                    <a:pt x="-977" y="74855"/>
                  </a:moveTo>
                  <a:cubicBezTo>
                    <a:pt x="-977" y="39612"/>
                    <a:pt x="-311" y="21991"/>
                    <a:pt x="9596" y="12180"/>
                  </a:cubicBezTo>
                  <a:cubicBezTo>
                    <a:pt x="23120" y="-679"/>
                    <a:pt x="43219" y="-3822"/>
                    <a:pt x="59983" y="4275"/>
                  </a:cubicBezTo>
                  <a:cubicBezTo>
                    <a:pt x="81985" y="16467"/>
                    <a:pt x="80652" y="47518"/>
                    <a:pt x="80270" y="56376"/>
                  </a:cubicBezTo>
                  <a:cubicBezTo>
                    <a:pt x="78938" y="86475"/>
                    <a:pt x="59220" y="122480"/>
                    <a:pt x="34360" y="123051"/>
                  </a:cubicBezTo>
                  <a:cubicBezTo>
                    <a:pt x="22835" y="122956"/>
                    <a:pt x="11977" y="117412"/>
                    <a:pt x="5214" y="108097"/>
                  </a:cubicBezTo>
                  <a:cubicBezTo>
                    <a:pt x="737" y="102287"/>
                    <a:pt x="-1168" y="95143"/>
                    <a:pt x="-977" y="74855"/>
                  </a:cubicBezTo>
                  <a:close/>
                </a:path>
              </a:pathLst>
            </a:custGeom>
            <a:solidFill>
              <a:srgbClr val="CFB6A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
        <p:nvSpPr>
          <p:cNvPr id="909" name="Google Shape;909;p18"/>
          <p:cNvSpPr txBox="1"/>
          <p:nvPr>
            <p:ph type="title"/>
          </p:nvPr>
        </p:nvSpPr>
        <p:spPr>
          <a:xfrm>
            <a:off x="5978200" y="974375"/>
            <a:ext cx="5581500" cy="763500"/>
          </a:xfrm>
          <a:prstGeom prst="rect">
            <a:avLst/>
          </a:prstGeom>
          <a:noFill/>
          <a:ln>
            <a:noFill/>
          </a:ln>
        </p:spPr>
        <p:txBody>
          <a:bodyPr anchorCtr="0" anchor="t" bIns="121900" lIns="121900" spcFirstLastPara="1" rIns="121900" wrap="square" tIns="121900">
            <a:noAutofit/>
          </a:bodyPr>
          <a:lstStyle>
            <a:lvl1pPr lvl="0" marR="0" algn="l">
              <a:lnSpc>
                <a:spcPct val="100000"/>
              </a:lnSpc>
              <a:spcBef>
                <a:spcPts val="0"/>
              </a:spcBef>
              <a:spcAft>
                <a:spcPts val="0"/>
              </a:spcAft>
              <a:buClr>
                <a:schemeClr val="dk1"/>
              </a:buClr>
              <a:buSzPts val="4000"/>
              <a:buFont typeface="Aldrich"/>
              <a:buNone/>
              <a:defRPr/>
            </a:lvl1pPr>
            <a:lvl2pPr lvl="1"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910" name="Google Shape;910;p18"/>
          <p:cNvSpPr txBox="1"/>
          <p:nvPr>
            <p:ph idx="1" type="body"/>
          </p:nvPr>
        </p:nvSpPr>
        <p:spPr>
          <a:xfrm>
            <a:off x="5978300" y="2508425"/>
            <a:ext cx="5581500" cy="3106800"/>
          </a:xfrm>
          <a:prstGeom prst="rect">
            <a:avLst/>
          </a:prstGeom>
          <a:noFill/>
          <a:ln>
            <a:noFill/>
          </a:ln>
        </p:spPr>
        <p:txBody>
          <a:bodyPr anchorCtr="0" anchor="t" bIns="121900" lIns="121900" spcFirstLastPara="1" rIns="121900" wrap="square" tIns="121900">
            <a:noAutofit/>
          </a:bodyPr>
          <a:lstStyle>
            <a:lvl1pPr indent="-349250" lvl="0" marL="457200" algn="l">
              <a:lnSpc>
                <a:spcPct val="115000"/>
              </a:lnSpc>
              <a:spcBef>
                <a:spcPts val="0"/>
              </a:spcBef>
              <a:spcAft>
                <a:spcPts val="0"/>
              </a:spcAft>
              <a:buSzPts val="1900"/>
              <a:buChar char="●"/>
              <a:defRPr/>
            </a:lvl1pPr>
            <a:lvl2pPr indent="-349250" lvl="1" marL="914400" algn="l">
              <a:lnSpc>
                <a:spcPct val="115000"/>
              </a:lnSpc>
              <a:spcBef>
                <a:spcPts val="2100"/>
              </a:spcBef>
              <a:spcAft>
                <a:spcPts val="0"/>
              </a:spcAft>
              <a:buSzPts val="1900"/>
              <a:buChar char="○"/>
              <a:defRPr/>
            </a:lvl2pPr>
            <a:lvl3pPr indent="-349250" lvl="2" marL="1371600" algn="l">
              <a:lnSpc>
                <a:spcPct val="115000"/>
              </a:lnSpc>
              <a:spcBef>
                <a:spcPts val="2100"/>
              </a:spcBef>
              <a:spcAft>
                <a:spcPts val="0"/>
              </a:spcAft>
              <a:buSzPts val="1900"/>
              <a:buChar char="■"/>
              <a:defRPr/>
            </a:lvl3pPr>
            <a:lvl4pPr indent="-349250" lvl="3" marL="1828800" algn="l">
              <a:lnSpc>
                <a:spcPct val="115000"/>
              </a:lnSpc>
              <a:spcBef>
                <a:spcPts val="2100"/>
              </a:spcBef>
              <a:spcAft>
                <a:spcPts val="0"/>
              </a:spcAft>
              <a:buSzPts val="1900"/>
              <a:buChar char="●"/>
              <a:defRPr/>
            </a:lvl4pPr>
            <a:lvl5pPr indent="-349250" lvl="4" marL="2286000" algn="l">
              <a:lnSpc>
                <a:spcPct val="115000"/>
              </a:lnSpc>
              <a:spcBef>
                <a:spcPts val="2100"/>
              </a:spcBef>
              <a:spcAft>
                <a:spcPts val="0"/>
              </a:spcAft>
              <a:buSzPts val="1900"/>
              <a:buChar char="○"/>
              <a:defRPr/>
            </a:lvl5pPr>
            <a:lvl6pPr indent="-349250" lvl="5" marL="2743200" algn="l">
              <a:lnSpc>
                <a:spcPct val="115000"/>
              </a:lnSpc>
              <a:spcBef>
                <a:spcPts val="2100"/>
              </a:spcBef>
              <a:spcAft>
                <a:spcPts val="0"/>
              </a:spcAft>
              <a:buSzPts val="1900"/>
              <a:buChar char="■"/>
              <a:defRPr/>
            </a:lvl6pPr>
            <a:lvl7pPr indent="-349250" lvl="6" marL="3200400" algn="l">
              <a:lnSpc>
                <a:spcPct val="115000"/>
              </a:lnSpc>
              <a:spcBef>
                <a:spcPts val="2100"/>
              </a:spcBef>
              <a:spcAft>
                <a:spcPts val="0"/>
              </a:spcAft>
              <a:buSzPts val="1900"/>
              <a:buChar char="●"/>
              <a:defRPr/>
            </a:lvl7pPr>
            <a:lvl8pPr indent="-349250" lvl="7" marL="3657600" algn="l">
              <a:lnSpc>
                <a:spcPct val="115000"/>
              </a:lnSpc>
              <a:spcBef>
                <a:spcPts val="2100"/>
              </a:spcBef>
              <a:spcAft>
                <a:spcPts val="0"/>
              </a:spcAft>
              <a:buSzPts val="1900"/>
              <a:buChar char="○"/>
              <a:defRPr/>
            </a:lvl8pPr>
            <a:lvl9pPr indent="-349250" lvl="8" marL="4114800" algn="l">
              <a:lnSpc>
                <a:spcPct val="115000"/>
              </a:lnSpc>
              <a:spcBef>
                <a:spcPts val="2100"/>
              </a:spcBef>
              <a:spcAft>
                <a:spcPts val="2100"/>
              </a:spcAft>
              <a:buSzPts val="1900"/>
              <a:buChar char="■"/>
              <a:defRPr/>
            </a:lvl9pPr>
          </a:lstStyle>
          <a:p/>
        </p:txBody>
      </p:sp>
    </p:spTree>
  </p:cSld>
  <p:clrMapOvr>
    <a:masterClrMapping/>
  </p:clrMapOvr>
</p:sldLayout>
</file>

<file path=ppt/slideLayouts/slideLayout1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8 Custom Layout 1">
  <p:cSld name="CUSTOM_17">
    <p:spTree>
      <p:nvGrpSpPr>
        <p:cNvPr id="911" name="Shape 911"/>
        <p:cNvGrpSpPr/>
        <p:nvPr/>
      </p:nvGrpSpPr>
      <p:grpSpPr>
        <a:xfrm>
          <a:off x="0" y="0"/>
          <a:ext cx="0" cy="0"/>
          <a:chOff x="0" y="0"/>
          <a:chExt cx="0" cy="0"/>
        </a:xfrm>
      </p:grpSpPr>
      <p:sp>
        <p:nvSpPr>
          <p:cNvPr id="912" name="Google Shape;912;p19"/>
          <p:cNvSpPr/>
          <p:nvPr/>
        </p:nvSpPr>
        <p:spPr>
          <a:xfrm>
            <a:off x="2071050" y="2918325"/>
            <a:ext cx="8049900" cy="412800"/>
          </a:xfrm>
          <a:prstGeom prst="ellipse">
            <a:avLst/>
          </a:prstGeom>
          <a:solidFill>
            <a:srgbClr val="171717">
              <a:alpha val="11170"/>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grpSp>
        <p:nvGrpSpPr>
          <p:cNvPr id="913" name="Google Shape;913;p19"/>
          <p:cNvGrpSpPr/>
          <p:nvPr/>
        </p:nvGrpSpPr>
        <p:grpSpPr>
          <a:xfrm flipH="1" rot="-1206898">
            <a:off x="1673470" y="932239"/>
            <a:ext cx="2406380" cy="2569184"/>
            <a:chOff x="8487272" y="-1089426"/>
            <a:chExt cx="5401867" cy="5767332"/>
          </a:xfrm>
        </p:grpSpPr>
        <p:sp>
          <p:nvSpPr>
            <p:cNvPr id="914" name="Google Shape;914;p19"/>
            <p:cNvSpPr/>
            <p:nvPr/>
          </p:nvSpPr>
          <p:spPr>
            <a:xfrm flipH="1" rot="-1626193">
              <a:off x="9832812" y="-613098"/>
              <a:ext cx="2889480" cy="3309040"/>
            </a:xfrm>
            <a:custGeom>
              <a:rect b="b" l="l" r="r" t="t"/>
              <a:pathLst>
                <a:path extrusionOk="0" h="1020889" w="933640">
                  <a:moveTo>
                    <a:pt x="-990" y="998237"/>
                  </a:moveTo>
                  <a:cubicBezTo>
                    <a:pt x="248" y="1000904"/>
                    <a:pt x="17489" y="937277"/>
                    <a:pt x="17489" y="937277"/>
                  </a:cubicBezTo>
                  <a:lnTo>
                    <a:pt x="79686" y="998332"/>
                  </a:lnTo>
                  <a:lnTo>
                    <a:pt x="96927" y="910798"/>
                  </a:lnTo>
                  <a:lnTo>
                    <a:pt x="173698" y="998332"/>
                  </a:lnTo>
                  <a:lnTo>
                    <a:pt x="200178" y="900225"/>
                  </a:lnTo>
                  <a:lnTo>
                    <a:pt x="294190" y="975663"/>
                  </a:lnTo>
                  <a:lnTo>
                    <a:pt x="294190" y="853933"/>
                  </a:lnTo>
                  <a:lnTo>
                    <a:pt x="408490" y="918798"/>
                  </a:lnTo>
                  <a:cubicBezTo>
                    <a:pt x="408490" y="918798"/>
                    <a:pt x="390678" y="792307"/>
                    <a:pt x="391345" y="795640"/>
                  </a:cubicBezTo>
                  <a:cubicBezTo>
                    <a:pt x="392012" y="798974"/>
                    <a:pt x="513169" y="832693"/>
                    <a:pt x="513169" y="832693"/>
                  </a:cubicBezTo>
                  <a:lnTo>
                    <a:pt x="461449" y="722870"/>
                  </a:lnTo>
                  <a:lnTo>
                    <a:pt x="564795" y="722870"/>
                  </a:lnTo>
                  <a:lnTo>
                    <a:pt x="490595" y="638097"/>
                  </a:lnTo>
                  <a:lnTo>
                    <a:pt x="605847" y="607617"/>
                  </a:lnTo>
                  <a:lnTo>
                    <a:pt x="521456" y="530178"/>
                  </a:lnTo>
                  <a:lnTo>
                    <a:pt x="632327" y="483220"/>
                  </a:lnTo>
                  <a:lnTo>
                    <a:pt x="521456" y="403782"/>
                  </a:lnTo>
                  <a:lnTo>
                    <a:pt x="648139" y="356157"/>
                  </a:lnTo>
                  <a:lnTo>
                    <a:pt x="551746" y="248143"/>
                  </a:lnTo>
                  <a:lnTo>
                    <a:pt x="647662" y="223569"/>
                  </a:lnTo>
                  <a:lnTo>
                    <a:pt x="625851" y="64787"/>
                  </a:lnTo>
                  <a:lnTo>
                    <a:pt x="754248" y="132224"/>
                  </a:lnTo>
                  <a:lnTo>
                    <a:pt x="846926" y="-174"/>
                  </a:lnTo>
                  <a:lnTo>
                    <a:pt x="932651" y="148131"/>
                  </a:lnTo>
                  <a:lnTo>
                    <a:pt x="723101" y="310056"/>
                  </a:lnTo>
                  <a:lnTo>
                    <a:pt x="675476" y="530464"/>
                  </a:lnTo>
                  <a:lnTo>
                    <a:pt x="597371" y="831645"/>
                  </a:lnTo>
                  <a:lnTo>
                    <a:pt x="405442" y="987950"/>
                  </a:lnTo>
                  <a:lnTo>
                    <a:pt x="182462" y="1020716"/>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15" name="Google Shape;915;p19"/>
            <p:cNvSpPr/>
            <p:nvPr/>
          </p:nvSpPr>
          <p:spPr>
            <a:xfrm flipH="1" rot="-1625122">
              <a:off x="9188887" y="-55620"/>
              <a:ext cx="3998637" cy="4045011"/>
            </a:xfrm>
            <a:custGeom>
              <a:rect b="b" l="l" r="r" t="t"/>
              <a:pathLst>
                <a:path extrusionOk="0" h="1263646" w="1249159">
                  <a:moveTo>
                    <a:pt x="1482" y="883656"/>
                  </a:moveTo>
                  <a:cubicBezTo>
                    <a:pt x="-804" y="882437"/>
                    <a:pt x="-1661" y="879608"/>
                    <a:pt x="-423" y="877332"/>
                  </a:cubicBezTo>
                  <a:cubicBezTo>
                    <a:pt x="434" y="875712"/>
                    <a:pt x="2244" y="874750"/>
                    <a:pt x="4054" y="874893"/>
                  </a:cubicBezTo>
                  <a:cubicBezTo>
                    <a:pt x="80729" y="879313"/>
                    <a:pt x="157501" y="871102"/>
                    <a:pt x="231511" y="850604"/>
                  </a:cubicBezTo>
                  <a:cubicBezTo>
                    <a:pt x="291708" y="833840"/>
                    <a:pt x="372862" y="810314"/>
                    <a:pt x="453919" y="741162"/>
                  </a:cubicBezTo>
                  <a:cubicBezTo>
                    <a:pt x="519261" y="687098"/>
                    <a:pt x="568601" y="616318"/>
                    <a:pt x="596794" y="536374"/>
                  </a:cubicBezTo>
                  <a:cubicBezTo>
                    <a:pt x="628227" y="442553"/>
                    <a:pt x="624417" y="341874"/>
                    <a:pt x="623274" y="315775"/>
                  </a:cubicBezTo>
                  <a:cubicBezTo>
                    <a:pt x="621084" y="268150"/>
                    <a:pt x="613749" y="218621"/>
                    <a:pt x="630323" y="149755"/>
                  </a:cubicBezTo>
                  <a:cubicBezTo>
                    <a:pt x="641752" y="102797"/>
                    <a:pt x="656326" y="80698"/>
                    <a:pt x="665565" y="68602"/>
                  </a:cubicBezTo>
                  <a:cubicBezTo>
                    <a:pt x="691092" y="36445"/>
                    <a:pt x="726430" y="13509"/>
                    <a:pt x="766245" y="3260"/>
                  </a:cubicBezTo>
                  <a:cubicBezTo>
                    <a:pt x="781770" y="-740"/>
                    <a:pt x="810441" y="-5788"/>
                    <a:pt x="903880" y="17357"/>
                  </a:cubicBezTo>
                  <a:cubicBezTo>
                    <a:pt x="988367" y="38407"/>
                    <a:pt x="1045708" y="52600"/>
                    <a:pt x="1114002" y="95081"/>
                  </a:cubicBezTo>
                  <a:cubicBezTo>
                    <a:pt x="1165818" y="127276"/>
                    <a:pt x="1198394" y="143468"/>
                    <a:pt x="1221634" y="183378"/>
                  </a:cubicBezTo>
                  <a:cubicBezTo>
                    <a:pt x="1239827" y="216277"/>
                    <a:pt x="1248971" y="253425"/>
                    <a:pt x="1248114" y="291010"/>
                  </a:cubicBezTo>
                  <a:cubicBezTo>
                    <a:pt x="1248591" y="333721"/>
                    <a:pt x="1237637" y="375773"/>
                    <a:pt x="1216396" y="412835"/>
                  </a:cubicBezTo>
                  <a:cubicBezTo>
                    <a:pt x="1206871" y="428647"/>
                    <a:pt x="1180677" y="472748"/>
                    <a:pt x="1129813" y="495798"/>
                  </a:cubicBezTo>
                  <a:cubicBezTo>
                    <a:pt x="1044088" y="534945"/>
                    <a:pt x="949981" y="485035"/>
                    <a:pt x="903880" y="460460"/>
                  </a:cubicBezTo>
                  <a:cubicBezTo>
                    <a:pt x="864351" y="439343"/>
                    <a:pt x="828728" y="411749"/>
                    <a:pt x="798344" y="378831"/>
                  </a:cubicBezTo>
                  <a:cubicBezTo>
                    <a:pt x="796438" y="376983"/>
                    <a:pt x="793486" y="377002"/>
                    <a:pt x="791580" y="378879"/>
                  </a:cubicBezTo>
                  <a:cubicBezTo>
                    <a:pt x="790628" y="379850"/>
                    <a:pt x="790152" y="381184"/>
                    <a:pt x="790248" y="382546"/>
                  </a:cubicBezTo>
                  <a:cubicBezTo>
                    <a:pt x="792723" y="409397"/>
                    <a:pt x="797105" y="436038"/>
                    <a:pt x="803297" y="462270"/>
                  </a:cubicBezTo>
                  <a:cubicBezTo>
                    <a:pt x="812631" y="497541"/>
                    <a:pt x="823775" y="532288"/>
                    <a:pt x="836824" y="566378"/>
                  </a:cubicBezTo>
                  <a:cubicBezTo>
                    <a:pt x="846349" y="595430"/>
                    <a:pt x="859589" y="637339"/>
                    <a:pt x="871686" y="690203"/>
                  </a:cubicBezTo>
                  <a:cubicBezTo>
                    <a:pt x="871972" y="691356"/>
                    <a:pt x="872733" y="692375"/>
                    <a:pt x="873686" y="693061"/>
                  </a:cubicBezTo>
                  <a:cubicBezTo>
                    <a:pt x="904548" y="714016"/>
                    <a:pt x="935789" y="734304"/>
                    <a:pt x="966554" y="755449"/>
                  </a:cubicBezTo>
                  <a:cubicBezTo>
                    <a:pt x="980652" y="764231"/>
                    <a:pt x="992559" y="776081"/>
                    <a:pt x="1001416" y="790121"/>
                  </a:cubicBezTo>
                  <a:cubicBezTo>
                    <a:pt x="1017894" y="818696"/>
                    <a:pt x="1007512" y="854795"/>
                    <a:pt x="970365" y="852319"/>
                  </a:cubicBezTo>
                  <a:cubicBezTo>
                    <a:pt x="955030" y="851290"/>
                    <a:pt x="939885" y="848776"/>
                    <a:pt x="925026" y="844794"/>
                  </a:cubicBezTo>
                  <a:cubicBezTo>
                    <a:pt x="904166" y="839174"/>
                    <a:pt x="902547" y="835269"/>
                    <a:pt x="905214" y="856796"/>
                  </a:cubicBezTo>
                  <a:cubicBezTo>
                    <a:pt x="908261" y="880894"/>
                    <a:pt x="912453" y="902515"/>
                    <a:pt x="907405" y="926804"/>
                  </a:cubicBezTo>
                  <a:cubicBezTo>
                    <a:pt x="901594" y="955379"/>
                    <a:pt x="889498" y="970333"/>
                    <a:pt x="840730" y="1041104"/>
                  </a:cubicBezTo>
                  <a:cubicBezTo>
                    <a:pt x="797962" y="1103112"/>
                    <a:pt x="812155" y="1083871"/>
                    <a:pt x="787771" y="1118733"/>
                  </a:cubicBezTo>
                  <a:cubicBezTo>
                    <a:pt x="763387" y="1153594"/>
                    <a:pt x="729954" y="1199029"/>
                    <a:pt x="688425" y="1252559"/>
                  </a:cubicBezTo>
                  <a:cubicBezTo>
                    <a:pt x="686805" y="1254636"/>
                    <a:pt x="683853" y="1254997"/>
                    <a:pt x="681758" y="1253388"/>
                  </a:cubicBezTo>
                  <a:cubicBezTo>
                    <a:pt x="681758" y="1253359"/>
                    <a:pt x="681663" y="1253341"/>
                    <a:pt x="681663" y="1253321"/>
                  </a:cubicBezTo>
                  <a:lnTo>
                    <a:pt x="637657" y="1216841"/>
                  </a:lnTo>
                  <a:cubicBezTo>
                    <a:pt x="635847" y="1215193"/>
                    <a:pt x="632990" y="1215193"/>
                    <a:pt x="631180" y="1216841"/>
                  </a:cubicBezTo>
                  <a:lnTo>
                    <a:pt x="589174" y="1261989"/>
                  </a:lnTo>
                  <a:cubicBezTo>
                    <a:pt x="587651" y="1263627"/>
                    <a:pt x="585174" y="1263951"/>
                    <a:pt x="583269" y="1262751"/>
                  </a:cubicBezTo>
                  <a:cubicBezTo>
                    <a:pt x="559647" y="1248244"/>
                    <a:pt x="538692" y="1229823"/>
                    <a:pt x="521261" y="1208268"/>
                  </a:cubicBezTo>
                  <a:cubicBezTo>
                    <a:pt x="495448" y="1176264"/>
                    <a:pt x="492686" y="1156262"/>
                    <a:pt x="471826" y="1130639"/>
                  </a:cubicBezTo>
                  <a:cubicBezTo>
                    <a:pt x="444680" y="1097873"/>
                    <a:pt x="412105" y="1086539"/>
                    <a:pt x="376576" y="1072346"/>
                  </a:cubicBezTo>
                  <a:cubicBezTo>
                    <a:pt x="359622" y="1065679"/>
                    <a:pt x="287613" y="1030245"/>
                    <a:pt x="143595" y="959380"/>
                  </a:cubicBezTo>
                  <a:cubicBezTo>
                    <a:pt x="108161" y="942997"/>
                    <a:pt x="59204" y="917755"/>
                    <a:pt x="1482" y="88365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16" name="Google Shape;916;p19"/>
            <p:cNvSpPr/>
            <p:nvPr/>
          </p:nvSpPr>
          <p:spPr>
            <a:xfrm flipH="1" rot="-1624665">
              <a:off x="11327128" y="2227487"/>
              <a:ext cx="548690" cy="1698077"/>
            </a:xfrm>
            <a:custGeom>
              <a:rect b="b" l="l" r="r" t="t"/>
              <a:pathLst>
                <a:path extrusionOk="0" h="1698820" w="548930">
                  <a:moveTo>
                    <a:pt x="259864" y="1416385"/>
                  </a:moveTo>
                  <a:cubicBezTo>
                    <a:pt x="161958" y="1499500"/>
                    <a:pt x="74725" y="1594357"/>
                    <a:pt x="0" y="1698820"/>
                  </a:cubicBezTo>
                  <a:cubicBezTo>
                    <a:pt x="97601" y="1615555"/>
                    <a:pt x="185135" y="1520698"/>
                    <a:pt x="259864" y="1416385"/>
                  </a:cubicBezTo>
                  <a:close/>
                  <a:moveTo>
                    <a:pt x="32227" y="73205"/>
                  </a:moveTo>
                  <a:cubicBezTo>
                    <a:pt x="68524" y="216862"/>
                    <a:pt x="120372" y="378209"/>
                    <a:pt x="255186" y="460866"/>
                  </a:cubicBezTo>
                  <a:cubicBezTo>
                    <a:pt x="371696" y="542607"/>
                    <a:pt x="551346" y="491059"/>
                    <a:pt x="548906" y="331541"/>
                  </a:cubicBezTo>
                  <a:cubicBezTo>
                    <a:pt x="549518" y="204966"/>
                    <a:pt x="494614" y="72289"/>
                    <a:pt x="388472" y="0"/>
                  </a:cubicBezTo>
                  <a:cubicBezTo>
                    <a:pt x="495529" y="89673"/>
                    <a:pt x="560802" y="267796"/>
                    <a:pt x="513218" y="400166"/>
                  </a:cubicBezTo>
                  <a:cubicBezTo>
                    <a:pt x="470213" y="491668"/>
                    <a:pt x="342723" y="495331"/>
                    <a:pt x="265862" y="443174"/>
                  </a:cubicBezTo>
                  <a:cubicBezTo>
                    <a:pt x="134709" y="363873"/>
                    <a:pt x="81637" y="212286"/>
                    <a:pt x="32227" y="73205"/>
                  </a:cubicBezTo>
                  <a:close/>
                </a:path>
              </a:pathLst>
            </a:custGeom>
            <a:solidFill>
              <a:srgbClr val="43434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17" name="Google Shape;917;p19"/>
            <p:cNvSpPr/>
            <p:nvPr/>
          </p:nvSpPr>
          <p:spPr>
            <a:xfrm flipH="1" rot="-1625122">
              <a:off x="9674606" y="938459"/>
              <a:ext cx="79274" cy="169522"/>
            </a:xfrm>
            <a:custGeom>
              <a:rect b="b" l="l" r="r" t="t"/>
              <a:pathLst>
                <a:path extrusionOk="0" h="52958" w="24765">
                  <a:moveTo>
                    <a:pt x="24765" y="26480"/>
                  </a:moveTo>
                  <a:cubicBezTo>
                    <a:pt x="24765" y="41104"/>
                    <a:pt x="19221" y="52959"/>
                    <a:pt x="12382" y="52959"/>
                  </a:cubicBezTo>
                  <a:cubicBezTo>
                    <a:pt x="5544" y="52959"/>
                    <a:pt x="0" y="41104"/>
                    <a:pt x="0" y="26480"/>
                  </a:cubicBezTo>
                  <a:cubicBezTo>
                    <a:pt x="0" y="11855"/>
                    <a:pt x="5544" y="0"/>
                    <a:pt x="12382" y="0"/>
                  </a:cubicBezTo>
                  <a:cubicBezTo>
                    <a:pt x="19221" y="0"/>
                    <a:pt x="24765" y="11855"/>
                    <a:pt x="24765" y="26480"/>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18" name="Google Shape;918;p19"/>
            <p:cNvSpPr/>
            <p:nvPr/>
          </p:nvSpPr>
          <p:spPr>
            <a:xfrm flipH="1" rot="-1625122">
              <a:off x="9847249" y="1470794"/>
              <a:ext cx="96839" cy="73372"/>
            </a:xfrm>
            <a:custGeom>
              <a:rect b="b" l="l" r="r" t="t"/>
              <a:pathLst>
                <a:path extrusionOk="0" h="22921" w="30252">
                  <a:moveTo>
                    <a:pt x="27966" y="-174"/>
                  </a:moveTo>
                  <a:cubicBezTo>
                    <a:pt x="31491" y="8199"/>
                    <a:pt x="27585" y="17876"/>
                    <a:pt x="19203" y="21439"/>
                  </a:cubicBezTo>
                  <a:cubicBezTo>
                    <a:pt x="15679" y="22953"/>
                    <a:pt x="11679" y="23163"/>
                    <a:pt x="7964" y="22020"/>
                  </a:cubicBezTo>
                  <a:cubicBezTo>
                    <a:pt x="4059" y="20848"/>
                    <a:pt x="820" y="18133"/>
                    <a:pt x="-990" y="14495"/>
                  </a:cubicBezTo>
                  <a:cubicBezTo>
                    <a:pt x="6630" y="20553"/>
                    <a:pt x="17680" y="19296"/>
                    <a:pt x="23776" y="11685"/>
                  </a:cubicBezTo>
                  <a:cubicBezTo>
                    <a:pt x="26442" y="8332"/>
                    <a:pt x="27776" y="4113"/>
                    <a:pt x="27585" y="-174"/>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19" name="Google Shape;919;p19"/>
            <p:cNvSpPr/>
            <p:nvPr/>
          </p:nvSpPr>
          <p:spPr>
            <a:xfrm flipH="1" rot="-1625122">
              <a:off x="9931721" y="1084819"/>
              <a:ext cx="345110" cy="386051"/>
            </a:xfrm>
            <a:custGeom>
              <a:rect b="b" l="l" r="r" t="t"/>
              <a:pathLst>
                <a:path extrusionOk="0" h="120601" w="107811">
                  <a:moveTo>
                    <a:pt x="14246" y="2697"/>
                  </a:moveTo>
                  <a:cubicBezTo>
                    <a:pt x="27963" y="-5208"/>
                    <a:pt x="46441" y="4888"/>
                    <a:pt x="60919" y="12794"/>
                  </a:cubicBezTo>
                  <a:cubicBezTo>
                    <a:pt x="79017" y="22319"/>
                    <a:pt x="100352" y="34416"/>
                    <a:pt x="105592" y="58895"/>
                  </a:cubicBezTo>
                  <a:cubicBezTo>
                    <a:pt x="109307" y="76326"/>
                    <a:pt x="105115" y="101662"/>
                    <a:pt x="85970" y="114045"/>
                  </a:cubicBezTo>
                  <a:cubicBezTo>
                    <a:pt x="63967" y="128142"/>
                    <a:pt x="36440" y="116045"/>
                    <a:pt x="22628" y="105091"/>
                  </a:cubicBezTo>
                  <a:cubicBezTo>
                    <a:pt x="-4136" y="83660"/>
                    <a:pt x="-1280" y="47941"/>
                    <a:pt x="-517" y="38988"/>
                  </a:cubicBezTo>
                  <a:cubicBezTo>
                    <a:pt x="435" y="27844"/>
                    <a:pt x="1864" y="9841"/>
                    <a:pt x="14246" y="2697"/>
                  </a:cubicBezTo>
                  <a:close/>
                </a:path>
              </a:pathLst>
            </a:custGeom>
            <a:solidFill>
              <a:srgbClr val="CFB6A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20" name="Google Shape;920;p19"/>
            <p:cNvSpPr/>
            <p:nvPr/>
          </p:nvSpPr>
          <p:spPr>
            <a:xfrm flipH="1" rot="-1625122">
              <a:off x="9799002" y="1794444"/>
              <a:ext cx="127149" cy="102447"/>
            </a:xfrm>
            <a:custGeom>
              <a:rect b="b" l="l" r="r" t="t"/>
              <a:pathLst>
                <a:path extrusionOk="0" h="32004" w="39721">
                  <a:moveTo>
                    <a:pt x="38732" y="31831"/>
                  </a:moveTo>
                  <a:lnTo>
                    <a:pt x="5965" y="31831"/>
                  </a:lnTo>
                  <a:cubicBezTo>
                    <a:pt x="2061" y="31793"/>
                    <a:pt x="-1083" y="28601"/>
                    <a:pt x="-988" y="24706"/>
                  </a:cubicBezTo>
                  <a:cubicBezTo>
                    <a:pt x="-988" y="24153"/>
                    <a:pt x="-893" y="23601"/>
                    <a:pt x="-797" y="23067"/>
                  </a:cubicBezTo>
                  <a:lnTo>
                    <a:pt x="4918" y="-174"/>
                  </a:ln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21" name="Google Shape;921;p19"/>
            <p:cNvSpPr/>
            <p:nvPr/>
          </p:nvSpPr>
          <p:spPr>
            <a:xfrm flipH="1" rot="-1625122">
              <a:off x="9799002" y="1794444"/>
              <a:ext cx="127149" cy="102447"/>
            </a:xfrm>
            <a:custGeom>
              <a:rect b="b" l="l" r="r" t="t"/>
              <a:pathLst>
                <a:path extrusionOk="0" h="32004" w="39721">
                  <a:moveTo>
                    <a:pt x="38732" y="31831"/>
                  </a:moveTo>
                  <a:lnTo>
                    <a:pt x="5965" y="31831"/>
                  </a:lnTo>
                  <a:cubicBezTo>
                    <a:pt x="2061" y="31793"/>
                    <a:pt x="-1083" y="28601"/>
                    <a:pt x="-988" y="24706"/>
                  </a:cubicBezTo>
                  <a:cubicBezTo>
                    <a:pt x="-988" y="24153"/>
                    <a:pt x="-893" y="23601"/>
                    <a:pt x="-797" y="23067"/>
                  </a:cubicBezTo>
                  <a:lnTo>
                    <a:pt x="4918" y="-174"/>
                  </a:ln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22" name="Google Shape;922;p19"/>
            <p:cNvSpPr/>
            <p:nvPr/>
          </p:nvSpPr>
          <p:spPr>
            <a:xfrm flipH="1" rot="-1625122">
              <a:off x="9830113" y="1607707"/>
              <a:ext cx="121964" cy="155568"/>
            </a:xfrm>
            <a:custGeom>
              <a:rect b="b" l="l" r="r" t="t"/>
              <a:pathLst>
                <a:path extrusionOk="0" h="48599" w="38101">
                  <a:moveTo>
                    <a:pt x="5679" y="-174"/>
                  </a:moveTo>
                  <a:lnTo>
                    <a:pt x="-894" y="39450"/>
                  </a:lnTo>
                  <a:cubicBezTo>
                    <a:pt x="-1560" y="43651"/>
                    <a:pt x="1297" y="47623"/>
                    <a:pt x="5489" y="48318"/>
                  </a:cubicBezTo>
                  <a:cubicBezTo>
                    <a:pt x="6059" y="48423"/>
                    <a:pt x="6727" y="48452"/>
                    <a:pt x="7298" y="48404"/>
                  </a:cubicBezTo>
                  <a:lnTo>
                    <a:pt x="37111" y="46118"/>
                  </a:ln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23" name="Google Shape;923;p19"/>
            <p:cNvSpPr/>
            <p:nvPr/>
          </p:nvSpPr>
          <p:spPr>
            <a:xfrm flipH="1" rot="-1625122">
              <a:off x="9830113" y="1607707"/>
              <a:ext cx="121964" cy="155568"/>
            </a:xfrm>
            <a:custGeom>
              <a:rect b="b" l="l" r="r" t="t"/>
              <a:pathLst>
                <a:path extrusionOk="0" h="48599" w="38101">
                  <a:moveTo>
                    <a:pt x="5679" y="-174"/>
                  </a:moveTo>
                  <a:lnTo>
                    <a:pt x="-894" y="39450"/>
                  </a:lnTo>
                  <a:cubicBezTo>
                    <a:pt x="-1560" y="43651"/>
                    <a:pt x="1297" y="47623"/>
                    <a:pt x="5489" y="48318"/>
                  </a:cubicBezTo>
                  <a:cubicBezTo>
                    <a:pt x="6059" y="48423"/>
                    <a:pt x="6727" y="48452"/>
                    <a:pt x="7298" y="48404"/>
                  </a:cubicBezTo>
                  <a:lnTo>
                    <a:pt x="37111" y="46118"/>
                  </a:ln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24" name="Google Shape;924;p19"/>
            <p:cNvSpPr/>
            <p:nvPr/>
          </p:nvSpPr>
          <p:spPr>
            <a:xfrm flipH="1" rot="-1625122">
              <a:off x="9352821" y="1664966"/>
              <a:ext cx="683891" cy="500771"/>
            </a:xfrm>
            <a:custGeom>
              <a:rect b="b" l="l" r="r" t="t"/>
              <a:pathLst>
                <a:path extrusionOk="0" h="156439" w="213645">
                  <a:moveTo>
                    <a:pt x="212655" y="156227"/>
                  </a:moveTo>
                  <a:cubicBezTo>
                    <a:pt x="117405" y="158132"/>
                    <a:pt x="28156" y="89552"/>
                    <a:pt x="-990" y="-174"/>
                  </a:cubicBezTo>
                  <a:cubicBezTo>
                    <a:pt x="37110" y="84694"/>
                    <a:pt x="118929" y="147845"/>
                    <a:pt x="212655" y="156227"/>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25" name="Google Shape;925;p19"/>
            <p:cNvSpPr/>
            <p:nvPr/>
          </p:nvSpPr>
          <p:spPr>
            <a:xfrm flipH="1" rot="-1625122">
              <a:off x="9056704" y="1755336"/>
              <a:ext cx="43294" cy="60980"/>
            </a:xfrm>
            <a:custGeom>
              <a:rect b="b" l="l" r="r" t="t"/>
              <a:pathLst>
                <a:path extrusionOk="0" h="19050" w="13525">
                  <a:moveTo>
                    <a:pt x="13525" y="9525"/>
                  </a:moveTo>
                  <a:cubicBezTo>
                    <a:pt x="13525" y="14785"/>
                    <a:pt x="10498" y="19050"/>
                    <a:pt x="6763" y="19050"/>
                  </a:cubicBezTo>
                  <a:cubicBezTo>
                    <a:pt x="3028" y="19050"/>
                    <a:pt x="0" y="14785"/>
                    <a:pt x="0" y="9525"/>
                  </a:cubicBezTo>
                  <a:cubicBezTo>
                    <a:pt x="0" y="4264"/>
                    <a:pt x="3028" y="0"/>
                    <a:pt x="6763" y="0"/>
                  </a:cubicBezTo>
                  <a:cubicBezTo>
                    <a:pt x="10498" y="0"/>
                    <a:pt x="13525" y="4264"/>
                    <a:pt x="13525" y="9525"/>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26" name="Google Shape;926;p19"/>
            <p:cNvSpPr/>
            <p:nvPr/>
          </p:nvSpPr>
          <p:spPr>
            <a:xfrm flipH="1" rot="2943404">
              <a:off x="9288755" y="1002040"/>
              <a:ext cx="2466559" cy="902673"/>
            </a:xfrm>
            <a:custGeom>
              <a:rect b="b" l="l" r="r" t="t"/>
              <a:pathLst>
                <a:path extrusionOk="0" h="903102" w="2467731">
                  <a:moveTo>
                    <a:pt x="113021" y="22893"/>
                  </a:moveTo>
                  <a:cubicBezTo>
                    <a:pt x="104092" y="9439"/>
                    <a:pt x="83188" y="-1"/>
                    <a:pt x="58823" y="0"/>
                  </a:cubicBezTo>
                  <a:cubicBezTo>
                    <a:pt x="26337" y="-1"/>
                    <a:pt x="0" y="16782"/>
                    <a:pt x="0" y="37484"/>
                  </a:cubicBezTo>
                  <a:cubicBezTo>
                    <a:pt x="0" y="58186"/>
                    <a:pt x="26337" y="74972"/>
                    <a:pt x="58824" y="74972"/>
                  </a:cubicBezTo>
                  <a:cubicBezTo>
                    <a:pt x="91310" y="74971"/>
                    <a:pt x="117643" y="58189"/>
                    <a:pt x="117643" y="37484"/>
                  </a:cubicBezTo>
                  <a:cubicBezTo>
                    <a:pt x="117644" y="32309"/>
                    <a:pt x="115998" y="27378"/>
                    <a:pt x="113021" y="22893"/>
                  </a:cubicBezTo>
                  <a:close/>
                  <a:moveTo>
                    <a:pt x="385196" y="177119"/>
                  </a:moveTo>
                  <a:cubicBezTo>
                    <a:pt x="367672" y="161043"/>
                    <a:pt x="334450" y="154941"/>
                    <a:pt x="299620" y="163558"/>
                  </a:cubicBezTo>
                  <a:cubicBezTo>
                    <a:pt x="253181" y="175048"/>
                    <a:pt x="221471" y="208357"/>
                    <a:pt x="228794" y="237952"/>
                  </a:cubicBezTo>
                  <a:cubicBezTo>
                    <a:pt x="236117" y="267550"/>
                    <a:pt x="279700" y="282230"/>
                    <a:pt x="326139" y="270740"/>
                  </a:cubicBezTo>
                  <a:cubicBezTo>
                    <a:pt x="372579" y="259249"/>
                    <a:pt x="404288" y="225941"/>
                    <a:pt x="396965" y="196343"/>
                  </a:cubicBezTo>
                  <a:cubicBezTo>
                    <a:pt x="395135" y="188944"/>
                    <a:pt x="391037" y="182477"/>
                    <a:pt x="385196" y="177119"/>
                  </a:cubicBezTo>
                  <a:close/>
                  <a:moveTo>
                    <a:pt x="670816" y="441391"/>
                  </a:moveTo>
                  <a:cubicBezTo>
                    <a:pt x="655540" y="424760"/>
                    <a:pt x="627578" y="417355"/>
                    <a:pt x="598879" y="424456"/>
                  </a:cubicBezTo>
                  <a:cubicBezTo>
                    <a:pt x="560618" y="433923"/>
                    <a:pt x="535535" y="465591"/>
                    <a:pt x="542858" y="495187"/>
                  </a:cubicBezTo>
                  <a:cubicBezTo>
                    <a:pt x="550181" y="524784"/>
                    <a:pt x="587137" y="541104"/>
                    <a:pt x="625398" y="531637"/>
                  </a:cubicBezTo>
                  <a:cubicBezTo>
                    <a:pt x="663662" y="522169"/>
                    <a:pt x="688745" y="490501"/>
                    <a:pt x="681422" y="460903"/>
                  </a:cubicBezTo>
                  <a:cubicBezTo>
                    <a:pt x="679591" y="453504"/>
                    <a:pt x="675909" y="446935"/>
                    <a:pt x="670816" y="441391"/>
                  </a:cubicBezTo>
                  <a:close/>
                  <a:moveTo>
                    <a:pt x="756420" y="191785"/>
                  </a:moveTo>
                  <a:cubicBezTo>
                    <a:pt x="741144" y="175153"/>
                    <a:pt x="713182" y="167749"/>
                    <a:pt x="684483" y="174849"/>
                  </a:cubicBezTo>
                  <a:cubicBezTo>
                    <a:pt x="646221" y="184316"/>
                    <a:pt x="621139" y="215985"/>
                    <a:pt x="628462" y="245580"/>
                  </a:cubicBezTo>
                  <a:cubicBezTo>
                    <a:pt x="635785" y="275178"/>
                    <a:pt x="672741" y="291498"/>
                    <a:pt x="711002" y="282031"/>
                  </a:cubicBezTo>
                  <a:cubicBezTo>
                    <a:pt x="749266" y="272563"/>
                    <a:pt x="774349" y="240895"/>
                    <a:pt x="767026" y="211297"/>
                  </a:cubicBezTo>
                  <a:cubicBezTo>
                    <a:pt x="765195" y="203898"/>
                    <a:pt x="761512" y="197329"/>
                    <a:pt x="756420" y="191785"/>
                  </a:cubicBezTo>
                  <a:close/>
                  <a:moveTo>
                    <a:pt x="1111216" y="225410"/>
                  </a:moveTo>
                  <a:cubicBezTo>
                    <a:pt x="1084925" y="196843"/>
                    <a:pt x="1036781" y="184144"/>
                    <a:pt x="987358" y="196373"/>
                  </a:cubicBezTo>
                  <a:cubicBezTo>
                    <a:pt x="921459" y="212677"/>
                    <a:pt x="878239" y="267122"/>
                    <a:pt x="890821" y="317976"/>
                  </a:cubicBezTo>
                  <a:cubicBezTo>
                    <a:pt x="903403" y="368829"/>
                    <a:pt x="967025" y="396839"/>
                    <a:pt x="1032924" y="380534"/>
                  </a:cubicBezTo>
                  <a:cubicBezTo>
                    <a:pt x="1098822" y="364229"/>
                    <a:pt x="1142043" y="309785"/>
                    <a:pt x="1129460" y="258931"/>
                  </a:cubicBezTo>
                  <a:cubicBezTo>
                    <a:pt x="1126315" y="246218"/>
                    <a:pt x="1119979" y="234932"/>
                    <a:pt x="1111216" y="225410"/>
                  </a:cubicBezTo>
                  <a:close/>
                  <a:moveTo>
                    <a:pt x="1334731" y="95972"/>
                  </a:moveTo>
                  <a:cubicBezTo>
                    <a:pt x="1323645" y="83941"/>
                    <a:pt x="1303340" y="78601"/>
                    <a:pt x="1282491" y="83759"/>
                  </a:cubicBezTo>
                  <a:cubicBezTo>
                    <a:pt x="1254692" y="90637"/>
                    <a:pt x="1236456" y="113576"/>
                    <a:pt x="1241756" y="134998"/>
                  </a:cubicBezTo>
                  <a:cubicBezTo>
                    <a:pt x="1247056" y="156419"/>
                    <a:pt x="1273888" y="168206"/>
                    <a:pt x="1301683" y="161329"/>
                  </a:cubicBezTo>
                  <a:cubicBezTo>
                    <a:pt x="1329485" y="154450"/>
                    <a:pt x="1347722" y="131512"/>
                    <a:pt x="1342422" y="110092"/>
                  </a:cubicBezTo>
                  <a:cubicBezTo>
                    <a:pt x="1341096" y="104735"/>
                    <a:pt x="1338426" y="99983"/>
                    <a:pt x="1334731" y="95972"/>
                  </a:cubicBezTo>
                  <a:close/>
                  <a:moveTo>
                    <a:pt x="1958187" y="371859"/>
                  </a:moveTo>
                  <a:cubicBezTo>
                    <a:pt x="1947101" y="359828"/>
                    <a:pt x="1926796" y="354487"/>
                    <a:pt x="1905949" y="359645"/>
                  </a:cubicBezTo>
                  <a:cubicBezTo>
                    <a:pt x="1878151" y="366523"/>
                    <a:pt x="1859911" y="389462"/>
                    <a:pt x="1865212" y="410885"/>
                  </a:cubicBezTo>
                  <a:cubicBezTo>
                    <a:pt x="1870512" y="432306"/>
                    <a:pt x="1897344" y="444096"/>
                    <a:pt x="1925143" y="437218"/>
                  </a:cubicBezTo>
                  <a:cubicBezTo>
                    <a:pt x="1952942" y="430341"/>
                    <a:pt x="1971178" y="407399"/>
                    <a:pt x="1965878" y="385978"/>
                  </a:cubicBezTo>
                  <a:cubicBezTo>
                    <a:pt x="1964552" y="380622"/>
                    <a:pt x="1961882" y="375870"/>
                    <a:pt x="1958187" y="371859"/>
                  </a:cubicBezTo>
                  <a:close/>
                  <a:moveTo>
                    <a:pt x="2459125" y="835784"/>
                  </a:moveTo>
                  <a:cubicBezTo>
                    <a:pt x="2448039" y="823753"/>
                    <a:pt x="2427734" y="818413"/>
                    <a:pt x="2406885" y="823571"/>
                  </a:cubicBezTo>
                  <a:cubicBezTo>
                    <a:pt x="2379087" y="830449"/>
                    <a:pt x="2360850" y="853388"/>
                    <a:pt x="2366150" y="874811"/>
                  </a:cubicBezTo>
                  <a:cubicBezTo>
                    <a:pt x="2371451" y="896231"/>
                    <a:pt x="2398283" y="908019"/>
                    <a:pt x="2426078" y="901141"/>
                  </a:cubicBezTo>
                  <a:cubicBezTo>
                    <a:pt x="2453876" y="894263"/>
                    <a:pt x="2472116" y="871324"/>
                    <a:pt x="2466816" y="849904"/>
                  </a:cubicBezTo>
                  <a:cubicBezTo>
                    <a:pt x="2465491" y="844548"/>
                    <a:pt x="2462820" y="839795"/>
                    <a:pt x="2459125" y="835784"/>
                  </a:cubicBezTo>
                  <a:close/>
                  <a:moveTo>
                    <a:pt x="1854939" y="119652"/>
                  </a:moveTo>
                  <a:cubicBezTo>
                    <a:pt x="1843854" y="107622"/>
                    <a:pt x="1823548" y="102280"/>
                    <a:pt x="1802699" y="107438"/>
                  </a:cubicBezTo>
                  <a:cubicBezTo>
                    <a:pt x="1774901" y="114316"/>
                    <a:pt x="1756665" y="137258"/>
                    <a:pt x="1761965" y="158677"/>
                  </a:cubicBezTo>
                  <a:cubicBezTo>
                    <a:pt x="1767265" y="180098"/>
                    <a:pt x="1794097" y="191888"/>
                    <a:pt x="1821893" y="185011"/>
                  </a:cubicBezTo>
                  <a:cubicBezTo>
                    <a:pt x="1849691" y="178133"/>
                    <a:pt x="1867930" y="155191"/>
                    <a:pt x="1862630" y="133771"/>
                  </a:cubicBezTo>
                  <a:cubicBezTo>
                    <a:pt x="1861305" y="128415"/>
                    <a:pt x="1858635" y="123663"/>
                    <a:pt x="1854939" y="119652"/>
                  </a:cubicBezTo>
                  <a:close/>
                  <a:moveTo>
                    <a:pt x="2348282" y="604938"/>
                  </a:moveTo>
                  <a:cubicBezTo>
                    <a:pt x="2337197" y="592908"/>
                    <a:pt x="2316891" y="587566"/>
                    <a:pt x="2296042" y="592724"/>
                  </a:cubicBezTo>
                  <a:cubicBezTo>
                    <a:pt x="2268244" y="599602"/>
                    <a:pt x="2250008" y="622544"/>
                    <a:pt x="2255307" y="643964"/>
                  </a:cubicBezTo>
                  <a:cubicBezTo>
                    <a:pt x="2260607" y="665384"/>
                    <a:pt x="2287440" y="677174"/>
                    <a:pt x="2315235" y="670297"/>
                  </a:cubicBezTo>
                  <a:cubicBezTo>
                    <a:pt x="2343037" y="663419"/>
                    <a:pt x="2361273" y="640477"/>
                    <a:pt x="2355973" y="619057"/>
                  </a:cubicBezTo>
                  <a:cubicBezTo>
                    <a:pt x="2354648" y="613702"/>
                    <a:pt x="2351978" y="608949"/>
                    <a:pt x="2348282" y="604938"/>
                  </a:cubicBezTo>
                  <a:close/>
                  <a:moveTo>
                    <a:pt x="2285659" y="283439"/>
                  </a:moveTo>
                  <a:cubicBezTo>
                    <a:pt x="2266173" y="262324"/>
                    <a:pt x="2230468" y="252959"/>
                    <a:pt x="2193799" y="262032"/>
                  </a:cubicBezTo>
                  <a:cubicBezTo>
                    <a:pt x="2144907" y="274129"/>
                    <a:pt x="2112817" y="314422"/>
                    <a:pt x="2122123" y="352031"/>
                  </a:cubicBezTo>
                  <a:cubicBezTo>
                    <a:pt x="2131429" y="389643"/>
                    <a:pt x="2178604" y="410324"/>
                    <a:pt x="2227497" y="398227"/>
                  </a:cubicBezTo>
                  <a:cubicBezTo>
                    <a:pt x="2276389" y="386130"/>
                    <a:pt x="2308481" y="345836"/>
                    <a:pt x="2299175" y="308225"/>
                  </a:cubicBezTo>
                  <a:cubicBezTo>
                    <a:pt x="2296848" y="298822"/>
                    <a:pt x="2292155" y="290478"/>
                    <a:pt x="2285659" y="283439"/>
                  </a:cubicBezTo>
                  <a:close/>
                  <a:moveTo>
                    <a:pt x="2124663" y="52916"/>
                  </a:moveTo>
                  <a:cubicBezTo>
                    <a:pt x="2113578" y="40886"/>
                    <a:pt x="2093272" y="35543"/>
                    <a:pt x="2072426" y="40701"/>
                  </a:cubicBezTo>
                  <a:cubicBezTo>
                    <a:pt x="2044627" y="47579"/>
                    <a:pt x="2026388" y="70521"/>
                    <a:pt x="2031688" y="91941"/>
                  </a:cubicBezTo>
                  <a:cubicBezTo>
                    <a:pt x="2036988" y="113362"/>
                    <a:pt x="2063820" y="125152"/>
                    <a:pt x="2091619" y="118273"/>
                  </a:cubicBezTo>
                  <a:cubicBezTo>
                    <a:pt x="2119418" y="111396"/>
                    <a:pt x="2137654" y="88455"/>
                    <a:pt x="2132354" y="67034"/>
                  </a:cubicBezTo>
                  <a:cubicBezTo>
                    <a:pt x="2131029" y="61679"/>
                    <a:pt x="2128358" y="56926"/>
                    <a:pt x="2124663" y="52916"/>
                  </a:cubicBezTo>
                  <a:close/>
                  <a:moveTo>
                    <a:pt x="2448959" y="361657"/>
                  </a:moveTo>
                  <a:cubicBezTo>
                    <a:pt x="2437873" y="349626"/>
                    <a:pt x="2417569" y="344285"/>
                    <a:pt x="2396720" y="349444"/>
                  </a:cubicBezTo>
                  <a:cubicBezTo>
                    <a:pt x="2368921" y="356322"/>
                    <a:pt x="2350684" y="379260"/>
                    <a:pt x="2355985" y="400683"/>
                  </a:cubicBezTo>
                  <a:cubicBezTo>
                    <a:pt x="2361285" y="422103"/>
                    <a:pt x="2388117" y="433891"/>
                    <a:pt x="2415912" y="427014"/>
                  </a:cubicBezTo>
                  <a:cubicBezTo>
                    <a:pt x="2443710" y="420135"/>
                    <a:pt x="2461951" y="397197"/>
                    <a:pt x="2456651" y="375776"/>
                  </a:cubicBezTo>
                  <a:cubicBezTo>
                    <a:pt x="2455325" y="370420"/>
                    <a:pt x="2452655" y="365667"/>
                    <a:pt x="2448959" y="361657"/>
                  </a:cubicBezTo>
                  <a:close/>
                  <a:moveTo>
                    <a:pt x="2335696" y="121039"/>
                  </a:moveTo>
                  <a:cubicBezTo>
                    <a:pt x="2324611" y="109009"/>
                    <a:pt x="2304306" y="103666"/>
                    <a:pt x="2283459" y="108824"/>
                  </a:cubicBezTo>
                  <a:cubicBezTo>
                    <a:pt x="2255658" y="115703"/>
                    <a:pt x="2237422" y="138644"/>
                    <a:pt x="2242721" y="160064"/>
                  </a:cubicBezTo>
                  <a:cubicBezTo>
                    <a:pt x="2248022" y="181484"/>
                    <a:pt x="2274854" y="193275"/>
                    <a:pt x="2302652" y="186397"/>
                  </a:cubicBezTo>
                  <a:cubicBezTo>
                    <a:pt x="2330451" y="179519"/>
                    <a:pt x="2348687" y="156578"/>
                    <a:pt x="2343387" y="135157"/>
                  </a:cubicBezTo>
                  <a:cubicBezTo>
                    <a:pt x="2342062" y="129802"/>
                    <a:pt x="2339392" y="125049"/>
                    <a:pt x="2335696" y="12103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927" name="Google Shape;927;p19"/>
          <p:cNvGrpSpPr/>
          <p:nvPr/>
        </p:nvGrpSpPr>
        <p:grpSpPr>
          <a:xfrm rot="-284135">
            <a:off x="3394498" y="693800"/>
            <a:ext cx="1097054" cy="629408"/>
            <a:chOff x="-428213" y="-379272"/>
            <a:chExt cx="4043302" cy="2319748"/>
          </a:xfrm>
        </p:grpSpPr>
        <p:sp>
          <p:nvSpPr>
            <p:cNvPr id="928" name="Google Shape;928;p19"/>
            <p:cNvSpPr/>
            <p:nvPr/>
          </p:nvSpPr>
          <p:spPr>
            <a:xfrm flipH="1">
              <a:off x="1261939" y="-379272"/>
              <a:ext cx="1268020" cy="1796335"/>
            </a:xfrm>
            <a:custGeom>
              <a:rect b="b" l="l" r="r" t="t"/>
              <a:pathLst>
                <a:path extrusionOk="0" h="695580" w="491005">
                  <a:moveTo>
                    <a:pt x="-990" y="557771"/>
                  </a:moveTo>
                  <a:cubicBezTo>
                    <a:pt x="19965" y="480552"/>
                    <a:pt x="50825" y="406362"/>
                    <a:pt x="90831" y="337077"/>
                  </a:cubicBezTo>
                  <a:cubicBezTo>
                    <a:pt x="128931" y="271735"/>
                    <a:pt x="191225" y="166198"/>
                    <a:pt x="315050" y="81140"/>
                  </a:cubicBezTo>
                  <a:cubicBezTo>
                    <a:pt x="364580" y="47164"/>
                    <a:pt x="418396" y="20027"/>
                    <a:pt x="475165" y="463"/>
                  </a:cubicBezTo>
                  <a:cubicBezTo>
                    <a:pt x="480975" y="-1585"/>
                    <a:pt x="487357" y="1473"/>
                    <a:pt x="489357" y="7273"/>
                  </a:cubicBezTo>
                  <a:cubicBezTo>
                    <a:pt x="490309" y="9864"/>
                    <a:pt x="490214" y="12693"/>
                    <a:pt x="489166" y="15227"/>
                  </a:cubicBezTo>
                  <a:cubicBezTo>
                    <a:pt x="479641" y="37992"/>
                    <a:pt x="469545" y="66186"/>
                    <a:pt x="459734" y="98761"/>
                  </a:cubicBezTo>
                  <a:cubicBezTo>
                    <a:pt x="442399" y="156864"/>
                    <a:pt x="412966" y="258305"/>
                    <a:pt x="420968" y="381177"/>
                  </a:cubicBezTo>
                  <a:cubicBezTo>
                    <a:pt x="426111" y="460997"/>
                    <a:pt x="442209" y="475379"/>
                    <a:pt x="447447" y="584250"/>
                  </a:cubicBezTo>
                  <a:cubicBezTo>
                    <a:pt x="449638" y="631018"/>
                    <a:pt x="448685" y="669975"/>
                    <a:pt x="447447" y="69540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29" name="Google Shape;929;p19"/>
            <p:cNvSpPr/>
            <p:nvPr/>
          </p:nvSpPr>
          <p:spPr>
            <a:xfrm flipH="1">
              <a:off x="-428213" y="-160868"/>
              <a:ext cx="4043302" cy="2101344"/>
            </a:xfrm>
            <a:custGeom>
              <a:rect b="b" l="l" r="r" t="t"/>
              <a:pathLst>
                <a:path extrusionOk="0" h="2101344" w="4043302">
                  <a:moveTo>
                    <a:pt x="982909" y="1282"/>
                  </a:moveTo>
                  <a:cubicBezTo>
                    <a:pt x="971097" y="-2874"/>
                    <a:pt x="958056" y="3401"/>
                    <a:pt x="953873" y="15334"/>
                  </a:cubicBezTo>
                  <a:cubicBezTo>
                    <a:pt x="923607" y="106237"/>
                    <a:pt x="868238" y="186654"/>
                    <a:pt x="793923" y="247141"/>
                  </a:cubicBezTo>
                  <a:cubicBezTo>
                    <a:pt x="741261" y="288237"/>
                    <a:pt x="707549" y="294879"/>
                    <a:pt x="616008" y="333761"/>
                  </a:cubicBezTo>
                  <a:cubicBezTo>
                    <a:pt x="469591" y="396509"/>
                    <a:pt x="325387" y="458275"/>
                    <a:pt x="210225" y="570980"/>
                  </a:cubicBezTo>
                  <a:cubicBezTo>
                    <a:pt x="117700" y="661070"/>
                    <a:pt x="51503" y="774635"/>
                    <a:pt x="18530" y="899496"/>
                  </a:cubicBezTo>
                  <a:cubicBezTo>
                    <a:pt x="-10509" y="1016875"/>
                    <a:pt x="-172" y="1114076"/>
                    <a:pt x="14099" y="1241543"/>
                  </a:cubicBezTo>
                  <a:cubicBezTo>
                    <a:pt x="29109" y="1344305"/>
                    <a:pt x="53226" y="1445591"/>
                    <a:pt x="85708" y="1544219"/>
                  </a:cubicBezTo>
                  <a:cubicBezTo>
                    <a:pt x="86941" y="1548427"/>
                    <a:pt x="89400" y="1552243"/>
                    <a:pt x="92599" y="1555245"/>
                  </a:cubicBezTo>
                  <a:cubicBezTo>
                    <a:pt x="102442" y="1564522"/>
                    <a:pt x="117945" y="1564006"/>
                    <a:pt x="127298" y="1554064"/>
                  </a:cubicBezTo>
                  <a:cubicBezTo>
                    <a:pt x="166177" y="1503446"/>
                    <a:pt x="220066" y="1466336"/>
                    <a:pt x="281096" y="1448004"/>
                  </a:cubicBezTo>
                  <a:cubicBezTo>
                    <a:pt x="350489" y="1427899"/>
                    <a:pt x="422835" y="1419580"/>
                    <a:pt x="494937" y="1423396"/>
                  </a:cubicBezTo>
                  <a:cubicBezTo>
                    <a:pt x="643814" y="1433707"/>
                    <a:pt x="791709" y="1395933"/>
                    <a:pt x="917453" y="1315612"/>
                  </a:cubicBezTo>
                  <a:cubicBezTo>
                    <a:pt x="950181" y="1401372"/>
                    <a:pt x="992013" y="1483364"/>
                    <a:pt x="1042216" y="1560216"/>
                  </a:cubicBezTo>
                  <a:cubicBezTo>
                    <a:pt x="1125635" y="1686993"/>
                    <a:pt x="1230465" y="1798370"/>
                    <a:pt x="1351781" y="1889467"/>
                  </a:cubicBezTo>
                  <a:cubicBezTo>
                    <a:pt x="1447505" y="1961322"/>
                    <a:pt x="1549628" y="2038346"/>
                    <a:pt x="1707612" y="2075748"/>
                  </a:cubicBezTo>
                  <a:cubicBezTo>
                    <a:pt x="1782663" y="2093713"/>
                    <a:pt x="1893154" y="2119797"/>
                    <a:pt x="2016193" y="2081902"/>
                  </a:cubicBezTo>
                  <a:cubicBezTo>
                    <a:pt x="2095677" y="2057539"/>
                    <a:pt x="2168271" y="1993313"/>
                    <a:pt x="2310257" y="1866337"/>
                  </a:cubicBezTo>
                  <a:cubicBezTo>
                    <a:pt x="2478821" y="1715492"/>
                    <a:pt x="2476361" y="1694082"/>
                    <a:pt x="2569380" y="1632807"/>
                  </a:cubicBezTo>
                  <a:cubicBezTo>
                    <a:pt x="2589802" y="1619520"/>
                    <a:pt x="2675190" y="1579163"/>
                    <a:pt x="2844739" y="1499434"/>
                  </a:cubicBezTo>
                  <a:cubicBezTo>
                    <a:pt x="3031023" y="1412075"/>
                    <a:pt x="3068915" y="1394851"/>
                    <a:pt x="3129454" y="1371964"/>
                  </a:cubicBezTo>
                  <a:cubicBezTo>
                    <a:pt x="3205983" y="1339851"/>
                    <a:pt x="3285712" y="1315760"/>
                    <a:pt x="3367162" y="1300111"/>
                  </a:cubicBezTo>
                  <a:cubicBezTo>
                    <a:pt x="3451077" y="1285837"/>
                    <a:pt x="3556153" y="1269350"/>
                    <a:pt x="3676733" y="1308722"/>
                  </a:cubicBezTo>
                  <a:cubicBezTo>
                    <a:pt x="3722256" y="1323686"/>
                    <a:pt x="3765566" y="1344994"/>
                    <a:pt x="3805184" y="1371964"/>
                  </a:cubicBezTo>
                  <a:cubicBezTo>
                    <a:pt x="3802477" y="1382791"/>
                    <a:pt x="3794354" y="1441359"/>
                    <a:pt x="3822163" y="1470395"/>
                  </a:cubicBezTo>
                  <a:cubicBezTo>
                    <a:pt x="3849969" y="1499434"/>
                    <a:pt x="3895986" y="1494512"/>
                    <a:pt x="3945202" y="1489345"/>
                  </a:cubicBezTo>
                  <a:cubicBezTo>
                    <a:pt x="3978666" y="1485948"/>
                    <a:pt x="4011151" y="1477655"/>
                    <a:pt x="4042158" y="1464737"/>
                  </a:cubicBezTo>
                  <a:cubicBezTo>
                    <a:pt x="4052001" y="1366306"/>
                    <a:pt x="3996880" y="1288545"/>
                    <a:pt x="3932651" y="1277718"/>
                  </a:cubicBezTo>
                  <a:cubicBezTo>
                    <a:pt x="3894263" y="1274592"/>
                    <a:pt x="3856120" y="1287806"/>
                    <a:pt x="3827823" y="1314137"/>
                  </a:cubicBezTo>
                  <a:cubicBezTo>
                    <a:pt x="3541143" y="1220134"/>
                    <a:pt x="3346246" y="1248434"/>
                    <a:pt x="3221241" y="1291498"/>
                  </a:cubicBezTo>
                  <a:cubicBezTo>
                    <a:pt x="3127976" y="1324471"/>
                    <a:pt x="3015026" y="1385008"/>
                    <a:pt x="2729084" y="1488361"/>
                  </a:cubicBezTo>
                  <a:cubicBezTo>
                    <a:pt x="2638524" y="1521334"/>
                    <a:pt x="2527052" y="1559477"/>
                    <a:pt x="2450766" y="1506815"/>
                  </a:cubicBezTo>
                  <a:cubicBezTo>
                    <a:pt x="2408689" y="1478269"/>
                    <a:pt x="2399339" y="1437915"/>
                    <a:pt x="2376943" y="1386728"/>
                  </a:cubicBezTo>
                  <a:cubicBezTo>
                    <a:pt x="2376943" y="1386728"/>
                    <a:pt x="2365624" y="1351785"/>
                    <a:pt x="2331450" y="1298971"/>
                  </a:cubicBezTo>
                  <a:lnTo>
                    <a:pt x="2306143" y="1266182"/>
                  </a:lnTo>
                  <a:lnTo>
                    <a:pt x="2310996" y="1166490"/>
                  </a:lnTo>
                  <a:cubicBezTo>
                    <a:pt x="2327236" y="1033362"/>
                    <a:pt x="2365872" y="903923"/>
                    <a:pt x="2425176" y="783592"/>
                  </a:cubicBezTo>
                  <a:cubicBezTo>
                    <a:pt x="2492109" y="651694"/>
                    <a:pt x="2538866" y="632746"/>
                    <a:pt x="2739663" y="386668"/>
                  </a:cubicBezTo>
                  <a:cubicBezTo>
                    <a:pt x="2804628" y="306939"/>
                    <a:pt x="2858274" y="237791"/>
                    <a:pt x="2898879" y="183900"/>
                  </a:cubicBezTo>
                  <a:cubicBezTo>
                    <a:pt x="2902320" y="179200"/>
                    <a:pt x="2904537" y="173540"/>
                    <a:pt x="2904785" y="167683"/>
                  </a:cubicBezTo>
                  <a:cubicBezTo>
                    <a:pt x="2905519" y="151640"/>
                    <a:pt x="2892971" y="138105"/>
                    <a:pt x="2876976" y="137392"/>
                  </a:cubicBezTo>
                  <a:cubicBezTo>
                    <a:pt x="2834403" y="135914"/>
                    <a:pt x="2783466" y="134439"/>
                    <a:pt x="2726131" y="135914"/>
                  </a:cubicBezTo>
                  <a:cubicBezTo>
                    <a:pt x="2574792" y="140590"/>
                    <a:pt x="2333387" y="148710"/>
                    <a:pt x="2060241" y="263629"/>
                  </a:cubicBezTo>
                  <a:cubicBezTo>
                    <a:pt x="1855504" y="350003"/>
                    <a:pt x="1527480" y="487559"/>
                    <a:pt x="1412563" y="765383"/>
                  </a:cubicBezTo>
                  <a:cubicBezTo>
                    <a:pt x="1400751" y="794174"/>
                    <a:pt x="1386664" y="835268"/>
                    <a:pt x="1362641" y="879378"/>
                  </a:cubicBezTo>
                  <a:lnTo>
                    <a:pt x="1341166" y="911879"/>
                  </a:lnTo>
                  <a:lnTo>
                    <a:pt x="1288508" y="911697"/>
                  </a:lnTo>
                  <a:cubicBezTo>
                    <a:pt x="1231450" y="913995"/>
                    <a:pt x="1174483" y="918787"/>
                    <a:pt x="1117763" y="926070"/>
                  </a:cubicBezTo>
                  <a:cubicBezTo>
                    <a:pt x="1152705" y="821487"/>
                    <a:pt x="1226528" y="555231"/>
                    <a:pt x="1122191" y="255507"/>
                  </a:cubicBezTo>
                  <a:cubicBezTo>
                    <a:pt x="1091432" y="167732"/>
                    <a:pt x="1048367" y="84851"/>
                    <a:pt x="993984" y="9428"/>
                  </a:cubicBezTo>
                  <a:cubicBezTo>
                    <a:pt x="991277" y="5664"/>
                    <a:pt x="987340" y="2833"/>
                    <a:pt x="982909" y="128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30" name="Google Shape;930;p19"/>
            <p:cNvSpPr/>
            <p:nvPr/>
          </p:nvSpPr>
          <p:spPr>
            <a:xfrm flipH="1">
              <a:off x="700874" y="-32871"/>
              <a:ext cx="1872888" cy="1224503"/>
            </a:xfrm>
            <a:custGeom>
              <a:rect b="b" l="l" r="r" t="t"/>
              <a:pathLst>
                <a:path extrusionOk="0" h="474154" w="725223">
                  <a:moveTo>
                    <a:pt x="-990" y="377302"/>
                  </a:moveTo>
                  <a:cubicBezTo>
                    <a:pt x="57875" y="368558"/>
                    <a:pt x="107786" y="329525"/>
                    <a:pt x="130455" y="274527"/>
                  </a:cubicBezTo>
                  <a:cubicBezTo>
                    <a:pt x="139980" y="246686"/>
                    <a:pt x="153411" y="220349"/>
                    <a:pt x="170365" y="196327"/>
                  </a:cubicBezTo>
                  <a:cubicBezTo>
                    <a:pt x="223990" y="124985"/>
                    <a:pt x="307906" y="85456"/>
                    <a:pt x="387916" y="51642"/>
                  </a:cubicBezTo>
                  <a:cubicBezTo>
                    <a:pt x="469355" y="17457"/>
                    <a:pt x="556795" y="-155"/>
                    <a:pt x="645092" y="-174"/>
                  </a:cubicBezTo>
                  <a:cubicBezTo>
                    <a:pt x="659664" y="-174"/>
                    <a:pt x="674428" y="-174"/>
                    <a:pt x="689097" y="-174"/>
                  </a:cubicBezTo>
                  <a:lnTo>
                    <a:pt x="711290" y="-174"/>
                  </a:lnTo>
                  <a:cubicBezTo>
                    <a:pt x="719290" y="722"/>
                    <a:pt x="725005" y="7932"/>
                    <a:pt x="724148" y="15933"/>
                  </a:cubicBezTo>
                  <a:cubicBezTo>
                    <a:pt x="723958" y="17695"/>
                    <a:pt x="723387" y="19400"/>
                    <a:pt x="722624" y="20972"/>
                  </a:cubicBezTo>
                  <a:cubicBezTo>
                    <a:pt x="686048" y="67930"/>
                    <a:pt x="650902" y="113936"/>
                    <a:pt x="611563" y="157655"/>
                  </a:cubicBezTo>
                  <a:cubicBezTo>
                    <a:pt x="592513" y="179754"/>
                    <a:pt x="571653" y="200518"/>
                    <a:pt x="554984" y="224330"/>
                  </a:cubicBezTo>
                  <a:cubicBezTo>
                    <a:pt x="507359" y="297673"/>
                    <a:pt x="486786" y="387113"/>
                    <a:pt x="487643" y="473981"/>
                  </a:cubicBezTo>
                  <a:cubicBezTo>
                    <a:pt x="485071" y="386827"/>
                    <a:pt x="503930" y="296149"/>
                    <a:pt x="551269" y="221854"/>
                  </a:cubicBezTo>
                  <a:cubicBezTo>
                    <a:pt x="568796" y="198346"/>
                    <a:pt x="587560" y="175772"/>
                    <a:pt x="607467" y="154227"/>
                  </a:cubicBezTo>
                  <a:cubicBezTo>
                    <a:pt x="641377" y="116127"/>
                    <a:pt x="685096" y="58977"/>
                    <a:pt x="716909" y="18114"/>
                  </a:cubicBezTo>
                  <a:cubicBezTo>
                    <a:pt x="718624" y="14047"/>
                    <a:pt x="716719" y="9351"/>
                    <a:pt x="712719" y="7618"/>
                  </a:cubicBezTo>
                  <a:cubicBezTo>
                    <a:pt x="712242" y="7418"/>
                    <a:pt x="711767" y="7265"/>
                    <a:pt x="711290" y="7161"/>
                  </a:cubicBezTo>
                  <a:lnTo>
                    <a:pt x="689668" y="7161"/>
                  </a:lnTo>
                  <a:cubicBezTo>
                    <a:pt x="675094" y="7161"/>
                    <a:pt x="660522" y="7161"/>
                    <a:pt x="645948" y="7161"/>
                  </a:cubicBezTo>
                  <a:cubicBezTo>
                    <a:pt x="558413" y="7437"/>
                    <a:pt x="471736" y="24744"/>
                    <a:pt x="390869" y="58119"/>
                  </a:cubicBezTo>
                  <a:cubicBezTo>
                    <a:pt x="305144" y="94314"/>
                    <a:pt x="213609" y="136320"/>
                    <a:pt x="162269" y="217377"/>
                  </a:cubicBezTo>
                  <a:cubicBezTo>
                    <a:pt x="151315" y="236246"/>
                    <a:pt x="141885" y="256001"/>
                    <a:pt x="134266" y="276432"/>
                  </a:cubicBezTo>
                  <a:cubicBezTo>
                    <a:pt x="110358" y="331554"/>
                    <a:pt x="59304" y="370054"/>
                    <a:pt x="-323" y="377778"/>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31" name="Google Shape;931;p19"/>
            <p:cNvSpPr/>
            <p:nvPr/>
          </p:nvSpPr>
          <p:spPr>
            <a:xfrm flipH="1">
              <a:off x="3049265" y="953163"/>
              <a:ext cx="232464" cy="201512"/>
            </a:xfrm>
            <a:custGeom>
              <a:rect b="b" l="l" r="r" t="t"/>
              <a:pathLst>
                <a:path extrusionOk="0" h="78030" w="90015">
                  <a:moveTo>
                    <a:pt x="85307" y="44594"/>
                  </a:moveTo>
                  <a:lnTo>
                    <a:pt x="40634" y="36784"/>
                  </a:lnTo>
                  <a:lnTo>
                    <a:pt x="38159" y="72883"/>
                  </a:lnTo>
                  <a:cubicBezTo>
                    <a:pt x="37777" y="76017"/>
                    <a:pt x="34919" y="78217"/>
                    <a:pt x="31777" y="77808"/>
                  </a:cubicBezTo>
                  <a:cubicBezTo>
                    <a:pt x="31109" y="77722"/>
                    <a:pt x="30538" y="77541"/>
                    <a:pt x="29966" y="77265"/>
                  </a:cubicBezTo>
                  <a:lnTo>
                    <a:pt x="-990" y="62025"/>
                  </a:lnTo>
                  <a:lnTo>
                    <a:pt x="725" y="60787"/>
                  </a:lnTo>
                  <a:lnTo>
                    <a:pt x="725" y="60787"/>
                  </a:lnTo>
                  <a:lnTo>
                    <a:pt x="32347" y="37831"/>
                  </a:lnTo>
                  <a:lnTo>
                    <a:pt x="33586" y="37355"/>
                  </a:lnTo>
                  <a:cubicBezTo>
                    <a:pt x="43206" y="34231"/>
                    <a:pt x="51970" y="29097"/>
                    <a:pt x="59399" y="22306"/>
                  </a:cubicBezTo>
                  <a:cubicBezTo>
                    <a:pt x="63208" y="18819"/>
                    <a:pt x="66638" y="14990"/>
                    <a:pt x="69686" y="10875"/>
                  </a:cubicBezTo>
                  <a:lnTo>
                    <a:pt x="69686" y="10875"/>
                  </a:lnTo>
                  <a:lnTo>
                    <a:pt x="84926" y="-174"/>
                  </a:lnTo>
                  <a:lnTo>
                    <a:pt x="84926" y="-174"/>
                  </a:lnTo>
                  <a:cubicBezTo>
                    <a:pt x="84926" y="2493"/>
                    <a:pt x="87879" y="29354"/>
                    <a:pt x="89022" y="40403"/>
                  </a:cubicBezTo>
                  <a:cubicBezTo>
                    <a:pt x="89117" y="42575"/>
                    <a:pt x="87498" y="44442"/>
                    <a:pt x="85307" y="44594"/>
                  </a:cubicBez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32" name="Google Shape;932;p19"/>
            <p:cNvSpPr/>
            <p:nvPr/>
          </p:nvSpPr>
          <p:spPr>
            <a:xfrm flipH="1">
              <a:off x="2854839" y="425715"/>
              <a:ext cx="147998" cy="150890"/>
            </a:xfrm>
            <a:custGeom>
              <a:rect b="b" l="l" r="r" t="t"/>
              <a:pathLst>
                <a:path extrusionOk="0" h="58428" w="57308">
                  <a:moveTo>
                    <a:pt x="7264" y="58255"/>
                  </a:moveTo>
                  <a:cubicBezTo>
                    <a:pt x="-5309" y="43148"/>
                    <a:pt x="-3308" y="20688"/>
                    <a:pt x="11836" y="8077"/>
                  </a:cubicBezTo>
                  <a:cubicBezTo>
                    <a:pt x="17646" y="3181"/>
                    <a:pt x="24981" y="295"/>
                    <a:pt x="32601" y="-134"/>
                  </a:cubicBezTo>
                  <a:cubicBezTo>
                    <a:pt x="41268" y="-553"/>
                    <a:pt x="49745" y="2343"/>
                    <a:pt x="56318" y="7963"/>
                  </a:cubicBezTo>
                  <a:cubicBezTo>
                    <a:pt x="37648" y="-686"/>
                    <a:pt x="15551" y="7420"/>
                    <a:pt x="6883" y="26079"/>
                  </a:cubicBezTo>
                  <a:cubicBezTo>
                    <a:pt x="2120" y="36309"/>
                    <a:pt x="2311" y="48149"/>
                    <a:pt x="7264" y="58255"/>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33" name="Google Shape;933;p19"/>
            <p:cNvSpPr/>
            <p:nvPr/>
          </p:nvSpPr>
          <p:spPr>
            <a:xfrm flipH="1">
              <a:off x="3498289" y="1115497"/>
              <a:ext cx="28227" cy="54932"/>
            </a:xfrm>
            <a:custGeom>
              <a:rect b="b" l="l" r="r" t="t"/>
              <a:pathLst>
                <a:path extrusionOk="0" h="21271" w="10930">
                  <a:moveTo>
                    <a:pt x="4225" y="21098"/>
                  </a:moveTo>
                  <a:cubicBezTo>
                    <a:pt x="1749" y="21098"/>
                    <a:pt x="-442" y="17764"/>
                    <a:pt x="-919" y="13097"/>
                  </a:cubicBezTo>
                  <a:cubicBezTo>
                    <a:pt x="-1014" y="12240"/>
                    <a:pt x="-1014" y="11382"/>
                    <a:pt x="-919" y="10525"/>
                  </a:cubicBezTo>
                  <a:cubicBezTo>
                    <a:pt x="-1014" y="9639"/>
                    <a:pt x="-1014" y="8744"/>
                    <a:pt x="-919" y="7858"/>
                  </a:cubicBezTo>
                  <a:cubicBezTo>
                    <a:pt x="-919" y="2715"/>
                    <a:pt x="2129" y="-905"/>
                    <a:pt x="5082" y="-48"/>
                  </a:cubicBezTo>
                  <a:cubicBezTo>
                    <a:pt x="8034" y="810"/>
                    <a:pt x="9940" y="5096"/>
                    <a:pt x="9940" y="10430"/>
                  </a:cubicBezTo>
                  <a:cubicBezTo>
                    <a:pt x="9940" y="15764"/>
                    <a:pt x="7939" y="19955"/>
                    <a:pt x="5082" y="21002"/>
                  </a:cubicBezTo>
                  <a:close/>
                  <a:moveTo>
                    <a:pt x="3463" y="18621"/>
                  </a:moveTo>
                  <a:lnTo>
                    <a:pt x="3463" y="18621"/>
                  </a:ln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34" name="Google Shape;934;p19"/>
            <p:cNvSpPr/>
            <p:nvPr/>
          </p:nvSpPr>
          <p:spPr>
            <a:xfrm flipH="1">
              <a:off x="1837330" y="353747"/>
              <a:ext cx="1747662" cy="1502075"/>
            </a:xfrm>
            <a:custGeom>
              <a:rect b="b" l="l" r="r" t="t"/>
              <a:pathLst>
                <a:path extrusionOk="0" h="1502075" w="1747662">
                  <a:moveTo>
                    <a:pt x="1602708" y="1438340"/>
                  </a:moveTo>
                  <a:cubicBezTo>
                    <a:pt x="1596802" y="1434920"/>
                    <a:pt x="1589175" y="1436398"/>
                    <a:pt x="1584990" y="1441787"/>
                  </a:cubicBezTo>
                  <a:cubicBezTo>
                    <a:pt x="1584990" y="1441810"/>
                    <a:pt x="1584990" y="1441859"/>
                    <a:pt x="1584990" y="1441885"/>
                  </a:cubicBezTo>
                  <a:cubicBezTo>
                    <a:pt x="1581298" y="1447520"/>
                    <a:pt x="1583021" y="1454952"/>
                    <a:pt x="1588682" y="1458520"/>
                  </a:cubicBezTo>
                  <a:cubicBezTo>
                    <a:pt x="1613783" y="1479878"/>
                    <a:pt x="1643558" y="1494841"/>
                    <a:pt x="1675792" y="1502075"/>
                  </a:cubicBezTo>
                  <a:cubicBezTo>
                    <a:pt x="1675792" y="1502075"/>
                    <a:pt x="1676038" y="1502075"/>
                    <a:pt x="1676038" y="1502049"/>
                  </a:cubicBezTo>
                  <a:cubicBezTo>
                    <a:pt x="1682928" y="1501657"/>
                    <a:pt x="1688095" y="1495826"/>
                    <a:pt x="1687606" y="1489034"/>
                  </a:cubicBezTo>
                  <a:cubicBezTo>
                    <a:pt x="1687606" y="1488910"/>
                    <a:pt x="1687606" y="1488811"/>
                    <a:pt x="1687606" y="1488687"/>
                  </a:cubicBezTo>
                  <a:cubicBezTo>
                    <a:pt x="1688095" y="1482045"/>
                    <a:pt x="1683176" y="1476261"/>
                    <a:pt x="1676531" y="1475744"/>
                  </a:cubicBezTo>
                  <a:cubicBezTo>
                    <a:pt x="1649216" y="1469371"/>
                    <a:pt x="1623869" y="1456526"/>
                    <a:pt x="1602708" y="1438340"/>
                  </a:cubicBezTo>
                  <a:close/>
                  <a:moveTo>
                    <a:pt x="1711475" y="1368701"/>
                  </a:moveTo>
                  <a:cubicBezTo>
                    <a:pt x="1706551" y="1364002"/>
                    <a:pt x="1698679" y="1364222"/>
                    <a:pt x="1694000" y="1369192"/>
                  </a:cubicBezTo>
                  <a:cubicBezTo>
                    <a:pt x="1689327" y="1374163"/>
                    <a:pt x="1689575" y="1381965"/>
                    <a:pt x="1694494" y="1386665"/>
                  </a:cubicBezTo>
                  <a:cubicBezTo>
                    <a:pt x="1705076" y="1396508"/>
                    <a:pt x="1716887" y="1404801"/>
                    <a:pt x="1729684" y="1411272"/>
                  </a:cubicBezTo>
                  <a:cubicBezTo>
                    <a:pt x="1731407" y="1412257"/>
                    <a:pt x="1733375" y="1412750"/>
                    <a:pt x="1735344" y="1412750"/>
                  </a:cubicBezTo>
                  <a:cubicBezTo>
                    <a:pt x="1740017" y="1412773"/>
                    <a:pt x="1744448" y="1410066"/>
                    <a:pt x="1746417" y="1405811"/>
                  </a:cubicBezTo>
                  <a:cubicBezTo>
                    <a:pt x="1749370" y="1399683"/>
                    <a:pt x="1746908" y="1392325"/>
                    <a:pt x="1740756" y="1389372"/>
                  </a:cubicBezTo>
                  <a:cubicBezTo>
                    <a:pt x="1729932" y="1383957"/>
                    <a:pt x="1720086" y="1376995"/>
                    <a:pt x="1711475" y="1368701"/>
                  </a:cubicBezTo>
                  <a:close/>
                  <a:moveTo>
                    <a:pt x="1402891" y="1334744"/>
                  </a:moveTo>
                  <a:cubicBezTo>
                    <a:pt x="1398218" y="1330879"/>
                    <a:pt x="1391325" y="1331127"/>
                    <a:pt x="1386649" y="1335310"/>
                  </a:cubicBezTo>
                  <a:cubicBezTo>
                    <a:pt x="1381727" y="1339960"/>
                    <a:pt x="1381482" y="1347737"/>
                    <a:pt x="1386158" y="1352707"/>
                  </a:cubicBezTo>
                  <a:cubicBezTo>
                    <a:pt x="1409536" y="1374731"/>
                    <a:pt x="1436358" y="1392694"/>
                    <a:pt x="1465642" y="1405860"/>
                  </a:cubicBezTo>
                  <a:cubicBezTo>
                    <a:pt x="1467363" y="1406206"/>
                    <a:pt x="1469089" y="1406206"/>
                    <a:pt x="1470809" y="1405860"/>
                  </a:cubicBezTo>
                  <a:cubicBezTo>
                    <a:pt x="1475483" y="1406573"/>
                    <a:pt x="1480407" y="1404336"/>
                    <a:pt x="1482866" y="1400199"/>
                  </a:cubicBezTo>
                  <a:cubicBezTo>
                    <a:pt x="1482866" y="1400052"/>
                    <a:pt x="1482866" y="1399931"/>
                    <a:pt x="1483112" y="1399781"/>
                  </a:cubicBezTo>
                  <a:cubicBezTo>
                    <a:pt x="1485574" y="1393679"/>
                    <a:pt x="1482866" y="1386592"/>
                    <a:pt x="1476715" y="1383960"/>
                  </a:cubicBezTo>
                  <a:cubicBezTo>
                    <a:pt x="1449400" y="1372024"/>
                    <a:pt x="1424298" y="1355366"/>
                    <a:pt x="1402891" y="1334744"/>
                  </a:cubicBezTo>
                  <a:close/>
                  <a:moveTo>
                    <a:pt x="1498000" y="1276368"/>
                  </a:moveTo>
                  <a:cubicBezTo>
                    <a:pt x="1494924" y="1276993"/>
                    <a:pt x="1492095" y="1278783"/>
                    <a:pt x="1490250" y="1281589"/>
                  </a:cubicBezTo>
                  <a:cubicBezTo>
                    <a:pt x="1490250" y="1281687"/>
                    <a:pt x="1490250" y="1281762"/>
                    <a:pt x="1490005" y="1281860"/>
                  </a:cubicBezTo>
                  <a:cubicBezTo>
                    <a:pt x="1486313" y="1287397"/>
                    <a:pt x="1487788" y="1294876"/>
                    <a:pt x="1493451" y="1298568"/>
                  </a:cubicBezTo>
                  <a:lnTo>
                    <a:pt x="1565549" y="1347783"/>
                  </a:lnTo>
                  <a:cubicBezTo>
                    <a:pt x="1567763" y="1348990"/>
                    <a:pt x="1569979" y="1349680"/>
                    <a:pt x="1572442" y="1349752"/>
                  </a:cubicBezTo>
                  <a:cubicBezTo>
                    <a:pt x="1576624" y="1349703"/>
                    <a:pt x="1580313" y="1347711"/>
                    <a:pt x="1582776" y="1344340"/>
                  </a:cubicBezTo>
                  <a:cubicBezTo>
                    <a:pt x="1586465" y="1338702"/>
                    <a:pt x="1584990" y="1331125"/>
                    <a:pt x="1579332" y="1327358"/>
                  </a:cubicBezTo>
                  <a:lnTo>
                    <a:pt x="1507229" y="1278142"/>
                  </a:lnTo>
                  <a:cubicBezTo>
                    <a:pt x="1504399" y="1276285"/>
                    <a:pt x="1501076" y="1275744"/>
                    <a:pt x="1498000" y="1276368"/>
                  </a:cubicBezTo>
                  <a:close/>
                  <a:moveTo>
                    <a:pt x="1622148" y="1251493"/>
                  </a:moveTo>
                  <a:cubicBezTo>
                    <a:pt x="1617227" y="1246719"/>
                    <a:pt x="1609352" y="1246745"/>
                    <a:pt x="1604676" y="1251568"/>
                  </a:cubicBezTo>
                  <a:cubicBezTo>
                    <a:pt x="1600003" y="1256441"/>
                    <a:pt x="1600003" y="1264168"/>
                    <a:pt x="1604676" y="1269040"/>
                  </a:cubicBezTo>
                  <a:cubicBezTo>
                    <a:pt x="1621658" y="1284345"/>
                    <a:pt x="1641098" y="1296575"/>
                    <a:pt x="1662260" y="1305212"/>
                  </a:cubicBezTo>
                  <a:cubicBezTo>
                    <a:pt x="1663980" y="1306000"/>
                    <a:pt x="1665706" y="1306418"/>
                    <a:pt x="1667672" y="1306444"/>
                  </a:cubicBezTo>
                  <a:cubicBezTo>
                    <a:pt x="1671612" y="1306984"/>
                    <a:pt x="1675792" y="1305826"/>
                    <a:pt x="1678745" y="1303246"/>
                  </a:cubicBezTo>
                  <a:cubicBezTo>
                    <a:pt x="1682685" y="1299872"/>
                    <a:pt x="1683915" y="1294557"/>
                    <a:pt x="1682437" y="1289711"/>
                  </a:cubicBezTo>
                  <a:cubicBezTo>
                    <a:pt x="1680716" y="1285035"/>
                    <a:pt x="1676531" y="1281712"/>
                    <a:pt x="1671612" y="1281097"/>
                  </a:cubicBezTo>
                  <a:cubicBezTo>
                    <a:pt x="1670134" y="1280728"/>
                    <a:pt x="1668905" y="1280728"/>
                    <a:pt x="1667427" y="1281097"/>
                  </a:cubicBezTo>
                  <a:cubicBezTo>
                    <a:pt x="1650939" y="1273543"/>
                    <a:pt x="1635681" y="1263576"/>
                    <a:pt x="1622148" y="1251568"/>
                  </a:cubicBezTo>
                  <a:cubicBezTo>
                    <a:pt x="1622148" y="1251542"/>
                    <a:pt x="1622148" y="1251519"/>
                    <a:pt x="1622148" y="1251493"/>
                  </a:cubicBezTo>
                  <a:close/>
                  <a:moveTo>
                    <a:pt x="1331037" y="1187761"/>
                  </a:moveTo>
                  <a:cubicBezTo>
                    <a:pt x="1325376" y="1191525"/>
                    <a:pt x="1323901" y="1199154"/>
                    <a:pt x="1327593" y="1204815"/>
                  </a:cubicBezTo>
                  <a:cubicBezTo>
                    <a:pt x="1346050" y="1228095"/>
                    <a:pt x="1369919" y="1246450"/>
                    <a:pt x="1397231" y="1258213"/>
                  </a:cubicBezTo>
                  <a:cubicBezTo>
                    <a:pt x="1398955" y="1258582"/>
                    <a:pt x="1400432" y="1258582"/>
                    <a:pt x="1402153" y="1258213"/>
                  </a:cubicBezTo>
                  <a:lnTo>
                    <a:pt x="1402153" y="1260182"/>
                  </a:lnTo>
                  <a:cubicBezTo>
                    <a:pt x="1409043" y="1261460"/>
                    <a:pt x="1415443" y="1257006"/>
                    <a:pt x="1416920" y="1250217"/>
                  </a:cubicBezTo>
                  <a:cubicBezTo>
                    <a:pt x="1418148" y="1243425"/>
                    <a:pt x="1413722" y="1236853"/>
                    <a:pt x="1406829" y="1235574"/>
                  </a:cubicBezTo>
                  <a:cubicBezTo>
                    <a:pt x="1383451" y="1225410"/>
                    <a:pt x="1362780" y="1209612"/>
                    <a:pt x="1346786" y="1189557"/>
                  </a:cubicBezTo>
                  <a:cubicBezTo>
                    <a:pt x="1342603" y="1185201"/>
                    <a:pt x="1335958" y="1184439"/>
                    <a:pt x="1331037" y="1187761"/>
                  </a:cubicBezTo>
                  <a:close/>
                  <a:moveTo>
                    <a:pt x="1161241" y="1146247"/>
                  </a:moveTo>
                  <a:cubicBezTo>
                    <a:pt x="1156072" y="1141842"/>
                    <a:pt x="1148200" y="1142434"/>
                    <a:pt x="1143769" y="1147601"/>
                  </a:cubicBezTo>
                  <a:cubicBezTo>
                    <a:pt x="1139586" y="1152768"/>
                    <a:pt x="1140080" y="1160521"/>
                    <a:pt x="1145247" y="1164949"/>
                  </a:cubicBezTo>
                  <a:cubicBezTo>
                    <a:pt x="1171575" y="1187588"/>
                    <a:pt x="1199384" y="1208998"/>
                    <a:pt x="1227929" y="1229177"/>
                  </a:cubicBezTo>
                  <a:cubicBezTo>
                    <a:pt x="1229895" y="1230627"/>
                    <a:pt x="1232360" y="1231415"/>
                    <a:pt x="1234819" y="1231392"/>
                  </a:cubicBezTo>
                  <a:cubicBezTo>
                    <a:pt x="1238754" y="1231490"/>
                    <a:pt x="1242694" y="1229544"/>
                    <a:pt x="1244908" y="1226225"/>
                  </a:cubicBezTo>
                  <a:cubicBezTo>
                    <a:pt x="1244908" y="1226199"/>
                    <a:pt x="1244908" y="1226173"/>
                    <a:pt x="1244908" y="1226126"/>
                  </a:cubicBezTo>
                  <a:cubicBezTo>
                    <a:pt x="1248845" y="1220564"/>
                    <a:pt x="1247615" y="1212886"/>
                    <a:pt x="1241955" y="1208998"/>
                  </a:cubicBezTo>
                  <a:cubicBezTo>
                    <a:pt x="1214146" y="1189557"/>
                    <a:pt x="1185849" y="1168395"/>
                    <a:pt x="1161241" y="1146247"/>
                  </a:cubicBezTo>
                  <a:close/>
                  <a:moveTo>
                    <a:pt x="1348232" y="1058298"/>
                  </a:moveTo>
                  <a:cubicBezTo>
                    <a:pt x="1345125" y="1057941"/>
                    <a:pt x="1341864" y="1058766"/>
                    <a:pt x="1339157" y="1060857"/>
                  </a:cubicBezTo>
                  <a:cubicBezTo>
                    <a:pt x="1339157" y="1060906"/>
                    <a:pt x="1338912" y="1060955"/>
                    <a:pt x="1338912" y="1061030"/>
                  </a:cubicBezTo>
                  <a:cubicBezTo>
                    <a:pt x="1333745" y="1065311"/>
                    <a:pt x="1333006" y="1073064"/>
                    <a:pt x="1337188" y="1078329"/>
                  </a:cubicBezTo>
                  <a:cubicBezTo>
                    <a:pt x="1355890" y="1098902"/>
                    <a:pt x="1378284" y="1115635"/>
                    <a:pt x="1403385" y="1127545"/>
                  </a:cubicBezTo>
                  <a:cubicBezTo>
                    <a:pt x="1405106" y="1128677"/>
                    <a:pt x="1407077" y="1129268"/>
                    <a:pt x="1409288" y="1129268"/>
                  </a:cubicBezTo>
                  <a:cubicBezTo>
                    <a:pt x="1413719" y="1129439"/>
                    <a:pt x="1417902" y="1127176"/>
                    <a:pt x="1420116" y="1123362"/>
                  </a:cubicBezTo>
                  <a:cubicBezTo>
                    <a:pt x="1423314" y="1117457"/>
                    <a:pt x="1421348" y="1109975"/>
                    <a:pt x="1415442" y="1106629"/>
                  </a:cubicBezTo>
                  <a:cubicBezTo>
                    <a:pt x="1393049" y="1096073"/>
                    <a:pt x="1372872" y="1081184"/>
                    <a:pt x="1356381" y="1062826"/>
                  </a:cubicBezTo>
                  <a:cubicBezTo>
                    <a:pt x="1354291" y="1060193"/>
                    <a:pt x="1351339" y="1058655"/>
                    <a:pt x="1348232" y="1058298"/>
                  </a:cubicBezTo>
                  <a:close/>
                  <a:moveTo>
                    <a:pt x="1170409" y="991690"/>
                  </a:moveTo>
                  <a:cubicBezTo>
                    <a:pt x="1167272" y="991210"/>
                    <a:pt x="1163950" y="991918"/>
                    <a:pt x="1161244" y="993924"/>
                  </a:cubicBezTo>
                  <a:cubicBezTo>
                    <a:pt x="1155829" y="998008"/>
                    <a:pt x="1154599" y="1005612"/>
                    <a:pt x="1158539" y="1011148"/>
                  </a:cubicBezTo>
                  <a:cubicBezTo>
                    <a:pt x="1178962" y="1039523"/>
                    <a:pt x="1204063" y="1064449"/>
                    <a:pt x="1232363" y="1084972"/>
                  </a:cubicBezTo>
                  <a:cubicBezTo>
                    <a:pt x="1234329" y="1086597"/>
                    <a:pt x="1236788" y="1087457"/>
                    <a:pt x="1239496" y="1087434"/>
                  </a:cubicBezTo>
                  <a:cubicBezTo>
                    <a:pt x="1243926" y="1087804"/>
                    <a:pt x="1248109" y="1085835"/>
                    <a:pt x="1250571" y="1082267"/>
                  </a:cubicBezTo>
                  <a:cubicBezTo>
                    <a:pt x="1250571" y="1082241"/>
                    <a:pt x="1250571" y="1082241"/>
                    <a:pt x="1250571" y="1082216"/>
                  </a:cubicBezTo>
                  <a:cubicBezTo>
                    <a:pt x="1254506" y="1076728"/>
                    <a:pt x="1253278" y="1069027"/>
                    <a:pt x="1247861" y="1065040"/>
                  </a:cubicBezTo>
                  <a:cubicBezTo>
                    <a:pt x="1221287" y="1046093"/>
                    <a:pt x="1197664" y="1023009"/>
                    <a:pt x="1178468" y="996629"/>
                  </a:cubicBezTo>
                  <a:cubicBezTo>
                    <a:pt x="1178468" y="996606"/>
                    <a:pt x="1178468" y="996606"/>
                    <a:pt x="1178468" y="996582"/>
                  </a:cubicBezTo>
                  <a:cubicBezTo>
                    <a:pt x="1176500" y="993837"/>
                    <a:pt x="1173547" y="992170"/>
                    <a:pt x="1170409" y="991690"/>
                  </a:cubicBezTo>
                  <a:close/>
                  <a:moveTo>
                    <a:pt x="1014672" y="936505"/>
                  </a:moveTo>
                  <a:cubicBezTo>
                    <a:pt x="1011503" y="936170"/>
                    <a:pt x="1008181" y="937032"/>
                    <a:pt x="1005473" y="939172"/>
                  </a:cubicBezTo>
                  <a:cubicBezTo>
                    <a:pt x="1000306" y="943453"/>
                    <a:pt x="999567" y="951229"/>
                    <a:pt x="1003753" y="956520"/>
                  </a:cubicBezTo>
                  <a:cubicBezTo>
                    <a:pt x="1021961" y="979506"/>
                    <a:pt x="1042384" y="1000766"/>
                    <a:pt x="1064532" y="1020010"/>
                  </a:cubicBezTo>
                  <a:cubicBezTo>
                    <a:pt x="1066746" y="1022126"/>
                    <a:pt x="1069699" y="1023281"/>
                    <a:pt x="1072652" y="1023209"/>
                  </a:cubicBezTo>
                  <a:cubicBezTo>
                    <a:pt x="1075851" y="1022865"/>
                    <a:pt x="1078561" y="1021361"/>
                    <a:pt x="1080775" y="1019026"/>
                  </a:cubicBezTo>
                  <a:cubicBezTo>
                    <a:pt x="1085449" y="1014153"/>
                    <a:pt x="1085449" y="1006426"/>
                    <a:pt x="1080775" y="1001554"/>
                  </a:cubicBezTo>
                  <a:cubicBezTo>
                    <a:pt x="1059613" y="983146"/>
                    <a:pt x="1040418" y="962894"/>
                    <a:pt x="1022946" y="941017"/>
                  </a:cubicBezTo>
                  <a:cubicBezTo>
                    <a:pt x="1020854" y="938371"/>
                    <a:pt x="1017840" y="936840"/>
                    <a:pt x="1014672" y="936505"/>
                  </a:cubicBezTo>
                  <a:close/>
                  <a:moveTo>
                    <a:pt x="1172963" y="878416"/>
                  </a:moveTo>
                  <a:cubicBezTo>
                    <a:pt x="1169918" y="877819"/>
                    <a:pt x="1166658" y="878379"/>
                    <a:pt x="1163952" y="880237"/>
                  </a:cubicBezTo>
                  <a:cubicBezTo>
                    <a:pt x="1158291" y="883903"/>
                    <a:pt x="1156568" y="891506"/>
                    <a:pt x="1160260" y="897215"/>
                  </a:cubicBezTo>
                  <a:cubicBezTo>
                    <a:pt x="1176502" y="921996"/>
                    <a:pt x="1197170" y="943599"/>
                    <a:pt x="1221039" y="960950"/>
                  </a:cubicBezTo>
                  <a:cubicBezTo>
                    <a:pt x="1223253" y="962376"/>
                    <a:pt x="1225718" y="963164"/>
                    <a:pt x="1228177" y="963164"/>
                  </a:cubicBezTo>
                  <a:cubicBezTo>
                    <a:pt x="1232115" y="963138"/>
                    <a:pt x="1235804" y="961317"/>
                    <a:pt x="1238269" y="958243"/>
                  </a:cubicBezTo>
                  <a:cubicBezTo>
                    <a:pt x="1238269" y="958217"/>
                    <a:pt x="1238269" y="958193"/>
                    <a:pt x="1238269" y="958144"/>
                  </a:cubicBezTo>
                  <a:cubicBezTo>
                    <a:pt x="1242203" y="952582"/>
                    <a:pt x="1240973" y="944930"/>
                    <a:pt x="1235316" y="941018"/>
                  </a:cubicBezTo>
                  <a:cubicBezTo>
                    <a:pt x="1213906" y="925391"/>
                    <a:pt x="1195450" y="906048"/>
                    <a:pt x="1180931" y="883926"/>
                  </a:cubicBezTo>
                  <a:cubicBezTo>
                    <a:pt x="1180931" y="883805"/>
                    <a:pt x="1180682" y="883657"/>
                    <a:pt x="1180682" y="883533"/>
                  </a:cubicBezTo>
                  <a:cubicBezTo>
                    <a:pt x="1178838" y="880765"/>
                    <a:pt x="1176008" y="879012"/>
                    <a:pt x="1172963" y="878416"/>
                  </a:cubicBezTo>
                  <a:close/>
                  <a:moveTo>
                    <a:pt x="12303" y="496601"/>
                  </a:moveTo>
                  <a:cubicBezTo>
                    <a:pt x="5413" y="496601"/>
                    <a:pt x="0" y="502111"/>
                    <a:pt x="0" y="508903"/>
                  </a:cubicBezTo>
                  <a:cubicBezTo>
                    <a:pt x="246" y="533659"/>
                    <a:pt x="2460" y="558341"/>
                    <a:pt x="6645" y="582727"/>
                  </a:cubicBezTo>
                  <a:cubicBezTo>
                    <a:pt x="6645" y="583538"/>
                    <a:pt x="6645" y="584375"/>
                    <a:pt x="6645" y="585187"/>
                  </a:cubicBezTo>
                  <a:cubicBezTo>
                    <a:pt x="6890" y="587083"/>
                    <a:pt x="7629" y="588879"/>
                    <a:pt x="8859" y="590356"/>
                  </a:cubicBezTo>
                  <a:cubicBezTo>
                    <a:pt x="11318" y="593531"/>
                    <a:pt x="15010" y="595350"/>
                    <a:pt x="18947" y="595278"/>
                  </a:cubicBezTo>
                  <a:cubicBezTo>
                    <a:pt x="21409" y="595350"/>
                    <a:pt x="23869" y="594663"/>
                    <a:pt x="26086" y="593309"/>
                  </a:cubicBezTo>
                  <a:cubicBezTo>
                    <a:pt x="31746" y="589568"/>
                    <a:pt x="33467" y="582234"/>
                    <a:pt x="30268" y="576330"/>
                  </a:cubicBezTo>
                  <a:cubicBezTo>
                    <a:pt x="30268" y="575837"/>
                    <a:pt x="30268" y="575344"/>
                    <a:pt x="30268" y="574853"/>
                  </a:cubicBezTo>
                  <a:cubicBezTo>
                    <a:pt x="26579" y="552975"/>
                    <a:pt x="24853" y="530830"/>
                    <a:pt x="24608" y="508658"/>
                  </a:cubicBezTo>
                  <a:cubicBezTo>
                    <a:pt x="24608" y="508583"/>
                    <a:pt x="24608" y="508485"/>
                    <a:pt x="24608" y="508410"/>
                  </a:cubicBezTo>
                  <a:cubicBezTo>
                    <a:pt x="24362" y="501742"/>
                    <a:pt x="18947" y="496451"/>
                    <a:pt x="12303" y="496601"/>
                  </a:cubicBezTo>
                  <a:close/>
                  <a:moveTo>
                    <a:pt x="103814" y="375547"/>
                  </a:moveTo>
                  <a:cubicBezTo>
                    <a:pt x="100893" y="376458"/>
                    <a:pt x="98310" y="378494"/>
                    <a:pt x="96711" y="381435"/>
                  </a:cubicBezTo>
                  <a:cubicBezTo>
                    <a:pt x="83666" y="405772"/>
                    <a:pt x="76037" y="432643"/>
                    <a:pt x="74317" y="460180"/>
                  </a:cubicBezTo>
                  <a:cubicBezTo>
                    <a:pt x="74317" y="460279"/>
                    <a:pt x="74317" y="460377"/>
                    <a:pt x="74317" y="460501"/>
                  </a:cubicBezTo>
                  <a:cubicBezTo>
                    <a:pt x="73823" y="467143"/>
                    <a:pt x="78990" y="472829"/>
                    <a:pt x="85635" y="473222"/>
                  </a:cubicBezTo>
                  <a:cubicBezTo>
                    <a:pt x="92525" y="473739"/>
                    <a:pt x="98431" y="468670"/>
                    <a:pt x="98925" y="461904"/>
                  </a:cubicBezTo>
                  <a:cubicBezTo>
                    <a:pt x="100402" y="437812"/>
                    <a:pt x="107042" y="414310"/>
                    <a:pt x="118365" y="392999"/>
                  </a:cubicBezTo>
                  <a:cubicBezTo>
                    <a:pt x="118365" y="392901"/>
                    <a:pt x="118365" y="392803"/>
                    <a:pt x="118611" y="392704"/>
                  </a:cubicBezTo>
                  <a:cubicBezTo>
                    <a:pt x="121564" y="386775"/>
                    <a:pt x="119102" y="379516"/>
                    <a:pt x="113196" y="376514"/>
                  </a:cubicBezTo>
                  <a:cubicBezTo>
                    <a:pt x="113196" y="376488"/>
                    <a:pt x="112948" y="376439"/>
                    <a:pt x="112948" y="376416"/>
                  </a:cubicBezTo>
                  <a:cubicBezTo>
                    <a:pt x="109995" y="374853"/>
                    <a:pt x="106735" y="374637"/>
                    <a:pt x="103814" y="375547"/>
                  </a:cubicBezTo>
                  <a:close/>
                  <a:moveTo>
                    <a:pt x="66443" y="270650"/>
                  </a:moveTo>
                  <a:cubicBezTo>
                    <a:pt x="60291" y="268263"/>
                    <a:pt x="53153" y="271464"/>
                    <a:pt x="50694" y="277837"/>
                  </a:cubicBezTo>
                  <a:cubicBezTo>
                    <a:pt x="37159" y="315290"/>
                    <a:pt x="25592" y="353505"/>
                    <a:pt x="16488" y="392263"/>
                  </a:cubicBezTo>
                  <a:cubicBezTo>
                    <a:pt x="14517" y="399300"/>
                    <a:pt x="18208" y="406658"/>
                    <a:pt x="24853" y="409487"/>
                  </a:cubicBezTo>
                  <a:cubicBezTo>
                    <a:pt x="26331" y="409735"/>
                    <a:pt x="27561" y="409735"/>
                    <a:pt x="29039" y="409487"/>
                  </a:cubicBezTo>
                  <a:cubicBezTo>
                    <a:pt x="33958" y="410030"/>
                    <a:pt x="38636" y="407865"/>
                    <a:pt x="41589" y="403829"/>
                  </a:cubicBezTo>
                  <a:cubicBezTo>
                    <a:pt x="42816" y="400507"/>
                    <a:pt x="42816" y="396815"/>
                    <a:pt x="41589" y="393493"/>
                  </a:cubicBezTo>
                  <a:cubicBezTo>
                    <a:pt x="50200" y="357197"/>
                    <a:pt x="61028" y="321467"/>
                    <a:pt x="73824" y="286448"/>
                  </a:cubicBezTo>
                  <a:cubicBezTo>
                    <a:pt x="73824" y="286350"/>
                    <a:pt x="73824" y="286229"/>
                    <a:pt x="73824" y="286130"/>
                  </a:cubicBezTo>
                  <a:cubicBezTo>
                    <a:pt x="76283" y="279878"/>
                    <a:pt x="72837" y="272965"/>
                    <a:pt x="66686" y="270699"/>
                  </a:cubicBezTo>
                  <a:cubicBezTo>
                    <a:pt x="66686" y="270676"/>
                    <a:pt x="66686" y="270650"/>
                    <a:pt x="66443" y="270650"/>
                  </a:cubicBezTo>
                  <a:close/>
                  <a:moveTo>
                    <a:pt x="321379" y="242968"/>
                  </a:moveTo>
                  <a:cubicBezTo>
                    <a:pt x="316210" y="238491"/>
                    <a:pt x="308335" y="239008"/>
                    <a:pt x="303905" y="244125"/>
                  </a:cubicBezTo>
                  <a:cubicBezTo>
                    <a:pt x="290127" y="261869"/>
                    <a:pt x="279052" y="281504"/>
                    <a:pt x="270932" y="302446"/>
                  </a:cubicBezTo>
                  <a:cubicBezTo>
                    <a:pt x="268718" y="308770"/>
                    <a:pt x="271671" y="315784"/>
                    <a:pt x="278070" y="318195"/>
                  </a:cubicBezTo>
                  <a:cubicBezTo>
                    <a:pt x="279545" y="318564"/>
                    <a:pt x="281023" y="318564"/>
                    <a:pt x="282498" y="318195"/>
                  </a:cubicBezTo>
                  <a:cubicBezTo>
                    <a:pt x="287420" y="318440"/>
                    <a:pt x="291848" y="315709"/>
                    <a:pt x="293819" y="311304"/>
                  </a:cubicBezTo>
                  <a:cubicBezTo>
                    <a:pt x="301200" y="292602"/>
                    <a:pt x="311043" y="275032"/>
                    <a:pt x="323348" y="259136"/>
                  </a:cubicBezTo>
                  <a:cubicBezTo>
                    <a:pt x="326792" y="253992"/>
                    <a:pt x="326053" y="247078"/>
                    <a:pt x="321379" y="242968"/>
                  </a:cubicBezTo>
                  <a:close/>
                  <a:moveTo>
                    <a:pt x="213596" y="220502"/>
                  </a:moveTo>
                  <a:cubicBezTo>
                    <a:pt x="208181" y="216368"/>
                    <a:pt x="200555" y="217105"/>
                    <a:pt x="196124" y="222222"/>
                  </a:cubicBezTo>
                  <a:cubicBezTo>
                    <a:pt x="178652" y="244027"/>
                    <a:pt x="166104" y="269152"/>
                    <a:pt x="158723" y="296046"/>
                  </a:cubicBezTo>
                  <a:cubicBezTo>
                    <a:pt x="158723" y="296072"/>
                    <a:pt x="158723" y="296072"/>
                    <a:pt x="158723" y="296098"/>
                  </a:cubicBezTo>
                  <a:cubicBezTo>
                    <a:pt x="156997" y="302668"/>
                    <a:pt x="160937" y="309385"/>
                    <a:pt x="167582" y="311059"/>
                  </a:cubicBezTo>
                  <a:lnTo>
                    <a:pt x="170780" y="311059"/>
                  </a:lnTo>
                  <a:cubicBezTo>
                    <a:pt x="176192" y="311033"/>
                    <a:pt x="181114" y="307292"/>
                    <a:pt x="182592" y="301955"/>
                  </a:cubicBezTo>
                  <a:cubicBezTo>
                    <a:pt x="188988" y="278551"/>
                    <a:pt x="200061" y="256699"/>
                    <a:pt x="215319" y="237726"/>
                  </a:cubicBezTo>
                  <a:cubicBezTo>
                    <a:pt x="215319" y="237628"/>
                    <a:pt x="215565" y="237530"/>
                    <a:pt x="215565" y="237432"/>
                  </a:cubicBezTo>
                  <a:cubicBezTo>
                    <a:pt x="219750" y="232215"/>
                    <a:pt x="218763" y="224635"/>
                    <a:pt x="213596" y="220502"/>
                  </a:cubicBezTo>
                  <a:close/>
                  <a:moveTo>
                    <a:pt x="153920" y="128273"/>
                  </a:moveTo>
                  <a:cubicBezTo>
                    <a:pt x="150844" y="128940"/>
                    <a:pt x="148014" y="130780"/>
                    <a:pt x="146169" y="133634"/>
                  </a:cubicBezTo>
                  <a:cubicBezTo>
                    <a:pt x="131159" y="157405"/>
                    <a:pt x="117379" y="182062"/>
                    <a:pt x="105322" y="207458"/>
                  </a:cubicBezTo>
                  <a:cubicBezTo>
                    <a:pt x="105322" y="208023"/>
                    <a:pt x="105322" y="208615"/>
                    <a:pt x="105322" y="209178"/>
                  </a:cubicBezTo>
                  <a:cubicBezTo>
                    <a:pt x="102121" y="213363"/>
                    <a:pt x="100400" y="218455"/>
                    <a:pt x="100400" y="223697"/>
                  </a:cubicBezTo>
                  <a:cubicBezTo>
                    <a:pt x="100643" y="229430"/>
                    <a:pt x="104580" y="234279"/>
                    <a:pt x="110241" y="235509"/>
                  </a:cubicBezTo>
                  <a:lnTo>
                    <a:pt x="112703" y="235509"/>
                  </a:lnTo>
                  <a:cubicBezTo>
                    <a:pt x="117131" y="234871"/>
                    <a:pt x="121071" y="231866"/>
                    <a:pt x="122791" y="227635"/>
                  </a:cubicBezTo>
                  <a:cubicBezTo>
                    <a:pt x="135587" y="199754"/>
                    <a:pt x="150352" y="172785"/>
                    <a:pt x="166840" y="146921"/>
                  </a:cubicBezTo>
                  <a:cubicBezTo>
                    <a:pt x="166840" y="146800"/>
                    <a:pt x="167086" y="146676"/>
                    <a:pt x="167086" y="146529"/>
                  </a:cubicBezTo>
                  <a:cubicBezTo>
                    <a:pt x="170532" y="140868"/>
                    <a:pt x="168809" y="133435"/>
                    <a:pt x="163148" y="129943"/>
                  </a:cubicBezTo>
                  <a:cubicBezTo>
                    <a:pt x="160318" y="128110"/>
                    <a:pt x="156996" y="127606"/>
                    <a:pt x="153920" y="128273"/>
                  </a:cubicBezTo>
                  <a:close/>
                  <a:moveTo>
                    <a:pt x="421284" y="31511"/>
                  </a:moveTo>
                  <a:lnTo>
                    <a:pt x="411196" y="39876"/>
                  </a:lnTo>
                  <a:cubicBezTo>
                    <a:pt x="397170" y="50704"/>
                    <a:pt x="383389" y="63009"/>
                    <a:pt x="369609" y="75312"/>
                  </a:cubicBezTo>
                  <a:cubicBezTo>
                    <a:pt x="366901" y="76790"/>
                    <a:pt x="364687" y="79226"/>
                    <a:pt x="363457" y="82202"/>
                  </a:cubicBezTo>
                  <a:cubicBezTo>
                    <a:pt x="361243" y="88477"/>
                    <a:pt x="363209" y="95466"/>
                    <a:pt x="368377" y="99674"/>
                  </a:cubicBezTo>
                  <a:cubicBezTo>
                    <a:pt x="370102" y="100462"/>
                    <a:pt x="371823" y="100881"/>
                    <a:pt x="373546" y="100904"/>
                  </a:cubicBezTo>
                  <a:cubicBezTo>
                    <a:pt x="377729" y="100734"/>
                    <a:pt x="381912" y="98765"/>
                    <a:pt x="384619" y="95492"/>
                  </a:cubicBezTo>
                  <a:cubicBezTo>
                    <a:pt x="385112" y="94779"/>
                    <a:pt x="385603" y="94115"/>
                    <a:pt x="386342" y="93523"/>
                  </a:cubicBezTo>
                  <a:cubicBezTo>
                    <a:pt x="399629" y="81466"/>
                    <a:pt x="413164" y="70145"/>
                    <a:pt x="426945" y="58827"/>
                  </a:cubicBezTo>
                  <a:lnTo>
                    <a:pt x="437033" y="50459"/>
                  </a:lnTo>
                  <a:cubicBezTo>
                    <a:pt x="442200" y="46005"/>
                    <a:pt x="442939" y="38254"/>
                    <a:pt x="438511" y="32986"/>
                  </a:cubicBezTo>
                  <a:cubicBezTo>
                    <a:pt x="438511" y="32888"/>
                    <a:pt x="438266" y="32816"/>
                    <a:pt x="438266" y="32741"/>
                  </a:cubicBezTo>
                  <a:cubicBezTo>
                    <a:pt x="433835" y="27698"/>
                    <a:pt x="426208" y="27155"/>
                    <a:pt x="421284" y="31511"/>
                  </a:cubicBezTo>
                  <a:close/>
                  <a:moveTo>
                    <a:pt x="347306" y="107"/>
                  </a:moveTo>
                  <a:cubicBezTo>
                    <a:pt x="344261" y="-302"/>
                    <a:pt x="341062" y="454"/>
                    <a:pt x="338355" y="2472"/>
                  </a:cubicBezTo>
                  <a:cubicBezTo>
                    <a:pt x="310794" y="19453"/>
                    <a:pt x="287664" y="42511"/>
                    <a:pt x="270438" y="69898"/>
                  </a:cubicBezTo>
                  <a:cubicBezTo>
                    <a:pt x="263547" y="70909"/>
                    <a:pt x="258874" y="77256"/>
                    <a:pt x="260104" y="84048"/>
                  </a:cubicBezTo>
                  <a:cubicBezTo>
                    <a:pt x="261085" y="90840"/>
                    <a:pt x="267239" y="95516"/>
                    <a:pt x="274129" y="94506"/>
                  </a:cubicBezTo>
                  <a:cubicBezTo>
                    <a:pt x="282249" y="94483"/>
                    <a:pt x="289633" y="89241"/>
                    <a:pt x="292093" y="81465"/>
                  </a:cubicBezTo>
                  <a:cubicBezTo>
                    <a:pt x="307596" y="57472"/>
                    <a:pt x="328512" y="37292"/>
                    <a:pt x="352875" y="22406"/>
                  </a:cubicBezTo>
                  <a:cubicBezTo>
                    <a:pt x="358290" y="18322"/>
                    <a:pt x="359517" y="10716"/>
                    <a:pt x="355582" y="5179"/>
                  </a:cubicBezTo>
                  <a:cubicBezTo>
                    <a:pt x="355582" y="5032"/>
                    <a:pt x="355337" y="4885"/>
                    <a:pt x="355337" y="4738"/>
                  </a:cubicBezTo>
                  <a:cubicBezTo>
                    <a:pt x="353244" y="2093"/>
                    <a:pt x="350352" y="517"/>
                    <a:pt x="347306" y="10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35" name="Google Shape;935;p19"/>
            <p:cNvSpPr/>
            <p:nvPr/>
          </p:nvSpPr>
          <p:spPr>
            <a:xfrm flipH="1">
              <a:off x="3007054" y="780417"/>
              <a:ext cx="499902" cy="600935"/>
            </a:xfrm>
            <a:custGeom>
              <a:rect b="b" l="l" r="r" t="t"/>
              <a:pathLst>
                <a:path extrusionOk="0" h="232695" w="193573">
                  <a:moveTo>
                    <a:pt x="274" y="232141"/>
                  </a:moveTo>
                  <a:cubicBezTo>
                    <a:pt x="-6394" y="182326"/>
                    <a:pt x="13418" y="154227"/>
                    <a:pt x="57424" y="133462"/>
                  </a:cubicBezTo>
                  <a:cubicBezTo>
                    <a:pt x="80378" y="120127"/>
                    <a:pt x="124099" y="98791"/>
                    <a:pt x="144958" y="84885"/>
                  </a:cubicBezTo>
                  <a:cubicBezTo>
                    <a:pt x="170675" y="63549"/>
                    <a:pt x="184201" y="32211"/>
                    <a:pt x="192583" y="-174"/>
                  </a:cubicBezTo>
                  <a:cubicBezTo>
                    <a:pt x="190011" y="27315"/>
                    <a:pt x="180106" y="53624"/>
                    <a:pt x="164008" y="76026"/>
                  </a:cubicBezTo>
                  <a:cubicBezTo>
                    <a:pt x="147625" y="99077"/>
                    <a:pt x="120384" y="108888"/>
                    <a:pt x="97333" y="122699"/>
                  </a:cubicBezTo>
                  <a:lnTo>
                    <a:pt x="61614" y="141749"/>
                  </a:lnTo>
                  <a:cubicBezTo>
                    <a:pt x="17514" y="161275"/>
                    <a:pt x="654" y="183373"/>
                    <a:pt x="179" y="232522"/>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36" name="Google Shape;936;p19"/>
            <p:cNvSpPr/>
            <p:nvPr/>
          </p:nvSpPr>
          <p:spPr>
            <a:xfrm flipH="1">
              <a:off x="2684910" y="620788"/>
              <a:ext cx="210262" cy="318226"/>
            </a:xfrm>
            <a:custGeom>
              <a:rect b="b" l="l" r="r" t="t"/>
              <a:pathLst>
                <a:path extrusionOk="0" h="123224" w="81418">
                  <a:moveTo>
                    <a:pt x="-977" y="74855"/>
                  </a:moveTo>
                  <a:cubicBezTo>
                    <a:pt x="-977" y="39612"/>
                    <a:pt x="-311" y="21991"/>
                    <a:pt x="9596" y="12180"/>
                  </a:cubicBezTo>
                  <a:cubicBezTo>
                    <a:pt x="23120" y="-679"/>
                    <a:pt x="43219" y="-3822"/>
                    <a:pt x="59983" y="4275"/>
                  </a:cubicBezTo>
                  <a:cubicBezTo>
                    <a:pt x="81985" y="16467"/>
                    <a:pt x="80652" y="47518"/>
                    <a:pt x="80270" y="56376"/>
                  </a:cubicBezTo>
                  <a:cubicBezTo>
                    <a:pt x="78938" y="86475"/>
                    <a:pt x="59220" y="122480"/>
                    <a:pt x="34360" y="123051"/>
                  </a:cubicBezTo>
                  <a:cubicBezTo>
                    <a:pt x="22835" y="122956"/>
                    <a:pt x="11977" y="117412"/>
                    <a:pt x="5214" y="108097"/>
                  </a:cubicBezTo>
                  <a:cubicBezTo>
                    <a:pt x="737" y="102287"/>
                    <a:pt x="-1168" y="95143"/>
                    <a:pt x="-977" y="74855"/>
                  </a:cubicBezTo>
                  <a:close/>
                </a:path>
              </a:pathLst>
            </a:custGeom>
            <a:solidFill>
              <a:srgbClr val="CFB6A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
        <p:nvSpPr>
          <p:cNvPr id="937" name="Google Shape;937;p19"/>
          <p:cNvSpPr txBox="1"/>
          <p:nvPr>
            <p:ph idx="1" type="subTitle"/>
          </p:nvPr>
        </p:nvSpPr>
        <p:spPr>
          <a:xfrm>
            <a:off x="2731320" y="3554225"/>
            <a:ext cx="6729300" cy="717900"/>
          </a:xfrm>
          <a:prstGeom prst="rect">
            <a:avLst/>
          </a:prstGeom>
          <a:noFill/>
          <a:ln>
            <a:noFill/>
          </a:ln>
        </p:spPr>
        <p:txBody>
          <a:bodyPr anchorCtr="0" anchor="t" bIns="121900" lIns="121900" spcFirstLastPara="1" rIns="121900" wrap="square" tIns="121900">
            <a:noAutofit/>
          </a:bodyPr>
          <a:lstStyle>
            <a:lvl1pPr lvl="0" algn="ctr">
              <a:lnSpc>
                <a:spcPct val="115000"/>
              </a:lnSpc>
              <a:spcBef>
                <a:spcPts val="0"/>
              </a:spcBef>
              <a:spcAft>
                <a:spcPts val="0"/>
              </a:spcAft>
              <a:buClr>
                <a:schemeClr val="accent3"/>
              </a:buClr>
              <a:buSzPts val="2100"/>
              <a:buNone/>
              <a:defRPr b="1" sz="2100">
                <a:solidFill>
                  <a:schemeClr val="accent3"/>
                </a:solidFill>
              </a:defRPr>
            </a:lvl1pPr>
            <a:lvl2pPr lvl="1" algn="ctr">
              <a:lnSpc>
                <a:spcPct val="115000"/>
              </a:lnSpc>
              <a:spcBef>
                <a:spcPts val="2100"/>
              </a:spcBef>
              <a:spcAft>
                <a:spcPts val="0"/>
              </a:spcAft>
              <a:buClr>
                <a:schemeClr val="accent3"/>
              </a:buClr>
              <a:buSzPts val="2100"/>
              <a:buNone/>
              <a:defRPr b="1" sz="2100">
                <a:solidFill>
                  <a:schemeClr val="accent3"/>
                </a:solidFill>
              </a:defRPr>
            </a:lvl2pPr>
            <a:lvl3pPr lvl="2" algn="ctr">
              <a:lnSpc>
                <a:spcPct val="115000"/>
              </a:lnSpc>
              <a:spcBef>
                <a:spcPts val="2100"/>
              </a:spcBef>
              <a:spcAft>
                <a:spcPts val="0"/>
              </a:spcAft>
              <a:buClr>
                <a:schemeClr val="accent3"/>
              </a:buClr>
              <a:buSzPts val="2100"/>
              <a:buNone/>
              <a:defRPr b="1" sz="2100">
                <a:solidFill>
                  <a:schemeClr val="accent3"/>
                </a:solidFill>
              </a:defRPr>
            </a:lvl3pPr>
            <a:lvl4pPr lvl="3" algn="ctr">
              <a:lnSpc>
                <a:spcPct val="115000"/>
              </a:lnSpc>
              <a:spcBef>
                <a:spcPts val="2100"/>
              </a:spcBef>
              <a:spcAft>
                <a:spcPts val="0"/>
              </a:spcAft>
              <a:buClr>
                <a:schemeClr val="accent3"/>
              </a:buClr>
              <a:buSzPts val="2100"/>
              <a:buNone/>
              <a:defRPr b="1" sz="2100">
                <a:solidFill>
                  <a:schemeClr val="accent3"/>
                </a:solidFill>
              </a:defRPr>
            </a:lvl4pPr>
            <a:lvl5pPr lvl="4" algn="ctr">
              <a:lnSpc>
                <a:spcPct val="115000"/>
              </a:lnSpc>
              <a:spcBef>
                <a:spcPts val="2100"/>
              </a:spcBef>
              <a:spcAft>
                <a:spcPts val="0"/>
              </a:spcAft>
              <a:buClr>
                <a:schemeClr val="accent3"/>
              </a:buClr>
              <a:buSzPts val="2100"/>
              <a:buNone/>
              <a:defRPr b="1" sz="2100">
                <a:solidFill>
                  <a:schemeClr val="accent3"/>
                </a:solidFill>
              </a:defRPr>
            </a:lvl5pPr>
            <a:lvl6pPr lvl="5" algn="ctr">
              <a:lnSpc>
                <a:spcPct val="115000"/>
              </a:lnSpc>
              <a:spcBef>
                <a:spcPts val="2100"/>
              </a:spcBef>
              <a:spcAft>
                <a:spcPts val="0"/>
              </a:spcAft>
              <a:buClr>
                <a:schemeClr val="accent3"/>
              </a:buClr>
              <a:buSzPts val="2100"/>
              <a:buNone/>
              <a:defRPr b="1" sz="2100">
                <a:solidFill>
                  <a:schemeClr val="accent3"/>
                </a:solidFill>
              </a:defRPr>
            </a:lvl6pPr>
            <a:lvl7pPr lvl="6" algn="ctr">
              <a:lnSpc>
                <a:spcPct val="115000"/>
              </a:lnSpc>
              <a:spcBef>
                <a:spcPts val="2100"/>
              </a:spcBef>
              <a:spcAft>
                <a:spcPts val="0"/>
              </a:spcAft>
              <a:buClr>
                <a:schemeClr val="accent3"/>
              </a:buClr>
              <a:buSzPts val="2100"/>
              <a:buNone/>
              <a:defRPr b="1" sz="2100">
                <a:solidFill>
                  <a:schemeClr val="accent3"/>
                </a:solidFill>
              </a:defRPr>
            </a:lvl7pPr>
            <a:lvl8pPr lvl="7" algn="ctr">
              <a:lnSpc>
                <a:spcPct val="115000"/>
              </a:lnSpc>
              <a:spcBef>
                <a:spcPts val="2100"/>
              </a:spcBef>
              <a:spcAft>
                <a:spcPts val="0"/>
              </a:spcAft>
              <a:buClr>
                <a:schemeClr val="accent3"/>
              </a:buClr>
              <a:buSzPts val="2100"/>
              <a:buNone/>
              <a:defRPr b="1" sz="2100">
                <a:solidFill>
                  <a:schemeClr val="accent3"/>
                </a:solidFill>
              </a:defRPr>
            </a:lvl8pPr>
            <a:lvl9pPr lvl="8" algn="ctr">
              <a:lnSpc>
                <a:spcPct val="115000"/>
              </a:lnSpc>
              <a:spcBef>
                <a:spcPts val="2100"/>
              </a:spcBef>
              <a:spcAft>
                <a:spcPts val="2100"/>
              </a:spcAft>
              <a:buClr>
                <a:schemeClr val="accent3"/>
              </a:buClr>
              <a:buSzPts val="2100"/>
              <a:buNone/>
              <a:defRPr b="1" sz="2100">
                <a:solidFill>
                  <a:schemeClr val="accent3"/>
                </a:solidFill>
              </a:defRPr>
            </a:lvl9pPr>
          </a:lstStyle>
          <a:p/>
        </p:txBody>
      </p:sp>
      <p:sp>
        <p:nvSpPr>
          <p:cNvPr id="938" name="Google Shape;938;p19"/>
          <p:cNvSpPr txBox="1"/>
          <p:nvPr>
            <p:ph type="title"/>
          </p:nvPr>
        </p:nvSpPr>
        <p:spPr>
          <a:xfrm>
            <a:off x="1752113" y="2621375"/>
            <a:ext cx="8687700" cy="763500"/>
          </a:xfrm>
          <a:prstGeom prst="rect">
            <a:avLst/>
          </a:prstGeom>
          <a:noFill/>
          <a:ln>
            <a:noFill/>
          </a:ln>
        </p:spPr>
        <p:txBody>
          <a:bodyPr anchorCtr="0" anchor="b" bIns="121900" lIns="121900" spcFirstLastPara="1" rIns="121900" wrap="square" tIns="121900">
            <a:noAutofit/>
          </a:bodyPr>
          <a:lstStyle>
            <a:lvl1pPr lvl="0" marR="0" algn="ctr">
              <a:lnSpc>
                <a:spcPct val="100000"/>
              </a:lnSpc>
              <a:spcBef>
                <a:spcPts val="0"/>
              </a:spcBef>
              <a:spcAft>
                <a:spcPts val="0"/>
              </a:spcAft>
              <a:buClr>
                <a:schemeClr val="accent1"/>
              </a:buClr>
              <a:buSzPts val="7000"/>
              <a:buFont typeface="Aldrich"/>
              <a:buNone/>
              <a:defRPr sz="7000">
                <a:solidFill>
                  <a:schemeClr val="accent1"/>
                </a:solidFill>
              </a:defRPr>
            </a:lvl1pPr>
            <a:lvl2pPr lvl="1" algn="ctr">
              <a:lnSpc>
                <a:spcPct val="100000"/>
              </a:lnSpc>
              <a:spcBef>
                <a:spcPts val="0"/>
              </a:spcBef>
              <a:spcAft>
                <a:spcPts val="0"/>
              </a:spcAft>
              <a:buClr>
                <a:schemeClr val="accent1"/>
              </a:buClr>
              <a:buSzPts val="8000"/>
              <a:buFont typeface="Abril Fatface"/>
              <a:buNone/>
              <a:defRPr sz="8000">
                <a:solidFill>
                  <a:schemeClr val="accent1"/>
                </a:solidFill>
                <a:latin typeface="Abril Fatface"/>
                <a:ea typeface="Abril Fatface"/>
                <a:cs typeface="Abril Fatface"/>
                <a:sym typeface="Abril Fatface"/>
              </a:defRPr>
            </a:lvl2pPr>
            <a:lvl3pPr lvl="2" algn="ctr">
              <a:lnSpc>
                <a:spcPct val="100000"/>
              </a:lnSpc>
              <a:spcBef>
                <a:spcPts val="0"/>
              </a:spcBef>
              <a:spcAft>
                <a:spcPts val="0"/>
              </a:spcAft>
              <a:buClr>
                <a:schemeClr val="accent1"/>
              </a:buClr>
              <a:buSzPts val="8000"/>
              <a:buFont typeface="Abril Fatface"/>
              <a:buNone/>
              <a:defRPr sz="8000">
                <a:solidFill>
                  <a:schemeClr val="accent1"/>
                </a:solidFill>
                <a:latin typeface="Abril Fatface"/>
                <a:ea typeface="Abril Fatface"/>
                <a:cs typeface="Abril Fatface"/>
                <a:sym typeface="Abril Fatface"/>
              </a:defRPr>
            </a:lvl3pPr>
            <a:lvl4pPr lvl="3" algn="ctr">
              <a:lnSpc>
                <a:spcPct val="100000"/>
              </a:lnSpc>
              <a:spcBef>
                <a:spcPts val="0"/>
              </a:spcBef>
              <a:spcAft>
                <a:spcPts val="0"/>
              </a:spcAft>
              <a:buClr>
                <a:schemeClr val="accent1"/>
              </a:buClr>
              <a:buSzPts val="8000"/>
              <a:buFont typeface="Abril Fatface"/>
              <a:buNone/>
              <a:defRPr sz="8000">
                <a:solidFill>
                  <a:schemeClr val="accent1"/>
                </a:solidFill>
                <a:latin typeface="Abril Fatface"/>
                <a:ea typeface="Abril Fatface"/>
                <a:cs typeface="Abril Fatface"/>
                <a:sym typeface="Abril Fatface"/>
              </a:defRPr>
            </a:lvl4pPr>
            <a:lvl5pPr lvl="4" algn="ctr">
              <a:lnSpc>
                <a:spcPct val="100000"/>
              </a:lnSpc>
              <a:spcBef>
                <a:spcPts val="0"/>
              </a:spcBef>
              <a:spcAft>
                <a:spcPts val="0"/>
              </a:spcAft>
              <a:buClr>
                <a:schemeClr val="accent1"/>
              </a:buClr>
              <a:buSzPts val="8000"/>
              <a:buFont typeface="Abril Fatface"/>
              <a:buNone/>
              <a:defRPr sz="8000">
                <a:solidFill>
                  <a:schemeClr val="accent1"/>
                </a:solidFill>
                <a:latin typeface="Abril Fatface"/>
                <a:ea typeface="Abril Fatface"/>
                <a:cs typeface="Abril Fatface"/>
                <a:sym typeface="Abril Fatface"/>
              </a:defRPr>
            </a:lvl5pPr>
            <a:lvl6pPr lvl="5" algn="ctr">
              <a:lnSpc>
                <a:spcPct val="100000"/>
              </a:lnSpc>
              <a:spcBef>
                <a:spcPts val="0"/>
              </a:spcBef>
              <a:spcAft>
                <a:spcPts val="0"/>
              </a:spcAft>
              <a:buClr>
                <a:schemeClr val="accent1"/>
              </a:buClr>
              <a:buSzPts val="8000"/>
              <a:buFont typeface="Abril Fatface"/>
              <a:buNone/>
              <a:defRPr sz="8000">
                <a:solidFill>
                  <a:schemeClr val="accent1"/>
                </a:solidFill>
                <a:latin typeface="Abril Fatface"/>
                <a:ea typeface="Abril Fatface"/>
                <a:cs typeface="Abril Fatface"/>
                <a:sym typeface="Abril Fatface"/>
              </a:defRPr>
            </a:lvl6pPr>
            <a:lvl7pPr lvl="6" algn="ctr">
              <a:lnSpc>
                <a:spcPct val="100000"/>
              </a:lnSpc>
              <a:spcBef>
                <a:spcPts val="0"/>
              </a:spcBef>
              <a:spcAft>
                <a:spcPts val="0"/>
              </a:spcAft>
              <a:buClr>
                <a:schemeClr val="accent1"/>
              </a:buClr>
              <a:buSzPts val="8000"/>
              <a:buFont typeface="Abril Fatface"/>
              <a:buNone/>
              <a:defRPr sz="8000">
                <a:solidFill>
                  <a:schemeClr val="accent1"/>
                </a:solidFill>
                <a:latin typeface="Abril Fatface"/>
                <a:ea typeface="Abril Fatface"/>
                <a:cs typeface="Abril Fatface"/>
                <a:sym typeface="Abril Fatface"/>
              </a:defRPr>
            </a:lvl7pPr>
            <a:lvl8pPr lvl="7" algn="ctr">
              <a:lnSpc>
                <a:spcPct val="100000"/>
              </a:lnSpc>
              <a:spcBef>
                <a:spcPts val="0"/>
              </a:spcBef>
              <a:spcAft>
                <a:spcPts val="0"/>
              </a:spcAft>
              <a:buClr>
                <a:schemeClr val="accent1"/>
              </a:buClr>
              <a:buSzPts val="8000"/>
              <a:buFont typeface="Abril Fatface"/>
              <a:buNone/>
              <a:defRPr sz="8000">
                <a:solidFill>
                  <a:schemeClr val="accent1"/>
                </a:solidFill>
                <a:latin typeface="Abril Fatface"/>
                <a:ea typeface="Abril Fatface"/>
                <a:cs typeface="Abril Fatface"/>
                <a:sym typeface="Abril Fatface"/>
              </a:defRPr>
            </a:lvl8pPr>
            <a:lvl9pPr lvl="8" algn="ctr">
              <a:lnSpc>
                <a:spcPct val="100000"/>
              </a:lnSpc>
              <a:spcBef>
                <a:spcPts val="0"/>
              </a:spcBef>
              <a:spcAft>
                <a:spcPts val="0"/>
              </a:spcAft>
              <a:buClr>
                <a:schemeClr val="accent1"/>
              </a:buClr>
              <a:buSzPts val="8000"/>
              <a:buFont typeface="Abril Fatface"/>
              <a:buNone/>
              <a:defRPr sz="8000">
                <a:solidFill>
                  <a:schemeClr val="accent1"/>
                </a:solidFill>
                <a:latin typeface="Abril Fatface"/>
                <a:ea typeface="Abril Fatface"/>
                <a:cs typeface="Abril Fatface"/>
                <a:sym typeface="Abril Fatface"/>
              </a:defRPr>
            </a:lvl9pPr>
          </a:lstStyle>
          <a:p/>
        </p:txBody>
      </p:sp>
      <p:sp>
        <p:nvSpPr>
          <p:cNvPr id="939" name="Google Shape;939;p19"/>
          <p:cNvSpPr txBox="1"/>
          <p:nvPr>
            <p:ph idx="2" type="body"/>
          </p:nvPr>
        </p:nvSpPr>
        <p:spPr>
          <a:xfrm>
            <a:off x="2731380" y="4114225"/>
            <a:ext cx="6729300" cy="1341600"/>
          </a:xfrm>
          <a:prstGeom prst="rect">
            <a:avLst/>
          </a:prstGeom>
          <a:noFill/>
          <a:ln>
            <a:noFill/>
          </a:ln>
        </p:spPr>
        <p:txBody>
          <a:bodyPr anchorCtr="0" anchor="t" bIns="121900" lIns="121900" spcFirstLastPara="1" rIns="121900" wrap="square" tIns="121900">
            <a:noAutofit/>
          </a:bodyPr>
          <a:lstStyle>
            <a:lvl1pPr indent="-349250" lvl="0" marL="457200" algn="ctr">
              <a:lnSpc>
                <a:spcPct val="100000"/>
              </a:lnSpc>
              <a:spcBef>
                <a:spcPts val="0"/>
              </a:spcBef>
              <a:spcAft>
                <a:spcPts val="0"/>
              </a:spcAft>
              <a:buSzPts val="1900"/>
              <a:buChar char="●"/>
              <a:defRPr/>
            </a:lvl1pPr>
            <a:lvl2pPr indent="-349250" lvl="1" marL="914400" algn="ctr">
              <a:lnSpc>
                <a:spcPct val="100000"/>
              </a:lnSpc>
              <a:spcBef>
                <a:spcPts val="0"/>
              </a:spcBef>
              <a:spcAft>
                <a:spcPts val="0"/>
              </a:spcAft>
              <a:buSzPts val="1900"/>
              <a:buChar char="○"/>
              <a:defRPr/>
            </a:lvl2pPr>
            <a:lvl3pPr indent="-349250" lvl="2" marL="1371600" algn="ctr">
              <a:lnSpc>
                <a:spcPct val="100000"/>
              </a:lnSpc>
              <a:spcBef>
                <a:spcPts val="0"/>
              </a:spcBef>
              <a:spcAft>
                <a:spcPts val="0"/>
              </a:spcAft>
              <a:buSzPts val="1900"/>
              <a:buChar char="■"/>
              <a:defRPr/>
            </a:lvl3pPr>
            <a:lvl4pPr indent="-349250" lvl="3" marL="1828800" algn="ctr">
              <a:lnSpc>
                <a:spcPct val="100000"/>
              </a:lnSpc>
              <a:spcBef>
                <a:spcPts val="0"/>
              </a:spcBef>
              <a:spcAft>
                <a:spcPts val="0"/>
              </a:spcAft>
              <a:buSzPts val="1900"/>
              <a:buChar char="●"/>
              <a:defRPr/>
            </a:lvl4pPr>
            <a:lvl5pPr indent="-349250" lvl="4" marL="2286000" algn="ctr">
              <a:lnSpc>
                <a:spcPct val="100000"/>
              </a:lnSpc>
              <a:spcBef>
                <a:spcPts val="0"/>
              </a:spcBef>
              <a:spcAft>
                <a:spcPts val="0"/>
              </a:spcAft>
              <a:buSzPts val="1900"/>
              <a:buChar char="○"/>
              <a:defRPr/>
            </a:lvl5pPr>
            <a:lvl6pPr indent="-349250" lvl="5" marL="2743200" algn="ctr">
              <a:lnSpc>
                <a:spcPct val="100000"/>
              </a:lnSpc>
              <a:spcBef>
                <a:spcPts val="0"/>
              </a:spcBef>
              <a:spcAft>
                <a:spcPts val="0"/>
              </a:spcAft>
              <a:buSzPts val="1900"/>
              <a:buChar char="■"/>
              <a:defRPr/>
            </a:lvl6pPr>
            <a:lvl7pPr indent="-349250" lvl="6" marL="3200400" algn="ctr">
              <a:lnSpc>
                <a:spcPct val="100000"/>
              </a:lnSpc>
              <a:spcBef>
                <a:spcPts val="0"/>
              </a:spcBef>
              <a:spcAft>
                <a:spcPts val="0"/>
              </a:spcAft>
              <a:buSzPts val="1900"/>
              <a:buChar char="●"/>
              <a:defRPr/>
            </a:lvl7pPr>
            <a:lvl8pPr indent="-349250" lvl="7" marL="3657600" algn="ctr">
              <a:lnSpc>
                <a:spcPct val="100000"/>
              </a:lnSpc>
              <a:spcBef>
                <a:spcPts val="0"/>
              </a:spcBef>
              <a:spcAft>
                <a:spcPts val="0"/>
              </a:spcAft>
              <a:buSzPts val="1900"/>
              <a:buChar char="○"/>
              <a:defRPr/>
            </a:lvl8pPr>
            <a:lvl9pPr indent="-349250" lvl="8" marL="4114800" algn="ctr">
              <a:lnSpc>
                <a:spcPct val="100000"/>
              </a:lnSpc>
              <a:spcBef>
                <a:spcPts val="0"/>
              </a:spcBef>
              <a:spcAft>
                <a:spcPts val="0"/>
              </a:spcAft>
              <a:buSzPts val="1900"/>
              <a:buChar char="■"/>
              <a:defRPr/>
            </a:lvl9pPr>
          </a:lstStyle>
          <a:p/>
        </p:txBody>
      </p:sp>
      <p:grpSp>
        <p:nvGrpSpPr>
          <p:cNvPr id="940" name="Google Shape;940;p19"/>
          <p:cNvGrpSpPr/>
          <p:nvPr/>
        </p:nvGrpSpPr>
        <p:grpSpPr>
          <a:xfrm flipH="1">
            <a:off x="8475468" y="1206823"/>
            <a:ext cx="1289994" cy="1914915"/>
            <a:chOff x="336042" y="1748680"/>
            <a:chExt cx="3442739" cy="5110527"/>
          </a:xfrm>
        </p:grpSpPr>
        <p:sp>
          <p:nvSpPr>
            <p:cNvPr id="941" name="Google Shape;941;p19"/>
            <p:cNvSpPr/>
            <p:nvPr/>
          </p:nvSpPr>
          <p:spPr>
            <a:xfrm flipH="1">
              <a:off x="1135921" y="1748680"/>
              <a:ext cx="1404282" cy="3440986"/>
            </a:xfrm>
            <a:custGeom>
              <a:rect b="b" l="l" r="r" t="t"/>
              <a:pathLst>
                <a:path extrusionOk="0" h="1222375" w="498857">
                  <a:moveTo>
                    <a:pt x="3901" y="157417"/>
                  </a:moveTo>
                  <a:cubicBezTo>
                    <a:pt x="-3053" y="134452"/>
                    <a:pt x="-2576" y="109897"/>
                    <a:pt x="5234" y="87218"/>
                  </a:cubicBezTo>
                  <a:cubicBezTo>
                    <a:pt x="9044" y="76645"/>
                    <a:pt x="24284" y="58643"/>
                    <a:pt x="55526" y="23686"/>
                  </a:cubicBezTo>
                  <a:cubicBezTo>
                    <a:pt x="71528" y="5493"/>
                    <a:pt x="77815" y="-793"/>
                    <a:pt x="86007" y="-126"/>
                  </a:cubicBezTo>
                  <a:cubicBezTo>
                    <a:pt x="94198" y="541"/>
                    <a:pt x="101246" y="10160"/>
                    <a:pt x="116486" y="35593"/>
                  </a:cubicBezTo>
                  <a:cubicBezTo>
                    <a:pt x="149728" y="90838"/>
                    <a:pt x="149633" y="89599"/>
                    <a:pt x="150871" y="93790"/>
                  </a:cubicBezTo>
                  <a:cubicBezTo>
                    <a:pt x="160396" y="127318"/>
                    <a:pt x="149062" y="159798"/>
                    <a:pt x="138965" y="179515"/>
                  </a:cubicBezTo>
                  <a:cubicBezTo>
                    <a:pt x="149442" y="163551"/>
                    <a:pt x="164111" y="150740"/>
                    <a:pt x="181352" y="142463"/>
                  </a:cubicBezTo>
                  <a:cubicBezTo>
                    <a:pt x="204974" y="131604"/>
                    <a:pt x="231834" y="129709"/>
                    <a:pt x="256789" y="137129"/>
                  </a:cubicBezTo>
                  <a:cubicBezTo>
                    <a:pt x="268029" y="140082"/>
                    <a:pt x="277934" y="142844"/>
                    <a:pt x="283269" y="151702"/>
                  </a:cubicBezTo>
                  <a:cubicBezTo>
                    <a:pt x="286032" y="156274"/>
                    <a:pt x="288888" y="164752"/>
                    <a:pt x="279268" y="192755"/>
                  </a:cubicBezTo>
                  <a:cubicBezTo>
                    <a:pt x="271172" y="216405"/>
                    <a:pt x="259552" y="238713"/>
                    <a:pt x="244883" y="258953"/>
                  </a:cubicBezTo>
                  <a:cubicBezTo>
                    <a:pt x="234978" y="272575"/>
                    <a:pt x="223833" y="285319"/>
                    <a:pt x="211736" y="297053"/>
                  </a:cubicBezTo>
                  <a:cubicBezTo>
                    <a:pt x="227262" y="295187"/>
                    <a:pt x="242978" y="296092"/>
                    <a:pt x="258123" y="299721"/>
                  </a:cubicBezTo>
                  <a:cubicBezTo>
                    <a:pt x="278125" y="304674"/>
                    <a:pt x="296700" y="314189"/>
                    <a:pt x="312415" y="327534"/>
                  </a:cubicBezTo>
                  <a:cubicBezTo>
                    <a:pt x="330417" y="342202"/>
                    <a:pt x="343182" y="352584"/>
                    <a:pt x="344134" y="368586"/>
                  </a:cubicBezTo>
                  <a:cubicBezTo>
                    <a:pt x="345086" y="384588"/>
                    <a:pt x="333371" y="398019"/>
                    <a:pt x="322989" y="409544"/>
                  </a:cubicBezTo>
                  <a:cubicBezTo>
                    <a:pt x="313559" y="419793"/>
                    <a:pt x="302319" y="428308"/>
                    <a:pt x="289936" y="434690"/>
                  </a:cubicBezTo>
                  <a:cubicBezTo>
                    <a:pt x="266505" y="447539"/>
                    <a:pt x="240883" y="456093"/>
                    <a:pt x="214403" y="459931"/>
                  </a:cubicBezTo>
                  <a:cubicBezTo>
                    <a:pt x="235644" y="470218"/>
                    <a:pt x="253074" y="479934"/>
                    <a:pt x="266028" y="487649"/>
                  </a:cubicBezTo>
                  <a:cubicBezTo>
                    <a:pt x="297080" y="506127"/>
                    <a:pt x="306415" y="514985"/>
                    <a:pt x="313653" y="524797"/>
                  </a:cubicBezTo>
                  <a:cubicBezTo>
                    <a:pt x="322035" y="533874"/>
                    <a:pt x="327179" y="545513"/>
                    <a:pt x="328227" y="557848"/>
                  </a:cubicBezTo>
                  <a:cubicBezTo>
                    <a:pt x="328227" y="576898"/>
                    <a:pt x="312892" y="590614"/>
                    <a:pt x="297747" y="604235"/>
                  </a:cubicBezTo>
                  <a:cubicBezTo>
                    <a:pt x="279077" y="620104"/>
                    <a:pt x="257457" y="632229"/>
                    <a:pt x="234215" y="639953"/>
                  </a:cubicBezTo>
                  <a:cubicBezTo>
                    <a:pt x="213736" y="646993"/>
                    <a:pt x="192305" y="651003"/>
                    <a:pt x="170684" y="651860"/>
                  </a:cubicBezTo>
                  <a:cubicBezTo>
                    <a:pt x="195163" y="649498"/>
                    <a:pt x="219737" y="653603"/>
                    <a:pt x="242121" y="663766"/>
                  </a:cubicBezTo>
                  <a:cubicBezTo>
                    <a:pt x="258980" y="671996"/>
                    <a:pt x="274315" y="683226"/>
                    <a:pt x="287175" y="696913"/>
                  </a:cubicBezTo>
                  <a:cubicBezTo>
                    <a:pt x="306891" y="715963"/>
                    <a:pt x="318035" y="724917"/>
                    <a:pt x="318892" y="737966"/>
                  </a:cubicBezTo>
                  <a:cubicBezTo>
                    <a:pt x="319749" y="751015"/>
                    <a:pt x="311178" y="761112"/>
                    <a:pt x="295080" y="778923"/>
                  </a:cubicBezTo>
                  <a:cubicBezTo>
                    <a:pt x="276316" y="799821"/>
                    <a:pt x="253646" y="816928"/>
                    <a:pt x="228405" y="829311"/>
                  </a:cubicBezTo>
                  <a:cubicBezTo>
                    <a:pt x="209546" y="838302"/>
                    <a:pt x="189543" y="844522"/>
                    <a:pt x="168874" y="847789"/>
                  </a:cubicBezTo>
                  <a:cubicBezTo>
                    <a:pt x="196401" y="846141"/>
                    <a:pt x="223928" y="849361"/>
                    <a:pt x="250313" y="857314"/>
                  </a:cubicBezTo>
                  <a:cubicBezTo>
                    <a:pt x="264410" y="862010"/>
                    <a:pt x="277745" y="868716"/>
                    <a:pt x="289936" y="877222"/>
                  </a:cubicBezTo>
                  <a:cubicBezTo>
                    <a:pt x="302890" y="885508"/>
                    <a:pt x="305652" y="889413"/>
                    <a:pt x="307177" y="893128"/>
                  </a:cubicBezTo>
                  <a:cubicBezTo>
                    <a:pt x="312606" y="905987"/>
                    <a:pt x="304605" y="920560"/>
                    <a:pt x="299271" y="930181"/>
                  </a:cubicBezTo>
                  <a:cubicBezTo>
                    <a:pt x="292699" y="941677"/>
                    <a:pt x="284126" y="951983"/>
                    <a:pt x="274125" y="960661"/>
                  </a:cubicBezTo>
                  <a:cubicBezTo>
                    <a:pt x="259838" y="973805"/>
                    <a:pt x="243074" y="989236"/>
                    <a:pt x="223833" y="1005618"/>
                  </a:cubicBezTo>
                  <a:cubicBezTo>
                    <a:pt x="248884" y="1001332"/>
                    <a:pt x="269172" y="996093"/>
                    <a:pt x="283364" y="992378"/>
                  </a:cubicBezTo>
                  <a:cubicBezTo>
                    <a:pt x="315845" y="983520"/>
                    <a:pt x="330989" y="976472"/>
                    <a:pt x="344229" y="984473"/>
                  </a:cubicBezTo>
                  <a:cubicBezTo>
                    <a:pt x="352896" y="990816"/>
                    <a:pt x="358612" y="1000351"/>
                    <a:pt x="360135" y="1010952"/>
                  </a:cubicBezTo>
                  <a:cubicBezTo>
                    <a:pt x="371375" y="1051148"/>
                    <a:pt x="362327" y="1091820"/>
                    <a:pt x="353563" y="1118204"/>
                  </a:cubicBezTo>
                  <a:cubicBezTo>
                    <a:pt x="367946" y="1094630"/>
                    <a:pt x="387949" y="1074989"/>
                    <a:pt x="411761" y="1061054"/>
                  </a:cubicBezTo>
                  <a:cubicBezTo>
                    <a:pt x="423572" y="1054386"/>
                    <a:pt x="429573" y="1051053"/>
                    <a:pt x="436907" y="1051529"/>
                  </a:cubicBezTo>
                  <a:cubicBezTo>
                    <a:pt x="473578" y="1055339"/>
                    <a:pt x="497867" y="1142874"/>
                    <a:pt x="497867" y="1142874"/>
                  </a:cubicBezTo>
                  <a:lnTo>
                    <a:pt x="497867" y="1142874"/>
                  </a:lnTo>
                  <a:cubicBezTo>
                    <a:pt x="477293" y="1176306"/>
                    <a:pt x="447098" y="1210311"/>
                    <a:pt x="405189" y="1219645"/>
                  </a:cubicBezTo>
                  <a:cubicBezTo>
                    <a:pt x="303081" y="1242410"/>
                    <a:pt x="176589" y="1109155"/>
                    <a:pt x="124487" y="979996"/>
                  </a:cubicBezTo>
                  <a:cubicBezTo>
                    <a:pt x="60098" y="820072"/>
                    <a:pt x="136774" y="732346"/>
                    <a:pt x="114962" y="511366"/>
                  </a:cubicBezTo>
                  <a:cubicBezTo>
                    <a:pt x="102008" y="387132"/>
                    <a:pt x="64289" y="266764"/>
                    <a:pt x="3901" y="15741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42" name="Google Shape;942;p19"/>
            <p:cNvSpPr/>
            <p:nvPr/>
          </p:nvSpPr>
          <p:spPr>
            <a:xfrm flipH="1">
              <a:off x="412415" y="2009728"/>
              <a:ext cx="3366366" cy="4849479"/>
            </a:xfrm>
            <a:custGeom>
              <a:rect b="b" l="l" r="r" t="t"/>
              <a:pathLst>
                <a:path extrusionOk="0" h="1722728" w="1195867">
                  <a:moveTo>
                    <a:pt x="1158011" y="1403109"/>
                  </a:moveTo>
                  <a:cubicBezTo>
                    <a:pt x="1132579" y="1487120"/>
                    <a:pt x="1096956" y="1567720"/>
                    <a:pt x="1052093" y="1643139"/>
                  </a:cubicBezTo>
                  <a:cubicBezTo>
                    <a:pt x="1038949" y="1665714"/>
                    <a:pt x="1013993" y="1706290"/>
                    <a:pt x="974369" y="1712005"/>
                  </a:cubicBezTo>
                  <a:cubicBezTo>
                    <a:pt x="968177" y="1712862"/>
                    <a:pt x="949890" y="1715529"/>
                    <a:pt x="939127" y="1704957"/>
                  </a:cubicBezTo>
                  <a:cubicBezTo>
                    <a:pt x="925125" y="1691241"/>
                    <a:pt x="937984" y="1669142"/>
                    <a:pt x="936460" y="1620184"/>
                  </a:cubicBezTo>
                  <a:cubicBezTo>
                    <a:pt x="935507" y="1588465"/>
                    <a:pt x="934840" y="1567606"/>
                    <a:pt x="920552" y="1553509"/>
                  </a:cubicBezTo>
                  <a:cubicBezTo>
                    <a:pt x="900075" y="1532744"/>
                    <a:pt x="864450" y="1537983"/>
                    <a:pt x="842925" y="1541126"/>
                  </a:cubicBezTo>
                  <a:cubicBezTo>
                    <a:pt x="826256" y="1543603"/>
                    <a:pt x="776916" y="1550651"/>
                    <a:pt x="751104" y="1588751"/>
                  </a:cubicBezTo>
                  <a:cubicBezTo>
                    <a:pt x="734149" y="1613707"/>
                    <a:pt x="745198" y="1625709"/>
                    <a:pt x="721100" y="1678858"/>
                  </a:cubicBezTo>
                  <a:cubicBezTo>
                    <a:pt x="713004" y="1696765"/>
                    <a:pt x="700430" y="1728674"/>
                    <a:pt x="675188" y="1721530"/>
                  </a:cubicBezTo>
                  <a:cubicBezTo>
                    <a:pt x="664997" y="1717958"/>
                    <a:pt x="656234" y="1710957"/>
                    <a:pt x="650614" y="1701718"/>
                  </a:cubicBezTo>
                  <a:cubicBezTo>
                    <a:pt x="624039" y="1663618"/>
                    <a:pt x="632993" y="1610659"/>
                    <a:pt x="618706" y="1567606"/>
                  </a:cubicBezTo>
                  <a:cubicBezTo>
                    <a:pt x="606323" y="1530268"/>
                    <a:pt x="579177" y="1508265"/>
                    <a:pt x="562794" y="1561033"/>
                  </a:cubicBezTo>
                  <a:cubicBezTo>
                    <a:pt x="553269" y="1592466"/>
                    <a:pt x="560984" y="1628566"/>
                    <a:pt x="556889" y="1661141"/>
                  </a:cubicBezTo>
                  <a:cubicBezTo>
                    <a:pt x="554126" y="1683620"/>
                    <a:pt x="550031" y="1716863"/>
                    <a:pt x="533933" y="1721149"/>
                  </a:cubicBezTo>
                  <a:cubicBezTo>
                    <a:pt x="522788" y="1724197"/>
                    <a:pt x="509930" y="1711624"/>
                    <a:pt x="502215" y="1703528"/>
                  </a:cubicBezTo>
                  <a:cubicBezTo>
                    <a:pt x="443636" y="1639615"/>
                    <a:pt x="397440" y="1490644"/>
                    <a:pt x="394487" y="1481119"/>
                  </a:cubicBezTo>
                  <a:cubicBezTo>
                    <a:pt x="362769" y="1378820"/>
                    <a:pt x="355339" y="1378154"/>
                    <a:pt x="311525" y="1235755"/>
                  </a:cubicBezTo>
                  <a:cubicBezTo>
                    <a:pt x="289046" y="1162603"/>
                    <a:pt x="281330" y="1130980"/>
                    <a:pt x="281521" y="1089260"/>
                  </a:cubicBezTo>
                  <a:cubicBezTo>
                    <a:pt x="281521" y="1043254"/>
                    <a:pt x="291046" y="1014299"/>
                    <a:pt x="315049" y="939146"/>
                  </a:cubicBezTo>
                  <a:cubicBezTo>
                    <a:pt x="362674" y="788842"/>
                    <a:pt x="407727" y="640728"/>
                    <a:pt x="443922" y="487280"/>
                  </a:cubicBezTo>
                  <a:cubicBezTo>
                    <a:pt x="452400" y="451848"/>
                    <a:pt x="454209" y="422987"/>
                    <a:pt x="412203" y="412223"/>
                  </a:cubicBezTo>
                  <a:cubicBezTo>
                    <a:pt x="376771" y="402698"/>
                    <a:pt x="349148" y="425939"/>
                    <a:pt x="318573" y="438703"/>
                  </a:cubicBezTo>
                  <a:cubicBezTo>
                    <a:pt x="231610" y="475279"/>
                    <a:pt x="135407" y="425844"/>
                    <a:pt x="129693" y="422891"/>
                  </a:cubicBezTo>
                  <a:cubicBezTo>
                    <a:pt x="55969" y="383744"/>
                    <a:pt x="28346" y="312878"/>
                    <a:pt x="20250" y="292208"/>
                  </a:cubicBezTo>
                  <a:cubicBezTo>
                    <a:pt x="7963" y="260585"/>
                    <a:pt x="-14325" y="203531"/>
                    <a:pt x="9677" y="150953"/>
                  </a:cubicBezTo>
                  <a:cubicBezTo>
                    <a:pt x="17963" y="132950"/>
                    <a:pt x="36061" y="105899"/>
                    <a:pt x="127978" y="66275"/>
                  </a:cubicBezTo>
                  <a:cubicBezTo>
                    <a:pt x="210940" y="30556"/>
                    <a:pt x="308953" y="-11735"/>
                    <a:pt x="440398" y="2744"/>
                  </a:cubicBezTo>
                  <a:cubicBezTo>
                    <a:pt x="484308" y="7601"/>
                    <a:pt x="523551" y="12269"/>
                    <a:pt x="558698" y="28080"/>
                  </a:cubicBezTo>
                  <a:cubicBezTo>
                    <a:pt x="574891" y="35424"/>
                    <a:pt x="589749" y="45330"/>
                    <a:pt x="602799" y="57417"/>
                  </a:cubicBezTo>
                  <a:cubicBezTo>
                    <a:pt x="619944" y="73286"/>
                    <a:pt x="633946" y="92297"/>
                    <a:pt x="643947" y="113424"/>
                  </a:cubicBezTo>
                  <a:cubicBezTo>
                    <a:pt x="662997" y="153715"/>
                    <a:pt x="669093" y="198101"/>
                    <a:pt x="673475" y="235725"/>
                  </a:cubicBezTo>
                  <a:cubicBezTo>
                    <a:pt x="681761" y="308020"/>
                    <a:pt x="667855" y="327927"/>
                    <a:pt x="651376" y="464325"/>
                  </a:cubicBezTo>
                  <a:cubicBezTo>
                    <a:pt x="640423" y="555003"/>
                    <a:pt x="631183" y="637871"/>
                    <a:pt x="638994" y="739693"/>
                  </a:cubicBezTo>
                  <a:cubicBezTo>
                    <a:pt x="646804" y="841515"/>
                    <a:pt x="651471" y="892093"/>
                    <a:pt x="691952" y="942671"/>
                  </a:cubicBezTo>
                  <a:cubicBezTo>
                    <a:pt x="759581" y="1027443"/>
                    <a:pt x="866260" y="1033825"/>
                    <a:pt x="880834" y="1034492"/>
                  </a:cubicBezTo>
                  <a:cubicBezTo>
                    <a:pt x="914456" y="1036015"/>
                    <a:pt x="967321" y="1040016"/>
                    <a:pt x="983513" y="1001630"/>
                  </a:cubicBezTo>
                  <a:cubicBezTo>
                    <a:pt x="990847" y="984390"/>
                    <a:pt x="985800" y="964769"/>
                    <a:pt x="981608" y="946576"/>
                  </a:cubicBezTo>
                  <a:cubicBezTo>
                    <a:pt x="958557" y="845515"/>
                    <a:pt x="992943" y="776650"/>
                    <a:pt x="1052093" y="697306"/>
                  </a:cubicBezTo>
                  <a:cubicBezTo>
                    <a:pt x="1077049" y="663874"/>
                    <a:pt x="1105433" y="633137"/>
                    <a:pt x="1136771" y="605581"/>
                  </a:cubicBezTo>
                  <a:cubicBezTo>
                    <a:pt x="1091622" y="702164"/>
                    <a:pt x="1088003" y="780174"/>
                    <a:pt x="1090955" y="827990"/>
                  </a:cubicBezTo>
                  <a:cubicBezTo>
                    <a:pt x="1093908" y="875805"/>
                    <a:pt x="1104671" y="912000"/>
                    <a:pt x="1126198" y="985057"/>
                  </a:cubicBezTo>
                  <a:cubicBezTo>
                    <a:pt x="1162774" y="1108882"/>
                    <a:pt x="1185348" y="1125741"/>
                    <a:pt x="1192873" y="1188130"/>
                  </a:cubicBezTo>
                  <a:cubicBezTo>
                    <a:pt x="1200397" y="1243756"/>
                    <a:pt x="1186300" y="1296810"/>
                    <a:pt x="1158011" y="140310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43" name="Google Shape;943;p19"/>
            <p:cNvSpPr/>
            <p:nvPr/>
          </p:nvSpPr>
          <p:spPr>
            <a:xfrm flipH="1" rot="1801764">
              <a:off x="1938434" y="1927726"/>
              <a:ext cx="482317" cy="1014556"/>
            </a:xfrm>
            <a:custGeom>
              <a:rect b="b" l="l" r="r" t="t"/>
              <a:pathLst>
                <a:path extrusionOk="0" h="1015458" w="482746">
                  <a:moveTo>
                    <a:pt x="230798" y="943546"/>
                  </a:moveTo>
                  <a:cubicBezTo>
                    <a:pt x="216713" y="934487"/>
                    <a:pt x="195481" y="942400"/>
                    <a:pt x="183374" y="961224"/>
                  </a:cubicBezTo>
                  <a:cubicBezTo>
                    <a:pt x="171267" y="980047"/>
                    <a:pt x="172872" y="1002649"/>
                    <a:pt x="186956" y="1011708"/>
                  </a:cubicBezTo>
                  <a:cubicBezTo>
                    <a:pt x="201041" y="1020767"/>
                    <a:pt x="222273" y="1012854"/>
                    <a:pt x="234380" y="994031"/>
                  </a:cubicBezTo>
                  <a:cubicBezTo>
                    <a:pt x="246487" y="975207"/>
                    <a:pt x="244882" y="952605"/>
                    <a:pt x="230798" y="943546"/>
                  </a:cubicBezTo>
                  <a:close/>
                  <a:moveTo>
                    <a:pt x="121253" y="822792"/>
                  </a:moveTo>
                  <a:cubicBezTo>
                    <a:pt x="104876" y="819364"/>
                    <a:pt x="87888" y="834326"/>
                    <a:pt x="83308" y="856207"/>
                  </a:cubicBezTo>
                  <a:cubicBezTo>
                    <a:pt x="78729" y="878090"/>
                    <a:pt x="88294" y="898606"/>
                    <a:pt x="104669" y="902033"/>
                  </a:cubicBezTo>
                  <a:cubicBezTo>
                    <a:pt x="121046" y="905461"/>
                    <a:pt x="138031" y="890498"/>
                    <a:pt x="142610" y="868618"/>
                  </a:cubicBezTo>
                  <a:cubicBezTo>
                    <a:pt x="147190" y="846737"/>
                    <a:pt x="137625" y="826218"/>
                    <a:pt x="121253" y="822792"/>
                  </a:cubicBezTo>
                  <a:close/>
                  <a:moveTo>
                    <a:pt x="355836" y="749622"/>
                  </a:moveTo>
                  <a:cubicBezTo>
                    <a:pt x="338882" y="738717"/>
                    <a:pt x="312726" y="749181"/>
                    <a:pt x="297414" y="772988"/>
                  </a:cubicBezTo>
                  <a:cubicBezTo>
                    <a:pt x="282100" y="796797"/>
                    <a:pt x="283427" y="824935"/>
                    <a:pt x="300381" y="835840"/>
                  </a:cubicBezTo>
                  <a:cubicBezTo>
                    <a:pt x="317333" y="846743"/>
                    <a:pt x="343489" y="836279"/>
                    <a:pt x="358801" y="812472"/>
                  </a:cubicBezTo>
                  <a:cubicBezTo>
                    <a:pt x="374115" y="788663"/>
                    <a:pt x="372788" y="760525"/>
                    <a:pt x="355836" y="749622"/>
                  </a:cubicBezTo>
                  <a:close/>
                  <a:moveTo>
                    <a:pt x="200917" y="617551"/>
                  </a:moveTo>
                  <a:cubicBezTo>
                    <a:pt x="195440" y="610233"/>
                    <a:pt x="187875" y="605707"/>
                    <a:pt x="179520" y="605707"/>
                  </a:cubicBezTo>
                  <a:cubicBezTo>
                    <a:pt x="162804" y="605707"/>
                    <a:pt x="149254" y="623814"/>
                    <a:pt x="149254" y="646147"/>
                  </a:cubicBezTo>
                  <a:cubicBezTo>
                    <a:pt x="149254" y="668483"/>
                    <a:pt x="162807" y="686587"/>
                    <a:pt x="179520" y="686587"/>
                  </a:cubicBezTo>
                  <a:cubicBezTo>
                    <a:pt x="196235" y="686587"/>
                    <a:pt x="209782" y="668480"/>
                    <a:pt x="209782" y="646147"/>
                  </a:cubicBezTo>
                  <a:cubicBezTo>
                    <a:pt x="209782" y="634979"/>
                    <a:pt x="206394" y="624870"/>
                    <a:pt x="200917" y="617551"/>
                  </a:cubicBezTo>
                  <a:close/>
                  <a:moveTo>
                    <a:pt x="73942" y="484277"/>
                  </a:moveTo>
                  <a:cubicBezTo>
                    <a:pt x="67319" y="477970"/>
                    <a:pt x="59100" y="474766"/>
                    <a:pt x="50856" y="476160"/>
                  </a:cubicBezTo>
                  <a:cubicBezTo>
                    <a:pt x="34365" y="478947"/>
                    <a:pt x="24019" y="499069"/>
                    <a:pt x="27743" y="521102"/>
                  </a:cubicBezTo>
                  <a:cubicBezTo>
                    <a:pt x="31467" y="543138"/>
                    <a:pt x="47853" y="558740"/>
                    <a:pt x="64342" y="555953"/>
                  </a:cubicBezTo>
                  <a:cubicBezTo>
                    <a:pt x="80833" y="553166"/>
                    <a:pt x="91178" y="533043"/>
                    <a:pt x="87455" y="511010"/>
                  </a:cubicBezTo>
                  <a:cubicBezTo>
                    <a:pt x="85593" y="499993"/>
                    <a:pt x="80565" y="490583"/>
                    <a:pt x="73942" y="484277"/>
                  </a:cubicBezTo>
                  <a:close/>
                  <a:moveTo>
                    <a:pt x="367770" y="535641"/>
                  </a:moveTo>
                  <a:cubicBezTo>
                    <a:pt x="361304" y="531672"/>
                    <a:pt x="354118" y="529339"/>
                    <a:pt x="346494" y="529048"/>
                  </a:cubicBezTo>
                  <a:cubicBezTo>
                    <a:pt x="315988" y="527885"/>
                    <a:pt x="290010" y="559831"/>
                    <a:pt x="288463" y="600401"/>
                  </a:cubicBezTo>
                  <a:cubicBezTo>
                    <a:pt x="286915" y="640968"/>
                    <a:pt x="310388" y="674800"/>
                    <a:pt x="340890" y="675964"/>
                  </a:cubicBezTo>
                  <a:cubicBezTo>
                    <a:pt x="371395" y="677127"/>
                    <a:pt x="397374" y="645181"/>
                    <a:pt x="398921" y="604614"/>
                  </a:cubicBezTo>
                  <a:cubicBezTo>
                    <a:pt x="400082" y="574186"/>
                    <a:pt x="387167" y="547549"/>
                    <a:pt x="367770" y="535641"/>
                  </a:cubicBezTo>
                  <a:close/>
                  <a:moveTo>
                    <a:pt x="224886" y="269654"/>
                  </a:moveTo>
                  <a:cubicBezTo>
                    <a:pt x="217164" y="265304"/>
                    <a:pt x="208674" y="262899"/>
                    <a:pt x="199763" y="262899"/>
                  </a:cubicBezTo>
                  <a:cubicBezTo>
                    <a:pt x="164113" y="262899"/>
                    <a:pt x="135217" y="301388"/>
                    <a:pt x="135217" y="348869"/>
                  </a:cubicBezTo>
                  <a:cubicBezTo>
                    <a:pt x="135217" y="396348"/>
                    <a:pt x="164113" y="434837"/>
                    <a:pt x="199763" y="434837"/>
                  </a:cubicBezTo>
                  <a:cubicBezTo>
                    <a:pt x="235409" y="434837"/>
                    <a:pt x="264305" y="396348"/>
                    <a:pt x="264305" y="348869"/>
                  </a:cubicBezTo>
                  <a:cubicBezTo>
                    <a:pt x="264305" y="313258"/>
                    <a:pt x="248051" y="282705"/>
                    <a:pt x="224886" y="269654"/>
                  </a:cubicBezTo>
                  <a:close/>
                  <a:moveTo>
                    <a:pt x="51662" y="11845"/>
                  </a:moveTo>
                  <a:cubicBezTo>
                    <a:pt x="46186" y="4526"/>
                    <a:pt x="38620" y="0"/>
                    <a:pt x="30265" y="0"/>
                  </a:cubicBezTo>
                  <a:cubicBezTo>
                    <a:pt x="13549" y="0"/>
                    <a:pt x="0" y="18107"/>
                    <a:pt x="0" y="40440"/>
                  </a:cubicBezTo>
                  <a:cubicBezTo>
                    <a:pt x="0" y="62775"/>
                    <a:pt x="13552" y="80880"/>
                    <a:pt x="30265" y="80879"/>
                  </a:cubicBezTo>
                  <a:cubicBezTo>
                    <a:pt x="46981" y="80880"/>
                    <a:pt x="60527" y="62773"/>
                    <a:pt x="60527" y="40440"/>
                  </a:cubicBezTo>
                  <a:cubicBezTo>
                    <a:pt x="60527" y="29273"/>
                    <a:pt x="57139" y="19163"/>
                    <a:pt x="51662" y="11845"/>
                  </a:cubicBezTo>
                  <a:close/>
                  <a:moveTo>
                    <a:pt x="393522" y="198509"/>
                  </a:moveTo>
                  <a:cubicBezTo>
                    <a:pt x="344748" y="238434"/>
                    <a:pt x="332807" y="326580"/>
                    <a:pt x="369566" y="409750"/>
                  </a:cubicBezTo>
                  <a:cubicBezTo>
                    <a:pt x="390388" y="461572"/>
                    <a:pt x="430310" y="503378"/>
                    <a:pt x="481030" y="526504"/>
                  </a:cubicBezTo>
                  <a:cubicBezTo>
                    <a:pt x="486418" y="460948"/>
                    <a:pt x="479079" y="394906"/>
                    <a:pt x="459654" y="332099"/>
                  </a:cubicBezTo>
                  <a:cubicBezTo>
                    <a:pt x="444884" y="284269"/>
                    <a:pt x="422630" y="239206"/>
                    <a:pt x="393522" y="198509"/>
                  </a:cubicBezTo>
                  <a:close/>
                  <a:moveTo>
                    <a:pt x="223108" y="84551"/>
                  </a:moveTo>
                  <a:cubicBezTo>
                    <a:pt x="215916" y="78888"/>
                    <a:pt x="207426" y="76465"/>
                    <a:pt x="199343" y="78627"/>
                  </a:cubicBezTo>
                  <a:cubicBezTo>
                    <a:pt x="183171" y="82951"/>
                    <a:pt x="174747" y="103974"/>
                    <a:pt x="180525" y="125580"/>
                  </a:cubicBezTo>
                  <a:cubicBezTo>
                    <a:pt x="186303" y="147190"/>
                    <a:pt x="204098" y="161199"/>
                    <a:pt x="220267" y="156875"/>
                  </a:cubicBezTo>
                  <a:cubicBezTo>
                    <a:pt x="236438" y="152551"/>
                    <a:pt x="244860" y="131529"/>
                    <a:pt x="239082" y="109922"/>
                  </a:cubicBezTo>
                  <a:cubicBezTo>
                    <a:pt x="236193" y="99119"/>
                    <a:pt x="230300" y="90214"/>
                    <a:pt x="223108" y="8455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44" name="Google Shape;944;p19"/>
            <p:cNvSpPr/>
            <p:nvPr/>
          </p:nvSpPr>
          <p:spPr>
            <a:xfrm flipH="1" rot="4672513">
              <a:off x="462138" y="4637317"/>
              <a:ext cx="1378168" cy="1371482"/>
            </a:xfrm>
            <a:custGeom>
              <a:rect b="b" l="l" r="r" t="t"/>
              <a:pathLst>
                <a:path extrusionOk="0" h="1371752" w="1378439">
                  <a:moveTo>
                    <a:pt x="83619" y="1190029"/>
                  </a:moveTo>
                  <a:cubicBezTo>
                    <a:pt x="83619" y="1169160"/>
                    <a:pt x="64900" y="1152242"/>
                    <a:pt x="41808" y="1152242"/>
                  </a:cubicBezTo>
                  <a:cubicBezTo>
                    <a:pt x="18719" y="1152242"/>
                    <a:pt x="0" y="1169157"/>
                    <a:pt x="0" y="1190029"/>
                  </a:cubicBezTo>
                  <a:cubicBezTo>
                    <a:pt x="1" y="1210898"/>
                    <a:pt x="18720" y="1227817"/>
                    <a:pt x="41808" y="1227817"/>
                  </a:cubicBezTo>
                  <a:cubicBezTo>
                    <a:pt x="64900" y="1227817"/>
                    <a:pt x="83619" y="1210898"/>
                    <a:pt x="83619" y="1190029"/>
                  </a:cubicBezTo>
                  <a:close/>
                  <a:moveTo>
                    <a:pt x="370444" y="615263"/>
                  </a:moveTo>
                  <a:cubicBezTo>
                    <a:pt x="370444" y="594394"/>
                    <a:pt x="351725" y="577476"/>
                    <a:pt x="328633" y="577476"/>
                  </a:cubicBezTo>
                  <a:cubicBezTo>
                    <a:pt x="305544" y="577476"/>
                    <a:pt x="286825" y="594392"/>
                    <a:pt x="286825" y="615263"/>
                  </a:cubicBezTo>
                  <a:cubicBezTo>
                    <a:pt x="286825" y="636132"/>
                    <a:pt x="305545" y="653051"/>
                    <a:pt x="328633" y="653051"/>
                  </a:cubicBezTo>
                  <a:cubicBezTo>
                    <a:pt x="351725" y="653051"/>
                    <a:pt x="370444" y="636132"/>
                    <a:pt x="370444" y="615263"/>
                  </a:cubicBezTo>
                  <a:close/>
                  <a:moveTo>
                    <a:pt x="512325" y="1121898"/>
                  </a:moveTo>
                  <a:cubicBezTo>
                    <a:pt x="510137" y="1086488"/>
                    <a:pt x="480664" y="1045354"/>
                    <a:pt x="434165" y="1018241"/>
                  </a:cubicBezTo>
                  <a:cubicBezTo>
                    <a:pt x="372169" y="982093"/>
                    <a:pt x="303380" y="984562"/>
                    <a:pt x="280524" y="1023762"/>
                  </a:cubicBezTo>
                  <a:cubicBezTo>
                    <a:pt x="257669" y="1062959"/>
                    <a:pt x="289400" y="1124037"/>
                    <a:pt x="351401" y="1160188"/>
                  </a:cubicBezTo>
                  <a:cubicBezTo>
                    <a:pt x="413397" y="1196336"/>
                    <a:pt x="482184" y="1193866"/>
                    <a:pt x="505038" y="1154669"/>
                  </a:cubicBezTo>
                  <a:cubicBezTo>
                    <a:pt x="510752" y="1144869"/>
                    <a:pt x="513055" y="1133702"/>
                    <a:pt x="512325" y="1121898"/>
                  </a:cubicBezTo>
                  <a:close/>
                  <a:moveTo>
                    <a:pt x="669016" y="1333965"/>
                  </a:moveTo>
                  <a:cubicBezTo>
                    <a:pt x="669016" y="1313096"/>
                    <a:pt x="650294" y="1296177"/>
                    <a:pt x="627205" y="1296177"/>
                  </a:cubicBezTo>
                  <a:cubicBezTo>
                    <a:pt x="604117" y="1296177"/>
                    <a:pt x="585395" y="1313093"/>
                    <a:pt x="585394" y="1333965"/>
                  </a:cubicBezTo>
                  <a:cubicBezTo>
                    <a:pt x="585395" y="1354834"/>
                    <a:pt x="604117" y="1371752"/>
                    <a:pt x="627206" y="1371752"/>
                  </a:cubicBezTo>
                  <a:cubicBezTo>
                    <a:pt x="650294" y="1371752"/>
                    <a:pt x="669016" y="1354834"/>
                    <a:pt x="669016" y="1333965"/>
                  </a:cubicBezTo>
                  <a:close/>
                  <a:moveTo>
                    <a:pt x="587285" y="860759"/>
                  </a:moveTo>
                  <a:cubicBezTo>
                    <a:pt x="587285" y="839890"/>
                    <a:pt x="568566" y="822972"/>
                    <a:pt x="545477" y="822972"/>
                  </a:cubicBezTo>
                  <a:cubicBezTo>
                    <a:pt x="522386" y="822972"/>
                    <a:pt x="503667" y="839887"/>
                    <a:pt x="503666" y="860759"/>
                  </a:cubicBezTo>
                  <a:cubicBezTo>
                    <a:pt x="503667" y="881628"/>
                    <a:pt x="522386" y="898547"/>
                    <a:pt x="545478" y="898547"/>
                  </a:cubicBezTo>
                  <a:cubicBezTo>
                    <a:pt x="568566" y="898547"/>
                    <a:pt x="587285" y="881628"/>
                    <a:pt x="587285" y="860759"/>
                  </a:cubicBezTo>
                  <a:close/>
                  <a:moveTo>
                    <a:pt x="731622" y="626553"/>
                  </a:moveTo>
                  <a:cubicBezTo>
                    <a:pt x="731622" y="605684"/>
                    <a:pt x="712903" y="588765"/>
                    <a:pt x="689814" y="588765"/>
                  </a:cubicBezTo>
                  <a:cubicBezTo>
                    <a:pt x="666722" y="588765"/>
                    <a:pt x="648003" y="605681"/>
                    <a:pt x="648003" y="626553"/>
                  </a:cubicBezTo>
                  <a:cubicBezTo>
                    <a:pt x="648004" y="647419"/>
                    <a:pt x="666723" y="664337"/>
                    <a:pt x="689814" y="664337"/>
                  </a:cubicBezTo>
                  <a:cubicBezTo>
                    <a:pt x="712903" y="664338"/>
                    <a:pt x="731622" y="647422"/>
                    <a:pt x="731622" y="626553"/>
                  </a:cubicBezTo>
                  <a:close/>
                  <a:moveTo>
                    <a:pt x="872674" y="1083615"/>
                  </a:moveTo>
                  <a:cubicBezTo>
                    <a:pt x="867406" y="1066990"/>
                    <a:pt x="855629" y="1051740"/>
                    <a:pt x="838593" y="1041806"/>
                  </a:cubicBezTo>
                  <a:cubicBezTo>
                    <a:pt x="804516" y="1021937"/>
                    <a:pt x="762304" y="1030857"/>
                    <a:pt x="744304" y="1061729"/>
                  </a:cubicBezTo>
                  <a:cubicBezTo>
                    <a:pt x="726304" y="1092600"/>
                    <a:pt x="739333" y="1133730"/>
                    <a:pt x="773410" y="1153599"/>
                  </a:cubicBezTo>
                  <a:cubicBezTo>
                    <a:pt x="807484" y="1173466"/>
                    <a:pt x="849698" y="1164548"/>
                    <a:pt x="867699" y="1133676"/>
                  </a:cubicBezTo>
                  <a:cubicBezTo>
                    <a:pt x="876699" y="1118241"/>
                    <a:pt x="877941" y="1100240"/>
                    <a:pt x="872674" y="1083615"/>
                  </a:cubicBezTo>
                  <a:close/>
                  <a:moveTo>
                    <a:pt x="963242" y="510724"/>
                  </a:moveTo>
                  <a:cubicBezTo>
                    <a:pt x="963242" y="475053"/>
                    <a:pt x="931324" y="446137"/>
                    <a:pt x="891952" y="446137"/>
                  </a:cubicBezTo>
                  <a:cubicBezTo>
                    <a:pt x="852578" y="446137"/>
                    <a:pt x="820663" y="475053"/>
                    <a:pt x="820663" y="510724"/>
                  </a:cubicBezTo>
                  <a:cubicBezTo>
                    <a:pt x="820663" y="546396"/>
                    <a:pt x="852578" y="575312"/>
                    <a:pt x="891952" y="575312"/>
                  </a:cubicBezTo>
                  <a:cubicBezTo>
                    <a:pt x="931324" y="575312"/>
                    <a:pt x="963242" y="546396"/>
                    <a:pt x="963242" y="510724"/>
                  </a:cubicBezTo>
                  <a:close/>
                  <a:moveTo>
                    <a:pt x="1087727" y="826222"/>
                  </a:moveTo>
                  <a:cubicBezTo>
                    <a:pt x="1076800" y="794709"/>
                    <a:pt x="1050682" y="763454"/>
                    <a:pt x="1013647" y="741860"/>
                  </a:cubicBezTo>
                  <a:cubicBezTo>
                    <a:pt x="947805" y="703470"/>
                    <a:pt x="872392" y="710148"/>
                    <a:pt x="845205" y="756775"/>
                  </a:cubicBezTo>
                  <a:cubicBezTo>
                    <a:pt x="818018" y="803403"/>
                    <a:pt x="849352" y="872323"/>
                    <a:pt x="915194" y="910713"/>
                  </a:cubicBezTo>
                  <a:cubicBezTo>
                    <a:pt x="981035" y="949103"/>
                    <a:pt x="1056451" y="942426"/>
                    <a:pt x="1083638" y="895797"/>
                  </a:cubicBezTo>
                  <a:cubicBezTo>
                    <a:pt x="1090435" y="884141"/>
                    <a:pt x="1093574" y="871091"/>
                    <a:pt x="1093430" y="857473"/>
                  </a:cubicBezTo>
                  <a:cubicBezTo>
                    <a:pt x="1093323" y="847259"/>
                    <a:pt x="1091369" y="836726"/>
                    <a:pt x="1087727" y="826222"/>
                  </a:cubicBezTo>
                  <a:close/>
                  <a:moveTo>
                    <a:pt x="995223" y="37788"/>
                  </a:moveTo>
                  <a:cubicBezTo>
                    <a:pt x="995223" y="16919"/>
                    <a:pt x="976504" y="0"/>
                    <a:pt x="953413" y="0"/>
                  </a:cubicBezTo>
                  <a:cubicBezTo>
                    <a:pt x="930324" y="0"/>
                    <a:pt x="911605" y="16916"/>
                    <a:pt x="911604" y="37788"/>
                  </a:cubicBezTo>
                  <a:cubicBezTo>
                    <a:pt x="911605" y="58657"/>
                    <a:pt x="930324" y="75575"/>
                    <a:pt x="953413" y="75575"/>
                  </a:cubicBezTo>
                  <a:cubicBezTo>
                    <a:pt x="976504" y="75575"/>
                    <a:pt x="995223" y="58657"/>
                    <a:pt x="995223" y="37788"/>
                  </a:cubicBezTo>
                  <a:close/>
                  <a:moveTo>
                    <a:pt x="1224131" y="1019959"/>
                  </a:moveTo>
                  <a:cubicBezTo>
                    <a:pt x="1224132" y="999090"/>
                    <a:pt x="1205412" y="982172"/>
                    <a:pt x="1182321" y="982172"/>
                  </a:cubicBezTo>
                  <a:cubicBezTo>
                    <a:pt x="1159232" y="982172"/>
                    <a:pt x="1140513" y="999088"/>
                    <a:pt x="1140513" y="1019959"/>
                  </a:cubicBezTo>
                  <a:cubicBezTo>
                    <a:pt x="1140513" y="1040828"/>
                    <a:pt x="1159232" y="1057747"/>
                    <a:pt x="1182321" y="1057747"/>
                  </a:cubicBezTo>
                  <a:cubicBezTo>
                    <a:pt x="1205412" y="1057747"/>
                    <a:pt x="1224131" y="1040831"/>
                    <a:pt x="1224131" y="1019959"/>
                  </a:cubicBezTo>
                  <a:close/>
                  <a:moveTo>
                    <a:pt x="1378439" y="804110"/>
                  </a:moveTo>
                  <a:cubicBezTo>
                    <a:pt x="1378440" y="783241"/>
                    <a:pt x="1359720" y="766323"/>
                    <a:pt x="1336631" y="766323"/>
                  </a:cubicBezTo>
                  <a:cubicBezTo>
                    <a:pt x="1313540" y="766323"/>
                    <a:pt x="1294821" y="783239"/>
                    <a:pt x="1294821" y="804110"/>
                  </a:cubicBezTo>
                  <a:cubicBezTo>
                    <a:pt x="1294821" y="824979"/>
                    <a:pt x="1313540" y="841898"/>
                    <a:pt x="1336632" y="841898"/>
                  </a:cubicBezTo>
                  <a:cubicBezTo>
                    <a:pt x="1359720" y="841898"/>
                    <a:pt x="1378439" y="824982"/>
                    <a:pt x="1378439" y="80411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45" name="Google Shape;945;p19"/>
            <p:cNvSpPr/>
            <p:nvPr/>
          </p:nvSpPr>
          <p:spPr>
            <a:xfrm flipH="1">
              <a:off x="2555591" y="2323765"/>
              <a:ext cx="251143" cy="155805"/>
            </a:xfrm>
            <a:custGeom>
              <a:rect b="b" l="l" r="r" t="t"/>
              <a:pathLst>
                <a:path extrusionOk="0" h="55348" w="89216">
                  <a:moveTo>
                    <a:pt x="-260" y="55175"/>
                  </a:moveTo>
                  <a:cubicBezTo>
                    <a:pt x="-9118" y="978"/>
                    <a:pt x="65082" y="-22835"/>
                    <a:pt x="88227" y="27457"/>
                  </a:cubicBezTo>
                  <a:cubicBezTo>
                    <a:pt x="72796" y="5464"/>
                    <a:pt x="42412" y="177"/>
                    <a:pt x="20409" y="15636"/>
                  </a:cubicBezTo>
                  <a:cubicBezTo>
                    <a:pt x="7550" y="24695"/>
                    <a:pt x="-164" y="39430"/>
                    <a:pt x="-260" y="55175"/>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46" name="Google Shape;946;p19"/>
            <p:cNvSpPr/>
            <p:nvPr/>
          </p:nvSpPr>
          <p:spPr>
            <a:xfrm flipH="1">
              <a:off x="2680016" y="2683782"/>
              <a:ext cx="76962" cy="76177"/>
            </a:xfrm>
            <a:custGeom>
              <a:rect b="b" l="l" r="r" t="t"/>
              <a:pathLst>
                <a:path extrusionOk="0" h="27061" w="27340">
                  <a:moveTo>
                    <a:pt x="26351" y="22686"/>
                  </a:moveTo>
                  <a:cubicBezTo>
                    <a:pt x="19589" y="28735"/>
                    <a:pt x="9302" y="28192"/>
                    <a:pt x="3206" y="21458"/>
                  </a:cubicBezTo>
                  <a:cubicBezTo>
                    <a:pt x="539" y="18524"/>
                    <a:pt x="-890" y="14733"/>
                    <a:pt x="-986" y="10780"/>
                  </a:cubicBezTo>
                  <a:cubicBezTo>
                    <a:pt x="-1081" y="6675"/>
                    <a:pt x="443" y="2703"/>
                    <a:pt x="3396" y="-174"/>
                  </a:cubicBezTo>
                  <a:cubicBezTo>
                    <a:pt x="-318" y="8770"/>
                    <a:pt x="3967" y="19019"/>
                    <a:pt x="12921" y="22715"/>
                  </a:cubicBezTo>
                  <a:cubicBezTo>
                    <a:pt x="17207" y="24496"/>
                    <a:pt x="22065" y="24487"/>
                    <a:pt x="26351" y="22686"/>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47" name="Google Shape;947;p19"/>
            <p:cNvSpPr/>
            <p:nvPr/>
          </p:nvSpPr>
          <p:spPr>
            <a:xfrm flipH="1">
              <a:off x="2978605" y="2958536"/>
              <a:ext cx="139697" cy="107049"/>
            </a:xfrm>
            <a:custGeom>
              <a:rect b="b" l="l" r="r" t="t"/>
              <a:pathLst>
                <a:path extrusionOk="0" h="38028" w="49626">
                  <a:moveTo>
                    <a:pt x="-990" y="26306"/>
                  </a:moveTo>
                  <a:lnTo>
                    <a:pt x="40730" y="37640"/>
                  </a:lnTo>
                  <a:cubicBezTo>
                    <a:pt x="43683" y="38479"/>
                    <a:pt x="46730" y="36783"/>
                    <a:pt x="47587" y="33859"/>
                  </a:cubicBezTo>
                  <a:cubicBezTo>
                    <a:pt x="47683" y="33383"/>
                    <a:pt x="47778" y="32897"/>
                    <a:pt x="47778" y="32402"/>
                  </a:cubicBezTo>
                  <a:lnTo>
                    <a:pt x="48636" y="-174"/>
                  </a:ln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48" name="Google Shape;948;p19"/>
            <p:cNvSpPr/>
            <p:nvPr/>
          </p:nvSpPr>
          <p:spPr>
            <a:xfrm flipH="1">
              <a:off x="2978605" y="2958536"/>
              <a:ext cx="139697" cy="107049"/>
            </a:xfrm>
            <a:custGeom>
              <a:rect b="b" l="l" r="r" t="t"/>
              <a:pathLst>
                <a:path extrusionOk="0" h="38028" w="49626">
                  <a:moveTo>
                    <a:pt x="-990" y="26306"/>
                  </a:moveTo>
                  <a:lnTo>
                    <a:pt x="40730" y="37640"/>
                  </a:lnTo>
                  <a:cubicBezTo>
                    <a:pt x="43683" y="38479"/>
                    <a:pt x="46730" y="36783"/>
                    <a:pt x="47587" y="33859"/>
                  </a:cubicBezTo>
                  <a:cubicBezTo>
                    <a:pt x="47683" y="33383"/>
                    <a:pt x="47778" y="32897"/>
                    <a:pt x="47778" y="32402"/>
                  </a:cubicBezTo>
                  <a:lnTo>
                    <a:pt x="48636" y="-174"/>
                  </a:ln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49" name="Google Shape;949;p19"/>
            <p:cNvSpPr/>
            <p:nvPr/>
          </p:nvSpPr>
          <p:spPr>
            <a:xfrm flipH="1">
              <a:off x="2814557" y="2847026"/>
              <a:ext cx="138622" cy="108929"/>
            </a:xfrm>
            <a:custGeom>
              <a:rect b="b" l="l" r="r" t="t"/>
              <a:pathLst>
                <a:path extrusionOk="0" h="38696" w="49244">
                  <a:moveTo>
                    <a:pt x="-990" y="33831"/>
                  </a:moveTo>
                  <a:lnTo>
                    <a:pt x="42349" y="38498"/>
                  </a:lnTo>
                  <a:cubicBezTo>
                    <a:pt x="45301" y="38784"/>
                    <a:pt x="47969" y="36584"/>
                    <a:pt x="48255" y="33602"/>
                  </a:cubicBezTo>
                  <a:cubicBezTo>
                    <a:pt x="48255" y="33231"/>
                    <a:pt x="48255" y="32859"/>
                    <a:pt x="48255" y="32497"/>
                  </a:cubicBezTo>
                  <a:lnTo>
                    <a:pt x="43968" y="-174"/>
                  </a:ln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50" name="Google Shape;950;p19"/>
            <p:cNvSpPr/>
            <p:nvPr/>
          </p:nvSpPr>
          <p:spPr>
            <a:xfrm flipH="1">
              <a:off x="2814557" y="2847026"/>
              <a:ext cx="138622" cy="108929"/>
            </a:xfrm>
            <a:custGeom>
              <a:rect b="b" l="l" r="r" t="t"/>
              <a:pathLst>
                <a:path extrusionOk="0" h="38696" w="49244">
                  <a:moveTo>
                    <a:pt x="-990" y="33831"/>
                  </a:moveTo>
                  <a:lnTo>
                    <a:pt x="42349" y="38498"/>
                  </a:lnTo>
                  <a:cubicBezTo>
                    <a:pt x="45301" y="38784"/>
                    <a:pt x="47969" y="36584"/>
                    <a:pt x="48255" y="33602"/>
                  </a:cubicBezTo>
                  <a:cubicBezTo>
                    <a:pt x="48255" y="33231"/>
                    <a:pt x="48255" y="32859"/>
                    <a:pt x="48255" y="32497"/>
                  </a:cubicBezTo>
                  <a:lnTo>
                    <a:pt x="43968" y="-174"/>
                  </a:ln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51" name="Google Shape;951;p19"/>
            <p:cNvSpPr/>
            <p:nvPr/>
          </p:nvSpPr>
          <p:spPr>
            <a:xfrm flipH="1">
              <a:off x="2741718" y="2738732"/>
              <a:ext cx="841119" cy="362806"/>
            </a:xfrm>
            <a:custGeom>
              <a:rect b="b" l="l" r="r" t="t"/>
              <a:pathLst>
                <a:path extrusionOk="0" h="128883" w="298799">
                  <a:moveTo>
                    <a:pt x="-990" y="120508"/>
                  </a:moveTo>
                  <a:cubicBezTo>
                    <a:pt x="112167" y="139558"/>
                    <a:pt x="227610" y="89171"/>
                    <a:pt x="297809" y="-174"/>
                  </a:cubicBezTo>
                  <a:cubicBezTo>
                    <a:pt x="235420" y="96315"/>
                    <a:pt x="111310" y="150321"/>
                    <a:pt x="-990" y="120508"/>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52" name="Google Shape;952;p19"/>
            <p:cNvSpPr/>
            <p:nvPr/>
          </p:nvSpPr>
          <p:spPr>
            <a:xfrm flipH="1">
              <a:off x="3687103" y="2495586"/>
              <a:ext cx="30565" cy="59813"/>
            </a:xfrm>
            <a:custGeom>
              <a:rect b="b" l="l" r="r" t="t"/>
              <a:pathLst>
                <a:path extrusionOk="0" h="21248" w="10858">
                  <a:moveTo>
                    <a:pt x="4154" y="21075"/>
                  </a:moveTo>
                  <a:cubicBezTo>
                    <a:pt x="1582" y="21075"/>
                    <a:pt x="-609" y="17837"/>
                    <a:pt x="-990" y="13169"/>
                  </a:cubicBezTo>
                  <a:cubicBezTo>
                    <a:pt x="-990" y="12284"/>
                    <a:pt x="-990" y="11389"/>
                    <a:pt x="-990" y="10503"/>
                  </a:cubicBezTo>
                  <a:lnTo>
                    <a:pt x="-990" y="7931"/>
                  </a:lnTo>
                  <a:cubicBezTo>
                    <a:pt x="-513" y="2692"/>
                    <a:pt x="2153" y="-832"/>
                    <a:pt x="5011" y="-70"/>
                  </a:cubicBezTo>
                  <a:cubicBezTo>
                    <a:pt x="7869" y="692"/>
                    <a:pt x="9869" y="5169"/>
                    <a:pt x="9869" y="10407"/>
                  </a:cubicBezTo>
                  <a:cubicBezTo>
                    <a:pt x="9869" y="15646"/>
                    <a:pt x="7869" y="19932"/>
                    <a:pt x="5011" y="20980"/>
                  </a:cubicBezTo>
                  <a:close/>
                  <a:moveTo>
                    <a:pt x="3297" y="18694"/>
                  </a:moveTo>
                  <a:lnTo>
                    <a:pt x="3297" y="18694"/>
                  </a:ln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Tree>
  </p:cSld>
  <p:clrMapOvr>
    <a:masterClrMapping/>
  </p:clrMapOvr>
</p:sldLayout>
</file>

<file path=ppt/slideLayouts/slideLayout1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Just title">
  <p:cSld name="CUSTOM_18">
    <p:spTree>
      <p:nvGrpSpPr>
        <p:cNvPr id="953" name="Shape 953"/>
        <p:cNvGrpSpPr/>
        <p:nvPr/>
      </p:nvGrpSpPr>
      <p:grpSpPr>
        <a:xfrm>
          <a:off x="0" y="0"/>
          <a:ext cx="0" cy="0"/>
          <a:chOff x="0" y="0"/>
          <a:chExt cx="0" cy="0"/>
        </a:xfrm>
      </p:grpSpPr>
      <p:sp>
        <p:nvSpPr>
          <p:cNvPr id="954" name="Google Shape;954;p20"/>
          <p:cNvSpPr txBox="1"/>
          <p:nvPr>
            <p:ph type="title"/>
          </p:nvPr>
        </p:nvSpPr>
        <p:spPr>
          <a:xfrm>
            <a:off x="415650" y="421105"/>
            <a:ext cx="11360700" cy="1230600"/>
          </a:xfrm>
          <a:prstGeom prst="rect">
            <a:avLst/>
          </a:prstGeom>
          <a:noFill/>
          <a:ln>
            <a:noFill/>
          </a:ln>
        </p:spPr>
        <p:txBody>
          <a:bodyPr anchorCtr="0" anchor="t" bIns="121900" lIns="121900" spcFirstLastPara="1" rIns="121900" wrap="square" tIns="121900">
            <a:noAutofit/>
          </a:bodyPr>
          <a:lstStyle>
            <a:lvl1pPr lvl="0" algn="ctr">
              <a:lnSpc>
                <a:spcPct val="100000"/>
              </a:lnSpc>
              <a:spcBef>
                <a:spcPts val="0"/>
              </a:spcBef>
              <a:spcAft>
                <a:spcPts val="0"/>
              </a:spcAft>
              <a:buSzPts val="5000"/>
              <a:buNone/>
              <a:defRPr sz="5000"/>
            </a:lvl1pPr>
            <a:lvl2pPr lvl="1" algn="ctr">
              <a:lnSpc>
                <a:spcPct val="100000"/>
              </a:lnSpc>
              <a:spcBef>
                <a:spcPts val="0"/>
              </a:spcBef>
              <a:spcAft>
                <a:spcPts val="0"/>
              </a:spcAft>
              <a:buSzPts val="7000"/>
              <a:buNone/>
              <a:defRPr sz="7000"/>
            </a:lvl2pPr>
            <a:lvl3pPr lvl="2" algn="ctr">
              <a:lnSpc>
                <a:spcPct val="100000"/>
              </a:lnSpc>
              <a:spcBef>
                <a:spcPts val="0"/>
              </a:spcBef>
              <a:spcAft>
                <a:spcPts val="0"/>
              </a:spcAft>
              <a:buSzPts val="7000"/>
              <a:buNone/>
              <a:defRPr sz="7000"/>
            </a:lvl3pPr>
            <a:lvl4pPr lvl="3" algn="ctr">
              <a:lnSpc>
                <a:spcPct val="100000"/>
              </a:lnSpc>
              <a:spcBef>
                <a:spcPts val="0"/>
              </a:spcBef>
              <a:spcAft>
                <a:spcPts val="0"/>
              </a:spcAft>
              <a:buSzPts val="7000"/>
              <a:buNone/>
              <a:defRPr sz="7000"/>
            </a:lvl4pPr>
            <a:lvl5pPr lvl="4" algn="ctr">
              <a:lnSpc>
                <a:spcPct val="100000"/>
              </a:lnSpc>
              <a:spcBef>
                <a:spcPts val="0"/>
              </a:spcBef>
              <a:spcAft>
                <a:spcPts val="0"/>
              </a:spcAft>
              <a:buSzPts val="7000"/>
              <a:buNone/>
              <a:defRPr sz="7000"/>
            </a:lvl5pPr>
            <a:lvl6pPr lvl="5" algn="ctr">
              <a:lnSpc>
                <a:spcPct val="100000"/>
              </a:lnSpc>
              <a:spcBef>
                <a:spcPts val="0"/>
              </a:spcBef>
              <a:spcAft>
                <a:spcPts val="0"/>
              </a:spcAft>
              <a:buSzPts val="7000"/>
              <a:buNone/>
              <a:defRPr sz="7000"/>
            </a:lvl6pPr>
            <a:lvl7pPr lvl="6" algn="ctr">
              <a:lnSpc>
                <a:spcPct val="100000"/>
              </a:lnSpc>
              <a:spcBef>
                <a:spcPts val="0"/>
              </a:spcBef>
              <a:spcAft>
                <a:spcPts val="0"/>
              </a:spcAft>
              <a:buSzPts val="7000"/>
              <a:buNone/>
              <a:defRPr sz="7000"/>
            </a:lvl7pPr>
            <a:lvl8pPr lvl="7" algn="ctr">
              <a:lnSpc>
                <a:spcPct val="100000"/>
              </a:lnSpc>
              <a:spcBef>
                <a:spcPts val="0"/>
              </a:spcBef>
              <a:spcAft>
                <a:spcPts val="0"/>
              </a:spcAft>
              <a:buSzPts val="7000"/>
              <a:buNone/>
              <a:defRPr sz="7000"/>
            </a:lvl8pPr>
            <a:lvl9pPr lvl="8" algn="ctr">
              <a:lnSpc>
                <a:spcPct val="100000"/>
              </a:lnSpc>
              <a:spcBef>
                <a:spcPts val="0"/>
              </a:spcBef>
              <a:spcAft>
                <a:spcPts val="0"/>
              </a:spcAft>
              <a:buSzPts val="7000"/>
              <a:buNone/>
              <a:defRPr sz="7000"/>
            </a:lvl9pPr>
          </a:lstStyle>
          <a:p/>
        </p:txBody>
      </p:sp>
    </p:spTree>
  </p:cSld>
  <p:clrMapOvr>
    <a:masterClrMapping/>
  </p:clrMapOvr>
</p:sldLayout>
</file>

<file path=ppt/slideLayouts/slideLayout2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Custom Layout 1">
  <p:cSld name="CUSTOM_21">
    <p:spTree>
      <p:nvGrpSpPr>
        <p:cNvPr id="955" name="Shape 955"/>
        <p:cNvGrpSpPr/>
        <p:nvPr/>
      </p:nvGrpSpPr>
      <p:grpSpPr>
        <a:xfrm>
          <a:off x="0" y="0"/>
          <a:ext cx="0" cy="0"/>
          <a:chOff x="0" y="0"/>
          <a:chExt cx="0" cy="0"/>
        </a:xfrm>
      </p:grpSpPr>
      <p:sp>
        <p:nvSpPr>
          <p:cNvPr id="956" name="Google Shape;956;p21"/>
          <p:cNvSpPr txBox="1"/>
          <p:nvPr>
            <p:ph type="title"/>
          </p:nvPr>
        </p:nvSpPr>
        <p:spPr>
          <a:xfrm>
            <a:off x="248550" y="244825"/>
            <a:ext cx="11711100" cy="763500"/>
          </a:xfrm>
          <a:prstGeom prst="rect">
            <a:avLst/>
          </a:prstGeom>
        </p:spPr>
        <p:txBody>
          <a:bodyPr anchorCtr="0" anchor="t"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a:lvl1pPr>
            <a:lvl2pPr lvl="1"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957" name="Google Shape;957;p21"/>
          <p:cNvSpPr/>
          <p:nvPr/>
        </p:nvSpPr>
        <p:spPr>
          <a:xfrm rot="5400000">
            <a:off x="7314537" y="1904576"/>
            <a:ext cx="4627352" cy="3432074"/>
          </a:xfrm>
          <a:custGeom>
            <a:rect b="b" l="l" r="r" t="t"/>
            <a:pathLst>
              <a:path extrusionOk="0" h="6729556" w="11355466">
                <a:moveTo>
                  <a:pt x="1343879" y="6265473"/>
                </a:moveTo>
                <a:cubicBezTo>
                  <a:pt x="4853989" y="7050644"/>
                  <a:pt x="9049898" y="6730737"/>
                  <a:pt x="10363049" y="6109852"/>
                </a:cubicBezTo>
                <a:cubicBezTo>
                  <a:pt x="11999704" y="5336011"/>
                  <a:pt x="11419674" y="1103978"/>
                  <a:pt x="10014750" y="625717"/>
                </a:cubicBezTo>
                <a:cubicBezTo>
                  <a:pt x="7924827" y="-85742"/>
                  <a:pt x="1088204" y="-561101"/>
                  <a:pt x="424714" y="1330124"/>
                </a:cubicBezTo>
                <a:cubicBezTo>
                  <a:pt x="-238776" y="3221349"/>
                  <a:pt x="-258854" y="5906844"/>
                  <a:pt x="1343879" y="626547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58" name="Google Shape;958;p21"/>
          <p:cNvSpPr/>
          <p:nvPr/>
        </p:nvSpPr>
        <p:spPr>
          <a:xfrm rot="5400000">
            <a:off x="4886097" y="740635"/>
            <a:ext cx="2299482" cy="3432074"/>
          </a:xfrm>
          <a:custGeom>
            <a:rect b="b" l="l" r="r" t="t"/>
            <a:pathLst>
              <a:path extrusionOk="0" h="6729556" w="11355466">
                <a:moveTo>
                  <a:pt x="1343879" y="6265473"/>
                </a:moveTo>
                <a:cubicBezTo>
                  <a:pt x="4853989" y="7050644"/>
                  <a:pt x="9049898" y="6730737"/>
                  <a:pt x="10363049" y="6109852"/>
                </a:cubicBezTo>
                <a:cubicBezTo>
                  <a:pt x="11999704" y="5336011"/>
                  <a:pt x="11419674" y="1103978"/>
                  <a:pt x="10014750" y="625717"/>
                </a:cubicBezTo>
                <a:cubicBezTo>
                  <a:pt x="7924827" y="-85742"/>
                  <a:pt x="1088204" y="-561101"/>
                  <a:pt x="424714" y="1330124"/>
                </a:cubicBezTo>
                <a:cubicBezTo>
                  <a:pt x="-238776" y="3221349"/>
                  <a:pt x="-258854" y="5906844"/>
                  <a:pt x="1343879" y="626547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59" name="Google Shape;959;p21"/>
          <p:cNvSpPr/>
          <p:nvPr/>
        </p:nvSpPr>
        <p:spPr>
          <a:xfrm rot="5400000">
            <a:off x="129787" y="1904576"/>
            <a:ext cx="4627352" cy="3432074"/>
          </a:xfrm>
          <a:custGeom>
            <a:rect b="b" l="l" r="r" t="t"/>
            <a:pathLst>
              <a:path extrusionOk="0" h="6729556" w="11355466">
                <a:moveTo>
                  <a:pt x="1343879" y="6265473"/>
                </a:moveTo>
                <a:cubicBezTo>
                  <a:pt x="4853989" y="7050644"/>
                  <a:pt x="9049898" y="6730737"/>
                  <a:pt x="10363049" y="6109852"/>
                </a:cubicBezTo>
                <a:cubicBezTo>
                  <a:pt x="11999704" y="5336011"/>
                  <a:pt x="11419674" y="1103978"/>
                  <a:pt x="10014750" y="625717"/>
                </a:cubicBezTo>
                <a:cubicBezTo>
                  <a:pt x="7924827" y="-85742"/>
                  <a:pt x="1088204" y="-561101"/>
                  <a:pt x="424714" y="1330124"/>
                </a:cubicBezTo>
                <a:cubicBezTo>
                  <a:pt x="-238776" y="3221349"/>
                  <a:pt x="-258854" y="5906844"/>
                  <a:pt x="1343879" y="6265473"/>
                </a:cubicBezTo>
                <a:close/>
              </a:path>
            </a:pathLst>
          </a:custGeom>
          <a:solidFill>
            <a:srgbClr val="171717">
              <a:alpha val="111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sz="1800">
              <a:latin typeface="Calibri"/>
              <a:ea typeface="Calibri"/>
              <a:cs typeface="Calibri"/>
              <a:sym typeface="Calibri"/>
            </a:endParaRPr>
          </a:p>
        </p:txBody>
      </p:sp>
      <p:sp>
        <p:nvSpPr>
          <p:cNvPr id="960" name="Google Shape;960;p21"/>
          <p:cNvSpPr/>
          <p:nvPr/>
        </p:nvSpPr>
        <p:spPr>
          <a:xfrm rot="5400000">
            <a:off x="4886097" y="3189060"/>
            <a:ext cx="2299482" cy="3432074"/>
          </a:xfrm>
          <a:custGeom>
            <a:rect b="b" l="l" r="r" t="t"/>
            <a:pathLst>
              <a:path extrusionOk="0" h="6729556" w="11355466">
                <a:moveTo>
                  <a:pt x="1343879" y="6265473"/>
                </a:moveTo>
                <a:cubicBezTo>
                  <a:pt x="4853989" y="7050644"/>
                  <a:pt x="9049898" y="6730737"/>
                  <a:pt x="10363049" y="6109852"/>
                </a:cubicBezTo>
                <a:cubicBezTo>
                  <a:pt x="11999704" y="5336011"/>
                  <a:pt x="11419674" y="1103978"/>
                  <a:pt x="10014750" y="625717"/>
                </a:cubicBezTo>
                <a:cubicBezTo>
                  <a:pt x="7924827" y="-85742"/>
                  <a:pt x="1088204" y="-561101"/>
                  <a:pt x="424714" y="1330124"/>
                </a:cubicBezTo>
                <a:cubicBezTo>
                  <a:pt x="-238776" y="3221349"/>
                  <a:pt x="-258854" y="5906844"/>
                  <a:pt x="1343879" y="6265473"/>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sz="1800">
              <a:latin typeface="Calibri"/>
              <a:ea typeface="Calibri"/>
              <a:cs typeface="Calibri"/>
              <a:sym typeface="Calibri"/>
            </a:endParaRPr>
          </a:p>
        </p:txBody>
      </p:sp>
      <p:grpSp>
        <p:nvGrpSpPr>
          <p:cNvPr id="961" name="Google Shape;961;p21"/>
          <p:cNvGrpSpPr/>
          <p:nvPr/>
        </p:nvGrpSpPr>
        <p:grpSpPr>
          <a:xfrm>
            <a:off x="231536" y="4608676"/>
            <a:ext cx="1234097" cy="2274199"/>
            <a:chOff x="1978022" y="104554"/>
            <a:chExt cx="2044561" cy="3767726"/>
          </a:xfrm>
        </p:grpSpPr>
        <p:sp>
          <p:nvSpPr>
            <p:cNvPr id="962" name="Google Shape;962;p21"/>
            <p:cNvSpPr/>
            <p:nvPr/>
          </p:nvSpPr>
          <p:spPr>
            <a:xfrm>
              <a:off x="2633061" y="1215781"/>
              <a:ext cx="291649" cy="2656499"/>
            </a:xfrm>
            <a:custGeom>
              <a:rect b="b" l="l" r="r" t="t"/>
              <a:pathLst>
                <a:path extrusionOk="0" h="775620" w="85153">
                  <a:moveTo>
                    <a:pt x="84164" y="5160"/>
                  </a:moveTo>
                  <a:cubicBezTo>
                    <a:pt x="80449" y="46023"/>
                    <a:pt x="76638" y="94314"/>
                    <a:pt x="72925" y="148702"/>
                  </a:cubicBezTo>
                  <a:cubicBezTo>
                    <a:pt x="72925" y="151845"/>
                    <a:pt x="72925" y="155084"/>
                    <a:pt x="72353" y="158227"/>
                  </a:cubicBezTo>
                  <a:cubicBezTo>
                    <a:pt x="71686" y="167752"/>
                    <a:pt x="71114" y="176801"/>
                    <a:pt x="70543" y="186326"/>
                  </a:cubicBezTo>
                  <a:cubicBezTo>
                    <a:pt x="70543" y="189469"/>
                    <a:pt x="70543" y="192612"/>
                    <a:pt x="69876" y="195851"/>
                  </a:cubicBezTo>
                  <a:cubicBezTo>
                    <a:pt x="69876" y="202233"/>
                    <a:pt x="69210" y="208900"/>
                    <a:pt x="68828" y="215472"/>
                  </a:cubicBezTo>
                  <a:lnTo>
                    <a:pt x="68258" y="224997"/>
                  </a:lnTo>
                  <a:cubicBezTo>
                    <a:pt x="68258" y="225569"/>
                    <a:pt x="68258" y="226141"/>
                    <a:pt x="68258" y="226807"/>
                  </a:cubicBezTo>
                  <a:cubicBezTo>
                    <a:pt x="67019" y="251477"/>
                    <a:pt x="63209" y="322914"/>
                    <a:pt x="60732" y="421308"/>
                  </a:cubicBezTo>
                  <a:lnTo>
                    <a:pt x="60732" y="430833"/>
                  </a:lnTo>
                  <a:cubicBezTo>
                    <a:pt x="60732" y="440358"/>
                    <a:pt x="60732" y="449883"/>
                    <a:pt x="60065" y="459408"/>
                  </a:cubicBezTo>
                  <a:lnTo>
                    <a:pt x="60065" y="468933"/>
                  </a:lnTo>
                  <a:cubicBezTo>
                    <a:pt x="60065" y="474457"/>
                    <a:pt x="60065" y="479981"/>
                    <a:pt x="60065" y="485506"/>
                  </a:cubicBezTo>
                  <a:cubicBezTo>
                    <a:pt x="60065" y="488745"/>
                    <a:pt x="60065" y="491888"/>
                    <a:pt x="60065" y="495031"/>
                  </a:cubicBezTo>
                  <a:cubicBezTo>
                    <a:pt x="60065" y="499794"/>
                    <a:pt x="60065" y="504556"/>
                    <a:pt x="60065" y="509699"/>
                  </a:cubicBezTo>
                  <a:cubicBezTo>
                    <a:pt x="60065" y="545609"/>
                    <a:pt x="59303" y="584662"/>
                    <a:pt x="59494" y="626953"/>
                  </a:cubicBezTo>
                  <a:lnTo>
                    <a:pt x="59494" y="636478"/>
                  </a:lnTo>
                  <a:cubicBezTo>
                    <a:pt x="59494" y="648860"/>
                    <a:pt x="59494" y="661528"/>
                    <a:pt x="59494" y="674578"/>
                  </a:cubicBezTo>
                  <a:cubicBezTo>
                    <a:pt x="59494" y="677816"/>
                    <a:pt x="59494" y="680959"/>
                    <a:pt x="59494" y="684103"/>
                  </a:cubicBezTo>
                  <a:cubicBezTo>
                    <a:pt x="59494" y="690389"/>
                    <a:pt x="59494" y="696771"/>
                    <a:pt x="59494" y="703153"/>
                  </a:cubicBezTo>
                  <a:cubicBezTo>
                    <a:pt x="59494" y="706391"/>
                    <a:pt x="59494" y="709534"/>
                    <a:pt x="59494" y="712678"/>
                  </a:cubicBezTo>
                  <a:cubicBezTo>
                    <a:pt x="59494" y="722774"/>
                    <a:pt x="59685" y="732965"/>
                    <a:pt x="60065" y="743253"/>
                  </a:cubicBezTo>
                  <a:lnTo>
                    <a:pt x="60065" y="752778"/>
                  </a:lnTo>
                  <a:cubicBezTo>
                    <a:pt x="60065" y="760207"/>
                    <a:pt x="60065" y="767732"/>
                    <a:pt x="60065" y="775447"/>
                  </a:cubicBezTo>
                  <a:lnTo>
                    <a:pt x="-990" y="772780"/>
                  </a:lnTo>
                  <a:cubicBezTo>
                    <a:pt x="-990" y="766113"/>
                    <a:pt x="-990" y="759445"/>
                    <a:pt x="-990" y="752778"/>
                  </a:cubicBezTo>
                  <a:cubicBezTo>
                    <a:pt x="-990" y="749539"/>
                    <a:pt x="-990" y="746396"/>
                    <a:pt x="-990" y="743253"/>
                  </a:cubicBezTo>
                  <a:cubicBezTo>
                    <a:pt x="-990" y="733156"/>
                    <a:pt x="-990" y="722964"/>
                    <a:pt x="-990" y="712678"/>
                  </a:cubicBezTo>
                  <a:cubicBezTo>
                    <a:pt x="-990" y="709534"/>
                    <a:pt x="-990" y="706391"/>
                    <a:pt x="-990" y="703153"/>
                  </a:cubicBezTo>
                  <a:lnTo>
                    <a:pt x="-990" y="684103"/>
                  </a:lnTo>
                  <a:cubicBezTo>
                    <a:pt x="-990" y="680864"/>
                    <a:pt x="-990" y="677721"/>
                    <a:pt x="-990" y="674578"/>
                  </a:cubicBezTo>
                  <a:cubicBezTo>
                    <a:pt x="-990" y="662099"/>
                    <a:pt x="-419" y="649432"/>
                    <a:pt x="58" y="636478"/>
                  </a:cubicBezTo>
                  <a:cubicBezTo>
                    <a:pt x="58" y="633334"/>
                    <a:pt x="58" y="630096"/>
                    <a:pt x="58" y="626953"/>
                  </a:cubicBezTo>
                  <a:cubicBezTo>
                    <a:pt x="1391" y="583709"/>
                    <a:pt x="3392" y="539732"/>
                    <a:pt x="5964" y="495031"/>
                  </a:cubicBezTo>
                  <a:cubicBezTo>
                    <a:pt x="5964" y="491793"/>
                    <a:pt x="5964" y="488650"/>
                    <a:pt x="6535" y="485506"/>
                  </a:cubicBezTo>
                  <a:cubicBezTo>
                    <a:pt x="6535" y="480077"/>
                    <a:pt x="7202" y="474553"/>
                    <a:pt x="7583" y="468933"/>
                  </a:cubicBezTo>
                  <a:cubicBezTo>
                    <a:pt x="7583" y="465789"/>
                    <a:pt x="7583" y="462551"/>
                    <a:pt x="8154" y="459408"/>
                  </a:cubicBezTo>
                  <a:cubicBezTo>
                    <a:pt x="8726" y="449883"/>
                    <a:pt x="9392" y="440358"/>
                    <a:pt x="10059" y="430833"/>
                  </a:cubicBezTo>
                  <a:cubicBezTo>
                    <a:pt x="10059" y="427594"/>
                    <a:pt x="10059" y="424451"/>
                    <a:pt x="10726" y="421308"/>
                  </a:cubicBezTo>
                  <a:cubicBezTo>
                    <a:pt x="14631" y="367301"/>
                    <a:pt x="19298" y="312151"/>
                    <a:pt x="25204" y="256049"/>
                  </a:cubicBezTo>
                  <a:cubicBezTo>
                    <a:pt x="26252" y="245667"/>
                    <a:pt x="27395" y="235284"/>
                    <a:pt x="28538" y="224997"/>
                  </a:cubicBezTo>
                  <a:lnTo>
                    <a:pt x="29681" y="215472"/>
                  </a:lnTo>
                  <a:cubicBezTo>
                    <a:pt x="30348" y="208900"/>
                    <a:pt x="31109" y="202328"/>
                    <a:pt x="31871" y="195851"/>
                  </a:cubicBezTo>
                  <a:lnTo>
                    <a:pt x="33014" y="186326"/>
                  </a:lnTo>
                  <a:cubicBezTo>
                    <a:pt x="34157" y="176801"/>
                    <a:pt x="35300" y="167276"/>
                    <a:pt x="36348" y="158227"/>
                  </a:cubicBezTo>
                  <a:cubicBezTo>
                    <a:pt x="36348" y="155084"/>
                    <a:pt x="37111" y="151845"/>
                    <a:pt x="37586" y="148702"/>
                  </a:cubicBezTo>
                  <a:cubicBezTo>
                    <a:pt x="43968" y="97839"/>
                    <a:pt x="50921" y="48309"/>
                    <a:pt x="58446" y="-174"/>
                  </a:cubicBezTo>
                  <a:close/>
                </a:path>
              </a:pathLst>
            </a:custGeom>
            <a:solidFill>
              <a:srgbClr val="AFADA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63" name="Google Shape;963;p21"/>
            <p:cNvSpPr/>
            <p:nvPr/>
          </p:nvSpPr>
          <p:spPr>
            <a:xfrm>
              <a:off x="2633064" y="798477"/>
              <a:ext cx="291649" cy="3073394"/>
            </a:xfrm>
            <a:custGeom>
              <a:rect b="b" l="l" r="r" t="t"/>
              <a:pathLst>
                <a:path extrusionOk="0" h="775620" w="85153">
                  <a:moveTo>
                    <a:pt x="84164" y="5160"/>
                  </a:moveTo>
                  <a:cubicBezTo>
                    <a:pt x="80449" y="46023"/>
                    <a:pt x="76638" y="94314"/>
                    <a:pt x="72925" y="148702"/>
                  </a:cubicBezTo>
                  <a:cubicBezTo>
                    <a:pt x="72925" y="151845"/>
                    <a:pt x="72925" y="155084"/>
                    <a:pt x="72353" y="158227"/>
                  </a:cubicBezTo>
                  <a:cubicBezTo>
                    <a:pt x="71686" y="167752"/>
                    <a:pt x="71114" y="176801"/>
                    <a:pt x="70543" y="186326"/>
                  </a:cubicBezTo>
                  <a:cubicBezTo>
                    <a:pt x="70543" y="189469"/>
                    <a:pt x="70543" y="192612"/>
                    <a:pt x="69876" y="195851"/>
                  </a:cubicBezTo>
                  <a:cubicBezTo>
                    <a:pt x="69876" y="202233"/>
                    <a:pt x="69210" y="208900"/>
                    <a:pt x="68828" y="215472"/>
                  </a:cubicBezTo>
                  <a:lnTo>
                    <a:pt x="68258" y="224997"/>
                  </a:lnTo>
                  <a:cubicBezTo>
                    <a:pt x="68258" y="225569"/>
                    <a:pt x="68258" y="226141"/>
                    <a:pt x="68258" y="226807"/>
                  </a:cubicBezTo>
                  <a:cubicBezTo>
                    <a:pt x="67019" y="251477"/>
                    <a:pt x="63209" y="322914"/>
                    <a:pt x="60732" y="421308"/>
                  </a:cubicBezTo>
                  <a:lnTo>
                    <a:pt x="60732" y="430833"/>
                  </a:lnTo>
                  <a:cubicBezTo>
                    <a:pt x="60732" y="440358"/>
                    <a:pt x="60732" y="449883"/>
                    <a:pt x="60065" y="459408"/>
                  </a:cubicBezTo>
                  <a:lnTo>
                    <a:pt x="60065" y="468933"/>
                  </a:lnTo>
                  <a:cubicBezTo>
                    <a:pt x="60065" y="474457"/>
                    <a:pt x="60065" y="479981"/>
                    <a:pt x="60065" y="485506"/>
                  </a:cubicBezTo>
                  <a:cubicBezTo>
                    <a:pt x="60065" y="488745"/>
                    <a:pt x="60065" y="491888"/>
                    <a:pt x="60065" y="495031"/>
                  </a:cubicBezTo>
                  <a:cubicBezTo>
                    <a:pt x="60065" y="499794"/>
                    <a:pt x="60065" y="504556"/>
                    <a:pt x="60065" y="509699"/>
                  </a:cubicBezTo>
                  <a:cubicBezTo>
                    <a:pt x="60065" y="545609"/>
                    <a:pt x="59303" y="584662"/>
                    <a:pt x="59494" y="626953"/>
                  </a:cubicBezTo>
                  <a:lnTo>
                    <a:pt x="59494" y="636478"/>
                  </a:lnTo>
                  <a:cubicBezTo>
                    <a:pt x="59494" y="648860"/>
                    <a:pt x="59494" y="661528"/>
                    <a:pt x="59494" y="674578"/>
                  </a:cubicBezTo>
                  <a:cubicBezTo>
                    <a:pt x="59494" y="677816"/>
                    <a:pt x="59494" y="680959"/>
                    <a:pt x="59494" y="684103"/>
                  </a:cubicBezTo>
                  <a:cubicBezTo>
                    <a:pt x="59494" y="690389"/>
                    <a:pt x="59494" y="696771"/>
                    <a:pt x="59494" y="703153"/>
                  </a:cubicBezTo>
                  <a:cubicBezTo>
                    <a:pt x="59494" y="706391"/>
                    <a:pt x="59494" y="709534"/>
                    <a:pt x="59494" y="712678"/>
                  </a:cubicBezTo>
                  <a:cubicBezTo>
                    <a:pt x="59494" y="722774"/>
                    <a:pt x="59685" y="732965"/>
                    <a:pt x="60065" y="743253"/>
                  </a:cubicBezTo>
                  <a:lnTo>
                    <a:pt x="60065" y="752778"/>
                  </a:lnTo>
                  <a:cubicBezTo>
                    <a:pt x="60065" y="760207"/>
                    <a:pt x="60065" y="767732"/>
                    <a:pt x="60065" y="775447"/>
                  </a:cubicBezTo>
                  <a:lnTo>
                    <a:pt x="-990" y="772780"/>
                  </a:lnTo>
                  <a:cubicBezTo>
                    <a:pt x="-990" y="766113"/>
                    <a:pt x="-990" y="759445"/>
                    <a:pt x="-990" y="752778"/>
                  </a:cubicBezTo>
                  <a:cubicBezTo>
                    <a:pt x="-990" y="749539"/>
                    <a:pt x="-990" y="746396"/>
                    <a:pt x="-990" y="743253"/>
                  </a:cubicBezTo>
                  <a:cubicBezTo>
                    <a:pt x="-990" y="733156"/>
                    <a:pt x="-990" y="722964"/>
                    <a:pt x="-990" y="712678"/>
                  </a:cubicBezTo>
                  <a:cubicBezTo>
                    <a:pt x="-990" y="709534"/>
                    <a:pt x="-990" y="706391"/>
                    <a:pt x="-990" y="703153"/>
                  </a:cubicBezTo>
                  <a:lnTo>
                    <a:pt x="-990" y="684103"/>
                  </a:lnTo>
                  <a:cubicBezTo>
                    <a:pt x="-990" y="680864"/>
                    <a:pt x="-990" y="677721"/>
                    <a:pt x="-990" y="674578"/>
                  </a:cubicBezTo>
                  <a:cubicBezTo>
                    <a:pt x="-990" y="662099"/>
                    <a:pt x="-419" y="649432"/>
                    <a:pt x="58" y="636478"/>
                  </a:cubicBezTo>
                  <a:cubicBezTo>
                    <a:pt x="58" y="633334"/>
                    <a:pt x="58" y="630096"/>
                    <a:pt x="58" y="626953"/>
                  </a:cubicBezTo>
                  <a:cubicBezTo>
                    <a:pt x="1391" y="583709"/>
                    <a:pt x="3392" y="539732"/>
                    <a:pt x="5964" y="495031"/>
                  </a:cubicBezTo>
                  <a:cubicBezTo>
                    <a:pt x="5964" y="491793"/>
                    <a:pt x="5964" y="488650"/>
                    <a:pt x="6535" y="485506"/>
                  </a:cubicBezTo>
                  <a:cubicBezTo>
                    <a:pt x="6535" y="480077"/>
                    <a:pt x="7202" y="474553"/>
                    <a:pt x="7583" y="468933"/>
                  </a:cubicBezTo>
                  <a:cubicBezTo>
                    <a:pt x="7583" y="465789"/>
                    <a:pt x="7583" y="462551"/>
                    <a:pt x="8154" y="459408"/>
                  </a:cubicBezTo>
                  <a:cubicBezTo>
                    <a:pt x="8726" y="449883"/>
                    <a:pt x="9392" y="440358"/>
                    <a:pt x="10059" y="430833"/>
                  </a:cubicBezTo>
                  <a:cubicBezTo>
                    <a:pt x="10059" y="427594"/>
                    <a:pt x="10059" y="424451"/>
                    <a:pt x="10726" y="421308"/>
                  </a:cubicBezTo>
                  <a:cubicBezTo>
                    <a:pt x="14631" y="367301"/>
                    <a:pt x="19298" y="312151"/>
                    <a:pt x="25204" y="256049"/>
                  </a:cubicBezTo>
                  <a:cubicBezTo>
                    <a:pt x="26252" y="245667"/>
                    <a:pt x="27395" y="235284"/>
                    <a:pt x="28538" y="224997"/>
                  </a:cubicBezTo>
                  <a:lnTo>
                    <a:pt x="29681" y="215472"/>
                  </a:lnTo>
                  <a:cubicBezTo>
                    <a:pt x="30348" y="208900"/>
                    <a:pt x="31109" y="202328"/>
                    <a:pt x="31871" y="195851"/>
                  </a:cubicBezTo>
                  <a:lnTo>
                    <a:pt x="33014" y="186326"/>
                  </a:lnTo>
                  <a:cubicBezTo>
                    <a:pt x="34157" y="176801"/>
                    <a:pt x="35300" y="167276"/>
                    <a:pt x="36348" y="158227"/>
                  </a:cubicBezTo>
                  <a:cubicBezTo>
                    <a:pt x="36348" y="155084"/>
                    <a:pt x="37111" y="151845"/>
                    <a:pt x="37586" y="148702"/>
                  </a:cubicBezTo>
                  <a:cubicBezTo>
                    <a:pt x="43968" y="97839"/>
                    <a:pt x="50921" y="48309"/>
                    <a:pt x="58446" y="-174"/>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64" name="Google Shape;964;p21"/>
            <p:cNvSpPr/>
            <p:nvPr/>
          </p:nvSpPr>
          <p:spPr>
            <a:xfrm>
              <a:off x="2630651" y="1387951"/>
              <a:ext cx="252246" cy="2396619"/>
            </a:xfrm>
            <a:custGeom>
              <a:rect b="b" l="l" r="r" t="t"/>
              <a:pathLst>
                <a:path extrusionOk="0" h="2070513" w="252246">
                  <a:moveTo>
                    <a:pt x="0" y="2037881"/>
                  </a:moveTo>
                  <a:lnTo>
                    <a:pt x="206236" y="2037881"/>
                  </a:lnTo>
                  <a:lnTo>
                    <a:pt x="207215" y="2070513"/>
                  </a:lnTo>
                  <a:lnTo>
                    <a:pt x="0" y="2070513"/>
                  </a:lnTo>
                  <a:cubicBezTo>
                    <a:pt x="0" y="2059420"/>
                    <a:pt x="0" y="2048649"/>
                    <a:pt x="0" y="2037881"/>
                  </a:cubicBezTo>
                  <a:close/>
                  <a:moveTo>
                    <a:pt x="1630" y="1900174"/>
                  </a:moveTo>
                  <a:lnTo>
                    <a:pt x="203625" y="1900174"/>
                  </a:lnTo>
                  <a:cubicBezTo>
                    <a:pt x="204601" y="1911271"/>
                    <a:pt x="204601" y="1922038"/>
                    <a:pt x="204601" y="1932806"/>
                  </a:cubicBezTo>
                  <a:lnTo>
                    <a:pt x="1630" y="1932806"/>
                  </a:lnTo>
                  <a:cubicBezTo>
                    <a:pt x="1630" y="1922038"/>
                    <a:pt x="1630" y="1911271"/>
                    <a:pt x="1630" y="1900174"/>
                  </a:cubicBezTo>
                  <a:close/>
                  <a:moveTo>
                    <a:pt x="3265" y="1801949"/>
                  </a:moveTo>
                  <a:lnTo>
                    <a:pt x="201994" y="1801949"/>
                  </a:lnTo>
                  <a:cubicBezTo>
                    <a:pt x="203303" y="1812720"/>
                    <a:pt x="203303" y="1823488"/>
                    <a:pt x="203628" y="1834581"/>
                  </a:cubicBezTo>
                  <a:lnTo>
                    <a:pt x="3265" y="1834581"/>
                  </a:lnTo>
                  <a:cubicBezTo>
                    <a:pt x="3265" y="1823488"/>
                    <a:pt x="3265" y="1812720"/>
                    <a:pt x="3265" y="1801949"/>
                  </a:cubicBezTo>
                  <a:close/>
                  <a:moveTo>
                    <a:pt x="6526" y="1639442"/>
                  </a:moveTo>
                  <a:lnTo>
                    <a:pt x="202319" y="1639442"/>
                  </a:lnTo>
                  <a:lnTo>
                    <a:pt x="202319" y="1672074"/>
                  </a:lnTo>
                  <a:lnTo>
                    <a:pt x="6526" y="1672074"/>
                  </a:lnTo>
                  <a:cubicBezTo>
                    <a:pt x="6526" y="1661306"/>
                    <a:pt x="6526" y="1650213"/>
                    <a:pt x="6526" y="1639442"/>
                  </a:cubicBezTo>
                  <a:close/>
                  <a:moveTo>
                    <a:pt x="31652" y="1154529"/>
                  </a:moveTo>
                  <a:lnTo>
                    <a:pt x="205259" y="1154529"/>
                  </a:lnTo>
                  <a:cubicBezTo>
                    <a:pt x="205259" y="1165626"/>
                    <a:pt x="205259" y="1176393"/>
                    <a:pt x="205259" y="1187161"/>
                  </a:cubicBezTo>
                  <a:lnTo>
                    <a:pt x="29696" y="1187161"/>
                  </a:lnTo>
                  <a:cubicBezTo>
                    <a:pt x="29696" y="1176068"/>
                    <a:pt x="29696" y="1165300"/>
                    <a:pt x="31652" y="1154529"/>
                  </a:cubicBezTo>
                  <a:close/>
                  <a:moveTo>
                    <a:pt x="37198" y="1066421"/>
                  </a:moveTo>
                  <a:lnTo>
                    <a:pt x="207215" y="1066421"/>
                  </a:lnTo>
                  <a:lnTo>
                    <a:pt x="207215" y="1099053"/>
                  </a:lnTo>
                  <a:lnTo>
                    <a:pt x="35242" y="1099053"/>
                  </a:lnTo>
                  <a:cubicBezTo>
                    <a:pt x="35242" y="1088285"/>
                    <a:pt x="35242" y="1077192"/>
                    <a:pt x="37198" y="1066421"/>
                  </a:cubicBezTo>
                  <a:close/>
                  <a:moveTo>
                    <a:pt x="46664" y="935892"/>
                  </a:moveTo>
                  <a:lnTo>
                    <a:pt x="209825" y="935892"/>
                  </a:lnTo>
                  <a:lnTo>
                    <a:pt x="210805" y="968524"/>
                  </a:lnTo>
                  <a:lnTo>
                    <a:pt x="44379" y="968524"/>
                  </a:lnTo>
                  <a:cubicBezTo>
                    <a:pt x="44705" y="957756"/>
                    <a:pt x="46664" y="946989"/>
                    <a:pt x="46664" y="935892"/>
                  </a:cubicBezTo>
                  <a:close/>
                  <a:moveTo>
                    <a:pt x="111929" y="229076"/>
                  </a:moveTo>
                  <a:lnTo>
                    <a:pt x="238217" y="229076"/>
                  </a:lnTo>
                  <a:lnTo>
                    <a:pt x="238542" y="261708"/>
                  </a:lnTo>
                  <a:lnTo>
                    <a:pt x="108013" y="261708"/>
                  </a:lnTo>
                  <a:close/>
                  <a:moveTo>
                    <a:pt x="121720" y="128898"/>
                  </a:moveTo>
                  <a:lnTo>
                    <a:pt x="244092" y="128898"/>
                  </a:lnTo>
                  <a:cubicBezTo>
                    <a:pt x="244092" y="139669"/>
                    <a:pt x="244092" y="150437"/>
                    <a:pt x="241803" y="161530"/>
                  </a:cubicBezTo>
                  <a:lnTo>
                    <a:pt x="117804" y="161530"/>
                  </a:lnTo>
                  <a:close/>
                  <a:moveTo>
                    <a:pt x="137381" y="0"/>
                  </a:moveTo>
                  <a:lnTo>
                    <a:pt x="252246" y="0"/>
                  </a:lnTo>
                  <a:cubicBezTo>
                    <a:pt x="252246" y="10771"/>
                    <a:pt x="252246" y="21864"/>
                    <a:pt x="250287" y="32632"/>
                  </a:cubicBezTo>
                  <a:lnTo>
                    <a:pt x="133139" y="32632"/>
                  </a:lnTo>
                  <a:cubicBezTo>
                    <a:pt x="133139" y="21864"/>
                    <a:pt x="135750" y="10771"/>
                    <a:pt x="137381" y="0"/>
                  </a:cubicBezTo>
                  <a:close/>
                </a:path>
              </a:pathLst>
            </a:custGeom>
            <a:solidFill>
              <a:srgbClr val="6F6B6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65" name="Google Shape;965;p21"/>
            <p:cNvSpPr/>
            <p:nvPr/>
          </p:nvSpPr>
          <p:spPr>
            <a:xfrm>
              <a:off x="1978022" y="546558"/>
              <a:ext cx="2044561" cy="1613631"/>
            </a:xfrm>
            <a:custGeom>
              <a:rect b="b" l="l" r="r" t="t"/>
              <a:pathLst>
                <a:path extrusionOk="0" h="471133" w="596952">
                  <a:moveTo>
                    <a:pt x="262950" y="10774"/>
                  </a:moveTo>
                  <a:cubicBezTo>
                    <a:pt x="199990" y="26738"/>
                    <a:pt x="141982" y="58247"/>
                    <a:pt x="94262" y="102404"/>
                  </a:cubicBezTo>
                  <a:cubicBezTo>
                    <a:pt x="70831" y="124217"/>
                    <a:pt x="-321" y="190320"/>
                    <a:pt x="-988" y="277760"/>
                  </a:cubicBezTo>
                  <a:cubicBezTo>
                    <a:pt x="-988" y="290047"/>
                    <a:pt x="-1560" y="321099"/>
                    <a:pt x="14919" y="329576"/>
                  </a:cubicBezTo>
                  <a:cubicBezTo>
                    <a:pt x="29683" y="337196"/>
                    <a:pt x="54447" y="325099"/>
                    <a:pt x="97310" y="285761"/>
                  </a:cubicBezTo>
                  <a:cubicBezTo>
                    <a:pt x="160556" y="226239"/>
                    <a:pt x="213516" y="156649"/>
                    <a:pt x="254092" y="79830"/>
                  </a:cubicBezTo>
                  <a:cubicBezTo>
                    <a:pt x="255235" y="128312"/>
                    <a:pt x="257235" y="206418"/>
                    <a:pt x="260664" y="307002"/>
                  </a:cubicBezTo>
                  <a:cubicBezTo>
                    <a:pt x="263236" y="381201"/>
                    <a:pt x="265522" y="427112"/>
                    <a:pt x="298764" y="453115"/>
                  </a:cubicBezTo>
                  <a:cubicBezTo>
                    <a:pt x="318861" y="468641"/>
                    <a:pt x="350770" y="477499"/>
                    <a:pt x="371821" y="465116"/>
                  </a:cubicBezTo>
                  <a:cubicBezTo>
                    <a:pt x="400396" y="448353"/>
                    <a:pt x="397824" y="399489"/>
                    <a:pt x="395729" y="357484"/>
                  </a:cubicBezTo>
                  <a:cubicBezTo>
                    <a:pt x="392585" y="298467"/>
                    <a:pt x="377631" y="240670"/>
                    <a:pt x="351913" y="187463"/>
                  </a:cubicBezTo>
                  <a:cubicBezTo>
                    <a:pt x="372583" y="227601"/>
                    <a:pt x="401062" y="263215"/>
                    <a:pt x="435638" y="292238"/>
                  </a:cubicBezTo>
                  <a:cubicBezTo>
                    <a:pt x="464213" y="315765"/>
                    <a:pt x="515076" y="358913"/>
                    <a:pt x="548509" y="341387"/>
                  </a:cubicBezTo>
                  <a:cubicBezTo>
                    <a:pt x="575561" y="327480"/>
                    <a:pt x="576418" y="282237"/>
                    <a:pt x="576418" y="277569"/>
                  </a:cubicBezTo>
                  <a:cubicBezTo>
                    <a:pt x="577084" y="191844"/>
                    <a:pt x="462118" y="139076"/>
                    <a:pt x="456879" y="136790"/>
                  </a:cubicBezTo>
                  <a:cubicBezTo>
                    <a:pt x="459451" y="138504"/>
                    <a:pt x="505837" y="168699"/>
                    <a:pt x="552129" y="146315"/>
                  </a:cubicBezTo>
                  <a:cubicBezTo>
                    <a:pt x="567845" y="138695"/>
                    <a:pt x="596802" y="118692"/>
                    <a:pt x="595943" y="94499"/>
                  </a:cubicBezTo>
                  <a:cubicBezTo>
                    <a:pt x="594516" y="52589"/>
                    <a:pt x="504313" y="26967"/>
                    <a:pt x="471071" y="17442"/>
                  </a:cubicBezTo>
                  <a:cubicBezTo>
                    <a:pt x="403539" y="-3513"/>
                    <a:pt x="331625" y="-5819"/>
                    <a:pt x="262950" y="10774"/>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66" name="Google Shape;966;p21"/>
            <p:cNvSpPr/>
            <p:nvPr/>
          </p:nvSpPr>
          <p:spPr>
            <a:xfrm rot="-439219">
              <a:off x="2394251" y="165699"/>
              <a:ext cx="1028423" cy="1073323"/>
            </a:xfrm>
            <a:custGeom>
              <a:rect b="b" l="l" r="r" t="t"/>
              <a:pathLst>
                <a:path extrusionOk="0" h="1072619" w="1027749">
                  <a:moveTo>
                    <a:pt x="867724" y="651164"/>
                  </a:moveTo>
                  <a:cubicBezTo>
                    <a:pt x="969964" y="664351"/>
                    <a:pt x="1040716" y="769083"/>
                    <a:pt x="1025753" y="885084"/>
                  </a:cubicBezTo>
                  <a:cubicBezTo>
                    <a:pt x="1010790" y="1001089"/>
                    <a:pt x="915777" y="1084435"/>
                    <a:pt x="813538" y="1071247"/>
                  </a:cubicBezTo>
                  <a:cubicBezTo>
                    <a:pt x="711298" y="1058059"/>
                    <a:pt x="640545" y="953331"/>
                    <a:pt x="655508" y="837326"/>
                  </a:cubicBezTo>
                  <a:cubicBezTo>
                    <a:pt x="670471" y="721325"/>
                    <a:pt x="765484" y="637976"/>
                    <a:pt x="867724" y="651164"/>
                  </a:cubicBezTo>
                  <a:close/>
                  <a:moveTo>
                    <a:pt x="204280" y="79374"/>
                  </a:moveTo>
                  <a:cubicBezTo>
                    <a:pt x="281752" y="97084"/>
                    <a:pt x="340029" y="173659"/>
                    <a:pt x="340029" y="265437"/>
                  </a:cubicBezTo>
                  <a:cubicBezTo>
                    <a:pt x="340029" y="370326"/>
                    <a:pt x="263911" y="455355"/>
                    <a:pt x="170016" y="455355"/>
                  </a:cubicBezTo>
                  <a:cubicBezTo>
                    <a:pt x="76121" y="455355"/>
                    <a:pt x="0" y="370326"/>
                    <a:pt x="0" y="265437"/>
                  </a:cubicBezTo>
                  <a:cubicBezTo>
                    <a:pt x="0" y="160548"/>
                    <a:pt x="76118" y="75516"/>
                    <a:pt x="170016" y="75516"/>
                  </a:cubicBezTo>
                  <a:cubicBezTo>
                    <a:pt x="181753" y="75516"/>
                    <a:pt x="193212" y="76844"/>
                    <a:pt x="204280" y="79374"/>
                  </a:cubicBezTo>
                  <a:close/>
                  <a:moveTo>
                    <a:pt x="719261" y="1269"/>
                  </a:moveTo>
                  <a:cubicBezTo>
                    <a:pt x="812388" y="13281"/>
                    <a:pt x="877003" y="107349"/>
                    <a:pt x="863584" y="211380"/>
                  </a:cubicBezTo>
                  <a:cubicBezTo>
                    <a:pt x="850165" y="315407"/>
                    <a:pt x="763795" y="389999"/>
                    <a:pt x="670668" y="377987"/>
                  </a:cubicBezTo>
                  <a:cubicBezTo>
                    <a:pt x="577544" y="365975"/>
                    <a:pt x="512930" y="271907"/>
                    <a:pt x="526348" y="167880"/>
                  </a:cubicBezTo>
                  <a:cubicBezTo>
                    <a:pt x="539767" y="63849"/>
                    <a:pt x="626137" y="-10743"/>
                    <a:pt x="719261" y="126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967" name="Google Shape;967;p21"/>
          <p:cNvGrpSpPr/>
          <p:nvPr/>
        </p:nvGrpSpPr>
        <p:grpSpPr>
          <a:xfrm flipH="1">
            <a:off x="836938" y="6209515"/>
            <a:ext cx="533570" cy="652108"/>
            <a:chOff x="7676818" y="1639994"/>
            <a:chExt cx="1729561" cy="2113802"/>
          </a:xfrm>
        </p:grpSpPr>
        <p:sp>
          <p:nvSpPr>
            <p:cNvPr id="968" name="Google Shape;968;p21"/>
            <p:cNvSpPr/>
            <p:nvPr/>
          </p:nvSpPr>
          <p:spPr>
            <a:xfrm>
              <a:off x="7742402" y="1639994"/>
              <a:ext cx="1601281" cy="2103001"/>
            </a:xfrm>
            <a:custGeom>
              <a:rect b="b" l="l" r="r" t="t"/>
              <a:pathLst>
                <a:path extrusionOk="0" h="1630233" w="1241303">
                  <a:moveTo>
                    <a:pt x="349889" y="1630191"/>
                  </a:moveTo>
                  <a:cubicBezTo>
                    <a:pt x="317704" y="1575832"/>
                    <a:pt x="272233" y="1496306"/>
                    <a:pt x="221617" y="1397880"/>
                  </a:cubicBezTo>
                  <a:cubicBezTo>
                    <a:pt x="112993" y="1186619"/>
                    <a:pt x="70048" y="1061061"/>
                    <a:pt x="55172" y="1016339"/>
                  </a:cubicBezTo>
                  <a:cubicBezTo>
                    <a:pt x="-12753" y="810505"/>
                    <a:pt x="-4613" y="726301"/>
                    <a:pt x="10076" y="669603"/>
                  </a:cubicBezTo>
                  <a:cubicBezTo>
                    <a:pt x="18403" y="636950"/>
                    <a:pt x="43290" y="540209"/>
                    <a:pt x="103637" y="527391"/>
                  </a:cubicBezTo>
                  <a:cubicBezTo>
                    <a:pt x="170720" y="513263"/>
                    <a:pt x="240235" y="611034"/>
                    <a:pt x="259696" y="638354"/>
                  </a:cubicBezTo>
                  <a:cubicBezTo>
                    <a:pt x="343901" y="757269"/>
                    <a:pt x="349046" y="892558"/>
                    <a:pt x="353257" y="1016339"/>
                  </a:cubicBezTo>
                  <a:cubicBezTo>
                    <a:pt x="359619" y="1197379"/>
                    <a:pt x="362613" y="1287665"/>
                    <a:pt x="356718" y="1318072"/>
                  </a:cubicBezTo>
                  <a:cubicBezTo>
                    <a:pt x="352415" y="1340153"/>
                    <a:pt x="339504" y="1398628"/>
                    <a:pt x="370659" y="1442976"/>
                  </a:cubicBezTo>
                  <a:cubicBezTo>
                    <a:pt x="373373" y="1446905"/>
                    <a:pt x="399288" y="1482739"/>
                    <a:pt x="433064" y="1481055"/>
                  </a:cubicBezTo>
                  <a:cubicBezTo>
                    <a:pt x="537197" y="1475816"/>
                    <a:pt x="526625" y="1316669"/>
                    <a:pt x="528309" y="1246311"/>
                  </a:cubicBezTo>
                  <a:cubicBezTo>
                    <a:pt x="532482" y="1115382"/>
                    <a:pt x="527888" y="984322"/>
                    <a:pt x="514555" y="854011"/>
                  </a:cubicBezTo>
                  <a:cubicBezTo>
                    <a:pt x="501176" y="735095"/>
                    <a:pt x="465904" y="620109"/>
                    <a:pt x="439707" y="503158"/>
                  </a:cubicBezTo>
                  <a:cubicBezTo>
                    <a:pt x="415381" y="393599"/>
                    <a:pt x="397885" y="306681"/>
                    <a:pt x="401534" y="191040"/>
                  </a:cubicBezTo>
                  <a:cubicBezTo>
                    <a:pt x="405370" y="69411"/>
                    <a:pt x="429041" y="37039"/>
                    <a:pt x="450092" y="21133"/>
                  </a:cubicBezTo>
                  <a:cubicBezTo>
                    <a:pt x="521198" y="-32851"/>
                    <a:pt x="647412" y="32735"/>
                    <a:pt x="658171" y="38443"/>
                  </a:cubicBezTo>
                  <a:cubicBezTo>
                    <a:pt x="817973" y="123864"/>
                    <a:pt x="858017" y="328481"/>
                    <a:pt x="876635" y="423351"/>
                  </a:cubicBezTo>
                  <a:cubicBezTo>
                    <a:pt x="894225" y="513170"/>
                    <a:pt x="936514" y="729201"/>
                    <a:pt x="838462" y="953934"/>
                  </a:cubicBezTo>
                  <a:cubicBezTo>
                    <a:pt x="802816" y="1035706"/>
                    <a:pt x="663597" y="1313394"/>
                    <a:pt x="672018" y="1408265"/>
                  </a:cubicBezTo>
                  <a:cubicBezTo>
                    <a:pt x="672767" y="1416124"/>
                    <a:pt x="674825" y="1439608"/>
                    <a:pt x="685959" y="1442976"/>
                  </a:cubicBezTo>
                  <a:cubicBezTo>
                    <a:pt x="694847" y="1445595"/>
                    <a:pt x="710659" y="1435304"/>
                    <a:pt x="741440" y="1383939"/>
                  </a:cubicBezTo>
                  <a:cubicBezTo>
                    <a:pt x="780782" y="1316875"/>
                    <a:pt x="809973" y="1244365"/>
                    <a:pt x="828077" y="1168750"/>
                  </a:cubicBezTo>
                  <a:cubicBezTo>
                    <a:pt x="881407" y="947198"/>
                    <a:pt x="875793" y="933819"/>
                    <a:pt x="904423" y="888067"/>
                  </a:cubicBezTo>
                  <a:cubicBezTo>
                    <a:pt x="929029" y="848584"/>
                    <a:pt x="977681" y="770368"/>
                    <a:pt x="1060482" y="763257"/>
                  </a:cubicBezTo>
                  <a:cubicBezTo>
                    <a:pt x="1127659" y="757363"/>
                    <a:pt x="1197829" y="800120"/>
                    <a:pt x="1226927" y="856818"/>
                  </a:cubicBezTo>
                  <a:cubicBezTo>
                    <a:pt x="1257240" y="916136"/>
                    <a:pt x="1244048" y="993136"/>
                    <a:pt x="1143657" y="1172399"/>
                  </a:cubicBezTo>
                  <a:cubicBezTo>
                    <a:pt x="1052053" y="1335371"/>
                    <a:pt x="942736" y="1487744"/>
                    <a:pt x="817692" y="162672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69" name="Google Shape;969;p21"/>
            <p:cNvSpPr/>
            <p:nvPr/>
          </p:nvSpPr>
          <p:spPr>
            <a:xfrm>
              <a:off x="7676818" y="1642876"/>
              <a:ext cx="1729561" cy="2110920"/>
            </a:xfrm>
            <a:custGeom>
              <a:rect b="b" l="l" r="r" t="t"/>
              <a:pathLst>
                <a:path extrusionOk="0" h="2110920" w="1729561">
                  <a:moveTo>
                    <a:pt x="787756" y="2043421"/>
                  </a:moveTo>
                  <a:lnTo>
                    <a:pt x="738764" y="2110876"/>
                  </a:lnTo>
                  <a:cubicBezTo>
                    <a:pt x="735868" y="2112927"/>
                    <a:pt x="787756" y="2043421"/>
                    <a:pt x="787756" y="2043421"/>
                  </a:cubicBezTo>
                  <a:close/>
                  <a:moveTo>
                    <a:pt x="1054798" y="2015547"/>
                  </a:moveTo>
                  <a:lnTo>
                    <a:pt x="1085809" y="2093017"/>
                  </a:lnTo>
                  <a:cubicBezTo>
                    <a:pt x="1085809" y="2096517"/>
                    <a:pt x="1054798" y="2015547"/>
                    <a:pt x="1054798" y="2015547"/>
                  </a:cubicBezTo>
                  <a:close/>
                  <a:moveTo>
                    <a:pt x="441313" y="1879915"/>
                  </a:moveTo>
                  <a:lnTo>
                    <a:pt x="388821" y="1984778"/>
                  </a:lnTo>
                  <a:cubicBezTo>
                    <a:pt x="385321" y="1988518"/>
                    <a:pt x="441313" y="1879915"/>
                    <a:pt x="441313" y="1879915"/>
                  </a:cubicBezTo>
                  <a:close/>
                  <a:moveTo>
                    <a:pt x="1313453" y="1704522"/>
                  </a:moveTo>
                  <a:cubicBezTo>
                    <a:pt x="1318920" y="1700684"/>
                    <a:pt x="1326449" y="1702012"/>
                    <a:pt x="1330287" y="1707478"/>
                  </a:cubicBezTo>
                  <a:cubicBezTo>
                    <a:pt x="1356955" y="1745368"/>
                    <a:pt x="1400516" y="1806548"/>
                    <a:pt x="1408480" y="1816081"/>
                  </a:cubicBezTo>
                  <a:cubicBezTo>
                    <a:pt x="1410375" y="1817576"/>
                    <a:pt x="1411799" y="1819592"/>
                    <a:pt x="1412583" y="1821872"/>
                  </a:cubicBezTo>
                  <a:cubicBezTo>
                    <a:pt x="1414466" y="1827592"/>
                    <a:pt x="1411835" y="1833819"/>
                    <a:pt x="1406428" y="1836474"/>
                  </a:cubicBezTo>
                  <a:cubicBezTo>
                    <a:pt x="1404957" y="1837620"/>
                    <a:pt x="1403208" y="1838368"/>
                    <a:pt x="1401361" y="1838646"/>
                  </a:cubicBezTo>
                  <a:cubicBezTo>
                    <a:pt x="1393156" y="1838646"/>
                    <a:pt x="1380967" y="1821390"/>
                    <a:pt x="1310497" y="1721354"/>
                  </a:cubicBezTo>
                  <a:cubicBezTo>
                    <a:pt x="1306659" y="1715888"/>
                    <a:pt x="1307987" y="1708359"/>
                    <a:pt x="1313453" y="1704522"/>
                  </a:cubicBezTo>
                  <a:close/>
                  <a:moveTo>
                    <a:pt x="676982" y="1635076"/>
                  </a:moveTo>
                  <a:cubicBezTo>
                    <a:pt x="726335" y="1671277"/>
                    <a:pt x="806219" y="1730284"/>
                    <a:pt x="819493" y="1738730"/>
                  </a:cubicBezTo>
                  <a:cubicBezTo>
                    <a:pt x="821870" y="1739575"/>
                    <a:pt x="823969" y="1741084"/>
                    <a:pt x="825526" y="1743074"/>
                  </a:cubicBezTo>
                  <a:cubicBezTo>
                    <a:pt x="829194" y="1747926"/>
                    <a:pt x="828687" y="1754755"/>
                    <a:pt x="824319" y="1759003"/>
                  </a:cubicBezTo>
                  <a:cubicBezTo>
                    <a:pt x="822882" y="1760995"/>
                    <a:pt x="820615" y="1762237"/>
                    <a:pt x="818164" y="1762382"/>
                  </a:cubicBezTo>
                  <a:cubicBezTo>
                    <a:pt x="808269" y="1762382"/>
                    <a:pt x="781964" y="1743074"/>
                    <a:pt x="662622" y="1654504"/>
                  </a:cubicBezTo>
                  <a:cubicBezTo>
                    <a:pt x="657251" y="1650534"/>
                    <a:pt x="656117" y="1642980"/>
                    <a:pt x="660087" y="1637609"/>
                  </a:cubicBezTo>
                  <a:cubicBezTo>
                    <a:pt x="664057" y="1632240"/>
                    <a:pt x="671611" y="1631105"/>
                    <a:pt x="676982" y="1635076"/>
                  </a:cubicBezTo>
                  <a:close/>
                  <a:moveTo>
                    <a:pt x="1146266" y="1464930"/>
                  </a:moveTo>
                  <a:cubicBezTo>
                    <a:pt x="1152927" y="1464930"/>
                    <a:pt x="1158333" y="1470336"/>
                    <a:pt x="1158333" y="1476997"/>
                  </a:cubicBezTo>
                  <a:cubicBezTo>
                    <a:pt x="1159299" y="1536125"/>
                    <a:pt x="1161229" y="1631696"/>
                    <a:pt x="1162557" y="1647022"/>
                  </a:cubicBezTo>
                  <a:cubicBezTo>
                    <a:pt x="1163281" y="1649422"/>
                    <a:pt x="1163281" y="1651981"/>
                    <a:pt x="1162557" y="1654382"/>
                  </a:cubicBezTo>
                  <a:cubicBezTo>
                    <a:pt x="1160928" y="1659389"/>
                    <a:pt x="1156234" y="1662757"/>
                    <a:pt x="1150973" y="1662708"/>
                  </a:cubicBezTo>
                  <a:lnTo>
                    <a:pt x="1149404" y="1662708"/>
                  </a:lnTo>
                  <a:cubicBezTo>
                    <a:pt x="1137336" y="1661018"/>
                    <a:pt x="1137336" y="1661018"/>
                    <a:pt x="1134199" y="1476997"/>
                  </a:cubicBezTo>
                  <a:cubicBezTo>
                    <a:pt x="1134199" y="1470336"/>
                    <a:pt x="1139605" y="1464930"/>
                    <a:pt x="1146266" y="1464930"/>
                  </a:cubicBezTo>
                  <a:close/>
                  <a:moveTo>
                    <a:pt x="1527266" y="1464759"/>
                  </a:moveTo>
                  <a:cubicBezTo>
                    <a:pt x="1549776" y="1464724"/>
                    <a:pt x="1585610" y="1465685"/>
                    <a:pt x="1642943" y="1467224"/>
                  </a:cubicBezTo>
                  <a:cubicBezTo>
                    <a:pt x="1649604" y="1467224"/>
                    <a:pt x="1655010" y="1472629"/>
                    <a:pt x="1655010" y="1479290"/>
                  </a:cubicBezTo>
                  <a:cubicBezTo>
                    <a:pt x="1655010" y="1485952"/>
                    <a:pt x="1649604" y="1491357"/>
                    <a:pt x="1642943" y="1491357"/>
                  </a:cubicBezTo>
                  <a:lnTo>
                    <a:pt x="1642340" y="1491116"/>
                  </a:lnTo>
                  <a:cubicBezTo>
                    <a:pt x="1594072" y="1489909"/>
                    <a:pt x="1516240" y="1488340"/>
                    <a:pt x="1503087" y="1488824"/>
                  </a:cubicBezTo>
                  <a:cubicBezTo>
                    <a:pt x="1500769" y="1489535"/>
                    <a:pt x="1498284" y="1489535"/>
                    <a:pt x="1495967" y="1488824"/>
                  </a:cubicBezTo>
                  <a:cubicBezTo>
                    <a:pt x="1490247" y="1486928"/>
                    <a:pt x="1486796" y="1481113"/>
                    <a:pt x="1487882" y="1475188"/>
                  </a:cubicBezTo>
                  <a:cubicBezTo>
                    <a:pt x="1489239" y="1467646"/>
                    <a:pt x="1489749" y="1464818"/>
                    <a:pt x="1527266" y="1464759"/>
                  </a:cubicBezTo>
                  <a:close/>
                  <a:moveTo>
                    <a:pt x="181993" y="1384686"/>
                  </a:moveTo>
                  <a:cubicBezTo>
                    <a:pt x="187351" y="1381887"/>
                    <a:pt x="193951" y="1383491"/>
                    <a:pt x="197438" y="1388427"/>
                  </a:cubicBezTo>
                  <a:cubicBezTo>
                    <a:pt x="204076" y="1397960"/>
                    <a:pt x="204076" y="1397960"/>
                    <a:pt x="125640" y="1471931"/>
                  </a:cubicBezTo>
                  <a:cubicBezTo>
                    <a:pt x="123408" y="1474091"/>
                    <a:pt x="120415" y="1475297"/>
                    <a:pt x="117315" y="1475309"/>
                  </a:cubicBezTo>
                  <a:cubicBezTo>
                    <a:pt x="110653" y="1475358"/>
                    <a:pt x="105211" y="1469987"/>
                    <a:pt x="105163" y="1463327"/>
                  </a:cubicBezTo>
                  <a:cubicBezTo>
                    <a:pt x="105151" y="1459959"/>
                    <a:pt x="106526" y="1456739"/>
                    <a:pt x="108988" y="1454433"/>
                  </a:cubicBezTo>
                  <a:cubicBezTo>
                    <a:pt x="132518" y="1432230"/>
                    <a:pt x="170409" y="1396149"/>
                    <a:pt x="177165" y="1389031"/>
                  </a:cubicBezTo>
                  <a:cubicBezTo>
                    <a:pt x="178348" y="1387172"/>
                    <a:pt x="180015" y="1385663"/>
                    <a:pt x="181993" y="1384686"/>
                  </a:cubicBezTo>
                  <a:close/>
                  <a:moveTo>
                    <a:pt x="402699" y="1371653"/>
                  </a:moveTo>
                  <a:cubicBezTo>
                    <a:pt x="412835" y="1378410"/>
                    <a:pt x="412835" y="1378410"/>
                    <a:pt x="337417" y="1541797"/>
                  </a:cubicBezTo>
                  <a:cubicBezTo>
                    <a:pt x="335438" y="1546069"/>
                    <a:pt x="331154" y="1548808"/>
                    <a:pt x="326436" y="1548796"/>
                  </a:cubicBezTo>
                  <a:cubicBezTo>
                    <a:pt x="324686" y="1548784"/>
                    <a:pt x="322961" y="1548410"/>
                    <a:pt x="321368" y="1547710"/>
                  </a:cubicBezTo>
                  <a:cubicBezTo>
                    <a:pt x="315310" y="1544934"/>
                    <a:pt x="312656" y="1537767"/>
                    <a:pt x="315431" y="1531709"/>
                  </a:cubicBezTo>
                  <a:cubicBezTo>
                    <a:pt x="315443" y="1531698"/>
                    <a:pt x="315443" y="1531673"/>
                    <a:pt x="315456" y="1531662"/>
                  </a:cubicBezTo>
                  <a:cubicBezTo>
                    <a:pt x="339589" y="1479169"/>
                    <a:pt x="378565" y="1394097"/>
                    <a:pt x="383754" y="1380221"/>
                  </a:cubicBezTo>
                  <a:cubicBezTo>
                    <a:pt x="384141" y="1377723"/>
                    <a:pt x="385226" y="1375370"/>
                    <a:pt x="386892" y="1373464"/>
                  </a:cubicBezTo>
                  <a:cubicBezTo>
                    <a:pt x="390959" y="1368974"/>
                    <a:pt x="397727" y="1368202"/>
                    <a:pt x="402699" y="1371653"/>
                  </a:cubicBezTo>
                  <a:close/>
                  <a:moveTo>
                    <a:pt x="1314766" y="1334677"/>
                  </a:moveTo>
                  <a:cubicBezTo>
                    <a:pt x="1337276" y="1334642"/>
                    <a:pt x="1373109" y="1335603"/>
                    <a:pt x="1430442" y="1337142"/>
                  </a:cubicBezTo>
                  <a:cubicBezTo>
                    <a:pt x="1437104" y="1337142"/>
                    <a:pt x="1442509" y="1342548"/>
                    <a:pt x="1442509" y="1349209"/>
                  </a:cubicBezTo>
                  <a:cubicBezTo>
                    <a:pt x="1442509" y="1355870"/>
                    <a:pt x="1437104" y="1361276"/>
                    <a:pt x="1430442" y="1361276"/>
                  </a:cubicBezTo>
                  <a:lnTo>
                    <a:pt x="1429840" y="1361034"/>
                  </a:lnTo>
                  <a:cubicBezTo>
                    <a:pt x="1381571" y="1359829"/>
                    <a:pt x="1303860" y="1358139"/>
                    <a:pt x="1290588" y="1358741"/>
                  </a:cubicBezTo>
                  <a:cubicBezTo>
                    <a:pt x="1288270" y="1359455"/>
                    <a:pt x="1285785" y="1359455"/>
                    <a:pt x="1283467" y="1358741"/>
                  </a:cubicBezTo>
                  <a:cubicBezTo>
                    <a:pt x="1277748" y="1356848"/>
                    <a:pt x="1274297" y="1351031"/>
                    <a:pt x="1275383" y="1345106"/>
                  </a:cubicBezTo>
                  <a:cubicBezTo>
                    <a:pt x="1276741" y="1337564"/>
                    <a:pt x="1277250" y="1334736"/>
                    <a:pt x="1314766" y="1334677"/>
                  </a:cubicBezTo>
                  <a:close/>
                  <a:moveTo>
                    <a:pt x="888756" y="1303476"/>
                  </a:moveTo>
                  <a:cubicBezTo>
                    <a:pt x="895321" y="1302390"/>
                    <a:pt x="901523" y="1306806"/>
                    <a:pt x="902632" y="1313371"/>
                  </a:cubicBezTo>
                  <a:cubicBezTo>
                    <a:pt x="912890" y="1373705"/>
                    <a:pt x="929663" y="1471569"/>
                    <a:pt x="933404" y="1486894"/>
                  </a:cubicBezTo>
                  <a:cubicBezTo>
                    <a:pt x="934598" y="1489102"/>
                    <a:pt x="935020" y="1491648"/>
                    <a:pt x="934610" y="1494134"/>
                  </a:cubicBezTo>
                  <a:cubicBezTo>
                    <a:pt x="933874" y="1500227"/>
                    <a:pt x="928685" y="1504801"/>
                    <a:pt x="922543" y="1504753"/>
                  </a:cubicBezTo>
                  <a:lnTo>
                    <a:pt x="921698" y="1504753"/>
                  </a:lnTo>
                  <a:cubicBezTo>
                    <a:pt x="910355" y="1504753"/>
                    <a:pt x="909632" y="1499323"/>
                    <a:pt x="878861" y="1317352"/>
                  </a:cubicBezTo>
                  <a:cubicBezTo>
                    <a:pt x="877775" y="1310787"/>
                    <a:pt x="882191" y="1304586"/>
                    <a:pt x="888756" y="1303476"/>
                  </a:cubicBezTo>
                  <a:close/>
                  <a:moveTo>
                    <a:pt x="414610" y="1164062"/>
                  </a:moveTo>
                  <a:cubicBezTo>
                    <a:pt x="424955" y="1166273"/>
                    <a:pt x="450454" y="1188356"/>
                    <a:pt x="552450" y="1276686"/>
                  </a:cubicBezTo>
                  <a:cubicBezTo>
                    <a:pt x="557445" y="1281090"/>
                    <a:pt x="557928" y="1288717"/>
                    <a:pt x="553523" y="1293713"/>
                  </a:cubicBezTo>
                  <a:cubicBezTo>
                    <a:pt x="551267" y="1296282"/>
                    <a:pt x="548021" y="1297767"/>
                    <a:pt x="544606" y="1297803"/>
                  </a:cubicBezTo>
                  <a:cubicBezTo>
                    <a:pt x="541735" y="1297803"/>
                    <a:pt x="538946" y="1296778"/>
                    <a:pt x="536762" y="1294907"/>
                  </a:cubicBezTo>
                  <a:cubicBezTo>
                    <a:pt x="492959" y="1257017"/>
                    <a:pt x="422127" y="1196199"/>
                    <a:pt x="410180" y="1187269"/>
                  </a:cubicBezTo>
                  <a:cubicBezTo>
                    <a:pt x="407827" y="1186304"/>
                    <a:pt x="405847" y="1184615"/>
                    <a:pt x="404509" y="1182443"/>
                  </a:cubicBezTo>
                  <a:cubicBezTo>
                    <a:pt x="401311" y="1177315"/>
                    <a:pt x="402384" y="1170617"/>
                    <a:pt x="407043" y="1166757"/>
                  </a:cubicBezTo>
                  <a:cubicBezTo>
                    <a:pt x="409396" y="1164796"/>
                    <a:pt x="411161" y="1163325"/>
                    <a:pt x="414610" y="1164062"/>
                  </a:cubicBezTo>
                  <a:close/>
                  <a:moveTo>
                    <a:pt x="1714379" y="1130435"/>
                  </a:moveTo>
                  <a:cubicBezTo>
                    <a:pt x="1720846" y="1128734"/>
                    <a:pt x="1727459" y="1132594"/>
                    <a:pt x="1729160" y="1139062"/>
                  </a:cubicBezTo>
                  <a:cubicBezTo>
                    <a:pt x="1730862" y="1145530"/>
                    <a:pt x="1727001" y="1152143"/>
                    <a:pt x="1720533" y="1153844"/>
                  </a:cubicBezTo>
                  <a:cubicBezTo>
                    <a:pt x="1661043" y="1169169"/>
                    <a:pt x="1564989" y="1194509"/>
                    <a:pt x="1550148" y="1199457"/>
                  </a:cubicBezTo>
                  <a:cubicBezTo>
                    <a:pt x="1548446" y="1200784"/>
                    <a:pt x="1546382" y="1201581"/>
                    <a:pt x="1544235" y="1201750"/>
                  </a:cubicBezTo>
                  <a:lnTo>
                    <a:pt x="1543511" y="1201750"/>
                  </a:lnTo>
                  <a:cubicBezTo>
                    <a:pt x="1537248" y="1201774"/>
                    <a:pt x="1532011" y="1197008"/>
                    <a:pt x="1531444" y="1190769"/>
                  </a:cubicBezTo>
                  <a:cubicBezTo>
                    <a:pt x="1530237" y="1178702"/>
                    <a:pt x="1530237" y="1178702"/>
                    <a:pt x="1714379" y="1130435"/>
                  </a:cubicBezTo>
                  <a:close/>
                  <a:moveTo>
                    <a:pt x="8039" y="1037050"/>
                  </a:moveTo>
                  <a:cubicBezTo>
                    <a:pt x="10953" y="1036014"/>
                    <a:pt x="14262" y="1036089"/>
                    <a:pt x="17279" y="1037519"/>
                  </a:cubicBezTo>
                  <a:cubicBezTo>
                    <a:pt x="72063" y="1063704"/>
                    <a:pt x="160393" y="1105456"/>
                    <a:pt x="174994" y="1111248"/>
                  </a:cubicBezTo>
                  <a:cubicBezTo>
                    <a:pt x="177323" y="1111501"/>
                    <a:pt x="179520" y="1112467"/>
                    <a:pt x="181270" y="1114024"/>
                  </a:cubicBezTo>
                  <a:cubicBezTo>
                    <a:pt x="186024" y="1117945"/>
                    <a:pt x="187061" y="1124799"/>
                    <a:pt x="183683" y="1129951"/>
                  </a:cubicBezTo>
                  <a:cubicBezTo>
                    <a:pt x="182115" y="1133089"/>
                    <a:pt x="180666" y="1135261"/>
                    <a:pt x="176684" y="1135261"/>
                  </a:cubicBezTo>
                  <a:cubicBezTo>
                    <a:pt x="168237" y="1135261"/>
                    <a:pt x="148569" y="1125970"/>
                    <a:pt x="87750" y="1097371"/>
                  </a:cubicBezTo>
                  <a:cubicBezTo>
                    <a:pt x="47567" y="1078426"/>
                    <a:pt x="6901" y="1059361"/>
                    <a:pt x="6901" y="1059361"/>
                  </a:cubicBezTo>
                  <a:cubicBezTo>
                    <a:pt x="868" y="1056500"/>
                    <a:pt x="-1690" y="1049284"/>
                    <a:pt x="1170" y="1043250"/>
                  </a:cubicBezTo>
                  <a:cubicBezTo>
                    <a:pt x="2606" y="1040234"/>
                    <a:pt x="5125" y="1038086"/>
                    <a:pt x="8039" y="1037050"/>
                  </a:cubicBezTo>
                  <a:close/>
                  <a:moveTo>
                    <a:pt x="945895" y="947921"/>
                  </a:moveTo>
                  <a:cubicBezTo>
                    <a:pt x="952555" y="946558"/>
                    <a:pt x="959071" y="950854"/>
                    <a:pt x="960436" y="957515"/>
                  </a:cubicBezTo>
                  <a:cubicBezTo>
                    <a:pt x="970331" y="1005782"/>
                    <a:pt x="986742" y="1082770"/>
                    <a:pt x="990241" y="1095682"/>
                  </a:cubicBezTo>
                  <a:cubicBezTo>
                    <a:pt x="991399" y="1097781"/>
                    <a:pt x="991894" y="1100171"/>
                    <a:pt x="991689" y="1102560"/>
                  </a:cubicBezTo>
                  <a:cubicBezTo>
                    <a:pt x="991182" y="1108847"/>
                    <a:pt x="985933" y="1113686"/>
                    <a:pt x="979622" y="1113662"/>
                  </a:cubicBezTo>
                  <a:lnTo>
                    <a:pt x="977691" y="1113662"/>
                  </a:lnTo>
                  <a:cubicBezTo>
                    <a:pt x="967555" y="1113662"/>
                    <a:pt x="965624" y="1105094"/>
                    <a:pt x="936302" y="962462"/>
                  </a:cubicBezTo>
                  <a:cubicBezTo>
                    <a:pt x="934937" y="955802"/>
                    <a:pt x="939234" y="949285"/>
                    <a:pt x="945895" y="947921"/>
                  </a:cubicBezTo>
                  <a:close/>
                  <a:moveTo>
                    <a:pt x="771465" y="942189"/>
                  </a:moveTo>
                  <a:cubicBezTo>
                    <a:pt x="776340" y="937677"/>
                    <a:pt x="783942" y="937941"/>
                    <a:pt x="788480" y="942793"/>
                  </a:cubicBezTo>
                  <a:cubicBezTo>
                    <a:pt x="793161" y="947498"/>
                    <a:pt x="793161" y="955101"/>
                    <a:pt x="788480" y="959808"/>
                  </a:cubicBezTo>
                  <a:cubicBezTo>
                    <a:pt x="743832" y="1001800"/>
                    <a:pt x="671912" y="1069979"/>
                    <a:pt x="661172" y="1081684"/>
                  </a:cubicBezTo>
                  <a:cubicBezTo>
                    <a:pt x="659966" y="1083880"/>
                    <a:pt x="658119" y="1085653"/>
                    <a:pt x="655863" y="1086752"/>
                  </a:cubicBezTo>
                  <a:cubicBezTo>
                    <a:pt x="654029" y="1087645"/>
                    <a:pt x="651989" y="1088068"/>
                    <a:pt x="649950" y="1087958"/>
                  </a:cubicBezTo>
                  <a:cubicBezTo>
                    <a:pt x="645919" y="1088030"/>
                    <a:pt x="642119" y="1086088"/>
                    <a:pt x="639814" y="1082770"/>
                  </a:cubicBezTo>
                  <a:cubicBezTo>
                    <a:pt x="632816" y="1072513"/>
                    <a:pt x="632816" y="1072513"/>
                    <a:pt x="771465" y="942189"/>
                  </a:cubicBezTo>
                  <a:close/>
                  <a:moveTo>
                    <a:pt x="442158" y="920228"/>
                  </a:moveTo>
                  <a:cubicBezTo>
                    <a:pt x="446961" y="924898"/>
                    <a:pt x="447069" y="932560"/>
                    <a:pt x="442399" y="937363"/>
                  </a:cubicBezTo>
                  <a:cubicBezTo>
                    <a:pt x="415127" y="965359"/>
                    <a:pt x="371204" y="1010729"/>
                    <a:pt x="363843" y="1019297"/>
                  </a:cubicBezTo>
                  <a:cubicBezTo>
                    <a:pt x="362793" y="1021205"/>
                    <a:pt x="361248" y="1022784"/>
                    <a:pt x="359378" y="1023883"/>
                  </a:cubicBezTo>
                  <a:cubicBezTo>
                    <a:pt x="357508" y="1024945"/>
                    <a:pt x="355385" y="1025488"/>
                    <a:pt x="353225" y="1025452"/>
                  </a:cubicBezTo>
                  <a:cubicBezTo>
                    <a:pt x="349508" y="1025476"/>
                    <a:pt x="345996" y="1023787"/>
                    <a:pt x="343691" y="1020867"/>
                  </a:cubicBezTo>
                  <a:cubicBezTo>
                    <a:pt x="336330" y="1011574"/>
                    <a:pt x="336330" y="1011574"/>
                    <a:pt x="425022" y="920469"/>
                  </a:cubicBezTo>
                  <a:cubicBezTo>
                    <a:pt x="429692" y="915666"/>
                    <a:pt x="437355" y="915558"/>
                    <a:pt x="442158" y="920228"/>
                  </a:cubicBezTo>
                  <a:close/>
                  <a:moveTo>
                    <a:pt x="1390984" y="911297"/>
                  </a:moveTo>
                  <a:cubicBezTo>
                    <a:pt x="1397645" y="911297"/>
                    <a:pt x="1403051" y="916704"/>
                    <a:pt x="1403051" y="923364"/>
                  </a:cubicBezTo>
                  <a:cubicBezTo>
                    <a:pt x="1402207" y="984786"/>
                    <a:pt x="1401119" y="1084096"/>
                    <a:pt x="1401964" y="1099664"/>
                  </a:cubicBezTo>
                  <a:cubicBezTo>
                    <a:pt x="1404100" y="1105974"/>
                    <a:pt x="1400722" y="1112829"/>
                    <a:pt x="1394411" y="1114964"/>
                  </a:cubicBezTo>
                  <a:cubicBezTo>
                    <a:pt x="1392963" y="1115459"/>
                    <a:pt x="1391431" y="1115676"/>
                    <a:pt x="1389897" y="1115592"/>
                  </a:cubicBezTo>
                  <a:lnTo>
                    <a:pt x="1390260" y="1115712"/>
                  </a:lnTo>
                  <a:lnTo>
                    <a:pt x="1388329" y="1115712"/>
                  </a:lnTo>
                  <a:cubicBezTo>
                    <a:pt x="1376262" y="1113661"/>
                    <a:pt x="1376262" y="1113661"/>
                    <a:pt x="1378917" y="923364"/>
                  </a:cubicBezTo>
                  <a:cubicBezTo>
                    <a:pt x="1378917" y="916704"/>
                    <a:pt x="1384323" y="911297"/>
                    <a:pt x="1390984" y="911297"/>
                  </a:cubicBezTo>
                  <a:close/>
                  <a:moveTo>
                    <a:pt x="167755" y="647876"/>
                  </a:moveTo>
                  <a:cubicBezTo>
                    <a:pt x="174415" y="647346"/>
                    <a:pt x="180256" y="652317"/>
                    <a:pt x="180787" y="658978"/>
                  </a:cubicBezTo>
                  <a:cubicBezTo>
                    <a:pt x="183925" y="697833"/>
                    <a:pt x="189113" y="760823"/>
                    <a:pt x="190803" y="772045"/>
                  </a:cubicBezTo>
                  <a:cubicBezTo>
                    <a:pt x="191285" y="774109"/>
                    <a:pt x="191285" y="776256"/>
                    <a:pt x="190803" y="778321"/>
                  </a:cubicBezTo>
                  <a:cubicBezTo>
                    <a:pt x="189837" y="783956"/>
                    <a:pt x="185047" y="788131"/>
                    <a:pt x="179338" y="788336"/>
                  </a:cubicBezTo>
                  <a:lnTo>
                    <a:pt x="178615" y="788336"/>
                  </a:lnTo>
                  <a:cubicBezTo>
                    <a:pt x="166548" y="787611"/>
                    <a:pt x="166548" y="787611"/>
                    <a:pt x="156653" y="660909"/>
                  </a:cubicBezTo>
                  <a:cubicBezTo>
                    <a:pt x="156123" y="654247"/>
                    <a:pt x="161093" y="648407"/>
                    <a:pt x="167755" y="647876"/>
                  </a:cubicBezTo>
                  <a:close/>
                  <a:moveTo>
                    <a:pt x="497038" y="634337"/>
                  </a:moveTo>
                  <a:cubicBezTo>
                    <a:pt x="497218" y="634421"/>
                    <a:pt x="497376" y="634505"/>
                    <a:pt x="497545" y="634601"/>
                  </a:cubicBezTo>
                  <a:cubicBezTo>
                    <a:pt x="551846" y="663079"/>
                    <a:pt x="639815" y="708694"/>
                    <a:pt x="654416" y="714968"/>
                  </a:cubicBezTo>
                  <a:cubicBezTo>
                    <a:pt x="656926" y="715365"/>
                    <a:pt x="659254" y="716548"/>
                    <a:pt x="661053" y="718346"/>
                  </a:cubicBezTo>
                  <a:cubicBezTo>
                    <a:pt x="665408" y="722595"/>
                    <a:pt x="665928" y="729425"/>
                    <a:pt x="662259" y="734275"/>
                  </a:cubicBezTo>
                  <a:cubicBezTo>
                    <a:pt x="660956" y="736953"/>
                    <a:pt x="658241" y="738643"/>
                    <a:pt x="655261" y="738618"/>
                  </a:cubicBezTo>
                  <a:cubicBezTo>
                    <a:pt x="644280" y="738618"/>
                    <a:pt x="612423" y="721966"/>
                    <a:pt x="486323" y="655961"/>
                  </a:cubicBezTo>
                  <a:cubicBezTo>
                    <a:pt x="480348" y="653003"/>
                    <a:pt x="477912" y="645763"/>
                    <a:pt x="480868" y="639790"/>
                  </a:cubicBezTo>
                  <a:cubicBezTo>
                    <a:pt x="483836" y="633817"/>
                    <a:pt x="491077" y="631380"/>
                    <a:pt x="497038" y="634337"/>
                  </a:cubicBezTo>
                  <a:close/>
                  <a:moveTo>
                    <a:pt x="1296621" y="623260"/>
                  </a:moveTo>
                  <a:cubicBezTo>
                    <a:pt x="1302353" y="619856"/>
                    <a:pt x="1309750" y="621751"/>
                    <a:pt x="1313152" y="627483"/>
                  </a:cubicBezTo>
                  <a:cubicBezTo>
                    <a:pt x="1316520" y="633227"/>
                    <a:pt x="1314589" y="640623"/>
                    <a:pt x="1308844" y="643991"/>
                  </a:cubicBezTo>
                  <a:cubicBezTo>
                    <a:pt x="1308833" y="644003"/>
                    <a:pt x="1308821" y="644003"/>
                    <a:pt x="1308808" y="644014"/>
                  </a:cubicBezTo>
                  <a:cubicBezTo>
                    <a:pt x="1255956" y="675267"/>
                    <a:pt x="1170763" y="726191"/>
                    <a:pt x="1157971" y="735121"/>
                  </a:cubicBezTo>
                  <a:cubicBezTo>
                    <a:pt x="1156270" y="737075"/>
                    <a:pt x="1153989" y="738426"/>
                    <a:pt x="1151455" y="738982"/>
                  </a:cubicBezTo>
                  <a:cubicBezTo>
                    <a:pt x="1150599" y="739271"/>
                    <a:pt x="1149706" y="739429"/>
                    <a:pt x="1148801" y="739465"/>
                  </a:cubicBezTo>
                  <a:cubicBezTo>
                    <a:pt x="1143816" y="739524"/>
                    <a:pt x="1139304" y="736496"/>
                    <a:pt x="1137457" y="731862"/>
                  </a:cubicBezTo>
                  <a:cubicBezTo>
                    <a:pt x="1132872" y="719795"/>
                    <a:pt x="1132872" y="719795"/>
                    <a:pt x="1296621" y="623260"/>
                  </a:cubicBezTo>
                  <a:close/>
                  <a:moveTo>
                    <a:pt x="1038141" y="497102"/>
                  </a:moveTo>
                  <a:cubicBezTo>
                    <a:pt x="1056639" y="497208"/>
                    <a:pt x="1086052" y="498396"/>
                    <a:pt x="1133113" y="500296"/>
                  </a:cubicBezTo>
                  <a:cubicBezTo>
                    <a:pt x="1139775" y="500296"/>
                    <a:pt x="1145180" y="505703"/>
                    <a:pt x="1145180" y="512363"/>
                  </a:cubicBezTo>
                  <a:cubicBezTo>
                    <a:pt x="1145180" y="519024"/>
                    <a:pt x="1139775" y="524430"/>
                    <a:pt x="1133113" y="524430"/>
                  </a:cubicBezTo>
                  <a:lnTo>
                    <a:pt x="1132269" y="524189"/>
                  </a:lnTo>
                  <a:cubicBezTo>
                    <a:pt x="1093775" y="522741"/>
                    <a:pt x="1031509" y="520931"/>
                    <a:pt x="1020166" y="521052"/>
                  </a:cubicBezTo>
                  <a:cubicBezTo>
                    <a:pt x="1017958" y="521690"/>
                    <a:pt x="1015617" y="521690"/>
                    <a:pt x="1013409" y="521052"/>
                  </a:cubicBezTo>
                  <a:cubicBezTo>
                    <a:pt x="1007677" y="519108"/>
                    <a:pt x="1004274" y="513232"/>
                    <a:pt x="1005445" y="507295"/>
                  </a:cubicBezTo>
                  <a:cubicBezTo>
                    <a:pt x="1006802" y="499754"/>
                    <a:pt x="1007312" y="496925"/>
                    <a:pt x="1038141" y="497102"/>
                  </a:cubicBezTo>
                  <a:close/>
                  <a:moveTo>
                    <a:pt x="826007" y="426446"/>
                  </a:moveTo>
                  <a:cubicBezTo>
                    <a:pt x="832669" y="426446"/>
                    <a:pt x="838074" y="431853"/>
                    <a:pt x="838074" y="438513"/>
                  </a:cubicBezTo>
                  <a:cubicBezTo>
                    <a:pt x="837229" y="499935"/>
                    <a:pt x="836385" y="599005"/>
                    <a:pt x="837351" y="614812"/>
                  </a:cubicBezTo>
                  <a:cubicBezTo>
                    <a:pt x="838122" y="617202"/>
                    <a:pt x="838122" y="619785"/>
                    <a:pt x="837351" y="622174"/>
                  </a:cubicBezTo>
                  <a:cubicBezTo>
                    <a:pt x="835794" y="627313"/>
                    <a:pt x="831015" y="630814"/>
                    <a:pt x="825645" y="630741"/>
                  </a:cubicBezTo>
                  <a:lnTo>
                    <a:pt x="823715" y="630741"/>
                  </a:lnTo>
                  <a:cubicBezTo>
                    <a:pt x="811648" y="628689"/>
                    <a:pt x="811648" y="628689"/>
                    <a:pt x="813940" y="438513"/>
                  </a:cubicBezTo>
                  <a:cubicBezTo>
                    <a:pt x="813940" y="431853"/>
                    <a:pt x="819347" y="426446"/>
                    <a:pt x="826007" y="426446"/>
                  </a:cubicBezTo>
                  <a:close/>
                  <a:moveTo>
                    <a:pt x="677584" y="290091"/>
                  </a:moveTo>
                  <a:cubicBezTo>
                    <a:pt x="683485" y="289994"/>
                    <a:pt x="688590" y="294181"/>
                    <a:pt x="689651" y="299986"/>
                  </a:cubicBezTo>
                  <a:cubicBezTo>
                    <a:pt x="691823" y="312053"/>
                    <a:pt x="691823" y="312053"/>
                    <a:pt x="544002" y="363699"/>
                  </a:cubicBezTo>
                  <a:cubicBezTo>
                    <a:pt x="542833" y="364038"/>
                    <a:pt x="541601" y="364207"/>
                    <a:pt x="540383" y="364182"/>
                  </a:cubicBezTo>
                  <a:cubicBezTo>
                    <a:pt x="533722" y="364109"/>
                    <a:pt x="528376" y="358644"/>
                    <a:pt x="528448" y="351982"/>
                  </a:cubicBezTo>
                  <a:cubicBezTo>
                    <a:pt x="528509" y="346950"/>
                    <a:pt x="531670" y="342485"/>
                    <a:pt x="536401" y="340772"/>
                  </a:cubicBezTo>
                  <a:cubicBezTo>
                    <a:pt x="583100" y="324361"/>
                    <a:pt x="658518" y="297572"/>
                    <a:pt x="670827" y="292504"/>
                  </a:cubicBezTo>
                  <a:cubicBezTo>
                    <a:pt x="672781" y="291031"/>
                    <a:pt x="675135" y="290186"/>
                    <a:pt x="677584" y="290091"/>
                  </a:cubicBezTo>
                  <a:close/>
                  <a:moveTo>
                    <a:pt x="1092688" y="146614"/>
                  </a:moveTo>
                  <a:cubicBezTo>
                    <a:pt x="1098482" y="143284"/>
                    <a:pt x="1105890" y="145287"/>
                    <a:pt x="1109220" y="151079"/>
                  </a:cubicBezTo>
                  <a:cubicBezTo>
                    <a:pt x="1112552" y="156872"/>
                    <a:pt x="1110549" y="164280"/>
                    <a:pt x="1104756" y="167610"/>
                  </a:cubicBezTo>
                  <a:cubicBezTo>
                    <a:pt x="1071089" y="186435"/>
                    <a:pt x="1016788" y="217206"/>
                    <a:pt x="1007375" y="223240"/>
                  </a:cubicBezTo>
                  <a:cubicBezTo>
                    <a:pt x="1005734" y="224821"/>
                    <a:pt x="1003694" y="225907"/>
                    <a:pt x="1001463" y="226376"/>
                  </a:cubicBezTo>
                  <a:cubicBezTo>
                    <a:pt x="1000751" y="226583"/>
                    <a:pt x="1000027" y="226703"/>
                    <a:pt x="999291" y="226739"/>
                  </a:cubicBezTo>
                  <a:cubicBezTo>
                    <a:pt x="994005" y="227089"/>
                    <a:pt x="989117" y="223964"/>
                    <a:pt x="987224" y="219016"/>
                  </a:cubicBezTo>
                  <a:cubicBezTo>
                    <a:pt x="983121" y="208035"/>
                    <a:pt x="983121" y="208035"/>
                    <a:pt x="1092688" y="146614"/>
                  </a:cubicBezTo>
                  <a:close/>
                  <a:moveTo>
                    <a:pt x="583582" y="41512"/>
                  </a:moveTo>
                  <a:cubicBezTo>
                    <a:pt x="588651" y="37179"/>
                    <a:pt x="596264" y="37771"/>
                    <a:pt x="600597" y="42839"/>
                  </a:cubicBezTo>
                  <a:cubicBezTo>
                    <a:pt x="647296" y="96778"/>
                    <a:pt x="723077" y="183540"/>
                    <a:pt x="735627" y="195969"/>
                  </a:cubicBezTo>
                  <a:cubicBezTo>
                    <a:pt x="737883" y="197260"/>
                    <a:pt x="739656" y="199251"/>
                    <a:pt x="740695" y="201640"/>
                  </a:cubicBezTo>
                  <a:cubicBezTo>
                    <a:pt x="743252" y="207179"/>
                    <a:pt x="741287" y="213743"/>
                    <a:pt x="736110" y="216965"/>
                  </a:cubicBezTo>
                  <a:cubicBezTo>
                    <a:pt x="734613" y="218124"/>
                    <a:pt x="732814" y="218835"/>
                    <a:pt x="730921" y="219017"/>
                  </a:cubicBezTo>
                  <a:cubicBezTo>
                    <a:pt x="721267" y="219017"/>
                    <a:pt x="701236" y="195848"/>
                    <a:pt x="582255" y="58526"/>
                  </a:cubicBezTo>
                  <a:cubicBezTo>
                    <a:pt x="577923" y="53458"/>
                    <a:pt x="578513" y="45844"/>
                    <a:pt x="583582" y="41512"/>
                  </a:cubicBezTo>
                  <a:close/>
                  <a:moveTo>
                    <a:pt x="867277" y="0"/>
                  </a:moveTo>
                  <a:cubicBezTo>
                    <a:pt x="873939" y="0"/>
                    <a:pt x="879344" y="5407"/>
                    <a:pt x="879344" y="12067"/>
                  </a:cubicBezTo>
                  <a:cubicBezTo>
                    <a:pt x="878621" y="60336"/>
                    <a:pt x="877897" y="139736"/>
                    <a:pt x="878621" y="153010"/>
                  </a:cubicBezTo>
                  <a:cubicBezTo>
                    <a:pt x="879405" y="155279"/>
                    <a:pt x="879405" y="157741"/>
                    <a:pt x="878621" y="160008"/>
                  </a:cubicBezTo>
                  <a:cubicBezTo>
                    <a:pt x="877197" y="165295"/>
                    <a:pt x="872394" y="168963"/>
                    <a:pt x="866916" y="168938"/>
                  </a:cubicBezTo>
                  <a:lnTo>
                    <a:pt x="864985" y="168938"/>
                  </a:lnTo>
                  <a:cubicBezTo>
                    <a:pt x="852918" y="167008"/>
                    <a:pt x="852918" y="167008"/>
                    <a:pt x="855210" y="12067"/>
                  </a:cubicBezTo>
                  <a:cubicBezTo>
                    <a:pt x="855210" y="5407"/>
                    <a:pt x="860617" y="0"/>
                    <a:pt x="867277"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970" name="Google Shape;970;p21"/>
          <p:cNvGrpSpPr/>
          <p:nvPr/>
        </p:nvGrpSpPr>
        <p:grpSpPr>
          <a:xfrm>
            <a:off x="10946186" y="4728366"/>
            <a:ext cx="1234151" cy="2154457"/>
            <a:chOff x="3585914" y="588808"/>
            <a:chExt cx="1814394" cy="3167387"/>
          </a:xfrm>
        </p:grpSpPr>
        <p:sp>
          <p:nvSpPr>
            <p:cNvPr id="971" name="Google Shape;971;p21"/>
            <p:cNvSpPr/>
            <p:nvPr/>
          </p:nvSpPr>
          <p:spPr>
            <a:xfrm>
              <a:off x="4226553" y="1938908"/>
              <a:ext cx="211782" cy="1817287"/>
            </a:xfrm>
            <a:custGeom>
              <a:rect b="b" l="l" r="r" t="t"/>
              <a:pathLst>
                <a:path extrusionOk="0" h="1817287" w="211782">
                  <a:moveTo>
                    <a:pt x="78643" y="0"/>
                  </a:moveTo>
                  <a:lnTo>
                    <a:pt x="148152" y="0"/>
                  </a:lnTo>
                  <a:lnTo>
                    <a:pt x="211782" y="235931"/>
                  </a:lnTo>
                  <a:lnTo>
                    <a:pt x="164435" y="235931"/>
                  </a:lnTo>
                  <a:lnTo>
                    <a:pt x="211782" y="411490"/>
                  </a:lnTo>
                  <a:lnTo>
                    <a:pt x="164346" y="411490"/>
                  </a:lnTo>
                  <a:lnTo>
                    <a:pt x="211782" y="587379"/>
                  </a:lnTo>
                  <a:lnTo>
                    <a:pt x="164435" y="587379"/>
                  </a:lnTo>
                  <a:lnTo>
                    <a:pt x="211782" y="762938"/>
                  </a:lnTo>
                  <a:lnTo>
                    <a:pt x="164346" y="762938"/>
                  </a:lnTo>
                  <a:lnTo>
                    <a:pt x="211782" y="938827"/>
                  </a:lnTo>
                  <a:lnTo>
                    <a:pt x="164433" y="938827"/>
                  </a:lnTo>
                  <a:lnTo>
                    <a:pt x="211782" y="1114390"/>
                  </a:lnTo>
                  <a:lnTo>
                    <a:pt x="164347" y="1114390"/>
                  </a:lnTo>
                  <a:lnTo>
                    <a:pt x="211782" y="1290275"/>
                  </a:lnTo>
                  <a:lnTo>
                    <a:pt x="164433" y="1290275"/>
                  </a:lnTo>
                  <a:lnTo>
                    <a:pt x="211782" y="1465839"/>
                  </a:lnTo>
                  <a:lnTo>
                    <a:pt x="164346" y="1465839"/>
                  </a:lnTo>
                  <a:lnTo>
                    <a:pt x="211782" y="1641727"/>
                  </a:lnTo>
                  <a:lnTo>
                    <a:pt x="164434" y="1641727"/>
                  </a:lnTo>
                  <a:lnTo>
                    <a:pt x="211782" y="1817287"/>
                  </a:lnTo>
                  <a:lnTo>
                    <a:pt x="0" y="1817287"/>
                  </a:lnTo>
                  <a:lnTo>
                    <a:pt x="58519" y="1641727"/>
                  </a:lnTo>
                  <a:lnTo>
                    <a:pt x="0" y="1641727"/>
                  </a:lnTo>
                  <a:lnTo>
                    <a:pt x="58629" y="1465839"/>
                  </a:lnTo>
                  <a:lnTo>
                    <a:pt x="0" y="1465839"/>
                  </a:lnTo>
                  <a:lnTo>
                    <a:pt x="58520" y="1290275"/>
                  </a:lnTo>
                  <a:lnTo>
                    <a:pt x="0" y="1290275"/>
                  </a:lnTo>
                  <a:lnTo>
                    <a:pt x="58628" y="1114390"/>
                  </a:lnTo>
                  <a:lnTo>
                    <a:pt x="0" y="1114390"/>
                  </a:lnTo>
                  <a:lnTo>
                    <a:pt x="58520" y="938827"/>
                  </a:lnTo>
                  <a:lnTo>
                    <a:pt x="0" y="938827"/>
                  </a:lnTo>
                  <a:lnTo>
                    <a:pt x="58629" y="762938"/>
                  </a:lnTo>
                  <a:lnTo>
                    <a:pt x="0" y="762938"/>
                  </a:lnTo>
                  <a:lnTo>
                    <a:pt x="58519" y="587379"/>
                  </a:lnTo>
                  <a:lnTo>
                    <a:pt x="0" y="587379"/>
                  </a:lnTo>
                  <a:lnTo>
                    <a:pt x="58629" y="411490"/>
                  </a:lnTo>
                  <a:lnTo>
                    <a:pt x="0" y="411490"/>
                  </a:lnTo>
                  <a:lnTo>
                    <a:pt x="58519" y="235931"/>
                  </a:lnTo>
                  <a:lnTo>
                    <a:pt x="0" y="235931"/>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72" name="Google Shape;972;p21"/>
            <p:cNvSpPr/>
            <p:nvPr/>
          </p:nvSpPr>
          <p:spPr>
            <a:xfrm>
              <a:off x="3585914" y="588808"/>
              <a:ext cx="1814394" cy="1378104"/>
            </a:xfrm>
            <a:custGeom>
              <a:rect b="b" l="l" r="r" t="t"/>
              <a:pathLst>
                <a:path extrusionOk="0" h="402366" w="529750">
                  <a:moveTo>
                    <a:pt x="510523" y="300561"/>
                  </a:moveTo>
                  <a:cubicBezTo>
                    <a:pt x="491473" y="319611"/>
                    <a:pt x="468042" y="317230"/>
                    <a:pt x="428418" y="323135"/>
                  </a:cubicBezTo>
                  <a:lnTo>
                    <a:pt x="425655" y="323135"/>
                  </a:lnTo>
                  <a:lnTo>
                    <a:pt x="420988" y="323993"/>
                  </a:lnTo>
                  <a:lnTo>
                    <a:pt x="416321" y="324755"/>
                  </a:lnTo>
                  <a:cubicBezTo>
                    <a:pt x="412035" y="325517"/>
                    <a:pt x="407844" y="326469"/>
                    <a:pt x="403653" y="327422"/>
                  </a:cubicBezTo>
                  <a:lnTo>
                    <a:pt x="398891" y="328564"/>
                  </a:lnTo>
                  <a:lnTo>
                    <a:pt x="394223" y="329707"/>
                  </a:lnTo>
                  <a:cubicBezTo>
                    <a:pt x="389652" y="330851"/>
                    <a:pt x="384698" y="332184"/>
                    <a:pt x="379936" y="333613"/>
                  </a:cubicBezTo>
                  <a:lnTo>
                    <a:pt x="375173" y="335042"/>
                  </a:lnTo>
                  <a:lnTo>
                    <a:pt x="370411" y="336470"/>
                  </a:lnTo>
                  <a:lnTo>
                    <a:pt x="355837" y="340947"/>
                  </a:lnTo>
                  <a:lnTo>
                    <a:pt x="351170" y="342471"/>
                  </a:lnTo>
                  <a:lnTo>
                    <a:pt x="346408" y="343995"/>
                  </a:lnTo>
                  <a:lnTo>
                    <a:pt x="330405" y="349234"/>
                  </a:lnTo>
                  <a:cubicBezTo>
                    <a:pt x="290401" y="362331"/>
                    <a:pt x="252015" y="380104"/>
                    <a:pt x="216105" y="402193"/>
                  </a:cubicBezTo>
                  <a:cubicBezTo>
                    <a:pt x="197913" y="386886"/>
                    <a:pt x="176387" y="375999"/>
                    <a:pt x="153241" y="370379"/>
                  </a:cubicBezTo>
                  <a:cubicBezTo>
                    <a:pt x="124666" y="363712"/>
                    <a:pt x="110664" y="370379"/>
                    <a:pt x="79517" y="365903"/>
                  </a:cubicBezTo>
                  <a:lnTo>
                    <a:pt x="74373" y="365140"/>
                  </a:lnTo>
                  <a:lnTo>
                    <a:pt x="69326" y="364283"/>
                  </a:lnTo>
                  <a:lnTo>
                    <a:pt x="63896" y="363140"/>
                  </a:lnTo>
                  <a:lnTo>
                    <a:pt x="56467" y="361521"/>
                  </a:lnTo>
                  <a:lnTo>
                    <a:pt x="51705" y="360378"/>
                  </a:lnTo>
                  <a:lnTo>
                    <a:pt x="46847" y="359235"/>
                  </a:lnTo>
                  <a:cubicBezTo>
                    <a:pt x="29797" y="354758"/>
                    <a:pt x="15414" y="348567"/>
                    <a:pt x="6937" y="334661"/>
                  </a:cubicBezTo>
                  <a:cubicBezTo>
                    <a:pt x="-1541" y="320754"/>
                    <a:pt x="-4398" y="299418"/>
                    <a:pt x="4269" y="288940"/>
                  </a:cubicBezTo>
                  <a:cubicBezTo>
                    <a:pt x="12937" y="278463"/>
                    <a:pt x="33892" y="275987"/>
                    <a:pt x="84852" y="293989"/>
                  </a:cubicBezTo>
                  <a:lnTo>
                    <a:pt x="89328" y="295608"/>
                  </a:lnTo>
                  <a:lnTo>
                    <a:pt x="93900" y="297227"/>
                  </a:lnTo>
                  <a:lnTo>
                    <a:pt x="105616" y="301895"/>
                  </a:lnTo>
                  <a:lnTo>
                    <a:pt x="110092" y="303704"/>
                  </a:lnTo>
                  <a:cubicBezTo>
                    <a:pt x="111616" y="304257"/>
                    <a:pt x="113141" y="304895"/>
                    <a:pt x="114570" y="305609"/>
                  </a:cubicBezTo>
                  <a:cubicBezTo>
                    <a:pt x="131334" y="312467"/>
                    <a:pt x="150479" y="321230"/>
                    <a:pt x="172386" y="331994"/>
                  </a:cubicBezTo>
                  <a:cubicBezTo>
                    <a:pt x="160098" y="312944"/>
                    <a:pt x="148098" y="296180"/>
                    <a:pt x="136953" y="281987"/>
                  </a:cubicBezTo>
                  <a:cubicBezTo>
                    <a:pt x="136096" y="280654"/>
                    <a:pt x="135049" y="279377"/>
                    <a:pt x="134000" y="278177"/>
                  </a:cubicBezTo>
                  <a:lnTo>
                    <a:pt x="131048" y="274463"/>
                  </a:lnTo>
                  <a:cubicBezTo>
                    <a:pt x="125904" y="267890"/>
                    <a:pt x="120855" y="261985"/>
                    <a:pt x="116188" y="256555"/>
                  </a:cubicBezTo>
                  <a:cubicBezTo>
                    <a:pt x="109712" y="249031"/>
                    <a:pt x="103711" y="242554"/>
                    <a:pt x="98281" y="236744"/>
                  </a:cubicBezTo>
                  <a:lnTo>
                    <a:pt x="94567" y="232838"/>
                  </a:lnTo>
                  <a:lnTo>
                    <a:pt x="90948" y="228933"/>
                  </a:lnTo>
                  <a:cubicBezTo>
                    <a:pt x="85232" y="222932"/>
                    <a:pt x="80089" y="217694"/>
                    <a:pt x="75517" y="212645"/>
                  </a:cubicBezTo>
                  <a:lnTo>
                    <a:pt x="71516" y="208169"/>
                  </a:lnTo>
                  <a:lnTo>
                    <a:pt x="67706" y="203596"/>
                  </a:lnTo>
                  <a:cubicBezTo>
                    <a:pt x="62753" y="197710"/>
                    <a:pt x="58467" y="191328"/>
                    <a:pt x="54848" y="184546"/>
                  </a:cubicBezTo>
                  <a:lnTo>
                    <a:pt x="52085" y="179308"/>
                  </a:lnTo>
                  <a:cubicBezTo>
                    <a:pt x="51323" y="177593"/>
                    <a:pt x="50467" y="175688"/>
                    <a:pt x="49704" y="173783"/>
                  </a:cubicBezTo>
                  <a:lnTo>
                    <a:pt x="48656" y="171212"/>
                  </a:lnTo>
                  <a:cubicBezTo>
                    <a:pt x="47895" y="169306"/>
                    <a:pt x="45513" y="163115"/>
                    <a:pt x="43132" y="154733"/>
                  </a:cubicBezTo>
                  <a:cubicBezTo>
                    <a:pt x="42655" y="153019"/>
                    <a:pt x="42180" y="151209"/>
                    <a:pt x="41703" y="149304"/>
                  </a:cubicBezTo>
                  <a:cubicBezTo>
                    <a:pt x="41703" y="147589"/>
                    <a:pt x="40846" y="145685"/>
                    <a:pt x="40465" y="143780"/>
                  </a:cubicBezTo>
                  <a:cubicBezTo>
                    <a:pt x="36464" y="124729"/>
                    <a:pt x="35321" y="101107"/>
                    <a:pt x="49324" y="87868"/>
                  </a:cubicBezTo>
                  <a:cubicBezTo>
                    <a:pt x="65420" y="72628"/>
                    <a:pt x="94757" y="77676"/>
                    <a:pt x="114379" y="84439"/>
                  </a:cubicBezTo>
                  <a:cubicBezTo>
                    <a:pt x="116379" y="85105"/>
                    <a:pt x="118284" y="85772"/>
                    <a:pt x="120094" y="86534"/>
                  </a:cubicBezTo>
                  <a:lnTo>
                    <a:pt x="124761" y="88439"/>
                  </a:lnTo>
                  <a:lnTo>
                    <a:pt x="125428" y="88439"/>
                  </a:lnTo>
                  <a:cubicBezTo>
                    <a:pt x="131523" y="91249"/>
                    <a:pt x="137239" y="94697"/>
                    <a:pt x="142573" y="98726"/>
                  </a:cubicBezTo>
                  <a:cubicBezTo>
                    <a:pt x="144192" y="99812"/>
                    <a:pt x="145717" y="100993"/>
                    <a:pt x="147240" y="102251"/>
                  </a:cubicBezTo>
                  <a:lnTo>
                    <a:pt x="151717" y="106156"/>
                  </a:lnTo>
                  <a:cubicBezTo>
                    <a:pt x="156955" y="111042"/>
                    <a:pt x="161718" y="116367"/>
                    <a:pt x="166099" y="122063"/>
                  </a:cubicBezTo>
                  <a:cubicBezTo>
                    <a:pt x="167337" y="123587"/>
                    <a:pt x="168480" y="125177"/>
                    <a:pt x="169529" y="126825"/>
                  </a:cubicBezTo>
                  <a:cubicBezTo>
                    <a:pt x="170767" y="128425"/>
                    <a:pt x="171910" y="130111"/>
                    <a:pt x="172863" y="131873"/>
                  </a:cubicBezTo>
                  <a:cubicBezTo>
                    <a:pt x="176862" y="137979"/>
                    <a:pt x="180482" y="144341"/>
                    <a:pt x="183626" y="150923"/>
                  </a:cubicBezTo>
                  <a:lnTo>
                    <a:pt x="185912" y="155971"/>
                  </a:lnTo>
                  <a:cubicBezTo>
                    <a:pt x="186673" y="157686"/>
                    <a:pt x="187341" y="159401"/>
                    <a:pt x="188102" y="161020"/>
                  </a:cubicBezTo>
                  <a:cubicBezTo>
                    <a:pt x="195246" y="178822"/>
                    <a:pt x="200579" y="197300"/>
                    <a:pt x="204009" y="216170"/>
                  </a:cubicBezTo>
                  <a:lnTo>
                    <a:pt x="204009" y="216170"/>
                  </a:lnTo>
                  <a:cubicBezTo>
                    <a:pt x="204009" y="217979"/>
                    <a:pt x="204676" y="219694"/>
                    <a:pt x="205057" y="221504"/>
                  </a:cubicBezTo>
                  <a:lnTo>
                    <a:pt x="205914" y="226838"/>
                  </a:lnTo>
                  <a:cubicBezTo>
                    <a:pt x="208867" y="245021"/>
                    <a:pt x="210486" y="263385"/>
                    <a:pt x="210867" y="281797"/>
                  </a:cubicBezTo>
                  <a:cubicBezTo>
                    <a:pt x="210581" y="252755"/>
                    <a:pt x="212676" y="223732"/>
                    <a:pt x="217059" y="195024"/>
                  </a:cubicBezTo>
                  <a:cubicBezTo>
                    <a:pt x="217059" y="193214"/>
                    <a:pt x="217725" y="191405"/>
                    <a:pt x="218011" y="189595"/>
                  </a:cubicBezTo>
                  <a:cubicBezTo>
                    <a:pt x="218297" y="187785"/>
                    <a:pt x="218582" y="185975"/>
                    <a:pt x="218963" y="184261"/>
                  </a:cubicBezTo>
                  <a:cubicBezTo>
                    <a:pt x="220011" y="177974"/>
                    <a:pt x="221249" y="172069"/>
                    <a:pt x="222487" y="166544"/>
                  </a:cubicBezTo>
                  <a:lnTo>
                    <a:pt x="223630" y="161401"/>
                  </a:lnTo>
                  <a:cubicBezTo>
                    <a:pt x="223630" y="159591"/>
                    <a:pt x="224487" y="157877"/>
                    <a:pt x="224869" y="156257"/>
                  </a:cubicBezTo>
                  <a:cubicBezTo>
                    <a:pt x="225726" y="152923"/>
                    <a:pt x="226488" y="149685"/>
                    <a:pt x="227345" y="146732"/>
                  </a:cubicBezTo>
                  <a:lnTo>
                    <a:pt x="227917" y="144827"/>
                  </a:lnTo>
                  <a:lnTo>
                    <a:pt x="229345" y="139874"/>
                  </a:lnTo>
                  <a:cubicBezTo>
                    <a:pt x="229345" y="138064"/>
                    <a:pt x="230299" y="136445"/>
                    <a:pt x="230774" y="134826"/>
                  </a:cubicBezTo>
                  <a:cubicBezTo>
                    <a:pt x="232869" y="128359"/>
                    <a:pt x="235251" y="121996"/>
                    <a:pt x="237918" y="115776"/>
                  </a:cubicBezTo>
                  <a:cubicBezTo>
                    <a:pt x="252110" y="83629"/>
                    <a:pt x="274209" y="55635"/>
                    <a:pt x="302212" y="34432"/>
                  </a:cubicBezTo>
                  <a:lnTo>
                    <a:pt x="304307" y="32813"/>
                  </a:lnTo>
                  <a:lnTo>
                    <a:pt x="308212" y="29861"/>
                  </a:lnTo>
                  <a:lnTo>
                    <a:pt x="312118" y="26908"/>
                  </a:lnTo>
                  <a:cubicBezTo>
                    <a:pt x="316785" y="23479"/>
                    <a:pt x="321643" y="20050"/>
                    <a:pt x="326786" y="16906"/>
                  </a:cubicBezTo>
                  <a:lnTo>
                    <a:pt x="331073" y="14239"/>
                  </a:lnTo>
                  <a:lnTo>
                    <a:pt x="335549" y="11763"/>
                  </a:lnTo>
                  <a:cubicBezTo>
                    <a:pt x="350789" y="3133"/>
                    <a:pt x="368125" y="-962"/>
                    <a:pt x="385555" y="-48"/>
                  </a:cubicBezTo>
                  <a:cubicBezTo>
                    <a:pt x="399367" y="809"/>
                    <a:pt x="414130" y="1762"/>
                    <a:pt x="422608" y="11858"/>
                  </a:cubicBezTo>
                  <a:cubicBezTo>
                    <a:pt x="434800" y="25765"/>
                    <a:pt x="431561" y="51673"/>
                    <a:pt x="420703" y="80343"/>
                  </a:cubicBezTo>
                  <a:lnTo>
                    <a:pt x="418893" y="85010"/>
                  </a:lnTo>
                  <a:cubicBezTo>
                    <a:pt x="418322" y="86534"/>
                    <a:pt x="417655" y="88058"/>
                    <a:pt x="416988" y="89582"/>
                  </a:cubicBezTo>
                  <a:cubicBezTo>
                    <a:pt x="414798" y="94821"/>
                    <a:pt x="412321" y="100060"/>
                    <a:pt x="409654" y="105394"/>
                  </a:cubicBezTo>
                  <a:cubicBezTo>
                    <a:pt x="408987" y="106918"/>
                    <a:pt x="408225" y="108346"/>
                    <a:pt x="407463" y="109775"/>
                  </a:cubicBezTo>
                  <a:cubicBezTo>
                    <a:pt x="406701" y="111204"/>
                    <a:pt x="406034" y="112728"/>
                    <a:pt x="405273" y="114157"/>
                  </a:cubicBezTo>
                  <a:cubicBezTo>
                    <a:pt x="394223" y="134921"/>
                    <a:pt x="381460" y="154743"/>
                    <a:pt x="367173" y="173402"/>
                  </a:cubicBezTo>
                  <a:cubicBezTo>
                    <a:pt x="355456" y="187995"/>
                    <a:pt x="342693" y="201749"/>
                    <a:pt x="329073" y="214550"/>
                  </a:cubicBezTo>
                  <a:lnTo>
                    <a:pt x="325738" y="217979"/>
                  </a:lnTo>
                  <a:lnTo>
                    <a:pt x="322500" y="221504"/>
                  </a:lnTo>
                  <a:cubicBezTo>
                    <a:pt x="320119" y="224075"/>
                    <a:pt x="317737" y="226742"/>
                    <a:pt x="315356" y="229695"/>
                  </a:cubicBezTo>
                  <a:lnTo>
                    <a:pt x="312404" y="233314"/>
                  </a:lnTo>
                  <a:cubicBezTo>
                    <a:pt x="311451" y="234553"/>
                    <a:pt x="310403" y="235791"/>
                    <a:pt x="309451" y="237124"/>
                  </a:cubicBezTo>
                  <a:cubicBezTo>
                    <a:pt x="306499" y="241030"/>
                    <a:pt x="303450" y="245316"/>
                    <a:pt x="299926" y="250269"/>
                  </a:cubicBezTo>
                  <a:lnTo>
                    <a:pt x="298211" y="252841"/>
                  </a:lnTo>
                  <a:cubicBezTo>
                    <a:pt x="297926" y="253298"/>
                    <a:pt x="297640" y="253774"/>
                    <a:pt x="297354" y="254270"/>
                  </a:cubicBezTo>
                  <a:cubicBezTo>
                    <a:pt x="296402" y="255556"/>
                    <a:pt x="295545" y="256898"/>
                    <a:pt x="294782" y="258270"/>
                  </a:cubicBezTo>
                  <a:cubicBezTo>
                    <a:pt x="278971" y="283626"/>
                    <a:pt x="266493" y="310934"/>
                    <a:pt x="257825" y="339518"/>
                  </a:cubicBezTo>
                  <a:cubicBezTo>
                    <a:pt x="286400" y="320468"/>
                    <a:pt x="310117" y="304371"/>
                    <a:pt x="328691" y="292560"/>
                  </a:cubicBezTo>
                  <a:lnTo>
                    <a:pt x="344027" y="283035"/>
                  </a:lnTo>
                  <a:lnTo>
                    <a:pt x="348694" y="280082"/>
                  </a:lnTo>
                  <a:lnTo>
                    <a:pt x="353456" y="277225"/>
                  </a:lnTo>
                  <a:cubicBezTo>
                    <a:pt x="358505" y="274081"/>
                    <a:pt x="362981" y="271224"/>
                    <a:pt x="367839" y="268652"/>
                  </a:cubicBezTo>
                  <a:lnTo>
                    <a:pt x="372506" y="265890"/>
                  </a:lnTo>
                  <a:lnTo>
                    <a:pt x="377173" y="263318"/>
                  </a:lnTo>
                  <a:cubicBezTo>
                    <a:pt x="382031" y="260651"/>
                    <a:pt x="386794" y="258175"/>
                    <a:pt x="391461" y="255889"/>
                  </a:cubicBezTo>
                  <a:lnTo>
                    <a:pt x="396128" y="253507"/>
                  </a:lnTo>
                  <a:lnTo>
                    <a:pt x="400795" y="251317"/>
                  </a:lnTo>
                  <a:cubicBezTo>
                    <a:pt x="404987" y="249412"/>
                    <a:pt x="409082" y="247602"/>
                    <a:pt x="413273" y="245888"/>
                  </a:cubicBezTo>
                  <a:lnTo>
                    <a:pt x="418036" y="244078"/>
                  </a:lnTo>
                  <a:lnTo>
                    <a:pt x="422703" y="242268"/>
                  </a:lnTo>
                  <a:lnTo>
                    <a:pt x="432228" y="239125"/>
                  </a:lnTo>
                  <a:cubicBezTo>
                    <a:pt x="452707" y="231133"/>
                    <a:pt x="475091" y="229505"/>
                    <a:pt x="496427" y="234457"/>
                  </a:cubicBezTo>
                  <a:cubicBezTo>
                    <a:pt x="505952" y="237029"/>
                    <a:pt x="521477" y="241411"/>
                    <a:pt x="526906" y="254365"/>
                  </a:cubicBezTo>
                  <a:cubicBezTo>
                    <a:pt x="533479" y="270367"/>
                    <a:pt x="521287" y="289988"/>
                    <a:pt x="510523" y="30056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73" name="Google Shape;973;p21"/>
            <p:cNvSpPr/>
            <p:nvPr/>
          </p:nvSpPr>
          <p:spPr>
            <a:xfrm>
              <a:off x="3723890" y="631718"/>
              <a:ext cx="1320298" cy="1211958"/>
            </a:xfrm>
            <a:custGeom>
              <a:rect b="b" l="l" r="r" t="t"/>
              <a:pathLst>
                <a:path extrusionOk="0" h="1211958" w="1320298">
                  <a:moveTo>
                    <a:pt x="223205" y="992670"/>
                  </a:moveTo>
                  <a:lnTo>
                    <a:pt x="238543" y="998871"/>
                  </a:lnTo>
                  <a:lnTo>
                    <a:pt x="241540" y="1000146"/>
                  </a:lnTo>
                  <a:lnTo>
                    <a:pt x="253881" y="1005397"/>
                  </a:lnTo>
                  <a:lnTo>
                    <a:pt x="133791" y="1211958"/>
                  </a:lnTo>
                  <a:lnTo>
                    <a:pt x="119614" y="1209857"/>
                  </a:lnTo>
                  <a:lnTo>
                    <a:pt x="116175" y="1209347"/>
                  </a:lnTo>
                  <a:lnTo>
                    <a:pt x="98877" y="1206411"/>
                  </a:lnTo>
                  <a:close/>
                  <a:moveTo>
                    <a:pt x="153374" y="966893"/>
                  </a:moveTo>
                  <a:lnTo>
                    <a:pt x="168709" y="972443"/>
                  </a:lnTo>
                  <a:lnTo>
                    <a:pt x="184047" y="977989"/>
                  </a:lnTo>
                  <a:lnTo>
                    <a:pt x="55799" y="1198257"/>
                  </a:lnTo>
                  <a:lnTo>
                    <a:pt x="39485" y="1194342"/>
                  </a:lnTo>
                  <a:lnTo>
                    <a:pt x="22845" y="1190426"/>
                  </a:lnTo>
                  <a:close/>
                  <a:moveTo>
                    <a:pt x="1074581" y="908806"/>
                  </a:moveTo>
                  <a:lnTo>
                    <a:pt x="1081105" y="1126464"/>
                  </a:lnTo>
                  <a:lnTo>
                    <a:pt x="1065116" y="1131685"/>
                  </a:lnTo>
                  <a:lnTo>
                    <a:pt x="1048801" y="1136906"/>
                  </a:lnTo>
                  <a:lnTo>
                    <a:pt x="1042275" y="928714"/>
                  </a:lnTo>
                  <a:lnTo>
                    <a:pt x="1058264" y="918597"/>
                  </a:lnTo>
                  <a:close/>
                  <a:moveTo>
                    <a:pt x="1155181" y="861165"/>
                  </a:moveTo>
                  <a:lnTo>
                    <a:pt x="1163013" y="1101338"/>
                  </a:lnTo>
                  <a:lnTo>
                    <a:pt x="1146698" y="1106234"/>
                  </a:lnTo>
                  <a:lnTo>
                    <a:pt x="1130380" y="1111129"/>
                  </a:lnTo>
                  <a:lnTo>
                    <a:pt x="1123203" y="879439"/>
                  </a:lnTo>
                  <a:lnTo>
                    <a:pt x="1139192" y="869976"/>
                  </a:lnTo>
                  <a:close/>
                  <a:moveTo>
                    <a:pt x="1236759" y="820047"/>
                  </a:moveTo>
                  <a:lnTo>
                    <a:pt x="1244920" y="1080129"/>
                  </a:lnTo>
                  <a:lnTo>
                    <a:pt x="1228602" y="1084045"/>
                  </a:lnTo>
                  <a:lnTo>
                    <a:pt x="1212613" y="1087960"/>
                  </a:lnTo>
                  <a:lnTo>
                    <a:pt x="1204782" y="835714"/>
                  </a:lnTo>
                  <a:lnTo>
                    <a:pt x="1220770" y="827553"/>
                  </a:lnTo>
                  <a:close/>
                  <a:moveTo>
                    <a:pt x="1311818" y="789045"/>
                  </a:moveTo>
                  <a:lnTo>
                    <a:pt x="1320298" y="1065440"/>
                  </a:lnTo>
                  <a:lnTo>
                    <a:pt x="1304309" y="1068376"/>
                  </a:lnTo>
                  <a:lnTo>
                    <a:pt x="1288320" y="1070990"/>
                  </a:lnTo>
                  <a:lnTo>
                    <a:pt x="1279509" y="801447"/>
                  </a:lnTo>
                  <a:lnTo>
                    <a:pt x="1295823" y="795246"/>
                  </a:lnTo>
                  <a:close/>
                  <a:moveTo>
                    <a:pt x="560298" y="700940"/>
                  </a:moveTo>
                  <a:cubicBezTo>
                    <a:pt x="560298" y="707141"/>
                    <a:pt x="562579" y="713016"/>
                    <a:pt x="563885" y="719214"/>
                  </a:cubicBezTo>
                  <a:lnTo>
                    <a:pt x="566821" y="737488"/>
                  </a:lnTo>
                  <a:lnTo>
                    <a:pt x="330564" y="924470"/>
                  </a:lnTo>
                  <a:cubicBezTo>
                    <a:pt x="327631" y="919903"/>
                    <a:pt x="324041" y="915531"/>
                    <a:pt x="320450" y="911420"/>
                  </a:cubicBezTo>
                  <a:lnTo>
                    <a:pt x="310333" y="898693"/>
                  </a:lnTo>
                  <a:close/>
                  <a:moveTo>
                    <a:pt x="611530" y="591621"/>
                  </a:moveTo>
                  <a:lnTo>
                    <a:pt x="891187" y="817110"/>
                  </a:lnTo>
                  <a:lnTo>
                    <a:pt x="885311" y="825922"/>
                  </a:lnTo>
                  <a:cubicBezTo>
                    <a:pt x="884331" y="827487"/>
                    <a:pt x="883358" y="829118"/>
                    <a:pt x="882375" y="830817"/>
                  </a:cubicBezTo>
                  <a:cubicBezTo>
                    <a:pt x="879114" y="835223"/>
                    <a:pt x="876174" y="839821"/>
                    <a:pt x="873567" y="844521"/>
                  </a:cubicBezTo>
                  <a:lnTo>
                    <a:pt x="605004" y="628498"/>
                  </a:lnTo>
                  <a:cubicBezTo>
                    <a:pt x="605004" y="622297"/>
                    <a:pt x="607285" y="616096"/>
                    <a:pt x="608265" y="609895"/>
                  </a:cubicBezTo>
                  <a:cubicBezTo>
                    <a:pt x="609245" y="603697"/>
                    <a:pt x="610225" y="597496"/>
                    <a:pt x="611530" y="591621"/>
                  </a:cubicBezTo>
                  <a:close/>
                  <a:moveTo>
                    <a:pt x="631757" y="495684"/>
                  </a:moveTo>
                  <a:lnTo>
                    <a:pt x="943070" y="746628"/>
                  </a:lnTo>
                  <a:lnTo>
                    <a:pt x="932953" y="759026"/>
                  </a:lnTo>
                  <a:cubicBezTo>
                    <a:pt x="929691" y="763271"/>
                    <a:pt x="926101" y="767512"/>
                    <a:pt x="922839" y="772079"/>
                  </a:cubicBezTo>
                  <a:lnTo>
                    <a:pt x="623600" y="530927"/>
                  </a:lnTo>
                  <a:lnTo>
                    <a:pt x="627515" y="513307"/>
                  </a:lnTo>
                  <a:cubicBezTo>
                    <a:pt x="627515" y="507106"/>
                    <a:pt x="630455" y="501234"/>
                    <a:pt x="631757" y="495684"/>
                  </a:cubicBezTo>
                  <a:close/>
                  <a:moveTo>
                    <a:pt x="490464" y="477081"/>
                  </a:moveTo>
                  <a:lnTo>
                    <a:pt x="498296" y="494378"/>
                  </a:lnTo>
                  <a:cubicBezTo>
                    <a:pt x="500906" y="500251"/>
                    <a:pt x="503191" y="506126"/>
                    <a:pt x="505802" y="511673"/>
                  </a:cubicBezTo>
                  <a:lnTo>
                    <a:pt x="198079" y="769465"/>
                  </a:lnTo>
                  <a:lnTo>
                    <a:pt x="185355" y="756087"/>
                  </a:lnTo>
                  <a:lnTo>
                    <a:pt x="172953" y="742709"/>
                  </a:lnTo>
                  <a:close/>
                  <a:moveTo>
                    <a:pt x="651990" y="423239"/>
                  </a:moveTo>
                  <a:lnTo>
                    <a:pt x="990060" y="695719"/>
                  </a:lnTo>
                  <a:lnTo>
                    <a:pt x="978638" y="707466"/>
                  </a:lnTo>
                  <a:lnTo>
                    <a:pt x="967545" y="719539"/>
                  </a:lnTo>
                  <a:lnTo>
                    <a:pt x="641223" y="458482"/>
                  </a:lnTo>
                  <a:lnTo>
                    <a:pt x="646118" y="441513"/>
                  </a:lnTo>
                  <a:cubicBezTo>
                    <a:pt x="648729" y="433356"/>
                    <a:pt x="650360" y="427809"/>
                    <a:pt x="651990" y="423239"/>
                  </a:cubicBezTo>
                  <a:close/>
                  <a:moveTo>
                    <a:pt x="429115" y="377228"/>
                  </a:moveTo>
                  <a:cubicBezTo>
                    <a:pt x="433356" y="382449"/>
                    <a:pt x="437272" y="387900"/>
                    <a:pt x="440862" y="393546"/>
                  </a:cubicBezTo>
                  <a:cubicBezTo>
                    <a:pt x="445429" y="398996"/>
                    <a:pt x="449674" y="404773"/>
                    <a:pt x="453590" y="410840"/>
                  </a:cubicBezTo>
                  <a:lnTo>
                    <a:pt x="118782" y="686910"/>
                  </a:lnTo>
                  <a:lnTo>
                    <a:pt x="105075" y="671572"/>
                  </a:lnTo>
                  <a:lnTo>
                    <a:pt x="92025" y="655909"/>
                  </a:lnTo>
                  <a:close/>
                  <a:moveTo>
                    <a:pt x="348516" y="297280"/>
                  </a:moveTo>
                  <a:cubicBezTo>
                    <a:pt x="354059" y="301000"/>
                    <a:pt x="359284" y="305046"/>
                    <a:pt x="364505" y="309356"/>
                  </a:cubicBezTo>
                  <a:lnTo>
                    <a:pt x="379839" y="322735"/>
                  </a:lnTo>
                  <a:lnTo>
                    <a:pt x="47971" y="590318"/>
                  </a:lnTo>
                  <a:lnTo>
                    <a:pt x="38508" y="572370"/>
                  </a:lnTo>
                  <a:cubicBezTo>
                    <a:pt x="35894" y="566498"/>
                    <a:pt x="32962" y="559971"/>
                    <a:pt x="30351" y="553441"/>
                  </a:cubicBezTo>
                  <a:close/>
                  <a:moveTo>
                    <a:pt x="253226" y="247351"/>
                  </a:moveTo>
                  <a:cubicBezTo>
                    <a:pt x="260078" y="249636"/>
                    <a:pt x="266608" y="251921"/>
                    <a:pt x="272805" y="254532"/>
                  </a:cubicBezTo>
                  <a:lnTo>
                    <a:pt x="288794" y="261058"/>
                  </a:lnTo>
                  <a:lnTo>
                    <a:pt x="291079" y="262038"/>
                  </a:lnTo>
                  <a:lnTo>
                    <a:pt x="9137" y="488178"/>
                  </a:lnTo>
                  <a:cubicBezTo>
                    <a:pt x="7506" y="482306"/>
                    <a:pt x="5876" y="476105"/>
                    <a:pt x="4242" y="469579"/>
                  </a:cubicBezTo>
                  <a:cubicBezTo>
                    <a:pt x="4242" y="463703"/>
                    <a:pt x="1305" y="457177"/>
                    <a:pt x="0" y="450650"/>
                  </a:cubicBezTo>
                  <a:close/>
                  <a:moveTo>
                    <a:pt x="930671" y="51883"/>
                  </a:moveTo>
                  <a:lnTo>
                    <a:pt x="1264825" y="320772"/>
                  </a:lnTo>
                  <a:cubicBezTo>
                    <a:pt x="1262543" y="325993"/>
                    <a:pt x="1259929" y="330889"/>
                    <a:pt x="1257319" y="335785"/>
                  </a:cubicBezTo>
                  <a:cubicBezTo>
                    <a:pt x="1254712" y="340680"/>
                    <a:pt x="1252423" y="345902"/>
                    <a:pt x="1249816" y="350794"/>
                  </a:cubicBezTo>
                  <a:lnTo>
                    <a:pt x="903915" y="72117"/>
                  </a:lnTo>
                  <a:lnTo>
                    <a:pt x="917289" y="62000"/>
                  </a:lnTo>
                  <a:close/>
                  <a:moveTo>
                    <a:pt x="1010945" y="0"/>
                  </a:moveTo>
                  <a:lnTo>
                    <a:pt x="1302679" y="234955"/>
                  </a:lnTo>
                  <a:lnTo>
                    <a:pt x="1296478" y="250944"/>
                  </a:lnTo>
                  <a:cubicBezTo>
                    <a:pt x="1294521" y="256165"/>
                    <a:pt x="1292236" y="261386"/>
                    <a:pt x="1289951" y="266607"/>
                  </a:cubicBezTo>
                  <a:lnTo>
                    <a:pt x="980927" y="17623"/>
                  </a:lnTo>
                  <a:lnTo>
                    <a:pt x="995610" y="8486"/>
                  </a:ln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974" name="Google Shape;974;p21"/>
          <p:cNvGrpSpPr/>
          <p:nvPr/>
        </p:nvGrpSpPr>
        <p:grpSpPr>
          <a:xfrm flipH="1">
            <a:off x="11581511" y="6218155"/>
            <a:ext cx="533672" cy="635255"/>
            <a:chOff x="2281200" y="3282245"/>
            <a:chExt cx="1632023" cy="1942675"/>
          </a:xfrm>
        </p:grpSpPr>
        <p:sp>
          <p:nvSpPr>
            <p:cNvPr id="975" name="Google Shape;975;p21"/>
            <p:cNvSpPr/>
            <p:nvPr/>
          </p:nvSpPr>
          <p:spPr>
            <a:xfrm>
              <a:off x="2317689" y="3340720"/>
              <a:ext cx="1595534" cy="1884200"/>
            </a:xfrm>
            <a:custGeom>
              <a:rect b="b" l="l" r="r" t="t"/>
              <a:pathLst>
                <a:path extrusionOk="0" h="965019" w="817175">
                  <a:moveTo>
                    <a:pt x="169690" y="964977"/>
                  </a:moveTo>
                  <a:cubicBezTo>
                    <a:pt x="135260" y="891906"/>
                    <a:pt x="169128" y="817338"/>
                    <a:pt x="173151" y="808917"/>
                  </a:cubicBezTo>
                  <a:cubicBezTo>
                    <a:pt x="196317" y="761444"/>
                    <a:pt x="237521" y="725227"/>
                    <a:pt x="287576" y="708339"/>
                  </a:cubicBezTo>
                  <a:cubicBezTo>
                    <a:pt x="219492" y="607200"/>
                    <a:pt x="204008" y="479546"/>
                    <a:pt x="245942" y="365065"/>
                  </a:cubicBezTo>
                  <a:cubicBezTo>
                    <a:pt x="231347" y="367778"/>
                    <a:pt x="144522" y="382842"/>
                    <a:pt x="76035" y="326892"/>
                  </a:cubicBezTo>
                  <a:cubicBezTo>
                    <a:pt x="2590" y="266920"/>
                    <a:pt x="-31747" y="139771"/>
                    <a:pt x="37862" y="59870"/>
                  </a:cubicBezTo>
                  <a:cubicBezTo>
                    <a:pt x="101110" y="-12920"/>
                    <a:pt x="229288" y="-22931"/>
                    <a:pt x="294500" y="49485"/>
                  </a:cubicBezTo>
                  <a:cubicBezTo>
                    <a:pt x="339128" y="98885"/>
                    <a:pt x="346520" y="178131"/>
                    <a:pt x="311809" y="247085"/>
                  </a:cubicBezTo>
                  <a:cubicBezTo>
                    <a:pt x="394806" y="220111"/>
                    <a:pt x="485766" y="235680"/>
                    <a:pt x="555066" y="288720"/>
                  </a:cubicBezTo>
                  <a:cubicBezTo>
                    <a:pt x="556283" y="278521"/>
                    <a:pt x="564422" y="213871"/>
                    <a:pt x="620559" y="177757"/>
                  </a:cubicBezTo>
                  <a:cubicBezTo>
                    <a:pt x="670895" y="145384"/>
                    <a:pt x="752105" y="140332"/>
                    <a:pt x="793927" y="191603"/>
                  </a:cubicBezTo>
                  <a:cubicBezTo>
                    <a:pt x="837900" y="244840"/>
                    <a:pt x="814323" y="329044"/>
                    <a:pt x="765858" y="371989"/>
                  </a:cubicBezTo>
                  <a:cubicBezTo>
                    <a:pt x="711687" y="420266"/>
                    <a:pt x="638897" y="405015"/>
                    <a:pt x="630570" y="403144"/>
                  </a:cubicBezTo>
                  <a:cubicBezTo>
                    <a:pt x="632030" y="514201"/>
                    <a:pt x="589684" y="621365"/>
                    <a:pt x="512683" y="701416"/>
                  </a:cubicBezTo>
                  <a:cubicBezTo>
                    <a:pt x="542913" y="726154"/>
                    <a:pt x="567725" y="756860"/>
                    <a:pt x="585567" y="791608"/>
                  </a:cubicBezTo>
                  <a:cubicBezTo>
                    <a:pt x="598946" y="817899"/>
                    <a:pt x="638429" y="895274"/>
                    <a:pt x="609799" y="964977"/>
                  </a:cubicBezTo>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76" name="Google Shape;976;p21"/>
            <p:cNvSpPr/>
            <p:nvPr/>
          </p:nvSpPr>
          <p:spPr>
            <a:xfrm>
              <a:off x="2281200" y="3282245"/>
              <a:ext cx="1577942" cy="1770094"/>
            </a:xfrm>
            <a:custGeom>
              <a:rect b="b" l="l" r="r" t="t"/>
              <a:pathLst>
                <a:path extrusionOk="0" h="1770094" w="1577942">
                  <a:moveTo>
                    <a:pt x="895471" y="1579625"/>
                  </a:moveTo>
                  <a:cubicBezTo>
                    <a:pt x="900142" y="1579780"/>
                    <a:pt x="904753" y="1581716"/>
                    <a:pt x="908196" y="1585396"/>
                  </a:cubicBezTo>
                  <a:cubicBezTo>
                    <a:pt x="915100" y="1592775"/>
                    <a:pt x="914696" y="1604335"/>
                    <a:pt x="907337" y="1611222"/>
                  </a:cubicBezTo>
                  <a:cubicBezTo>
                    <a:pt x="906789" y="1611733"/>
                    <a:pt x="906205" y="1612225"/>
                    <a:pt x="905584" y="1612664"/>
                  </a:cubicBezTo>
                  <a:lnTo>
                    <a:pt x="736099" y="1752011"/>
                  </a:lnTo>
                  <a:lnTo>
                    <a:pt x="710350" y="1749454"/>
                  </a:lnTo>
                  <a:cubicBezTo>
                    <a:pt x="703939" y="1741656"/>
                    <a:pt x="705071" y="1730151"/>
                    <a:pt x="712850" y="1723740"/>
                  </a:cubicBezTo>
                  <a:cubicBezTo>
                    <a:pt x="712870" y="1723740"/>
                    <a:pt x="712887" y="1723723"/>
                    <a:pt x="712907" y="1723705"/>
                  </a:cubicBezTo>
                  <a:lnTo>
                    <a:pt x="882390" y="1584537"/>
                  </a:lnTo>
                  <a:cubicBezTo>
                    <a:pt x="886070" y="1581095"/>
                    <a:pt x="890800" y="1579470"/>
                    <a:pt x="895471" y="1579625"/>
                  </a:cubicBezTo>
                  <a:close/>
                  <a:moveTo>
                    <a:pt x="1275769" y="1575744"/>
                  </a:moveTo>
                  <a:cubicBezTo>
                    <a:pt x="1280440" y="1575950"/>
                    <a:pt x="1285033" y="1577936"/>
                    <a:pt x="1288440" y="1581653"/>
                  </a:cubicBezTo>
                  <a:cubicBezTo>
                    <a:pt x="1288475" y="1581707"/>
                    <a:pt x="1288532" y="1581744"/>
                    <a:pt x="1288567" y="1581799"/>
                  </a:cubicBezTo>
                  <a:cubicBezTo>
                    <a:pt x="1295307" y="1589268"/>
                    <a:pt x="1294741" y="1600794"/>
                    <a:pt x="1287288" y="1607550"/>
                  </a:cubicBezTo>
                  <a:lnTo>
                    <a:pt x="1124015" y="1756031"/>
                  </a:lnTo>
                  <a:lnTo>
                    <a:pt x="1098263" y="1754753"/>
                  </a:lnTo>
                  <a:cubicBezTo>
                    <a:pt x="1091523" y="1747284"/>
                    <a:pt x="1092091" y="1735757"/>
                    <a:pt x="1099542" y="1729002"/>
                  </a:cubicBezTo>
                  <a:lnTo>
                    <a:pt x="1262634" y="1580520"/>
                  </a:lnTo>
                  <a:cubicBezTo>
                    <a:pt x="1266350" y="1577114"/>
                    <a:pt x="1271098" y="1575538"/>
                    <a:pt x="1275769" y="1575744"/>
                  </a:cubicBezTo>
                  <a:close/>
                  <a:moveTo>
                    <a:pt x="383451" y="1501940"/>
                  </a:moveTo>
                  <a:cubicBezTo>
                    <a:pt x="388047" y="1502833"/>
                    <a:pt x="392302" y="1505477"/>
                    <a:pt x="395124" y="1509658"/>
                  </a:cubicBezTo>
                  <a:lnTo>
                    <a:pt x="557484" y="1749639"/>
                  </a:lnTo>
                  <a:lnTo>
                    <a:pt x="527350" y="1770094"/>
                  </a:lnTo>
                  <a:lnTo>
                    <a:pt x="364807" y="1530115"/>
                  </a:lnTo>
                  <a:cubicBezTo>
                    <a:pt x="359164" y="1521749"/>
                    <a:pt x="361373" y="1510370"/>
                    <a:pt x="369738" y="1504727"/>
                  </a:cubicBezTo>
                  <a:cubicBezTo>
                    <a:pt x="373920" y="1501906"/>
                    <a:pt x="378856" y="1501048"/>
                    <a:pt x="383451" y="1501940"/>
                  </a:cubicBezTo>
                  <a:close/>
                  <a:moveTo>
                    <a:pt x="811019" y="1370805"/>
                  </a:moveTo>
                  <a:cubicBezTo>
                    <a:pt x="815674" y="1371259"/>
                    <a:pt x="820158" y="1373488"/>
                    <a:pt x="823363" y="1377378"/>
                  </a:cubicBezTo>
                  <a:cubicBezTo>
                    <a:pt x="823363" y="1377396"/>
                    <a:pt x="823380" y="1377415"/>
                    <a:pt x="823400" y="1377433"/>
                  </a:cubicBezTo>
                  <a:cubicBezTo>
                    <a:pt x="829699" y="1385214"/>
                    <a:pt x="828567" y="1396627"/>
                    <a:pt x="820843" y="1403000"/>
                  </a:cubicBezTo>
                  <a:lnTo>
                    <a:pt x="706149" y="1497605"/>
                  </a:lnTo>
                  <a:cubicBezTo>
                    <a:pt x="702862" y="1500162"/>
                    <a:pt x="698808" y="1501513"/>
                    <a:pt x="694644" y="1501441"/>
                  </a:cubicBezTo>
                  <a:cubicBezTo>
                    <a:pt x="684562" y="1501458"/>
                    <a:pt x="676361" y="1493295"/>
                    <a:pt x="676344" y="1483213"/>
                  </a:cubicBezTo>
                  <a:cubicBezTo>
                    <a:pt x="676324" y="1477771"/>
                    <a:pt x="678755" y="1472584"/>
                    <a:pt x="682955" y="1469113"/>
                  </a:cubicBezTo>
                  <a:lnTo>
                    <a:pt x="797649" y="1374876"/>
                  </a:lnTo>
                  <a:cubicBezTo>
                    <a:pt x="801538" y="1371671"/>
                    <a:pt x="806364" y="1370351"/>
                    <a:pt x="811019" y="1370805"/>
                  </a:cubicBezTo>
                  <a:close/>
                  <a:moveTo>
                    <a:pt x="941744" y="1292659"/>
                  </a:moveTo>
                  <a:cubicBezTo>
                    <a:pt x="946403" y="1292262"/>
                    <a:pt x="951215" y="1293641"/>
                    <a:pt x="955077" y="1296892"/>
                  </a:cubicBezTo>
                  <a:lnTo>
                    <a:pt x="1122554" y="1438615"/>
                  </a:lnTo>
                  <a:cubicBezTo>
                    <a:pt x="1130278" y="1445115"/>
                    <a:pt x="1131264" y="1456640"/>
                    <a:pt x="1124762" y="1464348"/>
                  </a:cubicBezTo>
                  <a:cubicBezTo>
                    <a:pt x="1124762" y="1464348"/>
                    <a:pt x="1124744" y="1464366"/>
                    <a:pt x="1124744" y="1464366"/>
                  </a:cubicBezTo>
                  <a:cubicBezTo>
                    <a:pt x="1121275" y="1468420"/>
                    <a:pt x="1116196" y="1470759"/>
                    <a:pt x="1110865" y="1470759"/>
                  </a:cubicBezTo>
                  <a:cubicBezTo>
                    <a:pt x="1106518" y="1470759"/>
                    <a:pt x="1102300" y="1469205"/>
                    <a:pt x="1098993" y="1466375"/>
                  </a:cubicBezTo>
                  <a:lnTo>
                    <a:pt x="931518" y="1324833"/>
                  </a:lnTo>
                  <a:cubicBezTo>
                    <a:pt x="923812" y="1318333"/>
                    <a:pt x="922824" y="1306791"/>
                    <a:pt x="929326" y="1299082"/>
                  </a:cubicBezTo>
                  <a:cubicBezTo>
                    <a:pt x="932577" y="1295229"/>
                    <a:pt x="937084" y="1293056"/>
                    <a:pt x="941744" y="1292659"/>
                  </a:cubicBezTo>
                  <a:close/>
                  <a:moveTo>
                    <a:pt x="651541" y="1212879"/>
                  </a:moveTo>
                  <a:cubicBezTo>
                    <a:pt x="661567" y="1212149"/>
                    <a:pt x="670298" y="1219656"/>
                    <a:pt x="671083" y="1229682"/>
                  </a:cubicBezTo>
                  <a:cubicBezTo>
                    <a:pt x="671813" y="1239709"/>
                    <a:pt x="664308" y="1248439"/>
                    <a:pt x="654280" y="1249225"/>
                  </a:cubicBezTo>
                  <a:lnTo>
                    <a:pt x="488084" y="1261277"/>
                  </a:lnTo>
                  <a:lnTo>
                    <a:pt x="486805" y="1261277"/>
                  </a:lnTo>
                  <a:cubicBezTo>
                    <a:pt x="476725" y="1261625"/>
                    <a:pt x="468251" y="1253734"/>
                    <a:pt x="467902" y="1243652"/>
                  </a:cubicBezTo>
                  <a:cubicBezTo>
                    <a:pt x="467556" y="1233572"/>
                    <a:pt x="475446" y="1225098"/>
                    <a:pt x="485527" y="1224751"/>
                  </a:cubicBezTo>
                  <a:close/>
                  <a:moveTo>
                    <a:pt x="1058081" y="1040809"/>
                  </a:moveTo>
                  <a:cubicBezTo>
                    <a:pt x="1062740" y="1040411"/>
                    <a:pt x="1067553" y="1041790"/>
                    <a:pt x="1071416" y="1045040"/>
                  </a:cubicBezTo>
                  <a:lnTo>
                    <a:pt x="1239072" y="1186763"/>
                  </a:lnTo>
                  <a:cubicBezTo>
                    <a:pt x="1246744" y="1193320"/>
                    <a:pt x="1247638" y="1204844"/>
                    <a:pt x="1241081" y="1212516"/>
                  </a:cubicBezTo>
                  <a:cubicBezTo>
                    <a:pt x="1237612" y="1216570"/>
                    <a:pt x="1232533" y="1218907"/>
                    <a:pt x="1227202" y="1218907"/>
                  </a:cubicBezTo>
                  <a:cubicBezTo>
                    <a:pt x="1222927" y="1218907"/>
                    <a:pt x="1218800" y="1217427"/>
                    <a:pt x="1215513" y="1214708"/>
                  </a:cubicBezTo>
                  <a:lnTo>
                    <a:pt x="1047855" y="1072983"/>
                  </a:lnTo>
                  <a:cubicBezTo>
                    <a:pt x="1040149" y="1066481"/>
                    <a:pt x="1039161" y="1054958"/>
                    <a:pt x="1045663" y="1047234"/>
                  </a:cubicBezTo>
                  <a:cubicBezTo>
                    <a:pt x="1048914" y="1043380"/>
                    <a:pt x="1053421" y="1041206"/>
                    <a:pt x="1058081" y="1040809"/>
                  </a:cubicBezTo>
                  <a:close/>
                  <a:moveTo>
                    <a:pt x="794846" y="945086"/>
                  </a:moveTo>
                  <a:cubicBezTo>
                    <a:pt x="799325" y="946424"/>
                    <a:pt x="803293" y="949469"/>
                    <a:pt x="805685" y="953907"/>
                  </a:cubicBezTo>
                  <a:lnTo>
                    <a:pt x="909968" y="1146767"/>
                  </a:lnTo>
                  <a:cubicBezTo>
                    <a:pt x="914807" y="1155606"/>
                    <a:pt x="911557" y="1166711"/>
                    <a:pt x="902718" y="1171550"/>
                  </a:cubicBezTo>
                  <a:cubicBezTo>
                    <a:pt x="900069" y="1173010"/>
                    <a:pt x="897092" y="1173777"/>
                    <a:pt x="894078" y="1173797"/>
                  </a:cubicBezTo>
                  <a:cubicBezTo>
                    <a:pt x="887395" y="1173814"/>
                    <a:pt x="881222" y="1170162"/>
                    <a:pt x="878007" y="1164300"/>
                  </a:cubicBezTo>
                  <a:lnTo>
                    <a:pt x="773541" y="971257"/>
                  </a:lnTo>
                  <a:cubicBezTo>
                    <a:pt x="768757" y="962381"/>
                    <a:pt x="772061" y="951295"/>
                    <a:pt x="780937" y="946511"/>
                  </a:cubicBezTo>
                  <a:cubicBezTo>
                    <a:pt x="785376" y="944118"/>
                    <a:pt x="790367" y="943748"/>
                    <a:pt x="794846" y="945086"/>
                  </a:cubicBezTo>
                  <a:close/>
                  <a:moveTo>
                    <a:pt x="511660" y="840261"/>
                  </a:moveTo>
                  <a:cubicBezTo>
                    <a:pt x="516256" y="841154"/>
                    <a:pt x="520511" y="843797"/>
                    <a:pt x="523333" y="847979"/>
                  </a:cubicBezTo>
                  <a:lnTo>
                    <a:pt x="616476" y="986050"/>
                  </a:lnTo>
                  <a:cubicBezTo>
                    <a:pt x="622119" y="994397"/>
                    <a:pt x="619945" y="1005756"/>
                    <a:pt x="611580" y="1011419"/>
                  </a:cubicBezTo>
                  <a:cubicBezTo>
                    <a:pt x="611563" y="1011419"/>
                    <a:pt x="611563" y="1011436"/>
                    <a:pt x="611543" y="1011436"/>
                  </a:cubicBezTo>
                  <a:cubicBezTo>
                    <a:pt x="608514" y="1013464"/>
                    <a:pt x="604951" y="1014542"/>
                    <a:pt x="601316" y="1014542"/>
                  </a:cubicBezTo>
                  <a:cubicBezTo>
                    <a:pt x="595234" y="1014542"/>
                    <a:pt x="589556" y="1011545"/>
                    <a:pt x="586159" y="1006505"/>
                  </a:cubicBezTo>
                  <a:lnTo>
                    <a:pt x="493016" y="868434"/>
                  </a:lnTo>
                  <a:cubicBezTo>
                    <a:pt x="487373" y="860070"/>
                    <a:pt x="489582" y="848691"/>
                    <a:pt x="497947" y="843048"/>
                  </a:cubicBezTo>
                  <a:cubicBezTo>
                    <a:pt x="502129" y="840228"/>
                    <a:pt x="507065" y="839369"/>
                    <a:pt x="511660" y="840261"/>
                  </a:cubicBezTo>
                  <a:close/>
                  <a:moveTo>
                    <a:pt x="1351465" y="742892"/>
                  </a:moveTo>
                  <a:cubicBezTo>
                    <a:pt x="1359756" y="740007"/>
                    <a:pt x="1368924" y="743403"/>
                    <a:pt x="1373309" y="751001"/>
                  </a:cubicBezTo>
                  <a:lnTo>
                    <a:pt x="1464625" y="950072"/>
                  </a:lnTo>
                  <a:cubicBezTo>
                    <a:pt x="1468880" y="959221"/>
                    <a:pt x="1464898" y="970088"/>
                    <a:pt x="1455749" y="974326"/>
                  </a:cubicBezTo>
                  <a:cubicBezTo>
                    <a:pt x="1455732" y="974344"/>
                    <a:pt x="1455694" y="974344"/>
                    <a:pt x="1455677" y="974361"/>
                  </a:cubicBezTo>
                  <a:cubicBezTo>
                    <a:pt x="1453319" y="975402"/>
                    <a:pt x="1450764" y="975968"/>
                    <a:pt x="1448187" y="976005"/>
                  </a:cubicBezTo>
                  <a:cubicBezTo>
                    <a:pt x="1441046" y="976022"/>
                    <a:pt x="1434564" y="971876"/>
                    <a:pt x="1431569" y="965411"/>
                  </a:cubicBezTo>
                  <a:lnTo>
                    <a:pt x="1340251" y="766160"/>
                  </a:lnTo>
                  <a:cubicBezTo>
                    <a:pt x="1336927" y="756644"/>
                    <a:pt x="1341949" y="746216"/>
                    <a:pt x="1351465" y="742892"/>
                  </a:cubicBezTo>
                  <a:close/>
                  <a:moveTo>
                    <a:pt x="377226" y="626992"/>
                  </a:moveTo>
                  <a:cubicBezTo>
                    <a:pt x="387306" y="626992"/>
                    <a:pt x="395489" y="635175"/>
                    <a:pt x="395489" y="645255"/>
                  </a:cubicBezTo>
                  <a:lnTo>
                    <a:pt x="400969" y="864415"/>
                  </a:lnTo>
                  <a:cubicBezTo>
                    <a:pt x="400969" y="874497"/>
                    <a:pt x="392786" y="882678"/>
                    <a:pt x="382705" y="882678"/>
                  </a:cubicBezTo>
                  <a:cubicBezTo>
                    <a:pt x="372623" y="882678"/>
                    <a:pt x="364440" y="874497"/>
                    <a:pt x="364440" y="864415"/>
                  </a:cubicBezTo>
                  <a:lnTo>
                    <a:pt x="358963" y="645255"/>
                  </a:lnTo>
                  <a:cubicBezTo>
                    <a:pt x="358963" y="635175"/>
                    <a:pt x="367144" y="626992"/>
                    <a:pt x="377226" y="626992"/>
                  </a:cubicBezTo>
                  <a:close/>
                  <a:moveTo>
                    <a:pt x="231030" y="577605"/>
                  </a:moveTo>
                  <a:cubicBezTo>
                    <a:pt x="235404" y="579253"/>
                    <a:pt x="239148" y="582568"/>
                    <a:pt x="241221" y="587161"/>
                  </a:cubicBezTo>
                  <a:cubicBezTo>
                    <a:pt x="244781" y="595051"/>
                    <a:pt x="242316" y="604366"/>
                    <a:pt x="235322" y="609461"/>
                  </a:cubicBezTo>
                  <a:lnTo>
                    <a:pt x="45930" y="720137"/>
                  </a:lnTo>
                  <a:cubicBezTo>
                    <a:pt x="43007" y="721433"/>
                    <a:pt x="39794" y="721927"/>
                    <a:pt x="36616" y="721597"/>
                  </a:cubicBezTo>
                  <a:cubicBezTo>
                    <a:pt x="26534" y="721488"/>
                    <a:pt x="18443" y="713233"/>
                    <a:pt x="18535" y="703151"/>
                  </a:cubicBezTo>
                  <a:cubicBezTo>
                    <a:pt x="18607" y="696777"/>
                    <a:pt x="21986" y="690878"/>
                    <a:pt x="27485" y="687628"/>
                  </a:cubicBezTo>
                  <a:lnTo>
                    <a:pt x="217058" y="578049"/>
                  </a:lnTo>
                  <a:cubicBezTo>
                    <a:pt x="221652" y="575975"/>
                    <a:pt x="226656" y="575956"/>
                    <a:pt x="231030" y="577605"/>
                  </a:cubicBezTo>
                  <a:close/>
                  <a:moveTo>
                    <a:pt x="728731" y="560054"/>
                  </a:moveTo>
                  <a:cubicBezTo>
                    <a:pt x="733356" y="559361"/>
                    <a:pt x="738246" y="560434"/>
                    <a:pt x="742310" y="563438"/>
                  </a:cubicBezTo>
                  <a:cubicBezTo>
                    <a:pt x="750437" y="569446"/>
                    <a:pt x="752154" y="580879"/>
                    <a:pt x="746144" y="589005"/>
                  </a:cubicBezTo>
                  <a:lnTo>
                    <a:pt x="616109" y="765611"/>
                  </a:lnTo>
                  <a:cubicBezTo>
                    <a:pt x="612658" y="770323"/>
                    <a:pt x="607161" y="773118"/>
                    <a:pt x="601317" y="773101"/>
                  </a:cubicBezTo>
                  <a:cubicBezTo>
                    <a:pt x="597426" y="773064"/>
                    <a:pt x="593645" y="771785"/>
                    <a:pt x="590541" y="769447"/>
                  </a:cubicBezTo>
                  <a:cubicBezTo>
                    <a:pt x="582413" y="763456"/>
                    <a:pt x="580697" y="752025"/>
                    <a:pt x="586688" y="743914"/>
                  </a:cubicBezTo>
                  <a:cubicBezTo>
                    <a:pt x="586688" y="743897"/>
                    <a:pt x="586706" y="743897"/>
                    <a:pt x="586706" y="743879"/>
                  </a:cubicBezTo>
                  <a:lnTo>
                    <a:pt x="716740" y="567272"/>
                  </a:lnTo>
                  <a:cubicBezTo>
                    <a:pt x="719746" y="563209"/>
                    <a:pt x="724106" y="560748"/>
                    <a:pt x="728731" y="560054"/>
                  </a:cubicBezTo>
                  <a:close/>
                  <a:moveTo>
                    <a:pt x="993066" y="559965"/>
                  </a:moveTo>
                  <a:cubicBezTo>
                    <a:pt x="1003146" y="559965"/>
                    <a:pt x="1011329" y="568148"/>
                    <a:pt x="1011329" y="578228"/>
                  </a:cubicBezTo>
                  <a:lnTo>
                    <a:pt x="1016260" y="797388"/>
                  </a:lnTo>
                  <a:cubicBezTo>
                    <a:pt x="1016260" y="807470"/>
                    <a:pt x="1008079" y="815651"/>
                    <a:pt x="997997" y="815651"/>
                  </a:cubicBezTo>
                  <a:cubicBezTo>
                    <a:pt x="987917" y="815651"/>
                    <a:pt x="979734" y="807470"/>
                    <a:pt x="979734" y="797388"/>
                  </a:cubicBezTo>
                  <a:lnTo>
                    <a:pt x="974803" y="578228"/>
                  </a:lnTo>
                  <a:cubicBezTo>
                    <a:pt x="974803" y="568148"/>
                    <a:pt x="982984" y="559965"/>
                    <a:pt x="993066" y="559965"/>
                  </a:cubicBezTo>
                  <a:close/>
                  <a:moveTo>
                    <a:pt x="1148579" y="491388"/>
                  </a:moveTo>
                  <a:cubicBezTo>
                    <a:pt x="1158057" y="487900"/>
                    <a:pt x="1168558" y="492776"/>
                    <a:pt x="1172047" y="502255"/>
                  </a:cubicBezTo>
                  <a:lnTo>
                    <a:pt x="1247292" y="708447"/>
                  </a:lnTo>
                  <a:cubicBezTo>
                    <a:pt x="1250726" y="717926"/>
                    <a:pt x="1245812" y="728391"/>
                    <a:pt x="1236333" y="731825"/>
                  </a:cubicBezTo>
                  <a:cubicBezTo>
                    <a:pt x="1234344" y="732555"/>
                    <a:pt x="1232244" y="732920"/>
                    <a:pt x="1230124" y="732920"/>
                  </a:cubicBezTo>
                  <a:cubicBezTo>
                    <a:pt x="1222437" y="732920"/>
                    <a:pt x="1215567" y="728098"/>
                    <a:pt x="1212958" y="720866"/>
                  </a:cubicBezTo>
                  <a:lnTo>
                    <a:pt x="1137710" y="514857"/>
                  </a:lnTo>
                  <a:cubicBezTo>
                    <a:pt x="1134224" y="505378"/>
                    <a:pt x="1139100" y="494876"/>
                    <a:pt x="1148579" y="491388"/>
                  </a:cubicBezTo>
                  <a:close/>
                  <a:moveTo>
                    <a:pt x="1562606" y="432184"/>
                  </a:moveTo>
                  <a:cubicBezTo>
                    <a:pt x="1567219" y="432927"/>
                    <a:pt x="1571548" y="435429"/>
                    <a:pt x="1574498" y="439519"/>
                  </a:cubicBezTo>
                  <a:cubicBezTo>
                    <a:pt x="1574535" y="439556"/>
                    <a:pt x="1574552" y="439574"/>
                    <a:pt x="1574570" y="439611"/>
                  </a:cubicBezTo>
                  <a:cubicBezTo>
                    <a:pt x="1580379" y="447792"/>
                    <a:pt x="1578497" y="459115"/>
                    <a:pt x="1570369" y="464997"/>
                  </a:cubicBezTo>
                  <a:lnTo>
                    <a:pt x="1392668" y="592841"/>
                  </a:lnTo>
                  <a:cubicBezTo>
                    <a:pt x="1389580" y="595068"/>
                    <a:pt x="1385873" y="596292"/>
                    <a:pt x="1382074" y="596310"/>
                  </a:cubicBezTo>
                  <a:cubicBezTo>
                    <a:pt x="1371992" y="596347"/>
                    <a:pt x="1363776" y="588201"/>
                    <a:pt x="1363739" y="578119"/>
                  </a:cubicBezTo>
                  <a:cubicBezTo>
                    <a:pt x="1363720" y="572237"/>
                    <a:pt x="1366532" y="566705"/>
                    <a:pt x="1371299" y="563254"/>
                  </a:cubicBezTo>
                  <a:lnTo>
                    <a:pt x="1549002" y="435410"/>
                  </a:lnTo>
                  <a:cubicBezTo>
                    <a:pt x="1553093" y="432460"/>
                    <a:pt x="1557992" y="431442"/>
                    <a:pt x="1562606" y="432184"/>
                  </a:cubicBezTo>
                  <a:close/>
                  <a:moveTo>
                    <a:pt x="381590" y="400024"/>
                  </a:moveTo>
                  <a:cubicBezTo>
                    <a:pt x="386101" y="401250"/>
                    <a:pt x="390147" y="404200"/>
                    <a:pt x="392658" y="408582"/>
                  </a:cubicBezTo>
                  <a:cubicBezTo>
                    <a:pt x="392693" y="408638"/>
                    <a:pt x="392713" y="408693"/>
                    <a:pt x="392748" y="408748"/>
                  </a:cubicBezTo>
                  <a:lnTo>
                    <a:pt x="501234" y="599416"/>
                  </a:lnTo>
                  <a:cubicBezTo>
                    <a:pt x="506183" y="608145"/>
                    <a:pt x="503169" y="619233"/>
                    <a:pt x="494476" y="624253"/>
                  </a:cubicBezTo>
                  <a:cubicBezTo>
                    <a:pt x="491865" y="626026"/>
                    <a:pt x="488851" y="627103"/>
                    <a:pt x="485710" y="627359"/>
                  </a:cubicBezTo>
                  <a:cubicBezTo>
                    <a:pt x="479153" y="627376"/>
                    <a:pt x="473090" y="623908"/>
                    <a:pt x="469820" y="618227"/>
                  </a:cubicBezTo>
                  <a:lnTo>
                    <a:pt x="361336" y="427557"/>
                  </a:lnTo>
                  <a:cubicBezTo>
                    <a:pt x="355894" y="419066"/>
                    <a:pt x="358377" y="407760"/>
                    <a:pt x="366870" y="402337"/>
                  </a:cubicBezTo>
                  <a:cubicBezTo>
                    <a:pt x="367143" y="402154"/>
                    <a:pt x="367436" y="401970"/>
                    <a:pt x="367729" y="401806"/>
                  </a:cubicBezTo>
                  <a:cubicBezTo>
                    <a:pt x="372102" y="399295"/>
                    <a:pt x="377079" y="398798"/>
                    <a:pt x="381590" y="400024"/>
                  </a:cubicBezTo>
                  <a:close/>
                  <a:moveTo>
                    <a:pt x="704467" y="198041"/>
                  </a:moveTo>
                  <a:cubicBezTo>
                    <a:pt x="709126" y="198404"/>
                    <a:pt x="713646" y="200545"/>
                    <a:pt x="716925" y="204380"/>
                  </a:cubicBezTo>
                  <a:cubicBezTo>
                    <a:pt x="723481" y="212051"/>
                    <a:pt x="722587" y="223576"/>
                    <a:pt x="714916" y="230131"/>
                  </a:cubicBezTo>
                  <a:lnTo>
                    <a:pt x="548538" y="373132"/>
                  </a:lnTo>
                  <a:cubicBezTo>
                    <a:pt x="545249" y="376037"/>
                    <a:pt x="541048" y="377643"/>
                    <a:pt x="536666" y="377698"/>
                  </a:cubicBezTo>
                  <a:cubicBezTo>
                    <a:pt x="526584" y="377698"/>
                    <a:pt x="518403" y="369517"/>
                    <a:pt x="518403" y="359435"/>
                  </a:cubicBezTo>
                  <a:cubicBezTo>
                    <a:pt x="518403" y="354102"/>
                    <a:pt x="520739" y="349025"/>
                    <a:pt x="524794" y="345556"/>
                  </a:cubicBezTo>
                  <a:lnTo>
                    <a:pt x="691173" y="202371"/>
                  </a:lnTo>
                  <a:cubicBezTo>
                    <a:pt x="695009" y="199093"/>
                    <a:pt x="699808" y="197678"/>
                    <a:pt x="704467" y="198041"/>
                  </a:cubicBezTo>
                  <a:close/>
                  <a:moveTo>
                    <a:pt x="20233" y="148160"/>
                  </a:moveTo>
                  <a:cubicBezTo>
                    <a:pt x="24858" y="148687"/>
                    <a:pt x="29282" y="150970"/>
                    <a:pt x="32415" y="154887"/>
                  </a:cubicBezTo>
                  <a:lnTo>
                    <a:pt x="169024" y="326564"/>
                  </a:lnTo>
                  <a:cubicBezTo>
                    <a:pt x="175234" y="334435"/>
                    <a:pt x="173938" y="345868"/>
                    <a:pt x="166102" y="352132"/>
                  </a:cubicBezTo>
                  <a:cubicBezTo>
                    <a:pt x="162887" y="354708"/>
                    <a:pt x="158907" y="356131"/>
                    <a:pt x="154778" y="356149"/>
                  </a:cubicBezTo>
                  <a:cubicBezTo>
                    <a:pt x="149227" y="356131"/>
                    <a:pt x="143986" y="353574"/>
                    <a:pt x="140532" y="349209"/>
                  </a:cubicBezTo>
                  <a:lnTo>
                    <a:pt x="3923" y="177534"/>
                  </a:lnTo>
                  <a:cubicBezTo>
                    <a:pt x="-2286" y="169664"/>
                    <a:pt x="-990" y="158231"/>
                    <a:pt x="6846" y="151966"/>
                  </a:cubicBezTo>
                  <a:cubicBezTo>
                    <a:pt x="10782" y="148861"/>
                    <a:pt x="15608" y="147632"/>
                    <a:pt x="20233" y="148160"/>
                  </a:cubicBezTo>
                  <a:close/>
                  <a:moveTo>
                    <a:pt x="310199" y="380"/>
                  </a:moveTo>
                  <a:cubicBezTo>
                    <a:pt x="320025" y="-1649"/>
                    <a:pt x="329649" y="4635"/>
                    <a:pt x="331749" y="14442"/>
                  </a:cubicBezTo>
                  <a:lnTo>
                    <a:pt x="377409" y="229036"/>
                  </a:lnTo>
                  <a:cubicBezTo>
                    <a:pt x="379545" y="238898"/>
                    <a:pt x="373281" y="248615"/>
                    <a:pt x="363417" y="250750"/>
                  </a:cubicBezTo>
                  <a:cubicBezTo>
                    <a:pt x="363399" y="250750"/>
                    <a:pt x="363362" y="250768"/>
                    <a:pt x="363345" y="250768"/>
                  </a:cubicBezTo>
                  <a:lnTo>
                    <a:pt x="360058" y="251135"/>
                  </a:lnTo>
                  <a:cubicBezTo>
                    <a:pt x="351291" y="251336"/>
                    <a:pt x="343639" y="245273"/>
                    <a:pt x="341794" y="236708"/>
                  </a:cubicBezTo>
                  <a:lnTo>
                    <a:pt x="296137" y="22113"/>
                  </a:lnTo>
                  <a:cubicBezTo>
                    <a:pt x="293999" y="12250"/>
                    <a:pt x="300265" y="2535"/>
                    <a:pt x="310127" y="397"/>
                  </a:cubicBezTo>
                  <a:cubicBezTo>
                    <a:pt x="310144" y="397"/>
                    <a:pt x="310181" y="380"/>
                    <a:pt x="310199" y="38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977" name="Google Shape;977;p21"/>
          <p:cNvSpPr/>
          <p:nvPr/>
        </p:nvSpPr>
        <p:spPr>
          <a:xfrm rot="2516575">
            <a:off x="9855440" y="-1109711"/>
            <a:ext cx="3043999" cy="2419521"/>
          </a:xfrm>
          <a:custGeom>
            <a:rect b="b" l="l" r="r" t="t"/>
            <a:pathLst>
              <a:path extrusionOk="0" h="3460146" w="3166658">
                <a:moveTo>
                  <a:pt x="1558766" y="1240"/>
                </a:moveTo>
                <a:cubicBezTo>
                  <a:pt x="1452658" y="9051"/>
                  <a:pt x="1309497" y="51628"/>
                  <a:pt x="1087374" y="266035"/>
                </a:cubicBezTo>
                <a:cubicBezTo>
                  <a:pt x="818388" y="525687"/>
                  <a:pt x="659511" y="905449"/>
                  <a:pt x="513207" y="1240919"/>
                </a:cubicBezTo>
                <a:cubicBezTo>
                  <a:pt x="429672" y="1432658"/>
                  <a:pt x="344424" y="1624110"/>
                  <a:pt x="281559" y="1823944"/>
                </a:cubicBezTo>
                <a:cubicBezTo>
                  <a:pt x="221932" y="2013492"/>
                  <a:pt x="174783" y="2206754"/>
                  <a:pt x="116681" y="2396873"/>
                </a:cubicBezTo>
                <a:cubicBezTo>
                  <a:pt x="60102" y="2581754"/>
                  <a:pt x="-26194" y="2772349"/>
                  <a:pt x="6763" y="2970183"/>
                </a:cubicBezTo>
                <a:cubicBezTo>
                  <a:pt x="32956" y="3128870"/>
                  <a:pt x="143827" y="3270221"/>
                  <a:pt x="286893" y="3341658"/>
                </a:cubicBezTo>
                <a:cubicBezTo>
                  <a:pt x="417766" y="3407190"/>
                  <a:pt x="563118" y="3398808"/>
                  <a:pt x="704564" y="3403571"/>
                </a:cubicBezTo>
                <a:cubicBezTo>
                  <a:pt x="1207389" y="3421478"/>
                  <a:pt x="1707261" y="3501488"/>
                  <a:pt x="2210086" y="3432146"/>
                </a:cubicBezTo>
                <a:cubicBezTo>
                  <a:pt x="2519458" y="3389759"/>
                  <a:pt x="2678049" y="3365471"/>
                  <a:pt x="2840355" y="3236216"/>
                </a:cubicBezTo>
                <a:cubicBezTo>
                  <a:pt x="3049905" y="3069148"/>
                  <a:pt x="3120961" y="2841310"/>
                  <a:pt x="3142202" y="2759966"/>
                </a:cubicBezTo>
                <a:cubicBezTo>
                  <a:pt x="3178016" y="2621854"/>
                  <a:pt x="3178397" y="2484979"/>
                  <a:pt x="3110389" y="2172179"/>
                </a:cubicBezTo>
                <a:cubicBezTo>
                  <a:pt x="3049047" y="1889858"/>
                  <a:pt x="2988564" y="1611251"/>
                  <a:pt x="2813875" y="1234823"/>
                </a:cubicBezTo>
                <a:cubicBezTo>
                  <a:pt x="2667857" y="920498"/>
                  <a:pt x="2518600" y="598744"/>
                  <a:pt x="2188940" y="308041"/>
                </a:cubicBezTo>
                <a:cubicBezTo>
                  <a:pt x="2012347" y="152688"/>
                  <a:pt x="1813560" y="-17619"/>
                  <a:pt x="1558766" y="1240"/>
                </a:cubicBezTo>
                <a:close/>
              </a:path>
            </a:pathLst>
          </a:custGeom>
          <a:solidFill>
            <a:srgbClr val="171717">
              <a:alpha val="111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sz="1800">
              <a:latin typeface="Calibri"/>
              <a:ea typeface="Calibri"/>
              <a:cs typeface="Calibri"/>
              <a:sym typeface="Calibri"/>
            </a:endParaRPr>
          </a:p>
        </p:txBody>
      </p:sp>
      <p:grpSp>
        <p:nvGrpSpPr>
          <p:cNvPr id="978" name="Google Shape;978;p21"/>
          <p:cNvGrpSpPr/>
          <p:nvPr/>
        </p:nvGrpSpPr>
        <p:grpSpPr>
          <a:xfrm flipH="1" rot="730525">
            <a:off x="10241561" y="496202"/>
            <a:ext cx="1123431" cy="644542"/>
            <a:chOff x="-428213" y="-379272"/>
            <a:chExt cx="4043302" cy="2319748"/>
          </a:xfrm>
        </p:grpSpPr>
        <p:sp>
          <p:nvSpPr>
            <p:cNvPr id="979" name="Google Shape;979;p21"/>
            <p:cNvSpPr/>
            <p:nvPr/>
          </p:nvSpPr>
          <p:spPr>
            <a:xfrm flipH="1">
              <a:off x="1261939" y="-379272"/>
              <a:ext cx="1268020" cy="1796335"/>
            </a:xfrm>
            <a:custGeom>
              <a:rect b="b" l="l" r="r" t="t"/>
              <a:pathLst>
                <a:path extrusionOk="0" h="695580" w="491005">
                  <a:moveTo>
                    <a:pt x="-990" y="557771"/>
                  </a:moveTo>
                  <a:cubicBezTo>
                    <a:pt x="19965" y="480552"/>
                    <a:pt x="50825" y="406362"/>
                    <a:pt x="90831" y="337077"/>
                  </a:cubicBezTo>
                  <a:cubicBezTo>
                    <a:pt x="128931" y="271735"/>
                    <a:pt x="191225" y="166198"/>
                    <a:pt x="315050" y="81140"/>
                  </a:cubicBezTo>
                  <a:cubicBezTo>
                    <a:pt x="364580" y="47164"/>
                    <a:pt x="418396" y="20027"/>
                    <a:pt x="475165" y="463"/>
                  </a:cubicBezTo>
                  <a:cubicBezTo>
                    <a:pt x="480975" y="-1585"/>
                    <a:pt x="487357" y="1473"/>
                    <a:pt x="489357" y="7273"/>
                  </a:cubicBezTo>
                  <a:cubicBezTo>
                    <a:pt x="490309" y="9864"/>
                    <a:pt x="490214" y="12693"/>
                    <a:pt x="489166" y="15227"/>
                  </a:cubicBezTo>
                  <a:cubicBezTo>
                    <a:pt x="479641" y="37992"/>
                    <a:pt x="469545" y="66186"/>
                    <a:pt x="459734" y="98761"/>
                  </a:cubicBezTo>
                  <a:cubicBezTo>
                    <a:pt x="442399" y="156864"/>
                    <a:pt x="412966" y="258305"/>
                    <a:pt x="420968" y="381177"/>
                  </a:cubicBezTo>
                  <a:cubicBezTo>
                    <a:pt x="426111" y="460997"/>
                    <a:pt x="442209" y="475379"/>
                    <a:pt x="447447" y="584250"/>
                  </a:cubicBezTo>
                  <a:cubicBezTo>
                    <a:pt x="449638" y="631018"/>
                    <a:pt x="448685" y="669975"/>
                    <a:pt x="447447" y="69540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80" name="Google Shape;980;p21"/>
            <p:cNvSpPr/>
            <p:nvPr/>
          </p:nvSpPr>
          <p:spPr>
            <a:xfrm flipH="1">
              <a:off x="-428213" y="-160868"/>
              <a:ext cx="4043302" cy="2101344"/>
            </a:xfrm>
            <a:custGeom>
              <a:rect b="b" l="l" r="r" t="t"/>
              <a:pathLst>
                <a:path extrusionOk="0" h="2101344" w="4043302">
                  <a:moveTo>
                    <a:pt x="982909" y="1282"/>
                  </a:moveTo>
                  <a:cubicBezTo>
                    <a:pt x="971097" y="-2874"/>
                    <a:pt x="958056" y="3401"/>
                    <a:pt x="953873" y="15334"/>
                  </a:cubicBezTo>
                  <a:cubicBezTo>
                    <a:pt x="923607" y="106237"/>
                    <a:pt x="868238" y="186654"/>
                    <a:pt x="793923" y="247141"/>
                  </a:cubicBezTo>
                  <a:cubicBezTo>
                    <a:pt x="741261" y="288237"/>
                    <a:pt x="707549" y="294879"/>
                    <a:pt x="616008" y="333761"/>
                  </a:cubicBezTo>
                  <a:cubicBezTo>
                    <a:pt x="469591" y="396509"/>
                    <a:pt x="325387" y="458275"/>
                    <a:pt x="210225" y="570980"/>
                  </a:cubicBezTo>
                  <a:cubicBezTo>
                    <a:pt x="117700" y="661070"/>
                    <a:pt x="51503" y="774635"/>
                    <a:pt x="18530" y="899496"/>
                  </a:cubicBezTo>
                  <a:cubicBezTo>
                    <a:pt x="-10509" y="1016875"/>
                    <a:pt x="-172" y="1114076"/>
                    <a:pt x="14099" y="1241543"/>
                  </a:cubicBezTo>
                  <a:cubicBezTo>
                    <a:pt x="29109" y="1344305"/>
                    <a:pt x="53226" y="1445591"/>
                    <a:pt x="85708" y="1544219"/>
                  </a:cubicBezTo>
                  <a:cubicBezTo>
                    <a:pt x="86941" y="1548427"/>
                    <a:pt x="89400" y="1552243"/>
                    <a:pt x="92599" y="1555245"/>
                  </a:cubicBezTo>
                  <a:cubicBezTo>
                    <a:pt x="102442" y="1564522"/>
                    <a:pt x="117945" y="1564006"/>
                    <a:pt x="127298" y="1554064"/>
                  </a:cubicBezTo>
                  <a:cubicBezTo>
                    <a:pt x="166177" y="1503446"/>
                    <a:pt x="220066" y="1466336"/>
                    <a:pt x="281096" y="1448004"/>
                  </a:cubicBezTo>
                  <a:cubicBezTo>
                    <a:pt x="350489" y="1427899"/>
                    <a:pt x="422835" y="1419580"/>
                    <a:pt x="494937" y="1423396"/>
                  </a:cubicBezTo>
                  <a:cubicBezTo>
                    <a:pt x="643814" y="1433707"/>
                    <a:pt x="791709" y="1395933"/>
                    <a:pt x="917453" y="1315612"/>
                  </a:cubicBezTo>
                  <a:cubicBezTo>
                    <a:pt x="950181" y="1401372"/>
                    <a:pt x="992013" y="1483364"/>
                    <a:pt x="1042216" y="1560216"/>
                  </a:cubicBezTo>
                  <a:cubicBezTo>
                    <a:pt x="1125635" y="1686993"/>
                    <a:pt x="1230465" y="1798370"/>
                    <a:pt x="1351781" y="1889467"/>
                  </a:cubicBezTo>
                  <a:cubicBezTo>
                    <a:pt x="1447505" y="1961322"/>
                    <a:pt x="1549628" y="2038346"/>
                    <a:pt x="1707612" y="2075748"/>
                  </a:cubicBezTo>
                  <a:cubicBezTo>
                    <a:pt x="1782663" y="2093713"/>
                    <a:pt x="1893154" y="2119797"/>
                    <a:pt x="2016193" y="2081902"/>
                  </a:cubicBezTo>
                  <a:cubicBezTo>
                    <a:pt x="2095677" y="2057539"/>
                    <a:pt x="2168271" y="1993313"/>
                    <a:pt x="2310257" y="1866337"/>
                  </a:cubicBezTo>
                  <a:cubicBezTo>
                    <a:pt x="2478821" y="1715492"/>
                    <a:pt x="2476361" y="1694082"/>
                    <a:pt x="2569380" y="1632807"/>
                  </a:cubicBezTo>
                  <a:cubicBezTo>
                    <a:pt x="2589802" y="1619520"/>
                    <a:pt x="2675190" y="1579163"/>
                    <a:pt x="2844739" y="1499434"/>
                  </a:cubicBezTo>
                  <a:cubicBezTo>
                    <a:pt x="3031023" y="1412075"/>
                    <a:pt x="3068915" y="1394851"/>
                    <a:pt x="3129454" y="1371964"/>
                  </a:cubicBezTo>
                  <a:cubicBezTo>
                    <a:pt x="3205983" y="1339851"/>
                    <a:pt x="3285712" y="1315760"/>
                    <a:pt x="3367162" y="1300111"/>
                  </a:cubicBezTo>
                  <a:cubicBezTo>
                    <a:pt x="3451077" y="1285837"/>
                    <a:pt x="3556153" y="1269350"/>
                    <a:pt x="3676733" y="1308722"/>
                  </a:cubicBezTo>
                  <a:cubicBezTo>
                    <a:pt x="3722256" y="1323686"/>
                    <a:pt x="3765566" y="1344994"/>
                    <a:pt x="3805184" y="1371964"/>
                  </a:cubicBezTo>
                  <a:cubicBezTo>
                    <a:pt x="3802477" y="1382791"/>
                    <a:pt x="3794354" y="1441359"/>
                    <a:pt x="3822163" y="1470395"/>
                  </a:cubicBezTo>
                  <a:cubicBezTo>
                    <a:pt x="3849969" y="1499434"/>
                    <a:pt x="3895986" y="1494512"/>
                    <a:pt x="3945202" y="1489345"/>
                  </a:cubicBezTo>
                  <a:cubicBezTo>
                    <a:pt x="3978666" y="1485948"/>
                    <a:pt x="4011151" y="1477655"/>
                    <a:pt x="4042158" y="1464737"/>
                  </a:cubicBezTo>
                  <a:cubicBezTo>
                    <a:pt x="4052001" y="1366306"/>
                    <a:pt x="3996880" y="1288545"/>
                    <a:pt x="3932651" y="1277718"/>
                  </a:cubicBezTo>
                  <a:cubicBezTo>
                    <a:pt x="3894263" y="1274592"/>
                    <a:pt x="3856120" y="1287806"/>
                    <a:pt x="3827823" y="1314137"/>
                  </a:cubicBezTo>
                  <a:cubicBezTo>
                    <a:pt x="3541143" y="1220134"/>
                    <a:pt x="3346246" y="1248434"/>
                    <a:pt x="3221241" y="1291498"/>
                  </a:cubicBezTo>
                  <a:cubicBezTo>
                    <a:pt x="3127976" y="1324471"/>
                    <a:pt x="3015026" y="1385008"/>
                    <a:pt x="2729084" y="1488361"/>
                  </a:cubicBezTo>
                  <a:cubicBezTo>
                    <a:pt x="2638524" y="1521334"/>
                    <a:pt x="2527052" y="1559477"/>
                    <a:pt x="2450766" y="1506815"/>
                  </a:cubicBezTo>
                  <a:cubicBezTo>
                    <a:pt x="2408689" y="1478269"/>
                    <a:pt x="2399339" y="1437915"/>
                    <a:pt x="2376943" y="1386728"/>
                  </a:cubicBezTo>
                  <a:cubicBezTo>
                    <a:pt x="2376943" y="1386728"/>
                    <a:pt x="2365624" y="1351785"/>
                    <a:pt x="2331450" y="1298971"/>
                  </a:cubicBezTo>
                  <a:lnTo>
                    <a:pt x="2306143" y="1266182"/>
                  </a:lnTo>
                  <a:lnTo>
                    <a:pt x="2310996" y="1166490"/>
                  </a:lnTo>
                  <a:cubicBezTo>
                    <a:pt x="2327236" y="1033362"/>
                    <a:pt x="2365872" y="903923"/>
                    <a:pt x="2425176" y="783592"/>
                  </a:cubicBezTo>
                  <a:cubicBezTo>
                    <a:pt x="2492109" y="651694"/>
                    <a:pt x="2538866" y="632746"/>
                    <a:pt x="2739663" y="386668"/>
                  </a:cubicBezTo>
                  <a:cubicBezTo>
                    <a:pt x="2804628" y="306939"/>
                    <a:pt x="2858274" y="237791"/>
                    <a:pt x="2898879" y="183900"/>
                  </a:cubicBezTo>
                  <a:cubicBezTo>
                    <a:pt x="2902320" y="179200"/>
                    <a:pt x="2904537" y="173540"/>
                    <a:pt x="2904785" y="167683"/>
                  </a:cubicBezTo>
                  <a:cubicBezTo>
                    <a:pt x="2905519" y="151640"/>
                    <a:pt x="2892971" y="138105"/>
                    <a:pt x="2876976" y="137392"/>
                  </a:cubicBezTo>
                  <a:cubicBezTo>
                    <a:pt x="2834403" y="135914"/>
                    <a:pt x="2783466" y="134439"/>
                    <a:pt x="2726131" y="135914"/>
                  </a:cubicBezTo>
                  <a:cubicBezTo>
                    <a:pt x="2574792" y="140590"/>
                    <a:pt x="2333387" y="148710"/>
                    <a:pt x="2060241" y="263629"/>
                  </a:cubicBezTo>
                  <a:cubicBezTo>
                    <a:pt x="1855504" y="350003"/>
                    <a:pt x="1527480" y="487559"/>
                    <a:pt x="1412563" y="765383"/>
                  </a:cubicBezTo>
                  <a:cubicBezTo>
                    <a:pt x="1400751" y="794174"/>
                    <a:pt x="1386664" y="835268"/>
                    <a:pt x="1362641" y="879378"/>
                  </a:cubicBezTo>
                  <a:lnTo>
                    <a:pt x="1341166" y="911879"/>
                  </a:lnTo>
                  <a:lnTo>
                    <a:pt x="1288508" y="911697"/>
                  </a:lnTo>
                  <a:cubicBezTo>
                    <a:pt x="1231450" y="913995"/>
                    <a:pt x="1174483" y="918787"/>
                    <a:pt x="1117763" y="926070"/>
                  </a:cubicBezTo>
                  <a:cubicBezTo>
                    <a:pt x="1152705" y="821487"/>
                    <a:pt x="1226528" y="555231"/>
                    <a:pt x="1122191" y="255507"/>
                  </a:cubicBezTo>
                  <a:cubicBezTo>
                    <a:pt x="1091432" y="167732"/>
                    <a:pt x="1048367" y="84851"/>
                    <a:pt x="993984" y="9428"/>
                  </a:cubicBezTo>
                  <a:cubicBezTo>
                    <a:pt x="991277" y="5664"/>
                    <a:pt x="987340" y="2833"/>
                    <a:pt x="982909" y="1282"/>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81" name="Google Shape;981;p21"/>
            <p:cNvSpPr/>
            <p:nvPr/>
          </p:nvSpPr>
          <p:spPr>
            <a:xfrm flipH="1">
              <a:off x="700874" y="-32871"/>
              <a:ext cx="1872888" cy="1224503"/>
            </a:xfrm>
            <a:custGeom>
              <a:rect b="b" l="l" r="r" t="t"/>
              <a:pathLst>
                <a:path extrusionOk="0" h="474154" w="725223">
                  <a:moveTo>
                    <a:pt x="-990" y="377302"/>
                  </a:moveTo>
                  <a:cubicBezTo>
                    <a:pt x="57875" y="368558"/>
                    <a:pt x="107786" y="329525"/>
                    <a:pt x="130455" y="274527"/>
                  </a:cubicBezTo>
                  <a:cubicBezTo>
                    <a:pt x="139980" y="246686"/>
                    <a:pt x="153411" y="220349"/>
                    <a:pt x="170365" y="196327"/>
                  </a:cubicBezTo>
                  <a:cubicBezTo>
                    <a:pt x="223990" y="124985"/>
                    <a:pt x="307906" y="85456"/>
                    <a:pt x="387916" y="51642"/>
                  </a:cubicBezTo>
                  <a:cubicBezTo>
                    <a:pt x="469355" y="17457"/>
                    <a:pt x="556795" y="-155"/>
                    <a:pt x="645092" y="-174"/>
                  </a:cubicBezTo>
                  <a:cubicBezTo>
                    <a:pt x="659664" y="-174"/>
                    <a:pt x="674428" y="-174"/>
                    <a:pt x="689097" y="-174"/>
                  </a:cubicBezTo>
                  <a:lnTo>
                    <a:pt x="711290" y="-174"/>
                  </a:lnTo>
                  <a:cubicBezTo>
                    <a:pt x="719290" y="722"/>
                    <a:pt x="725005" y="7932"/>
                    <a:pt x="724148" y="15933"/>
                  </a:cubicBezTo>
                  <a:cubicBezTo>
                    <a:pt x="723958" y="17695"/>
                    <a:pt x="723387" y="19400"/>
                    <a:pt x="722624" y="20972"/>
                  </a:cubicBezTo>
                  <a:cubicBezTo>
                    <a:pt x="686048" y="67930"/>
                    <a:pt x="650902" y="113936"/>
                    <a:pt x="611563" y="157655"/>
                  </a:cubicBezTo>
                  <a:cubicBezTo>
                    <a:pt x="592513" y="179754"/>
                    <a:pt x="571653" y="200518"/>
                    <a:pt x="554984" y="224330"/>
                  </a:cubicBezTo>
                  <a:cubicBezTo>
                    <a:pt x="507359" y="297673"/>
                    <a:pt x="486786" y="387113"/>
                    <a:pt x="487643" y="473981"/>
                  </a:cubicBezTo>
                  <a:cubicBezTo>
                    <a:pt x="485071" y="386827"/>
                    <a:pt x="503930" y="296149"/>
                    <a:pt x="551269" y="221854"/>
                  </a:cubicBezTo>
                  <a:cubicBezTo>
                    <a:pt x="568796" y="198346"/>
                    <a:pt x="587560" y="175772"/>
                    <a:pt x="607467" y="154227"/>
                  </a:cubicBezTo>
                  <a:cubicBezTo>
                    <a:pt x="641377" y="116127"/>
                    <a:pt x="685096" y="58977"/>
                    <a:pt x="716909" y="18114"/>
                  </a:cubicBezTo>
                  <a:cubicBezTo>
                    <a:pt x="718624" y="14047"/>
                    <a:pt x="716719" y="9351"/>
                    <a:pt x="712719" y="7618"/>
                  </a:cubicBezTo>
                  <a:cubicBezTo>
                    <a:pt x="712242" y="7418"/>
                    <a:pt x="711767" y="7265"/>
                    <a:pt x="711290" y="7161"/>
                  </a:cubicBezTo>
                  <a:lnTo>
                    <a:pt x="689668" y="7161"/>
                  </a:lnTo>
                  <a:cubicBezTo>
                    <a:pt x="675094" y="7161"/>
                    <a:pt x="660522" y="7161"/>
                    <a:pt x="645948" y="7161"/>
                  </a:cubicBezTo>
                  <a:cubicBezTo>
                    <a:pt x="558413" y="7437"/>
                    <a:pt x="471736" y="24744"/>
                    <a:pt x="390869" y="58119"/>
                  </a:cubicBezTo>
                  <a:cubicBezTo>
                    <a:pt x="305144" y="94314"/>
                    <a:pt x="213609" y="136320"/>
                    <a:pt x="162269" y="217377"/>
                  </a:cubicBezTo>
                  <a:cubicBezTo>
                    <a:pt x="151315" y="236246"/>
                    <a:pt x="141885" y="256001"/>
                    <a:pt x="134266" y="276432"/>
                  </a:cubicBezTo>
                  <a:cubicBezTo>
                    <a:pt x="110358" y="331554"/>
                    <a:pt x="59304" y="370054"/>
                    <a:pt x="-323" y="377778"/>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82" name="Google Shape;982;p21"/>
            <p:cNvSpPr/>
            <p:nvPr/>
          </p:nvSpPr>
          <p:spPr>
            <a:xfrm flipH="1">
              <a:off x="3049265" y="953163"/>
              <a:ext cx="232464" cy="201512"/>
            </a:xfrm>
            <a:custGeom>
              <a:rect b="b" l="l" r="r" t="t"/>
              <a:pathLst>
                <a:path extrusionOk="0" h="78030" w="90015">
                  <a:moveTo>
                    <a:pt x="85307" y="44594"/>
                  </a:moveTo>
                  <a:lnTo>
                    <a:pt x="40634" y="36784"/>
                  </a:lnTo>
                  <a:lnTo>
                    <a:pt x="38159" y="72883"/>
                  </a:lnTo>
                  <a:cubicBezTo>
                    <a:pt x="37777" y="76017"/>
                    <a:pt x="34919" y="78217"/>
                    <a:pt x="31777" y="77808"/>
                  </a:cubicBezTo>
                  <a:cubicBezTo>
                    <a:pt x="31109" y="77722"/>
                    <a:pt x="30538" y="77541"/>
                    <a:pt x="29966" y="77265"/>
                  </a:cubicBezTo>
                  <a:lnTo>
                    <a:pt x="-990" y="62025"/>
                  </a:lnTo>
                  <a:lnTo>
                    <a:pt x="725" y="60787"/>
                  </a:lnTo>
                  <a:lnTo>
                    <a:pt x="725" y="60787"/>
                  </a:lnTo>
                  <a:lnTo>
                    <a:pt x="32347" y="37831"/>
                  </a:lnTo>
                  <a:lnTo>
                    <a:pt x="33586" y="37355"/>
                  </a:lnTo>
                  <a:cubicBezTo>
                    <a:pt x="43206" y="34231"/>
                    <a:pt x="51970" y="29097"/>
                    <a:pt x="59399" y="22306"/>
                  </a:cubicBezTo>
                  <a:cubicBezTo>
                    <a:pt x="63208" y="18819"/>
                    <a:pt x="66638" y="14990"/>
                    <a:pt x="69686" y="10875"/>
                  </a:cubicBezTo>
                  <a:lnTo>
                    <a:pt x="69686" y="10875"/>
                  </a:lnTo>
                  <a:lnTo>
                    <a:pt x="84926" y="-174"/>
                  </a:lnTo>
                  <a:lnTo>
                    <a:pt x="84926" y="-174"/>
                  </a:lnTo>
                  <a:cubicBezTo>
                    <a:pt x="84926" y="2493"/>
                    <a:pt x="87879" y="29354"/>
                    <a:pt x="89022" y="40403"/>
                  </a:cubicBezTo>
                  <a:cubicBezTo>
                    <a:pt x="89117" y="42575"/>
                    <a:pt x="87498" y="44442"/>
                    <a:pt x="85307" y="44594"/>
                  </a:cubicBez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83" name="Google Shape;983;p21"/>
            <p:cNvSpPr/>
            <p:nvPr/>
          </p:nvSpPr>
          <p:spPr>
            <a:xfrm flipH="1">
              <a:off x="2854839" y="425715"/>
              <a:ext cx="147998" cy="150890"/>
            </a:xfrm>
            <a:custGeom>
              <a:rect b="b" l="l" r="r" t="t"/>
              <a:pathLst>
                <a:path extrusionOk="0" h="58428" w="57308">
                  <a:moveTo>
                    <a:pt x="7264" y="58255"/>
                  </a:moveTo>
                  <a:cubicBezTo>
                    <a:pt x="-5309" y="43148"/>
                    <a:pt x="-3308" y="20688"/>
                    <a:pt x="11836" y="8077"/>
                  </a:cubicBezTo>
                  <a:cubicBezTo>
                    <a:pt x="17646" y="3181"/>
                    <a:pt x="24981" y="295"/>
                    <a:pt x="32601" y="-134"/>
                  </a:cubicBezTo>
                  <a:cubicBezTo>
                    <a:pt x="41268" y="-553"/>
                    <a:pt x="49745" y="2343"/>
                    <a:pt x="56318" y="7963"/>
                  </a:cubicBezTo>
                  <a:cubicBezTo>
                    <a:pt x="37648" y="-686"/>
                    <a:pt x="15551" y="7420"/>
                    <a:pt x="6883" y="26079"/>
                  </a:cubicBezTo>
                  <a:cubicBezTo>
                    <a:pt x="2120" y="36309"/>
                    <a:pt x="2311" y="48149"/>
                    <a:pt x="7264" y="58255"/>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84" name="Google Shape;984;p21"/>
            <p:cNvSpPr/>
            <p:nvPr/>
          </p:nvSpPr>
          <p:spPr>
            <a:xfrm flipH="1">
              <a:off x="3498289" y="1115497"/>
              <a:ext cx="28227" cy="54932"/>
            </a:xfrm>
            <a:custGeom>
              <a:rect b="b" l="l" r="r" t="t"/>
              <a:pathLst>
                <a:path extrusionOk="0" h="21271" w="10930">
                  <a:moveTo>
                    <a:pt x="4225" y="21098"/>
                  </a:moveTo>
                  <a:cubicBezTo>
                    <a:pt x="1749" y="21098"/>
                    <a:pt x="-442" y="17764"/>
                    <a:pt x="-919" y="13097"/>
                  </a:cubicBezTo>
                  <a:cubicBezTo>
                    <a:pt x="-1014" y="12240"/>
                    <a:pt x="-1014" y="11382"/>
                    <a:pt x="-919" y="10525"/>
                  </a:cubicBezTo>
                  <a:cubicBezTo>
                    <a:pt x="-1014" y="9639"/>
                    <a:pt x="-1014" y="8744"/>
                    <a:pt x="-919" y="7858"/>
                  </a:cubicBezTo>
                  <a:cubicBezTo>
                    <a:pt x="-919" y="2715"/>
                    <a:pt x="2129" y="-905"/>
                    <a:pt x="5082" y="-48"/>
                  </a:cubicBezTo>
                  <a:cubicBezTo>
                    <a:pt x="8034" y="810"/>
                    <a:pt x="9940" y="5096"/>
                    <a:pt x="9940" y="10430"/>
                  </a:cubicBezTo>
                  <a:cubicBezTo>
                    <a:pt x="9940" y="15764"/>
                    <a:pt x="7939" y="19955"/>
                    <a:pt x="5082" y="21002"/>
                  </a:cubicBezTo>
                  <a:close/>
                  <a:moveTo>
                    <a:pt x="3463" y="18621"/>
                  </a:moveTo>
                  <a:lnTo>
                    <a:pt x="3463" y="18621"/>
                  </a:ln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85" name="Google Shape;985;p21"/>
            <p:cNvSpPr/>
            <p:nvPr/>
          </p:nvSpPr>
          <p:spPr>
            <a:xfrm flipH="1">
              <a:off x="1837330" y="353747"/>
              <a:ext cx="1747662" cy="1502075"/>
            </a:xfrm>
            <a:custGeom>
              <a:rect b="b" l="l" r="r" t="t"/>
              <a:pathLst>
                <a:path extrusionOk="0" h="1502075" w="1747662">
                  <a:moveTo>
                    <a:pt x="1602708" y="1438340"/>
                  </a:moveTo>
                  <a:cubicBezTo>
                    <a:pt x="1596802" y="1434920"/>
                    <a:pt x="1589175" y="1436398"/>
                    <a:pt x="1584990" y="1441787"/>
                  </a:cubicBezTo>
                  <a:cubicBezTo>
                    <a:pt x="1584990" y="1441810"/>
                    <a:pt x="1584990" y="1441859"/>
                    <a:pt x="1584990" y="1441885"/>
                  </a:cubicBezTo>
                  <a:cubicBezTo>
                    <a:pt x="1581298" y="1447520"/>
                    <a:pt x="1583021" y="1454952"/>
                    <a:pt x="1588682" y="1458520"/>
                  </a:cubicBezTo>
                  <a:cubicBezTo>
                    <a:pt x="1613783" y="1479878"/>
                    <a:pt x="1643558" y="1494841"/>
                    <a:pt x="1675792" y="1502075"/>
                  </a:cubicBezTo>
                  <a:cubicBezTo>
                    <a:pt x="1675792" y="1502075"/>
                    <a:pt x="1676038" y="1502075"/>
                    <a:pt x="1676038" y="1502049"/>
                  </a:cubicBezTo>
                  <a:cubicBezTo>
                    <a:pt x="1682928" y="1501657"/>
                    <a:pt x="1688095" y="1495826"/>
                    <a:pt x="1687606" y="1489034"/>
                  </a:cubicBezTo>
                  <a:cubicBezTo>
                    <a:pt x="1687606" y="1488910"/>
                    <a:pt x="1687606" y="1488811"/>
                    <a:pt x="1687606" y="1488687"/>
                  </a:cubicBezTo>
                  <a:cubicBezTo>
                    <a:pt x="1688095" y="1482045"/>
                    <a:pt x="1683176" y="1476261"/>
                    <a:pt x="1676531" y="1475744"/>
                  </a:cubicBezTo>
                  <a:cubicBezTo>
                    <a:pt x="1649216" y="1469371"/>
                    <a:pt x="1623869" y="1456526"/>
                    <a:pt x="1602708" y="1438340"/>
                  </a:cubicBezTo>
                  <a:close/>
                  <a:moveTo>
                    <a:pt x="1711475" y="1368701"/>
                  </a:moveTo>
                  <a:cubicBezTo>
                    <a:pt x="1706551" y="1364002"/>
                    <a:pt x="1698679" y="1364222"/>
                    <a:pt x="1694000" y="1369192"/>
                  </a:cubicBezTo>
                  <a:cubicBezTo>
                    <a:pt x="1689327" y="1374163"/>
                    <a:pt x="1689575" y="1381965"/>
                    <a:pt x="1694494" y="1386665"/>
                  </a:cubicBezTo>
                  <a:cubicBezTo>
                    <a:pt x="1705076" y="1396508"/>
                    <a:pt x="1716887" y="1404801"/>
                    <a:pt x="1729684" y="1411272"/>
                  </a:cubicBezTo>
                  <a:cubicBezTo>
                    <a:pt x="1731407" y="1412257"/>
                    <a:pt x="1733375" y="1412750"/>
                    <a:pt x="1735344" y="1412750"/>
                  </a:cubicBezTo>
                  <a:cubicBezTo>
                    <a:pt x="1740017" y="1412773"/>
                    <a:pt x="1744448" y="1410066"/>
                    <a:pt x="1746417" y="1405811"/>
                  </a:cubicBezTo>
                  <a:cubicBezTo>
                    <a:pt x="1749370" y="1399683"/>
                    <a:pt x="1746908" y="1392325"/>
                    <a:pt x="1740756" y="1389372"/>
                  </a:cubicBezTo>
                  <a:cubicBezTo>
                    <a:pt x="1729932" y="1383957"/>
                    <a:pt x="1720086" y="1376995"/>
                    <a:pt x="1711475" y="1368701"/>
                  </a:cubicBezTo>
                  <a:close/>
                  <a:moveTo>
                    <a:pt x="1402891" y="1334744"/>
                  </a:moveTo>
                  <a:cubicBezTo>
                    <a:pt x="1398218" y="1330879"/>
                    <a:pt x="1391325" y="1331127"/>
                    <a:pt x="1386649" y="1335310"/>
                  </a:cubicBezTo>
                  <a:cubicBezTo>
                    <a:pt x="1381727" y="1339960"/>
                    <a:pt x="1381482" y="1347737"/>
                    <a:pt x="1386158" y="1352707"/>
                  </a:cubicBezTo>
                  <a:cubicBezTo>
                    <a:pt x="1409536" y="1374731"/>
                    <a:pt x="1436358" y="1392694"/>
                    <a:pt x="1465642" y="1405860"/>
                  </a:cubicBezTo>
                  <a:cubicBezTo>
                    <a:pt x="1467363" y="1406206"/>
                    <a:pt x="1469089" y="1406206"/>
                    <a:pt x="1470809" y="1405860"/>
                  </a:cubicBezTo>
                  <a:cubicBezTo>
                    <a:pt x="1475483" y="1406573"/>
                    <a:pt x="1480407" y="1404336"/>
                    <a:pt x="1482866" y="1400199"/>
                  </a:cubicBezTo>
                  <a:cubicBezTo>
                    <a:pt x="1482866" y="1400052"/>
                    <a:pt x="1482866" y="1399931"/>
                    <a:pt x="1483112" y="1399781"/>
                  </a:cubicBezTo>
                  <a:cubicBezTo>
                    <a:pt x="1485574" y="1393679"/>
                    <a:pt x="1482866" y="1386592"/>
                    <a:pt x="1476715" y="1383960"/>
                  </a:cubicBezTo>
                  <a:cubicBezTo>
                    <a:pt x="1449400" y="1372024"/>
                    <a:pt x="1424298" y="1355366"/>
                    <a:pt x="1402891" y="1334744"/>
                  </a:cubicBezTo>
                  <a:close/>
                  <a:moveTo>
                    <a:pt x="1498000" y="1276368"/>
                  </a:moveTo>
                  <a:cubicBezTo>
                    <a:pt x="1494924" y="1276993"/>
                    <a:pt x="1492095" y="1278783"/>
                    <a:pt x="1490250" y="1281589"/>
                  </a:cubicBezTo>
                  <a:cubicBezTo>
                    <a:pt x="1490250" y="1281687"/>
                    <a:pt x="1490250" y="1281762"/>
                    <a:pt x="1490005" y="1281860"/>
                  </a:cubicBezTo>
                  <a:cubicBezTo>
                    <a:pt x="1486313" y="1287397"/>
                    <a:pt x="1487788" y="1294876"/>
                    <a:pt x="1493451" y="1298568"/>
                  </a:cubicBezTo>
                  <a:lnTo>
                    <a:pt x="1565549" y="1347783"/>
                  </a:lnTo>
                  <a:cubicBezTo>
                    <a:pt x="1567763" y="1348990"/>
                    <a:pt x="1569979" y="1349680"/>
                    <a:pt x="1572442" y="1349752"/>
                  </a:cubicBezTo>
                  <a:cubicBezTo>
                    <a:pt x="1576624" y="1349703"/>
                    <a:pt x="1580313" y="1347711"/>
                    <a:pt x="1582776" y="1344340"/>
                  </a:cubicBezTo>
                  <a:cubicBezTo>
                    <a:pt x="1586465" y="1338702"/>
                    <a:pt x="1584990" y="1331125"/>
                    <a:pt x="1579332" y="1327358"/>
                  </a:cubicBezTo>
                  <a:lnTo>
                    <a:pt x="1507229" y="1278142"/>
                  </a:lnTo>
                  <a:cubicBezTo>
                    <a:pt x="1504399" y="1276285"/>
                    <a:pt x="1501076" y="1275744"/>
                    <a:pt x="1498000" y="1276368"/>
                  </a:cubicBezTo>
                  <a:close/>
                  <a:moveTo>
                    <a:pt x="1622148" y="1251493"/>
                  </a:moveTo>
                  <a:cubicBezTo>
                    <a:pt x="1617227" y="1246719"/>
                    <a:pt x="1609352" y="1246745"/>
                    <a:pt x="1604676" y="1251568"/>
                  </a:cubicBezTo>
                  <a:cubicBezTo>
                    <a:pt x="1600003" y="1256441"/>
                    <a:pt x="1600003" y="1264168"/>
                    <a:pt x="1604676" y="1269040"/>
                  </a:cubicBezTo>
                  <a:cubicBezTo>
                    <a:pt x="1621658" y="1284345"/>
                    <a:pt x="1641098" y="1296575"/>
                    <a:pt x="1662260" y="1305212"/>
                  </a:cubicBezTo>
                  <a:cubicBezTo>
                    <a:pt x="1663980" y="1306000"/>
                    <a:pt x="1665706" y="1306418"/>
                    <a:pt x="1667672" y="1306444"/>
                  </a:cubicBezTo>
                  <a:cubicBezTo>
                    <a:pt x="1671612" y="1306984"/>
                    <a:pt x="1675792" y="1305826"/>
                    <a:pt x="1678745" y="1303246"/>
                  </a:cubicBezTo>
                  <a:cubicBezTo>
                    <a:pt x="1682685" y="1299872"/>
                    <a:pt x="1683915" y="1294557"/>
                    <a:pt x="1682437" y="1289711"/>
                  </a:cubicBezTo>
                  <a:cubicBezTo>
                    <a:pt x="1680716" y="1285035"/>
                    <a:pt x="1676531" y="1281712"/>
                    <a:pt x="1671612" y="1281097"/>
                  </a:cubicBezTo>
                  <a:cubicBezTo>
                    <a:pt x="1670134" y="1280728"/>
                    <a:pt x="1668905" y="1280728"/>
                    <a:pt x="1667427" y="1281097"/>
                  </a:cubicBezTo>
                  <a:cubicBezTo>
                    <a:pt x="1650939" y="1273543"/>
                    <a:pt x="1635681" y="1263576"/>
                    <a:pt x="1622148" y="1251568"/>
                  </a:cubicBezTo>
                  <a:cubicBezTo>
                    <a:pt x="1622148" y="1251542"/>
                    <a:pt x="1622148" y="1251519"/>
                    <a:pt x="1622148" y="1251493"/>
                  </a:cubicBezTo>
                  <a:close/>
                  <a:moveTo>
                    <a:pt x="1331037" y="1187761"/>
                  </a:moveTo>
                  <a:cubicBezTo>
                    <a:pt x="1325376" y="1191525"/>
                    <a:pt x="1323901" y="1199154"/>
                    <a:pt x="1327593" y="1204815"/>
                  </a:cubicBezTo>
                  <a:cubicBezTo>
                    <a:pt x="1346050" y="1228095"/>
                    <a:pt x="1369919" y="1246450"/>
                    <a:pt x="1397231" y="1258213"/>
                  </a:cubicBezTo>
                  <a:cubicBezTo>
                    <a:pt x="1398955" y="1258582"/>
                    <a:pt x="1400432" y="1258582"/>
                    <a:pt x="1402153" y="1258213"/>
                  </a:cubicBezTo>
                  <a:lnTo>
                    <a:pt x="1402153" y="1260182"/>
                  </a:lnTo>
                  <a:cubicBezTo>
                    <a:pt x="1409043" y="1261460"/>
                    <a:pt x="1415443" y="1257006"/>
                    <a:pt x="1416920" y="1250217"/>
                  </a:cubicBezTo>
                  <a:cubicBezTo>
                    <a:pt x="1418148" y="1243425"/>
                    <a:pt x="1413722" y="1236853"/>
                    <a:pt x="1406829" y="1235574"/>
                  </a:cubicBezTo>
                  <a:cubicBezTo>
                    <a:pt x="1383451" y="1225410"/>
                    <a:pt x="1362780" y="1209612"/>
                    <a:pt x="1346786" y="1189557"/>
                  </a:cubicBezTo>
                  <a:cubicBezTo>
                    <a:pt x="1342603" y="1185201"/>
                    <a:pt x="1335958" y="1184439"/>
                    <a:pt x="1331037" y="1187761"/>
                  </a:cubicBezTo>
                  <a:close/>
                  <a:moveTo>
                    <a:pt x="1161241" y="1146247"/>
                  </a:moveTo>
                  <a:cubicBezTo>
                    <a:pt x="1156072" y="1141842"/>
                    <a:pt x="1148200" y="1142434"/>
                    <a:pt x="1143769" y="1147601"/>
                  </a:cubicBezTo>
                  <a:cubicBezTo>
                    <a:pt x="1139586" y="1152768"/>
                    <a:pt x="1140080" y="1160521"/>
                    <a:pt x="1145247" y="1164949"/>
                  </a:cubicBezTo>
                  <a:cubicBezTo>
                    <a:pt x="1171575" y="1187588"/>
                    <a:pt x="1199384" y="1208998"/>
                    <a:pt x="1227929" y="1229177"/>
                  </a:cubicBezTo>
                  <a:cubicBezTo>
                    <a:pt x="1229895" y="1230627"/>
                    <a:pt x="1232360" y="1231415"/>
                    <a:pt x="1234819" y="1231392"/>
                  </a:cubicBezTo>
                  <a:cubicBezTo>
                    <a:pt x="1238754" y="1231490"/>
                    <a:pt x="1242694" y="1229544"/>
                    <a:pt x="1244908" y="1226225"/>
                  </a:cubicBezTo>
                  <a:cubicBezTo>
                    <a:pt x="1244908" y="1226199"/>
                    <a:pt x="1244908" y="1226173"/>
                    <a:pt x="1244908" y="1226126"/>
                  </a:cubicBezTo>
                  <a:cubicBezTo>
                    <a:pt x="1248845" y="1220564"/>
                    <a:pt x="1247615" y="1212886"/>
                    <a:pt x="1241955" y="1208998"/>
                  </a:cubicBezTo>
                  <a:cubicBezTo>
                    <a:pt x="1214146" y="1189557"/>
                    <a:pt x="1185849" y="1168395"/>
                    <a:pt x="1161241" y="1146247"/>
                  </a:cubicBezTo>
                  <a:close/>
                  <a:moveTo>
                    <a:pt x="1348232" y="1058298"/>
                  </a:moveTo>
                  <a:cubicBezTo>
                    <a:pt x="1345125" y="1057941"/>
                    <a:pt x="1341864" y="1058766"/>
                    <a:pt x="1339157" y="1060857"/>
                  </a:cubicBezTo>
                  <a:cubicBezTo>
                    <a:pt x="1339157" y="1060906"/>
                    <a:pt x="1338912" y="1060955"/>
                    <a:pt x="1338912" y="1061030"/>
                  </a:cubicBezTo>
                  <a:cubicBezTo>
                    <a:pt x="1333745" y="1065311"/>
                    <a:pt x="1333006" y="1073064"/>
                    <a:pt x="1337188" y="1078329"/>
                  </a:cubicBezTo>
                  <a:cubicBezTo>
                    <a:pt x="1355890" y="1098902"/>
                    <a:pt x="1378284" y="1115635"/>
                    <a:pt x="1403385" y="1127545"/>
                  </a:cubicBezTo>
                  <a:cubicBezTo>
                    <a:pt x="1405106" y="1128677"/>
                    <a:pt x="1407077" y="1129268"/>
                    <a:pt x="1409288" y="1129268"/>
                  </a:cubicBezTo>
                  <a:cubicBezTo>
                    <a:pt x="1413719" y="1129439"/>
                    <a:pt x="1417902" y="1127176"/>
                    <a:pt x="1420116" y="1123362"/>
                  </a:cubicBezTo>
                  <a:cubicBezTo>
                    <a:pt x="1423314" y="1117457"/>
                    <a:pt x="1421348" y="1109975"/>
                    <a:pt x="1415442" y="1106629"/>
                  </a:cubicBezTo>
                  <a:cubicBezTo>
                    <a:pt x="1393049" y="1096073"/>
                    <a:pt x="1372872" y="1081184"/>
                    <a:pt x="1356381" y="1062826"/>
                  </a:cubicBezTo>
                  <a:cubicBezTo>
                    <a:pt x="1354291" y="1060193"/>
                    <a:pt x="1351339" y="1058655"/>
                    <a:pt x="1348232" y="1058298"/>
                  </a:cubicBezTo>
                  <a:close/>
                  <a:moveTo>
                    <a:pt x="1170409" y="991690"/>
                  </a:moveTo>
                  <a:cubicBezTo>
                    <a:pt x="1167272" y="991210"/>
                    <a:pt x="1163950" y="991918"/>
                    <a:pt x="1161244" y="993924"/>
                  </a:cubicBezTo>
                  <a:cubicBezTo>
                    <a:pt x="1155829" y="998008"/>
                    <a:pt x="1154599" y="1005612"/>
                    <a:pt x="1158539" y="1011148"/>
                  </a:cubicBezTo>
                  <a:cubicBezTo>
                    <a:pt x="1178962" y="1039523"/>
                    <a:pt x="1204063" y="1064449"/>
                    <a:pt x="1232363" y="1084972"/>
                  </a:cubicBezTo>
                  <a:cubicBezTo>
                    <a:pt x="1234329" y="1086597"/>
                    <a:pt x="1236788" y="1087457"/>
                    <a:pt x="1239496" y="1087434"/>
                  </a:cubicBezTo>
                  <a:cubicBezTo>
                    <a:pt x="1243926" y="1087804"/>
                    <a:pt x="1248109" y="1085835"/>
                    <a:pt x="1250571" y="1082267"/>
                  </a:cubicBezTo>
                  <a:cubicBezTo>
                    <a:pt x="1250571" y="1082241"/>
                    <a:pt x="1250571" y="1082241"/>
                    <a:pt x="1250571" y="1082216"/>
                  </a:cubicBezTo>
                  <a:cubicBezTo>
                    <a:pt x="1254506" y="1076728"/>
                    <a:pt x="1253278" y="1069027"/>
                    <a:pt x="1247861" y="1065040"/>
                  </a:cubicBezTo>
                  <a:cubicBezTo>
                    <a:pt x="1221287" y="1046093"/>
                    <a:pt x="1197664" y="1023009"/>
                    <a:pt x="1178468" y="996629"/>
                  </a:cubicBezTo>
                  <a:cubicBezTo>
                    <a:pt x="1178468" y="996606"/>
                    <a:pt x="1178468" y="996606"/>
                    <a:pt x="1178468" y="996582"/>
                  </a:cubicBezTo>
                  <a:cubicBezTo>
                    <a:pt x="1176500" y="993837"/>
                    <a:pt x="1173547" y="992170"/>
                    <a:pt x="1170409" y="991690"/>
                  </a:cubicBezTo>
                  <a:close/>
                  <a:moveTo>
                    <a:pt x="1014672" y="936505"/>
                  </a:moveTo>
                  <a:cubicBezTo>
                    <a:pt x="1011503" y="936170"/>
                    <a:pt x="1008181" y="937032"/>
                    <a:pt x="1005473" y="939172"/>
                  </a:cubicBezTo>
                  <a:cubicBezTo>
                    <a:pt x="1000306" y="943453"/>
                    <a:pt x="999567" y="951229"/>
                    <a:pt x="1003753" y="956520"/>
                  </a:cubicBezTo>
                  <a:cubicBezTo>
                    <a:pt x="1021961" y="979506"/>
                    <a:pt x="1042384" y="1000766"/>
                    <a:pt x="1064532" y="1020010"/>
                  </a:cubicBezTo>
                  <a:cubicBezTo>
                    <a:pt x="1066746" y="1022126"/>
                    <a:pt x="1069699" y="1023281"/>
                    <a:pt x="1072652" y="1023209"/>
                  </a:cubicBezTo>
                  <a:cubicBezTo>
                    <a:pt x="1075851" y="1022865"/>
                    <a:pt x="1078561" y="1021361"/>
                    <a:pt x="1080775" y="1019026"/>
                  </a:cubicBezTo>
                  <a:cubicBezTo>
                    <a:pt x="1085449" y="1014153"/>
                    <a:pt x="1085449" y="1006426"/>
                    <a:pt x="1080775" y="1001554"/>
                  </a:cubicBezTo>
                  <a:cubicBezTo>
                    <a:pt x="1059613" y="983146"/>
                    <a:pt x="1040418" y="962894"/>
                    <a:pt x="1022946" y="941017"/>
                  </a:cubicBezTo>
                  <a:cubicBezTo>
                    <a:pt x="1020854" y="938371"/>
                    <a:pt x="1017840" y="936840"/>
                    <a:pt x="1014672" y="936505"/>
                  </a:cubicBezTo>
                  <a:close/>
                  <a:moveTo>
                    <a:pt x="1172963" y="878416"/>
                  </a:moveTo>
                  <a:cubicBezTo>
                    <a:pt x="1169918" y="877819"/>
                    <a:pt x="1166658" y="878379"/>
                    <a:pt x="1163952" y="880237"/>
                  </a:cubicBezTo>
                  <a:cubicBezTo>
                    <a:pt x="1158291" y="883903"/>
                    <a:pt x="1156568" y="891506"/>
                    <a:pt x="1160260" y="897215"/>
                  </a:cubicBezTo>
                  <a:cubicBezTo>
                    <a:pt x="1176502" y="921996"/>
                    <a:pt x="1197170" y="943599"/>
                    <a:pt x="1221039" y="960950"/>
                  </a:cubicBezTo>
                  <a:cubicBezTo>
                    <a:pt x="1223253" y="962376"/>
                    <a:pt x="1225718" y="963164"/>
                    <a:pt x="1228177" y="963164"/>
                  </a:cubicBezTo>
                  <a:cubicBezTo>
                    <a:pt x="1232115" y="963138"/>
                    <a:pt x="1235804" y="961317"/>
                    <a:pt x="1238269" y="958243"/>
                  </a:cubicBezTo>
                  <a:cubicBezTo>
                    <a:pt x="1238269" y="958217"/>
                    <a:pt x="1238269" y="958193"/>
                    <a:pt x="1238269" y="958144"/>
                  </a:cubicBezTo>
                  <a:cubicBezTo>
                    <a:pt x="1242203" y="952582"/>
                    <a:pt x="1240973" y="944930"/>
                    <a:pt x="1235316" y="941018"/>
                  </a:cubicBezTo>
                  <a:cubicBezTo>
                    <a:pt x="1213906" y="925391"/>
                    <a:pt x="1195450" y="906048"/>
                    <a:pt x="1180931" y="883926"/>
                  </a:cubicBezTo>
                  <a:cubicBezTo>
                    <a:pt x="1180931" y="883805"/>
                    <a:pt x="1180682" y="883657"/>
                    <a:pt x="1180682" y="883533"/>
                  </a:cubicBezTo>
                  <a:cubicBezTo>
                    <a:pt x="1178838" y="880765"/>
                    <a:pt x="1176008" y="879012"/>
                    <a:pt x="1172963" y="878416"/>
                  </a:cubicBezTo>
                  <a:close/>
                  <a:moveTo>
                    <a:pt x="12303" y="496601"/>
                  </a:moveTo>
                  <a:cubicBezTo>
                    <a:pt x="5413" y="496601"/>
                    <a:pt x="0" y="502111"/>
                    <a:pt x="0" y="508903"/>
                  </a:cubicBezTo>
                  <a:cubicBezTo>
                    <a:pt x="246" y="533659"/>
                    <a:pt x="2460" y="558341"/>
                    <a:pt x="6645" y="582727"/>
                  </a:cubicBezTo>
                  <a:cubicBezTo>
                    <a:pt x="6645" y="583538"/>
                    <a:pt x="6645" y="584375"/>
                    <a:pt x="6645" y="585187"/>
                  </a:cubicBezTo>
                  <a:cubicBezTo>
                    <a:pt x="6890" y="587083"/>
                    <a:pt x="7629" y="588879"/>
                    <a:pt x="8859" y="590356"/>
                  </a:cubicBezTo>
                  <a:cubicBezTo>
                    <a:pt x="11318" y="593531"/>
                    <a:pt x="15010" y="595350"/>
                    <a:pt x="18947" y="595278"/>
                  </a:cubicBezTo>
                  <a:cubicBezTo>
                    <a:pt x="21409" y="595350"/>
                    <a:pt x="23869" y="594663"/>
                    <a:pt x="26086" y="593309"/>
                  </a:cubicBezTo>
                  <a:cubicBezTo>
                    <a:pt x="31746" y="589568"/>
                    <a:pt x="33467" y="582234"/>
                    <a:pt x="30268" y="576330"/>
                  </a:cubicBezTo>
                  <a:cubicBezTo>
                    <a:pt x="30268" y="575837"/>
                    <a:pt x="30268" y="575344"/>
                    <a:pt x="30268" y="574853"/>
                  </a:cubicBezTo>
                  <a:cubicBezTo>
                    <a:pt x="26579" y="552975"/>
                    <a:pt x="24853" y="530830"/>
                    <a:pt x="24608" y="508658"/>
                  </a:cubicBezTo>
                  <a:cubicBezTo>
                    <a:pt x="24608" y="508583"/>
                    <a:pt x="24608" y="508485"/>
                    <a:pt x="24608" y="508410"/>
                  </a:cubicBezTo>
                  <a:cubicBezTo>
                    <a:pt x="24362" y="501742"/>
                    <a:pt x="18947" y="496451"/>
                    <a:pt x="12303" y="496601"/>
                  </a:cubicBezTo>
                  <a:close/>
                  <a:moveTo>
                    <a:pt x="103814" y="375547"/>
                  </a:moveTo>
                  <a:cubicBezTo>
                    <a:pt x="100893" y="376458"/>
                    <a:pt x="98310" y="378494"/>
                    <a:pt x="96711" y="381435"/>
                  </a:cubicBezTo>
                  <a:cubicBezTo>
                    <a:pt x="83666" y="405772"/>
                    <a:pt x="76037" y="432643"/>
                    <a:pt x="74317" y="460180"/>
                  </a:cubicBezTo>
                  <a:cubicBezTo>
                    <a:pt x="74317" y="460279"/>
                    <a:pt x="74317" y="460377"/>
                    <a:pt x="74317" y="460501"/>
                  </a:cubicBezTo>
                  <a:cubicBezTo>
                    <a:pt x="73823" y="467143"/>
                    <a:pt x="78990" y="472829"/>
                    <a:pt x="85635" y="473222"/>
                  </a:cubicBezTo>
                  <a:cubicBezTo>
                    <a:pt x="92525" y="473739"/>
                    <a:pt x="98431" y="468670"/>
                    <a:pt x="98925" y="461904"/>
                  </a:cubicBezTo>
                  <a:cubicBezTo>
                    <a:pt x="100402" y="437812"/>
                    <a:pt x="107042" y="414310"/>
                    <a:pt x="118365" y="392999"/>
                  </a:cubicBezTo>
                  <a:cubicBezTo>
                    <a:pt x="118365" y="392901"/>
                    <a:pt x="118365" y="392803"/>
                    <a:pt x="118611" y="392704"/>
                  </a:cubicBezTo>
                  <a:cubicBezTo>
                    <a:pt x="121564" y="386775"/>
                    <a:pt x="119102" y="379516"/>
                    <a:pt x="113196" y="376514"/>
                  </a:cubicBezTo>
                  <a:cubicBezTo>
                    <a:pt x="113196" y="376488"/>
                    <a:pt x="112948" y="376439"/>
                    <a:pt x="112948" y="376416"/>
                  </a:cubicBezTo>
                  <a:cubicBezTo>
                    <a:pt x="109995" y="374853"/>
                    <a:pt x="106735" y="374637"/>
                    <a:pt x="103814" y="375547"/>
                  </a:cubicBezTo>
                  <a:close/>
                  <a:moveTo>
                    <a:pt x="66443" y="270650"/>
                  </a:moveTo>
                  <a:cubicBezTo>
                    <a:pt x="60291" y="268263"/>
                    <a:pt x="53153" y="271464"/>
                    <a:pt x="50694" y="277837"/>
                  </a:cubicBezTo>
                  <a:cubicBezTo>
                    <a:pt x="37159" y="315290"/>
                    <a:pt x="25592" y="353505"/>
                    <a:pt x="16488" y="392263"/>
                  </a:cubicBezTo>
                  <a:cubicBezTo>
                    <a:pt x="14517" y="399300"/>
                    <a:pt x="18208" y="406658"/>
                    <a:pt x="24853" y="409487"/>
                  </a:cubicBezTo>
                  <a:cubicBezTo>
                    <a:pt x="26331" y="409735"/>
                    <a:pt x="27561" y="409735"/>
                    <a:pt x="29039" y="409487"/>
                  </a:cubicBezTo>
                  <a:cubicBezTo>
                    <a:pt x="33958" y="410030"/>
                    <a:pt x="38636" y="407865"/>
                    <a:pt x="41589" y="403829"/>
                  </a:cubicBezTo>
                  <a:cubicBezTo>
                    <a:pt x="42816" y="400507"/>
                    <a:pt x="42816" y="396815"/>
                    <a:pt x="41589" y="393493"/>
                  </a:cubicBezTo>
                  <a:cubicBezTo>
                    <a:pt x="50200" y="357197"/>
                    <a:pt x="61028" y="321467"/>
                    <a:pt x="73824" y="286448"/>
                  </a:cubicBezTo>
                  <a:cubicBezTo>
                    <a:pt x="73824" y="286350"/>
                    <a:pt x="73824" y="286229"/>
                    <a:pt x="73824" y="286130"/>
                  </a:cubicBezTo>
                  <a:cubicBezTo>
                    <a:pt x="76283" y="279878"/>
                    <a:pt x="72837" y="272965"/>
                    <a:pt x="66686" y="270699"/>
                  </a:cubicBezTo>
                  <a:cubicBezTo>
                    <a:pt x="66686" y="270676"/>
                    <a:pt x="66686" y="270650"/>
                    <a:pt x="66443" y="270650"/>
                  </a:cubicBezTo>
                  <a:close/>
                  <a:moveTo>
                    <a:pt x="321379" y="242968"/>
                  </a:moveTo>
                  <a:cubicBezTo>
                    <a:pt x="316210" y="238491"/>
                    <a:pt x="308335" y="239008"/>
                    <a:pt x="303905" y="244125"/>
                  </a:cubicBezTo>
                  <a:cubicBezTo>
                    <a:pt x="290127" y="261869"/>
                    <a:pt x="279052" y="281504"/>
                    <a:pt x="270932" y="302446"/>
                  </a:cubicBezTo>
                  <a:cubicBezTo>
                    <a:pt x="268718" y="308770"/>
                    <a:pt x="271671" y="315784"/>
                    <a:pt x="278070" y="318195"/>
                  </a:cubicBezTo>
                  <a:cubicBezTo>
                    <a:pt x="279545" y="318564"/>
                    <a:pt x="281023" y="318564"/>
                    <a:pt x="282498" y="318195"/>
                  </a:cubicBezTo>
                  <a:cubicBezTo>
                    <a:pt x="287420" y="318440"/>
                    <a:pt x="291848" y="315709"/>
                    <a:pt x="293819" y="311304"/>
                  </a:cubicBezTo>
                  <a:cubicBezTo>
                    <a:pt x="301200" y="292602"/>
                    <a:pt x="311043" y="275032"/>
                    <a:pt x="323348" y="259136"/>
                  </a:cubicBezTo>
                  <a:cubicBezTo>
                    <a:pt x="326792" y="253992"/>
                    <a:pt x="326053" y="247078"/>
                    <a:pt x="321379" y="242968"/>
                  </a:cubicBezTo>
                  <a:close/>
                  <a:moveTo>
                    <a:pt x="213596" y="220502"/>
                  </a:moveTo>
                  <a:cubicBezTo>
                    <a:pt x="208181" y="216368"/>
                    <a:pt x="200555" y="217105"/>
                    <a:pt x="196124" y="222222"/>
                  </a:cubicBezTo>
                  <a:cubicBezTo>
                    <a:pt x="178652" y="244027"/>
                    <a:pt x="166104" y="269152"/>
                    <a:pt x="158723" y="296046"/>
                  </a:cubicBezTo>
                  <a:cubicBezTo>
                    <a:pt x="158723" y="296072"/>
                    <a:pt x="158723" y="296072"/>
                    <a:pt x="158723" y="296098"/>
                  </a:cubicBezTo>
                  <a:cubicBezTo>
                    <a:pt x="156997" y="302668"/>
                    <a:pt x="160937" y="309385"/>
                    <a:pt x="167582" y="311059"/>
                  </a:cubicBezTo>
                  <a:lnTo>
                    <a:pt x="170780" y="311059"/>
                  </a:lnTo>
                  <a:cubicBezTo>
                    <a:pt x="176192" y="311033"/>
                    <a:pt x="181114" y="307292"/>
                    <a:pt x="182592" y="301955"/>
                  </a:cubicBezTo>
                  <a:cubicBezTo>
                    <a:pt x="188988" y="278551"/>
                    <a:pt x="200061" y="256699"/>
                    <a:pt x="215319" y="237726"/>
                  </a:cubicBezTo>
                  <a:cubicBezTo>
                    <a:pt x="215319" y="237628"/>
                    <a:pt x="215565" y="237530"/>
                    <a:pt x="215565" y="237432"/>
                  </a:cubicBezTo>
                  <a:cubicBezTo>
                    <a:pt x="219750" y="232215"/>
                    <a:pt x="218763" y="224635"/>
                    <a:pt x="213596" y="220502"/>
                  </a:cubicBezTo>
                  <a:close/>
                  <a:moveTo>
                    <a:pt x="153920" y="128273"/>
                  </a:moveTo>
                  <a:cubicBezTo>
                    <a:pt x="150844" y="128940"/>
                    <a:pt x="148014" y="130780"/>
                    <a:pt x="146169" y="133634"/>
                  </a:cubicBezTo>
                  <a:cubicBezTo>
                    <a:pt x="131159" y="157405"/>
                    <a:pt x="117379" y="182062"/>
                    <a:pt x="105322" y="207458"/>
                  </a:cubicBezTo>
                  <a:cubicBezTo>
                    <a:pt x="105322" y="208023"/>
                    <a:pt x="105322" y="208615"/>
                    <a:pt x="105322" y="209178"/>
                  </a:cubicBezTo>
                  <a:cubicBezTo>
                    <a:pt x="102121" y="213363"/>
                    <a:pt x="100400" y="218455"/>
                    <a:pt x="100400" y="223697"/>
                  </a:cubicBezTo>
                  <a:cubicBezTo>
                    <a:pt x="100643" y="229430"/>
                    <a:pt x="104580" y="234279"/>
                    <a:pt x="110241" y="235509"/>
                  </a:cubicBezTo>
                  <a:lnTo>
                    <a:pt x="112703" y="235509"/>
                  </a:lnTo>
                  <a:cubicBezTo>
                    <a:pt x="117131" y="234871"/>
                    <a:pt x="121071" y="231866"/>
                    <a:pt x="122791" y="227635"/>
                  </a:cubicBezTo>
                  <a:cubicBezTo>
                    <a:pt x="135587" y="199754"/>
                    <a:pt x="150352" y="172785"/>
                    <a:pt x="166840" y="146921"/>
                  </a:cubicBezTo>
                  <a:cubicBezTo>
                    <a:pt x="166840" y="146800"/>
                    <a:pt x="167086" y="146676"/>
                    <a:pt x="167086" y="146529"/>
                  </a:cubicBezTo>
                  <a:cubicBezTo>
                    <a:pt x="170532" y="140868"/>
                    <a:pt x="168809" y="133435"/>
                    <a:pt x="163148" y="129943"/>
                  </a:cubicBezTo>
                  <a:cubicBezTo>
                    <a:pt x="160318" y="128110"/>
                    <a:pt x="156996" y="127606"/>
                    <a:pt x="153920" y="128273"/>
                  </a:cubicBezTo>
                  <a:close/>
                  <a:moveTo>
                    <a:pt x="421284" y="31511"/>
                  </a:moveTo>
                  <a:lnTo>
                    <a:pt x="411196" y="39876"/>
                  </a:lnTo>
                  <a:cubicBezTo>
                    <a:pt x="397170" y="50704"/>
                    <a:pt x="383389" y="63009"/>
                    <a:pt x="369609" y="75312"/>
                  </a:cubicBezTo>
                  <a:cubicBezTo>
                    <a:pt x="366901" y="76790"/>
                    <a:pt x="364687" y="79226"/>
                    <a:pt x="363457" y="82202"/>
                  </a:cubicBezTo>
                  <a:cubicBezTo>
                    <a:pt x="361243" y="88477"/>
                    <a:pt x="363209" y="95466"/>
                    <a:pt x="368377" y="99674"/>
                  </a:cubicBezTo>
                  <a:cubicBezTo>
                    <a:pt x="370102" y="100462"/>
                    <a:pt x="371823" y="100881"/>
                    <a:pt x="373546" y="100904"/>
                  </a:cubicBezTo>
                  <a:cubicBezTo>
                    <a:pt x="377729" y="100734"/>
                    <a:pt x="381912" y="98765"/>
                    <a:pt x="384619" y="95492"/>
                  </a:cubicBezTo>
                  <a:cubicBezTo>
                    <a:pt x="385112" y="94779"/>
                    <a:pt x="385603" y="94115"/>
                    <a:pt x="386342" y="93523"/>
                  </a:cubicBezTo>
                  <a:cubicBezTo>
                    <a:pt x="399629" y="81466"/>
                    <a:pt x="413164" y="70145"/>
                    <a:pt x="426945" y="58827"/>
                  </a:cubicBezTo>
                  <a:lnTo>
                    <a:pt x="437033" y="50459"/>
                  </a:lnTo>
                  <a:cubicBezTo>
                    <a:pt x="442200" y="46005"/>
                    <a:pt x="442939" y="38254"/>
                    <a:pt x="438511" y="32986"/>
                  </a:cubicBezTo>
                  <a:cubicBezTo>
                    <a:pt x="438511" y="32888"/>
                    <a:pt x="438266" y="32816"/>
                    <a:pt x="438266" y="32741"/>
                  </a:cubicBezTo>
                  <a:cubicBezTo>
                    <a:pt x="433835" y="27698"/>
                    <a:pt x="426208" y="27155"/>
                    <a:pt x="421284" y="31511"/>
                  </a:cubicBezTo>
                  <a:close/>
                  <a:moveTo>
                    <a:pt x="347306" y="107"/>
                  </a:moveTo>
                  <a:cubicBezTo>
                    <a:pt x="344261" y="-302"/>
                    <a:pt x="341062" y="454"/>
                    <a:pt x="338355" y="2472"/>
                  </a:cubicBezTo>
                  <a:cubicBezTo>
                    <a:pt x="310794" y="19453"/>
                    <a:pt x="287664" y="42511"/>
                    <a:pt x="270438" y="69898"/>
                  </a:cubicBezTo>
                  <a:cubicBezTo>
                    <a:pt x="263547" y="70909"/>
                    <a:pt x="258874" y="77256"/>
                    <a:pt x="260104" y="84048"/>
                  </a:cubicBezTo>
                  <a:cubicBezTo>
                    <a:pt x="261085" y="90840"/>
                    <a:pt x="267239" y="95516"/>
                    <a:pt x="274129" y="94506"/>
                  </a:cubicBezTo>
                  <a:cubicBezTo>
                    <a:pt x="282249" y="94483"/>
                    <a:pt x="289633" y="89241"/>
                    <a:pt x="292093" y="81465"/>
                  </a:cubicBezTo>
                  <a:cubicBezTo>
                    <a:pt x="307596" y="57472"/>
                    <a:pt x="328512" y="37292"/>
                    <a:pt x="352875" y="22406"/>
                  </a:cubicBezTo>
                  <a:cubicBezTo>
                    <a:pt x="358290" y="18322"/>
                    <a:pt x="359517" y="10716"/>
                    <a:pt x="355582" y="5179"/>
                  </a:cubicBezTo>
                  <a:cubicBezTo>
                    <a:pt x="355582" y="5032"/>
                    <a:pt x="355337" y="4885"/>
                    <a:pt x="355337" y="4738"/>
                  </a:cubicBezTo>
                  <a:cubicBezTo>
                    <a:pt x="353244" y="2093"/>
                    <a:pt x="350352" y="517"/>
                    <a:pt x="347306" y="107"/>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86" name="Google Shape;986;p21"/>
            <p:cNvSpPr/>
            <p:nvPr/>
          </p:nvSpPr>
          <p:spPr>
            <a:xfrm flipH="1">
              <a:off x="3007054" y="780417"/>
              <a:ext cx="499902" cy="600935"/>
            </a:xfrm>
            <a:custGeom>
              <a:rect b="b" l="l" r="r" t="t"/>
              <a:pathLst>
                <a:path extrusionOk="0" h="232695" w="193573">
                  <a:moveTo>
                    <a:pt x="274" y="232141"/>
                  </a:moveTo>
                  <a:cubicBezTo>
                    <a:pt x="-6394" y="182326"/>
                    <a:pt x="13418" y="154227"/>
                    <a:pt x="57424" y="133462"/>
                  </a:cubicBezTo>
                  <a:cubicBezTo>
                    <a:pt x="80378" y="120127"/>
                    <a:pt x="124099" y="98791"/>
                    <a:pt x="144958" y="84885"/>
                  </a:cubicBezTo>
                  <a:cubicBezTo>
                    <a:pt x="170675" y="63549"/>
                    <a:pt x="184201" y="32211"/>
                    <a:pt x="192583" y="-174"/>
                  </a:cubicBezTo>
                  <a:cubicBezTo>
                    <a:pt x="190011" y="27315"/>
                    <a:pt x="180106" y="53624"/>
                    <a:pt x="164008" y="76026"/>
                  </a:cubicBezTo>
                  <a:cubicBezTo>
                    <a:pt x="147625" y="99077"/>
                    <a:pt x="120384" y="108888"/>
                    <a:pt x="97333" y="122699"/>
                  </a:cubicBezTo>
                  <a:lnTo>
                    <a:pt x="61614" y="141749"/>
                  </a:lnTo>
                  <a:cubicBezTo>
                    <a:pt x="17514" y="161275"/>
                    <a:pt x="654" y="183373"/>
                    <a:pt x="179" y="232522"/>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87" name="Google Shape;987;p21"/>
            <p:cNvSpPr/>
            <p:nvPr/>
          </p:nvSpPr>
          <p:spPr>
            <a:xfrm flipH="1">
              <a:off x="2684910" y="620788"/>
              <a:ext cx="210262" cy="318226"/>
            </a:xfrm>
            <a:custGeom>
              <a:rect b="b" l="l" r="r" t="t"/>
              <a:pathLst>
                <a:path extrusionOk="0" h="123224" w="81418">
                  <a:moveTo>
                    <a:pt x="-977" y="74855"/>
                  </a:moveTo>
                  <a:cubicBezTo>
                    <a:pt x="-977" y="39612"/>
                    <a:pt x="-311" y="21991"/>
                    <a:pt x="9596" y="12180"/>
                  </a:cubicBezTo>
                  <a:cubicBezTo>
                    <a:pt x="23120" y="-679"/>
                    <a:pt x="43219" y="-3822"/>
                    <a:pt x="59983" y="4275"/>
                  </a:cubicBezTo>
                  <a:cubicBezTo>
                    <a:pt x="81985" y="16467"/>
                    <a:pt x="80652" y="47518"/>
                    <a:pt x="80270" y="56376"/>
                  </a:cubicBezTo>
                  <a:cubicBezTo>
                    <a:pt x="78938" y="86475"/>
                    <a:pt x="59220" y="122480"/>
                    <a:pt x="34360" y="123051"/>
                  </a:cubicBezTo>
                  <a:cubicBezTo>
                    <a:pt x="22835" y="122956"/>
                    <a:pt x="11977" y="117412"/>
                    <a:pt x="5214" y="108097"/>
                  </a:cubicBezTo>
                  <a:cubicBezTo>
                    <a:pt x="737" y="102287"/>
                    <a:pt x="-1168" y="95143"/>
                    <a:pt x="-977" y="74855"/>
                  </a:cubicBezTo>
                  <a:close/>
                </a:path>
              </a:pathLst>
            </a:custGeom>
            <a:solidFill>
              <a:srgbClr val="CFB6A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988" name="Google Shape;988;p21"/>
          <p:cNvGrpSpPr/>
          <p:nvPr/>
        </p:nvGrpSpPr>
        <p:grpSpPr>
          <a:xfrm flipH="1" rot="-1207247">
            <a:off x="1041207" y="5186752"/>
            <a:ext cx="1747753" cy="1865998"/>
            <a:chOff x="8487272" y="-1089426"/>
            <a:chExt cx="5401867" cy="5767332"/>
          </a:xfrm>
        </p:grpSpPr>
        <p:sp>
          <p:nvSpPr>
            <p:cNvPr id="989" name="Google Shape;989;p21"/>
            <p:cNvSpPr/>
            <p:nvPr/>
          </p:nvSpPr>
          <p:spPr>
            <a:xfrm flipH="1" rot="-1626193">
              <a:off x="9832812" y="-613098"/>
              <a:ext cx="2889480" cy="3309040"/>
            </a:xfrm>
            <a:custGeom>
              <a:rect b="b" l="l" r="r" t="t"/>
              <a:pathLst>
                <a:path extrusionOk="0" h="1020889" w="933640">
                  <a:moveTo>
                    <a:pt x="-990" y="998237"/>
                  </a:moveTo>
                  <a:cubicBezTo>
                    <a:pt x="248" y="1000904"/>
                    <a:pt x="17489" y="937277"/>
                    <a:pt x="17489" y="937277"/>
                  </a:cubicBezTo>
                  <a:lnTo>
                    <a:pt x="79686" y="998332"/>
                  </a:lnTo>
                  <a:lnTo>
                    <a:pt x="96927" y="910798"/>
                  </a:lnTo>
                  <a:lnTo>
                    <a:pt x="173698" y="998332"/>
                  </a:lnTo>
                  <a:lnTo>
                    <a:pt x="200178" y="900225"/>
                  </a:lnTo>
                  <a:lnTo>
                    <a:pt x="294190" y="975663"/>
                  </a:lnTo>
                  <a:lnTo>
                    <a:pt x="294190" y="853933"/>
                  </a:lnTo>
                  <a:lnTo>
                    <a:pt x="408490" y="918798"/>
                  </a:lnTo>
                  <a:cubicBezTo>
                    <a:pt x="408490" y="918798"/>
                    <a:pt x="390678" y="792307"/>
                    <a:pt x="391345" y="795640"/>
                  </a:cubicBezTo>
                  <a:cubicBezTo>
                    <a:pt x="392012" y="798974"/>
                    <a:pt x="513169" y="832693"/>
                    <a:pt x="513169" y="832693"/>
                  </a:cubicBezTo>
                  <a:lnTo>
                    <a:pt x="461449" y="722870"/>
                  </a:lnTo>
                  <a:lnTo>
                    <a:pt x="564795" y="722870"/>
                  </a:lnTo>
                  <a:lnTo>
                    <a:pt x="490595" y="638097"/>
                  </a:lnTo>
                  <a:lnTo>
                    <a:pt x="605847" y="607617"/>
                  </a:lnTo>
                  <a:lnTo>
                    <a:pt x="521456" y="530178"/>
                  </a:lnTo>
                  <a:lnTo>
                    <a:pt x="632327" y="483220"/>
                  </a:lnTo>
                  <a:lnTo>
                    <a:pt x="521456" y="403782"/>
                  </a:lnTo>
                  <a:lnTo>
                    <a:pt x="648139" y="356157"/>
                  </a:lnTo>
                  <a:lnTo>
                    <a:pt x="551746" y="248143"/>
                  </a:lnTo>
                  <a:lnTo>
                    <a:pt x="647662" y="223569"/>
                  </a:lnTo>
                  <a:lnTo>
                    <a:pt x="625851" y="64787"/>
                  </a:lnTo>
                  <a:lnTo>
                    <a:pt x="754248" y="132224"/>
                  </a:lnTo>
                  <a:lnTo>
                    <a:pt x="846926" y="-174"/>
                  </a:lnTo>
                  <a:lnTo>
                    <a:pt x="932651" y="148131"/>
                  </a:lnTo>
                  <a:lnTo>
                    <a:pt x="723101" y="310056"/>
                  </a:lnTo>
                  <a:lnTo>
                    <a:pt x="675476" y="530464"/>
                  </a:lnTo>
                  <a:lnTo>
                    <a:pt x="597371" y="831645"/>
                  </a:lnTo>
                  <a:lnTo>
                    <a:pt x="405442" y="987950"/>
                  </a:lnTo>
                  <a:lnTo>
                    <a:pt x="182462" y="1020716"/>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90" name="Google Shape;990;p21"/>
            <p:cNvSpPr/>
            <p:nvPr/>
          </p:nvSpPr>
          <p:spPr>
            <a:xfrm flipH="1" rot="-1625122">
              <a:off x="9188887" y="-55620"/>
              <a:ext cx="3998637" cy="4045011"/>
            </a:xfrm>
            <a:custGeom>
              <a:rect b="b" l="l" r="r" t="t"/>
              <a:pathLst>
                <a:path extrusionOk="0" h="1263646" w="1249159">
                  <a:moveTo>
                    <a:pt x="1482" y="883656"/>
                  </a:moveTo>
                  <a:cubicBezTo>
                    <a:pt x="-804" y="882437"/>
                    <a:pt x="-1661" y="879608"/>
                    <a:pt x="-423" y="877332"/>
                  </a:cubicBezTo>
                  <a:cubicBezTo>
                    <a:pt x="434" y="875712"/>
                    <a:pt x="2244" y="874750"/>
                    <a:pt x="4054" y="874893"/>
                  </a:cubicBezTo>
                  <a:cubicBezTo>
                    <a:pt x="80729" y="879313"/>
                    <a:pt x="157501" y="871102"/>
                    <a:pt x="231511" y="850604"/>
                  </a:cubicBezTo>
                  <a:cubicBezTo>
                    <a:pt x="291708" y="833840"/>
                    <a:pt x="372862" y="810314"/>
                    <a:pt x="453919" y="741162"/>
                  </a:cubicBezTo>
                  <a:cubicBezTo>
                    <a:pt x="519261" y="687098"/>
                    <a:pt x="568601" y="616318"/>
                    <a:pt x="596794" y="536374"/>
                  </a:cubicBezTo>
                  <a:cubicBezTo>
                    <a:pt x="628227" y="442553"/>
                    <a:pt x="624417" y="341874"/>
                    <a:pt x="623274" y="315775"/>
                  </a:cubicBezTo>
                  <a:cubicBezTo>
                    <a:pt x="621084" y="268150"/>
                    <a:pt x="613749" y="218621"/>
                    <a:pt x="630323" y="149755"/>
                  </a:cubicBezTo>
                  <a:cubicBezTo>
                    <a:pt x="641752" y="102797"/>
                    <a:pt x="656326" y="80698"/>
                    <a:pt x="665565" y="68602"/>
                  </a:cubicBezTo>
                  <a:cubicBezTo>
                    <a:pt x="691092" y="36445"/>
                    <a:pt x="726430" y="13509"/>
                    <a:pt x="766245" y="3260"/>
                  </a:cubicBezTo>
                  <a:cubicBezTo>
                    <a:pt x="781770" y="-740"/>
                    <a:pt x="810441" y="-5788"/>
                    <a:pt x="903880" y="17357"/>
                  </a:cubicBezTo>
                  <a:cubicBezTo>
                    <a:pt x="988367" y="38407"/>
                    <a:pt x="1045708" y="52600"/>
                    <a:pt x="1114002" y="95081"/>
                  </a:cubicBezTo>
                  <a:cubicBezTo>
                    <a:pt x="1165818" y="127276"/>
                    <a:pt x="1198394" y="143468"/>
                    <a:pt x="1221634" y="183378"/>
                  </a:cubicBezTo>
                  <a:cubicBezTo>
                    <a:pt x="1239827" y="216277"/>
                    <a:pt x="1248971" y="253425"/>
                    <a:pt x="1248114" y="291010"/>
                  </a:cubicBezTo>
                  <a:cubicBezTo>
                    <a:pt x="1248591" y="333721"/>
                    <a:pt x="1237637" y="375773"/>
                    <a:pt x="1216396" y="412835"/>
                  </a:cubicBezTo>
                  <a:cubicBezTo>
                    <a:pt x="1206871" y="428647"/>
                    <a:pt x="1180677" y="472748"/>
                    <a:pt x="1129813" y="495798"/>
                  </a:cubicBezTo>
                  <a:cubicBezTo>
                    <a:pt x="1044088" y="534945"/>
                    <a:pt x="949981" y="485035"/>
                    <a:pt x="903880" y="460460"/>
                  </a:cubicBezTo>
                  <a:cubicBezTo>
                    <a:pt x="864351" y="439343"/>
                    <a:pt x="828728" y="411749"/>
                    <a:pt x="798344" y="378831"/>
                  </a:cubicBezTo>
                  <a:cubicBezTo>
                    <a:pt x="796438" y="376983"/>
                    <a:pt x="793486" y="377002"/>
                    <a:pt x="791580" y="378879"/>
                  </a:cubicBezTo>
                  <a:cubicBezTo>
                    <a:pt x="790628" y="379850"/>
                    <a:pt x="790152" y="381184"/>
                    <a:pt x="790248" y="382546"/>
                  </a:cubicBezTo>
                  <a:cubicBezTo>
                    <a:pt x="792723" y="409397"/>
                    <a:pt x="797105" y="436038"/>
                    <a:pt x="803297" y="462270"/>
                  </a:cubicBezTo>
                  <a:cubicBezTo>
                    <a:pt x="812631" y="497541"/>
                    <a:pt x="823775" y="532288"/>
                    <a:pt x="836824" y="566378"/>
                  </a:cubicBezTo>
                  <a:cubicBezTo>
                    <a:pt x="846349" y="595430"/>
                    <a:pt x="859589" y="637339"/>
                    <a:pt x="871686" y="690203"/>
                  </a:cubicBezTo>
                  <a:cubicBezTo>
                    <a:pt x="871972" y="691356"/>
                    <a:pt x="872733" y="692375"/>
                    <a:pt x="873686" y="693061"/>
                  </a:cubicBezTo>
                  <a:cubicBezTo>
                    <a:pt x="904548" y="714016"/>
                    <a:pt x="935789" y="734304"/>
                    <a:pt x="966554" y="755449"/>
                  </a:cubicBezTo>
                  <a:cubicBezTo>
                    <a:pt x="980652" y="764231"/>
                    <a:pt x="992559" y="776081"/>
                    <a:pt x="1001416" y="790121"/>
                  </a:cubicBezTo>
                  <a:cubicBezTo>
                    <a:pt x="1017894" y="818696"/>
                    <a:pt x="1007512" y="854795"/>
                    <a:pt x="970365" y="852319"/>
                  </a:cubicBezTo>
                  <a:cubicBezTo>
                    <a:pt x="955030" y="851290"/>
                    <a:pt x="939885" y="848776"/>
                    <a:pt x="925026" y="844794"/>
                  </a:cubicBezTo>
                  <a:cubicBezTo>
                    <a:pt x="904166" y="839174"/>
                    <a:pt x="902547" y="835269"/>
                    <a:pt x="905214" y="856796"/>
                  </a:cubicBezTo>
                  <a:cubicBezTo>
                    <a:pt x="908261" y="880894"/>
                    <a:pt x="912453" y="902515"/>
                    <a:pt x="907405" y="926804"/>
                  </a:cubicBezTo>
                  <a:cubicBezTo>
                    <a:pt x="901594" y="955379"/>
                    <a:pt x="889498" y="970333"/>
                    <a:pt x="840730" y="1041104"/>
                  </a:cubicBezTo>
                  <a:cubicBezTo>
                    <a:pt x="797962" y="1103112"/>
                    <a:pt x="812155" y="1083871"/>
                    <a:pt x="787771" y="1118733"/>
                  </a:cubicBezTo>
                  <a:cubicBezTo>
                    <a:pt x="763387" y="1153594"/>
                    <a:pt x="729954" y="1199029"/>
                    <a:pt x="688425" y="1252559"/>
                  </a:cubicBezTo>
                  <a:cubicBezTo>
                    <a:pt x="686805" y="1254636"/>
                    <a:pt x="683853" y="1254997"/>
                    <a:pt x="681758" y="1253388"/>
                  </a:cubicBezTo>
                  <a:cubicBezTo>
                    <a:pt x="681758" y="1253359"/>
                    <a:pt x="681663" y="1253341"/>
                    <a:pt x="681663" y="1253321"/>
                  </a:cubicBezTo>
                  <a:lnTo>
                    <a:pt x="637657" y="1216841"/>
                  </a:lnTo>
                  <a:cubicBezTo>
                    <a:pt x="635847" y="1215193"/>
                    <a:pt x="632990" y="1215193"/>
                    <a:pt x="631180" y="1216841"/>
                  </a:cubicBezTo>
                  <a:lnTo>
                    <a:pt x="589174" y="1261989"/>
                  </a:lnTo>
                  <a:cubicBezTo>
                    <a:pt x="587651" y="1263627"/>
                    <a:pt x="585174" y="1263951"/>
                    <a:pt x="583269" y="1262751"/>
                  </a:cubicBezTo>
                  <a:cubicBezTo>
                    <a:pt x="559647" y="1248244"/>
                    <a:pt x="538692" y="1229823"/>
                    <a:pt x="521261" y="1208268"/>
                  </a:cubicBezTo>
                  <a:cubicBezTo>
                    <a:pt x="495448" y="1176264"/>
                    <a:pt x="492686" y="1156262"/>
                    <a:pt x="471826" y="1130639"/>
                  </a:cubicBezTo>
                  <a:cubicBezTo>
                    <a:pt x="444680" y="1097873"/>
                    <a:pt x="412105" y="1086539"/>
                    <a:pt x="376576" y="1072346"/>
                  </a:cubicBezTo>
                  <a:cubicBezTo>
                    <a:pt x="359622" y="1065679"/>
                    <a:pt x="287613" y="1030245"/>
                    <a:pt x="143595" y="959380"/>
                  </a:cubicBezTo>
                  <a:cubicBezTo>
                    <a:pt x="108161" y="942997"/>
                    <a:pt x="59204" y="917755"/>
                    <a:pt x="1482" y="88365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91" name="Google Shape;991;p21"/>
            <p:cNvSpPr/>
            <p:nvPr/>
          </p:nvSpPr>
          <p:spPr>
            <a:xfrm flipH="1" rot="-1624665">
              <a:off x="11327128" y="2227487"/>
              <a:ext cx="548690" cy="1698077"/>
            </a:xfrm>
            <a:custGeom>
              <a:rect b="b" l="l" r="r" t="t"/>
              <a:pathLst>
                <a:path extrusionOk="0" h="1698820" w="548930">
                  <a:moveTo>
                    <a:pt x="259864" y="1416385"/>
                  </a:moveTo>
                  <a:cubicBezTo>
                    <a:pt x="161958" y="1499500"/>
                    <a:pt x="74725" y="1594357"/>
                    <a:pt x="0" y="1698820"/>
                  </a:cubicBezTo>
                  <a:cubicBezTo>
                    <a:pt x="97601" y="1615555"/>
                    <a:pt x="185135" y="1520698"/>
                    <a:pt x="259864" y="1416385"/>
                  </a:cubicBezTo>
                  <a:close/>
                  <a:moveTo>
                    <a:pt x="32227" y="73205"/>
                  </a:moveTo>
                  <a:cubicBezTo>
                    <a:pt x="68524" y="216862"/>
                    <a:pt x="120372" y="378209"/>
                    <a:pt x="255186" y="460866"/>
                  </a:cubicBezTo>
                  <a:cubicBezTo>
                    <a:pt x="371696" y="542607"/>
                    <a:pt x="551346" y="491059"/>
                    <a:pt x="548906" y="331541"/>
                  </a:cubicBezTo>
                  <a:cubicBezTo>
                    <a:pt x="549518" y="204966"/>
                    <a:pt x="494614" y="72289"/>
                    <a:pt x="388472" y="0"/>
                  </a:cubicBezTo>
                  <a:cubicBezTo>
                    <a:pt x="495529" y="89673"/>
                    <a:pt x="560802" y="267796"/>
                    <a:pt x="513218" y="400166"/>
                  </a:cubicBezTo>
                  <a:cubicBezTo>
                    <a:pt x="470213" y="491668"/>
                    <a:pt x="342723" y="495331"/>
                    <a:pt x="265862" y="443174"/>
                  </a:cubicBezTo>
                  <a:cubicBezTo>
                    <a:pt x="134709" y="363873"/>
                    <a:pt x="81637" y="212286"/>
                    <a:pt x="32227" y="73205"/>
                  </a:cubicBezTo>
                  <a:close/>
                </a:path>
              </a:pathLst>
            </a:custGeom>
            <a:solidFill>
              <a:srgbClr val="43434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92" name="Google Shape;992;p21"/>
            <p:cNvSpPr/>
            <p:nvPr/>
          </p:nvSpPr>
          <p:spPr>
            <a:xfrm flipH="1" rot="-1625122">
              <a:off x="9674606" y="938459"/>
              <a:ext cx="79274" cy="169522"/>
            </a:xfrm>
            <a:custGeom>
              <a:rect b="b" l="l" r="r" t="t"/>
              <a:pathLst>
                <a:path extrusionOk="0" h="52958" w="24765">
                  <a:moveTo>
                    <a:pt x="24765" y="26480"/>
                  </a:moveTo>
                  <a:cubicBezTo>
                    <a:pt x="24765" y="41104"/>
                    <a:pt x="19221" y="52959"/>
                    <a:pt x="12382" y="52959"/>
                  </a:cubicBezTo>
                  <a:cubicBezTo>
                    <a:pt x="5544" y="52959"/>
                    <a:pt x="0" y="41104"/>
                    <a:pt x="0" y="26480"/>
                  </a:cubicBezTo>
                  <a:cubicBezTo>
                    <a:pt x="0" y="11855"/>
                    <a:pt x="5544" y="0"/>
                    <a:pt x="12382" y="0"/>
                  </a:cubicBezTo>
                  <a:cubicBezTo>
                    <a:pt x="19221" y="0"/>
                    <a:pt x="24765" y="11855"/>
                    <a:pt x="24765" y="26480"/>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93" name="Google Shape;993;p21"/>
            <p:cNvSpPr/>
            <p:nvPr/>
          </p:nvSpPr>
          <p:spPr>
            <a:xfrm flipH="1" rot="-1625122">
              <a:off x="9847249" y="1470794"/>
              <a:ext cx="96839" cy="73372"/>
            </a:xfrm>
            <a:custGeom>
              <a:rect b="b" l="l" r="r" t="t"/>
              <a:pathLst>
                <a:path extrusionOk="0" h="22921" w="30252">
                  <a:moveTo>
                    <a:pt x="27966" y="-174"/>
                  </a:moveTo>
                  <a:cubicBezTo>
                    <a:pt x="31491" y="8199"/>
                    <a:pt x="27585" y="17876"/>
                    <a:pt x="19203" y="21439"/>
                  </a:cubicBezTo>
                  <a:cubicBezTo>
                    <a:pt x="15679" y="22953"/>
                    <a:pt x="11679" y="23163"/>
                    <a:pt x="7964" y="22020"/>
                  </a:cubicBezTo>
                  <a:cubicBezTo>
                    <a:pt x="4059" y="20848"/>
                    <a:pt x="820" y="18133"/>
                    <a:pt x="-990" y="14495"/>
                  </a:cubicBezTo>
                  <a:cubicBezTo>
                    <a:pt x="6630" y="20553"/>
                    <a:pt x="17680" y="19296"/>
                    <a:pt x="23776" y="11685"/>
                  </a:cubicBezTo>
                  <a:cubicBezTo>
                    <a:pt x="26442" y="8332"/>
                    <a:pt x="27776" y="4113"/>
                    <a:pt x="27585" y="-174"/>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94" name="Google Shape;994;p21"/>
            <p:cNvSpPr/>
            <p:nvPr/>
          </p:nvSpPr>
          <p:spPr>
            <a:xfrm flipH="1" rot="-1625122">
              <a:off x="9931721" y="1084819"/>
              <a:ext cx="345110" cy="386051"/>
            </a:xfrm>
            <a:custGeom>
              <a:rect b="b" l="l" r="r" t="t"/>
              <a:pathLst>
                <a:path extrusionOk="0" h="120601" w="107811">
                  <a:moveTo>
                    <a:pt x="14246" y="2697"/>
                  </a:moveTo>
                  <a:cubicBezTo>
                    <a:pt x="27963" y="-5208"/>
                    <a:pt x="46441" y="4888"/>
                    <a:pt x="60919" y="12794"/>
                  </a:cubicBezTo>
                  <a:cubicBezTo>
                    <a:pt x="79017" y="22319"/>
                    <a:pt x="100352" y="34416"/>
                    <a:pt x="105592" y="58895"/>
                  </a:cubicBezTo>
                  <a:cubicBezTo>
                    <a:pt x="109307" y="76326"/>
                    <a:pt x="105115" y="101662"/>
                    <a:pt x="85970" y="114045"/>
                  </a:cubicBezTo>
                  <a:cubicBezTo>
                    <a:pt x="63967" y="128142"/>
                    <a:pt x="36440" y="116045"/>
                    <a:pt x="22628" y="105091"/>
                  </a:cubicBezTo>
                  <a:cubicBezTo>
                    <a:pt x="-4136" y="83660"/>
                    <a:pt x="-1280" y="47941"/>
                    <a:pt x="-517" y="38988"/>
                  </a:cubicBezTo>
                  <a:cubicBezTo>
                    <a:pt x="435" y="27844"/>
                    <a:pt x="1864" y="9841"/>
                    <a:pt x="14246" y="2697"/>
                  </a:cubicBezTo>
                  <a:close/>
                </a:path>
              </a:pathLst>
            </a:custGeom>
            <a:solidFill>
              <a:srgbClr val="CFB6A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95" name="Google Shape;995;p21"/>
            <p:cNvSpPr/>
            <p:nvPr/>
          </p:nvSpPr>
          <p:spPr>
            <a:xfrm flipH="1" rot="-1625122">
              <a:off x="9799002" y="1794444"/>
              <a:ext cx="127149" cy="102447"/>
            </a:xfrm>
            <a:custGeom>
              <a:rect b="b" l="l" r="r" t="t"/>
              <a:pathLst>
                <a:path extrusionOk="0" h="32004" w="39721">
                  <a:moveTo>
                    <a:pt x="38732" y="31831"/>
                  </a:moveTo>
                  <a:lnTo>
                    <a:pt x="5965" y="31831"/>
                  </a:lnTo>
                  <a:cubicBezTo>
                    <a:pt x="2061" y="31793"/>
                    <a:pt x="-1083" y="28601"/>
                    <a:pt x="-988" y="24706"/>
                  </a:cubicBezTo>
                  <a:cubicBezTo>
                    <a:pt x="-988" y="24153"/>
                    <a:pt x="-893" y="23601"/>
                    <a:pt x="-797" y="23067"/>
                  </a:cubicBezTo>
                  <a:lnTo>
                    <a:pt x="4918" y="-174"/>
                  </a:ln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96" name="Google Shape;996;p21"/>
            <p:cNvSpPr/>
            <p:nvPr/>
          </p:nvSpPr>
          <p:spPr>
            <a:xfrm flipH="1" rot="-1625122">
              <a:off x="9799002" y="1794444"/>
              <a:ext cx="127149" cy="102447"/>
            </a:xfrm>
            <a:custGeom>
              <a:rect b="b" l="l" r="r" t="t"/>
              <a:pathLst>
                <a:path extrusionOk="0" h="32004" w="39721">
                  <a:moveTo>
                    <a:pt x="38732" y="31831"/>
                  </a:moveTo>
                  <a:lnTo>
                    <a:pt x="5965" y="31831"/>
                  </a:lnTo>
                  <a:cubicBezTo>
                    <a:pt x="2061" y="31793"/>
                    <a:pt x="-1083" y="28601"/>
                    <a:pt x="-988" y="24706"/>
                  </a:cubicBezTo>
                  <a:cubicBezTo>
                    <a:pt x="-988" y="24153"/>
                    <a:pt x="-893" y="23601"/>
                    <a:pt x="-797" y="23067"/>
                  </a:cubicBezTo>
                  <a:lnTo>
                    <a:pt x="4918" y="-174"/>
                  </a:ln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97" name="Google Shape;997;p21"/>
            <p:cNvSpPr/>
            <p:nvPr/>
          </p:nvSpPr>
          <p:spPr>
            <a:xfrm flipH="1" rot="-1625122">
              <a:off x="9830113" y="1607707"/>
              <a:ext cx="121964" cy="155568"/>
            </a:xfrm>
            <a:custGeom>
              <a:rect b="b" l="l" r="r" t="t"/>
              <a:pathLst>
                <a:path extrusionOk="0" h="48599" w="38101">
                  <a:moveTo>
                    <a:pt x="5679" y="-174"/>
                  </a:moveTo>
                  <a:lnTo>
                    <a:pt x="-894" y="39450"/>
                  </a:lnTo>
                  <a:cubicBezTo>
                    <a:pt x="-1560" y="43651"/>
                    <a:pt x="1297" y="47623"/>
                    <a:pt x="5489" y="48318"/>
                  </a:cubicBezTo>
                  <a:cubicBezTo>
                    <a:pt x="6059" y="48423"/>
                    <a:pt x="6727" y="48452"/>
                    <a:pt x="7298" y="48404"/>
                  </a:cubicBezTo>
                  <a:lnTo>
                    <a:pt x="37111" y="46118"/>
                  </a:ln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98" name="Google Shape;998;p21"/>
            <p:cNvSpPr/>
            <p:nvPr/>
          </p:nvSpPr>
          <p:spPr>
            <a:xfrm flipH="1" rot="-1625122">
              <a:off x="9830113" y="1607707"/>
              <a:ext cx="121964" cy="155568"/>
            </a:xfrm>
            <a:custGeom>
              <a:rect b="b" l="l" r="r" t="t"/>
              <a:pathLst>
                <a:path extrusionOk="0" h="48599" w="38101">
                  <a:moveTo>
                    <a:pt x="5679" y="-174"/>
                  </a:moveTo>
                  <a:lnTo>
                    <a:pt x="-894" y="39450"/>
                  </a:lnTo>
                  <a:cubicBezTo>
                    <a:pt x="-1560" y="43651"/>
                    <a:pt x="1297" y="47623"/>
                    <a:pt x="5489" y="48318"/>
                  </a:cubicBezTo>
                  <a:cubicBezTo>
                    <a:pt x="6059" y="48423"/>
                    <a:pt x="6727" y="48452"/>
                    <a:pt x="7298" y="48404"/>
                  </a:cubicBezTo>
                  <a:lnTo>
                    <a:pt x="37111" y="46118"/>
                  </a:ln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99" name="Google Shape;999;p21"/>
            <p:cNvSpPr/>
            <p:nvPr/>
          </p:nvSpPr>
          <p:spPr>
            <a:xfrm flipH="1" rot="-1625122">
              <a:off x="9352821" y="1664966"/>
              <a:ext cx="683891" cy="500771"/>
            </a:xfrm>
            <a:custGeom>
              <a:rect b="b" l="l" r="r" t="t"/>
              <a:pathLst>
                <a:path extrusionOk="0" h="156439" w="213645">
                  <a:moveTo>
                    <a:pt x="212655" y="156227"/>
                  </a:moveTo>
                  <a:cubicBezTo>
                    <a:pt x="117405" y="158132"/>
                    <a:pt x="28156" y="89552"/>
                    <a:pt x="-990" y="-174"/>
                  </a:cubicBezTo>
                  <a:cubicBezTo>
                    <a:pt x="37110" y="84694"/>
                    <a:pt x="118929" y="147845"/>
                    <a:pt x="212655" y="156227"/>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00" name="Google Shape;1000;p21"/>
            <p:cNvSpPr/>
            <p:nvPr/>
          </p:nvSpPr>
          <p:spPr>
            <a:xfrm flipH="1" rot="-1625122">
              <a:off x="9056704" y="1755336"/>
              <a:ext cx="43294" cy="60980"/>
            </a:xfrm>
            <a:custGeom>
              <a:rect b="b" l="l" r="r" t="t"/>
              <a:pathLst>
                <a:path extrusionOk="0" h="19050" w="13525">
                  <a:moveTo>
                    <a:pt x="13525" y="9525"/>
                  </a:moveTo>
                  <a:cubicBezTo>
                    <a:pt x="13525" y="14785"/>
                    <a:pt x="10498" y="19050"/>
                    <a:pt x="6763" y="19050"/>
                  </a:cubicBezTo>
                  <a:cubicBezTo>
                    <a:pt x="3028" y="19050"/>
                    <a:pt x="0" y="14785"/>
                    <a:pt x="0" y="9525"/>
                  </a:cubicBezTo>
                  <a:cubicBezTo>
                    <a:pt x="0" y="4264"/>
                    <a:pt x="3028" y="0"/>
                    <a:pt x="6763" y="0"/>
                  </a:cubicBezTo>
                  <a:cubicBezTo>
                    <a:pt x="10498" y="0"/>
                    <a:pt x="13525" y="4264"/>
                    <a:pt x="13525" y="9525"/>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01" name="Google Shape;1001;p21"/>
            <p:cNvSpPr/>
            <p:nvPr/>
          </p:nvSpPr>
          <p:spPr>
            <a:xfrm flipH="1" rot="2943404">
              <a:off x="9288755" y="1002040"/>
              <a:ext cx="2466559" cy="902673"/>
            </a:xfrm>
            <a:custGeom>
              <a:rect b="b" l="l" r="r" t="t"/>
              <a:pathLst>
                <a:path extrusionOk="0" h="903102" w="2467731">
                  <a:moveTo>
                    <a:pt x="113021" y="22893"/>
                  </a:moveTo>
                  <a:cubicBezTo>
                    <a:pt x="104092" y="9439"/>
                    <a:pt x="83188" y="-1"/>
                    <a:pt x="58823" y="0"/>
                  </a:cubicBezTo>
                  <a:cubicBezTo>
                    <a:pt x="26337" y="-1"/>
                    <a:pt x="0" y="16782"/>
                    <a:pt x="0" y="37484"/>
                  </a:cubicBezTo>
                  <a:cubicBezTo>
                    <a:pt x="0" y="58186"/>
                    <a:pt x="26337" y="74972"/>
                    <a:pt x="58824" y="74972"/>
                  </a:cubicBezTo>
                  <a:cubicBezTo>
                    <a:pt x="91310" y="74971"/>
                    <a:pt x="117643" y="58189"/>
                    <a:pt x="117643" y="37484"/>
                  </a:cubicBezTo>
                  <a:cubicBezTo>
                    <a:pt x="117644" y="32309"/>
                    <a:pt x="115998" y="27378"/>
                    <a:pt x="113021" y="22893"/>
                  </a:cubicBezTo>
                  <a:close/>
                  <a:moveTo>
                    <a:pt x="385196" y="177119"/>
                  </a:moveTo>
                  <a:cubicBezTo>
                    <a:pt x="367672" y="161043"/>
                    <a:pt x="334450" y="154941"/>
                    <a:pt x="299620" y="163558"/>
                  </a:cubicBezTo>
                  <a:cubicBezTo>
                    <a:pt x="253181" y="175048"/>
                    <a:pt x="221471" y="208357"/>
                    <a:pt x="228794" y="237952"/>
                  </a:cubicBezTo>
                  <a:cubicBezTo>
                    <a:pt x="236117" y="267550"/>
                    <a:pt x="279700" y="282230"/>
                    <a:pt x="326139" y="270740"/>
                  </a:cubicBezTo>
                  <a:cubicBezTo>
                    <a:pt x="372579" y="259249"/>
                    <a:pt x="404288" y="225941"/>
                    <a:pt x="396965" y="196343"/>
                  </a:cubicBezTo>
                  <a:cubicBezTo>
                    <a:pt x="395135" y="188944"/>
                    <a:pt x="391037" y="182477"/>
                    <a:pt x="385196" y="177119"/>
                  </a:cubicBezTo>
                  <a:close/>
                  <a:moveTo>
                    <a:pt x="670816" y="441391"/>
                  </a:moveTo>
                  <a:cubicBezTo>
                    <a:pt x="655540" y="424760"/>
                    <a:pt x="627578" y="417355"/>
                    <a:pt x="598879" y="424456"/>
                  </a:cubicBezTo>
                  <a:cubicBezTo>
                    <a:pt x="560618" y="433923"/>
                    <a:pt x="535535" y="465591"/>
                    <a:pt x="542858" y="495187"/>
                  </a:cubicBezTo>
                  <a:cubicBezTo>
                    <a:pt x="550181" y="524784"/>
                    <a:pt x="587137" y="541104"/>
                    <a:pt x="625398" y="531637"/>
                  </a:cubicBezTo>
                  <a:cubicBezTo>
                    <a:pt x="663662" y="522169"/>
                    <a:pt x="688745" y="490501"/>
                    <a:pt x="681422" y="460903"/>
                  </a:cubicBezTo>
                  <a:cubicBezTo>
                    <a:pt x="679591" y="453504"/>
                    <a:pt x="675909" y="446935"/>
                    <a:pt x="670816" y="441391"/>
                  </a:cubicBezTo>
                  <a:close/>
                  <a:moveTo>
                    <a:pt x="756420" y="191785"/>
                  </a:moveTo>
                  <a:cubicBezTo>
                    <a:pt x="741144" y="175153"/>
                    <a:pt x="713182" y="167749"/>
                    <a:pt x="684483" y="174849"/>
                  </a:cubicBezTo>
                  <a:cubicBezTo>
                    <a:pt x="646221" y="184316"/>
                    <a:pt x="621139" y="215985"/>
                    <a:pt x="628462" y="245580"/>
                  </a:cubicBezTo>
                  <a:cubicBezTo>
                    <a:pt x="635785" y="275178"/>
                    <a:pt x="672741" y="291498"/>
                    <a:pt x="711002" y="282031"/>
                  </a:cubicBezTo>
                  <a:cubicBezTo>
                    <a:pt x="749266" y="272563"/>
                    <a:pt x="774349" y="240895"/>
                    <a:pt x="767026" y="211297"/>
                  </a:cubicBezTo>
                  <a:cubicBezTo>
                    <a:pt x="765195" y="203898"/>
                    <a:pt x="761512" y="197329"/>
                    <a:pt x="756420" y="191785"/>
                  </a:cubicBezTo>
                  <a:close/>
                  <a:moveTo>
                    <a:pt x="1111216" y="225410"/>
                  </a:moveTo>
                  <a:cubicBezTo>
                    <a:pt x="1084925" y="196843"/>
                    <a:pt x="1036781" y="184144"/>
                    <a:pt x="987358" y="196373"/>
                  </a:cubicBezTo>
                  <a:cubicBezTo>
                    <a:pt x="921459" y="212677"/>
                    <a:pt x="878239" y="267122"/>
                    <a:pt x="890821" y="317976"/>
                  </a:cubicBezTo>
                  <a:cubicBezTo>
                    <a:pt x="903403" y="368829"/>
                    <a:pt x="967025" y="396839"/>
                    <a:pt x="1032924" y="380534"/>
                  </a:cubicBezTo>
                  <a:cubicBezTo>
                    <a:pt x="1098822" y="364229"/>
                    <a:pt x="1142043" y="309785"/>
                    <a:pt x="1129460" y="258931"/>
                  </a:cubicBezTo>
                  <a:cubicBezTo>
                    <a:pt x="1126315" y="246218"/>
                    <a:pt x="1119979" y="234932"/>
                    <a:pt x="1111216" y="225410"/>
                  </a:cubicBezTo>
                  <a:close/>
                  <a:moveTo>
                    <a:pt x="1334731" y="95972"/>
                  </a:moveTo>
                  <a:cubicBezTo>
                    <a:pt x="1323645" y="83941"/>
                    <a:pt x="1303340" y="78601"/>
                    <a:pt x="1282491" y="83759"/>
                  </a:cubicBezTo>
                  <a:cubicBezTo>
                    <a:pt x="1254692" y="90637"/>
                    <a:pt x="1236456" y="113576"/>
                    <a:pt x="1241756" y="134998"/>
                  </a:cubicBezTo>
                  <a:cubicBezTo>
                    <a:pt x="1247056" y="156419"/>
                    <a:pt x="1273888" y="168206"/>
                    <a:pt x="1301683" y="161329"/>
                  </a:cubicBezTo>
                  <a:cubicBezTo>
                    <a:pt x="1329485" y="154450"/>
                    <a:pt x="1347722" y="131512"/>
                    <a:pt x="1342422" y="110092"/>
                  </a:cubicBezTo>
                  <a:cubicBezTo>
                    <a:pt x="1341096" y="104735"/>
                    <a:pt x="1338426" y="99983"/>
                    <a:pt x="1334731" y="95972"/>
                  </a:cubicBezTo>
                  <a:close/>
                  <a:moveTo>
                    <a:pt x="1958187" y="371859"/>
                  </a:moveTo>
                  <a:cubicBezTo>
                    <a:pt x="1947101" y="359828"/>
                    <a:pt x="1926796" y="354487"/>
                    <a:pt x="1905949" y="359645"/>
                  </a:cubicBezTo>
                  <a:cubicBezTo>
                    <a:pt x="1878151" y="366523"/>
                    <a:pt x="1859911" y="389462"/>
                    <a:pt x="1865212" y="410885"/>
                  </a:cubicBezTo>
                  <a:cubicBezTo>
                    <a:pt x="1870512" y="432306"/>
                    <a:pt x="1897344" y="444096"/>
                    <a:pt x="1925143" y="437218"/>
                  </a:cubicBezTo>
                  <a:cubicBezTo>
                    <a:pt x="1952942" y="430341"/>
                    <a:pt x="1971178" y="407399"/>
                    <a:pt x="1965878" y="385978"/>
                  </a:cubicBezTo>
                  <a:cubicBezTo>
                    <a:pt x="1964552" y="380622"/>
                    <a:pt x="1961882" y="375870"/>
                    <a:pt x="1958187" y="371859"/>
                  </a:cubicBezTo>
                  <a:close/>
                  <a:moveTo>
                    <a:pt x="2459125" y="835784"/>
                  </a:moveTo>
                  <a:cubicBezTo>
                    <a:pt x="2448039" y="823753"/>
                    <a:pt x="2427734" y="818413"/>
                    <a:pt x="2406885" y="823571"/>
                  </a:cubicBezTo>
                  <a:cubicBezTo>
                    <a:pt x="2379087" y="830449"/>
                    <a:pt x="2360850" y="853388"/>
                    <a:pt x="2366150" y="874811"/>
                  </a:cubicBezTo>
                  <a:cubicBezTo>
                    <a:pt x="2371451" y="896231"/>
                    <a:pt x="2398283" y="908019"/>
                    <a:pt x="2426078" y="901141"/>
                  </a:cubicBezTo>
                  <a:cubicBezTo>
                    <a:pt x="2453876" y="894263"/>
                    <a:pt x="2472116" y="871324"/>
                    <a:pt x="2466816" y="849904"/>
                  </a:cubicBezTo>
                  <a:cubicBezTo>
                    <a:pt x="2465491" y="844548"/>
                    <a:pt x="2462820" y="839795"/>
                    <a:pt x="2459125" y="835784"/>
                  </a:cubicBezTo>
                  <a:close/>
                  <a:moveTo>
                    <a:pt x="1854939" y="119652"/>
                  </a:moveTo>
                  <a:cubicBezTo>
                    <a:pt x="1843854" y="107622"/>
                    <a:pt x="1823548" y="102280"/>
                    <a:pt x="1802699" y="107438"/>
                  </a:cubicBezTo>
                  <a:cubicBezTo>
                    <a:pt x="1774901" y="114316"/>
                    <a:pt x="1756665" y="137258"/>
                    <a:pt x="1761965" y="158677"/>
                  </a:cubicBezTo>
                  <a:cubicBezTo>
                    <a:pt x="1767265" y="180098"/>
                    <a:pt x="1794097" y="191888"/>
                    <a:pt x="1821893" y="185011"/>
                  </a:cubicBezTo>
                  <a:cubicBezTo>
                    <a:pt x="1849691" y="178133"/>
                    <a:pt x="1867930" y="155191"/>
                    <a:pt x="1862630" y="133771"/>
                  </a:cubicBezTo>
                  <a:cubicBezTo>
                    <a:pt x="1861305" y="128415"/>
                    <a:pt x="1858635" y="123663"/>
                    <a:pt x="1854939" y="119652"/>
                  </a:cubicBezTo>
                  <a:close/>
                  <a:moveTo>
                    <a:pt x="2348282" y="604938"/>
                  </a:moveTo>
                  <a:cubicBezTo>
                    <a:pt x="2337197" y="592908"/>
                    <a:pt x="2316891" y="587566"/>
                    <a:pt x="2296042" y="592724"/>
                  </a:cubicBezTo>
                  <a:cubicBezTo>
                    <a:pt x="2268244" y="599602"/>
                    <a:pt x="2250008" y="622544"/>
                    <a:pt x="2255307" y="643964"/>
                  </a:cubicBezTo>
                  <a:cubicBezTo>
                    <a:pt x="2260607" y="665384"/>
                    <a:pt x="2287440" y="677174"/>
                    <a:pt x="2315235" y="670297"/>
                  </a:cubicBezTo>
                  <a:cubicBezTo>
                    <a:pt x="2343037" y="663419"/>
                    <a:pt x="2361273" y="640477"/>
                    <a:pt x="2355973" y="619057"/>
                  </a:cubicBezTo>
                  <a:cubicBezTo>
                    <a:pt x="2354648" y="613702"/>
                    <a:pt x="2351978" y="608949"/>
                    <a:pt x="2348282" y="604938"/>
                  </a:cubicBezTo>
                  <a:close/>
                  <a:moveTo>
                    <a:pt x="2285659" y="283439"/>
                  </a:moveTo>
                  <a:cubicBezTo>
                    <a:pt x="2266173" y="262324"/>
                    <a:pt x="2230468" y="252959"/>
                    <a:pt x="2193799" y="262032"/>
                  </a:cubicBezTo>
                  <a:cubicBezTo>
                    <a:pt x="2144907" y="274129"/>
                    <a:pt x="2112817" y="314422"/>
                    <a:pt x="2122123" y="352031"/>
                  </a:cubicBezTo>
                  <a:cubicBezTo>
                    <a:pt x="2131429" y="389643"/>
                    <a:pt x="2178604" y="410324"/>
                    <a:pt x="2227497" y="398227"/>
                  </a:cubicBezTo>
                  <a:cubicBezTo>
                    <a:pt x="2276389" y="386130"/>
                    <a:pt x="2308481" y="345836"/>
                    <a:pt x="2299175" y="308225"/>
                  </a:cubicBezTo>
                  <a:cubicBezTo>
                    <a:pt x="2296848" y="298822"/>
                    <a:pt x="2292155" y="290478"/>
                    <a:pt x="2285659" y="283439"/>
                  </a:cubicBezTo>
                  <a:close/>
                  <a:moveTo>
                    <a:pt x="2124663" y="52916"/>
                  </a:moveTo>
                  <a:cubicBezTo>
                    <a:pt x="2113578" y="40886"/>
                    <a:pt x="2093272" y="35543"/>
                    <a:pt x="2072426" y="40701"/>
                  </a:cubicBezTo>
                  <a:cubicBezTo>
                    <a:pt x="2044627" y="47579"/>
                    <a:pt x="2026388" y="70521"/>
                    <a:pt x="2031688" y="91941"/>
                  </a:cubicBezTo>
                  <a:cubicBezTo>
                    <a:pt x="2036988" y="113362"/>
                    <a:pt x="2063820" y="125152"/>
                    <a:pt x="2091619" y="118273"/>
                  </a:cubicBezTo>
                  <a:cubicBezTo>
                    <a:pt x="2119418" y="111396"/>
                    <a:pt x="2137654" y="88455"/>
                    <a:pt x="2132354" y="67034"/>
                  </a:cubicBezTo>
                  <a:cubicBezTo>
                    <a:pt x="2131029" y="61679"/>
                    <a:pt x="2128358" y="56926"/>
                    <a:pt x="2124663" y="52916"/>
                  </a:cubicBezTo>
                  <a:close/>
                  <a:moveTo>
                    <a:pt x="2448959" y="361657"/>
                  </a:moveTo>
                  <a:cubicBezTo>
                    <a:pt x="2437873" y="349626"/>
                    <a:pt x="2417569" y="344285"/>
                    <a:pt x="2396720" y="349444"/>
                  </a:cubicBezTo>
                  <a:cubicBezTo>
                    <a:pt x="2368921" y="356322"/>
                    <a:pt x="2350684" y="379260"/>
                    <a:pt x="2355985" y="400683"/>
                  </a:cubicBezTo>
                  <a:cubicBezTo>
                    <a:pt x="2361285" y="422103"/>
                    <a:pt x="2388117" y="433891"/>
                    <a:pt x="2415912" y="427014"/>
                  </a:cubicBezTo>
                  <a:cubicBezTo>
                    <a:pt x="2443710" y="420135"/>
                    <a:pt x="2461951" y="397197"/>
                    <a:pt x="2456651" y="375776"/>
                  </a:cubicBezTo>
                  <a:cubicBezTo>
                    <a:pt x="2455325" y="370420"/>
                    <a:pt x="2452655" y="365667"/>
                    <a:pt x="2448959" y="361657"/>
                  </a:cubicBezTo>
                  <a:close/>
                  <a:moveTo>
                    <a:pt x="2335696" y="121039"/>
                  </a:moveTo>
                  <a:cubicBezTo>
                    <a:pt x="2324611" y="109009"/>
                    <a:pt x="2304306" y="103666"/>
                    <a:pt x="2283459" y="108824"/>
                  </a:cubicBezTo>
                  <a:cubicBezTo>
                    <a:pt x="2255658" y="115703"/>
                    <a:pt x="2237422" y="138644"/>
                    <a:pt x="2242721" y="160064"/>
                  </a:cubicBezTo>
                  <a:cubicBezTo>
                    <a:pt x="2248022" y="181484"/>
                    <a:pt x="2274854" y="193275"/>
                    <a:pt x="2302652" y="186397"/>
                  </a:cubicBezTo>
                  <a:cubicBezTo>
                    <a:pt x="2330451" y="179519"/>
                    <a:pt x="2348687" y="156578"/>
                    <a:pt x="2343387" y="135157"/>
                  </a:cubicBezTo>
                  <a:cubicBezTo>
                    <a:pt x="2342062" y="129802"/>
                    <a:pt x="2339392" y="125049"/>
                    <a:pt x="2335696" y="12103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1002" name="Google Shape;1002;p21"/>
          <p:cNvGrpSpPr/>
          <p:nvPr/>
        </p:nvGrpSpPr>
        <p:grpSpPr>
          <a:xfrm flipH="1">
            <a:off x="2847443" y="5492251"/>
            <a:ext cx="936769" cy="1390574"/>
            <a:chOff x="336042" y="1748680"/>
            <a:chExt cx="3442739" cy="5110527"/>
          </a:xfrm>
        </p:grpSpPr>
        <p:sp>
          <p:nvSpPr>
            <p:cNvPr id="1003" name="Google Shape;1003;p21"/>
            <p:cNvSpPr/>
            <p:nvPr/>
          </p:nvSpPr>
          <p:spPr>
            <a:xfrm flipH="1">
              <a:off x="1135921" y="1748680"/>
              <a:ext cx="1404282" cy="3440986"/>
            </a:xfrm>
            <a:custGeom>
              <a:rect b="b" l="l" r="r" t="t"/>
              <a:pathLst>
                <a:path extrusionOk="0" h="1222375" w="498857">
                  <a:moveTo>
                    <a:pt x="3901" y="157417"/>
                  </a:moveTo>
                  <a:cubicBezTo>
                    <a:pt x="-3053" y="134452"/>
                    <a:pt x="-2576" y="109897"/>
                    <a:pt x="5234" y="87218"/>
                  </a:cubicBezTo>
                  <a:cubicBezTo>
                    <a:pt x="9044" y="76645"/>
                    <a:pt x="24284" y="58643"/>
                    <a:pt x="55526" y="23686"/>
                  </a:cubicBezTo>
                  <a:cubicBezTo>
                    <a:pt x="71528" y="5493"/>
                    <a:pt x="77815" y="-793"/>
                    <a:pt x="86007" y="-126"/>
                  </a:cubicBezTo>
                  <a:cubicBezTo>
                    <a:pt x="94198" y="541"/>
                    <a:pt x="101246" y="10160"/>
                    <a:pt x="116486" y="35593"/>
                  </a:cubicBezTo>
                  <a:cubicBezTo>
                    <a:pt x="149728" y="90838"/>
                    <a:pt x="149633" y="89599"/>
                    <a:pt x="150871" y="93790"/>
                  </a:cubicBezTo>
                  <a:cubicBezTo>
                    <a:pt x="160396" y="127318"/>
                    <a:pt x="149062" y="159798"/>
                    <a:pt x="138965" y="179515"/>
                  </a:cubicBezTo>
                  <a:cubicBezTo>
                    <a:pt x="149442" y="163551"/>
                    <a:pt x="164111" y="150740"/>
                    <a:pt x="181352" y="142463"/>
                  </a:cubicBezTo>
                  <a:cubicBezTo>
                    <a:pt x="204974" y="131604"/>
                    <a:pt x="231834" y="129709"/>
                    <a:pt x="256789" y="137129"/>
                  </a:cubicBezTo>
                  <a:cubicBezTo>
                    <a:pt x="268029" y="140082"/>
                    <a:pt x="277934" y="142844"/>
                    <a:pt x="283269" y="151702"/>
                  </a:cubicBezTo>
                  <a:cubicBezTo>
                    <a:pt x="286032" y="156274"/>
                    <a:pt x="288888" y="164752"/>
                    <a:pt x="279268" y="192755"/>
                  </a:cubicBezTo>
                  <a:cubicBezTo>
                    <a:pt x="271172" y="216405"/>
                    <a:pt x="259552" y="238713"/>
                    <a:pt x="244883" y="258953"/>
                  </a:cubicBezTo>
                  <a:cubicBezTo>
                    <a:pt x="234978" y="272575"/>
                    <a:pt x="223833" y="285319"/>
                    <a:pt x="211736" y="297053"/>
                  </a:cubicBezTo>
                  <a:cubicBezTo>
                    <a:pt x="227262" y="295187"/>
                    <a:pt x="242978" y="296092"/>
                    <a:pt x="258123" y="299721"/>
                  </a:cubicBezTo>
                  <a:cubicBezTo>
                    <a:pt x="278125" y="304674"/>
                    <a:pt x="296700" y="314189"/>
                    <a:pt x="312415" y="327534"/>
                  </a:cubicBezTo>
                  <a:cubicBezTo>
                    <a:pt x="330417" y="342202"/>
                    <a:pt x="343182" y="352584"/>
                    <a:pt x="344134" y="368586"/>
                  </a:cubicBezTo>
                  <a:cubicBezTo>
                    <a:pt x="345086" y="384588"/>
                    <a:pt x="333371" y="398019"/>
                    <a:pt x="322989" y="409544"/>
                  </a:cubicBezTo>
                  <a:cubicBezTo>
                    <a:pt x="313559" y="419793"/>
                    <a:pt x="302319" y="428308"/>
                    <a:pt x="289936" y="434690"/>
                  </a:cubicBezTo>
                  <a:cubicBezTo>
                    <a:pt x="266505" y="447539"/>
                    <a:pt x="240883" y="456093"/>
                    <a:pt x="214403" y="459931"/>
                  </a:cubicBezTo>
                  <a:cubicBezTo>
                    <a:pt x="235644" y="470218"/>
                    <a:pt x="253074" y="479934"/>
                    <a:pt x="266028" y="487649"/>
                  </a:cubicBezTo>
                  <a:cubicBezTo>
                    <a:pt x="297080" y="506127"/>
                    <a:pt x="306415" y="514985"/>
                    <a:pt x="313653" y="524797"/>
                  </a:cubicBezTo>
                  <a:cubicBezTo>
                    <a:pt x="322035" y="533874"/>
                    <a:pt x="327179" y="545513"/>
                    <a:pt x="328227" y="557848"/>
                  </a:cubicBezTo>
                  <a:cubicBezTo>
                    <a:pt x="328227" y="576898"/>
                    <a:pt x="312892" y="590614"/>
                    <a:pt x="297747" y="604235"/>
                  </a:cubicBezTo>
                  <a:cubicBezTo>
                    <a:pt x="279077" y="620104"/>
                    <a:pt x="257457" y="632229"/>
                    <a:pt x="234215" y="639953"/>
                  </a:cubicBezTo>
                  <a:cubicBezTo>
                    <a:pt x="213736" y="646993"/>
                    <a:pt x="192305" y="651003"/>
                    <a:pt x="170684" y="651860"/>
                  </a:cubicBezTo>
                  <a:cubicBezTo>
                    <a:pt x="195163" y="649498"/>
                    <a:pt x="219737" y="653603"/>
                    <a:pt x="242121" y="663766"/>
                  </a:cubicBezTo>
                  <a:cubicBezTo>
                    <a:pt x="258980" y="671996"/>
                    <a:pt x="274315" y="683226"/>
                    <a:pt x="287175" y="696913"/>
                  </a:cubicBezTo>
                  <a:cubicBezTo>
                    <a:pt x="306891" y="715963"/>
                    <a:pt x="318035" y="724917"/>
                    <a:pt x="318892" y="737966"/>
                  </a:cubicBezTo>
                  <a:cubicBezTo>
                    <a:pt x="319749" y="751015"/>
                    <a:pt x="311178" y="761112"/>
                    <a:pt x="295080" y="778923"/>
                  </a:cubicBezTo>
                  <a:cubicBezTo>
                    <a:pt x="276316" y="799821"/>
                    <a:pt x="253646" y="816928"/>
                    <a:pt x="228405" y="829311"/>
                  </a:cubicBezTo>
                  <a:cubicBezTo>
                    <a:pt x="209546" y="838302"/>
                    <a:pt x="189543" y="844522"/>
                    <a:pt x="168874" y="847789"/>
                  </a:cubicBezTo>
                  <a:cubicBezTo>
                    <a:pt x="196401" y="846141"/>
                    <a:pt x="223928" y="849361"/>
                    <a:pt x="250313" y="857314"/>
                  </a:cubicBezTo>
                  <a:cubicBezTo>
                    <a:pt x="264410" y="862010"/>
                    <a:pt x="277745" y="868716"/>
                    <a:pt x="289936" y="877222"/>
                  </a:cubicBezTo>
                  <a:cubicBezTo>
                    <a:pt x="302890" y="885508"/>
                    <a:pt x="305652" y="889413"/>
                    <a:pt x="307177" y="893128"/>
                  </a:cubicBezTo>
                  <a:cubicBezTo>
                    <a:pt x="312606" y="905987"/>
                    <a:pt x="304605" y="920560"/>
                    <a:pt x="299271" y="930181"/>
                  </a:cubicBezTo>
                  <a:cubicBezTo>
                    <a:pt x="292699" y="941677"/>
                    <a:pt x="284126" y="951983"/>
                    <a:pt x="274125" y="960661"/>
                  </a:cubicBezTo>
                  <a:cubicBezTo>
                    <a:pt x="259838" y="973805"/>
                    <a:pt x="243074" y="989236"/>
                    <a:pt x="223833" y="1005618"/>
                  </a:cubicBezTo>
                  <a:cubicBezTo>
                    <a:pt x="248884" y="1001332"/>
                    <a:pt x="269172" y="996093"/>
                    <a:pt x="283364" y="992378"/>
                  </a:cubicBezTo>
                  <a:cubicBezTo>
                    <a:pt x="315845" y="983520"/>
                    <a:pt x="330989" y="976472"/>
                    <a:pt x="344229" y="984473"/>
                  </a:cubicBezTo>
                  <a:cubicBezTo>
                    <a:pt x="352896" y="990816"/>
                    <a:pt x="358612" y="1000351"/>
                    <a:pt x="360135" y="1010952"/>
                  </a:cubicBezTo>
                  <a:cubicBezTo>
                    <a:pt x="371375" y="1051148"/>
                    <a:pt x="362327" y="1091820"/>
                    <a:pt x="353563" y="1118204"/>
                  </a:cubicBezTo>
                  <a:cubicBezTo>
                    <a:pt x="367946" y="1094630"/>
                    <a:pt x="387949" y="1074989"/>
                    <a:pt x="411761" y="1061054"/>
                  </a:cubicBezTo>
                  <a:cubicBezTo>
                    <a:pt x="423572" y="1054386"/>
                    <a:pt x="429573" y="1051053"/>
                    <a:pt x="436907" y="1051529"/>
                  </a:cubicBezTo>
                  <a:cubicBezTo>
                    <a:pt x="473578" y="1055339"/>
                    <a:pt x="497867" y="1142874"/>
                    <a:pt x="497867" y="1142874"/>
                  </a:cubicBezTo>
                  <a:lnTo>
                    <a:pt x="497867" y="1142874"/>
                  </a:lnTo>
                  <a:cubicBezTo>
                    <a:pt x="477293" y="1176306"/>
                    <a:pt x="447098" y="1210311"/>
                    <a:pt x="405189" y="1219645"/>
                  </a:cubicBezTo>
                  <a:cubicBezTo>
                    <a:pt x="303081" y="1242410"/>
                    <a:pt x="176589" y="1109155"/>
                    <a:pt x="124487" y="979996"/>
                  </a:cubicBezTo>
                  <a:cubicBezTo>
                    <a:pt x="60098" y="820072"/>
                    <a:pt x="136774" y="732346"/>
                    <a:pt x="114962" y="511366"/>
                  </a:cubicBezTo>
                  <a:cubicBezTo>
                    <a:pt x="102008" y="387132"/>
                    <a:pt x="64289" y="266764"/>
                    <a:pt x="3901" y="15741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04" name="Google Shape;1004;p21"/>
            <p:cNvSpPr/>
            <p:nvPr/>
          </p:nvSpPr>
          <p:spPr>
            <a:xfrm flipH="1">
              <a:off x="412415" y="2009728"/>
              <a:ext cx="3366366" cy="4849479"/>
            </a:xfrm>
            <a:custGeom>
              <a:rect b="b" l="l" r="r" t="t"/>
              <a:pathLst>
                <a:path extrusionOk="0" h="1722728" w="1195867">
                  <a:moveTo>
                    <a:pt x="1158011" y="1403109"/>
                  </a:moveTo>
                  <a:cubicBezTo>
                    <a:pt x="1132579" y="1487120"/>
                    <a:pt x="1096956" y="1567720"/>
                    <a:pt x="1052093" y="1643139"/>
                  </a:cubicBezTo>
                  <a:cubicBezTo>
                    <a:pt x="1038949" y="1665714"/>
                    <a:pt x="1013993" y="1706290"/>
                    <a:pt x="974369" y="1712005"/>
                  </a:cubicBezTo>
                  <a:cubicBezTo>
                    <a:pt x="968177" y="1712862"/>
                    <a:pt x="949890" y="1715529"/>
                    <a:pt x="939127" y="1704957"/>
                  </a:cubicBezTo>
                  <a:cubicBezTo>
                    <a:pt x="925125" y="1691241"/>
                    <a:pt x="937984" y="1669142"/>
                    <a:pt x="936460" y="1620184"/>
                  </a:cubicBezTo>
                  <a:cubicBezTo>
                    <a:pt x="935507" y="1588465"/>
                    <a:pt x="934840" y="1567606"/>
                    <a:pt x="920552" y="1553509"/>
                  </a:cubicBezTo>
                  <a:cubicBezTo>
                    <a:pt x="900075" y="1532744"/>
                    <a:pt x="864450" y="1537983"/>
                    <a:pt x="842925" y="1541126"/>
                  </a:cubicBezTo>
                  <a:cubicBezTo>
                    <a:pt x="826256" y="1543603"/>
                    <a:pt x="776916" y="1550651"/>
                    <a:pt x="751104" y="1588751"/>
                  </a:cubicBezTo>
                  <a:cubicBezTo>
                    <a:pt x="734149" y="1613707"/>
                    <a:pt x="745198" y="1625709"/>
                    <a:pt x="721100" y="1678858"/>
                  </a:cubicBezTo>
                  <a:cubicBezTo>
                    <a:pt x="713004" y="1696765"/>
                    <a:pt x="700430" y="1728674"/>
                    <a:pt x="675188" y="1721530"/>
                  </a:cubicBezTo>
                  <a:cubicBezTo>
                    <a:pt x="664997" y="1717958"/>
                    <a:pt x="656234" y="1710957"/>
                    <a:pt x="650614" y="1701718"/>
                  </a:cubicBezTo>
                  <a:cubicBezTo>
                    <a:pt x="624039" y="1663618"/>
                    <a:pt x="632993" y="1610659"/>
                    <a:pt x="618706" y="1567606"/>
                  </a:cubicBezTo>
                  <a:cubicBezTo>
                    <a:pt x="606323" y="1530268"/>
                    <a:pt x="579177" y="1508265"/>
                    <a:pt x="562794" y="1561033"/>
                  </a:cubicBezTo>
                  <a:cubicBezTo>
                    <a:pt x="553269" y="1592466"/>
                    <a:pt x="560984" y="1628566"/>
                    <a:pt x="556889" y="1661141"/>
                  </a:cubicBezTo>
                  <a:cubicBezTo>
                    <a:pt x="554126" y="1683620"/>
                    <a:pt x="550031" y="1716863"/>
                    <a:pt x="533933" y="1721149"/>
                  </a:cubicBezTo>
                  <a:cubicBezTo>
                    <a:pt x="522788" y="1724197"/>
                    <a:pt x="509930" y="1711624"/>
                    <a:pt x="502215" y="1703528"/>
                  </a:cubicBezTo>
                  <a:cubicBezTo>
                    <a:pt x="443636" y="1639615"/>
                    <a:pt x="397440" y="1490644"/>
                    <a:pt x="394487" y="1481119"/>
                  </a:cubicBezTo>
                  <a:cubicBezTo>
                    <a:pt x="362769" y="1378820"/>
                    <a:pt x="355339" y="1378154"/>
                    <a:pt x="311525" y="1235755"/>
                  </a:cubicBezTo>
                  <a:cubicBezTo>
                    <a:pt x="289046" y="1162603"/>
                    <a:pt x="281330" y="1130980"/>
                    <a:pt x="281521" y="1089260"/>
                  </a:cubicBezTo>
                  <a:cubicBezTo>
                    <a:pt x="281521" y="1043254"/>
                    <a:pt x="291046" y="1014299"/>
                    <a:pt x="315049" y="939146"/>
                  </a:cubicBezTo>
                  <a:cubicBezTo>
                    <a:pt x="362674" y="788842"/>
                    <a:pt x="407727" y="640728"/>
                    <a:pt x="443922" y="487280"/>
                  </a:cubicBezTo>
                  <a:cubicBezTo>
                    <a:pt x="452400" y="451848"/>
                    <a:pt x="454209" y="422987"/>
                    <a:pt x="412203" y="412223"/>
                  </a:cubicBezTo>
                  <a:cubicBezTo>
                    <a:pt x="376771" y="402698"/>
                    <a:pt x="349148" y="425939"/>
                    <a:pt x="318573" y="438703"/>
                  </a:cubicBezTo>
                  <a:cubicBezTo>
                    <a:pt x="231610" y="475279"/>
                    <a:pt x="135407" y="425844"/>
                    <a:pt x="129693" y="422891"/>
                  </a:cubicBezTo>
                  <a:cubicBezTo>
                    <a:pt x="55969" y="383744"/>
                    <a:pt x="28346" y="312878"/>
                    <a:pt x="20250" y="292208"/>
                  </a:cubicBezTo>
                  <a:cubicBezTo>
                    <a:pt x="7963" y="260585"/>
                    <a:pt x="-14325" y="203531"/>
                    <a:pt x="9677" y="150953"/>
                  </a:cubicBezTo>
                  <a:cubicBezTo>
                    <a:pt x="17963" y="132950"/>
                    <a:pt x="36061" y="105899"/>
                    <a:pt x="127978" y="66275"/>
                  </a:cubicBezTo>
                  <a:cubicBezTo>
                    <a:pt x="210940" y="30556"/>
                    <a:pt x="308953" y="-11735"/>
                    <a:pt x="440398" y="2744"/>
                  </a:cubicBezTo>
                  <a:cubicBezTo>
                    <a:pt x="484308" y="7601"/>
                    <a:pt x="523551" y="12269"/>
                    <a:pt x="558698" y="28080"/>
                  </a:cubicBezTo>
                  <a:cubicBezTo>
                    <a:pt x="574891" y="35424"/>
                    <a:pt x="589749" y="45330"/>
                    <a:pt x="602799" y="57417"/>
                  </a:cubicBezTo>
                  <a:cubicBezTo>
                    <a:pt x="619944" y="73286"/>
                    <a:pt x="633946" y="92297"/>
                    <a:pt x="643947" y="113424"/>
                  </a:cubicBezTo>
                  <a:cubicBezTo>
                    <a:pt x="662997" y="153715"/>
                    <a:pt x="669093" y="198101"/>
                    <a:pt x="673475" y="235725"/>
                  </a:cubicBezTo>
                  <a:cubicBezTo>
                    <a:pt x="681761" y="308020"/>
                    <a:pt x="667855" y="327927"/>
                    <a:pt x="651376" y="464325"/>
                  </a:cubicBezTo>
                  <a:cubicBezTo>
                    <a:pt x="640423" y="555003"/>
                    <a:pt x="631183" y="637871"/>
                    <a:pt x="638994" y="739693"/>
                  </a:cubicBezTo>
                  <a:cubicBezTo>
                    <a:pt x="646804" y="841515"/>
                    <a:pt x="651471" y="892093"/>
                    <a:pt x="691952" y="942671"/>
                  </a:cubicBezTo>
                  <a:cubicBezTo>
                    <a:pt x="759581" y="1027443"/>
                    <a:pt x="866260" y="1033825"/>
                    <a:pt x="880834" y="1034492"/>
                  </a:cubicBezTo>
                  <a:cubicBezTo>
                    <a:pt x="914456" y="1036015"/>
                    <a:pt x="967321" y="1040016"/>
                    <a:pt x="983513" y="1001630"/>
                  </a:cubicBezTo>
                  <a:cubicBezTo>
                    <a:pt x="990847" y="984390"/>
                    <a:pt x="985800" y="964769"/>
                    <a:pt x="981608" y="946576"/>
                  </a:cubicBezTo>
                  <a:cubicBezTo>
                    <a:pt x="958557" y="845515"/>
                    <a:pt x="992943" y="776650"/>
                    <a:pt x="1052093" y="697306"/>
                  </a:cubicBezTo>
                  <a:cubicBezTo>
                    <a:pt x="1077049" y="663874"/>
                    <a:pt x="1105433" y="633137"/>
                    <a:pt x="1136771" y="605581"/>
                  </a:cubicBezTo>
                  <a:cubicBezTo>
                    <a:pt x="1091622" y="702164"/>
                    <a:pt x="1088003" y="780174"/>
                    <a:pt x="1090955" y="827990"/>
                  </a:cubicBezTo>
                  <a:cubicBezTo>
                    <a:pt x="1093908" y="875805"/>
                    <a:pt x="1104671" y="912000"/>
                    <a:pt x="1126198" y="985057"/>
                  </a:cubicBezTo>
                  <a:cubicBezTo>
                    <a:pt x="1162774" y="1108882"/>
                    <a:pt x="1185348" y="1125741"/>
                    <a:pt x="1192873" y="1188130"/>
                  </a:cubicBezTo>
                  <a:cubicBezTo>
                    <a:pt x="1200397" y="1243756"/>
                    <a:pt x="1186300" y="1296810"/>
                    <a:pt x="1158011" y="140310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05" name="Google Shape;1005;p21"/>
            <p:cNvSpPr/>
            <p:nvPr/>
          </p:nvSpPr>
          <p:spPr>
            <a:xfrm flipH="1" rot="1801764">
              <a:off x="1938434" y="1927726"/>
              <a:ext cx="482317" cy="1014556"/>
            </a:xfrm>
            <a:custGeom>
              <a:rect b="b" l="l" r="r" t="t"/>
              <a:pathLst>
                <a:path extrusionOk="0" h="1015458" w="482746">
                  <a:moveTo>
                    <a:pt x="230798" y="943546"/>
                  </a:moveTo>
                  <a:cubicBezTo>
                    <a:pt x="216713" y="934487"/>
                    <a:pt x="195481" y="942400"/>
                    <a:pt x="183374" y="961224"/>
                  </a:cubicBezTo>
                  <a:cubicBezTo>
                    <a:pt x="171267" y="980047"/>
                    <a:pt x="172872" y="1002649"/>
                    <a:pt x="186956" y="1011708"/>
                  </a:cubicBezTo>
                  <a:cubicBezTo>
                    <a:pt x="201041" y="1020767"/>
                    <a:pt x="222273" y="1012854"/>
                    <a:pt x="234380" y="994031"/>
                  </a:cubicBezTo>
                  <a:cubicBezTo>
                    <a:pt x="246487" y="975207"/>
                    <a:pt x="244882" y="952605"/>
                    <a:pt x="230798" y="943546"/>
                  </a:cubicBezTo>
                  <a:close/>
                  <a:moveTo>
                    <a:pt x="121253" y="822792"/>
                  </a:moveTo>
                  <a:cubicBezTo>
                    <a:pt x="104876" y="819364"/>
                    <a:pt x="87888" y="834326"/>
                    <a:pt x="83308" y="856207"/>
                  </a:cubicBezTo>
                  <a:cubicBezTo>
                    <a:pt x="78729" y="878090"/>
                    <a:pt x="88294" y="898606"/>
                    <a:pt x="104669" y="902033"/>
                  </a:cubicBezTo>
                  <a:cubicBezTo>
                    <a:pt x="121046" y="905461"/>
                    <a:pt x="138031" y="890498"/>
                    <a:pt x="142610" y="868618"/>
                  </a:cubicBezTo>
                  <a:cubicBezTo>
                    <a:pt x="147190" y="846737"/>
                    <a:pt x="137625" y="826218"/>
                    <a:pt x="121253" y="822792"/>
                  </a:cubicBezTo>
                  <a:close/>
                  <a:moveTo>
                    <a:pt x="355836" y="749622"/>
                  </a:moveTo>
                  <a:cubicBezTo>
                    <a:pt x="338882" y="738717"/>
                    <a:pt x="312726" y="749181"/>
                    <a:pt x="297414" y="772988"/>
                  </a:cubicBezTo>
                  <a:cubicBezTo>
                    <a:pt x="282100" y="796797"/>
                    <a:pt x="283427" y="824935"/>
                    <a:pt x="300381" y="835840"/>
                  </a:cubicBezTo>
                  <a:cubicBezTo>
                    <a:pt x="317333" y="846743"/>
                    <a:pt x="343489" y="836279"/>
                    <a:pt x="358801" y="812472"/>
                  </a:cubicBezTo>
                  <a:cubicBezTo>
                    <a:pt x="374115" y="788663"/>
                    <a:pt x="372788" y="760525"/>
                    <a:pt x="355836" y="749622"/>
                  </a:cubicBezTo>
                  <a:close/>
                  <a:moveTo>
                    <a:pt x="200917" y="617551"/>
                  </a:moveTo>
                  <a:cubicBezTo>
                    <a:pt x="195440" y="610233"/>
                    <a:pt x="187875" y="605707"/>
                    <a:pt x="179520" y="605707"/>
                  </a:cubicBezTo>
                  <a:cubicBezTo>
                    <a:pt x="162804" y="605707"/>
                    <a:pt x="149254" y="623814"/>
                    <a:pt x="149254" y="646147"/>
                  </a:cubicBezTo>
                  <a:cubicBezTo>
                    <a:pt x="149254" y="668483"/>
                    <a:pt x="162807" y="686587"/>
                    <a:pt x="179520" y="686587"/>
                  </a:cubicBezTo>
                  <a:cubicBezTo>
                    <a:pt x="196235" y="686587"/>
                    <a:pt x="209782" y="668480"/>
                    <a:pt x="209782" y="646147"/>
                  </a:cubicBezTo>
                  <a:cubicBezTo>
                    <a:pt x="209782" y="634979"/>
                    <a:pt x="206394" y="624870"/>
                    <a:pt x="200917" y="617551"/>
                  </a:cubicBezTo>
                  <a:close/>
                  <a:moveTo>
                    <a:pt x="73942" y="484277"/>
                  </a:moveTo>
                  <a:cubicBezTo>
                    <a:pt x="67319" y="477970"/>
                    <a:pt x="59100" y="474766"/>
                    <a:pt x="50856" y="476160"/>
                  </a:cubicBezTo>
                  <a:cubicBezTo>
                    <a:pt x="34365" y="478947"/>
                    <a:pt x="24019" y="499069"/>
                    <a:pt x="27743" y="521102"/>
                  </a:cubicBezTo>
                  <a:cubicBezTo>
                    <a:pt x="31467" y="543138"/>
                    <a:pt x="47853" y="558740"/>
                    <a:pt x="64342" y="555953"/>
                  </a:cubicBezTo>
                  <a:cubicBezTo>
                    <a:pt x="80833" y="553166"/>
                    <a:pt x="91178" y="533043"/>
                    <a:pt x="87455" y="511010"/>
                  </a:cubicBezTo>
                  <a:cubicBezTo>
                    <a:pt x="85593" y="499993"/>
                    <a:pt x="80565" y="490583"/>
                    <a:pt x="73942" y="484277"/>
                  </a:cubicBezTo>
                  <a:close/>
                  <a:moveTo>
                    <a:pt x="367770" y="535641"/>
                  </a:moveTo>
                  <a:cubicBezTo>
                    <a:pt x="361304" y="531672"/>
                    <a:pt x="354118" y="529339"/>
                    <a:pt x="346494" y="529048"/>
                  </a:cubicBezTo>
                  <a:cubicBezTo>
                    <a:pt x="315988" y="527885"/>
                    <a:pt x="290010" y="559831"/>
                    <a:pt x="288463" y="600401"/>
                  </a:cubicBezTo>
                  <a:cubicBezTo>
                    <a:pt x="286915" y="640968"/>
                    <a:pt x="310388" y="674800"/>
                    <a:pt x="340890" y="675964"/>
                  </a:cubicBezTo>
                  <a:cubicBezTo>
                    <a:pt x="371395" y="677127"/>
                    <a:pt x="397374" y="645181"/>
                    <a:pt x="398921" y="604614"/>
                  </a:cubicBezTo>
                  <a:cubicBezTo>
                    <a:pt x="400082" y="574186"/>
                    <a:pt x="387167" y="547549"/>
                    <a:pt x="367770" y="535641"/>
                  </a:cubicBezTo>
                  <a:close/>
                  <a:moveTo>
                    <a:pt x="224886" y="269654"/>
                  </a:moveTo>
                  <a:cubicBezTo>
                    <a:pt x="217164" y="265304"/>
                    <a:pt x="208674" y="262899"/>
                    <a:pt x="199763" y="262899"/>
                  </a:cubicBezTo>
                  <a:cubicBezTo>
                    <a:pt x="164113" y="262899"/>
                    <a:pt x="135217" y="301388"/>
                    <a:pt x="135217" y="348869"/>
                  </a:cubicBezTo>
                  <a:cubicBezTo>
                    <a:pt x="135217" y="396348"/>
                    <a:pt x="164113" y="434837"/>
                    <a:pt x="199763" y="434837"/>
                  </a:cubicBezTo>
                  <a:cubicBezTo>
                    <a:pt x="235409" y="434837"/>
                    <a:pt x="264305" y="396348"/>
                    <a:pt x="264305" y="348869"/>
                  </a:cubicBezTo>
                  <a:cubicBezTo>
                    <a:pt x="264305" y="313258"/>
                    <a:pt x="248051" y="282705"/>
                    <a:pt x="224886" y="269654"/>
                  </a:cubicBezTo>
                  <a:close/>
                  <a:moveTo>
                    <a:pt x="51662" y="11845"/>
                  </a:moveTo>
                  <a:cubicBezTo>
                    <a:pt x="46186" y="4526"/>
                    <a:pt x="38620" y="0"/>
                    <a:pt x="30265" y="0"/>
                  </a:cubicBezTo>
                  <a:cubicBezTo>
                    <a:pt x="13549" y="0"/>
                    <a:pt x="0" y="18107"/>
                    <a:pt x="0" y="40440"/>
                  </a:cubicBezTo>
                  <a:cubicBezTo>
                    <a:pt x="0" y="62775"/>
                    <a:pt x="13552" y="80880"/>
                    <a:pt x="30265" y="80879"/>
                  </a:cubicBezTo>
                  <a:cubicBezTo>
                    <a:pt x="46981" y="80880"/>
                    <a:pt x="60527" y="62773"/>
                    <a:pt x="60527" y="40440"/>
                  </a:cubicBezTo>
                  <a:cubicBezTo>
                    <a:pt x="60527" y="29273"/>
                    <a:pt x="57139" y="19163"/>
                    <a:pt x="51662" y="11845"/>
                  </a:cubicBezTo>
                  <a:close/>
                  <a:moveTo>
                    <a:pt x="393522" y="198509"/>
                  </a:moveTo>
                  <a:cubicBezTo>
                    <a:pt x="344748" y="238434"/>
                    <a:pt x="332807" y="326580"/>
                    <a:pt x="369566" y="409750"/>
                  </a:cubicBezTo>
                  <a:cubicBezTo>
                    <a:pt x="390388" y="461572"/>
                    <a:pt x="430310" y="503378"/>
                    <a:pt x="481030" y="526504"/>
                  </a:cubicBezTo>
                  <a:cubicBezTo>
                    <a:pt x="486418" y="460948"/>
                    <a:pt x="479079" y="394906"/>
                    <a:pt x="459654" y="332099"/>
                  </a:cubicBezTo>
                  <a:cubicBezTo>
                    <a:pt x="444884" y="284269"/>
                    <a:pt x="422630" y="239206"/>
                    <a:pt x="393522" y="198509"/>
                  </a:cubicBezTo>
                  <a:close/>
                  <a:moveTo>
                    <a:pt x="223108" y="84551"/>
                  </a:moveTo>
                  <a:cubicBezTo>
                    <a:pt x="215916" y="78888"/>
                    <a:pt x="207426" y="76465"/>
                    <a:pt x="199343" y="78627"/>
                  </a:cubicBezTo>
                  <a:cubicBezTo>
                    <a:pt x="183171" y="82951"/>
                    <a:pt x="174747" y="103974"/>
                    <a:pt x="180525" y="125580"/>
                  </a:cubicBezTo>
                  <a:cubicBezTo>
                    <a:pt x="186303" y="147190"/>
                    <a:pt x="204098" y="161199"/>
                    <a:pt x="220267" y="156875"/>
                  </a:cubicBezTo>
                  <a:cubicBezTo>
                    <a:pt x="236438" y="152551"/>
                    <a:pt x="244860" y="131529"/>
                    <a:pt x="239082" y="109922"/>
                  </a:cubicBezTo>
                  <a:cubicBezTo>
                    <a:pt x="236193" y="99119"/>
                    <a:pt x="230300" y="90214"/>
                    <a:pt x="223108" y="8455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06" name="Google Shape;1006;p21"/>
            <p:cNvSpPr/>
            <p:nvPr/>
          </p:nvSpPr>
          <p:spPr>
            <a:xfrm flipH="1" rot="4672513">
              <a:off x="462138" y="4637317"/>
              <a:ext cx="1378168" cy="1371482"/>
            </a:xfrm>
            <a:custGeom>
              <a:rect b="b" l="l" r="r" t="t"/>
              <a:pathLst>
                <a:path extrusionOk="0" h="1371752" w="1378439">
                  <a:moveTo>
                    <a:pt x="83619" y="1190029"/>
                  </a:moveTo>
                  <a:cubicBezTo>
                    <a:pt x="83619" y="1169160"/>
                    <a:pt x="64900" y="1152242"/>
                    <a:pt x="41808" y="1152242"/>
                  </a:cubicBezTo>
                  <a:cubicBezTo>
                    <a:pt x="18719" y="1152242"/>
                    <a:pt x="0" y="1169157"/>
                    <a:pt x="0" y="1190029"/>
                  </a:cubicBezTo>
                  <a:cubicBezTo>
                    <a:pt x="1" y="1210898"/>
                    <a:pt x="18720" y="1227817"/>
                    <a:pt x="41808" y="1227817"/>
                  </a:cubicBezTo>
                  <a:cubicBezTo>
                    <a:pt x="64900" y="1227817"/>
                    <a:pt x="83619" y="1210898"/>
                    <a:pt x="83619" y="1190029"/>
                  </a:cubicBezTo>
                  <a:close/>
                  <a:moveTo>
                    <a:pt x="370444" y="615263"/>
                  </a:moveTo>
                  <a:cubicBezTo>
                    <a:pt x="370444" y="594394"/>
                    <a:pt x="351725" y="577476"/>
                    <a:pt x="328633" y="577476"/>
                  </a:cubicBezTo>
                  <a:cubicBezTo>
                    <a:pt x="305544" y="577476"/>
                    <a:pt x="286825" y="594392"/>
                    <a:pt x="286825" y="615263"/>
                  </a:cubicBezTo>
                  <a:cubicBezTo>
                    <a:pt x="286825" y="636132"/>
                    <a:pt x="305545" y="653051"/>
                    <a:pt x="328633" y="653051"/>
                  </a:cubicBezTo>
                  <a:cubicBezTo>
                    <a:pt x="351725" y="653051"/>
                    <a:pt x="370444" y="636132"/>
                    <a:pt x="370444" y="615263"/>
                  </a:cubicBezTo>
                  <a:close/>
                  <a:moveTo>
                    <a:pt x="512325" y="1121898"/>
                  </a:moveTo>
                  <a:cubicBezTo>
                    <a:pt x="510137" y="1086488"/>
                    <a:pt x="480664" y="1045354"/>
                    <a:pt x="434165" y="1018241"/>
                  </a:cubicBezTo>
                  <a:cubicBezTo>
                    <a:pt x="372169" y="982093"/>
                    <a:pt x="303380" y="984562"/>
                    <a:pt x="280524" y="1023762"/>
                  </a:cubicBezTo>
                  <a:cubicBezTo>
                    <a:pt x="257669" y="1062959"/>
                    <a:pt x="289400" y="1124037"/>
                    <a:pt x="351401" y="1160188"/>
                  </a:cubicBezTo>
                  <a:cubicBezTo>
                    <a:pt x="413397" y="1196336"/>
                    <a:pt x="482184" y="1193866"/>
                    <a:pt x="505038" y="1154669"/>
                  </a:cubicBezTo>
                  <a:cubicBezTo>
                    <a:pt x="510752" y="1144869"/>
                    <a:pt x="513055" y="1133702"/>
                    <a:pt x="512325" y="1121898"/>
                  </a:cubicBezTo>
                  <a:close/>
                  <a:moveTo>
                    <a:pt x="669016" y="1333965"/>
                  </a:moveTo>
                  <a:cubicBezTo>
                    <a:pt x="669016" y="1313096"/>
                    <a:pt x="650294" y="1296177"/>
                    <a:pt x="627205" y="1296177"/>
                  </a:cubicBezTo>
                  <a:cubicBezTo>
                    <a:pt x="604117" y="1296177"/>
                    <a:pt x="585395" y="1313093"/>
                    <a:pt x="585394" y="1333965"/>
                  </a:cubicBezTo>
                  <a:cubicBezTo>
                    <a:pt x="585395" y="1354834"/>
                    <a:pt x="604117" y="1371752"/>
                    <a:pt x="627206" y="1371752"/>
                  </a:cubicBezTo>
                  <a:cubicBezTo>
                    <a:pt x="650294" y="1371752"/>
                    <a:pt x="669016" y="1354834"/>
                    <a:pt x="669016" y="1333965"/>
                  </a:cubicBezTo>
                  <a:close/>
                  <a:moveTo>
                    <a:pt x="587285" y="860759"/>
                  </a:moveTo>
                  <a:cubicBezTo>
                    <a:pt x="587285" y="839890"/>
                    <a:pt x="568566" y="822972"/>
                    <a:pt x="545477" y="822972"/>
                  </a:cubicBezTo>
                  <a:cubicBezTo>
                    <a:pt x="522386" y="822972"/>
                    <a:pt x="503667" y="839887"/>
                    <a:pt x="503666" y="860759"/>
                  </a:cubicBezTo>
                  <a:cubicBezTo>
                    <a:pt x="503667" y="881628"/>
                    <a:pt x="522386" y="898547"/>
                    <a:pt x="545478" y="898547"/>
                  </a:cubicBezTo>
                  <a:cubicBezTo>
                    <a:pt x="568566" y="898547"/>
                    <a:pt x="587285" y="881628"/>
                    <a:pt x="587285" y="860759"/>
                  </a:cubicBezTo>
                  <a:close/>
                  <a:moveTo>
                    <a:pt x="731622" y="626553"/>
                  </a:moveTo>
                  <a:cubicBezTo>
                    <a:pt x="731622" y="605684"/>
                    <a:pt x="712903" y="588765"/>
                    <a:pt x="689814" y="588765"/>
                  </a:cubicBezTo>
                  <a:cubicBezTo>
                    <a:pt x="666722" y="588765"/>
                    <a:pt x="648003" y="605681"/>
                    <a:pt x="648003" y="626553"/>
                  </a:cubicBezTo>
                  <a:cubicBezTo>
                    <a:pt x="648004" y="647419"/>
                    <a:pt x="666723" y="664337"/>
                    <a:pt x="689814" y="664337"/>
                  </a:cubicBezTo>
                  <a:cubicBezTo>
                    <a:pt x="712903" y="664338"/>
                    <a:pt x="731622" y="647422"/>
                    <a:pt x="731622" y="626553"/>
                  </a:cubicBezTo>
                  <a:close/>
                  <a:moveTo>
                    <a:pt x="872674" y="1083615"/>
                  </a:moveTo>
                  <a:cubicBezTo>
                    <a:pt x="867406" y="1066990"/>
                    <a:pt x="855629" y="1051740"/>
                    <a:pt x="838593" y="1041806"/>
                  </a:cubicBezTo>
                  <a:cubicBezTo>
                    <a:pt x="804516" y="1021937"/>
                    <a:pt x="762304" y="1030857"/>
                    <a:pt x="744304" y="1061729"/>
                  </a:cubicBezTo>
                  <a:cubicBezTo>
                    <a:pt x="726304" y="1092600"/>
                    <a:pt x="739333" y="1133730"/>
                    <a:pt x="773410" y="1153599"/>
                  </a:cubicBezTo>
                  <a:cubicBezTo>
                    <a:pt x="807484" y="1173466"/>
                    <a:pt x="849698" y="1164548"/>
                    <a:pt x="867699" y="1133676"/>
                  </a:cubicBezTo>
                  <a:cubicBezTo>
                    <a:pt x="876699" y="1118241"/>
                    <a:pt x="877941" y="1100240"/>
                    <a:pt x="872674" y="1083615"/>
                  </a:cubicBezTo>
                  <a:close/>
                  <a:moveTo>
                    <a:pt x="963242" y="510724"/>
                  </a:moveTo>
                  <a:cubicBezTo>
                    <a:pt x="963242" y="475053"/>
                    <a:pt x="931324" y="446137"/>
                    <a:pt x="891952" y="446137"/>
                  </a:cubicBezTo>
                  <a:cubicBezTo>
                    <a:pt x="852578" y="446137"/>
                    <a:pt x="820663" y="475053"/>
                    <a:pt x="820663" y="510724"/>
                  </a:cubicBezTo>
                  <a:cubicBezTo>
                    <a:pt x="820663" y="546396"/>
                    <a:pt x="852578" y="575312"/>
                    <a:pt x="891952" y="575312"/>
                  </a:cubicBezTo>
                  <a:cubicBezTo>
                    <a:pt x="931324" y="575312"/>
                    <a:pt x="963242" y="546396"/>
                    <a:pt x="963242" y="510724"/>
                  </a:cubicBezTo>
                  <a:close/>
                  <a:moveTo>
                    <a:pt x="1087727" y="826222"/>
                  </a:moveTo>
                  <a:cubicBezTo>
                    <a:pt x="1076800" y="794709"/>
                    <a:pt x="1050682" y="763454"/>
                    <a:pt x="1013647" y="741860"/>
                  </a:cubicBezTo>
                  <a:cubicBezTo>
                    <a:pt x="947805" y="703470"/>
                    <a:pt x="872392" y="710148"/>
                    <a:pt x="845205" y="756775"/>
                  </a:cubicBezTo>
                  <a:cubicBezTo>
                    <a:pt x="818018" y="803403"/>
                    <a:pt x="849352" y="872323"/>
                    <a:pt x="915194" y="910713"/>
                  </a:cubicBezTo>
                  <a:cubicBezTo>
                    <a:pt x="981035" y="949103"/>
                    <a:pt x="1056451" y="942426"/>
                    <a:pt x="1083638" y="895797"/>
                  </a:cubicBezTo>
                  <a:cubicBezTo>
                    <a:pt x="1090435" y="884141"/>
                    <a:pt x="1093574" y="871091"/>
                    <a:pt x="1093430" y="857473"/>
                  </a:cubicBezTo>
                  <a:cubicBezTo>
                    <a:pt x="1093323" y="847259"/>
                    <a:pt x="1091369" y="836726"/>
                    <a:pt x="1087727" y="826222"/>
                  </a:cubicBezTo>
                  <a:close/>
                  <a:moveTo>
                    <a:pt x="995223" y="37788"/>
                  </a:moveTo>
                  <a:cubicBezTo>
                    <a:pt x="995223" y="16919"/>
                    <a:pt x="976504" y="0"/>
                    <a:pt x="953413" y="0"/>
                  </a:cubicBezTo>
                  <a:cubicBezTo>
                    <a:pt x="930324" y="0"/>
                    <a:pt x="911605" y="16916"/>
                    <a:pt x="911604" y="37788"/>
                  </a:cubicBezTo>
                  <a:cubicBezTo>
                    <a:pt x="911605" y="58657"/>
                    <a:pt x="930324" y="75575"/>
                    <a:pt x="953413" y="75575"/>
                  </a:cubicBezTo>
                  <a:cubicBezTo>
                    <a:pt x="976504" y="75575"/>
                    <a:pt x="995223" y="58657"/>
                    <a:pt x="995223" y="37788"/>
                  </a:cubicBezTo>
                  <a:close/>
                  <a:moveTo>
                    <a:pt x="1224131" y="1019959"/>
                  </a:moveTo>
                  <a:cubicBezTo>
                    <a:pt x="1224132" y="999090"/>
                    <a:pt x="1205412" y="982172"/>
                    <a:pt x="1182321" y="982172"/>
                  </a:cubicBezTo>
                  <a:cubicBezTo>
                    <a:pt x="1159232" y="982172"/>
                    <a:pt x="1140513" y="999088"/>
                    <a:pt x="1140513" y="1019959"/>
                  </a:cubicBezTo>
                  <a:cubicBezTo>
                    <a:pt x="1140513" y="1040828"/>
                    <a:pt x="1159232" y="1057747"/>
                    <a:pt x="1182321" y="1057747"/>
                  </a:cubicBezTo>
                  <a:cubicBezTo>
                    <a:pt x="1205412" y="1057747"/>
                    <a:pt x="1224131" y="1040831"/>
                    <a:pt x="1224131" y="1019959"/>
                  </a:cubicBezTo>
                  <a:close/>
                  <a:moveTo>
                    <a:pt x="1378439" y="804110"/>
                  </a:moveTo>
                  <a:cubicBezTo>
                    <a:pt x="1378440" y="783241"/>
                    <a:pt x="1359720" y="766323"/>
                    <a:pt x="1336631" y="766323"/>
                  </a:cubicBezTo>
                  <a:cubicBezTo>
                    <a:pt x="1313540" y="766323"/>
                    <a:pt x="1294821" y="783239"/>
                    <a:pt x="1294821" y="804110"/>
                  </a:cubicBezTo>
                  <a:cubicBezTo>
                    <a:pt x="1294821" y="824979"/>
                    <a:pt x="1313540" y="841898"/>
                    <a:pt x="1336632" y="841898"/>
                  </a:cubicBezTo>
                  <a:cubicBezTo>
                    <a:pt x="1359720" y="841898"/>
                    <a:pt x="1378439" y="824982"/>
                    <a:pt x="1378439" y="80411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07" name="Google Shape;1007;p21"/>
            <p:cNvSpPr/>
            <p:nvPr/>
          </p:nvSpPr>
          <p:spPr>
            <a:xfrm flipH="1">
              <a:off x="2555591" y="2323765"/>
              <a:ext cx="251143" cy="155805"/>
            </a:xfrm>
            <a:custGeom>
              <a:rect b="b" l="l" r="r" t="t"/>
              <a:pathLst>
                <a:path extrusionOk="0" h="55348" w="89216">
                  <a:moveTo>
                    <a:pt x="-260" y="55175"/>
                  </a:moveTo>
                  <a:cubicBezTo>
                    <a:pt x="-9118" y="978"/>
                    <a:pt x="65082" y="-22835"/>
                    <a:pt x="88227" y="27457"/>
                  </a:cubicBezTo>
                  <a:cubicBezTo>
                    <a:pt x="72796" y="5464"/>
                    <a:pt x="42412" y="177"/>
                    <a:pt x="20409" y="15636"/>
                  </a:cubicBezTo>
                  <a:cubicBezTo>
                    <a:pt x="7550" y="24695"/>
                    <a:pt x="-164" y="39430"/>
                    <a:pt x="-260" y="55175"/>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08" name="Google Shape;1008;p21"/>
            <p:cNvSpPr/>
            <p:nvPr/>
          </p:nvSpPr>
          <p:spPr>
            <a:xfrm flipH="1">
              <a:off x="2680016" y="2683782"/>
              <a:ext cx="76962" cy="76177"/>
            </a:xfrm>
            <a:custGeom>
              <a:rect b="b" l="l" r="r" t="t"/>
              <a:pathLst>
                <a:path extrusionOk="0" h="27061" w="27340">
                  <a:moveTo>
                    <a:pt x="26351" y="22686"/>
                  </a:moveTo>
                  <a:cubicBezTo>
                    <a:pt x="19589" y="28735"/>
                    <a:pt x="9302" y="28192"/>
                    <a:pt x="3206" y="21458"/>
                  </a:cubicBezTo>
                  <a:cubicBezTo>
                    <a:pt x="539" y="18524"/>
                    <a:pt x="-890" y="14733"/>
                    <a:pt x="-986" y="10780"/>
                  </a:cubicBezTo>
                  <a:cubicBezTo>
                    <a:pt x="-1081" y="6675"/>
                    <a:pt x="443" y="2703"/>
                    <a:pt x="3396" y="-174"/>
                  </a:cubicBezTo>
                  <a:cubicBezTo>
                    <a:pt x="-318" y="8770"/>
                    <a:pt x="3967" y="19019"/>
                    <a:pt x="12921" y="22715"/>
                  </a:cubicBezTo>
                  <a:cubicBezTo>
                    <a:pt x="17207" y="24496"/>
                    <a:pt x="22065" y="24487"/>
                    <a:pt x="26351" y="22686"/>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09" name="Google Shape;1009;p21"/>
            <p:cNvSpPr/>
            <p:nvPr/>
          </p:nvSpPr>
          <p:spPr>
            <a:xfrm flipH="1">
              <a:off x="2978605" y="2958536"/>
              <a:ext cx="139697" cy="107049"/>
            </a:xfrm>
            <a:custGeom>
              <a:rect b="b" l="l" r="r" t="t"/>
              <a:pathLst>
                <a:path extrusionOk="0" h="38028" w="49626">
                  <a:moveTo>
                    <a:pt x="-990" y="26306"/>
                  </a:moveTo>
                  <a:lnTo>
                    <a:pt x="40730" y="37640"/>
                  </a:lnTo>
                  <a:cubicBezTo>
                    <a:pt x="43683" y="38479"/>
                    <a:pt x="46730" y="36783"/>
                    <a:pt x="47587" y="33859"/>
                  </a:cubicBezTo>
                  <a:cubicBezTo>
                    <a:pt x="47683" y="33383"/>
                    <a:pt x="47778" y="32897"/>
                    <a:pt x="47778" y="32402"/>
                  </a:cubicBezTo>
                  <a:lnTo>
                    <a:pt x="48636" y="-174"/>
                  </a:ln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10" name="Google Shape;1010;p21"/>
            <p:cNvSpPr/>
            <p:nvPr/>
          </p:nvSpPr>
          <p:spPr>
            <a:xfrm flipH="1">
              <a:off x="2978605" y="2958536"/>
              <a:ext cx="139697" cy="107049"/>
            </a:xfrm>
            <a:custGeom>
              <a:rect b="b" l="l" r="r" t="t"/>
              <a:pathLst>
                <a:path extrusionOk="0" h="38028" w="49626">
                  <a:moveTo>
                    <a:pt x="-990" y="26306"/>
                  </a:moveTo>
                  <a:lnTo>
                    <a:pt x="40730" y="37640"/>
                  </a:lnTo>
                  <a:cubicBezTo>
                    <a:pt x="43683" y="38479"/>
                    <a:pt x="46730" y="36783"/>
                    <a:pt x="47587" y="33859"/>
                  </a:cubicBezTo>
                  <a:cubicBezTo>
                    <a:pt x="47683" y="33383"/>
                    <a:pt x="47778" y="32897"/>
                    <a:pt x="47778" y="32402"/>
                  </a:cubicBezTo>
                  <a:lnTo>
                    <a:pt x="48636" y="-174"/>
                  </a:ln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11" name="Google Shape;1011;p21"/>
            <p:cNvSpPr/>
            <p:nvPr/>
          </p:nvSpPr>
          <p:spPr>
            <a:xfrm flipH="1">
              <a:off x="2814557" y="2847026"/>
              <a:ext cx="138622" cy="108929"/>
            </a:xfrm>
            <a:custGeom>
              <a:rect b="b" l="l" r="r" t="t"/>
              <a:pathLst>
                <a:path extrusionOk="0" h="38696" w="49244">
                  <a:moveTo>
                    <a:pt x="-990" y="33831"/>
                  </a:moveTo>
                  <a:lnTo>
                    <a:pt x="42349" y="38498"/>
                  </a:lnTo>
                  <a:cubicBezTo>
                    <a:pt x="45301" y="38784"/>
                    <a:pt x="47969" y="36584"/>
                    <a:pt x="48255" y="33602"/>
                  </a:cubicBezTo>
                  <a:cubicBezTo>
                    <a:pt x="48255" y="33231"/>
                    <a:pt x="48255" y="32859"/>
                    <a:pt x="48255" y="32497"/>
                  </a:cubicBezTo>
                  <a:lnTo>
                    <a:pt x="43968" y="-174"/>
                  </a:ln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12" name="Google Shape;1012;p21"/>
            <p:cNvSpPr/>
            <p:nvPr/>
          </p:nvSpPr>
          <p:spPr>
            <a:xfrm flipH="1">
              <a:off x="2814557" y="2847026"/>
              <a:ext cx="138622" cy="108929"/>
            </a:xfrm>
            <a:custGeom>
              <a:rect b="b" l="l" r="r" t="t"/>
              <a:pathLst>
                <a:path extrusionOk="0" h="38696" w="49244">
                  <a:moveTo>
                    <a:pt x="-990" y="33831"/>
                  </a:moveTo>
                  <a:lnTo>
                    <a:pt x="42349" y="38498"/>
                  </a:lnTo>
                  <a:cubicBezTo>
                    <a:pt x="45301" y="38784"/>
                    <a:pt x="47969" y="36584"/>
                    <a:pt x="48255" y="33602"/>
                  </a:cubicBezTo>
                  <a:cubicBezTo>
                    <a:pt x="48255" y="33231"/>
                    <a:pt x="48255" y="32859"/>
                    <a:pt x="48255" y="32497"/>
                  </a:cubicBezTo>
                  <a:lnTo>
                    <a:pt x="43968" y="-174"/>
                  </a:ln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13" name="Google Shape;1013;p21"/>
            <p:cNvSpPr/>
            <p:nvPr/>
          </p:nvSpPr>
          <p:spPr>
            <a:xfrm flipH="1">
              <a:off x="2741718" y="2738732"/>
              <a:ext cx="841119" cy="362806"/>
            </a:xfrm>
            <a:custGeom>
              <a:rect b="b" l="l" r="r" t="t"/>
              <a:pathLst>
                <a:path extrusionOk="0" h="128883" w="298799">
                  <a:moveTo>
                    <a:pt x="-990" y="120508"/>
                  </a:moveTo>
                  <a:cubicBezTo>
                    <a:pt x="112167" y="139558"/>
                    <a:pt x="227610" y="89171"/>
                    <a:pt x="297809" y="-174"/>
                  </a:cubicBezTo>
                  <a:cubicBezTo>
                    <a:pt x="235420" y="96315"/>
                    <a:pt x="111310" y="150321"/>
                    <a:pt x="-990" y="120508"/>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14" name="Google Shape;1014;p21"/>
            <p:cNvSpPr/>
            <p:nvPr/>
          </p:nvSpPr>
          <p:spPr>
            <a:xfrm flipH="1">
              <a:off x="3687103" y="2495586"/>
              <a:ext cx="30565" cy="59813"/>
            </a:xfrm>
            <a:custGeom>
              <a:rect b="b" l="l" r="r" t="t"/>
              <a:pathLst>
                <a:path extrusionOk="0" h="21248" w="10858">
                  <a:moveTo>
                    <a:pt x="4154" y="21075"/>
                  </a:moveTo>
                  <a:cubicBezTo>
                    <a:pt x="1582" y="21075"/>
                    <a:pt x="-609" y="17837"/>
                    <a:pt x="-990" y="13169"/>
                  </a:cubicBezTo>
                  <a:cubicBezTo>
                    <a:pt x="-990" y="12284"/>
                    <a:pt x="-990" y="11389"/>
                    <a:pt x="-990" y="10503"/>
                  </a:cubicBezTo>
                  <a:lnTo>
                    <a:pt x="-990" y="7931"/>
                  </a:lnTo>
                  <a:cubicBezTo>
                    <a:pt x="-513" y="2692"/>
                    <a:pt x="2153" y="-832"/>
                    <a:pt x="5011" y="-70"/>
                  </a:cubicBezTo>
                  <a:cubicBezTo>
                    <a:pt x="7869" y="692"/>
                    <a:pt x="9869" y="5169"/>
                    <a:pt x="9869" y="10407"/>
                  </a:cubicBezTo>
                  <a:cubicBezTo>
                    <a:pt x="9869" y="15646"/>
                    <a:pt x="7869" y="19932"/>
                    <a:pt x="5011" y="20980"/>
                  </a:cubicBezTo>
                  <a:close/>
                  <a:moveTo>
                    <a:pt x="3297" y="18694"/>
                  </a:moveTo>
                  <a:lnTo>
                    <a:pt x="3297" y="18694"/>
                  </a:ln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1015" name="Google Shape;1015;p21"/>
          <p:cNvGrpSpPr/>
          <p:nvPr/>
        </p:nvGrpSpPr>
        <p:grpSpPr>
          <a:xfrm flipH="1">
            <a:off x="10186237" y="5989261"/>
            <a:ext cx="1078944" cy="868729"/>
            <a:chOff x="8015873" y="3767706"/>
            <a:chExt cx="3906388" cy="3145291"/>
          </a:xfrm>
        </p:grpSpPr>
        <p:sp>
          <p:nvSpPr>
            <p:cNvPr id="1016" name="Google Shape;1016;p21"/>
            <p:cNvSpPr/>
            <p:nvPr/>
          </p:nvSpPr>
          <p:spPr>
            <a:xfrm flipH="1">
              <a:off x="9908122" y="4371995"/>
              <a:ext cx="1664668" cy="1302553"/>
            </a:xfrm>
            <a:custGeom>
              <a:rect b="b" l="l" r="r" t="t"/>
              <a:pathLst>
                <a:path extrusionOk="0" h="1302553" w="1664668">
                  <a:moveTo>
                    <a:pt x="29723" y="841545"/>
                  </a:moveTo>
                  <a:cubicBezTo>
                    <a:pt x="25092" y="841081"/>
                    <a:pt x="20201" y="841854"/>
                    <a:pt x="15829" y="843834"/>
                  </a:cubicBezTo>
                  <a:cubicBezTo>
                    <a:pt x="2186" y="850038"/>
                    <a:pt x="-3732" y="866048"/>
                    <a:pt x="2443" y="879637"/>
                  </a:cubicBezTo>
                  <a:lnTo>
                    <a:pt x="171281" y="1267499"/>
                  </a:lnTo>
                  <a:cubicBezTo>
                    <a:pt x="175142" y="1277308"/>
                    <a:pt x="184664" y="1283715"/>
                    <a:pt x="195219" y="1283715"/>
                  </a:cubicBezTo>
                  <a:lnTo>
                    <a:pt x="652830" y="1302502"/>
                  </a:lnTo>
                  <a:cubicBezTo>
                    <a:pt x="657977" y="1302813"/>
                    <a:pt x="662866" y="1301705"/>
                    <a:pt x="667500" y="1299311"/>
                  </a:cubicBezTo>
                  <a:cubicBezTo>
                    <a:pt x="680626" y="1292156"/>
                    <a:pt x="685774" y="1275633"/>
                    <a:pt x="678567" y="1262352"/>
                  </a:cubicBezTo>
                  <a:lnTo>
                    <a:pt x="472667" y="874746"/>
                  </a:lnTo>
                  <a:cubicBezTo>
                    <a:pt x="468033" y="866226"/>
                    <a:pt x="459284" y="860744"/>
                    <a:pt x="449762" y="860333"/>
                  </a:cubicBezTo>
                  <a:close/>
                  <a:moveTo>
                    <a:pt x="585402" y="88595"/>
                  </a:moveTo>
                  <a:cubicBezTo>
                    <a:pt x="570213" y="87309"/>
                    <a:pt x="557086" y="98428"/>
                    <a:pt x="555803" y="113432"/>
                  </a:cubicBezTo>
                  <a:lnTo>
                    <a:pt x="499178" y="660867"/>
                  </a:lnTo>
                  <a:cubicBezTo>
                    <a:pt x="497894" y="671214"/>
                    <a:pt x="502782" y="681382"/>
                    <a:pt x="511788" y="686605"/>
                  </a:cubicBezTo>
                  <a:lnTo>
                    <a:pt x="1018045" y="1000602"/>
                  </a:lnTo>
                  <a:cubicBezTo>
                    <a:pt x="1022166" y="1003202"/>
                    <a:pt x="1027054" y="1004618"/>
                    <a:pt x="1031945" y="1004720"/>
                  </a:cubicBezTo>
                  <a:cubicBezTo>
                    <a:pt x="1047131" y="1005004"/>
                    <a:pt x="1059485" y="993009"/>
                    <a:pt x="1059742" y="977953"/>
                  </a:cubicBezTo>
                  <a:lnTo>
                    <a:pt x="1073898" y="406581"/>
                  </a:lnTo>
                  <a:cubicBezTo>
                    <a:pt x="1074154" y="396877"/>
                    <a:pt x="1069264" y="387769"/>
                    <a:pt x="1061030" y="382645"/>
                  </a:cubicBezTo>
                  <a:lnTo>
                    <a:pt x="597756" y="92842"/>
                  </a:lnTo>
                  <a:cubicBezTo>
                    <a:pt x="593894" y="90448"/>
                    <a:pt x="589774" y="88981"/>
                    <a:pt x="585402" y="88595"/>
                  </a:cubicBezTo>
                  <a:close/>
                  <a:moveTo>
                    <a:pt x="1451273" y="73"/>
                  </a:moveTo>
                  <a:cubicBezTo>
                    <a:pt x="1444323" y="585"/>
                    <a:pt x="1437566" y="3751"/>
                    <a:pt x="1432677" y="9453"/>
                  </a:cubicBezTo>
                  <a:lnTo>
                    <a:pt x="1156771" y="350474"/>
                  </a:lnTo>
                  <a:cubicBezTo>
                    <a:pt x="1150337" y="358683"/>
                    <a:pt x="1149049" y="369829"/>
                    <a:pt x="1153426" y="379300"/>
                  </a:cubicBezTo>
                  <a:lnTo>
                    <a:pt x="1355465" y="809115"/>
                  </a:lnTo>
                  <a:cubicBezTo>
                    <a:pt x="1357526" y="813438"/>
                    <a:pt x="1360615" y="817172"/>
                    <a:pt x="1364730" y="819899"/>
                  </a:cubicBezTo>
                  <a:cubicBezTo>
                    <a:pt x="1377084" y="828470"/>
                    <a:pt x="1394070" y="825354"/>
                    <a:pt x="1402565" y="812976"/>
                  </a:cubicBezTo>
                  <a:lnTo>
                    <a:pt x="1659940" y="437208"/>
                  </a:lnTo>
                  <a:cubicBezTo>
                    <a:pt x="1665344" y="429667"/>
                    <a:pt x="1666117" y="419837"/>
                    <a:pt x="1662256" y="411471"/>
                  </a:cubicBezTo>
                  <a:lnTo>
                    <a:pt x="1478232" y="16143"/>
                  </a:lnTo>
                  <a:cubicBezTo>
                    <a:pt x="1476686" y="12487"/>
                    <a:pt x="1474114" y="9245"/>
                    <a:pt x="1471026" y="6621"/>
                  </a:cubicBezTo>
                  <a:cubicBezTo>
                    <a:pt x="1465365" y="1704"/>
                    <a:pt x="1458222" y="-439"/>
                    <a:pt x="1451273" y="7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17" name="Google Shape;1017;p21"/>
            <p:cNvSpPr/>
            <p:nvPr/>
          </p:nvSpPr>
          <p:spPr>
            <a:xfrm flipH="1">
              <a:off x="8015873" y="3767706"/>
              <a:ext cx="3906388" cy="3145291"/>
            </a:xfrm>
            <a:custGeom>
              <a:rect b="b" l="l" r="r" t="t"/>
              <a:pathLst>
                <a:path extrusionOk="0" h="1163845" w="1445472">
                  <a:moveTo>
                    <a:pt x="-826" y="662999"/>
                  </a:moveTo>
                  <a:cubicBezTo>
                    <a:pt x="19653" y="698432"/>
                    <a:pt x="36797" y="735580"/>
                    <a:pt x="59753" y="769584"/>
                  </a:cubicBezTo>
                  <a:cubicBezTo>
                    <a:pt x="82708" y="803588"/>
                    <a:pt x="106616" y="837211"/>
                    <a:pt x="138334" y="862357"/>
                  </a:cubicBezTo>
                  <a:cubicBezTo>
                    <a:pt x="194627" y="907220"/>
                    <a:pt x="279114" y="897695"/>
                    <a:pt x="331501" y="948940"/>
                  </a:cubicBezTo>
                  <a:cubicBezTo>
                    <a:pt x="345217" y="962370"/>
                    <a:pt x="349027" y="972466"/>
                    <a:pt x="377888" y="1045618"/>
                  </a:cubicBezTo>
                  <a:cubicBezTo>
                    <a:pt x="401605" y="1105912"/>
                    <a:pt x="413987" y="1136296"/>
                    <a:pt x="435038" y="1146202"/>
                  </a:cubicBezTo>
                  <a:cubicBezTo>
                    <a:pt x="436656" y="1146964"/>
                    <a:pt x="463136" y="1159061"/>
                    <a:pt x="485424" y="1147536"/>
                  </a:cubicBezTo>
                  <a:cubicBezTo>
                    <a:pt x="504474" y="1137535"/>
                    <a:pt x="506856" y="1116961"/>
                    <a:pt x="521143" y="1080861"/>
                  </a:cubicBezTo>
                  <a:cubicBezTo>
                    <a:pt x="536479" y="1042761"/>
                    <a:pt x="542956" y="1003994"/>
                    <a:pt x="570102" y="995136"/>
                  </a:cubicBezTo>
                  <a:cubicBezTo>
                    <a:pt x="633825" y="973514"/>
                    <a:pt x="676306" y="979134"/>
                    <a:pt x="714406" y="992564"/>
                  </a:cubicBezTo>
                  <a:cubicBezTo>
                    <a:pt x="740504" y="1002089"/>
                    <a:pt x="744791" y="1037427"/>
                    <a:pt x="756792" y="1073241"/>
                  </a:cubicBezTo>
                  <a:cubicBezTo>
                    <a:pt x="770127" y="1112960"/>
                    <a:pt x="767746" y="1132201"/>
                    <a:pt x="787272" y="1148774"/>
                  </a:cubicBezTo>
                  <a:cubicBezTo>
                    <a:pt x="801655" y="1161614"/>
                    <a:pt x="821467" y="1166567"/>
                    <a:pt x="840231" y="1162014"/>
                  </a:cubicBezTo>
                  <a:cubicBezTo>
                    <a:pt x="868806" y="1152489"/>
                    <a:pt x="874617" y="1117723"/>
                    <a:pt x="888523" y="1095339"/>
                  </a:cubicBezTo>
                  <a:cubicBezTo>
                    <a:pt x="913669" y="1054572"/>
                    <a:pt x="949959" y="1023806"/>
                    <a:pt x="974248" y="982087"/>
                  </a:cubicBezTo>
                  <a:cubicBezTo>
                    <a:pt x="998536" y="940367"/>
                    <a:pt x="1035018" y="876454"/>
                    <a:pt x="1041685" y="790158"/>
                  </a:cubicBezTo>
                  <a:cubicBezTo>
                    <a:pt x="1045781" y="738342"/>
                    <a:pt x="1037399" y="697765"/>
                    <a:pt x="1024540" y="635281"/>
                  </a:cubicBezTo>
                  <a:cubicBezTo>
                    <a:pt x="1010253" y="566130"/>
                    <a:pt x="997775" y="547556"/>
                    <a:pt x="988726" y="489644"/>
                  </a:cubicBezTo>
                  <a:cubicBezTo>
                    <a:pt x="981583" y="443638"/>
                    <a:pt x="980249" y="396918"/>
                    <a:pt x="984821" y="350579"/>
                  </a:cubicBezTo>
                  <a:cubicBezTo>
                    <a:pt x="1013682" y="383859"/>
                    <a:pt x="1045590" y="414435"/>
                    <a:pt x="1080071" y="441924"/>
                  </a:cubicBezTo>
                  <a:cubicBezTo>
                    <a:pt x="1121600" y="474976"/>
                    <a:pt x="1143126" y="491740"/>
                    <a:pt x="1178083" y="502884"/>
                  </a:cubicBezTo>
                  <a:cubicBezTo>
                    <a:pt x="1217897" y="516314"/>
                    <a:pt x="1260855" y="517247"/>
                    <a:pt x="1301241" y="505551"/>
                  </a:cubicBezTo>
                  <a:cubicBezTo>
                    <a:pt x="1343247" y="492797"/>
                    <a:pt x="1380013" y="466756"/>
                    <a:pt x="1406016" y="431351"/>
                  </a:cubicBezTo>
                  <a:cubicBezTo>
                    <a:pt x="1435829" y="389003"/>
                    <a:pt x="1449069" y="337168"/>
                    <a:pt x="1443068" y="285714"/>
                  </a:cubicBezTo>
                  <a:cubicBezTo>
                    <a:pt x="1435639" y="211228"/>
                    <a:pt x="1391633" y="163508"/>
                    <a:pt x="1367630" y="137410"/>
                  </a:cubicBezTo>
                  <a:cubicBezTo>
                    <a:pt x="1300955" y="65115"/>
                    <a:pt x="1221421" y="43874"/>
                    <a:pt x="1135887" y="20919"/>
                  </a:cubicBezTo>
                  <a:cubicBezTo>
                    <a:pt x="1065022" y="1869"/>
                    <a:pt x="1021587" y="-8990"/>
                    <a:pt x="969104" y="9013"/>
                  </a:cubicBezTo>
                  <a:cubicBezTo>
                    <a:pt x="925289" y="24662"/>
                    <a:pt x="888046" y="54504"/>
                    <a:pt x="863186" y="93785"/>
                  </a:cubicBezTo>
                  <a:cubicBezTo>
                    <a:pt x="841469" y="129313"/>
                    <a:pt x="838612" y="168652"/>
                    <a:pt x="832707" y="247328"/>
                  </a:cubicBezTo>
                  <a:cubicBezTo>
                    <a:pt x="828801" y="300478"/>
                    <a:pt x="831373" y="323528"/>
                    <a:pt x="824800" y="402205"/>
                  </a:cubicBezTo>
                  <a:cubicBezTo>
                    <a:pt x="819372" y="434294"/>
                    <a:pt x="812323" y="466079"/>
                    <a:pt x="803655" y="497455"/>
                  </a:cubicBezTo>
                  <a:cubicBezTo>
                    <a:pt x="797940" y="520696"/>
                    <a:pt x="794130" y="534697"/>
                    <a:pt x="782414" y="539841"/>
                  </a:cubicBezTo>
                  <a:cubicBezTo>
                    <a:pt x="769175" y="545746"/>
                    <a:pt x="753839" y="536412"/>
                    <a:pt x="728122" y="520791"/>
                  </a:cubicBezTo>
                  <a:cubicBezTo>
                    <a:pt x="695928" y="501741"/>
                    <a:pt x="662018" y="473166"/>
                    <a:pt x="623347" y="471070"/>
                  </a:cubicBezTo>
                  <a:cubicBezTo>
                    <a:pt x="598677" y="469832"/>
                    <a:pt x="574960" y="479738"/>
                    <a:pt x="552767" y="490692"/>
                  </a:cubicBezTo>
                  <a:cubicBezTo>
                    <a:pt x="496474" y="518581"/>
                    <a:pt x="444468" y="554300"/>
                    <a:pt x="398272" y="596800"/>
                  </a:cubicBezTo>
                  <a:cubicBezTo>
                    <a:pt x="355123" y="636520"/>
                    <a:pt x="325214" y="687193"/>
                    <a:pt x="276065" y="720625"/>
                  </a:cubicBezTo>
                  <a:cubicBezTo>
                    <a:pt x="247490" y="739675"/>
                    <a:pt x="232917" y="743390"/>
                    <a:pt x="227106" y="744438"/>
                  </a:cubicBezTo>
                  <a:cubicBezTo>
                    <a:pt x="193769" y="750915"/>
                    <a:pt x="167290" y="737675"/>
                    <a:pt x="121189" y="715387"/>
                  </a:cubicBezTo>
                  <a:cubicBezTo>
                    <a:pt x="5841" y="660427"/>
                    <a:pt x="-2446" y="660046"/>
                    <a:pt x="-826" y="66299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18" name="Google Shape;1018;p21"/>
            <p:cNvSpPr/>
            <p:nvPr/>
          </p:nvSpPr>
          <p:spPr>
            <a:xfrm flipH="1">
              <a:off x="8706788" y="4186110"/>
              <a:ext cx="226907" cy="176271"/>
            </a:xfrm>
            <a:custGeom>
              <a:rect b="b" l="l" r="r" t="t"/>
              <a:pathLst>
                <a:path extrusionOk="0" h="65225" w="83962">
                  <a:moveTo>
                    <a:pt x="-990" y="17808"/>
                  </a:moveTo>
                  <a:cubicBezTo>
                    <a:pt x="20537" y="-11720"/>
                    <a:pt x="71304" y="-3528"/>
                    <a:pt x="80925" y="32476"/>
                  </a:cubicBezTo>
                  <a:cubicBezTo>
                    <a:pt x="84258" y="43230"/>
                    <a:pt x="83497" y="54812"/>
                    <a:pt x="78830" y="65052"/>
                  </a:cubicBezTo>
                  <a:cubicBezTo>
                    <a:pt x="85116" y="38915"/>
                    <a:pt x="69019" y="12626"/>
                    <a:pt x="42920" y="6340"/>
                  </a:cubicBezTo>
                  <a:cubicBezTo>
                    <a:pt x="27299" y="2596"/>
                    <a:pt x="10916" y="6740"/>
                    <a:pt x="-990" y="17427"/>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19" name="Google Shape;1019;p21"/>
            <p:cNvSpPr/>
            <p:nvPr/>
          </p:nvSpPr>
          <p:spPr>
            <a:xfrm flipH="1">
              <a:off x="8271884" y="4543290"/>
              <a:ext cx="689348" cy="532330"/>
            </a:xfrm>
            <a:custGeom>
              <a:rect b="b" l="l" r="r" t="t"/>
              <a:pathLst>
                <a:path extrusionOk="0" h="196977" w="255078">
                  <a:moveTo>
                    <a:pt x="-990" y="-174"/>
                  </a:moveTo>
                  <a:cubicBezTo>
                    <a:pt x="39776" y="107554"/>
                    <a:pt x="141218" y="180801"/>
                    <a:pt x="254089" y="196804"/>
                  </a:cubicBezTo>
                  <a:cubicBezTo>
                    <a:pt x="139789" y="191660"/>
                    <a:pt x="30060" y="111841"/>
                    <a:pt x="-990" y="-174"/>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20" name="Google Shape;1020;p21"/>
            <p:cNvSpPr/>
            <p:nvPr/>
          </p:nvSpPr>
          <p:spPr>
            <a:xfrm flipH="1" rot="710374">
              <a:off x="9072793" y="4297314"/>
              <a:ext cx="262806" cy="334436"/>
            </a:xfrm>
            <a:custGeom>
              <a:rect b="b" l="l" r="r" t="t"/>
              <a:pathLst>
                <a:path extrusionOk="0" h="123634" w="97154">
                  <a:moveTo>
                    <a:pt x="96165" y="61644"/>
                  </a:moveTo>
                  <a:cubicBezTo>
                    <a:pt x="96165" y="95785"/>
                    <a:pt x="74416" y="123461"/>
                    <a:pt x="47587" y="123461"/>
                  </a:cubicBezTo>
                  <a:cubicBezTo>
                    <a:pt x="20759" y="123461"/>
                    <a:pt x="-990" y="95785"/>
                    <a:pt x="-990" y="61644"/>
                  </a:cubicBezTo>
                  <a:cubicBezTo>
                    <a:pt x="-990" y="27503"/>
                    <a:pt x="20759" y="-174"/>
                    <a:pt x="47587" y="-174"/>
                  </a:cubicBezTo>
                  <a:cubicBezTo>
                    <a:pt x="74416" y="-174"/>
                    <a:pt x="96165" y="27503"/>
                    <a:pt x="96165" y="61644"/>
                  </a:cubicBezTo>
                  <a:close/>
                </a:path>
              </a:pathLst>
            </a:custGeom>
            <a:solidFill>
              <a:srgbClr val="CFB6A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21" name="Google Shape;1021;p21"/>
            <p:cNvSpPr/>
            <p:nvPr/>
          </p:nvSpPr>
          <p:spPr>
            <a:xfrm flipH="1" rot="240851">
              <a:off x="8142624" y="4019859"/>
              <a:ext cx="435880" cy="556013"/>
            </a:xfrm>
            <a:custGeom>
              <a:rect b="b" l="l" r="r" t="t"/>
              <a:pathLst>
                <a:path extrusionOk="0" h="556039" w="435900">
                  <a:moveTo>
                    <a:pt x="218705" y="496185"/>
                  </a:moveTo>
                  <a:cubicBezTo>
                    <a:pt x="205879" y="496185"/>
                    <a:pt x="195485" y="509584"/>
                    <a:pt x="195485" y="526112"/>
                  </a:cubicBezTo>
                  <a:cubicBezTo>
                    <a:pt x="195485" y="542640"/>
                    <a:pt x="205879" y="556039"/>
                    <a:pt x="218705" y="556039"/>
                  </a:cubicBezTo>
                  <a:cubicBezTo>
                    <a:pt x="231529" y="556039"/>
                    <a:pt x="241923" y="542640"/>
                    <a:pt x="241923" y="526112"/>
                  </a:cubicBezTo>
                  <a:cubicBezTo>
                    <a:pt x="241923" y="509584"/>
                    <a:pt x="231528" y="496185"/>
                    <a:pt x="218705" y="496185"/>
                  </a:cubicBezTo>
                  <a:close/>
                  <a:moveTo>
                    <a:pt x="408001" y="269170"/>
                  </a:moveTo>
                  <a:cubicBezTo>
                    <a:pt x="398746" y="269021"/>
                    <a:pt x="388564" y="272281"/>
                    <a:pt x="379648" y="278982"/>
                  </a:cubicBezTo>
                  <a:cubicBezTo>
                    <a:pt x="361820" y="292382"/>
                    <a:pt x="355807" y="314478"/>
                    <a:pt x="366221" y="328334"/>
                  </a:cubicBezTo>
                  <a:cubicBezTo>
                    <a:pt x="376636" y="342190"/>
                    <a:pt x="399533" y="342559"/>
                    <a:pt x="417362" y="329158"/>
                  </a:cubicBezTo>
                  <a:cubicBezTo>
                    <a:pt x="435193" y="315756"/>
                    <a:pt x="441205" y="293659"/>
                    <a:pt x="430790" y="279802"/>
                  </a:cubicBezTo>
                  <a:cubicBezTo>
                    <a:pt x="425583" y="272874"/>
                    <a:pt x="417256" y="269318"/>
                    <a:pt x="408001" y="269170"/>
                  </a:cubicBezTo>
                  <a:close/>
                  <a:moveTo>
                    <a:pt x="42224" y="165414"/>
                  </a:moveTo>
                  <a:cubicBezTo>
                    <a:pt x="29429" y="165478"/>
                    <a:pt x="19119" y="178901"/>
                    <a:pt x="19202" y="195394"/>
                  </a:cubicBezTo>
                  <a:cubicBezTo>
                    <a:pt x="19284" y="211890"/>
                    <a:pt x="29727" y="225206"/>
                    <a:pt x="42523" y="225143"/>
                  </a:cubicBezTo>
                  <a:cubicBezTo>
                    <a:pt x="55321" y="225079"/>
                    <a:pt x="65627" y="211659"/>
                    <a:pt x="65545" y="195163"/>
                  </a:cubicBezTo>
                  <a:cubicBezTo>
                    <a:pt x="65462" y="178669"/>
                    <a:pt x="55022" y="165350"/>
                    <a:pt x="42224" y="165414"/>
                  </a:cubicBezTo>
                  <a:close/>
                  <a:moveTo>
                    <a:pt x="217505" y="49526"/>
                  </a:moveTo>
                  <a:cubicBezTo>
                    <a:pt x="188011" y="47456"/>
                    <a:pt x="161956" y="76356"/>
                    <a:pt x="159310" y="114071"/>
                  </a:cubicBezTo>
                  <a:cubicBezTo>
                    <a:pt x="156663" y="151789"/>
                    <a:pt x="178426" y="184044"/>
                    <a:pt x="207920" y="186114"/>
                  </a:cubicBezTo>
                  <a:cubicBezTo>
                    <a:pt x="237414" y="188184"/>
                    <a:pt x="263468" y="159284"/>
                    <a:pt x="266115" y="121566"/>
                  </a:cubicBezTo>
                  <a:cubicBezTo>
                    <a:pt x="268762" y="83851"/>
                    <a:pt x="246999" y="51596"/>
                    <a:pt x="217505" y="49526"/>
                  </a:cubicBezTo>
                  <a:close/>
                  <a:moveTo>
                    <a:pt x="46889" y="4"/>
                  </a:moveTo>
                  <a:cubicBezTo>
                    <a:pt x="37635" y="-145"/>
                    <a:pt x="27454" y="3113"/>
                    <a:pt x="18539" y="9814"/>
                  </a:cubicBezTo>
                  <a:cubicBezTo>
                    <a:pt x="707" y="23216"/>
                    <a:pt x="-5306" y="45311"/>
                    <a:pt x="5109" y="59167"/>
                  </a:cubicBezTo>
                  <a:cubicBezTo>
                    <a:pt x="15523" y="73023"/>
                    <a:pt x="38421" y="73393"/>
                    <a:pt x="56252" y="59990"/>
                  </a:cubicBezTo>
                  <a:cubicBezTo>
                    <a:pt x="74081" y="46590"/>
                    <a:pt x="80092" y="24492"/>
                    <a:pt x="69678" y="10636"/>
                  </a:cubicBezTo>
                  <a:cubicBezTo>
                    <a:pt x="64471" y="3708"/>
                    <a:pt x="56143" y="152"/>
                    <a:pt x="46889" y="4"/>
                  </a:cubicBezTo>
                  <a:close/>
                </a:path>
              </a:pathLst>
            </a:custGeom>
            <a:solidFill>
              <a:srgbClr val="A49B9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22" name="Google Shape;1022;p21"/>
            <p:cNvSpPr/>
            <p:nvPr/>
          </p:nvSpPr>
          <p:spPr>
            <a:xfrm flipH="1">
              <a:off x="9825242" y="5179008"/>
              <a:ext cx="1372581" cy="835954"/>
            </a:xfrm>
            <a:custGeom>
              <a:rect b="b" l="l" r="r" t="t"/>
              <a:pathLst>
                <a:path extrusionOk="0" h="835954" w="1372581">
                  <a:moveTo>
                    <a:pt x="418493" y="744328"/>
                  </a:moveTo>
                  <a:cubicBezTo>
                    <a:pt x="398876" y="744328"/>
                    <a:pt x="382974" y="764840"/>
                    <a:pt x="382974" y="790143"/>
                  </a:cubicBezTo>
                  <a:cubicBezTo>
                    <a:pt x="382974" y="815442"/>
                    <a:pt x="398876" y="835954"/>
                    <a:pt x="418493" y="835954"/>
                  </a:cubicBezTo>
                  <a:cubicBezTo>
                    <a:pt x="438108" y="835954"/>
                    <a:pt x="454010" y="815442"/>
                    <a:pt x="454010" y="790143"/>
                  </a:cubicBezTo>
                  <a:cubicBezTo>
                    <a:pt x="454010" y="764840"/>
                    <a:pt x="438108" y="744328"/>
                    <a:pt x="418493" y="744328"/>
                  </a:cubicBezTo>
                  <a:close/>
                  <a:moveTo>
                    <a:pt x="893350" y="698514"/>
                  </a:moveTo>
                  <a:cubicBezTo>
                    <a:pt x="873733" y="698514"/>
                    <a:pt x="857831" y="719026"/>
                    <a:pt x="857831" y="744329"/>
                  </a:cubicBezTo>
                  <a:cubicBezTo>
                    <a:pt x="857831" y="769628"/>
                    <a:pt x="873733" y="790140"/>
                    <a:pt x="893350" y="790140"/>
                  </a:cubicBezTo>
                  <a:cubicBezTo>
                    <a:pt x="912965" y="790140"/>
                    <a:pt x="928867" y="769628"/>
                    <a:pt x="928867" y="744329"/>
                  </a:cubicBezTo>
                  <a:cubicBezTo>
                    <a:pt x="928867" y="719026"/>
                    <a:pt x="912965" y="698514"/>
                    <a:pt x="893350" y="698514"/>
                  </a:cubicBezTo>
                  <a:close/>
                  <a:moveTo>
                    <a:pt x="35517" y="605859"/>
                  </a:moveTo>
                  <a:cubicBezTo>
                    <a:pt x="15902" y="605859"/>
                    <a:pt x="0" y="626371"/>
                    <a:pt x="0" y="651674"/>
                  </a:cubicBezTo>
                  <a:cubicBezTo>
                    <a:pt x="0" y="676973"/>
                    <a:pt x="15902" y="697485"/>
                    <a:pt x="35517" y="697485"/>
                  </a:cubicBezTo>
                  <a:cubicBezTo>
                    <a:pt x="55134" y="697485"/>
                    <a:pt x="71036" y="676973"/>
                    <a:pt x="71036" y="651674"/>
                  </a:cubicBezTo>
                  <a:cubicBezTo>
                    <a:pt x="71036" y="626371"/>
                    <a:pt x="55134" y="605859"/>
                    <a:pt x="35517" y="605859"/>
                  </a:cubicBezTo>
                  <a:close/>
                  <a:moveTo>
                    <a:pt x="587588" y="490298"/>
                  </a:moveTo>
                  <a:cubicBezTo>
                    <a:pt x="552904" y="490298"/>
                    <a:pt x="524789" y="526479"/>
                    <a:pt x="524789" y="571113"/>
                  </a:cubicBezTo>
                  <a:cubicBezTo>
                    <a:pt x="524789" y="615749"/>
                    <a:pt x="552904" y="651930"/>
                    <a:pt x="587588" y="651930"/>
                  </a:cubicBezTo>
                  <a:cubicBezTo>
                    <a:pt x="622272" y="651930"/>
                    <a:pt x="650388" y="615749"/>
                    <a:pt x="650388" y="571113"/>
                  </a:cubicBezTo>
                  <a:cubicBezTo>
                    <a:pt x="650388" y="526479"/>
                    <a:pt x="622272" y="490298"/>
                    <a:pt x="587588" y="490298"/>
                  </a:cubicBezTo>
                  <a:close/>
                  <a:moveTo>
                    <a:pt x="857833" y="312195"/>
                  </a:moveTo>
                  <a:cubicBezTo>
                    <a:pt x="838216" y="312195"/>
                    <a:pt x="822314" y="332707"/>
                    <a:pt x="822314" y="358010"/>
                  </a:cubicBezTo>
                  <a:cubicBezTo>
                    <a:pt x="822314" y="383309"/>
                    <a:pt x="838216" y="403821"/>
                    <a:pt x="857833" y="403821"/>
                  </a:cubicBezTo>
                  <a:cubicBezTo>
                    <a:pt x="877448" y="403821"/>
                    <a:pt x="893350" y="383309"/>
                    <a:pt x="893350" y="358010"/>
                  </a:cubicBezTo>
                  <a:cubicBezTo>
                    <a:pt x="893350" y="332707"/>
                    <a:pt x="877448" y="312195"/>
                    <a:pt x="857833" y="312195"/>
                  </a:cubicBezTo>
                  <a:close/>
                  <a:moveTo>
                    <a:pt x="353632" y="288000"/>
                  </a:moveTo>
                  <a:cubicBezTo>
                    <a:pt x="307578" y="288000"/>
                    <a:pt x="270243" y="336052"/>
                    <a:pt x="270243" y="395325"/>
                  </a:cubicBezTo>
                  <a:cubicBezTo>
                    <a:pt x="270243" y="454601"/>
                    <a:pt x="307578" y="502649"/>
                    <a:pt x="353632" y="502649"/>
                  </a:cubicBezTo>
                  <a:cubicBezTo>
                    <a:pt x="399687" y="502649"/>
                    <a:pt x="437022" y="454601"/>
                    <a:pt x="437022" y="395325"/>
                  </a:cubicBezTo>
                  <a:cubicBezTo>
                    <a:pt x="437022" y="336052"/>
                    <a:pt x="399687" y="288000"/>
                    <a:pt x="353632" y="288000"/>
                  </a:cubicBezTo>
                  <a:close/>
                  <a:moveTo>
                    <a:pt x="607405" y="288000"/>
                  </a:moveTo>
                  <a:cubicBezTo>
                    <a:pt x="587788" y="288000"/>
                    <a:pt x="571886" y="308512"/>
                    <a:pt x="571886" y="333812"/>
                  </a:cubicBezTo>
                  <a:cubicBezTo>
                    <a:pt x="571886" y="359114"/>
                    <a:pt x="587788" y="379626"/>
                    <a:pt x="607405" y="379626"/>
                  </a:cubicBezTo>
                  <a:cubicBezTo>
                    <a:pt x="627020" y="379626"/>
                    <a:pt x="642922" y="359114"/>
                    <a:pt x="642922" y="333812"/>
                  </a:cubicBezTo>
                  <a:cubicBezTo>
                    <a:pt x="642922" y="308512"/>
                    <a:pt x="627020" y="288000"/>
                    <a:pt x="607405" y="288000"/>
                  </a:cubicBezTo>
                  <a:close/>
                  <a:moveTo>
                    <a:pt x="1104654" y="256859"/>
                  </a:moveTo>
                  <a:cubicBezTo>
                    <a:pt x="1085037" y="256859"/>
                    <a:pt x="1069135" y="277371"/>
                    <a:pt x="1069135" y="302671"/>
                  </a:cubicBezTo>
                  <a:cubicBezTo>
                    <a:pt x="1069135" y="327973"/>
                    <a:pt x="1085037" y="348485"/>
                    <a:pt x="1104654" y="348485"/>
                  </a:cubicBezTo>
                  <a:cubicBezTo>
                    <a:pt x="1124269" y="348485"/>
                    <a:pt x="1140171" y="327973"/>
                    <a:pt x="1140171" y="302671"/>
                  </a:cubicBezTo>
                  <a:cubicBezTo>
                    <a:pt x="1140171" y="277371"/>
                    <a:pt x="1124269" y="256859"/>
                    <a:pt x="1104654" y="256859"/>
                  </a:cubicBezTo>
                  <a:close/>
                  <a:moveTo>
                    <a:pt x="1337061" y="129717"/>
                  </a:moveTo>
                  <a:cubicBezTo>
                    <a:pt x="1317447" y="129717"/>
                    <a:pt x="1301545" y="150229"/>
                    <a:pt x="1301545" y="175528"/>
                  </a:cubicBezTo>
                  <a:cubicBezTo>
                    <a:pt x="1301545" y="200831"/>
                    <a:pt x="1317447" y="221343"/>
                    <a:pt x="1337061" y="221343"/>
                  </a:cubicBezTo>
                  <a:cubicBezTo>
                    <a:pt x="1356679" y="221343"/>
                    <a:pt x="1372581" y="200831"/>
                    <a:pt x="1372581" y="175528"/>
                  </a:cubicBezTo>
                  <a:cubicBezTo>
                    <a:pt x="1372581" y="150229"/>
                    <a:pt x="1356679" y="129717"/>
                    <a:pt x="1337061" y="129717"/>
                  </a:cubicBezTo>
                  <a:close/>
                  <a:moveTo>
                    <a:pt x="759255" y="0"/>
                  </a:moveTo>
                  <a:cubicBezTo>
                    <a:pt x="724571" y="0"/>
                    <a:pt x="696456" y="36184"/>
                    <a:pt x="696456" y="80814"/>
                  </a:cubicBezTo>
                  <a:cubicBezTo>
                    <a:pt x="696456" y="125448"/>
                    <a:pt x="724571" y="161632"/>
                    <a:pt x="759255" y="161632"/>
                  </a:cubicBezTo>
                  <a:cubicBezTo>
                    <a:pt x="793939" y="161632"/>
                    <a:pt x="822055" y="125448"/>
                    <a:pt x="822055" y="80814"/>
                  </a:cubicBezTo>
                  <a:cubicBezTo>
                    <a:pt x="822055" y="36184"/>
                    <a:pt x="793939" y="0"/>
                    <a:pt x="759255" y="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1023" name="Google Shape;1023;p21"/>
          <p:cNvGrpSpPr/>
          <p:nvPr/>
        </p:nvGrpSpPr>
        <p:grpSpPr>
          <a:xfrm>
            <a:off x="3893872" y="6308361"/>
            <a:ext cx="425918" cy="574514"/>
            <a:chOff x="5399461" y="1997890"/>
            <a:chExt cx="1407527" cy="1898591"/>
          </a:xfrm>
        </p:grpSpPr>
        <p:sp>
          <p:nvSpPr>
            <p:cNvPr id="1024" name="Google Shape;1024;p21"/>
            <p:cNvSpPr/>
            <p:nvPr/>
          </p:nvSpPr>
          <p:spPr>
            <a:xfrm>
              <a:off x="5527411" y="2032082"/>
              <a:ext cx="1195808" cy="1864399"/>
            </a:xfrm>
            <a:custGeom>
              <a:rect b="b" l="l" r="r" t="t"/>
              <a:pathLst>
                <a:path extrusionOk="0" h="544350" w="349141">
                  <a:moveTo>
                    <a:pt x="97365" y="543990"/>
                  </a:moveTo>
                  <a:cubicBezTo>
                    <a:pt x="80506" y="541990"/>
                    <a:pt x="67361" y="524940"/>
                    <a:pt x="57551" y="510081"/>
                  </a:cubicBezTo>
                  <a:cubicBezTo>
                    <a:pt x="26500" y="461599"/>
                    <a:pt x="22975" y="400925"/>
                    <a:pt x="18879" y="345203"/>
                  </a:cubicBezTo>
                  <a:cubicBezTo>
                    <a:pt x="14307" y="281290"/>
                    <a:pt x="-7410" y="218806"/>
                    <a:pt x="877" y="154037"/>
                  </a:cubicBezTo>
                  <a:cubicBezTo>
                    <a:pt x="7259" y="104412"/>
                    <a:pt x="19927" y="49262"/>
                    <a:pt x="64218" y="20210"/>
                  </a:cubicBezTo>
                  <a:cubicBezTo>
                    <a:pt x="69742" y="16591"/>
                    <a:pt x="114891" y="-12270"/>
                    <a:pt x="160802" y="5637"/>
                  </a:cubicBezTo>
                  <a:cubicBezTo>
                    <a:pt x="194901" y="18972"/>
                    <a:pt x="210045" y="50500"/>
                    <a:pt x="217952" y="66597"/>
                  </a:cubicBezTo>
                  <a:cubicBezTo>
                    <a:pt x="244432" y="121747"/>
                    <a:pt x="234907" y="185374"/>
                    <a:pt x="211379" y="239666"/>
                  </a:cubicBezTo>
                  <a:cubicBezTo>
                    <a:pt x="218714" y="232809"/>
                    <a:pt x="227572" y="227475"/>
                    <a:pt x="235287" y="220616"/>
                  </a:cubicBezTo>
                  <a:cubicBezTo>
                    <a:pt x="260528" y="199376"/>
                    <a:pt x="259958" y="136987"/>
                    <a:pt x="305677" y="149750"/>
                  </a:cubicBezTo>
                  <a:cubicBezTo>
                    <a:pt x="369018" y="167372"/>
                    <a:pt x="349968" y="250430"/>
                    <a:pt x="322536" y="290054"/>
                  </a:cubicBezTo>
                  <a:cubicBezTo>
                    <a:pt x="297676" y="326058"/>
                    <a:pt x="255861" y="345584"/>
                    <a:pt x="213951" y="352347"/>
                  </a:cubicBezTo>
                  <a:cubicBezTo>
                    <a:pt x="207570" y="352423"/>
                    <a:pt x="201188" y="353157"/>
                    <a:pt x="194901" y="354538"/>
                  </a:cubicBezTo>
                  <a:cubicBezTo>
                    <a:pt x="183662" y="359396"/>
                    <a:pt x="187853" y="365301"/>
                    <a:pt x="187662" y="379017"/>
                  </a:cubicBezTo>
                  <a:cubicBezTo>
                    <a:pt x="186900" y="416917"/>
                    <a:pt x="177089" y="454084"/>
                    <a:pt x="159087" y="487412"/>
                  </a:cubicBezTo>
                  <a:cubicBezTo>
                    <a:pt x="149562" y="505795"/>
                    <a:pt x="136894" y="529322"/>
                    <a:pt x="117463" y="539609"/>
                  </a:cubicBezTo>
                  <a:cubicBezTo>
                    <a:pt x="111462" y="543209"/>
                    <a:pt x="104318" y="544743"/>
                    <a:pt x="97365" y="54399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25" name="Google Shape;1025;p21"/>
            <p:cNvSpPr/>
            <p:nvPr/>
          </p:nvSpPr>
          <p:spPr>
            <a:xfrm>
              <a:off x="5399461" y="1997890"/>
              <a:ext cx="1407527" cy="1713180"/>
            </a:xfrm>
            <a:custGeom>
              <a:rect b="b" l="l" r="r" t="t"/>
              <a:pathLst>
                <a:path extrusionOk="0" h="1713180" w="1407527">
                  <a:moveTo>
                    <a:pt x="512792" y="1569656"/>
                  </a:moveTo>
                  <a:cubicBezTo>
                    <a:pt x="516830" y="1570864"/>
                    <a:pt x="520420" y="1573597"/>
                    <a:pt x="522540" y="1577561"/>
                  </a:cubicBezTo>
                  <a:cubicBezTo>
                    <a:pt x="522540" y="1577626"/>
                    <a:pt x="522540" y="1577691"/>
                    <a:pt x="522540" y="1577756"/>
                  </a:cubicBezTo>
                  <a:cubicBezTo>
                    <a:pt x="526782" y="1585783"/>
                    <a:pt x="523520" y="1595640"/>
                    <a:pt x="515689" y="1599946"/>
                  </a:cubicBezTo>
                  <a:lnTo>
                    <a:pt x="307823" y="1713180"/>
                  </a:lnTo>
                  <a:lnTo>
                    <a:pt x="292159" y="1684790"/>
                  </a:lnTo>
                  <a:lnTo>
                    <a:pt x="500354" y="1570904"/>
                  </a:lnTo>
                  <a:cubicBezTo>
                    <a:pt x="504268" y="1568767"/>
                    <a:pt x="508755" y="1568449"/>
                    <a:pt x="512792" y="1569656"/>
                  </a:cubicBezTo>
                  <a:close/>
                  <a:moveTo>
                    <a:pt x="610975" y="1480415"/>
                  </a:moveTo>
                  <a:cubicBezTo>
                    <a:pt x="617501" y="1476009"/>
                    <a:pt x="626313" y="1477020"/>
                    <a:pt x="631859" y="1482796"/>
                  </a:cubicBezTo>
                  <a:lnTo>
                    <a:pt x="781643" y="1666191"/>
                  </a:lnTo>
                  <a:lnTo>
                    <a:pt x="756188" y="1687075"/>
                  </a:lnTo>
                  <a:lnTo>
                    <a:pt x="606408" y="1503030"/>
                  </a:lnTo>
                  <a:cubicBezTo>
                    <a:pt x="601512" y="1495523"/>
                    <a:pt x="603469" y="1485407"/>
                    <a:pt x="610975" y="1480415"/>
                  </a:cubicBezTo>
                  <a:close/>
                  <a:moveTo>
                    <a:pt x="269644" y="1306777"/>
                  </a:moveTo>
                  <a:cubicBezTo>
                    <a:pt x="269969" y="1306811"/>
                    <a:pt x="269969" y="1306842"/>
                    <a:pt x="270295" y="1306907"/>
                  </a:cubicBezTo>
                  <a:cubicBezTo>
                    <a:pt x="279106" y="1308703"/>
                    <a:pt x="284978" y="1317319"/>
                    <a:pt x="283022" y="1326161"/>
                  </a:cubicBezTo>
                  <a:lnTo>
                    <a:pt x="251044" y="1511186"/>
                  </a:lnTo>
                  <a:lnTo>
                    <a:pt x="218412" y="1505311"/>
                  </a:lnTo>
                  <a:cubicBezTo>
                    <a:pt x="218412" y="1505311"/>
                    <a:pt x="251044" y="1325510"/>
                    <a:pt x="251044" y="1319635"/>
                  </a:cubicBezTo>
                  <a:cubicBezTo>
                    <a:pt x="252675" y="1310957"/>
                    <a:pt x="260832" y="1305181"/>
                    <a:pt x="269644" y="1306777"/>
                  </a:cubicBezTo>
                  <a:close/>
                  <a:moveTo>
                    <a:pt x="695613" y="1201397"/>
                  </a:moveTo>
                  <a:cubicBezTo>
                    <a:pt x="699815" y="1201841"/>
                    <a:pt x="703812" y="1203871"/>
                    <a:pt x="706587" y="1207380"/>
                  </a:cubicBezTo>
                  <a:lnTo>
                    <a:pt x="811336" y="1335627"/>
                  </a:lnTo>
                  <a:lnTo>
                    <a:pt x="785885" y="1356511"/>
                  </a:lnTo>
                  <a:lnTo>
                    <a:pt x="681132" y="1227939"/>
                  </a:lnTo>
                  <a:cubicBezTo>
                    <a:pt x="675589" y="1220922"/>
                    <a:pt x="676562" y="1210610"/>
                    <a:pt x="683417" y="1204934"/>
                  </a:cubicBezTo>
                  <a:cubicBezTo>
                    <a:pt x="687008" y="1202095"/>
                    <a:pt x="691412" y="1200953"/>
                    <a:pt x="695613" y="1201397"/>
                  </a:cubicBezTo>
                  <a:close/>
                  <a:moveTo>
                    <a:pt x="1031685" y="1077645"/>
                  </a:moveTo>
                  <a:cubicBezTo>
                    <a:pt x="1035682" y="1076524"/>
                    <a:pt x="1040087" y="1076933"/>
                    <a:pt x="1044002" y="1079136"/>
                  </a:cubicBezTo>
                  <a:lnTo>
                    <a:pt x="1223481" y="1177032"/>
                  </a:lnTo>
                  <a:lnTo>
                    <a:pt x="1207818" y="1205419"/>
                  </a:lnTo>
                  <a:lnTo>
                    <a:pt x="1028014" y="1107523"/>
                  </a:lnTo>
                  <a:cubicBezTo>
                    <a:pt x="1020182" y="1103347"/>
                    <a:pt x="1017246" y="1093655"/>
                    <a:pt x="1021487" y="1085857"/>
                  </a:cubicBezTo>
                  <a:cubicBezTo>
                    <a:pt x="1021487" y="1085693"/>
                    <a:pt x="1021816" y="1085498"/>
                    <a:pt x="1021816" y="1085333"/>
                  </a:cubicBezTo>
                  <a:cubicBezTo>
                    <a:pt x="1024099" y="1081417"/>
                    <a:pt x="1027688" y="1078767"/>
                    <a:pt x="1031685" y="1077645"/>
                  </a:cubicBezTo>
                  <a:close/>
                  <a:moveTo>
                    <a:pt x="315981" y="1033799"/>
                  </a:moveTo>
                  <a:cubicBezTo>
                    <a:pt x="320061" y="1034195"/>
                    <a:pt x="323977" y="1036144"/>
                    <a:pt x="326748" y="1039553"/>
                  </a:cubicBezTo>
                  <a:cubicBezTo>
                    <a:pt x="326748" y="1039683"/>
                    <a:pt x="327074" y="1039848"/>
                    <a:pt x="327074" y="1039978"/>
                  </a:cubicBezTo>
                  <a:lnTo>
                    <a:pt x="476856" y="1223372"/>
                  </a:lnTo>
                  <a:lnTo>
                    <a:pt x="451405" y="1243931"/>
                  </a:lnTo>
                  <a:lnTo>
                    <a:pt x="301622" y="1060211"/>
                  </a:lnTo>
                  <a:cubicBezTo>
                    <a:pt x="296076" y="1053161"/>
                    <a:pt x="297378" y="1042979"/>
                    <a:pt x="304233" y="1037367"/>
                  </a:cubicBezTo>
                  <a:cubicBezTo>
                    <a:pt x="307659" y="1034561"/>
                    <a:pt x="311902" y="1033403"/>
                    <a:pt x="315981" y="1033799"/>
                  </a:cubicBezTo>
                  <a:close/>
                  <a:moveTo>
                    <a:pt x="18374" y="978955"/>
                  </a:moveTo>
                  <a:lnTo>
                    <a:pt x="222979" y="1003755"/>
                  </a:lnTo>
                  <a:lnTo>
                    <a:pt x="219064" y="1036387"/>
                  </a:lnTo>
                  <a:lnTo>
                    <a:pt x="14459" y="1011587"/>
                  </a:lnTo>
                  <a:cubicBezTo>
                    <a:pt x="5647" y="1010412"/>
                    <a:pt x="-883" y="1002285"/>
                    <a:pt x="97" y="993313"/>
                  </a:cubicBezTo>
                  <a:cubicBezTo>
                    <a:pt x="1406" y="984436"/>
                    <a:pt x="9563" y="978170"/>
                    <a:pt x="18374" y="978955"/>
                  </a:cubicBezTo>
                  <a:close/>
                  <a:moveTo>
                    <a:pt x="863873" y="817095"/>
                  </a:moveTo>
                  <a:lnTo>
                    <a:pt x="885738" y="841245"/>
                  </a:lnTo>
                  <a:cubicBezTo>
                    <a:pt x="885738" y="841245"/>
                    <a:pt x="737914" y="974384"/>
                    <a:pt x="733022" y="978300"/>
                  </a:cubicBezTo>
                  <a:cubicBezTo>
                    <a:pt x="730083" y="981106"/>
                    <a:pt x="726167" y="982641"/>
                    <a:pt x="722251" y="982542"/>
                  </a:cubicBezTo>
                  <a:cubicBezTo>
                    <a:pt x="713114" y="982641"/>
                    <a:pt x="705933" y="975395"/>
                    <a:pt x="705607" y="966388"/>
                  </a:cubicBezTo>
                  <a:cubicBezTo>
                    <a:pt x="705607" y="961561"/>
                    <a:pt x="707892" y="956960"/>
                    <a:pt x="711483" y="953825"/>
                  </a:cubicBezTo>
                  <a:close/>
                  <a:moveTo>
                    <a:pt x="1392843" y="746284"/>
                  </a:moveTo>
                  <a:lnTo>
                    <a:pt x="1407527" y="775329"/>
                  </a:lnTo>
                  <a:lnTo>
                    <a:pt x="1223807" y="867025"/>
                  </a:lnTo>
                  <a:cubicBezTo>
                    <a:pt x="1221525" y="868036"/>
                    <a:pt x="1219237" y="868591"/>
                    <a:pt x="1216629" y="868656"/>
                  </a:cubicBezTo>
                  <a:cubicBezTo>
                    <a:pt x="1210432" y="868755"/>
                    <a:pt x="1204556" y="865165"/>
                    <a:pt x="1201946" y="859519"/>
                  </a:cubicBezTo>
                  <a:cubicBezTo>
                    <a:pt x="1198030" y="851427"/>
                    <a:pt x="1201292" y="841635"/>
                    <a:pt x="1209452" y="837689"/>
                  </a:cubicBezTo>
                  <a:cubicBezTo>
                    <a:pt x="1209452" y="837689"/>
                    <a:pt x="1209452" y="837654"/>
                    <a:pt x="1209452" y="837654"/>
                  </a:cubicBezTo>
                  <a:close/>
                  <a:moveTo>
                    <a:pt x="995056" y="703864"/>
                  </a:moveTo>
                  <a:lnTo>
                    <a:pt x="1027688" y="703864"/>
                  </a:lnTo>
                  <a:cubicBezTo>
                    <a:pt x="1027688" y="703864"/>
                    <a:pt x="1024423" y="902922"/>
                    <a:pt x="1024098" y="909123"/>
                  </a:cubicBezTo>
                  <a:cubicBezTo>
                    <a:pt x="1024423" y="917966"/>
                    <a:pt x="1017246" y="925273"/>
                    <a:pt x="1008434" y="925438"/>
                  </a:cubicBezTo>
                  <a:cubicBezTo>
                    <a:pt x="1008109" y="925469"/>
                    <a:pt x="1007780" y="925438"/>
                    <a:pt x="1007454" y="925438"/>
                  </a:cubicBezTo>
                  <a:cubicBezTo>
                    <a:pt x="998643" y="924917"/>
                    <a:pt x="991466" y="917671"/>
                    <a:pt x="991466" y="908794"/>
                  </a:cubicBezTo>
                  <a:cubicBezTo>
                    <a:pt x="991466" y="902268"/>
                    <a:pt x="995056" y="703864"/>
                    <a:pt x="995056" y="703864"/>
                  </a:cubicBezTo>
                  <a:close/>
                  <a:moveTo>
                    <a:pt x="78581" y="587571"/>
                  </a:moveTo>
                  <a:cubicBezTo>
                    <a:pt x="82741" y="587187"/>
                    <a:pt x="87065" y="588395"/>
                    <a:pt x="90491" y="591283"/>
                  </a:cubicBezTo>
                  <a:lnTo>
                    <a:pt x="279432" y="748243"/>
                  </a:lnTo>
                  <a:lnTo>
                    <a:pt x="258547" y="773372"/>
                  </a:lnTo>
                  <a:lnTo>
                    <a:pt x="69606" y="616412"/>
                  </a:lnTo>
                  <a:cubicBezTo>
                    <a:pt x="62754" y="610636"/>
                    <a:pt x="61774" y="600355"/>
                    <a:pt x="67650" y="593404"/>
                  </a:cubicBezTo>
                  <a:cubicBezTo>
                    <a:pt x="70423" y="589928"/>
                    <a:pt x="74420" y="587954"/>
                    <a:pt x="78581" y="587571"/>
                  </a:cubicBezTo>
                  <a:close/>
                  <a:moveTo>
                    <a:pt x="538205" y="509376"/>
                  </a:moveTo>
                  <a:cubicBezTo>
                    <a:pt x="547342" y="508296"/>
                    <a:pt x="555502" y="514727"/>
                    <a:pt x="556482" y="523734"/>
                  </a:cubicBezTo>
                  <a:cubicBezTo>
                    <a:pt x="556482" y="530911"/>
                    <a:pt x="586178" y="758686"/>
                    <a:pt x="586178" y="758686"/>
                  </a:cubicBezTo>
                  <a:lnTo>
                    <a:pt x="553546" y="762927"/>
                  </a:lnTo>
                  <a:cubicBezTo>
                    <a:pt x="553546" y="762927"/>
                    <a:pt x="524830" y="534502"/>
                    <a:pt x="523850" y="527650"/>
                  </a:cubicBezTo>
                  <a:cubicBezTo>
                    <a:pt x="522870" y="518643"/>
                    <a:pt x="529071" y="510451"/>
                    <a:pt x="538205" y="509376"/>
                  </a:cubicBezTo>
                  <a:close/>
                  <a:moveTo>
                    <a:pt x="1164743" y="464996"/>
                  </a:moveTo>
                  <a:lnTo>
                    <a:pt x="1197376" y="464996"/>
                  </a:lnTo>
                  <a:cubicBezTo>
                    <a:pt x="1197376" y="464996"/>
                    <a:pt x="1194114" y="663725"/>
                    <a:pt x="1194114" y="670255"/>
                  </a:cubicBezTo>
                  <a:cubicBezTo>
                    <a:pt x="1194114" y="679258"/>
                    <a:pt x="1186933" y="686569"/>
                    <a:pt x="1177800" y="686569"/>
                  </a:cubicBezTo>
                  <a:cubicBezTo>
                    <a:pt x="1177471" y="686569"/>
                    <a:pt x="1177471" y="686569"/>
                    <a:pt x="1177145" y="686569"/>
                  </a:cubicBezTo>
                  <a:cubicBezTo>
                    <a:pt x="1168334" y="686405"/>
                    <a:pt x="1161156" y="679097"/>
                    <a:pt x="1161482" y="670255"/>
                  </a:cubicBezTo>
                  <a:cubicBezTo>
                    <a:pt x="1161482" y="670155"/>
                    <a:pt x="1161482" y="670025"/>
                    <a:pt x="1161482" y="669926"/>
                  </a:cubicBezTo>
                  <a:cubicBezTo>
                    <a:pt x="1161482" y="663725"/>
                    <a:pt x="1164743" y="464996"/>
                    <a:pt x="1164743" y="464996"/>
                  </a:cubicBezTo>
                  <a:close/>
                  <a:moveTo>
                    <a:pt x="786700" y="381891"/>
                  </a:moveTo>
                  <a:cubicBezTo>
                    <a:pt x="790779" y="381851"/>
                    <a:pt x="794857" y="383369"/>
                    <a:pt x="797958" y="386452"/>
                  </a:cubicBezTo>
                  <a:cubicBezTo>
                    <a:pt x="798287" y="386517"/>
                    <a:pt x="798287" y="386613"/>
                    <a:pt x="798287" y="386678"/>
                  </a:cubicBezTo>
                  <a:lnTo>
                    <a:pt x="942191" y="514596"/>
                  </a:lnTo>
                  <a:lnTo>
                    <a:pt x="919350" y="537766"/>
                  </a:lnTo>
                  <a:lnTo>
                    <a:pt x="775439" y="409848"/>
                  </a:lnTo>
                  <a:cubicBezTo>
                    <a:pt x="768916" y="403517"/>
                    <a:pt x="768916" y="393174"/>
                    <a:pt x="775439" y="386778"/>
                  </a:cubicBezTo>
                  <a:cubicBezTo>
                    <a:pt x="775439" y="386747"/>
                    <a:pt x="775439" y="386713"/>
                    <a:pt x="775439" y="386678"/>
                  </a:cubicBezTo>
                  <a:cubicBezTo>
                    <a:pt x="778541" y="383530"/>
                    <a:pt x="782621" y="381932"/>
                    <a:pt x="786700" y="381891"/>
                  </a:cubicBezTo>
                  <a:close/>
                  <a:moveTo>
                    <a:pt x="310759" y="269203"/>
                  </a:moveTo>
                  <a:lnTo>
                    <a:pt x="324137" y="298899"/>
                  </a:lnTo>
                  <a:lnTo>
                    <a:pt x="100608" y="401036"/>
                  </a:lnTo>
                  <a:cubicBezTo>
                    <a:pt x="98648" y="401951"/>
                    <a:pt x="96366" y="402376"/>
                    <a:pt x="94081" y="402342"/>
                  </a:cubicBezTo>
                  <a:cubicBezTo>
                    <a:pt x="87555" y="402376"/>
                    <a:pt x="81679" y="398525"/>
                    <a:pt x="79072" y="392554"/>
                  </a:cubicBezTo>
                  <a:cubicBezTo>
                    <a:pt x="75482" y="384362"/>
                    <a:pt x="79072" y="374866"/>
                    <a:pt x="87229" y="371015"/>
                  </a:cubicBezTo>
                  <a:close/>
                  <a:moveTo>
                    <a:pt x="856409" y="48905"/>
                  </a:moveTo>
                  <a:cubicBezTo>
                    <a:pt x="860529" y="48317"/>
                    <a:pt x="864852" y="49263"/>
                    <a:pt x="868443" y="51874"/>
                  </a:cubicBezTo>
                  <a:cubicBezTo>
                    <a:pt x="875624" y="57290"/>
                    <a:pt x="877254" y="67507"/>
                    <a:pt x="871708" y="74718"/>
                  </a:cubicBezTo>
                  <a:lnTo>
                    <a:pt x="759778" y="228742"/>
                  </a:lnTo>
                  <a:lnTo>
                    <a:pt x="733344" y="209488"/>
                  </a:lnTo>
                  <a:lnTo>
                    <a:pt x="845602" y="55139"/>
                  </a:lnTo>
                  <a:cubicBezTo>
                    <a:pt x="848375" y="51614"/>
                    <a:pt x="852290" y="49492"/>
                    <a:pt x="856409" y="48905"/>
                  </a:cubicBezTo>
                  <a:close/>
                  <a:moveTo>
                    <a:pt x="495254" y="1022"/>
                  </a:moveTo>
                  <a:cubicBezTo>
                    <a:pt x="499129" y="2466"/>
                    <a:pt x="502474" y="5387"/>
                    <a:pt x="504267" y="9450"/>
                  </a:cubicBezTo>
                  <a:cubicBezTo>
                    <a:pt x="507532" y="15976"/>
                    <a:pt x="605428" y="223517"/>
                    <a:pt x="605428" y="223517"/>
                  </a:cubicBezTo>
                  <a:lnTo>
                    <a:pt x="575732" y="237546"/>
                  </a:lnTo>
                  <a:cubicBezTo>
                    <a:pt x="575732" y="237546"/>
                    <a:pt x="477836" y="29680"/>
                    <a:pt x="474900" y="22828"/>
                  </a:cubicBezTo>
                  <a:cubicBezTo>
                    <a:pt x="471310" y="14702"/>
                    <a:pt x="474900" y="5140"/>
                    <a:pt x="483057" y="1454"/>
                  </a:cubicBezTo>
                  <a:cubicBezTo>
                    <a:pt x="486973" y="-389"/>
                    <a:pt x="491379" y="-422"/>
                    <a:pt x="495254" y="1022"/>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026" name="Google Shape;1026;p21"/>
          <p:cNvGrpSpPr/>
          <p:nvPr/>
        </p:nvGrpSpPr>
        <p:grpSpPr>
          <a:xfrm flipH="1">
            <a:off x="4319811" y="6277980"/>
            <a:ext cx="533672" cy="635255"/>
            <a:chOff x="2281200" y="3282245"/>
            <a:chExt cx="1632023" cy="1942675"/>
          </a:xfrm>
        </p:grpSpPr>
        <p:sp>
          <p:nvSpPr>
            <p:cNvPr id="1027" name="Google Shape;1027;p21"/>
            <p:cNvSpPr/>
            <p:nvPr/>
          </p:nvSpPr>
          <p:spPr>
            <a:xfrm>
              <a:off x="2317689" y="3340720"/>
              <a:ext cx="1595534" cy="1884200"/>
            </a:xfrm>
            <a:custGeom>
              <a:rect b="b" l="l" r="r" t="t"/>
              <a:pathLst>
                <a:path extrusionOk="0" h="965019" w="817175">
                  <a:moveTo>
                    <a:pt x="169690" y="964977"/>
                  </a:moveTo>
                  <a:cubicBezTo>
                    <a:pt x="135260" y="891906"/>
                    <a:pt x="169128" y="817338"/>
                    <a:pt x="173151" y="808917"/>
                  </a:cubicBezTo>
                  <a:cubicBezTo>
                    <a:pt x="196317" y="761444"/>
                    <a:pt x="237521" y="725227"/>
                    <a:pt x="287576" y="708339"/>
                  </a:cubicBezTo>
                  <a:cubicBezTo>
                    <a:pt x="219492" y="607200"/>
                    <a:pt x="204008" y="479546"/>
                    <a:pt x="245942" y="365065"/>
                  </a:cubicBezTo>
                  <a:cubicBezTo>
                    <a:pt x="231347" y="367778"/>
                    <a:pt x="144522" y="382842"/>
                    <a:pt x="76035" y="326892"/>
                  </a:cubicBezTo>
                  <a:cubicBezTo>
                    <a:pt x="2590" y="266920"/>
                    <a:pt x="-31747" y="139771"/>
                    <a:pt x="37862" y="59870"/>
                  </a:cubicBezTo>
                  <a:cubicBezTo>
                    <a:pt x="101110" y="-12920"/>
                    <a:pt x="229288" y="-22931"/>
                    <a:pt x="294500" y="49485"/>
                  </a:cubicBezTo>
                  <a:cubicBezTo>
                    <a:pt x="339128" y="98885"/>
                    <a:pt x="346520" y="178131"/>
                    <a:pt x="311809" y="247085"/>
                  </a:cubicBezTo>
                  <a:cubicBezTo>
                    <a:pt x="394806" y="220111"/>
                    <a:pt x="485766" y="235680"/>
                    <a:pt x="555066" y="288720"/>
                  </a:cubicBezTo>
                  <a:cubicBezTo>
                    <a:pt x="556283" y="278521"/>
                    <a:pt x="564422" y="213871"/>
                    <a:pt x="620559" y="177757"/>
                  </a:cubicBezTo>
                  <a:cubicBezTo>
                    <a:pt x="670895" y="145384"/>
                    <a:pt x="752105" y="140332"/>
                    <a:pt x="793927" y="191603"/>
                  </a:cubicBezTo>
                  <a:cubicBezTo>
                    <a:pt x="837900" y="244840"/>
                    <a:pt x="814323" y="329044"/>
                    <a:pt x="765858" y="371989"/>
                  </a:cubicBezTo>
                  <a:cubicBezTo>
                    <a:pt x="711687" y="420266"/>
                    <a:pt x="638897" y="405015"/>
                    <a:pt x="630570" y="403144"/>
                  </a:cubicBezTo>
                  <a:cubicBezTo>
                    <a:pt x="632030" y="514201"/>
                    <a:pt x="589684" y="621365"/>
                    <a:pt x="512683" y="701416"/>
                  </a:cubicBezTo>
                  <a:cubicBezTo>
                    <a:pt x="542913" y="726154"/>
                    <a:pt x="567725" y="756860"/>
                    <a:pt x="585567" y="791608"/>
                  </a:cubicBezTo>
                  <a:cubicBezTo>
                    <a:pt x="598946" y="817899"/>
                    <a:pt x="638429" y="895274"/>
                    <a:pt x="609799" y="964977"/>
                  </a:cubicBezTo>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28" name="Google Shape;1028;p21"/>
            <p:cNvSpPr/>
            <p:nvPr/>
          </p:nvSpPr>
          <p:spPr>
            <a:xfrm>
              <a:off x="2281200" y="3282245"/>
              <a:ext cx="1577942" cy="1770094"/>
            </a:xfrm>
            <a:custGeom>
              <a:rect b="b" l="l" r="r" t="t"/>
              <a:pathLst>
                <a:path extrusionOk="0" h="1770094" w="1577942">
                  <a:moveTo>
                    <a:pt x="895471" y="1579625"/>
                  </a:moveTo>
                  <a:cubicBezTo>
                    <a:pt x="900142" y="1579780"/>
                    <a:pt x="904753" y="1581716"/>
                    <a:pt x="908196" y="1585396"/>
                  </a:cubicBezTo>
                  <a:cubicBezTo>
                    <a:pt x="915100" y="1592775"/>
                    <a:pt x="914696" y="1604335"/>
                    <a:pt x="907337" y="1611222"/>
                  </a:cubicBezTo>
                  <a:cubicBezTo>
                    <a:pt x="906789" y="1611733"/>
                    <a:pt x="906205" y="1612225"/>
                    <a:pt x="905584" y="1612664"/>
                  </a:cubicBezTo>
                  <a:lnTo>
                    <a:pt x="736099" y="1752011"/>
                  </a:lnTo>
                  <a:lnTo>
                    <a:pt x="710350" y="1749454"/>
                  </a:lnTo>
                  <a:cubicBezTo>
                    <a:pt x="703939" y="1741656"/>
                    <a:pt x="705071" y="1730151"/>
                    <a:pt x="712850" y="1723740"/>
                  </a:cubicBezTo>
                  <a:cubicBezTo>
                    <a:pt x="712870" y="1723740"/>
                    <a:pt x="712887" y="1723723"/>
                    <a:pt x="712907" y="1723705"/>
                  </a:cubicBezTo>
                  <a:lnTo>
                    <a:pt x="882390" y="1584537"/>
                  </a:lnTo>
                  <a:cubicBezTo>
                    <a:pt x="886070" y="1581095"/>
                    <a:pt x="890800" y="1579470"/>
                    <a:pt x="895471" y="1579625"/>
                  </a:cubicBezTo>
                  <a:close/>
                  <a:moveTo>
                    <a:pt x="1275769" y="1575744"/>
                  </a:moveTo>
                  <a:cubicBezTo>
                    <a:pt x="1280440" y="1575950"/>
                    <a:pt x="1285033" y="1577936"/>
                    <a:pt x="1288440" y="1581653"/>
                  </a:cubicBezTo>
                  <a:cubicBezTo>
                    <a:pt x="1288475" y="1581707"/>
                    <a:pt x="1288532" y="1581744"/>
                    <a:pt x="1288567" y="1581799"/>
                  </a:cubicBezTo>
                  <a:cubicBezTo>
                    <a:pt x="1295307" y="1589268"/>
                    <a:pt x="1294741" y="1600794"/>
                    <a:pt x="1287288" y="1607550"/>
                  </a:cubicBezTo>
                  <a:lnTo>
                    <a:pt x="1124015" y="1756031"/>
                  </a:lnTo>
                  <a:lnTo>
                    <a:pt x="1098263" y="1754753"/>
                  </a:lnTo>
                  <a:cubicBezTo>
                    <a:pt x="1091523" y="1747284"/>
                    <a:pt x="1092091" y="1735757"/>
                    <a:pt x="1099542" y="1729002"/>
                  </a:cubicBezTo>
                  <a:lnTo>
                    <a:pt x="1262634" y="1580520"/>
                  </a:lnTo>
                  <a:cubicBezTo>
                    <a:pt x="1266350" y="1577114"/>
                    <a:pt x="1271098" y="1575538"/>
                    <a:pt x="1275769" y="1575744"/>
                  </a:cubicBezTo>
                  <a:close/>
                  <a:moveTo>
                    <a:pt x="383451" y="1501940"/>
                  </a:moveTo>
                  <a:cubicBezTo>
                    <a:pt x="388047" y="1502833"/>
                    <a:pt x="392302" y="1505477"/>
                    <a:pt x="395124" y="1509658"/>
                  </a:cubicBezTo>
                  <a:lnTo>
                    <a:pt x="557484" y="1749639"/>
                  </a:lnTo>
                  <a:lnTo>
                    <a:pt x="527350" y="1770094"/>
                  </a:lnTo>
                  <a:lnTo>
                    <a:pt x="364807" y="1530115"/>
                  </a:lnTo>
                  <a:cubicBezTo>
                    <a:pt x="359164" y="1521749"/>
                    <a:pt x="361373" y="1510370"/>
                    <a:pt x="369738" y="1504727"/>
                  </a:cubicBezTo>
                  <a:cubicBezTo>
                    <a:pt x="373920" y="1501906"/>
                    <a:pt x="378856" y="1501048"/>
                    <a:pt x="383451" y="1501940"/>
                  </a:cubicBezTo>
                  <a:close/>
                  <a:moveTo>
                    <a:pt x="811019" y="1370805"/>
                  </a:moveTo>
                  <a:cubicBezTo>
                    <a:pt x="815674" y="1371259"/>
                    <a:pt x="820158" y="1373488"/>
                    <a:pt x="823363" y="1377378"/>
                  </a:cubicBezTo>
                  <a:cubicBezTo>
                    <a:pt x="823363" y="1377396"/>
                    <a:pt x="823380" y="1377415"/>
                    <a:pt x="823400" y="1377433"/>
                  </a:cubicBezTo>
                  <a:cubicBezTo>
                    <a:pt x="829699" y="1385214"/>
                    <a:pt x="828567" y="1396627"/>
                    <a:pt x="820843" y="1403000"/>
                  </a:cubicBezTo>
                  <a:lnTo>
                    <a:pt x="706149" y="1497605"/>
                  </a:lnTo>
                  <a:cubicBezTo>
                    <a:pt x="702862" y="1500162"/>
                    <a:pt x="698808" y="1501513"/>
                    <a:pt x="694644" y="1501441"/>
                  </a:cubicBezTo>
                  <a:cubicBezTo>
                    <a:pt x="684562" y="1501458"/>
                    <a:pt x="676361" y="1493295"/>
                    <a:pt x="676344" y="1483213"/>
                  </a:cubicBezTo>
                  <a:cubicBezTo>
                    <a:pt x="676324" y="1477771"/>
                    <a:pt x="678755" y="1472584"/>
                    <a:pt x="682955" y="1469113"/>
                  </a:cubicBezTo>
                  <a:lnTo>
                    <a:pt x="797649" y="1374876"/>
                  </a:lnTo>
                  <a:cubicBezTo>
                    <a:pt x="801538" y="1371671"/>
                    <a:pt x="806364" y="1370351"/>
                    <a:pt x="811019" y="1370805"/>
                  </a:cubicBezTo>
                  <a:close/>
                  <a:moveTo>
                    <a:pt x="941744" y="1292659"/>
                  </a:moveTo>
                  <a:cubicBezTo>
                    <a:pt x="946403" y="1292262"/>
                    <a:pt x="951215" y="1293641"/>
                    <a:pt x="955077" y="1296892"/>
                  </a:cubicBezTo>
                  <a:lnTo>
                    <a:pt x="1122554" y="1438615"/>
                  </a:lnTo>
                  <a:cubicBezTo>
                    <a:pt x="1130278" y="1445115"/>
                    <a:pt x="1131264" y="1456640"/>
                    <a:pt x="1124762" y="1464348"/>
                  </a:cubicBezTo>
                  <a:cubicBezTo>
                    <a:pt x="1124762" y="1464348"/>
                    <a:pt x="1124744" y="1464366"/>
                    <a:pt x="1124744" y="1464366"/>
                  </a:cubicBezTo>
                  <a:cubicBezTo>
                    <a:pt x="1121275" y="1468420"/>
                    <a:pt x="1116196" y="1470759"/>
                    <a:pt x="1110865" y="1470759"/>
                  </a:cubicBezTo>
                  <a:cubicBezTo>
                    <a:pt x="1106518" y="1470759"/>
                    <a:pt x="1102300" y="1469205"/>
                    <a:pt x="1098993" y="1466375"/>
                  </a:cubicBezTo>
                  <a:lnTo>
                    <a:pt x="931518" y="1324833"/>
                  </a:lnTo>
                  <a:cubicBezTo>
                    <a:pt x="923812" y="1318333"/>
                    <a:pt x="922824" y="1306791"/>
                    <a:pt x="929326" y="1299082"/>
                  </a:cubicBezTo>
                  <a:cubicBezTo>
                    <a:pt x="932577" y="1295229"/>
                    <a:pt x="937084" y="1293056"/>
                    <a:pt x="941744" y="1292659"/>
                  </a:cubicBezTo>
                  <a:close/>
                  <a:moveTo>
                    <a:pt x="651541" y="1212879"/>
                  </a:moveTo>
                  <a:cubicBezTo>
                    <a:pt x="661567" y="1212149"/>
                    <a:pt x="670298" y="1219656"/>
                    <a:pt x="671083" y="1229682"/>
                  </a:cubicBezTo>
                  <a:cubicBezTo>
                    <a:pt x="671813" y="1239709"/>
                    <a:pt x="664308" y="1248439"/>
                    <a:pt x="654280" y="1249225"/>
                  </a:cubicBezTo>
                  <a:lnTo>
                    <a:pt x="488084" y="1261277"/>
                  </a:lnTo>
                  <a:lnTo>
                    <a:pt x="486805" y="1261277"/>
                  </a:lnTo>
                  <a:cubicBezTo>
                    <a:pt x="476725" y="1261625"/>
                    <a:pt x="468251" y="1253734"/>
                    <a:pt x="467902" y="1243652"/>
                  </a:cubicBezTo>
                  <a:cubicBezTo>
                    <a:pt x="467556" y="1233572"/>
                    <a:pt x="475446" y="1225098"/>
                    <a:pt x="485527" y="1224751"/>
                  </a:cubicBezTo>
                  <a:close/>
                  <a:moveTo>
                    <a:pt x="1058081" y="1040809"/>
                  </a:moveTo>
                  <a:cubicBezTo>
                    <a:pt x="1062740" y="1040411"/>
                    <a:pt x="1067553" y="1041790"/>
                    <a:pt x="1071416" y="1045040"/>
                  </a:cubicBezTo>
                  <a:lnTo>
                    <a:pt x="1239072" y="1186763"/>
                  </a:lnTo>
                  <a:cubicBezTo>
                    <a:pt x="1246744" y="1193320"/>
                    <a:pt x="1247638" y="1204844"/>
                    <a:pt x="1241081" y="1212516"/>
                  </a:cubicBezTo>
                  <a:cubicBezTo>
                    <a:pt x="1237612" y="1216570"/>
                    <a:pt x="1232533" y="1218907"/>
                    <a:pt x="1227202" y="1218907"/>
                  </a:cubicBezTo>
                  <a:cubicBezTo>
                    <a:pt x="1222927" y="1218907"/>
                    <a:pt x="1218800" y="1217427"/>
                    <a:pt x="1215513" y="1214708"/>
                  </a:cubicBezTo>
                  <a:lnTo>
                    <a:pt x="1047855" y="1072983"/>
                  </a:lnTo>
                  <a:cubicBezTo>
                    <a:pt x="1040149" y="1066481"/>
                    <a:pt x="1039161" y="1054958"/>
                    <a:pt x="1045663" y="1047234"/>
                  </a:cubicBezTo>
                  <a:cubicBezTo>
                    <a:pt x="1048914" y="1043380"/>
                    <a:pt x="1053421" y="1041206"/>
                    <a:pt x="1058081" y="1040809"/>
                  </a:cubicBezTo>
                  <a:close/>
                  <a:moveTo>
                    <a:pt x="794846" y="945086"/>
                  </a:moveTo>
                  <a:cubicBezTo>
                    <a:pt x="799325" y="946424"/>
                    <a:pt x="803293" y="949469"/>
                    <a:pt x="805685" y="953907"/>
                  </a:cubicBezTo>
                  <a:lnTo>
                    <a:pt x="909968" y="1146767"/>
                  </a:lnTo>
                  <a:cubicBezTo>
                    <a:pt x="914807" y="1155606"/>
                    <a:pt x="911557" y="1166711"/>
                    <a:pt x="902718" y="1171550"/>
                  </a:cubicBezTo>
                  <a:cubicBezTo>
                    <a:pt x="900069" y="1173010"/>
                    <a:pt x="897092" y="1173777"/>
                    <a:pt x="894078" y="1173797"/>
                  </a:cubicBezTo>
                  <a:cubicBezTo>
                    <a:pt x="887395" y="1173814"/>
                    <a:pt x="881222" y="1170162"/>
                    <a:pt x="878007" y="1164300"/>
                  </a:cubicBezTo>
                  <a:lnTo>
                    <a:pt x="773541" y="971257"/>
                  </a:lnTo>
                  <a:cubicBezTo>
                    <a:pt x="768757" y="962381"/>
                    <a:pt x="772061" y="951295"/>
                    <a:pt x="780937" y="946511"/>
                  </a:cubicBezTo>
                  <a:cubicBezTo>
                    <a:pt x="785376" y="944118"/>
                    <a:pt x="790367" y="943748"/>
                    <a:pt x="794846" y="945086"/>
                  </a:cubicBezTo>
                  <a:close/>
                  <a:moveTo>
                    <a:pt x="511660" y="840261"/>
                  </a:moveTo>
                  <a:cubicBezTo>
                    <a:pt x="516256" y="841154"/>
                    <a:pt x="520511" y="843797"/>
                    <a:pt x="523333" y="847979"/>
                  </a:cubicBezTo>
                  <a:lnTo>
                    <a:pt x="616476" y="986050"/>
                  </a:lnTo>
                  <a:cubicBezTo>
                    <a:pt x="622119" y="994397"/>
                    <a:pt x="619945" y="1005756"/>
                    <a:pt x="611580" y="1011419"/>
                  </a:cubicBezTo>
                  <a:cubicBezTo>
                    <a:pt x="611563" y="1011419"/>
                    <a:pt x="611563" y="1011436"/>
                    <a:pt x="611543" y="1011436"/>
                  </a:cubicBezTo>
                  <a:cubicBezTo>
                    <a:pt x="608514" y="1013464"/>
                    <a:pt x="604951" y="1014542"/>
                    <a:pt x="601316" y="1014542"/>
                  </a:cubicBezTo>
                  <a:cubicBezTo>
                    <a:pt x="595234" y="1014542"/>
                    <a:pt x="589556" y="1011545"/>
                    <a:pt x="586159" y="1006505"/>
                  </a:cubicBezTo>
                  <a:lnTo>
                    <a:pt x="493016" y="868434"/>
                  </a:lnTo>
                  <a:cubicBezTo>
                    <a:pt x="487373" y="860070"/>
                    <a:pt x="489582" y="848691"/>
                    <a:pt x="497947" y="843048"/>
                  </a:cubicBezTo>
                  <a:cubicBezTo>
                    <a:pt x="502129" y="840228"/>
                    <a:pt x="507065" y="839369"/>
                    <a:pt x="511660" y="840261"/>
                  </a:cubicBezTo>
                  <a:close/>
                  <a:moveTo>
                    <a:pt x="1351465" y="742892"/>
                  </a:moveTo>
                  <a:cubicBezTo>
                    <a:pt x="1359756" y="740007"/>
                    <a:pt x="1368924" y="743403"/>
                    <a:pt x="1373309" y="751001"/>
                  </a:cubicBezTo>
                  <a:lnTo>
                    <a:pt x="1464625" y="950072"/>
                  </a:lnTo>
                  <a:cubicBezTo>
                    <a:pt x="1468880" y="959221"/>
                    <a:pt x="1464898" y="970088"/>
                    <a:pt x="1455749" y="974326"/>
                  </a:cubicBezTo>
                  <a:cubicBezTo>
                    <a:pt x="1455732" y="974344"/>
                    <a:pt x="1455694" y="974344"/>
                    <a:pt x="1455677" y="974361"/>
                  </a:cubicBezTo>
                  <a:cubicBezTo>
                    <a:pt x="1453319" y="975402"/>
                    <a:pt x="1450764" y="975968"/>
                    <a:pt x="1448187" y="976005"/>
                  </a:cubicBezTo>
                  <a:cubicBezTo>
                    <a:pt x="1441046" y="976022"/>
                    <a:pt x="1434564" y="971876"/>
                    <a:pt x="1431569" y="965411"/>
                  </a:cubicBezTo>
                  <a:lnTo>
                    <a:pt x="1340251" y="766160"/>
                  </a:lnTo>
                  <a:cubicBezTo>
                    <a:pt x="1336927" y="756644"/>
                    <a:pt x="1341949" y="746216"/>
                    <a:pt x="1351465" y="742892"/>
                  </a:cubicBezTo>
                  <a:close/>
                  <a:moveTo>
                    <a:pt x="377226" y="626992"/>
                  </a:moveTo>
                  <a:cubicBezTo>
                    <a:pt x="387306" y="626992"/>
                    <a:pt x="395489" y="635175"/>
                    <a:pt x="395489" y="645255"/>
                  </a:cubicBezTo>
                  <a:lnTo>
                    <a:pt x="400969" y="864415"/>
                  </a:lnTo>
                  <a:cubicBezTo>
                    <a:pt x="400969" y="874497"/>
                    <a:pt x="392786" y="882678"/>
                    <a:pt x="382705" y="882678"/>
                  </a:cubicBezTo>
                  <a:cubicBezTo>
                    <a:pt x="372623" y="882678"/>
                    <a:pt x="364440" y="874497"/>
                    <a:pt x="364440" y="864415"/>
                  </a:cubicBezTo>
                  <a:lnTo>
                    <a:pt x="358963" y="645255"/>
                  </a:lnTo>
                  <a:cubicBezTo>
                    <a:pt x="358963" y="635175"/>
                    <a:pt x="367144" y="626992"/>
                    <a:pt x="377226" y="626992"/>
                  </a:cubicBezTo>
                  <a:close/>
                  <a:moveTo>
                    <a:pt x="231030" y="577605"/>
                  </a:moveTo>
                  <a:cubicBezTo>
                    <a:pt x="235404" y="579253"/>
                    <a:pt x="239148" y="582568"/>
                    <a:pt x="241221" y="587161"/>
                  </a:cubicBezTo>
                  <a:cubicBezTo>
                    <a:pt x="244781" y="595051"/>
                    <a:pt x="242316" y="604366"/>
                    <a:pt x="235322" y="609461"/>
                  </a:cubicBezTo>
                  <a:lnTo>
                    <a:pt x="45930" y="720137"/>
                  </a:lnTo>
                  <a:cubicBezTo>
                    <a:pt x="43007" y="721433"/>
                    <a:pt x="39794" y="721927"/>
                    <a:pt x="36616" y="721597"/>
                  </a:cubicBezTo>
                  <a:cubicBezTo>
                    <a:pt x="26534" y="721488"/>
                    <a:pt x="18443" y="713233"/>
                    <a:pt x="18535" y="703151"/>
                  </a:cubicBezTo>
                  <a:cubicBezTo>
                    <a:pt x="18607" y="696777"/>
                    <a:pt x="21986" y="690878"/>
                    <a:pt x="27485" y="687628"/>
                  </a:cubicBezTo>
                  <a:lnTo>
                    <a:pt x="217058" y="578049"/>
                  </a:lnTo>
                  <a:cubicBezTo>
                    <a:pt x="221652" y="575975"/>
                    <a:pt x="226656" y="575956"/>
                    <a:pt x="231030" y="577605"/>
                  </a:cubicBezTo>
                  <a:close/>
                  <a:moveTo>
                    <a:pt x="728731" y="560054"/>
                  </a:moveTo>
                  <a:cubicBezTo>
                    <a:pt x="733356" y="559361"/>
                    <a:pt x="738246" y="560434"/>
                    <a:pt x="742310" y="563438"/>
                  </a:cubicBezTo>
                  <a:cubicBezTo>
                    <a:pt x="750437" y="569446"/>
                    <a:pt x="752154" y="580879"/>
                    <a:pt x="746144" y="589005"/>
                  </a:cubicBezTo>
                  <a:lnTo>
                    <a:pt x="616109" y="765611"/>
                  </a:lnTo>
                  <a:cubicBezTo>
                    <a:pt x="612658" y="770323"/>
                    <a:pt x="607161" y="773118"/>
                    <a:pt x="601317" y="773101"/>
                  </a:cubicBezTo>
                  <a:cubicBezTo>
                    <a:pt x="597426" y="773064"/>
                    <a:pt x="593645" y="771785"/>
                    <a:pt x="590541" y="769447"/>
                  </a:cubicBezTo>
                  <a:cubicBezTo>
                    <a:pt x="582413" y="763456"/>
                    <a:pt x="580697" y="752025"/>
                    <a:pt x="586688" y="743914"/>
                  </a:cubicBezTo>
                  <a:cubicBezTo>
                    <a:pt x="586688" y="743897"/>
                    <a:pt x="586706" y="743897"/>
                    <a:pt x="586706" y="743879"/>
                  </a:cubicBezTo>
                  <a:lnTo>
                    <a:pt x="716740" y="567272"/>
                  </a:lnTo>
                  <a:cubicBezTo>
                    <a:pt x="719746" y="563209"/>
                    <a:pt x="724106" y="560748"/>
                    <a:pt x="728731" y="560054"/>
                  </a:cubicBezTo>
                  <a:close/>
                  <a:moveTo>
                    <a:pt x="993066" y="559965"/>
                  </a:moveTo>
                  <a:cubicBezTo>
                    <a:pt x="1003146" y="559965"/>
                    <a:pt x="1011329" y="568148"/>
                    <a:pt x="1011329" y="578228"/>
                  </a:cubicBezTo>
                  <a:lnTo>
                    <a:pt x="1016260" y="797388"/>
                  </a:lnTo>
                  <a:cubicBezTo>
                    <a:pt x="1016260" y="807470"/>
                    <a:pt x="1008079" y="815651"/>
                    <a:pt x="997997" y="815651"/>
                  </a:cubicBezTo>
                  <a:cubicBezTo>
                    <a:pt x="987917" y="815651"/>
                    <a:pt x="979734" y="807470"/>
                    <a:pt x="979734" y="797388"/>
                  </a:cubicBezTo>
                  <a:lnTo>
                    <a:pt x="974803" y="578228"/>
                  </a:lnTo>
                  <a:cubicBezTo>
                    <a:pt x="974803" y="568148"/>
                    <a:pt x="982984" y="559965"/>
                    <a:pt x="993066" y="559965"/>
                  </a:cubicBezTo>
                  <a:close/>
                  <a:moveTo>
                    <a:pt x="1148579" y="491388"/>
                  </a:moveTo>
                  <a:cubicBezTo>
                    <a:pt x="1158057" y="487900"/>
                    <a:pt x="1168558" y="492776"/>
                    <a:pt x="1172047" y="502255"/>
                  </a:cubicBezTo>
                  <a:lnTo>
                    <a:pt x="1247292" y="708447"/>
                  </a:lnTo>
                  <a:cubicBezTo>
                    <a:pt x="1250726" y="717926"/>
                    <a:pt x="1245812" y="728391"/>
                    <a:pt x="1236333" y="731825"/>
                  </a:cubicBezTo>
                  <a:cubicBezTo>
                    <a:pt x="1234344" y="732555"/>
                    <a:pt x="1232244" y="732920"/>
                    <a:pt x="1230124" y="732920"/>
                  </a:cubicBezTo>
                  <a:cubicBezTo>
                    <a:pt x="1222437" y="732920"/>
                    <a:pt x="1215567" y="728098"/>
                    <a:pt x="1212958" y="720866"/>
                  </a:cubicBezTo>
                  <a:lnTo>
                    <a:pt x="1137710" y="514857"/>
                  </a:lnTo>
                  <a:cubicBezTo>
                    <a:pt x="1134224" y="505378"/>
                    <a:pt x="1139100" y="494876"/>
                    <a:pt x="1148579" y="491388"/>
                  </a:cubicBezTo>
                  <a:close/>
                  <a:moveTo>
                    <a:pt x="1562606" y="432184"/>
                  </a:moveTo>
                  <a:cubicBezTo>
                    <a:pt x="1567219" y="432927"/>
                    <a:pt x="1571548" y="435429"/>
                    <a:pt x="1574498" y="439519"/>
                  </a:cubicBezTo>
                  <a:cubicBezTo>
                    <a:pt x="1574535" y="439556"/>
                    <a:pt x="1574552" y="439574"/>
                    <a:pt x="1574570" y="439611"/>
                  </a:cubicBezTo>
                  <a:cubicBezTo>
                    <a:pt x="1580379" y="447792"/>
                    <a:pt x="1578497" y="459115"/>
                    <a:pt x="1570369" y="464997"/>
                  </a:cubicBezTo>
                  <a:lnTo>
                    <a:pt x="1392668" y="592841"/>
                  </a:lnTo>
                  <a:cubicBezTo>
                    <a:pt x="1389580" y="595068"/>
                    <a:pt x="1385873" y="596292"/>
                    <a:pt x="1382074" y="596310"/>
                  </a:cubicBezTo>
                  <a:cubicBezTo>
                    <a:pt x="1371992" y="596347"/>
                    <a:pt x="1363776" y="588201"/>
                    <a:pt x="1363739" y="578119"/>
                  </a:cubicBezTo>
                  <a:cubicBezTo>
                    <a:pt x="1363720" y="572237"/>
                    <a:pt x="1366532" y="566705"/>
                    <a:pt x="1371299" y="563254"/>
                  </a:cubicBezTo>
                  <a:lnTo>
                    <a:pt x="1549002" y="435410"/>
                  </a:lnTo>
                  <a:cubicBezTo>
                    <a:pt x="1553093" y="432460"/>
                    <a:pt x="1557992" y="431442"/>
                    <a:pt x="1562606" y="432184"/>
                  </a:cubicBezTo>
                  <a:close/>
                  <a:moveTo>
                    <a:pt x="381590" y="400024"/>
                  </a:moveTo>
                  <a:cubicBezTo>
                    <a:pt x="386101" y="401250"/>
                    <a:pt x="390147" y="404200"/>
                    <a:pt x="392658" y="408582"/>
                  </a:cubicBezTo>
                  <a:cubicBezTo>
                    <a:pt x="392693" y="408638"/>
                    <a:pt x="392713" y="408693"/>
                    <a:pt x="392748" y="408748"/>
                  </a:cubicBezTo>
                  <a:lnTo>
                    <a:pt x="501234" y="599416"/>
                  </a:lnTo>
                  <a:cubicBezTo>
                    <a:pt x="506183" y="608145"/>
                    <a:pt x="503169" y="619233"/>
                    <a:pt x="494476" y="624253"/>
                  </a:cubicBezTo>
                  <a:cubicBezTo>
                    <a:pt x="491865" y="626026"/>
                    <a:pt x="488851" y="627103"/>
                    <a:pt x="485710" y="627359"/>
                  </a:cubicBezTo>
                  <a:cubicBezTo>
                    <a:pt x="479153" y="627376"/>
                    <a:pt x="473090" y="623908"/>
                    <a:pt x="469820" y="618227"/>
                  </a:cubicBezTo>
                  <a:lnTo>
                    <a:pt x="361336" y="427557"/>
                  </a:lnTo>
                  <a:cubicBezTo>
                    <a:pt x="355894" y="419066"/>
                    <a:pt x="358377" y="407760"/>
                    <a:pt x="366870" y="402337"/>
                  </a:cubicBezTo>
                  <a:cubicBezTo>
                    <a:pt x="367143" y="402154"/>
                    <a:pt x="367436" y="401970"/>
                    <a:pt x="367729" y="401806"/>
                  </a:cubicBezTo>
                  <a:cubicBezTo>
                    <a:pt x="372102" y="399295"/>
                    <a:pt x="377079" y="398798"/>
                    <a:pt x="381590" y="400024"/>
                  </a:cubicBezTo>
                  <a:close/>
                  <a:moveTo>
                    <a:pt x="704467" y="198041"/>
                  </a:moveTo>
                  <a:cubicBezTo>
                    <a:pt x="709126" y="198404"/>
                    <a:pt x="713646" y="200545"/>
                    <a:pt x="716925" y="204380"/>
                  </a:cubicBezTo>
                  <a:cubicBezTo>
                    <a:pt x="723481" y="212051"/>
                    <a:pt x="722587" y="223576"/>
                    <a:pt x="714916" y="230131"/>
                  </a:cubicBezTo>
                  <a:lnTo>
                    <a:pt x="548538" y="373132"/>
                  </a:lnTo>
                  <a:cubicBezTo>
                    <a:pt x="545249" y="376037"/>
                    <a:pt x="541048" y="377643"/>
                    <a:pt x="536666" y="377698"/>
                  </a:cubicBezTo>
                  <a:cubicBezTo>
                    <a:pt x="526584" y="377698"/>
                    <a:pt x="518403" y="369517"/>
                    <a:pt x="518403" y="359435"/>
                  </a:cubicBezTo>
                  <a:cubicBezTo>
                    <a:pt x="518403" y="354102"/>
                    <a:pt x="520739" y="349025"/>
                    <a:pt x="524794" y="345556"/>
                  </a:cubicBezTo>
                  <a:lnTo>
                    <a:pt x="691173" y="202371"/>
                  </a:lnTo>
                  <a:cubicBezTo>
                    <a:pt x="695009" y="199093"/>
                    <a:pt x="699808" y="197678"/>
                    <a:pt x="704467" y="198041"/>
                  </a:cubicBezTo>
                  <a:close/>
                  <a:moveTo>
                    <a:pt x="20233" y="148160"/>
                  </a:moveTo>
                  <a:cubicBezTo>
                    <a:pt x="24858" y="148687"/>
                    <a:pt x="29282" y="150970"/>
                    <a:pt x="32415" y="154887"/>
                  </a:cubicBezTo>
                  <a:lnTo>
                    <a:pt x="169024" y="326564"/>
                  </a:lnTo>
                  <a:cubicBezTo>
                    <a:pt x="175234" y="334435"/>
                    <a:pt x="173938" y="345868"/>
                    <a:pt x="166102" y="352132"/>
                  </a:cubicBezTo>
                  <a:cubicBezTo>
                    <a:pt x="162887" y="354708"/>
                    <a:pt x="158907" y="356131"/>
                    <a:pt x="154778" y="356149"/>
                  </a:cubicBezTo>
                  <a:cubicBezTo>
                    <a:pt x="149227" y="356131"/>
                    <a:pt x="143986" y="353574"/>
                    <a:pt x="140532" y="349209"/>
                  </a:cubicBezTo>
                  <a:lnTo>
                    <a:pt x="3923" y="177534"/>
                  </a:lnTo>
                  <a:cubicBezTo>
                    <a:pt x="-2286" y="169664"/>
                    <a:pt x="-990" y="158231"/>
                    <a:pt x="6846" y="151966"/>
                  </a:cubicBezTo>
                  <a:cubicBezTo>
                    <a:pt x="10782" y="148861"/>
                    <a:pt x="15608" y="147632"/>
                    <a:pt x="20233" y="148160"/>
                  </a:cubicBezTo>
                  <a:close/>
                  <a:moveTo>
                    <a:pt x="310199" y="380"/>
                  </a:moveTo>
                  <a:cubicBezTo>
                    <a:pt x="320025" y="-1649"/>
                    <a:pt x="329649" y="4635"/>
                    <a:pt x="331749" y="14442"/>
                  </a:cubicBezTo>
                  <a:lnTo>
                    <a:pt x="377409" y="229036"/>
                  </a:lnTo>
                  <a:cubicBezTo>
                    <a:pt x="379545" y="238898"/>
                    <a:pt x="373281" y="248615"/>
                    <a:pt x="363417" y="250750"/>
                  </a:cubicBezTo>
                  <a:cubicBezTo>
                    <a:pt x="363399" y="250750"/>
                    <a:pt x="363362" y="250768"/>
                    <a:pt x="363345" y="250768"/>
                  </a:cubicBezTo>
                  <a:lnTo>
                    <a:pt x="360058" y="251135"/>
                  </a:lnTo>
                  <a:cubicBezTo>
                    <a:pt x="351291" y="251336"/>
                    <a:pt x="343639" y="245273"/>
                    <a:pt x="341794" y="236708"/>
                  </a:cubicBezTo>
                  <a:lnTo>
                    <a:pt x="296137" y="22113"/>
                  </a:lnTo>
                  <a:cubicBezTo>
                    <a:pt x="293999" y="12250"/>
                    <a:pt x="300265" y="2535"/>
                    <a:pt x="310127" y="397"/>
                  </a:cubicBezTo>
                  <a:cubicBezTo>
                    <a:pt x="310144" y="397"/>
                    <a:pt x="310181" y="380"/>
                    <a:pt x="310199" y="38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029" name="Google Shape;1029;p21"/>
          <p:cNvSpPr/>
          <p:nvPr/>
        </p:nvSpPr>
        <p:spPr>
          <a:xfrm rot="3393467">
            <a:off x="5997132" y="5894739"/>
            <a:ext cx="3045440" cy="2898272"/>
          </a:xfrm>
          <a:custGeom>
            <a:rect b="b" l="l" r="r" t="t"/>
            <a:pathLst>
              <a:path extrusionOk="0" h="3460146" w="3166658">
                <a:moveTo>
                  <a:pt x="1558766" y="1240"/>
                </a:moveTo>
                <a:cubicBezTo>
                  <a:pt x="1452658" y="9051"/>
                  <a:pt x="1309497" y="51628"/>
                  <a:pt x="1087374" y="266035"/>
                </a:cubicBezTo>
                <a:cubicBezTo>
                  <a:pt x="818388" y="525687"/>
                  <a:pt x="659511" y="905449"/>
                  <a:pt x="513207" y="1240919"/>
                </a:cubicBezTo>
                <a:cubicBezTo>
                  <a:pt x="429672" y="1432658"/>
                  <a:pt x="344424" y="1624110"/>
                  <a:pt x="281559" y="1823944"/>
                </a:cubicBezTo>
                <a:cubicBezTo>
                  <a:pt x="221932" y="2013492"/>
                  <a:pt x="174783" y="2206754"/>
                  <a:pt x="116681" y="2396873"/>
                </a:cubicBezTo>
                <a:cubicBezTo>
                  <a:pt x="60102" y="2581754"/>
                  <a:pt x="-26194" y="2772349"/>
                  <a:pt x="6763" y="2970183"/>
                </a:cubicBezTo>
                <a:cubicBezTo>
                  <a:pt x="32956" y="3128870"/>
                  <a:pt x="143827" y="3270221"/>
                  <a:pt x="286893" y="3341658"/>
                </a:cubicBezTo>
                <a:cubicBezTo>
                  <a:pt x="417766" y="3407190"/>
                  <a:pt x="563118" y="3398808"/>
                  <a:pt x="704564" y="3403571"/>
                </a:cubicBezTo>
                <a:cubicBezTo>
                  <a:pt x="1207389" y="3421478"/>
                  <a:pt x="1707261" y="3501488"/>
                  <a:pt x="2210086" y="3432146"/>
                </a:cubicBezTo>
                <a:cubicBezTo>
                  <a:pt x="2519458" y="3389759"/>
                  <a:pt x="2678049" y="3365471"/>
                  <a:pt x="2840355" y="3236216"/>
                </a:cubicBezTo>
                <a:cubicBezTo>
                  <a:pt x="3049905" y="3069148"/>
                  <a:pt x="3120961" y="2841310"/>
                  <a:pt x="3142202" y="2759966"/>
                </a:cubicBezTo>
                <a:cubicBezTo>
                  <a:pt x="3178016" y="2621854"/>
                  <a:pt x="3178397" y="2484979"/>
                  <a:pt x="3110389" y="2172179"/>
                </a:cubicBezTo>
                <a:cubicBezTo>
                  <a:pt x="3049047" y="1889858"/>
                  <a:pt x="2988564" y="1611251"/>
                  <a:pt x="2813875" y="1234823"/>
                </a:cubicBezTo>
                <a:cubicBezTo>
                  <a:pt x="2667857" y="920498"/>
                  <a:pt x="2518600" y="598744"/>
                  <a:pt x="2188940" y="308041"/>
                </a:cubicBezTo>
                <a:cubicBezTo>
                  <a:pt x="2012347" y="152688"/>
                  <a:pt x="1813560" y="-17619"/>
                  <a:pt x="1558766" y="1240"/>
                </a:cubicBezTo>
                <a:close/>
              </a:path>
            </a:pathLst>
          </a:custGeom>
          <a:solidFill>
            <a:srgbClr val="171717">
              <a:alpha val="111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sz="1800">
              <a:latin typeface="Calibri"/>
              <a:ea typeface="Calibri"/>
              <a:cs typeface="Calibri"/>
              <a:sym typeface="Calibri"/>
            </a:endParaRPr>
          </a:p>
        </p:txBody>
      </p:sp>
    </p:spTree>
  </p:cSld>
  <p:clrMapOvr>
    <a:masterClrMapping/>
  </p:clrMapOvr>
</p:sldLayout>
</file>

<file path=ppt/slideLayouts/slideLayout2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100 DO NOT REMOVE · SlidesMania">
  <p:cSld name="CUSTOM_20">
    <p:spTree>
      <p:nvGrpSpPr>
        <p:cNvPr id="1030" name="Shape 1030"/>
        <p:cNvGrpSpPr/>
        <p:nvPr/>
      </p:nvGrpSpPr>
      <p:grpSpPr>
        <a:xfrm>
          <a:off x="0" y="0"/>
          <a:ext cx="0" cy="0"/>
          <a:chOff x="0" y="0"/>
          <a:chExt cx="0" cy="0"/>
        </a:xfrm>
      </p:grpSpPr>
      <p:grpSp>
        <p:nvGrpSpPr>
          <p:cNvPr id="1031" name="Google Shape;1031;p22"/>
          <p:cNvGrpSpPr/>
          <p:nvPr/>
        </p:nvGrpSpPr>
        <p:grpSpPr>
          <a:xfrm>
            <a:off x="0" y="0"/>
            <a:ext cx="12192000" cy="6858000"/>
            <a:chOff x="0" y="0"/>
            <a:chExt cx="12192000" cy="6858000"/>
          </a:xfrm>
        </p:grpSpPr>
        <p:sp>
          <p:nvSpPr>
            <p:cNvPr id="1032" name="Google Shape;1032;p22"/>
            <p:cNvSpPr/>
            <p:nvPr/>
          </p:nvSpPr>
          <p:spPr>
            <a:xfrm>
              <a:off x="0" y="0"/>
              <a:ext cx="12192000" cy="6858000"/>
            </a:xfrm>
            <a:prstGeom prst="rect">
              <a:avLst/>
            </a:prstGeom>
            <a:solidFill>
              <a:srgbClr val="FFFFFF"/>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33" name="Google Shape;1033;p22"/>
            <p:cNvSpPr txBox="1"/>
            <p:nvPr/>
          </p:nvSpPr>
          <p:spPr>
            <a:xfrm>
              <a:off x="463500" y="2858061"/>
              <a:ext cx="8956500" cy="2442900"/>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000000"/>
                </a:buClr>
                <a:buSzPts val="3600"/>
                <a:buFont typeface="Arial"/>
                <a:buNone/>
              </a:pPr>
              <a:r>
                <a:rPr b="1" i="0" lang="en" sz="3600" u="none" cap="none" strike="noStrike">
                  <a:solidFill>
                    <a:srgbClr val="3F3F3F"/>
                  </a:solidFill>
                  <a:latin typeface="Poppins"/>
                  <a:ea typeface="Poppins"/>
                  <a:cs typeface="Poppins"/>
                  <a:sym typeface="Poppins"/>
                </a:rPr>
                <a:t>Free </a:t>
              </a:r>
              <a:r>
                <a:rPr b="0" i="0" lang="en" sz="3600" u="none" cap="none" strike="noStrike">
                  <a:solidFill>
                    <a:srgbClr val="3F3F3F"/>
                  </a:solidFill>
                  <a:latin typeface="Poppins"/>
                  <a:ea typeface="Poppins"/>
                  <a:cs typeface="Poppins"/>
                  <a:sym typeface="Poppins"/>
                </a:rPr>
                <a:t>themes and templates for </a:t>
              </a:r>
              <a:r>
                <a:rPr b="1" i="0" lang="en" sz="3600" u="none" cap="none" strike="noStrike">
                  <a:solidFill>
                    <a:srgbClr val="3F3F3F"/>
                  </a:solidFill>
                  <a:latin typeface="Poppins"/>
                  <a:ea typeface="Poppins"/>
                  <a:cs typeface="Poppins"/>
                  <a:sym typeface="Poppins"/>
                </a:rPr>
                <a:t>Google Slides</a:t>
              </a:r>
              <a:r>
                <a:rPr b="0" i="0" lang="en" sz="3600" u="none" cap="none" strike="noStrike">
                  <a:solidFill>
                    <a:srgbClr val="3F3F3F"/>
                  </a:solidFill>
                  <a:latin typeface="Poppins"/>
                  <a:ea typeface="Poppins"/>
                  <a:cs typeface="Poppins"/>
                  <a:sym typeface="Poppins"/>
                </a:rPr>
                <a:t> or </a:t>
              </a:r>
              <a:r>
                <a:rPr b="1" i="0" lang="en" sz="3600" u="none" cap="none" strike="noStrike">
                  <a:solidFill>
                    <a:srgbClr val="3F3F3F"/>
                  </a:solidFill>
                  <a:latin typeface="Poppins"/>
                  <a:ea typeface="Poppins"/>
                  <a:cs typeface="Poppins"/>
                  <a:sym typeface="Poppins"/>
                </a:rPr>
                <a:t>PowerPoint</a:t>
              </a:r>
              <a:endParaRPr b="1" i="0" sz="3600" u="none" cap="none" strike="noStrike">
                <a:solidFill>
                  <a:srgbClr val="3F3F3F"/>
                </a:solidFill>
                <a:latin typeface="Poppins"/>
                <a:ea typeface="Poppins"/>
                <a:cs typeface="Poppins"/>
                <a:sym typeface="Poppins"/>
              </a:endParaRPr>
            </a:p>
            <a:p>
              <a:pPr indent="0" lvl="0" marL="0" marR="0" rtl="0" algn="l">
                <a:lnSpc>
                  <a:spcPct val="100000"/>
                </a:lnSpc>
                <a:spcBef>
                  <a:spcPts val="0"/>
                </a:spcBef>
                <a:spcAft>
                  <a:spcPts val="0"/>
                </a:spcAft>
                <a:buClr>
                  <a:srgbClr val="000000"/>
                </a:buClr>
                <a:buSzPts val="3600"/>
                <a:buFont typeface="Arial"/>
                <a:buNone/>
              </a:pPr>
              <a:r>
                <a:t/>
              </a:r>
              <a:endParaRPr b="1" i="0" sz="3600" u="none" cap="none" strike="noStrike">
                <a:solidFill>
                  <a:srgbClr val="3F3F3F"/>
                </a:solidFill>
                <a:latin typeface="Poppins"/>
                <a:ea typeface="Poppins"/>
                <a:cs typeface="Poppins"/>
                <a:sym typeface="Poppins"/>
              </a:endParaRPr>
            </a:p>
            <a:p>
              <a:pPr indent="0" lvl="0" marL="0" marR="0" rtl="0" algn="l">
                <a:lnSpc>
                  <a:spcPct val="100000"/>
                </a:lnSpc>
                <a:spcBef>
                  <a:spcPts val="0"/>
                </a:spcBef>
                <a:spcAft>
                  <a:spcPts val="0"/>
                </a:spcAft>
                <a:buClr>
                  <a:srgbClr val="000000"/>
                </a:buClr>
                <a:buSzPts val="3600"/>
                <a:buFont typeface="Arial"/>
                <a:buNone/>
              </a:pPr>
              <a:r>
                <a:t/>
              </a:r>
              <a:endParaRPr b="1" i="0" sz="3600" u="none" cap="none" strike="noStrike">
                <a:solidFill>
                  <a:srgbClr val="3F3F3F"/>
                </a:solidFill>
                <a:latin typeface="Poppins"/>
                <a:ea typeface="Poppins"/>
                <a:cs typeface="Poppins"/>
                <a:sym typeface="Poppins"/>
              </a:endParaRPr>
            </a:p>
            <a:p>
              <a:pPr indent="0" lvl="0" marL="0" marR="0" rtl="0" algn="l">
                <a:lnSpc>
                  <a:spcPct val="100000"/>
                </a:lnSpc>
                <a:spcBef>
                  <a:spcPts val="0"/>
                </a:spcBef>
                <a:spcAft>
                  <a:spcPts val="0"/>
                </a:spcAft>
                <a:buClr>
                  <a:srgbClr val="000000"/>
                </a:buClr>
                <a:buSzPts val="3000"/>
                <a:buFont typeface="Arial"/>
                <a:buNone/>
              </a:pPr>
              <a:r>
                <a:rPr b="1" i="0" lang="en" sz="3000" u="none" cap="none" strike="noStrike">
                  <a:solidFill>
                    <a:srgbClr val="FFCB25"/>
                  </a:solidFill>
                  <a:latin typeface="Poppins"/>
                  <a:ea typeface="Poppins"/>
                  <a:cs typeface="Poppins"/>
                  <a:sym typeface="Poppins"/>
                </a:rPr>
                <a:t>NOT to be sold as is or modified!</a:t>
              </a:r>
              <a:endParaRPr b="1" i="0" sz="3000" u="none" cap="none" strike="noStrike">
                <a:solidFill>
                  <a:srgbClr val="FFCB25"/>
                </a:solidFill>
                <a:latin typeface="Poppins"/>
                <a:ea typeface="Poppins"/>
                <a:cs typeface="Poppins"/>
                <a:sym typeface="Poppins"/>
              </a:endParaRPr>
            </a:p>
            <a:p>
              <a:pPr indent="0" lvl="0" marL="0" marR="0" rtl="0" algn="l">
                <a:lnSpc>
                  <a:spcPct val="100000"/>
                </a:lnSpc>
                <a:spcBef>
                  <a:spcPts val="0"/>
                </a:spcBef>
                <a:spcAft>
                  <a:spcPts val="0"/>
                </a:spcAft>
                <a:buClr>
                  <a:srgbClr val="000000"/>
                </a:buClr>
                <a:buSzPts val="2700"/>
                <a:buFont typeface="Arial"/>
                <a:buNone/>
              </a:pPr>
              <a:r>
                <a:rPr b="0" i="0" lang="en" sz="2700" u="none" cap="none" strike="noStrike">
                  <a:solidFill>
                    <a:srgbClr val="3F3F3F"/>
                  </a:solidFill>
                  <a:latin typeface="Poppins"/>
                  <a:ea typeface="Poppins"/>
                  <a:cs typeface="Poppins"/>
                  <a:sym typeface="Poppins"/>
                </a:rPr>
                <a:t>Read </a:t>
              </a:r>
              <a:r>
                <a:rPr b="0" i="0" lang="en" sz="2700" u="sng" cap="none" strike="noStrike">
                  <a:solidFill>
                    <a:srgbClr val="3F3F3F"/>
                  </a:solidFill>
                  <a:latin typeface="Poppins"/>
                  <a:ea typeface="Poppins"/>
                  <a:cs typeface="Poppins"/>
                  <a:sym typeface="Poppins"/>
                  <a:hlinkClick r:id="rId2">
                    <a:extLst>
                      <a:ext uri="{A12FA001-AC4F-418D-AE19-62706E023703}">
                        <ahyp:hlinkClr val="tx"/>
                      </a:ext>
                    </a:extLst>
                  </a:hlinkClick>
                </a:rPr>
                <a:t>FAQ</a:t>
              </a:r>
              <a:r>
                <a:rPr b="1" i="0" lang="en" sz="4400" u="none" cap="none" strike="noStrike">
                  <a:solidFill>
                    <a:srgbClr val="FFCB25"/>
                  </a:solidFill>
                  <a:latin typeface="Poppins"/>
                  <a:ea typeface="Poppins"/>
                  <a:cs typeface="Poppins"/>
                  <a:sym typeface="Poppins"/>
                </a:rPr>
                <a:t> </a:t>
              </a:r>
              <a:r>
                <a:rPr b="0" i="0" lang="en" sz="2700" u="none" cap="none" strike="noStrike">
                  <a:solidFill>
                    <a:srgbClr val="3F3F3F"/>
                  </a:solidFill>
                  <a:latin typeface="Poppins"/>
                  <a:ea typeface="Poppins"/>
                  <a:cs typeface="Poppins"/>
                  <a:sym typeface="Poppins"/>
                </a:rPr>
                <a:t>on slidesmania.com</a:t>
              </a:r>
              <a:endParaRPr b="0" i="0" sz="2700" u="none" cap="none" strike="noStrike">
                <a:solidFill>
                  <a:srgbClr val="3F3F3F"/>
                </a:solidFill>
                <a:latin typeface="Poppins"/>
                <a:ea typeface="Poppins"/>
                <a:cs typeface="Poppins"/>
                <a:sym typeface="Poppins"/>
              </a:endParaRPr>
            </a:p>
            <a:p>
              <a:pPr indent="0" lvl="0" marL="0" marR="0" rtl="0" algn="l">
                <a:lnSpc>
                  <a:spcPct val="100000"/>
                </a:lnSpc>
                <a:spcBef>
                  <a:spcPts val="0"/>
                </a:spcBef>
                <a:spcAft>
                  <a:spcPts val="0"/>
                </a:spcAft>
                <a:buClr>
                  <a:srgbClr val="000000"/>
                </a:buClr>
                <a:buSzPts val="2000"/>
                <a:buFont typeface="Arial"/>
                <a:buNone/>
              </a:pPr>
              <a:r>
                <a:rPr b="0" i="0" lang="en" sz="2000" u="none" cap="none" strike="noStrike">
                  <a:solidFill>
                    <a:srgbClr val="3F3F3F"/>
                  </a:solidFill>
                  <a:latin typeface="Poppins"/>
                  <a:ea typeface="Poppins"/>
                  <a:cs typeface="Poppins"/>
                  <a:sym typeface="Poppins"/>
                </a:rPr>
                <a:t>Do not remove the slidesmania.com text on the sides.</a:t>
              </a:r>
              <a:endParaRPr b="0" i="0" sz="2000" u="none" cap="none" strike="noStrike">
                <a:solidFill>
                  <a:srgbClr val="3F3F3F"/>
                </a:solidFill>
                <a:latin typeface="Poppins"/>
                <a:ea typeface="Poppins"/>
                <a:cs typeface="Poppins"/>
                <a:sym typeface="Poppins"/>
              </a:endParaRPr>
            </a:p>
          </p:txBody>
        </p:sp>
        <p:cxnSp>
          <p:nvCxnSpPr>
            <p:cNvPr id="1034" name="Google Shape;1034;p22"/>
            <p:cNvCxnSpPr/>
            <p:nvPr/>
          </p:nvCxnSpPr>
          <p:spPr>
            <a:xfrm>
              <a:off x="10423367" y="5688858"/>
              <a:ext cx="1495200" cy="12900"/>
            </a:xfrm>
            <a:prstGeom prst="straightConnector1">
              <a:avLst/>
            </a:prstGeom>
            <a:noFill/>
            <a:ln cap="flat" cmpd="sng" w="38100">
              <a:solidFill>
                <a:srgbClr val="FFCB25"/>
              </a:solidFill>
              <a:prstDash val="solid"/>
              <a:round/>
              <a:headEnd len="sm" w="sm" type="none"/>
              <a:tailEnd len="sm" w="sm" type="none"/>
            </a:ln>
          </p:spPr>
        </p:cxnSp>
        <p:pic>
          <p:nvPicPr>
            <p:cNvPr id="1035" name="Google Shape;1035;p22">
              <a:hlinkClick r:id="rId3"/>
            </p:cNvPr>
            <p:cNvPicPr preferRelativeResize="0"/>
            <p:nvPr/>
          </p:nvPicPr>
          <p:blipFill rotWithShape="1">
            <a:blip r:embed="rId4">
              <a:alphaModFix/>
            </a:blip>
            <a:srcRect b="0" l="0" r="0" t="0"/>
            <a:stretch/>
          </p:blipFill>
          <p:spPr>
            <a:xfrm>
              <a:off x="8982558" y="5912306"/>
              <a:ext cx="713232" cy="637863"/>
            </a:xfrm>
            <a:prstGeom prst="rect">
              <a:avLst/>
            </a:prstGeom>
            <a:noFill/>
            <a:ln>
              <a:noFill/>
            </a:ln>
          </p:spPr>
        </p:pic>
        <p:pic>
          <p:nvPicPr>
            <p:cNvPr id="1036" name="Google Shape;1036;p22">
              <a:hlinkClick r:id="rId5"/>
            </p:cNvPr>
            <p:cNvPicPr preferRelativeResize="0"/>
            <p:nvPr/>
          </p:nvPicPr>
          <p:blipFill rotWithShape="1">
            <a:blip r:embed="rId6">
              <a:alphaModFix/>
            </a:blip>
            <a:srcRect b="0" l="0" r="0" t="0"/>
            <a:stretch/>
          </p:blipFill>
          <p:spPr>
            <a:xfrm>
              <a:off x="9764428" y="5916798"/>
              <a:ext cx="708660" cy="628879"/>
            </a:xfrm>
            <a:prstGeom prst="rect">
              <a:avLst/>
            </a:prstGeom>
            <a:noFill/>
            <a:ln>
              <a:noFill/>
            </a:ln>
          </p:spPr>
        </p:pic>
        <p:pic>
          <p:nvPicPr>
            <p:cNvPr id="1037" name="Google Shape;1037;p22">
              <a:hlinkClick r:id="rId7"/>
            </p:cNvPr>
            <p:cNvPicPr preferRelativeResize="0"/>
            <p:nvPr/>
          </p:nvPicPr>
          <p:blipFill rotWithShape="1">
            <a:blip r:embed="rId8">
              <a:alphaModFix/>
            </a:blip>
            <a:srcRect b="0" l="0" r="0" t="0"/>
            <a:stretch/>
          </p:blipFill>
          <p:spPr>
            <a:xfrm>
              <a:off x="10541715" y="5905569"/>
              <a:ext cx="612648" cy="624387"/>
            </a:xfrm>
            <a:prstGeom prst="rect">
              <a:avLst/>
            </a:prstGeom>
            <a:noFill/>
            <a:ln>
              <a:noFill/>
            </a:ln>
          </p:spPr>
        </p:pic>
        <p:pic>
          <p:nvPicPr>
            <p:cNvPr id="1038" name="Google Shape;1038;p22">
              <a:hlinkClick r:id="rId9"/>
            </p:cNvPr>
            <p:cNvPicPr preferRelativeResize="0"/>
            <p:nvPr/>
          </p:nvPicPr>
          <p:blipFill rotWithShape="1">
            <a:blip r:embed="rId10">
              <a:alphaModFix/>
            </a:blip>
            <a:srcRect b="0" l="0" r="0" t="0"/>
            <a:stretch/>
          </p:blipFill>
          <p:spPr>
            <a:xfrm>
              <a:off x="11219049" y="5916799"/>
              <a:ext cx="699516" cy="601927"/>
            </a:xfrm>
            <a:prstGeom prst="rect">
              <a:avLst/>
            </a:prstGeom>
            <a:noFill/>
            <a:ln>
              <a:noFill/>
            </a:ln>
          </p:spPr>
        </p:pic>
        <p:sp>
          <p:nvSpPr>
            <p:cNvPr id="1039" name="Google Shape;1039;p22"/>
            <p:cNvSpPr txBox="1"/>
            <p:nvPr/>
          </p:nvSpPr>
          <p:spPr>
            <a:xfrm>
              <a:off x="7072500" y="4813375"/>
              <a:ext cx="4915500" cy="1001100"/>
            </a:xfrm>
            <a:prstGeom prst="rect">
              <a:avLst/>
            </a:prstGeom>
            <a:noFill/>
            <a:ln>
              <a:noFill/>
            </a:ln>
          </p:spPr>
          <p:txBody>
            <a:bodyPr anchorCtr="0" anchor="t" bIns="91425" lIns="91425" spcFirstLastPara="1" rIns="91425" wrap="square" tIns="91425">
              <a:noAutofit/>
            </a:bodyPr>
            <a:lstStyle/>
            <a:p>
              <a:pPr indent="0" lvl="0" marL="0" marR="0" rtl="0" algn="r">
                <a:lnSpc>
                  <a:spcPct val="100000"/>
                </a:lnSpc>
                <a:spcBef>
                  <a:spcPts val="0"/>
                </a:spcBef>
                <a:spcAft>
                  <a:spcPts val="0"/>
                </a:spcAft>
                <a:buClr>
                  <a:srgbClr val="000000"/>
                </a:buClr>
                <a:buSzPts val="2400"/>
                <a:buFont typeface="Arial"/>
                <a:buNone/>
              </a:pPr>
              <a:r>
                <a:rPr b="1" i="0" lang="en" sz="2400" u="none" cap="none" strike="noStrike">
                  <a:solidFill>
                    <a:srgbClr val="252525"/>
                  </a:solidFill>
                  <a:latin typeface="Homemade Apple"/>
                  <a:ea typeface="Homemade Apple"/>
                  <a:cs typeface="Homemade Apple"/>
                  <a:sym typeface="Homemade Apple"/>
                </a:rPr>
                <a:t>Sharing is caring!</a:t>
              </a:r>
              <a:endParaRPr b="1" i="0" sz="2400" u="none" cap="none" strike="noStrike">
                <a:solidFill>
                  <a:srgbClr val="252525"/>
                </a:solidFill>
                <a:latin typeface="Homemade Apple"/>
                <a:ea typeface="Homemade Apple"/>
                <a:cs typeface="Homemade Apple"/>
                <a:sym typeface="Homemade Apple"/>
              </a:endParaRPr>
            </a:p>
          </p:txBody>
        </p:sp>
      </p:grpSp>
      <p:pic>
        <p:nvPicPr>
          <p:cNvPr id="1040" name="Google Shape;1040;p22"/>
          <p:cNvPicPr preferRelativeResize="0"/>
          <p:nvPr/>
        </p:nvPicPr>
        <p:blipFill rotWithShape="1">
          <a:blip r:embed="rId11">
            <a:alphaModFix/>
          </a:blip>
          <a:srcRect b="20905" l="0" r="0" t="16256"/>
          <a:stretch/>
        </p:blipFill>
        <p:spPr>
          <a:xfrm>
            <a:off x="125075" y="493725"/>
            <a:ext cx="8239800" cy="2071125"/>
          </a:xfrm>
          <a:prstGeom prst="rect">
            <a:avLst/>
          </a:prstGeom>
          <a:noFill/>
          <a:ln>
            <a:noFill/>
          </a:ln>
        </p:spPr>
      </p:pic>
    </p:spTree>
  </p:cSld>
  <p:clrMapOvr>
    <a:masterClrMapping/>
  </p:clrMapOvr>
</p:sldLayout>
</file>

<file path=ppt/slideMasters/_rels/slideMaster1.xml.rels><?xml version="1.0" encoding="UTF-8" standalone="yes"?><Relationships xmlns="http://schemas.openxmlformats.org/package/2006/relationships"><Relationship Id="rId20" Type="http://schemas.openxmlformats.org/officeDocument/2006/relationships/slideLayout" Target="../slideLayouts/slideLayout20.xml"/><Relationship Id="rId11" Type="http://schemas.openxmlformats.org/officeDocument/2006/relationships/slideLayout" Target="../slideLayouts/slideLayout11.xml"/><Relationship Id="rId22" Type="http://schemas.openxmlformats.org/officeDocument/2006/relationships/theme" Target="../theme/theme2.xml"/><Relationship Id="rId10" Type="http://schemas.openxmlformats.org/officeDocument/2006/relationships/slideLayout" Target="../slideLayouts/slideLayout10.xml"/><Relationship Id="rId21" Type="http://schemas.openxmlformats.org/officeDocument/2006/relationships/slideLayout" Target="../slideLayouts/slideLayout21.xml"/><Relationship Id="rId13" Type="http://schemas.openxmlformats.org/officeDocument/2006/relationships/slideLayout" Target="../slideLayouts/slideLayout13.xml"/><Relationship Id="rId12" Type="http://schemas.openxmlformats.org/officeDocument/2006/relationships/slideLayout" Target="../slideLayouts/slideLayout12.xml"/><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9" Type="http://schemas.openxmlformats.org/officeDocument/2006/relationships/slideLayout" Target="../slideLayouts/slideLayout9.xml"/><Relationship Id="rId15" Type="http://schemas.openxmlformats.org/officeDocument/2006/relationships/slideLayout" Target="../slideLayouts/slideLayout15.xml"/><Relationship Id="rId14" Type="http://schemas.openxmlformats.org/officeDocument/2006/relationships/slideLayout" Target="../slideLayouts/slideLayout14.xml"/><Relationship Id="rId17" Type="http://schemas.openxmlformats.org/officeDocument/2006/relationships/slideLayout" Target="../slideLayouts/slideLayout17.xml"/><Relationship Id="rId16" Type="http://schemas.openxmlformats.org/officeDocument/2006/relationships/slideLayout" Target="../slideLayouts/slideLayout16.xml"/><Relationship Id="rId5" Type="http://schemas.openxmlformats.org/officeDocument/2006/relationships/slideLayout" Target="../slideLayouts/slideLayout5.xml"/><Relationship Id="rId19" Type="http://schemas.openxmlformats.org/officeDocument/2006/relationships/slideLayout" Target="../slideLayouts/slideLayout19.xml"/><Relationship Id="rId6" Type="http://schemas.openxmlformats.org/officeDocument/2006/relationships/slideLayout" Target="../slideLayouts/slideLayout6.xml"/><Relationship Id="rId18" Type="http://schemas.openxmlformats.org/officeDocument/2006/relationships/slideLayout" Target="../slideLayouts/slideLayout18.xml"/><Relationship Id="rId7" Type="http://schemas.openxmlformats.org/officeDocument/2006/relationships/slideLayout" Target="../slideLayouts/slideLayout7.xml"/><Relationship Id="rId8" Type="http://schemas.openxmlformats.org/officeDocument/2006/relationships/slideLayout" Target="../slideLayouts/slideLayout8.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name="simple-light-2">
    <p:bg>
      <p:bgPr>
        <a:solidFill>
          <a:schemeClr val="lt1"/>
        </a:solidFill>
      </p:bgPr>
    </p:bg>
    <p:spTree>
      <p:nvGrpSpPr>
        <p:cNvPr id="5" name="Shape 5"/>
        <p:cNvGrpSpPr/>
        <p:nvPr/>
      </p:nvGrpSpPr>
      <p:grpSpPr>
        <a:xfrm>
          <a:off x="0" y="0"/>
          <a:ext cx="0" cy="0"/>
          <a:chOff x="0" y="0"/>
          <a:chExt cx="0" cy="0"/>
        </a:xfrm>
      </p:grpSpPr>
      <p:sp>
        <p:nvSpPr>
          <p:cNvPr id="6" name="Google Shape;6;p1"/>
          <p:cNvSpPr txBox="1"/>
          <p:nvPr>
            <p:ph type="title"/>
          </p:nvPr>
        </p:nvSpPr>
        <p:spPr>
          <a:xfrm>
            <a:off x="415600" y="593367"/>
            <a:ext cx="11360700" cy="763500"/>
          </a:xfrm>
          <a:prstGeom prst="rect">
            <a:avLst/>
          </a:prstGeom>
          <a:noFill/>
          <a:ln>
            <a:noFill/>
          </a:ln>
        </p:spPr>
        <p:txBody>
          <a:bodyPr anchorCtr="0" anchor="t" bIns="121900" lIns="121900" spcFirstLastPara="1" rIns="121900" wrap="square" tIns="121900">
            <a:noAutofit/>
          </a:bodyPr>
          <a:lstStyle>
            <a:lvl1pPr lvl="0" marR="0" rtl="0" algn="l">
              <a:lnSpc>
                <a:spcPct val="100000"/>
              </a:lnSpc>
              <a:spcBef>
                <a:spcPts val="0"/>
              </a:spcBef>
              <a:spcAft>
                <a:spcPts val="0"/>
              </a:spcAft>
              <a:buClr>
                <a:schemeClr val="accent3"/>
              </a:buClr>
              <a:buSzPts val="5000"/>
              <a:buFont typeface="Griffy"/>
              <a:buNone/>
              <a:defRPr b="1" i="0" sz="5000" u="none" cap="none" strike="noStrike">
                <a:solidFill>
                  <a:schemeClr val="accent3"/>
                </a:solidFill>
                <a:latin typeface="Griffy"/>
                <a:ea typeface="Griffy"/>
                <a:cs typeface="Griffy"/>
                <a:sym typeface="Griffy"/>
              </a:defRPr>
            </a:lvl1pPr>
            <a:lvl2pPr lvl="1" marR="0" rtl="0" algn="l">
              <a:lnSpc>
                <a:spcPct val="100000"/>
              </a:lnSpc>
              <a:spcBef>
                <a:spcPts val="0"/>
              </a:spcBef>
              <a:spcAft>
                <a:spcPts val="0"/>
              </a:spcAft>
              <a:buClr>
                <a:schemeClr val="accent3"/>
              </a:buClr>
              <a:buSzPts val="5000"/>
              <a:buFont typeface="Griffy"/>
              <a:buNone/>
              <a:defRPr b="1" i="0" sz="5000" u="none" cap="none" strike="noStrike">
                <a:solidFill>
                  <a:schemeClr val="accent3"/>
                </a:solidFill>
                <a:latin typeface="Griffy"/>
                <a:ea typeface="Griffy"/>
                <a:cs typeface="Griffy"/>
                <a:sym typeface="Griffy"/>
              </a:defRPr>
            </a:lvl2pPr>
            <a:lvl3pPr lvl="2" marR="0" rtl="0" algn="l">
              <a:lnSpc>
                <a:spcPct val="100000"/>
              </a:lnSpc>
              <a:spcBef>
                <a:spcPts val="0"/>
              </a:spcBef>
              <a:spcAft>
                <a:spcPts val="0"/>
              </a:spcAft>
              <a:buClr>
                <a:schemeClr val="accent3"/>
              </a:buClr>
              <a:buSzPts val="5000"/>
              <a:buFont typeface="Griffy"/>
              <a:buNone/>
              <a:defRPr b="1" i="0" sz="5000" u="none" cap="none" strike="noStrike">
                <a:solidFill>
                  <a:schemeClr val="accent3"/>
                </a:solidFill>
                <a:latin typeface="Griffy"/>
                <a:ea typeface="Griffy"/>
                <a:cs typeface="Griffy"/>
                <a:sym typeface="Griffy"/>
              </a:defRPr>
            </a:lvl3pPr>
            <a:lvl4pPr lvl="3" marR="0" rtl="0" algn="l">
              <a:lnSpc>
                <a:spcPct val="100000"/>
              </a:lnSpc>
              <a:spcBef>
                <a:spcPts val="0"/>
              </a:spcBef>
              <a:spcAft>
                <a:spcPts val="0"/>
              </a:spcAft>
              <a:buClr>
                <a:schemeClr val="accent3"/>
              </a:buClr>
              <a:buSzPts val="5000"/>
              <a:buFont typeface="Griffy"/>
              <a:buNone/>
              <a:defRPr b="1" i="0" sz="5000" u="none" cap="none" strike="noStrike">
                <a:solidFill>
                  <a:schemeClr val="accent3"/>
                </a:solidFill>
                <a:latin typeface="Griffy"/>
                <a:ea typeface="Griffy"/>
                <a:cs typeface="Griffy"/>
                <a:sym typeface="Griffy"/>
              </a:defRPr>
            </a:lvl4pPr>
            <a:lvl5pPr lvl="4" marR="0" rtl="0" algn="l">
              <a:lnSpc>
                <a:spcPct val="100000"/>
              </a:lnSpc>
              <a:spcBef>
                <a:spcPts val="0"/>
              </a:spcBef>
              <a:spcAft>
                <a:spcPts val="0"/>
              </a:spcAft>
              <a:buClr>
                <a:schemeClr val="accent3"/>
              </a:buClr>
              <a:buSzPts val="5000"/>
              <a:buFont typeface="Griffy"/>
              <a:buNone/>
              <a:defRPr b="1" i="0" sz="5000" u="none" cap="none" strike="noStrike">
                <a:solidFill>
                  <a:schemeClr val="accent3"/>
                </a:solidFill>
                <a:latin typeface="Griffy"/>
                <a:ea typeface="Griffy"/>
                <a:cs typeface="Griffy"/>
                <a:sym typeface="Griffy"/>
              </a:defRPr>
            </a:lvl5pPr>
            <a:lvl6pPr lvl="5" marR="0" rtl="0" algn="l">
              <a:lnSpc>
                <a:spcPct val="100000"/>
              </a:lnSpc>
              <a:spcBef>
                <a:spcPts val="0"/>
              </a:spcBef>
              <a:spcAft>
                <a:spcPts val="0"/>
              </a:spcAft>
              <a:buClr>
                <a:schemeClr val="accent3"/>
              </a:buClr>
              <a:buSzPts val="5000"/>
              <a:buFont typeface="Griffy"/>
              <a:buNone/>
              <a:defRPr b="1" i="0" sz="5000" u="none" cap="none" strike="noStrike">
                <a:solidFill>
                  <a:schemeClr val="accent3"/>
                </a:solidFill>
                <a:latin typeface="Griffy"/>
                <a:ea typeface="Griffy"/>
                <a:cs typeface="Griffy"/>
                <a:sym typeface="Griffy"/>
              </a:defRPr>
            </a:lvl6pPr>
            <a:lvl7pPr lvl="6" marR="0" rtl="0" algn="l">
              <a:lnSpc>
                <a:spcPct val="100000"/>
              </a:lnSpc>
              <a:spcBef>
                <a:spcPts val="0"/>
              </a:spcBef>
              <a:spcAft>
                <a:spcPts val="0"/>
              </a:spcAft>
              <a:buClr>
                <a:schemeClr val="accent3"/>
              </a:buClr>
              <a:buSzPts val="5000"/>
              <a:buFont typeface="Griffy"/>
              <a:buNone/>
              <a:defRPr b="1" i="0" sz="5000" u="none" cap="none" strike="noStrike">
                <a:solidFill>
                  <a:schemeClr val="accent3"/>
                </a:solidFill>
                <a:latin typeface="Griffy"/>
                <a:ea typeface="Griffy"/>
                <a:cs typeface="Griffy"/>
                <a:sym typeface="Griffy"/>
              </a:defRPr>
            </a:lvl7pPr>
            <a:lvl8pPr lvl="7" marR="0" rtl="0" algn="l">
              <a:lnSpc>
                <a:spcPct val="100000"/>
              </a:lnSpc>
              <a:spcBef>
                <a:spcPts val="0"/>
              </a:spcBef>
              <a:spcAft>
                <a:spcPts val="0"/>
              </a:spcAft>
              <a:buClr>
                <a:schemeClr val="accent3"/>
              </a:buClr>
              <a:buSzPts val="5000"/>
              <a:buFont typeface="Griffy"/>
              <a:buNone/>
              <a:defRPr b="1" i="0" sz="5000" u="none" cap="none" strike="noStrike">
                <a:solidFill>
                  <a:schemeClr val="accent3"/>
                </a:solidFill>
                <a:latin typeface="Griffy"/>
                <a:ea typeface="Griffy"/>
                <a:cs typeface="Griffy"/>
                <a:sym typeface="Griffy"/>
              </a:defRPr>
            </a:lvl8pPr>
            <a:lvl9pPr lvl="8" marR="0" rtl="0" algn="l">
              <a:lnSpc>
                <a:spcPct val="100000"/>
              </a:lnSpc>
              <a:spcBef>
                <a:spcPts val="0"/>
              </a:spcBef>
              <a:spcAft>
                <a:spcPts val="0"/>
              </a:spcAft>
              <a:buClr>
                <a:schemeClr val="accent3"/>
              </a:buClr>
              <a:buSzPts val="5000"/>
              <a:buFont typeface="Griffy"/>
              <a:buNone/>
              <a:defRPr b="1" i="0" sz="5000" u="none" cap="none" strike="noStrike">
                <a:solidFill>
                  <a:schemeClr val="accent3"/>
                </a:solidFill>
                <a:latin typeface="Griffy"/>
                <a:ea typeface="Griffy"/>
                <a:cs typeface="Griffy"/>
                <a:sym typeface="Griffy"/>
              </a:defRPr>
            </a:lvl9pPr>
          </a:lstStyle>
          <a:p/>
        </p:txBody>
      </p:sp>
      <p:sp>
        <p:nvSpPr>
          <p:cNvPr id="7" name="Google Shape;7;p1"/>
          <p:cNvSpPr txBox="1"/>
          <p:nvPr>
            <p:ph idx="1" type="body"/>
          </p:nvPr>
        </p:nvSpPr>
        <p:spPr>
          <a:xfrm>
            <a:off x="415600" y="1536633"/>
            <a:ext cx="11360700" cy="4555200"/>
          </a:xfrm>
          <a:prstGeom prst="rect">
            <a:avLst/>
          </a:prstGeom>
          <a:noFill/>
          <a:ln>
            <a:noFill/>
          </a:ln>
        </p:spPr>
        <p:txBody>
          <a:bodyPr anchorCtr="0" anchor="t" bIns="121900" lIns="121900" spcFirstLastPara="1" rIns="121900" wrap="square" tIns="121900">
            <a:noAutofit/>
          </a:bodyPr>
          <a:lstStyle>
            <a:lvl1pPr indent="-349250" lvl="0" marL="457200" marR="0" rtl="0" algn="l">
              <a:lnSpc>
                <a:spcPct val="115000"/>
              </a:lnSpc>
              <a:spcBef>
                <a:spcPts val="0"/>
              </a:spcBef>
              <a:spcAft>
                <a:spcPts val="0"/>
              </a:spcAft>
              <a:buClr>
                <a:schemeClr val="dk1"/>
              </a:buClr>
              <a:buSzPts val="1900"/>
              <a:buFont typeface="Andika"/>
              <a:buChar char="●"/>
              <a:defRPr i="0" sz="1900" u="none" cap="none" strike="noStrike">
                <a:solidFill>
                  <a:schemeClr val="dk1"/>
                </a:solidFill>
                <a:latin typeface="Andika"/>
                <a:ea typeface="Andika"/>
                <a:cs typeface="Andika"/>
                <a:sym typeface="Andika"/>
              </a:defRPr>
            </a:lvl1pPr>
            <a:lvl2pPr indent="-349250" lvl="1" marL="914400" marR="0" rtl="0" algn="l">
              <a:lnSpc>
                <a:spcPct val="115000"/>
              </a:lnSpc>
              <a:spcBef>
                <a:spcPts val="2100"/>
              </a:spcBef>
              <a:spcAft>
                <a:spcPts val="0"/>
              </a:spcAft>
              <a:buClr>
                <a:schemeClr val="dk1"/>
              </a:buClr>
              <a:buSzPts val="1900"/>
              <a:buFont typeface="Andika"/>
              <a:buChar char="○"/>
              <a:defRPr i="0" sz="1900" u="none" cap="none" strike="noStrike">
                <a:solidFill>
                  <a:schemeClr val="dk1"/>
                </a:solidFill>
                <a:latin typeface="Andika"/>
                <a:ea typeface="Andika"/>
                <a:cs typeface="Andika"/>
                <a:sym typeface="Andika"/>
              </a:defRPr>
            </a:lvl2pPr>
            <a:lvl3pPr indent="-349250" lvl="2" marL="1371600" marR="0" rtl="0" algn="l">
              <a:lnSpc>
                <a:spcPct val="115000"/>
              </a:lnSpc>
              <a:spcBef>
                <a:spcPts val="2100"/>
              </a:spcBef>
              <a:spcAft>
                <a:spcPts val="0"/>
              </a:spcAft>
              <a:buClr>
                <a:schemeClr val="dk1"/>
              </a:buClr>
              <a:buSzPts val="1900"/>
              <a:buFont typeface="Andika"/>
              <a:buChar char="■"/>
              <a:defRPr i="0" sz="1900" u="none" cap="none" strike="noStrike">
                <a:solidFill>
                  <a:schemeClr val="dk1"/>
                </a:solidFill>
                <a:latin typeface="Andika"/>
                <a:ea typeface="Andika"/>
                <a:cs typeface="Andika"/>
                <a:sym typeface="Andika"/>
              </a:defRPr>
            </a:lvl3pPr>
            <a:lvl4pPr indent="-349250" lvl="3" marL="1828800" marR="0" rtl="0" algn="l">
              <a:lnSpc>
                <a:spcPct val="115000"/>
              </a:lnSpc>
              <a:spcBef>
                <a:spcPts val="2100"/>
              </a:spcBef>
              <a:spcAft>
                <a:spcPts val="0"/>
              </a:spcAft>
              <a:buClr>
                <a:schemeClr val="dk1"/>
              </a:buClr>
              <a:buSzPts val="1900"/>
              <a:buFont typeface="Andika"/>
              <a:buChar char="●"/>
              <a:defRPr i="0" sz="1900" u="none" cap="none" strike="noStrike">
                <a:solidFill>
                  <a:schemeClr val="dk1"/>
                </a:solidFill>
                <a:latin typeface="Andika"/>
                <a:ea typeface="Andika"/>
                <a:cs typeface="Andika"/>
                <a:sym typeface="Andika"/>
              </a:defRPr>
            </a:lvl4pPr>
            <a:lvl5pPr indent="-349250" lvl="4" marL="2286000" marR="0" rtl="0" algn="l">
              <a:lnSpc>
                <a:spcPct val="115000"/>
              </a:lnSpc>
              <a:spcBef>
                <a:spcPts val="2100"/>
              </a:spcBef>
              <a:spcAft>
                <a:spcPts val="0"/>
              </a:spcAft>
              <a:buClr>
                <a:schemeClr val="dk1"/>
              </a:buClr>
              <a:buSzPts val="1900"/>
              <a:buFont typeface="Andika"/>
              <a:buChar char="○"/>
              <a:defRPr i="0" sz="1900" u="none" cap="none" strike="noStrike">
                <a:solidFill>
                  <a:schemeClr val="dk1"/>
                </a:solidFill>
                <a:latin typeface="Andika"/>
                <a:ea typeface="Andika"/>
                <a:cs typeface="Andika"/>
                <a:sym typeface="Andika"/>
              </a:defRPr>
            </a:lvl5pPr>
            <a:lvl6pPr indent="-349250" lvl="5" marL="2743200" marR="0" rtl="0" algn="l">
              <a:lnSpc>
                <a:spcPct val="115000"/>
              </a:lnSpc>
              <a:spcBef>
                <a:spcPts val="2100"/>
              </a:spcBef>
              <a:spcAft>
                <a:spcPts val="0"/>
              </a:spcAft>
              <a:buClr>
                <a:schemeClr val="dk1"/>
              </a:buClr>
              <a:buSzPts val="1900"/>
              <a:buFont typeface="Andika"/>
              <a:buChar char="■"/>
              <a:defRPr i="0" sz="1900" u="none" cap="none" strike="noStrike">
                <a:solidFill>
                  <a:schemeClr val="dk1"/>
                </a:solidFill>
                <a:latin typeface="Andika"/>
                <a:ea typeface="Andika"/>
                <a:cs typeface="Andika"/>
                <a:sym typeface="Andika"/>
              </a:defRPr>
            </a:lvl6pPr>
            <a:lvl7pPr indent="-349250" lvl="6" marL="3200400" marR="0" rtl="0" algn="l">
              <a:lnSpc>
                <a:spcPct val="115000"/>
              </a:lnSpc>
              <a:spcBef>
                <a:spcPts val="2100"/>
              </a:spcBef>
              <a:spcAft>
                <a:spcPts val="0"/>
              </a:spcAft>
              <a:buClr>
                <a:schemeClr val="dk1"/>
              </a:buClr>
              <a:buSzPts val="1900"/>
              <a:buFont typeface="Andika"/>
              <a:buChar char="●"/>
              <a:defRPr i="0" sz="1900" u="none" cap="none" strike="noStrike">
                <a:solidFill>
                  <a:schemeClr val="dk1"/>
                </a:solidFill>
                <a:latin typeface="Andika"/>
                <a:ea typeface="Andika"/>
                <a:cs typeface="Andika"/>
                <a:sym typeface="Andika"/>
              </a:defRPr>
            </a:lvl7pPr>
            <a:lvl8pPr indent="-349250" lvl="7" marL="3657600" marR="0" rtl="0" algn="l">
              <a:lnSpc>
                <a:spcPct val="115000"/>
              </a:lnSpc>
              <a:spcBef>
                <a:spcPts val="2100"/>
              </a:spcBef>
              <a:spcAft>
                <a:spcPts val="0"/>
              </a:spcAft>
              <a:buClr>
                <a:schemeClr val="dk1"/>
              </a:buClr>
              <a:buSzPts val="1900"/>
              <a:buFont typeface="Andika"/>
              <a:buChar char="○"/>
              <a:defRPr i="0" sz="1900" u="none" cap="none" strike="noStrike">
                <a:solidFill>
                  <a:schemeClr val="dk1"/>
                </a:solidFill>
                <a:latin typeface="Andika"/>
                <a:ea typeface="Andika"/>
                <a:cs typeface="Andika"/>
                <a:sym typeface="Andika"/>
              </a:defRPr>
            </a:lvl8pPr>
            <a:lvl9pPr indent="-349250" lvl="8" marL="4114800" marR="0" rtl="0" algn="l">
              <a:lnSpc>
                <a:spcPct val="115000"/>
              </a:lnSpc>
              <a:spcBef>
                <a:spcPts val="2100"/>
              </a:spcBef>
              <a:spcAft>
                <a:spcPts val="2100"/>
              </a:spcAft>
              <a:buClr>
                <a:schemeClr val="dk1"/>
              </a:buClr>
              <a:buSzPts val="1900"/>
              <a:buFont typeface="Andika"/>
              <a:buChar char="■"/>
              <a:defRPr i="0" sz="1900" u="none" cap="none" strike="noStrike">
                <a:solidFill>
                  <a:schemeClr val="dk1"/>
                </a:solidFill>
                <a:latin typeface="Andika"/>
                <a:ea typeface="Andika"/>
                <a:cs typeface="Andika"/>
                <a:sym typeface="Andika"/>
              </a:defRPr>
            </a:lvl9pPr>
          </a:lstStyle>
          <a:p/>
        </p:txBody>
      </p:sp>
      <p:sp>
        <p:nvSpPr>
          <p:cNvPr id="8" name="Google Shape;8;p1"/>
          <p:cNvSpPr txBox="1"/>
          <p:nvPr>
            <p:ph idx="12" type="sldNum"/>
          </p:nvPr>
        </p:nvSpPr>
        <p:spPr>
          <a:xfrm>
            <a:off x="11296610" y="6217622"/>
            <a:ext cx="731700" cy="524700"/>
          </a:xfrm>
          <a:prstGeom prst="rect">
            <a:avLst/>
          </a:prstGeom>
          <a:noFill/>
          <a:ln>
            <a:noFill/>
          </a:ln>
        </p:spPr>
        <p:txBody>
          <a:bodyPr anchorCtr="0" anchor="ctr" bIns="121900" lIns="121900" spcFirstLastPara="1" rIns="121900" wrap="square" tIns="121900">
            <a:noAutofit/>
          </a:bodyPr>
          <a:lstStyle>
            <a:lvl1pPr indent="0" lvl="0" marL="0" marR="0" rtl="0" algn="r">
              <a:lnSpc>
                <a:spcPct val="100000"/>
              </a:lnSpc>
              <a:spcBef>
                <a:spcPts val="0"/>
              </a:spcBef>
              <a:spcAft>
                <a:spcPts val="0"/>
              </a:spcAft>
              <a:buClr>
                <a:srgbClr val="000000"/>
              </a:buClr>
              <a:buSzPts val="1300"/>
              <a:buFont typeface="Arial"/>
              <a:buNone/>
              <a:defRPr b="0" i="0" sz="1300" u="none" cap="none" strike="noStrike">
                <a:solidFill>
                  <a:schemeClr val="dk2"/>
                </a:solidFill>
                <a:latin typeface="Arial"/>
                <a:ea typeface="Arial"/>
                <a:cs typeface="Arial"/>
                <a:sym typeface="Arial"/>
              </a:defRPr>
            </a:lvl1pPr>
            <a:lvl2pPr indent="0" lvl="1" marL="0" marR="0" rtl="0" algn="r">
              <a:lnSpc>
                <a:spcPct val="100000"/>
              </a:lnSpc>
              <a:spcBef>
                <a:spcPts val="0"/>
              </a:spcBef>
              <a:spcAft>
                <a:spcPts val="0"/>
              </a:spcAft>
              <a:buClr>
                <a:srgbClr val="000000"/>
              </a:buClr>
              <a:buSzPts val="1300"/>
              <a:buFont typeface="Arial"/>
              <a:buNone/>
              <a:defRPr b="0" i="0" sz="1300" u="none" cap="none" strike="noStrike">
                <a:solidFill>
                  <a:schemeClr val="dk2"/>
                </a:solidFill>
                <a:latin typeface="Arial"/>
                <a:ea typeface="Arial"/>
                <a:cs typeface="Arial"/>
                <a:sym typeface="Arial"/>
              </a:defRPr>
            </a:lvl2pPr>
            <a:lvl3pPr indent="0" lvl="2" marL="0" marR="0" rtl="0" algn="r">
              <a:lnSpc>
                <a:spcPct val="100000"/>
              </a:lnSpc>
              <a:spcBef>
                <a:spcPts val="0"/>
              </a:spcBef>
              <a:spcAft>
                <a:spcPts val="0"/>
              </a:spcAft>
              <a:buClr>
                <a:srgbClr val="000000"/>
              </a:buClr>
              <a:buSzPts val="1300"/>
              <a:buFont typeface="Arial"/>
              <a:buNone/>
              <a:defRPr b="0" i="0" sz="1300" u="none" cap="none" strike="noStrike">
                <a:solidFill>
                  <a:schemeClr val="dk2"/>
                </a:solidFill>
                <a:latin typeface="Arial"/>
                <a:ea typeface="Arial"/>
                <a:cs typeface="Arial"/>
                <a:sym typeface="Arial"/>
              </a:defRPr>
            </a:lvl3pPr>
            <a:lvl4pPr indent="0" lvl="3" marL="0" marR="0" rtl="0" algn="r">
              <a:lnSpc>
                <a:spcPct val="100000"/>
              </a:lnSpc>
              <a:spcBef>
                <a:spcPts val="0"/>
              </a:spcBef>
              <a:spcAft>
                <a:spcPts val="0"/>
              </a:spcAft>
              <a:buClr>
                <a:srgbClr val="000000"/>
              </a:buClr>
              <a:buSzPts val="1300"/>
              <a:buFont typeface="Arial"/>
              <a:buNone/>
              <a:defRPr b="0" i="0" sz="1300" u="none" cap="none" strike="noStrike">
                <a:solidFill>
                  <a:schemeClr val="dk2"/>
                </a:solidFill>
                <a:latin typeface="Arial"/>
                <a:ea typeface="Arial"/>
                <a:cs typeface="Arial"/>
                <a:sym typeface="Arial"/>
              </a:defRPr>
            </a:lvl4pPr>
            <a:lvl5pPr indent="0" lvl="4" marL="0" marR="0" rtl="0" algn="r">
              <a:lnSpc>
                <a:spcPct val="100000"/>
              </a:lnSpc>
              <a:spcBef>
                <a:spcPts val="0"/>
              </a:spcBef>
              <a:spcAft>
                <a:spcPts val="0"/>
              </a:spcAft>
              <a:buClr>
                <a:srgbClr val="000000"/>
              </a:buClr>
              <a:buSzPts val="1300"/>
              <a:buFont typeface="Arial"/>
              <a:buNone/>
              <a:defRPr b="0" i="0" sz="1300" u="none" cap="none" strike="noStrike">
                <a:solidFill>
                  <a:schemeClr val="dk2"/>
                </a:solidFill>
                <a:latin typeface="Arial"/>
                <a:ea typeface="Arial"/>
                <a:cs typeface="Arial"/>
                <a:sym typeface="Arial"/>
              </a:defRPr>
            </a:lvl5pPr>
            <a:lvl6pPr indent="0" lvl="5" marL="0" marR="0" rtl="0" algn="r">
              <a:lnSpc>
                <a:spcPct val="100000"/>
              </a:lnSpc>
              <a:spcBef>
                <a:spcPts val="0"/>
              </a:spcBef>
              <a:spcAft>
                <a:spcPts val="0"/>
              </a:spcAft>
              <a:buClr>
                <a:srgbClr val="000000"/>
              </a:buClr>
              <a:buSzPts val="1300"/>
              <a:buFont typeface="Arial"/>
              <a:buNone/>
              <a:defRPr b="0" i="0" sz="1300" u="none" cap="none" strike="noStrike">
                <a:solidFill>
                  <a:schemeClr val="dk2"/>
                </a:solidFill>
                <a:latin typeface="Arial"/>
                <a:ea typeface="Arial"/>
                <a:cs typeface="Arial"/>
                <a:sym typeface="Arial"/>
              </a:defRPr>
            </a:lvl6pPr>
            <a:lvl7pPr indent="0" lvl="6" marL="0" marR="0" rtl="0" algn="r">
              <a:lnSpc>
                <a:spcPct val="100000"/>
              </a:lnSpc>
              <a:spcBef>
                <a:spcPts val="0"/>
              </a:spcBef>
              <a:spcAft>
                <a:spcPts val="0"/>
              </a:spcAft>
              <a:buClr>
                <a:srgbClr val="000000"/>
              </a:buClr>
              <a:buSzPts val="1300"/>
              <a:buFont typeface="Arial"/>
              <a:buNone/>
              <a:defRPr b="0" i="0" sz="1300" u="none" cap="none" strike="noStrike">
                <a:solidFill>
                  <a:schemeClr val="dk2"/>
                </a:solidFill>
                <a:latin typeface="Arial"/>
                <a:ea typeface="Arial"/>
                <a:cs typeface="Arial"/>
                <a:sym typeface="Arial"/>
              </a:defRPr>
            </a:lvl7pPr>
            <a:lvl8pPr indent="0" lvl="7" marL="0" marR="0" rtl="0" algn="r">
              <a:lnSpc>
                <a:spcPct val="100000"/>
              </a:lnSpc>
              <a:spcBef>
                <a:spcPts val="0"/>
              </a:spcBef>
              <a:spcAft>
                <a:spcPts val="0"/>
              </a:spcAft>
              <a:buClr>
                <a:srgbClr val="000000"/>
              </a:buClr>
              <a:buSzPts val="1300"/>
              <a:buFont typeface="Arial"/>
              <a:buNone/>
              <a:defRPr b="0" i="0" sz="1300" u="none" cap="none" strike="noStrike">
                <a:solidFill>
                  <a:schemeClr val="dk2"/>
                </a:solidFill>
                <a:latin typeface="Arial"/>
                <a:ea typeface="Arial"/>
                <a:cs typeface="Arial"/>
                <a:sym typeface="Arial"/>
              </a:defRPr>
            </a:lvl8pPr>
            <a:lvl9pPr indent="0" lvl="8" marL="0" marR="0" rtl="0" algn="r">
              <a:lnSpc>
                <a:spcPct val="100000"/>
              </a:lnSpc>
              <a:spcBef>
                <a:spcPts val="0"/>
              </a:spcBef>
              <a:spcAft>
                <a:spcPts val="0"/>
              </a:spcAft>
              <a:buClr>
                <a:srgbClr val="000000"/>
              </a:buClr>
              <a:buSzPts val="1300"/>
              <a:buFont typeface="Arial"/>
              <a:buNone/>
              <a:defRPr b="0" i="0" sz="1300" u="none" cap="none" strike="noStrike">
                <a:solidFill>
                  <a:schemeClr val="dk2"/>
                </a:solidFill>
                <a:latin typeface="Arial"/>
                <a:ea typeface="Arial"/>
                <a:cs typeface="Arial"/>
                <a:sym typeface="Arial"/>
              </a:defRPr>
            </a:lvl9pPr>
          </a:lstStyle>
          <a:p>
            <a:pPr indent="0" lvl="0" marL="0" rtl="0" algn="r">
              <a:spcBef>
                <a:spcPts val="0"/>
              </a:spcBef>
              <a:spcAft>
                <a:spcPts val="0"/>
              </a:spcAft>
              <a:buNone/>
            </a:pPr>
            <a:fld id="{00000000-1234-1234-1234-123412341234}" type="slidenum">
              <a:rPr lang="en"/>
              <a:t>‹#›</a:t>
            </a:fld>
            <a:endParaRPr/>
          </a:p>
        </p:txBody>
      </p:sp>
      <p:sp>
        <p:nvSpPr>
          <p:cNvPr id="9" name="Google Shape;9;p1"/>
          <p:cNvSpPr txBox="1"/>
          <p:nvPr/>
        </p:nvSpPr>
        <p:spPr>
          <a:xfrm rot="5400000">
            <a:off x="-818950" y="6278900"/>
            <a:ext cx="18702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sz="1200">
                <a:solidFill>
                  <a:schemeClr val="accent3"/>
                </a:solidFill>
                <a:latin typeface="DM Sans"/>
                <a:ea typeface="DM Sans"/>
                <a:cs typeface="DM Sans"/>
                <a:sym typeface="DM Sans"/>
              </a:rPr>
              <a:t>slidesmania.com</a:t>
            </a:r>
            <a:endParaRPr sz="1200">
              <a:solidFill>
                <a:schemeClr val="accent3"/>
              </a:solidFill>
              <a:latin typeface="DM Sans"/>
              <a:ea typeface="DM Sans"/>
              <a:cs typeface="DM Sans"/>
              <a:sym typeface="DM Sans"/>
            </a:endParaRPr>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 id="2147483655" r:id="rId8"/>
    <p:sldLayoutId id="2147483656" r:id="rId9"/>
    <p:sldLayoutId id="2147483657" r:id="rId10"/>
    <p:sldLayoutId id="2147483658" r:id="rId11"/>
    <p:sldLayoutId id="2147483659" r:id="rId12"/>
    <p:sldLayoutId id="2147483660" r:id="rId13"/>
    <p:sldLayoutId id="2147483661" r:id="rId14"/>
    <p:sldLayoutId id="2147483662" r:id="rId15"/>
    <p:sldLayoutId id="2147483663" r:id="rId16"/>
    <p:sldLayoutId id="2147483664" r:id="rId17"/>
    <p:sldLayoutId id="2147483665" r:id="rId18"/>
    <p:sldLayoutId id="2147483666" r:id="rId19"/>
    <p:sldLayoutId id="2147483667" r:id="rId20"/>
    <p:sldLayoutId id="2147483668" r:id="rId21"/>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2.xml"/><Relationship Id="rId3" Type="http://schemas.openxmlformats.org/officeDocument/2006/relationships/image" Target="../media/image9.jpg"/></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3.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4.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5.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6.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7.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8.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9.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10.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11.xml"/><Relationship Id="rId3" Type="http://schemas.openxmlformats.org/officeDocument/2006/relationships/image" Target="../media/image10.jpg"/></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12.xml"/></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13.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14.xml"/><Relationship Id="rId3" Type="http://schemas.openxmlformats.org/officeDocument/2006/relationships/image" Target="../media/image6.png"/><Relationship Id="rId4" Type="http://schemas.openxmlformats.org/officeDocument/2006/relationships/image" Target="../media/image7.png"/><Relationship Id="rId5" Type="http://schemas.openxmlformats.org/officeDocument/2006/relationships/image" Target="../media/image8.png"/></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15.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15.xml"/><Relationship Id="rId2" Type="http://schemas.openxmlformats.org/officeDocument/2006/relationships/notesSlide" Target="../notesSlides/notesSlide16.xml"/></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16.xml"/><Relationship Id="rId2" Type="http://schemas.openxmlformats.org/officeDocument/2006/relationships/notesSlide" Target="../notesSlides/notesSlide17.xml"/></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17.xml"/><Relationship Id="rId2" Type="http://schemas.openxmlformats.org/officeDocument/2006/relationships/notesSlide" Target="../notesSlides/notesSlide18.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8.xml"/><Relationship Id="rId2" Type="http://schemas.openxmlformats.org/officeDocument/2006/relationships/notesSlide" Target="../notesSlides/notesSlide19.xml"/></Relationships>
</file>

<file path=ppt/slides/_rels/slide20.xml.rels><?xml version="1.0" encoding="UTF-8" standalone="yes"?><Relationships xmlns="http://schemas.openxmlformats.org/package/2006/relationships"><Relationship Id="rId1" Type="http://schemas.openxmlformats.org/officeDocument/2006/relationships/slideLayout" Target="../slideLayouts/slideLayout20.xml"/><Relationship Id="rId2" Type="http://schemas.openxmlformats.org/officeDocument/2006/relationships/notesSlide" Target="../notesSlides/notesSlide20.xml"/></Relationships>
</file>

<file path=ppt/slides/_rels/slide21.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21.xml"/></Relationships>
</file>

<file path=ppt/slides/_rels/slide22.xml.rels><?xml version="1.0" encoding="UTF-8" standalone="yes"?><Relationships xmlns="http://schemas.openxmlformats.org/package/2006/relationships"><Relationship Id="rId1" Type="http://schemas.openxmlformats.org/officeDocument/2006/relationships/slideLayout" Target="../slideLayouts/slideLayout17.xml"/><Relationship Id="rId2" Type="http://schemas.openxmlformats.org/officeDocument/2006/relationships/notesSlide" Target="../notesSlides/notesSlide22.xml"/><Relationship Id="rId3" Type="http://schemas.openxmlformats.org/officeDocument/2006/relationships/hyperlink" Target="https://slidesmania.com/" TargetMode="External"/><Relationship Id="rId4" Type="http://schemas.openxmlformats.org/officeDocument/2006/relationships/hyperlink" Target="https://unsplash.com/" TargetMode="External"/></Relationships>
</file>

<file path=ppt/slides/_rels/slide23.xml.rels><?xml version="1.0" encoding="UTF-8" standalone="yes"?><Relationships xmlns="http://schemas.openxmlformats.org/package/2006/relationships"><Relationship Id="rId1" Type="http://schemas.openxmlformats.org/officeDocument/2006/relationships/slideLayout" Target="../slideLayouts/slideLayout19.xml"/><Relationship Id="rId2" Type="http://schemas.openxmlformats.org/officeDocument/2006/relationships/notesSlide" Target="../notesSlides/notesSlide23.xml"/></Relationships>
</file>

<file path=ppt/slides/_rels/slide24.xml.rels><?xml version="1.0" encoding="UTF-8" standalone="yes"?><Relationships xmlns="http://schemas.openxmlformats.org/package/2006/relationships"><Relationship Id="rId1" Type="http://schemas.openxmlformats.org/officeDocument/2006/relationships/slideLayout" Target="../slideLayouts/slideLayout21.xml"/><Relationship Id="rId2" Type="http://schemas.openxmlformats.org/officeDocument/2006/relationships/notesSlide" Target="../notesSlides/notesSlide24.xm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044" name="Shape 1044"/>
        <p:cNvGrpSpPr/>
        <p:nvPr/>
      </p:nvGrpSpPr>
      <p:grpSpPr>
        <a:xfrm>
          <a:off x="0" y="0"/>
          <a:ext cx="0" cy="0"/>
          <a:chOff x="0" y="0"/>
          <a:chExt cx="0" cy="0"/>
        </a:xfrm>
      </p:grpSpPr>
      <p:sp>
        <p:nvSpPr>
          <p:cNvPr id="1045" name="Google Shape;1045;p23"/>
          <p:cNvSpPr txBox="1"/>
          <p:nvPr>
            <p:ph type="title"/>
          </p:nvPr>
        </p:nvSpPr>
        <p:spPr>
          <a:xfrm>
            <a:off x="2995800" y="713650"/>
            <a:ext cx="6200400" cy="2331000"/>
          </a:xfrm>
          <a:prstGeom prst="rect">
            <a:avLst/>
          </a:prstGeom>
          <a:noFill/>
          <a:ln>
            <a:noFill/>
          </a:ln>
        </p:spPr>
        <p:txBody>
          <a:bodyPr anchorCtr="0" anchor="t" bIns="121900" lIns="121900" spcFirstLastPara="1" rIns="121900" wrap="square" tIns="121900">
            <a:noAutofit/>
          </a:bodyPr>
          <a:lstStyle/>
          <a:p>
            <a:pPr indent="0" lvl="0" marL="0" rtl="0" algn="ctr">
              <a:lnSpc>
                <a:spcPct val="100000"/>
              </a:lnSpc>
              <a:spcBef>
                <a:spcPts val="0"/>
              </a:spcBef>
              <a:spcAft>
                <a:spcPts val="0"/>
              </a:spcAft>
              <a:buSzPts val="7000"/>
              <a:buNone/>
            </a:pPr>
            <a:r>
              <a:rPr lang="en">
                <a:solidFill>
                  <a:srgbClr val="434343"/>
                </a:solidFill>
              </a:rPr>
              <a:t>Here goes your presentation title.</a:t>
            </a:r>
            <a:endParaRPr>
              <a:solidFill>
                <a:srgbClr val="434343"/>
              </a:solidFill>
            </a:endParaRPr>
          </a:p>
        </p:txBody>
      </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049" name="Shape 1049"/>
        <p:cNvGrpSpPr/>
        <p:nvPr/>
      </p:nvGrpSpPr>
      <p:grpSpPr>
        <a:xfrm>
          <a:off x="0" y="0"/>
          <a:ext cx="0" cy="0"/>
          <a:chOff x="0" y="0"/>
          <a:chExt cx="0" cy="0"/>
        </a:xfrm>
      </p:grpSpPr>
      <p:sp>
        <p:nvSpPr>
          <p:cNvPr id="1050" name="Google Shape;1050;p24"/>
          <p:cNvSpPr txBox="1"/>
          <p:nvPr>
            <p:ph type="title"/>
          </p:nvPr>
        </p:nvSpPr>
        <p:spPr>
          <a:xfrm>
            <a:off x="1486400" y="1608900"/>
            <a:ext cx="5322600" cy="1324800"/>
          </a:xfrm>
          <a:prstGeom prst="rect">
            <a:avLst/>
          </a:prstGeom>
          <a:noFill/>
          <a:ln>
            <a:noFill/>
          </a:ln>
        </p:spPr>
        <p:txBody>
          <a:bodyPr anchorCtr="0" anchor="t" bIns="121900" lIns="121900" spcFirstLastPara="1" rIns="121900" wrap="square" tIns="121900">
            <a:noAutofit/>
          </a:bodyPr>
          <a:lstStyle/>
          <a:p>
            <a:pPr indent="0" lvl="0" marL="0" rtl="0" algn="l">
              <a:lnSpc>
                <a:spcPct val="100000"/>
              </a:lnSpc>
              <a:spcBef>
                <a:spcPts val="0"/>
              </a:spcBef>
              <a:spcAft>
                <a:spcPts val="0"/>
              </a:spcAft>
              <a:buSzPts val="7000"/>
              <a:buNone/>
            </a:pPr>
            <a:r>
              <a:rPr lang="en"/>
              <a:t>Hello! I’m...</a:t>
            </a:r>
            <a:endParaRPr/>
          </a:p>
        </p:txBody>
      </p:sp>
      <p:sp>
        <p:nvSpPr>
          <p:cNvPr id="1051" name="Google Shape;1051;p24"/>
          <p:cNvSpPr txBox="1"/>
          <p:nvPr>
            <p:ph idx="1" type="body"/>
          </p:nvPr>
        </p:nvSpPr>
        <p:spPr>
          <a:xfrm>
            <a:off x="1486375" y="3013200"/>
            <a:ext cx="5322600" cy="22359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0"/>
              </a:spcAft>
              <a:buSzPts val="1900"/>
              <a:buNone/>
            </a:pPr>
            <a:r>
              <a:rPr lang="en"/>
              <a:t>Here is where you introduce yourself.</a:t>
            </a:r>
            <a:endParaRPr/>
          </a:p>
          <a:p>
            <a:pPr indent="0" lvl="0" marL="0" rtl="0" algn="l">
              <a:lnSpc>
                <a:spcPct val="115000"/>
              </a:lnSpc>
              <a:spcBef>
                <a:spcPts val="2100"/>
              </a:spcBef>
              <a:spcAft>
                <a:spcPts val="2100"/>
              </a:spcAft>
              <a:buSzPts val="1900"/>
              <a:buNone/>
            </a:pPr>
            <a:r>
              <a:rPr lang="en"/>
              <a:t>You can add your name, title and a little background. Right click the image and replace it with your own.</a:t>
            </a:r>
            <a:endParaRPr/>
          </a:p>
        </p:txBody>
      </p:sp>
      <p:pic>
        <p:nvPicPr>
          <p:cNvPr id="1052" name="Google Shape;1052;p24"/>
          <p:cNvPicPr preferRelativeResize="0"/>
          <p:nvPr/>
        </p:nvPicPr>
        <p:blipFill rotWithShape="1">
          <a:blip r:embed="rId3">
            <a:alphaModFix/>
          </a:blip>
          <a:srcRect b="32951" l="0" r="0" t="413"/>
          <a:stretch/>
        </p:blipFill>
        <p:spPr>
          <a:xfrm>
            <a:off x="6931100" y="1742775"/>
            <a:ext cx="2793900" cy="2793900"/>
          </a:xfrm>
          <a:prstGeom prst="ellipse">
            <a:avLst/>
          </a:prstGeom>
          <a:noFill/>
          <a:ln>
            <a:noFill/>
          </a:ln>
        </p:spPr>
      </p:pic>
      <p:grpSp>
        <p:nvGrpSpPr>
          <p:cNvPr id="1053" name="Google Shape;1053;p24"/>
          <p:cNvGrpSpPr/>
          <p:nvPr/>
        </p:nvGrpSpPr>
        <p:grpSpPr>
          <a:xfrm flipH="1">
            <a:off x="9343480" y="1608902"/>
            <a:ext cx="2848482" cy="5249195"/>
            <a:chOff x="1978022" y="104554"/>
            <a:chExt cx="2044561" cy="3767726"/>
          </a:xfrm>
        </p:grpSpPr>
        <p:sp>
          <p:nvSpPr>
            <p:cNvPr id="1054" name="Google Shape;1054;p24"/>
            <p:cNvSpPr/>
            <p:nvPr/>
          </p:nvSpPr>
          <p:spPr>
            <a:xfrm>
              <a:off x="2633061" y="1215781"/>
              <a:ext cx="291649" cy="2656499"/>
            </a:xfrm>
            <a:custGeom>
              <a:rect b="b" l="l" r="r" t="t"/>
              <a:pathLst>
                <a:path extrusionOk="0" h="775620" w="85153">
                  <a:moveTo>
                    <a:pt x="84164" y="5160"/>
                  </a:moveTo>
                  <a:cubicBezTo>
                    <a:pt x="80449" y="46023"/>
                    <a:pt x="76638" y="94314"/>
                    <a:pt x="72925" y="148702"/>
                  </a:cubicBezTo>
                  <a:cubicBezTo>
                    <a:pt x="72925" y="151845"/>
                    <a:pt x="72925" y="155084"/>
                    <a:pt x="72353" y="158227"/>
                  </a:cubicBezTo>
                  <a:cubicBezTo>
                    <a:pt x="71686" y="167752"/>
                    <a:pt x="71114" y="176801"/>
                    <a:pt x="70543" y="186326"/>
                  </a:cubicBezTo>
                  <a:cubicBezTo>
                    <a:pt x="70543" y="189469"/>
                    <a:pt x="70543" y="192612"/>
                    <a:pt x="69876" y="195851"/>
                  </a:cubicBezTo>
                  <a:cubicBezTo>
                    <a:pt x="69876" y="202233"/>
                    <a:pt x="69210" y="208900"/>
                    <a:pt x="68828" y="215472"/>
                  </a:cubicBezTo>
                  <a:lnTo>
                    <a:pt x="68258" y="224997"/>
                  </a:lnTo>
                  <a:cubicBezTo>
                    <a:pt x="68258" y="225569"/>
                    <a:pt x="68258" y="226141"/>
                    <a:pt x="68258" y="226807"/>
                  </a:cubicBezTo>
                  <a:cubicBezTo>
                    <a:pt x="67019" y="251477"/>
                    <a:pt x="63209" y="322914"/>
                    <a:pt x="60732" y="421308"/>
                  </a:cubicBezTo>
                  <a:lnTo>
                    <a:pt x="60732" y="430833"/>
                  </a:lnTo>
                  <a:cubicBezTo>
                    <a:pt x="60732" y="440358"/>
                    <a:pt x="60732" y="449883"/>
                    <a:pt x="60065" y="459408"/>
                  </a:cubicBezTo>
                  <a:lnTo>
                    <a:pt x="60065" y="468933"/>
                  </a:lnTo>
                  <a:cubicBezTo>
                    <a:pt x="60065" y="474457"/>
                    <a:pt x="60065" y="479981"/>
                    <a:pt x="60065" y="485506"/>
                  </a:cubicBezTo>
                  <a:cubicBezTo>
                    <a:pt x="60065" y="488745"/>
                    <a:pt x="60065" y="491888"/>
                    <a:pt x="60065" y="495031"/>
                  </a:cubicBezTo>
                  <a:cubicBezTo>
                    <a:pt x="60065" y="499794"/>
                    <a:pt x="60065" y="504556"/>
                    <a:pt x="60065" y="509699"/>
                  </a:cubicBezTo>
                  <a:cubicBezTo>
                    <a:pt x="60065" y="545609"/>
                    <a:pt x="59303" y="584662"/>
                    <a:pt x="59494" y="626953"/>
                  </a:cubicBezTo>
                  <a:lnTo>
                    <a:pt x="59494" y="636478"/>
                  </a:lnTo>
                  <a:cubicBezTo>
                    <a:pt x="59494" y="648860"/>
                    <a:pt x="59494" y="661528"/>
                    <a:pt x="59494" y="674578"/>
                  </a:cubicBezTo>
                  <a:cubicBezTo>
                    <a:pt x="59494" y="677816"/>
                    <a:pt x="59494" y="680959"/>
                    <a:pt x="59494" y="684103"/>
                  </a:cubicBezTo>
                  <a:cubicBezTo>
                    <a:pt x="59494" y="690389"/>
                    <a:pt x="59494" y="696771"/>
                    <a:pt x="59494" y="703153"/>
                  </a:cubicBezTo>
                  <a:cubicBezTo>
                    <a:pt x="59494" y="706391"/>
                    <a:pt x="59494" y="709534"/>
                    <a:pt x="59494" y="712678"/>
                  </a:cubicBezTo>
                  <a:cubicBezTo>
                    <a:pt x="59494" y="722774"/>
                    <a:pt x="59685" y="732965"/>
                    <a:pt x="60065" y="743253"/>
                  </a:cubicBezTo>
                  <a:lnTo>
                    <a:pt x="60065" y="752778"/>
                  </a:lnTo>
                  <a:cubicBezTo>
                    <a:pt x="60065" y="760207"/>
                    <a:pt x="60065" y="767732"/>
                    <a:pt x="60065" y="775447"/>
                  </a:cubicBezTo>
                  <a:lnTo>
                    <a:pt x="-990" y="772780"/>
                  </a:lnTo>
                  <a:cubicBezTo>
                    <a:pt x="-990" y="766113"/>
                    <a:pt x="-990" y="759445"/>
                    <a:pt x="-990" y="752778"/>
                  </a:cubicBezTo>
                  <a:cubicBezTo>
                    <a:pt x="-990" y="749539"/>
                    <a:pt x="-990" y="746396"/>
                    <a:pt x="-990" y="743253"/>
                  </a:cubicBezTo>
                  <a:cubicBezTo>
                    <a:pt x="-990" y="733156"/>
                    <a:pt x="-990" y="722964"/>
                    <a:pt x="-990" y="712678"/>
                  </a:cubicBezTo>
                  <a:cubicBezTo>
                    <a:pt x="-990" y="709534"/>
                    <a:pt x="-990" y="706391"/>
                    <a:pt x="-990" y="703153"/>
                  </a:cubicBezTo>
                  <a:lnTo>
                    <a:pt x="-990" y="684103"/>
                  </a:lnTo>
                  <a:cubicBezTo>
                    <a:pt x="-990" y="680864"/>
                    <a:pt x="-990" y="677721"/>
                    <a:pt x="-990" y="674578"/>
                  </a:cubicBezTo>
                  <a:cubicBezTo>
                    <a:pt x="-990" y="662099"/>
                    <a:pt x="-419" y="649432"/>
                    <a:pt x="58" y="636478"/>
                  </a:cubicBezTo>
                  <a:cubicBezTo>
                    <a:pt x="58" y="633334"/>
                    <a:pt x="58" y="630096"/>
                    <a:pt x="58" y="626953"/>
                  </a:cubicBezTo>
                  <a:cubicBezTo>
                    <a:pt x="1391" y="583709"/>
                    <a:pt x="3392" y="539732"/>
                    <a:pt x="5964" y="495031"/>
                  </a:cubicBezTo>
                  <a:cubicBezTo>
                    <a:pt x="5964" y="491793"/>
                    <a:pt x="5964" y="488650"/>
                    <a:pt x="6535" y="485506"/>
                  </a:cubicBezTo>
                  <a:cubicBezTo>
                    <a:pt x="6535" y="480077"/>
                    <a:pt x="7202" y="474553"/>
                    <a:pt x="7583" y="468933"/>
                  </a:cubicBezTo>
                  <a:cubicBezTo>
                    <a:pt x="7583" y="465789"/>
                    <a:pt x="7583" y="462551"/>
                    <a:pt x="8154" y="459408"/>
                  </a:cubicBezTo>
                  <a:cubicBezTo>
                    <a:pt x="8726" y="449883"/>
                    <a:pt x="9392" y="440358"/>
                    <a:pt x="10059" y="430833"/>
                  </a:cubicBezTo>
                  <a:cubicBezTo>
                    <a:pt x="10059" y="427594"/>
                    <a:pt x="10059" y="424451"/>
                    <a:pt x="10726" y="421308"/>
                  </a:cubicBezTo>
                  <a:cubicBezTo>
                    <a:pt x="14631" y="367301"/>
                    <a:pt x="19298" y="312151"/>
                    <a:pt x="25204" y="256049"/>
                  </a:cubicBezTo>
                  <a:cubicBezTo>
                    <a:pt x="26252" y="245667"/>
                    <a:pt x="27395" y="235284"/>
                    <a:pt x="28538" y="224997"/>
                  </a:cubicBezTo>
                  <a:lnTo>
                    <a:pt x="29681" y="215472"/>
                  </a:lnTo>
                  <a:cubicBezTo>
                    <a:pt x="30348" y="208900"/>
                    <a:pt x="31109" y="202328"/>
                    <a:pt x="31871" y="195851"/>
                  </a:cubicBezTo>
                  <a:lnTo>
                    <a:pt x="33014" y="186326"/>
                  </a:lnTo>
                  <a:cubicBezTo>
                    <a:pt x="34157" y="176801"/>
                    <a:pt x="35300" y="167276"/>
                    <a:pt x="36348" y="158227"/>
                  </a:cubicBezTo>
                  <a:cubicBezTo>
                    <a:pt x="36348" y="155084"/>
                    <a:pt x="37111" y="151845"/>
                    <a:pt x="37586" y="148702"/>
                  </a:cubicBezTo>
                  <a:cubicBezTo>
                    <a:pt x="43968" y="97839"/>
                    <a:pt x="50921" y="48309"/>
                    <a:pt x="58446" y="-174"/>
                  </a:cubicBezTo>
                  <a:close/>
                </a:path>
              </a:pathLst>
            </a:custGeom>
            <a:solidFill>
              <a:srgbClr val="AFADA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55" name="Google Shape;1055;p24"/>
            <p:cNvSpPr/>
            <p:nvPr/>
          </p:nvSpPr>
          <p:spPr>
            <a:xfrm>
              <a:off x="2633064" y="798477"/>
              <a:ext cx="291649" cy="3073394"/>
            </a:xfrm>
            <a:custGeom>
              <a:rect b="b" l="l" r="r" t="t"/>
              <a:pathLst>
                <a:path extrusionOk="0" h="775620" w="85153">
                  <a:moveTo>
                    <a:pt x="84164" y="5160"/>
                  </a:moveTo>
                  <a:cubicBezTo>
                    <a:pt x="80449" y="46023"/>
                    <a:pt x="76638" y="94314"/>
                    <a:pt x="72925" y="148702"/>
                  </a:cubicBezTo>
                  <a:cubicBezTo>
                    <a:pt x="72925" y="151845"/>
                    <a:pt x="72925" y="155084"/>
                    <a:pt x="72353" y="158227"/>
                  </a:cubicBezTo>
                  <a:cubicBezTo>
                    <a:pt x="71686" y="167752"/>
                    <a:pt x="71114" y="176801"/>
                    <a:pt x="70543" y="186326"/>
                  </a:cubicBezTo>
                  <a:cubicBezTo>
                    <a:pt x="70543" y="189469"/>
                    <a:pt x="70543" y="192612"/>
                    <a:pt x="69876" y="195851"/>
                  </a:cubicBezTo>
                  <a:cubicBezTo>
                    <a:pt x="69876" y="202233"/>
                    <a:pt x="69210" y="208900"/>
                    <a:pt x="68828" y="215472"/>
                  </a:cubicBezTo>
                  <a:lnTo>
                    <a:pt x="68258" y="224997"/>
                  </a:lnTo>
                  <a:cubicBezTo>
                    <a:pt x="68258" y="225569"/>
                    <a:pt x="68258" y="226141"/>
                    <a:pt x="68258" y="226807"/>
                  </a:cubicBezTo>
                  <a:cubicBezTo>
                    <a:pt x="67019" y="251477"/>
                    <a:pt x="63209" y="322914"/>
                    <a:pt x="60732" y="421308"/>
                  </a:cubicBezTo>
                  <a:lnTo>
                    <a:pt x="60732" y="430833"/>
                  </a:lnTo>
                  <a:cubicBezTo>
                    <a:pt x="60732" y="440358"/>
                    <a:pt x="60732" y="449883"/>
                    <a:pt x="60065" y="459408"/>
                  </a:cubicBezTo>
                  <a:lnTo>
                    <a:pt x="60065" y="468933"/>
                  </a:lnTo>
                  <a:cubicBezTo>
                    <a:pt x="60065" y="474457"/>
                    <a:pt x="60065" y="479981"/>
                    <a:pt x="60065" y="485506"/>
                  </a:cubicBezTo>
                  <a:cubicBezTo>
                    <a:pt x="60065" y="488745"/>
                    <a:pt x="60065" y="491888"/>
                    <a:pt x="60065" y="495031"/>
                  </a:cubicBezTo>
                  <a:cubicBezTo>
                    <a:pt x="60065" y="499794"/>
                    <a:pt x="60065" y="504556"/>
                    <a:pt x="60065" y="509699"/>
                  </a:cubicBezTo>
                  <a:cubicBezTo>
                    <a:pt x="60065" y="545609"/>
                    <a:pt x="59303" y="584662"/>
                    <a:pt x="59494" y="626953"/>
                  </a:cubicBezTo>
                  <a:lnTo>
                    <a:pt x="59494" y="636478"/>
                  </a:lnTo>
                  <a:cubicBezTo>
                    <a:pt x="59494" y="648860"/>
                    <a:pt x="59494" y="661528"/>
                    <a:pt x="59494" y="674578"/>
                  </a:cubicBezTo>
                  <a:cubicBezTo>
                    <a:pt x="59494" y="677816"/>
                    <a:pt x="59494" y="680959"/>
                    <a:pt x="59494" y="684103"/>
                  </a:cubicBezTo>
                  <a:cubicBezTo>
                    <a:pt x="59494" y="690389"/>
                    <a:pt x="59494" y="696771"/>
                    <a:pt x="59494" y="703153"/>
                  </a:cubicBezTo>
                  <a:cubicBezTo>
                    <a:pt x="59494" y="706391"/>
                    <a:pt x="59494" y="709534"/>
                    <a:pt x="59494" y="712678"/>
                  </a:cubicBezTo>
                  <a:cubicBezTo>
                    <a:pt x="59494" y="722774"/>
                    <a:pt x="59685" y="732965"/>
                    <a:pt x="60065" y="743253"/>
                  </a:cubicBezTo>
                  <a:lnTo>
                    <a:pt x="60065" y="752778"/>
                  </a:lnTo>
                  <a:cubicBezTo>
                    <a:pt x="60065" y="760207"/>
                    <a:pt x="60065" y="767732"/>
                    <a:pt x="60065" y="775447"/>
                  </a:cubicBezTo>
                  <a:lnTo>
                    <a:pt x="-990" y="772780"/>
                  </a:lnTo>
                  <a:cubicBezTo>
                    <a:pt x="-990" y="766113"/>
                    <a:pt x="-990" y="759445"/>
                    <a:pt x="-990" y="752778"/>
                  </a:cubicBezTo>
                  <a:cubicBezTo>
                    <a:pt x="-990" y="749539"/>
                    <a:pt x="-990" y="746396"/>
                    <a:pt x="-990" y="743253"/>
                  </a:cubicBezTo>
                  <a:cubicBezTo>
                    <a:pt x="-990" y="733156"/>
                    <a:pt x="-990" y="722964"/>
                    <a:pt x="-990" y="712678"/>
                  </a:cubicBezTo>
                  <a:cubicBezTo>
                    <a:pt x="-990" y="709534"/>
                    <a:pt x="-990" y="706391"/>
                    <a:pt x="-990" y="703153"/>
                  </a:cubicBezTo>
                  <a:lnTo>
                    <a:pt x="-990" y="684103"/>
                  </a:lnTo>
                  <a:cubicBezTo>
                    <a:pt x="-990" y="680864"/>
                    <a:pt x="-990" y="677721"/>
                    <a:pt x="-990" y="674578"/>
                  </a:cubicBezTo>
                  <a:cubicBezTo>
                    <a:pt x="-990" y="662099"/>
                    <a:pt x="-419" y="649432"/>
                    <a:pt x="58" y="636478"/>
                  </a:cubicBezTo>
                  <a:cubicBezTo>
                    <a:pt x="58" y="633334"/>
                    <a:pt x="58" y="630096"/>
                    <a:pt x="58" y="626953"/>
                  </a:cubicBezTo>
                  <a:cubicBezTo>
                    <a:pt x="1391" y="583709"/>
                    <a:pt x="3392" y="539732"/>
                    <a:pt x="5964" y="495031"/>
                  </a:cubicBezTo>
                  <a:cubicBezTo>
                    <a:pt x="5964" y="491793"/>
                    <a:pt x="5964" y="488650"/>
                    <a:pt x="6535" y="485506"/>
                  </a:cubicBezTo>
                  <a:cubicBezTo>
                    <a:pt x="6535" y="480077"/>
                    <a:pt x="7202" y="474553"/>
                    <a:pt x="7583" y="468933"/>
                  </a:cubicBezTo>
                  <a:cubicBezTo>
                    <a:pt x="7583" y="465789"/>
                    <a:pt x="7583" y="462551"/>
                    <a:pt x="8154" y="459408"/>
                  </a:cubicBezTo>
                  <a:cubicBezTo>
                    <a:pt x="8726" y="449883"/>
                    <a:pt x="9392" y="440358"/>
                    <a:pt x="10059" y="430833"/>
                  </a:cubicBezTo>
                  <a:cubicBezTo>
                    <a:pt x="10059" y="427594"/>
                    <a:pt x="10059" y="424451"/>
                    <a:pt x="10726" y="421308"/>
                  </a:cubicBezTo>
                  <a:cubicBezTo>
                    <a:pt x="14631" y="367301"/>
                    <a:pt x="19298" y="312151"/>
                    <a:pt x="25204" y="256049"/>
                  </a:cubicBezTo>
                  <a:cubicBezTo>
                    <a:pt x="26252" y="245667"/>
                    <a:pt x="27395" y="235284"/>
                    <a:pt x="28538" y="224997"/>
                  </a:cubicBezTo>
                  <a:lnTo>
                    <a:pt x="29681" y="215472"/>
                  </a:lnTo>
                  <a:cubicBezTo>
                    <a:pt x="30348" y="208900"/>
                    <a:pt x="31109" y="202328"/>
                    <a:pt x="31871" y="195851"/>
                  </a:cubicBezTo>
                  <a:lnTo>
                    <a:pt x="33014" y="186326"/>
                  </a:lnTo>
                  <a:cubicBezTo>
                    <a:pt x="34157" y="176801"/>
                    <a:pt x="35300" y="167276"/>
                    <a:pt x="36348" y="158227"/>
                  </a:cubicBezTo>
                  <a:cubicBezTo>
                    <a:pt x="36348" y="155084"/>
                    <a:pt x="37111" y="151845"/>
                    <a:pt x="37586" y="148702"/>
                  </a:cubicBezTo>
                  <a:cubicBezTo>
                    <a:pt x="43968" y="97839"/>
                    <a:pt x="50921" y="48309"/>
                    <a:pt x="58446" y="-174"/>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56" name="Google Shape;1056;p24"/>
            <p:cNvSpPr/>
            <p:nvPr/>
          </p:nvSpPr>
          <p:spPr>
            <a:xfrm>
              <a:off x="2630651" y="1387951"/>
              <a:ext cx="252246" cy="2396619"/>
            </a:xfrm>
            <a:custGeom>
              <a:rect b="b" l="l" r="r" t="t"/>
              <a:pathLst>
                <a:path extrusionOk="0" h="2070513" w="252246">
                  <a:moveTo>
                    <a:pt x="0" y="2037881"/>
                  </a:moveTo>
                  <a:lnTo>
                    <a:pt x="206236" y="2037881"/>
                  </a:lnTo>
                  <a:lnTo>
                    <a:pt x="207215" y="2070513"/>
                  </a:lnTo>
                  <a:lnTo>
                    <a:pt x="0" y="2070513"/>
                  </a:lnTo>
                  <a:cubicBezTo>
                    <a:pt x="0" y="2059420"/>
                    <a:pt x="0" y="2048649"/>
                    <a:pt x="0" y="2037881"/>
                  </a:cubicBezTo>
                  <a:close/>
                  <a:moveTo>
                    <a:pt x="1630" y="1900174"/>
                  </a:moveTo>
                  <a:lnTo>
                    <a:pt x="203625" y="1900174"/>
                  </a:lnTo>
                  <a:cubicBezTo>
                    <a:pt x="204601" y="1911271"/>
                    <a:pt x="204601" y="1922038"/>
                    <a:pt x="204601" y="1932806"/>
                  </a:cubicBezTo>
                  <a:lnTo>
                    <a:pt x="1630" y="1932806"/>
                  </a:lnTo>
                  <a:cubicBezTo>
                    <a:pt x="1630" y="1922038"/>
                    <a:pt x="1630" y="1911271"/>
                    <a:pt x="1630" y="1900174"/>
                  </a:cubicBezTo>
                  <a:close/>
                  <a:moveTo>
                    <a:pt x="3265" y="1801949"/>
                  </a:moveTo>
                  <a:lnTo>
                    <a:pt x="201994" y="1801949"/>
                  </a:lnTo>
                  <a:cubicBezTo>
                    <a:pt x="203303" y="1812720"/>
                    <a:pt x="203303" y="1823488"/>
                    <a:pt x="203628" y="1834581"/>
                  </a:cubicBezTo>
                  <a:lnTo>
                    <a:pt x="3265" y="1834581"/>
                  </a:lnTo>
                  <a:cubicBezTo>
                    <a:pt x="3265" y="1823488"/>
                    <a:pt x="3265" y="1812720"/>
                    <a:pt x="3265" y="1801949"/>
                  </a:cubicBezTo>
                  <a:close/>
                  <a:moveTo>
                    <a:pt x="6526" y="1639442"/>
                  </a:moveTo>
                  <a:lnTo>
                    <a:pt x="202319" y="1639442"/>
                  </a:lnTo>
                  <a:lnTo>
                    <a:pt x="202319" y="1672074"/>
                  </a:lnTo>
                  <a:lnTo>
                    <a:pt x="6526" y="1672074"/>
                  </a:lnTo>
                  <a:cubicBezTo>
                    <a:pt x="6526" y="1661306"/>
                    <a:pt x="6526" y="1650213"/>
                    <a:pt x="6526" y="1639442"/>
                  </a:cubicBezTo>
                  <a:close/>
                  <a:moveTo>
                    <a:pt x="31652" y="1154529"/>
                  </a:moveTo>
                  <a:lnTo>
                    <a:pt x="205259" y="1154529"/>
                  </a:lnTo>
                  <a:cubicBezTo>
                    <a:pt x="205259" y="1165626"/>
                    <a:pt x="205259" y="1176393"/>
                    <a:pt x="205259" y="1187161"/>
                  </a:cubicBezTo>
                  <a:lnTo>
                    <a:pt x="29696" y="1187161"/>
                  </a:lnTo>
                  <a:cubicBezTo>
                    <a:pt x="29696" y="1176068"/>
                    <a:pt x="29696" y="1165300"/>
                    <a:pt x="31652" y="1154529"/>
                  </a:cubicBezTo>
                  <a:close/>
                  <a:moveTo>
                    <a:pt x="37198" y="1066421"/>
                  </a:moveTo>
                  <a:lnTo>
                    <a:pt x="207215" y="1066421"/>
                  </a:lnTo>
                  <a:lnTo>
                    <a:pt x="207215" y="1099053"/>
                  </a:lnTo>
                  <a:lnTo>
                    <a:pt x="35242" y="1099053"/>
                  </a:lnTo>
                  <a:cubicBezTo>
                    <a:pt x="35242" y="1088285"/>
                    <a:pt x="35242" y="1077192"/>
                    <a:pt x="37198" y="1066421"/>
                  </a:cubicBezTo>
                  <a:close/>
                  <a:moveTo>
                    <a:pt x="46664" y="935892"/>
                  </a:moveTo>
                  <a:lnTo>
                    <a:pt x="209825" y="935892"/>
                  </a:lnTo>
                  <a:lnTo>
                    <a:pt x="210805" y="968524"/>
                  </a:lnTo>
                  <a:lnTo>
                    <a:pt x="44379" y="968524"/>
                  </a:lnTo>
                  <a:cubicBezTo>
                    <a:pt x="44705" y="957756"/>
                    <a:pt x="46664" y="946989"/>
                    <a:pt x="46664" y="935892"/>
                  </a:cubicBezTo>
                  <a:close/>
                  <a:moveTo>
                    <a:pt x="111929" y="229076"/>
                  </a:moveTo>
                  <a:lnTo>
                    <a:pt x="238217" y="229076"/>
                  </a:lnTo>
                  <a:lnTo>
                    <a:pt x="238542" y="261708"/>
                  </a:lnTo>
                  <a:lnTo>
                    <a:pt x="108013" y="261708"/>
                  </a:lnTo>
                  <a:close/>
                  <a:moveTo>
                    <a:pt x="121720" y="128898"/>
                  </a:moveTo>
                  <a:lnTo>
                    <a:pt x="244092" y="128898"/>
                  </a:lnTo>
                  <a:cubicBezTo>
                    <a:pt x="244092" y="139669"/>
                    <a:pt x="244092" y="150437"/>
                    <a:pt x="241803" y="161530"/>
                  </a:cubicBezTo>
                  <a:lnTo>
                    <a:pt x="117804" y="161530"/>
                  </a:lnTo>
                  <a:close/>
                  <a:moveTo>
                    <a:pt x="137381" y="0"/>
                  </a:moveTo>
                  <a:lnTo>
                    <a:pt x="252246" y="0"/>
                  </a:lnTo>
                  <a:cubicBezTo>
                    <a:pt x="252246" y="10771"/>
                    <a:pt x="252246" y="21864"/>
                    <a:pt x="250287" y="32632"/>
                  </a:cubicBezTo>
                  <a:lnTo>
                    <a:pt x="133139" y="32632"/>
                  </a:lnTo>
                  <a:cubicBezTo>
                    <a:pt x="133139" y="21864"/>
                    <a:pt x="135750" y="10771"/>
                    <a:pt x="137381" y="0"/>
                  </a:cubicBezTo>
                  <a:close/>
                </a:path>
              </a:pathLst>
            </a:custGeom>
            <a:solidFill>
              <a:srgbClr val="6F6B6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57" name="Google Shape;1057;p24"/>
            <p:cNvSpPr/>
            <p:nvPr/>
          </p:nvSpPr>
          <p:spPr>
            <a:xfrm>
              <a:off x="1978022" y="546558"/>
              <a:ext cx="2044561" cy="1613631"/>
            </a:xfrm>
            <a:custGeom>
              <a:rect b="b" l="l" r="r" t="t"/>
              <a:pathLst>
                <a:path extrusionOk="0" h="471133" w="596952">
                  <a:moveTo>
                    <a:pt x="262950" y="10774"/>
                  </a:moveTo>
                  <a:cubicBezTo>
                    <a:pt x="199990" y="26738"/>
                    <a:pt x="141982" y="58247"/>
                    <a:pt x="94262" y="102404"/>
                  </a:cubicBezTo>
                  <a:cubicBezTo>
                    <a:pt x="70831" y="124217"/>
                    <a:pt x="-321" y="190320"/>
                    <a:pt x="-988" y="277760"/>
                  </a:cubicBezTo>
                  <a:cubicBezTo>
                    <a:pt x="-988" y="290047"/>
                    <a:pt x="-1560" y="321099"/>
                    <a:pt x="14919" y="329576"/>
                  </a:cubicBezTo>
                  <a:cubicBezTo>
                    <a:pt x="29683" y="337196"/>
                    <a:pt x="54447" y="325099"/>
                    <a:pt x="97310" y="285761"/>
                  </a:cubicBezTo>
                  <a:cubicBezTo>
                    <a:pt x="160556" y="226239"/>
                    <a:pt x="213516" y="156649"/>
                    <a:pt x="254092" y="79830"/>
                  </a:cubicBezTo>
                  <a:cubicBezTo>
                    <a:pt x="255235" y="128312"/>
                    <a:pt x="257235" y="206418"/>
                    <a:pt x="260664" y="307002"/>
                  </a:cubicBezTo>
                  <a:cubicBezTo>
                    <a:pt x="263236" y="381201"/>
                    <a:pt x="265522" y="427112"/>
                    <a:pt x="298764" y="453115"/>
                  </a:cubicBezTo>
                  <a:cubicBezTo>
                    <a:pt x="318861" y="468641"/>
                    <a:pt x="350770" y="477499"/>
                    <a:pt x="371821" y="465116"/>
                  </a:cubicBezTo>
                  <a:cubicBezTo>
                    <a:pt x="400396" y="448353"/>
                    <a:pt x="397824" y="399489"/>
                    <a:pt x="395729" y="357484"/>
                  </a:cubicBezTo>
                  <a:cubicBezTo>
                    <a:pt x="392585" y="298467"/>
                    <a:pt x="377631" y="240670"/>
                    <a:pt x="351913" y="187463"/>
                  </a:cubicBezTo>
                  <a:cubicBezTo>
                    <a:pt x="372583" y="227601"/>
                    <a:pt x="401062" y="263215"/>
                    <a:pt x="435638" y="292238"/>
                  </a:cubicBezTo>
                  <a:cubicBezTo>
                    <a:pt x="464213" y="315765"/>
                    <a:pt x="515076" y="358913"/>
                    <a:pt x="548509" y="341387"/>
                  </a:cubicBezTo>
                  <a:cubicBezTo>
                    <a:pt x="575561" y="327480"/>
                    <a:pt x="576418" y="282237"/>
                    <a:pt x="576418" y="277569"/>
                  </a:cubicBezTo>
                  <a:cubicBezTo>
                    <a:pt x="577084" y="191844"/>
                    <a:pt x="462118" y="139076"/>
                    <a:pt x="456879" y="136790"/>
                  </a:cubicBezTo>
                  <a:cubicBezTo>
                    <a:pt x="459451" y="138504"/>
                    <a:pt x="505837" y="168699"/>
                    <a:pt x="552129" y="146315"/>
                  </a:cubicBezTo>
                  <a:cubicBezTo>
                    <a:pt x="567845" y="138695"/>
                    <a:pt x="596802" y="118692"/>
                    <a:pt x="595943" y="94499"/>
                  </a:cubicBezTo>
                  <a:cubicBezTo>
                    <a:pt x="594516" y="52589"/>
                    <a:pt x="504313" y="26967"/>
                    <a:pt x="471071" y="17442"/>
                  </a:cubicBezTo>
                  <a:cubicBezTo>
                    <a:pt x="403539" y="-3513"/>
                    <a:pt x="331625" y="-5819"/>
                    <a:pt x="262950" y="10774"/>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58" name="Google Shape;1058;p24"/>
            <p:cNvSpPr/>
            <p:nvPr/>
          </p:nvSpPr>
          <p:spPr>
            <a:xfrm rot="-439219">
              <a:off x="2394251" y="165699"/>
              <a:ext cx="1028423" cy="1073323"/>
            </a:xfrm>
            <a:custGeom>
              <a:rect b="b" l="l" r="r" t="t"/>
              <a:pathLst>
                <a:path extrusionOk="0" h="1072619" w="1027749">
                  <a:moveTo>
                    <a:pt x="867724" y="651164"/>
                  </a:moveTo>
                  <a:cubicBezTo>
                    <a:pt x="969964" y="664351"/>
                    <a:pt x="1040716" y="769083"/>
                    <a:pt x="1025753" y="885084"/>
                  </a:cubicBezTo>
                  <a:cubicBezTo>
                    <a:pt x="1010790" y="1001089"/>
                    <a:pt x="915777" y="1084435"/>
                    <a:pt x="813538" y="1071247"/>
                  </a:cubicBezTo>
                  <a:cubicBezTo>
                    <a:pt x="711298" y="1058059"/>
                    <a:pt x="640545" y="953331"/>
                    <a:pt x="655508" y="837326"/>
                  </a:cubicBezTo>
                  <a:cubicBezTo>
                    <a:pt x="670471" y="721325"/>
                    <a:pt x="765484" y="637976"/>
                    <a:pt x="867724" y="651164"/>
                  </a:cubicBezTo>
                  <a:close/>
                  <a:moveTo>
                    <a:pt x="204280" y="79374"/>
                  </a:moveTo>
                  <a:cubicBezTo>
                    <a:pt x="281752" y="97084"/>
                    <a:pt x="340029" y="173659"/>
                    <a:pt x="340029" y="265437"/>
                  </a:cubicBezTo>
                  <a:cubicBezTo>
                    <a:pt x="340029" y="370326"/>
                    <a:pt x="263911" y="455355"/>
                    <a:pt x="170016" y="455355"/>
                  </a:cubicBezTo>
                  <a:cubicBezTo>
                    <a:pt x="76121" y="455355"/>
                    <a:pt x="0" y="370326"/>
                    <a:pt x="0" y="265437"/>
                  </a:cubicBezTo>
                  <a:cubicBezTo>
                    <a:pt x="0" y="160548"/>
                    <a:pt x="76118" y="75516"/>
                    <a:pt x="170016" y="75516"/>
                  </a:cubicBezTo>
                  <a:cubicBezTo>
                    <a:pt x="181753" y="75516"/>
                    <a:pt x="193212" y="76844"/>
                    <a:pt x="204280" y="79374"/>
                  </a:cubicBezTo>
                  <a:close/>
                  <a:moveTo>
                    <a:pt x="719261" y="1269"/>
                  </a:moveTo>
                  <a:cubicBezTo>
                    <a:pt x="812388" y="13281"/>
                    <a:pt x="877003" y="107349"/>
                    <a:pt x="863584" y="211380"/>
                  </a:cubicBezTo>
                  <a:cubicBezTo>
                    <a:pt x="850165" y="315407"/>
                    <a:pt x="763795" y="389999"/>
                    <a:pt x="670668" y="377987"/>
                  </a:cubicBezTo>
                  <a:cubicBezTo>
                    <a:pt x="577544" y="365975"/>
                    <a:pt x="512930" y="271907"/>
                    <a:pt x="526348" y="167880"/>
                  </a:cubicBezTo>
                  <a:cubicBezTo>
                    <a:pt x="539767" y="63849"/>
                    <a:pt x="626137" y="-10743"/>
                    <a:pt x="719261" y="126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059" name="Google Shape;1059;p24"/>
          <p:cNvGrpSpPr/>
          <p:nvPr/>
        </p:nvGrpSpPr>
        <p:grpSpPr>
          <a:xfrm flipH="1">
            <a:off x="8226317" y="4780318"/>
            <a:ext cx="2580560" cy="2077779"/>
            <a:chOff x="8226317" y="4780318"/>
            <a:chExt cx="2580560" cy="2077779"/>
          </a:xfrm>
        </p:grpSpPr>
        <p:grpSp>
          <p:nvGrpSpPr>
            <p:cNvPr id="1060" name="Google Shape;1060;p24"/>
            <p:cNvGrpSpPr/>
            <p:nvPr/>
          </p:nvGrpSpPr>
          <p:grpSpPr>
            <a:xfrm flipH="1">
              <a:off x="8226317" y="4780318"/>
              <a:ext cx="2580560" cy="2077779"/>
              <a:chOff x="8015873" y="3767706"/>
              <a:chExt cx="3906388" cy="3145291"/>
            </a:xfrm>
          </p:grpSpPr>
          <p:sp>
            <p:nvSpPr>
              <p:cNvPr id="1061" name="Google Shape;1061;p24"/>
              <p:cNvSpPr/>
              <p:nvPr/>
            </p:nvSpPr>
            <p:spPr>
              <a:xfrm flipH="1">
                <a:off x="9908122" y="4371995"/>
                <a:ext cx="1664668" cy="1302553"/>
              </a:xfrm>
              <a:custGeom>
                <a:rect b="b" l="l" r="r" t="t"/>
                <a:pathLst>
                  <a:path extrusionOk="0" h="1302553" w="1664668">
                    <a:moveTo>
                      <a:pt x="29723" y="841545"/>
                    </a:moveTo>
                    <a:cubicBezTo>
                      <a:pt x="25092" y="841081"/>
                      <a:pt x="20201" y="841854"/>
                      <a:pt x="15829" y="843834"/>
                    </a:cubicBezTo>
                    <a:cubicBezTo>
                      <a:pt x="2186" y="850038"/>
                      <a:pt x="-3732" y="866048"/>
                      <a:pt x="2443" y="879637"/>
                    </a:cubicBezTo>
                    <a:lnTo>
                      <a:pt x="171281" y="1267499"/>
                    </a:lnTo>
                    <a:cubicBezTo>
                      <a:pt x="175142" y="1277308"/>
                      <a:pt x="184664" y="1283715"/>
                      <a:pt x="195219" y="1283715"/>
                    </a:cubicBezTo>
                    <a:lnTo>
                      <a:pt x="652830" y="1302502"/>
                    </a:lnTo>
                    <a:cubicBezTo>
                      <a:pt x="657977" y="1302813"/>
                      <a:pt x="662866" y="1301705"/>
                      <a:pt x="667500" y="1299311"/>
                    </a:cubicBezTo>
                    <a:cubicBezTo>
                      <a:pt x="680626" y="1292156"/>
                      <a:pt x="685774" y="1275633"/>
                      <a:pt x="678567" y="1262352"/>
                    </a:cubicBezTo>
                    <a:lnTo>
                      <a:pt x="472667" y="874746"/>
                    </a:lnTo>
                    <a:cubicBezTo>
                      <a:pt x="468033" y="866226"/>
                      <a:pt x="459284" y="860744"/>
                      <a:pt x="449762" y="860333"/>
                    </a:cubicBezTo>
                    <a:close/>
                    <a:moveTo>
                      <a:pt x="585402" y="88595"/>
                    </a:moveTo>
                    <a:cubicBezTo>
                      <a:pt x="570213" y="87309"/>
                      <a:pt x="557086" y="98428"/>
                      <a:pt x="555803" y="113432"/>
                    </a:cubicBezTo>
                    <a:lnTo>
                      <a:pt x="499178" y="660867"/>
                    </a:lnTo>
                    <a:cubicBezTo>
                      <a:pt x="497894" y="671214"/>
                      <a:pt x="502782" y="681382"/>
                      <a:pt x="511788" y="686605"/>
                    </a:cubicBezTo>
                    <a:lnTo>
                      <a:pt x="1018045" y="1000602"/>
                    </a:lnTo>
                    <a:cubicBezTo>
                      <a:pt x="1022166" y="1003202"/>
                      <a:pt x="1027054" y="1004618"/>
                      <a:pt x="1031945" y="1004720"/>
                    </a:cubicBezTo>
                    <a:cubicBezTo>
                      <a:pt x="1047131" y="1005004"/>
                      <a:pt x="1059485" y="993009"/>
                      <a:pt x="1059742" y="977953"/>
                    </a:cubicBezTo>
                    <a:lnTo>
                      <a:pt x="1073898" y="406581"/>
                    </a:lnTo>
                    <a:cubicBezTo>
                      <a:pt x="1074154" y="396877"/>
                      <a:pt x="1069264" y="387769"/>
                      <a:pt x="1061030" y="382645"/>
                    </a:cubicBezTo>
                    <a:lnTo>
                      <a:pt x="597756" y="92842"/>
                    </a:lnTo>
                    <a:cubicBezTo>
                      <a:pt x="593894" y="90448"/>
                      <a:pt x="589774" y="88981"/>
                      <a:pt x="585402" y="88595"/>
                    </a:cubicBezTo>
                    <a:close/>
                    <a:moveTo>
                      <a:pt x="1451273" y="73"/>
                    </a:moveTo>
                    <a:cubicBezTo>
                      <a:pt x="1444323" y="585"/>
                      <a:pt x="1437566" y="3751"/>
                      <a:pt x="1432677" y="9453"/>
                    </a:cubicBezTo>
                    <a:lnTo>
                      <a:pt x="1156771" y="350474"/>
                    </a:lnTo>
                    <a:cubicBezTo>
                      <a:pt x="1150337" y="358683"/>
                      <a:pt x="1149049" y="369829"/>
                      <a:pt x="1153426" y="379300"/>
                    </a:cubicBezTo>
                    <a:lnTo>
                      <a:pt x="1355465" y="809115"/>
                    </a:lnTo>
                    <a:cubicBezTo>
                      <a:pt x="1357526" y="813438"/>
                      <a:pt x="1360615" y="817172"/>
                      <a:pt x="1364730" y="819899"/>
                    </a:cubicBezTo>
                    <a:cubicBezTo>
                      <a:pt x="1377084" y="828470"/>
                      <a:pt x="1394070" y="825354"/>
                      <a:pt x="1402565" y="812976"/>
                    </a:cubicBezTo>
                    <a:lnTo>
                      <a:pt x="1659940" y="437208"/>
                    </a:lnTo>
                    <a:cubicBezTo>
                      <a:pt x="1665344" y="429667"/>
                      <a:pt x="1666117" y="419837"/>
                      <a:pt x="1662256" y="411471"/>
                    </a:cubicBezTo>
                    <a:lnTo>
                      <a:pt x="1478232" y="16143"/>
                    </a:lnTo>
                    <a:cubicBezTo>
                      <a:pt x="1476686" y="12487"/>
                      <a:pt x="1474114" y="9245"/>
                      <a:pt x="1471026" y="6621"/>
                    </a:cubicBezTo>
                    <a:cubicBezTo>
                      <a:pt x="1465365" y="1704"/>
                      <a:pt x="1458222" y="-439"/>
                      <a:pt x="1451273" y="7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62" name="Google Shape;1062;p24"/>
              <p:cNvSpPr/>
              <p:nvPr/>
            </p:nvSpPr>
            <p:spPr>
              <a:xfrm flipH="1">
                <a:off x="8015873" y="3767706"/>
                <a:ext cx="3906388" cy="3145291"/>
              </a:xfrm>
              <a:custGeom>
                <a:rect b="b" l="l" r="r" t="t"/>
                <a:pathLst>
                  <a:path extrusionOk="0" h="1163845" w="1445472">
                    <a:moveTo>
                      <a:pt x="-826" y="662999"/>
                    </a:moveTo>
                    <a:cubicBezTo>
                      <a:pt x="19653" y="698432"/>
                      <a:pt x="36797" y="735580"/>
                      <a:pt x="59753" y="769584"/>
                    </a:cubicBezTo>
                    <a:cubicBezTo>
                      <a:pt x="82708" y="803588"/>
                      <a:pt x="106616" y="837211"/>
                      <a:pt x="138334" y="862357"/>
                    </a:cubicBezTo>
                    <a:cubicBezTo>
                      <a:pt x="194627" y="907220"/>
                      <a:pt x="279114" y="897695"/>
                      <a:pt x="331501" y="948940"/>
                    </a:cubicBezTo>
                    <a:cubicBezTo>
                      <a:pt x="345217" y="962370"/>
                      <a:pt x="349027" y="972466"/>
                      <a:pt x="377888" y="1045618"/>
                    </a:cubicBezTo>
                    <a:cubicBezTo>
                      <a:pt x="401605" y="1105912"/>
                      <a:pt x="413987" y="1136296"/>
                      <a:pt x="435038" y="1146202"/>
                    </a:cubicBezTo>
                    <a:cubicBezTo>
                      <a:pt x="436656" y="1146964"/>
                      <a:pt x="463136" y="1159061"/>
                      <a:pt x="485424" y="1147536"/>
                    </a:cubicBezTo>
                    <a:cubicBezTo>
                      <a:pt x="504474" y="1137535"/>
                      <a:pt x="506856" y="1116961"/>
                      <a:pt x="521143" y="1080861"/>
                    </a:cubicBezTo>
                    <a:cubicBezTo>
                      <a:pt x="536479" y="1042761"/>
                      <a:pt x="542956" y="1003994"/>
                      <a:pt x="570102" y="995136"/>
                    </a:cubicBezTo>
                    <a:cubicBezTo>
                      <a:pt x="633825" y="973514"/>
                      <a:pt x="676306" y="979134"/>
                      <a:pt x="714406" y="992564"/>
                    </a:cubicBezTo>
                    <a:cubicBezTo>
                      <a:pt x="740504" y="1002089"/>
                      <a:pt x="744791" y="1037427"/>
                      <a:pt x="756792" y="1073241"/>
                    </a:cubicBezTo>
                    <a:cubicBezTo>
                      <a:pt x="770127" y="1112960"/>
                      <a:pt x="767746" y="1132201"/>
                      <a:pt x="787272" y="1148774"/>
                    </a:cubicBezTo>
                    <a:cubicBezTo>
                      <a:pt x="801655" y="1161614"/>
                      <a:pt x="821467" y="1166567"/>
                      <a:pt x="840231" y="1162014"/>
                    </a:cubicBezTo>
                    <a:cubicBezTo>
                      <a:pt x="868806" y="1152489"/>
                      <a:pt x="874617" y="1117723"/>
                      <a:pt x="888523" y="1095339"/>
                    </a:cubicBezTo>
                    <a:cubicBezTo>
                      <a:pt x="913669" y="1054572"/>
                      <a:pt x="949959" y="1023806"/>
                      <a:pt x="974248" y="982087"/>
                    </a:cubicBezTo>
                    <a:cubicBezTo>
                      <a:pt x="998536" y="940367"/>
                      <a:pt x="1035018" y="876454"/>
                      <a:pt x="1041685" y="790158"/>
                    </a:cubicBezTo>
                    <a:cubicBezTo>
                      <a:pt x="1045781" y="738342"/>
                      <a:pt x="1037399" y="697765"/>
                      <a:pt x="1024540" y="635281"/>
                    </a:cubicBezTo>
                    <a:cubicBezTo>
                      <a:pt x="1010253" y="566130"/>
                      <a:pt x="997775" y="547556"/>
                      <a:pt x="988726" y="489644"/>
                    </a:cubicBezTo>
                    <a:cubicBezTo>
                      <a:pt x="981583" y="443638"/>
                      <a:pt x="980249" y="396918"/>
                      <a:pt x="984821" y="350579"/>
                    </a:cubicBezTo>
                    <a:cubicBezTo>
                      <a:pt x="1013682" y="383859"/>
                      <a:pt x="1045590" y="414435"/>
                      <a:pt x="1080071" y="441924"/>
                    </a:cubicBezTo>
                    <a:cubicBezTo>
                      <a:pt x="1121600" y="474976"/>
                      <a:pt x="1143126" y="491740"/>
                      <a:pt x="1178083" y="502884"/>
                    </a:cubicBezTo>
                    <a:cubicBezTo>
                      <a:pt x="1217897" y="516314"/>
                      <a:pt x="1260855" y="517247"/>
                      <a:pt x="1301241" y="505551"/>
                    </a:cubicBezTo>
                    <a:cubicBezTo>
                      <a:pt x="1343247" y="492797"/>
                      <a:pt x="1380013" y="466756"/>
                      <a:pt x="1406016" y="431351"/>
                    </a:cubicBezTo>
                    <a:cubicBezTo>
                      <a:pt x="1435829" y="389003"/>
                      <a:pt x="1449069" y="337168"/>
                      <a:pt x="1443068" y="285714"/>
                    </a:cubicBezTo>
                    <a:cubicBezTo>
                      <a:pt x="1435639" y="211228"/>
                      <a:pt x="1391633" y="163508"/>
                      <a:pt x="1367630" y="137410"/>
                    </a:cubicBezTo>
                    <a:cubicBezTo>
                      <a:pt x="1300955" y="65115"/>
                      <a:pt x="1221421" y="43874"/>
                      <a:pt x="1135887" y="20919"/>
                    </a:cubicBezTo>
                    <a:cubicBezTo>
                      <a:pt x="1065022" y="1869"/>
                      <a:pt x="1021587" y="-8990"/>
                      <a:pt x="969104" y="9013"/>
                    </a:cubicBezTo>
                    <a:cubicBezTo>
                      <a:pt x="925289" y="24662"/>
                      <a:pt x="888046" y="54504"/>
                      <a:pt x="863186" y="93785"/>
                    </a:cubicBezTo>
                    <a:cubicBezTo>
                      <a:pt x="841469" y="129313"/>
                      <a:pt x="838612" y="168652"/>
                      <a:pt x="832707" y="247328"/>
                    </a:cubicBezTo>
                    <a:cubicBezTo>
                      <a:pt x="828801" y="300478"/>
                      <a:pt x="831373" y="323528"/>
                      <a:pt x="824800" y="402205"/>
                    </a:cubicBezTo>
                    <a:cubicBezTo>
                      <a:pt x="819372" y="434294"/>
                      <a:pt x="812323" y="466079"/>
                      <a:pt x="803655" y="497455"/>
                    </a:cubicBezTo>
                    <a:cubicBezTo>
                      <a:pt x="797940" y="520696"/>
                      <a:pt x="794130" y="534697"/>
                      <a:pt x="782414" y="539841"/>
                    </a:cubicBezTo>
                    <a:cubicBezTo>
                      <a:pt x="769175" y="545746"/>
                      <a:pt x="753839" y="536412"/>
                      <a:pt x="728122" y="520791"/>
                    </a:cubicBezTo>
                    <a:cubicBezTo>
                      <a:pt x="695928" y="501741"/>
                      <a:pt x="662018" y="473166"/>
                      <a:pt x="623347" y="471070"/>
                    </a:cubicBezTo>
                    <a:cubicBezTo>
                      <a:pt x="598677" y="469832"/>
                      <a:pt x="574960" y="479738"/>
                      <a:pt x="552767" y="490692"/>
                    </a:cubicBezTo>
                    <a:cubicBezTo>
                      <a:pt x="496474" y="518581"/>
                      <a:pt x="444468" y="554300"/>
                      <a:pt x="398272" y="596800"/>
                    </a:cubicBezTo>
                    <a:cubicBezTo>
                      <a:pt x="355123" y="636520"/>
                      <a:pt x="325214" y="687193"/>
                      <a:pt x="276065" y="720625"/>
                    </a:cubicBezTo>
                    <a:cubicBezTo>
                      <a:pt x="247490" y="739675"/>
                      <a:pt x="232917" y="743390"/>
                      <a:pt x="227106" y="744438"/>
                    </a:cubicBezTo>
                    <a:cubicBezTo>
                      <a:pt x="193769" y="750915"/>
                      <a:pt x="167290" y="737675"/>
                      <a:pt x="121189" y="715387"/>
                    </a:cubicBezTo>
                    <a:cubicBezTo>
                      <a:pt x="5841" y="660427"/>
                      <a:pt x="-2446" y="660046"/>
                      <a:pt x="-826" y="66299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63" name="Google Shape;1063;p24"/>
              <p:cNvSpPr/>
              <p:nvPr/>
            </p:nvSpPr>
            <p:spPr>
              <a:xfrm flipH="1">
                <a:off x="8271884" y="4543290"/>
                <a:ext cx="689348" cy="532330"/>
              </a:xfrm>
              <a:custGeom>
                <a:rect b="b" l="l" r="r" t="t"/>
                <a:pathLst>
                  <a:path extrusionOk="0" h="196977" w="255078">
                    <a:moveTo>
                      <a:pt x="-990" y="-174"/>
                    </a:moveTo>
                    <a:cubicBezTo>
                      <a:pt x="39776" y="107554"/>
                      <a:pt x="141218" y="180801"/>
                      <a:pt x="254089" y="196804"/>
                    </a:cubicBezTo>
                    <a:cubicBezTo>
                      <a:pt x="139789" y="191660"/>
                      <a:pt x="30060" y="111841"/>
                      <a:pt x="-990" y="-174"/>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64" name="Google Shape;1064;p24"/>
              <p:cNvSpPr/>
              <p:nvPr/>
            </p:nvSpPr>
            <p:spPr>
              <a:xfrm flipH="1" rot="710374">
                <a:off x="9072793" y="4297314"/>
                <a:ext cx="262806" cy="334436"/>
              </a:xfrm>
              <a:custGeom>
                <a:rect b="b" l="l" r="r" t="t"/>
                <a:pathLst>
                  <a:path extrusionOk="0" h="123634" w="97154">
                    <a:moveTo>
                      <a:pt x="96165" y="61644"/>
                    </a:moveTo>
                    <a:cubicBezTo>
                      <a:pt x="96165" y="95785"/>
                      <a:pt x="74416" y="123461"/>
                      <a:pt x="47587" y="123461"/>
                    </a:cubicBezTo>
                    <a:cubicBezTo>
                      <a:pt x="20759" y="123461"/>
                      <a:pt x="-990" y="95785"/>
                      <a:pt x="-990" y="61644"/>
                    </a:cubicBezTo>
                    <a:cubicBezTo>
                      <a:pt x="-990" y="27503"/>
                      <a:pt x="20759" y="-174"/>
                      <a:pt x="47587" y="-174"/>
                    </a:cubicBezTo>
                    <a:cubicBezTo>
                      <a:pt x="74416" y="-174"/>
                      <a:pt x="96165" y="27503"/>
                      <a:pt x="96165" y="61644"/>
                    </a:cubicBezTo>
                    <a:close/>
                  </a:path>
                </a:pathLst>
              </a:custGeom>
              <a:solidFill>
                <a:srgbClr val="CFB6A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65" name="Google Shape;1065;p24"/>
              <p:cNvSpPr/>
              <p:nvPr/>
            </p:nvSpPr>
            <p:spPr>
              <a:xfrm flipH="1" rot="240851">
                <a:off x="8142624" y="4019859"/>
                <a:ext cx="435880" cy="556013"/>
              </a:xfrm>
              <a:custGeom>
                <a:rect b="b" l="l" r="r" t="t"/>
                <a:pathLst>
                  <a:path extrusionOk="0" h="556039" w="435900">
                    <a:moveTo>
                      <a:pt x="218705" y="496185"/>
                    </a:moveTo>
                    <a:cubicBezTo>
                      <a:pt x="205879" y="496185"/>
                      <a:pt x="195485" y="509584"/>
                      <a:pt x="195485" y="526112"/>
                    </a:cubicBezTo>
                    <a:cubicBezTo>
                      <a:pt x="195485" y="542640"/>
                      <a:pt x="205879" y="556039"/>
                      <a:pt x="218705" y="556039"/>
                    </a:cubicBezTo>
                    <a:cubicBezTo>
                      <a:pt x="231529" y="556039"/>
                      <a:pt x="241923" y="542640"/>
                      <a:pt x="241923" y="526112"/>
                    </a:cubicBezTo>
                    <a:cubicBezTo>
                      <a:pt x="241923" y="509584"/>
                      <a:pt x="231528" y="496185"/>
                      <a:pt x="218705" y="496185"/>
                    </a:cubicBezTo>
                    <a:close/>
                    <a:moveTo>
                      <a:pt x="408001" y="269170"/>
                    </a:moveTo>
                    <a:cubicBezTo>
                      <a:pt x="398746" y="269021"/>
                      <a:pt x="388564" y="272281"/>
                      <a:pt x="379648" y="278982"/>
                    </a:cubicBezTo>
                    <a:cubicBezTo>
                      <a:pt x="361820" y="292382"/>
                      <a:pt x="355807" y="314478"/>
                      <a:pt x="366221" y="328334"/>
                    </a:cubicBezTo>
                    <a:cubicBezTo>
                      <a:pt x="376636" y="342190"/>
                      <a:pt x="399533" y="342559"/>
                      <a:pt x="417362" y="329158"/>
                    </a:cubicBezTo>
                    <a:cubicBezTo>
                      <a:pt x="435193" y="315756"/>
                      <a:pt x="441205" y="293659"/>
                      <a:pt x="430790" y="279802"/>
                    </a:cubicBezTo>
                    <a:cubicBezTo>
                      <a:pt x="425583" y="272874"/>
                      <a:pt x="417256" y="269318"/>
                      <a:pt x="408001" y="269170"/>
                    </a:cubicBezTo>
                    <a:close/>
                    <a:moveTo>
                      <a:pt x="42224" y="165414"/>
                    </a:moveTo>
                    <a:cubicBezTo>
                      <a:pt x="29429" y="165478"/>
                      <a:pt x="19119" y="178901"/>
                      <a:pt x="19202" y="195394"/>
                    </a:cubicBezTo>
                    <a:cubicBezTo>
                      <a:pt x="19284" y="211890"/>
                      <a:pt x="29727" y="225206"/>
                      <a:pt x="42523" y="225143"/>
                    </a:cubicBezTo>
                    <a:cubicBezTo>
                      <a:pt x="55321" y="225079"/>
                      <a:pt x="65627" y="211659"/>
                      <a:pt x="65545" y="195163"/>
                    </a:cubicBezTo>
                    <a:cubicBezTo>
                      <a:pt x="65462" y="178669"/>
                      <a:pt x="55022" y="165350"/>
                      <a:pt x="42224" y="165414"/>
                    </a:cubicBezTo>
                    <a:close/>
                    <a:moveTo>
                      <a:pt x="217505" y="49526"/>
                    </a:moveTo>
                    <a:cubicBezTo>
                      <a:pt x="188011" y="47456"/>
                      <a:pt x="161956" y="76356"/>
                      <a:pt x="159310" y="114071"/>
                    </a:cubicBezTo>
                    <a:cubicBezTo>
                      <a:pt x="156663" y="151789"/>
                      <a:pt x="178426" y="184044"/>
                      <a:pt x="207920" y="186114"/>
                    </a:cubicBezTo>
                    <a:cubicBezTo>
                      <a:pt x="237414" y="188184"/>
                      <a:pt x="263468" y="159284"/>
                      <a:pt x="266115" y="121566"/>
                    </a:cubicBezTo>
                    <a:cubicBezTo>
                      <a:pt x="268762" y="83851"/>
                      <a:pt x="246999" y="51596"/>
                      <a:pt x="217505" y="49526"/>
                    </a:cubicBezTo>
                    <a:close/>
                    <a:moveTo>
                      <a:pt x="46889" y="4"/>
                    </a:moveTo>
                    <a:cubicBezTo>
                      <a:pt x="37635" y="-145"/>
                      <a:pt x="27454" y="3113"/>
                      <a:pt x="18539" y="9814"/>
                    </a:cubicBezTo>
                    <a:cubicBezTo>
                      <a:pt x="707" y="23216"/>
                      <a:pt x="-5306" y="45311"/>
                      <a:pt x="5109" y="59167"/>
                    </a:cubicBezTo>
                    <a:cubicBezTo>
                      <a:pt x="15523" y="73023"/>
                      <a:pt x="38421" y="73393"/>
                      <a:pt x="56252" y="59990"/>
                    </a:cubicBezTo>
                    <a:cubicBezTo>
                      <a:pt x="74081" y="46590"/>
                      <a:pt x="80092" y="24492"/>
                      <a:pt x="69678" y="10636"/>
                    </a:cubicBezTo>
                    <a:cubicBezTo>
                      <a:pt x="64471" y="3708"/>
                      <a:pt x="56143" y="152"/>
                      <a:pt x="46889" y="4"/>
                    </a:cubicBezTo>
                    <a:close/>
                  </a:path>
                </a:pathLst>
              </a:custGeom>
              <a:solidFill>
                <a:srgbClr val="A49B9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66" name="Google Shape;1066;p24"/>
              <p:cNvSpPr/>
              <p:nvPr/>
            </p:nvSpPr>
            <p:spPr>
              <a:xfrm flipH="1">
                <a:off x="9825242" y="5179008"/>
                <a:ext cx="1372581" cy="835954"/>
              </a:xfrm>
              <a:custGeom>
                <a:rect b="b" l="l" r="r" t="t"/>
                <a:pathLst>
                  <a:path extrusionOk="0" h="835954" w="1372581">
                    <a:moveTo>
                      <a:pt x="418493" y="744328"/>
                    </a:moveTo>
                    <a:cubicBezTo>
                      <a:pt x="398876" y="744328"/>
                      <a:pt x="382974" y="764840"/>
                      <a:pt x="382974" y="790143"/>
                    </a:cubicBezTo>
                    <a:cubicBezTo>
                      <a:pt x="382974" y="815442"/>
                      <a:pt x="398876" y="835954"/>
                      <a:pt x="418493" y="835954"/>
                    </a:cubicBezTo>
                    <a:cubicBezTo>
                      <a:pt x="438108" y="835954"/>
                      <a:pt x="454010" y="815442"/>
                      <a:pt x="454010" y="790143"/>
                    </a:cubicBezTo>
                    <a:cubicBezTo>
                      <a:pt x="454010" y="764840"/>
                      <a:pt x="438108" y="744328"/>
                      <a:pt x="418493" y="744328"/>
                    </a:cubicBezTo>
                    <a:close/>
                    <a:moveTo>
                      <a:pt x="893350" y="698514"/>
                    </a:moveTo>
                    <a:cubicBezTo>
                      <a:pt x="873733" y="698514"/>
                      <a:pt x="857831" y="719026"/>
                      <a:pt x="857831" y="744329"/>
                    </a:cubicBezTo>
                    <a:cubicBezTo>
                      <a:pt x="857831" y="769628"/>
                      <a:pt x="873733" y="790140"/>
                      <a:pt x="893350" y="790140"/>
                    </a:cubicBezTo>
                    <a:cubicBezTo>
                      <a:pt x="912965" y="790140"/>
                      <a:pt x="928867" y="769628"/>
                      <a:pt x="928867" y="744329"/>
                    </a:cubicBezTo>
                    <a:cubicBezTo>
                      <a:pt x="928867" y="719026"/>
                      <a:pt x="912965" y="698514"/>
                      <a:pt x="893350" y="698514"/>
                    </a:cubicBezTo>
                    <a:close/>
                    <a:moveTo>
                      <a:pt x="35517" y="605859"/>
                    </a:moveTo>
                    <a:cubicBezTo>
                      <a:pt x="15902" y="605859"/>
                      <a:pt x="0" y="626371"/>
                      <a:pt x="0" y="651674"/>
                    </a:cubicBezTo>
                    <a:cubicBezTo>
                      <a:pt x="0" y="676973"/>
                      <a:pt x="15902" y="697485"/>
                      <a:pt x="35517" y="697485"/>
                    </a:cubicBezTo>
                    <a:cubicBezTo>
                      <a:pt x="55134" y="697485"/>
                      <a:pt x="71036" y="676973"/>
                      <a:pt x="71036" y="651674"/>
                    </a:cubicBezTo>
                    <a:cubicBezTo>
                      <a:pt x="71036" y="626371"/>
                      <a:pt x="55134" y="605859"/>
                      <a:pt x="35517" y="605859"/>
                    </a:cubicBezTo>
                    <a:close/>
                    <a:moveTo>
                      <a:pt x="587588" y="490298"/>
                    </a:moveTo>
                    <a:cubicBezTo>
                      <a:pt x="552904" y="490298"/>
                      <a:pt x="524789" y="526479"/>
                      <a:pt x="524789" y="571113"/>
                    </a:cubicBezTo>
                    <a:cubicBezTo>
                      <a:pt x="524789" y="615749"/>
                      <a:pt x="552904" y="651930"/>
                      <a:pt x="587588" y="651930"/>
                    </a:cubicBezTo>
                    <a:cubicBezTo>
                      <a:pt x="622272" y="651930"/>
                      <a:pt x="650388" y="615749"/>
                      <a:pt x="650388" y="571113"/>
                    </a:cubicBezTo>
                    <a:cubicBezTo>
                      <a:pt x="650388" y="526479"/>
                      <a:pt x="622272" y="490298"/>
                      <a:pt x="587588" y="490298"/>
                    </a:cubicBezTo>
                    <a:close/>
                    <a:moveTo>
                      <a:pt x="857833" y="312195"/>
                    </a:moveTo>
                    <a:cubicBezTo>
                      <a:pt x="838216" y="312195"/>
                      <a:pt x="822314" y="332707"/>
                      <a:pt x="822314" y="358010"/>
                    </a:cubicBezTo>
                    <a:cubicBezTo>
                      <a:pt x="822314" y="383309"/>
                      <a:pt x="838216" y="403821"/>
                      <a:pt x="857833" y="403821"/>
                    </a:cubicBezTo>
                    <a:cubicBezTo>
                      <a:pt x="877448" y="403821"/>
                      <a:pt x="893350" y="383309"/>
                      <a:pt x="893350" y="358010"/>
                    </a:cubicBezTo>
                    <a:cubicBezTo>
                      <a:pt x="893350" y="332707"/>
                      <a:pt x="877448" y="312195"/>
                      <a:pt x="857833" y="312195"/>
                    </a:cubicBezTo>
                    <a:close/>
                    <a:moveTo>
                      <a:pt x="353632" y="288000"/>
                    </a:moveTo>
                    <a:cubicBezTo>
                      <a:pt x="307578" y="288000"/>
                      <a:pt x="270243" y="336052"/>
                      <a:pt x="270243" y="395325"/>
                    </a:cubicBezTo>
                    <a:cubicBezTo>
                      <a:pt x="270243" y="454601"/>
                      <a:pt x="307578" y="502649"/>
                      <a:pt x="353632" y="502649"/>
                    </a:cubicBezTo>
                    <a:cubicBezTo>
                      <a:pt x="399687" y="502649"/>
                      <a:pt x="437022" y="454601"/>
                      <a:pt x="437022" y="395325"/>
                    </a:cubicBezTo>
                    <a:cubicBezTo>
                      <a:pt x="437022" y="336052"/>
                      <a:pt x="399687" y="288000"/>
                      <a:pt x="353632" y="288000"/>
                    </a:cubicBezTo>
                    <a:close/>
                    <a:moveTo>
                      <a:pt x="607405" y="288000"/>
                    </a:moveTo>
                    <a:cubicBezTo>
                      <a:pt x="587788" y="288000"/>
                      <a:pt x="571886" y="308512"/>
                      <a:pt x="571886" y="333812"/>
                    </a:cubicBezTo>
                    <a:cubicBezTo>
                      <a:pt x="571886" y="359114"/>
                      <a:pt x="587788" y="379626"/>
                      <a:pt x="607405" y="379626"/>
                    </a:cubicBezTo>
                    <a:cubicBezTo>
                      <a:pt x="627020" y="379626"/>
                      <a:pt x="642922" y="359114"/>
                      <a:pt x="642922" y="333812"/>
                    </a:cubicBezTo>
                    <a:cubicBezTo>
                      <a:pt x="642922" y="308512"/>
                      <a:pt x="627020" y="288000"/>
                      <a:pt x="607405" y="288000"/>
                    </a:cubicBezTo>
                    <a:close/>
                    <a:moveTo>
                      <a:pt x="1104654" y="256859"/>
                    </a:moveTo>
                    <a:cubicBezTo>
                      <a:pt x="1085037" y="256859"/>
                      <a:pt x="1069135" y="277371"/>
                      <a:pt x="1069135" y="302671"/>
                    </a:cubicBezTo>
                    <a:cubicBezTo>
                      <a:pt x="1069135" y="327973"/>
                      <a:pt x="1085037" y="348485"/>
                      <a:pt x="1104654" y="348485"/>
                    </a:cubicBezTo>
                    <a:cubicBezTo>
                      <a:pt x="1124269" y="348485"/>
                      <a:pt x="1140171" y="327973"/>
                      <a:pt x="1140171" y="302671"/>
                    </a:cubicBezTo>
                    <a:cubicBezTo>
                      <a:pt x="1140171" y="277371"/>
                      <a:pt x="1124269" y="256859"/>
                      <a:pt x="1104654" y="256859"/>
                    </a:cubicBezTo>
                    <a:close/>
                    <a:moveTo>
                      <a:pt x="1337061" y="129717"/>
                    </a:moveTo>
                    <a:cubicBezTo>
                      <a:pt x="1317447" y="129717"/>
                      <a:pt x="1301545" y="150229"/>
                      <a:pt x="1301545" y="175528"/>
                    </a:cubicBezTo>
                    <a:cubicBezTo>
                      <a:pt x="1301545" y="200831"/>
                      <a:pt x="1317447" y="221343"/>
                      <a:pt x="1337061" y="221343"/>
                    </a:cubicBezTo>
                    <a:cubicBezTo>
                      <a:pt x="1356679" y="221343"/>
                      <a:pt x="1372581" y="200831"/>
                      <a:pt x="1372581" y="175528"/>
                    </a:cubicBezTo>
                    <a:cubicBezTo>
                      <a:pt x="1372581" y="150229"/>
                      <a:pt x="1356679" y="129717"/>
                      <a:pt x="1337061" y="129717"/>
                    </a:cubicBezTo>
                    <a:close/>
                    <a:moveTo>
                      <a:pt x="759255" y="0"/>
                    </a:moveTo>
                    <a:cubicBezTo>
                      <a:pt x="724571" y="0"/>
                      <a:pt x="696456" y="36184"/>
                      <a:pt x="696456" y="80814"/>
                    </a:cubicBezTo>
                    <a:cubicBezTo>
                      <a:pt x="696456" y="125448"/>
                      <a:pt x="724571" y="161632"/>
                      <a:pt x="759255" y="161632"/>
                    </a:cubicBezTo>
                    <a:cubicBezTo>
                      <a:pt x="793939" y="161632"/>
                      <a:pt x="822055" y="125448"/>
                      <a:pt x="822055" y="80814"/>
                    </a:cubicBezTo>
                    <a:cubicBezTo>
                      <a:pt x="822055" y="36184"/>
                      <a:pt x="793939" y="0"/>
                      <a:pt x="759255" y="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
          <p:nvSpPr>
            <p:cNvPr id="1067" name="Google Shape;1067;p24"/>
            <p:cNvSpPr/>
            <p:nvPr/>
          </p:nvSpPr>
          <p:spPr>
            <a:xfrm flipH="1" rot="-417096">
              <a:off x="10202654" y="4952260"/>
              <a:ext cx="63431" cy="135643"/>
            </a:xfrm>
            <a:custGeom>
              <a:rect b="b" l="l" r="r" t="t"/>
              <a:pathLst>
                <a:path extrusionOk="0" h="52958" w="24765">
                  <a:moveTo>
                    <a:pt x="24765" y="26480"/>
                  </a:moveTo>
                  <a:cubicBezTo>
                    <a:pt x="24765" y="41104"/>
                    <a:pt x="19221" y="52959"/>
                    <a:pt x="12382" y="52959"/>
                  </a:cubicBezTo>
                  <a:cubicBezTo>
                    <a:pt x="5544" y="52959"/>
                    <a:pt x="0" y="41104"/>
                    <a:pt x="0" y="26480"/>
                  </a:cubicBezTo>
                  <a:cubicBezTo>
                    <a:pt x="0" y="11855"/>
                    <a:pt x="5544" y="0"/>
                    <a:pt x="12382" y="0"/>
                  </a:cubicBezTo>
                  <a:cubicBezTo>
                    <a:pt x="19221" y="0"/>
                    <a:pt x="24765" y="11855"/>
                    <a:pt x="24765" y="26480"/>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1068" name="Google Shape;1068;p24"/>
          <p:cNvGrpSpPr/>
          <p:nvPr/>
        </p:nvGrpSpPr>
        <p:grpSpPr>
          <a:xfrm flipH="1" rot="284330">
            <a:off x="9097020" y="103212"/>
            <a:ext cx="2559669" cy="1468549"/>
            <a:chOff x="-428213" y="-379272"/>
            <a:chExt cx="4043302" cy="2319748"/>
          </a:xfrm>
        </p:grpSpPr>
        <p:sp>
          <p:nvSpPr>
            <p:cNvPr id="1069" name="Google Shape;1069;p24"/>
            <p:cNvSpPr/>
            <p:nvPr/>
          </p:nvSpPr>
          <p:spPr>
            <a:xfrm flipH="1">
              <a:off x="1261939" y="-379272"/>
              <a:ext cx="1268020" cy="1796335"/>
            </a:xfrm>
            <a:custGeom>
              <a:rect b="b" l="l" r="r" t="t"/>
              <a:pathLst>
                <a:path extrusionOk="0" h="695580" w="491005">
                  <a:moveTo>
                    <a:pt x="-990" y="557771"/>
                  </a:moveTo>
                  <a:cubicBezTo>
                    <a:pt x="19965" y="480552"/>
                    <a:pt x="50825" y="406362"/>
                    <a:pt x="90831" y="337077"/>
                  </a:cubicBezTo>
                  <a:cubicBezTo>
                    <a:pt x="128931" y="271735"/>
                    <a:pt x="191225" y="166198"/>
                    <a:pt x="315050" y="81140"/>
                  </a:cubicBezTo>
                  <a:cubicBezTo>
                    <a:pt x="364580" y="47164"/>
                    <a:pt x="418396" y="20027"/>
                    <a:pt x="475165" y="463"/>
                  </a:cubicBezTo>
                  <a:cubicBezTo>
                    <a:pt x="480975" y="-1585"/>
                    <a:pt x="487357" y="1473"/>
                    <a:pt x="489357" y="7273"/>
                  </a:cubicBezTo>
                  <a:cubicBezTo>
                    <a:pt x="490309" y="9864"/>
                    <a:pt x="490214" y="12693"/>
                    <a:pt x="489166" y="15227"/>
                  </a:cubicBezTo>
                  <a:cubicBezTo>
                    <a:pt x="479641" y="37992"/>
                    <a:pt x="469545" y="66186"/>
                    <a:pt x="459734" y="98761"/>
                  </a:cubicBezTo>
                  <a:cubicBezTo>
                    <a:pt x="442399" y="156864"/>
                    <a:pt x="412966" y="258305"/>
                    <a:pt x="420968" y="381177"/>
                  </a:cubicBezTo>
                  <a:cubicBezTo>
                    <a:pt x="426111" y="460997"/>
                    <a:pt x="442209" y="475379"/>
                    <a:pt x="447447" y="584250"/>
                  </a:cubicBezTo>
                  <a:cubicBezTo>
                    <a:pt x="449638" y="631018"/>
                    <a:pt x="448685" y="669975"/>
                    <a:pt x="447447" y="69540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70" name="Google Shape;1070;p24"/>
            <p:cNvSpPr/>
            <p:nvPr/>
          </p:nvSpPr>
          <p:spPr>
            <a:xfrm flipH="1">
              <a:off x="-428213" y="-160868"/>
              <a:ext cx="4043302" cy="2101344"/>
            </a:xfrm>
            <a:custGeom>
              <a:rect b="b" l="l" r="r" t="t"/>
              <a:pathLst>
                <a:path extrusionOk="0" h="2101344" w="4043302">
                  <a:moveTo>
                    <a:pt x="982909" y="1282"/>
                  </a:moveTo>
                  <a:cubicBezTo>
                    <a:pt x="971097" y="-2874"/>
                    <a:pt x="958056" y="3401"/>
                    <a:pt x="953873" y="15334"/>
                  </a:cubicBezTo>
                  <a:cubicBezTo>
                    <a:pt x="923607" y="106237"/>
                    <a:pt x="868238" y="186654"/>
                    <a:pt x="793923" y="247141"/>
                  </a:cubicBezTo>
                  <a:cubicBezTo>
                    <a:pt x="741261" y="288237"/>
                    <a:pt x="707549" y="294879"/>
                    <a:pt x="616008" y="333761"/>
                  </a:cubicBezTo>
                  <a:cubicBezTo>
                    <a:pt x="469591" y="396509"/>
                    <a:pt x="325387" y="458275"/>
                    <a:pt x="210225" y="570980"/>
                  </a:cubicBezTo>
                  <a:cubicBezTo>
                    <a:pt x="117700" y="661070"/>
                    <a:pt x="51503" y="774635"/>
                    <a:pt x="18530" y="899496"/>
                  </a:cubicBezTo>
                  <a:cubicBezTo>
                    <a:pt x="-10509" y="1016875"/>
                    <a:pt x="-172" y="1114076"/>
                    <a:pt x="14099" y="1241543"/>
                  </a:cubicBezTo>
                  <a:cubicBezTo>
                    <a:pt x="29109" y="1344305"/>
                    <a:pt x="53226" y="1445591"/>
                    <a:pt x="85708" y="1544219"/>
                  </a:cubicBezTo>
                  <a:cubicBezTo>
                    <a:pt x="86941" y="1548427"/>
                    <a:pt x="89400" y="1552243"/>
                    <a:pt x="92599" y="1555245"/>
                  </a:cubicBezTo>
                  <a:cubicBezTo>
                    <a:pt x="102442" y="1564522"/>
                    <a:pt x="117945" y="1564006"/>
                    <a:pt x="127298" y="1554064"/>
                  </a:cubicBezTo>
                  <a:cubicBezTo>
                    <a:pt x="166177" y="1503446"/>
                    <a:pt x="220066" y="1466336"/>
                    <a:pt x="281096" y="1448004"/>
                  </a:cubicBezTo>
                  <a:cubicBezTo>
                    <a:pt x="350489" y="1427899"/>
                    <a:pt x="422835" y="1419580"/>
                    <a:pt x="494937" y="1423396"/>
                  </a:cubicBezTo>
                  <a:cubicBezTo>
                    <a:pt x="643814" y="1433707"/>
                    <a:pt x="791709" y="1395933"/>
                    <a:pt x="917453" y="1315612"/>
                  </a:cubicBezTo>
                  <a:cubicBezTo>
                    <a:pt x="950181" y="1401372"/>
                    <a:pt x="992013" y="1483364"/>
                    <a:pt x="1042216" y="1560216"/>
                  </a:cubicBezTo>
                  <a:cubicBezTo>
                    <a:pt x="1125635" y="1686993"/>
                    <a:pt x="1230465" y="1798370"/>
                    <a:pt x="1351781" y="1889467"/>
                  </a:cubicBezTo>
                  <a:cubicBezTo>
                    <a:pt x="1447505" y="1961322"/>
                    <a:pt x="1549628" y="2038346"/>
                    <a:pt x="1707612" y="2075748"/>
                  </a:cubicBezTo>
                  <a:cubicBezTo>
                    <a:pt x="1782663" y="2093713"/>
                    <a:pt x="1893154" y="2119797"/>
                    <a:pt x="2016193" y="2081902"/>
                  </a:cubicBezTo>
                  <a:cubicBezTo>
                    <a:pt x="2095677" y="2057539"/>
                    <a:pt x="2168271" y="1993313"/>
                    <a:pt x="2310257" y="1866337"/>
                  </a:cubicBezTo>
                  <a:cubicBezTo>
                    <a:pt x="2478821" y="1715492"/>
                    <a:pt x="2476361" y="1694082"/>
                    <a:pt x="2569380" y="1632807"/>
                  </a:cubicBezTo>
                  <a:cubicBezTo>
                    <a:pt x="2589802" y="1619520"/>
                    <a:pt x="2675190" y="1579163"/>
                    <a:pt x="2844739" y="1499434"/>
                  </a:cubicBezTo>
                  <a:cubicBezTo>
                    <a:pt x="3031023" y="1412075"/>
                    <a:pt x="3068915" y="1394851"/>
                    <a:pt x="3129454" y="1371964"/>
                  </a:cubicBezTo>
                  <a:cubicBezTo>
                    <a:pt x="3205983" y="1339851"/>
                    <a:pt x="3285712" y="1315760"/>
                    <a:pt x="3367162" y="1300111"/>
                  </a:cubicBezTo>
                  <a:cubicBezTo>
                    <a:pt x="3451077" y="1285837"/>
                    <a:pt x="3556153" y="1269350"/>
                    <a:pt x="3676733" y="1308722"/>
                  </a:cubicBezTo>
                  <a:cubicBezTo>
                    <a:pt x="3722256" y="1323686"/>
                    <a:pt x="3765566" y="1344994"/>
                    <a:pt x="3805184" y="1371964"/>
                  </a:cubicBezTo>
                  <a:cubicBezTo>
                    <a:pt x="3802477" y="1382791"/>
                    <a:pt x="3794354" y="1441359"/>
                    <a:pt x="3822163" y="1470395"/>
                  </a:cubicBezTo>
                  <a:cubicBezTo>
                    <a:pt x="3849969" y="1499434"/>
                    <a:pt x="3895986" y="1494512"/>
                    <a:pt x="3945202" y="1489345"/>
                  </a:cubicBezTo>
                  <a:cubicBezTo>
                    <a:pt x="3978666" y="1485948"/>
                    <a:pt x="4011151" y="1477655"/>
                    <a:pt x="4042158" y="1464737"/>
                  </a:cubicBezTo>
                  <a:cubicBezTo>
                    <a:pt x="4052001" y="1366306"/>
                    <a:pt x="3996880" y="1288545"/>
                    <a:pt x="3932651" y="1277718"/>
                  </a:cubicBezTo>
                  <a:cubicBezTo>
                    <a:pt x="3894263" y="1274592"/>
                    <a:pt x="3856120" y="1287806"/>
                    <a:pt x="3827823" y="1314137"/>
                  </a:cubicBezTo>
                  <a:cubicBezTo>
                    <a:pt x="3541143" y="1220134"/>
                    <a:pt x="3346246" y="1248434"/>
                    <a:pt x="3221241" y="1291498"/>
                  </a:cubicBezTo>
                  <a:cubicBezTo>
                    <a:pt x="3127976" y="1324471"/>
                    <a:pt x="3015026" y="1385008"/>
                    <a:pt x="2729084" y="1488361"/>
                  </a:cubicBezTo>
                  <a:cubicBezTo>
                    <a:pt x="2638524" y="1521334"/>
                    <a:pt x="2527052" y="1559477"/>
                    <a:pt x="2450766" y="1506815"/>
                  </a:cubicBezTo>
                  <a:cubicBezTo>
                    <a:pt x="2408689" y="1478269"/>
                    <a:pt x="2399339" y="1437915"/>
                    <a:pt x="2376943" y="1386728"/>
                  </a:cubicBezTo>
                  <a:cubicBezTo>
                    <a:pt x="2376943" y="1386728"/>
                    <a:pt x="2365624" y="1351785"/>
                    <a:pt x="2331450" y="1298971"/>
                  </a:cubicBezTo>
                  <a:lnTo>
                    <a:pt x="2306143" y="1266182"/>
                  </a:lnTo>
                  <a:lnTo>
                    <a:pt x="2310996" y="1166490"/>
                  </a:lnTo>
                  <a:cubicBezTo>
                    <a:pt x="2327236" y="1033362"/>
                    <a:pt x="2365872" y="903923"/>
                    <a:pt x="2425176" y="783592"/>
                  </a:cubicBezTo>
                  <a:cubicBezTo>
                    <a:pt x="2492109" y="651694"/>
                    <a:pt x="2538866" y="632746"/>
                    <a:pt x="2739663" y="386668"/>
                  </a:cubicBezTo>
                  <a:cubicBezTo>
                    <a:pt x="2804628" y="306939"/>
                    <a:pt x="2858274" y="237791"/>
                    <a:pt x="2898879" y="183900"/>
                  </a:cubicBezTo>
                  <a:cubicBezTo>
                    <a:pt x="2902320" y="179200"/>
                    <a:pt x="2904537" y="173540"/>
                    <a:pt x="2904785" y="167683"/>
                  </a:cubicBezTo>
                  <a:cubicBezTo>
                    <a:pt x="2905519" y="151640"/>
                    <a:pt x="2892971" y="138105"/>
                    <a:pt x="2876976" y="137392"/>
                  </a:cubicBezTo>
                  <a:cubicBezTo>
                    <a:pt x="2834403" y="135914"/>
                    <a:pt x="2783466" y="134439"/>
                    <a:pt x="2726131" y="135914"/>
                  </a:cubicBezTo>
                  <a:cubicBezTo>
                    <a:pt x="2574792" y="140590"/>
                    <a:pt x="2333387" y="148710"/>
                    <a:pt x="2060241" y="263629"/>
                  </a:cubicBezTo>
                  <a:cubicBezTo>
                    <a:pt x="1855504" y="350003"/>
                    <a:pt x="1527480" y="487559"/>
                    <a:pt x="1412563" y="765383"/>
                  </a:cubicBezTo>
                  <a:cubicBezTo>
                    <a:pt x="1400751" y="794174"/>
                    <a:pt x="1386664" y="835268"/>
                    <a:pt x="1362641" y="879378"/>
                  </a:cubicBezTo>
                  <a:lnTo>
                    <a:pt x="1341166" y="911879"/>
                  </a:lnTo>
                  <a:lnTo>
                    <a:pt x="1288508" y="911697"/>
                  </a:lnTo>
                  <a:cubicBezTo>
                    <a:pt x="1231450" y="913995"/>
                    <a:pt x="1174483" y="918787"/>
                    <a:pt x="1117763" y="926070"/>
                  </a:cubicBezTo>
                  <a:cubicBezTo>
                    <a:pt x="1152705" y="821487"/>
                    <a:pt x="1226528" y="555231"/>
                    <a:pt x="1122191" y="255507"/>
                  </a:cubicBezTo>
                  <a:cubicBezTo>
                    <a:pt x="1091432" y="167732"/>
                    <a:pt x="1048367" y="84851"/>
                    <a:pt x="993984" y="9428"/>
                  </a:cubicBezTo>
                  <a:cubicBezTo>
                    <a:pt x="991277" y="5664"/>
                    <a:pt x="987340" y="2833"/>
                    <a:pt x="982909" y="128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71" name="Google Shape;1071;p24"/>
            <p:cNvSpPr/>
            <p:nvPr/>
          </p:nvSpPr>
          <p:spPr>
            <a:xfrm flipH="1">
              <a:off x="700874" y="-32871"/>
              <a:ext cx="1872888" cy="1224503"/>
            </a:xfrm>
            <a:custGeom>
              <a:rect b="b" l="l" r="r" t="t"/>
              <a:pathLst>
                <a:path extrusionOk="0" h="474154" w="725223">
                  <a:moveTo>
                    <a:pt x="-990" y="377302"/>
                  </a:moveTo>
                  <a:cubicBezTo>
                    <a:pt x="57875" y="368558"/>
                    <a:pt x="107786" y="329525"/>
                    <a:pt x="130455" y="274527"/>
                  </a:cubicBezTo>
                  <a:cubicBezTo>
                    <a:pt x="139980" y="246686"/>
                    <a:pt x="153411" y="220349"/>
                    <a:pt x="170365" y="196327"/>
                  </a:cubicBezTo>
                  <a:cubicBezTo>
                    <a:pt x="223990" y="124985"/>
                    <a:pt x="307906" y="85456"/>
                    <a:pt x="387916" y="51642"/>
                  </a:cubicBezTo>
                  <a:cubicBezTo>
                    <a:pt x="469355" y="17457"/>
                    <a:pt x="556795" y="-155"/>
                    <a:pt x="645092" y="-174"/>
                  </a:cubicBezTo>
                  <a:cubicBezTo>
                    <a:pt x="659664" y="-174"/>
                    <a:pt x="674428" y="-174"/>
                    <a:pt x="689097" y="-174"/>
                  </a:cubicBezTo>
                  <a:lnTo>
                    <a:pt x="711290" y="-174"/>
                  </a:lnTo>
                  <a:cubicBezTo>
                    <a:pt x="719290" y="722"/>
                    <a:pt x="725005" y="7932"/>
                    <a:pt x="724148" y="15933"/>
                  </a:cubicBezTo>
                  <a:cubicBezTo>
                    <a:pt x="723958" y="17695"/>
                    <a:pt x="723387" y="19400"/>
                    <a:pt x="722624" y="20972"/>
                  </a:cubicBezTo>
                  <a:cubicBezTo>
                    <a:pt x="686048" y="67930"/>
                    <a:pt x="650902" y="113936"/>
                    <a:pt x="611563" y="157655"/>
                  </a:cubicBezTo>
                  <a:cubicBezTo>
                    <a:pt x="592513" y="179754"/>
                    <a:pt x="571653" y="200518"/>
                    <a:pt x="554984" y="224330"/>
                  </a:cubicBezTo>
                  <a:cubicBezTo>
                    <a:pt x="507359" y="297673"/>
                    <a:pt x="486786" y="387113"/>
                    <a:pt x="487643" y="473981"/>
                  </a:cubicBezTo>
                  <a:cubicBezTo>
                    <a:pt x="485071" y="386827"/>
                    <a:pt x="503930" y="296149"/>
                    <a:pt x="551269" y="221854"/>
                  </a:cubicBezTo>
                  <a:cubicBezTo>
                    <a:pt x="568796" y="198346"/>
                    <a:pt x="587560" y="175772"/>
                    <a:pt x="607467" y="154227"/>
                  </a:cubicBezTo>
                  <a:cubicBezTo>
                    <a:pt x="641377" y="116127"/>
                    <a:pt x="685096" y="58977"/>
                    <a:pt x="716909" y="18114"/>
                  </a:cubicBezTo>
                  <a:cubicBezTo>
                    <a:pt x="718624" y="14047"/>
                    <a:pt x="716719" y="9351"/>
                    <a:pt x="712719" y="7618"/>
                  </a:cubicBezTo>
                  <a:cubicBezTo>
                    <a:pt x="712242" y="7418"/>
                    <a:pt x="711767" y="7265"/>
                    <a:pt x="711290" y="7161"/>
                  </a:cubicBezTo>
                  <a:lnTo>
                    <a:pt x="689668" y="7161"/>
                  </a:lnTo>
                  <a:cubicBezTo>
                    <a:pt x="675094" y="7161"/>
                    <a:pt x="660522" y="7161"/>
                    <a:pt x="645948" y="7161"/>
                  </a:cubicBezTo>
                  <a:cubicBezTo>
                    <a:pt x="558413" y="7437"/>
                    <a:pt x="471736" y="24744"/>
                    <a:pt x="390869" y="58119"/>
                  </a:cubicBezTo>
                  <a:cubicBezTo>
                    <a:pt x="305144" y="94314"/>
                    <a:pt x="213609" y="136320"/>
                    <a:pt x="162269" y="217377"/>
                  </a:cubicBezTo>
                  <a:cubicBezTo>
                    <a:pt x="151315" y="236246"/>
                    <a:pt x="141885" y="256001"/>
                    <a:pt x="134266" y="276432"/>
                  </a:cubicBezTo>
                  <a:cubicBezTo>
                    <a:pt x="110358" y="331554"/>
                    <a:pt x="59304" y="370054"/>
                    <a:pt x="-323" y="377778"/>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72" name="Google Shape;1072;p24"/>
            <p:cNvSpPr/>
            <p:nvPr/>
          </p:nvSpPr>
          <p:spPr>
            <a:xfrm flipH="1">
              <a:off x="3049265" y="953163"/>
              <a:ext cx="232464" cy="201512"/>
            </a:xfrm>
            <a:custGeom>
              <a:rect b="b" l="l" r="r" t="t"/>
              <a:pathLst>
                <a:path extrusionOk="0" h="78030" w="90015">
                  <a:moveTo>
                    <a:pt x="85307" y="44594"/>
                  </a:moveTo>
                  <a:lnTo>
                    <a:pt x="40634" y="36784"/>
                  </a:lnTo>
                  <a:lnTo>
                    <a:pt x="38159" y="72883"/>
                  </a:lnTo>
                  <a:cubicBezTo>
                    <a:pt x="37777" y="76017"/>
                    <a:pt x="34919" y="78217"/>
                    <a:pt x="31777" y="77808"/>
                  </a:cubicBezTo>
                  <a:cubicBezTo>
                    <a:pt x="31109" y="77722"/>
                    <a:pt x="30538" y="77541"/>
                    <a:pt x="29966" y="77265"/>
                  </a:cubicBezTo>
                  <a:lnTo>
                    <a:pt x="-990" y="62025"/>
                  </a:lnTo>
                  <a:lnTo>
                    <a:pt x="725" y="60787"/>
                  </a:lnTo>
                  <a:lnTo>
                    <a:pt x="725" y="60787"/>
                  </a:lnTo>
                  <a:lnTo>
                    <a:pt x="32347" y="37831"/>
                  </a:lnTo>
                  <a:lnTo>
                    <a:pt x="33586" y="37355"/>
                  </a:lnTo>
                  <a:cubicBezTo>
                    <a:pt x="43206" y="34231"/>
                    <a:pt x="51970" y="29097"/>
                    <a:pt x="59399" y="22306"/>
                  </a:cubicBezTo>
                  <a:cubicBezTo>
                    <a:pt x="63208" y="18819"/>
                    <a:pt x="66638" y="14990"/>
                    <a:pt x="69686" y="10875"/>
                  </a:cubicBezTo>
                  <a:lnTo>
                    <a:pt x="69686" y="10875"/>
                  </a:lnTo>
                  <a:lnTo>
                    <a:pt x="84926" y="-174"/>
                  </a:lnTo>
                  <a:lnTo>
                    <a:pt x="84926" y="-174"/>
                  </a:lnTo>
                  <a:cubicBezTo>
                    <a:pt x="84926" y="2493"/>
                    <a:pt x="87879" y="29354"/>
                    <a:pt x="89022" y="40403"/>
                  </a:cubicBezTo>
                  <a:cubicBezTo>
                    <a:pt x="89117" y="42575"/>
                    <a:pt x="87498" y="44442"/>
                    <a:pt x="85307" y="44594"/>
                  </a:cubicBez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73" name="Google Shape;1073;p24"/>
            <p:cNvSpPr/>
            <p:nvPr/>
          </p:nvSpPr>
          <p:spPr>
            <a:xfrm flipH="1">
              <a:off x="2854839" y="425715"/>
              <a:ext cx="147998" cy="150890"/>
            </a:xfrm>
            <a:custGeom>
              <a:rect b="b" l="l" r="r" t="t"/>
              <a:pathLst>
                <a:path extrusionOk="0" h="58428" w="57308">
                  <a:moveTo>
                    <a:pt x="7264" y="58255"/>
                  </a:moveTo>
                  <a:cubicBezTo>
                    <a:pt x="-5309" y="43148"/>
                    <a:pt x="-3308" y="20688"/>
                    <a:pt x="11836" y="8077"/>
                  </a:cubicBezTo>
                  <a:cubicBezTo>
                    <a:pt x="17646" y="3181"/>
                    <a:pt x="24981" y="295"/>
                    <a:pt x="32601" y="-134"/>
                  </a:cubicBezTo>
                  <a:cubicBezTo>
                    <a:pt x="41268" y="-553"/>
                    <a:pt x="49745" y="2343"/>
                    <a:pt x="56318" y="7963"/>
                  </a:cubicBezTo>
                  <a:cubicBezTo>
                    <a:pt x="37648" y="-686"/>
                    <a:pt x="15551" y="7420"/>
                    <a:pt x="6883" y="26079"/>
                  </a:cubicBezTo>
                  <a:cubicBezTo>
                    <a:pt x="2120" y="36309"/>
                    <a:pt x="2311" y="48149"/>
                    <a:pt x="7264" y="58255"/>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74" name="Google Shape;1074;p24"/>
            <p:cNvSpPr/>
            <p:nvPr/>
          </p:nvSpPr>
          <p:spPr>
            <a:xfrm flipH="1">
              <a:off x="3498289" y="1115497"/>
              <a:ext cx="28227" cy="54932"/>
            </a:xfrm>
            <a:custGeom>
              <a:rect b="b" l="l" r="r" t="t"/>
              <a:pathLst>
                <a:path extrusionOk="0" h="21271" w="10930">
                  <a:moveTo>
                    <a:pt x="4225" y="21098"/>
                  </a:moveTo>
                  <a:cubicBezTo>
                    <a:pt x="1749" y="21098"/>
                    <a:pt x="-442" y="17764"/>
                    <a:pt x="-919" y="13097"/>
                  </a:cubicBezTo>
                  <a:cubicBezTo>
                    <a:pt x="-1014" y="12240"/>
                    <a:pt x="-1014" y="11382"/>
                    <a:pt x="-919" y="10525"/>
                  </a:cubicBezTo>
                  <a:cubicBezTo>
                    <a:pt x="-1014" y="9639"/>
                    <a:pt x="-1014" y="8744"/>
                    <a:pt x="-919" y="7858"/>
                  </a:cubicBezTo>
                  <a:cubicBezTo>
                    <a:pt x="-919" y="2715"/>
                    <a:pt x="2129" y="-905"/>
                    <a:pt x="5082" y="-48"/>
                  </a:cubicBezTo>
                  <a:cubicBezTo>
                    <a:pt x="8034" y="810"/>
                    <a:pt x="9940" y="5096"/>
                    <a:pt x="9940" y="10430"/>
                  </a:cubicBezTo>
                  <a:cubicBezTo>
                    <a:pt x="9940" y="15764"/>
                    <a:pt x="7939" y="19955"/>
                    <a:pt x="5082" y="21002"/>
                  </a:cubicBezTo>
                  <a:close/>
                  <a:moveTo>
                    <a:pt x="3463" y="18621"/>
                  </a:moveTo>
                  <a:lnTo>
                    <a:pt x="3463" y="18621"/>
                  </a:ln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75" name="Google Shape;1075;p24"/>
            <p:cNvSpPr/>
            <p:nvPr/>
          </p:nvSpPr>
          <p:spPr>
            <a:xfrm flipH="1">
              <a:off x="1837330" y="353747"/>
              <a:ext cx="1747662" cy="1502075"/>
            </a:xfrm>
            <a:custGeom>
              <a:rect b="b" l="l" r="r" t="t"/>
              <a:pathLst>
                <a:path extrusionOk="0" h="1502075" w="1747662">
                  <a:moveTo>
                    <a:pt x="1602708" y="1438340"/>
                  </a:moveTo>
                  <a:cubicBezTo>
                    <a:pt x="1596802" y="1434920"/>
                    <a:pt x="1589175" y="1436398"/>
                    <a:pt x="1584990" y="1441787"/>
                  </a:cubicBezTo>
                  <a:cubicBezTo>
                    <a:pt x="1584990" y="1441810"/>
                    <a:pt x="1584990" y="1441859"/>
                    <a:pt x="1584990" y="1441885"/>
                  </a:cubicBezTo>
                  <a:cubicBezTo>
                    <a:pt x="1581298" y="1447520"/>
                    <a:pt x="1583021" y="1454952"/>
                    <a:pt x="1588682" y="1458520"/>
                  </a:cubicBezTo>
                  <a:cubicBezTo>
                    <a:pt x="1613783" y="1479878"/>
                    <a:pt x="1643558" y="1494841"/>
                    <a:pt x="1675792" y="1502075"/>
                  </a:cubicBezTo>
                  <a:cubicBezTo>
                    <a:pt x="1675792" y="1502075"/>
                    <a:pt x="1676038" y="1502075"/>
                    <a:pt x="1676038" y="1502049"/>
                  </a:cubicBezTo>
                  <a:cubicBezTo>
                    <a:pt x="1682928" y="1501657"/>
                    <a:pt x="1688095" y="1495826"/>
                    <a:pt x="1687606" y="1489034"/>
                  </a:cubicBezTo>
                  <a:cubicBezTo>
                    <a:pt x="1687606" y="1488910"/>
                    <a:pt x="1687606" y="1488811"/>
                    <a:pt x="1687606" y="1488687"/>
                  </a:cubicBezTo>
                  <a:cubicBezTo>
                    <a:pt x="1688095" y="1482045"/>
                    <a:pt x="1683176" y="1476261"/>
                    <a:pt x="1676531" y="1475744"/>
                  </a:cubicBezTo>
                  <a:cubicBezTo>
                    <a:pt x="1649216" y="1469371"/>
                    <a:pt x="1623869" y="1456526"/>
                    <a:pt x="1602708" y="1438340"/>
                  </a:cubicBezTo>
                  <a:close/>
                  <a:moveTo>
                    <a:pt x="1711475" y="1368701"/>
                  </a:moveTo>
                  <a:cubicBezTo>
                    <a:pt x="1706551" y="1364002"/>
                    <a:pt x="1698679" y="1364222"/>
                    <a:pt x="1694000" y="1369192"/>
                  </a:cubicBezTo>
                  <a:cubicBezTo>
                    <a:pt x="1689327" y="1374163"/>
                    <a:pt x="1689575" y="1381965"/>
                    <a:pt x="1694494" y="1386665"/>
                  </a:cubicBezTo>
                  <a:cubicBezTo>
                    <a:pt x="1705076" y="1396508"/>
                    <a:pt x="1716887" y="1404801"/>
                    <a:pt x="1729684" y="1411272"/>
                  </a:cubicBezTo>
                  <a:cubicBezTo>
                    <a:pt x="1731407" y="1412257"/>
                    <a:pt x="1733375" y="1412750"/>
                    <a:pt x="1735344" y="1412750"/>
                  </a:cubicBezTo>
                  <a:cubicBezTo>
                    <a:pt x="1740017" y="1412773"/>
                    <a:pt x="1744448" y="1410066"/>
                    <a:pt x="1746417" y="1405811"/>
                  </a:cubicBezTo>
                  <a:cubicBezTo>
                    <a:pt x="1749370" y="1399683"/>
                    <a:pt x="1746908" y="1392325"/>
                    <a:pt x="1740756" y="1389372"/>
                  </a:cubicBezTo>
                  <a:cubicBezTo>
                    <a:pt x="1729932" y="1383957"/>
                    <a:pt x="1720086" y="1376995"/>
                    <a:pt x="1711475" y="1368701"/>
                  </a:cubicBezTo>
                  <a:close/>
                  <a:moveTo>
                    <a:pt x="1402891" y="1334744"/>
                  </a:moveTo>
                  <a:cubicBezTo>
                    <a:pt x="1398218" y="1330879"/>
                    <a:pt x="1391325" y="1331127"/>
                    <a:pt x="1386649" y="1335310"/>
                  </a:cubicBezTo>
                  <a:cubicBezTo>
                    <a:pt x="1381727" y="1339960"/>
                    <a:pt x="1381482" y="1347737"/>
                    <a:pt x="1386158" y="1352707"/>
                  </a:cubicBezTo>
                  <a:cubicBezTo>
                    <a:pt x="1409536" y="1374731"/>
                    <a:pt x="1436358" y="1392694"/>
                    <a:pt x="1465642" y="1405860"/>
                  </a:cubicBezTo>
                  <a:cubicBezTo>
                    <a:pt x="1467363" y="1406206"/>
                    <a:pt x="1469089" y="1406206"/>
                    <a:pt x="1470809" y="1405860"/>
                  </a:cubicBezTo>
                  <a:cubicBezTo>
                    <a:pt x="1475483" y="1406573"/>
                    <a:pt x="1480407" y="1404336"/>
                    <a:pt x="1482866" y="1400199"/>
                  </a:cubicBezTo>
                  <a:cubicBezTo>
                    <a:pt x="1482866" y="1400052"/>
                    <a:pt x="1482866" y="1399931"/>
                    <a:pt x="1483112" y="1399781"/>
                  </a:cubicBezTo>
                  <a:cubicBezTo>
                    <a:pt x="1485574" y="1393679"/>
                    <a:pt x="1482866" y="1386592"/>
                    <a:pt x="1476715" y="1383960"/>
                  </a:cubicBezTo>
                  <a:cubicBezTo>
                    <a:pt x="1449400" y="1372024"/>
                    <a:pt x="1424298" y="1355366"/>
                    <a:pt x="1402891" y="1334744"/>
                  </a:cubicBezTo>
                  <a:close/>
                  <a:moveTo>
                    <a:pt x="1498000" y="1276368"/>
                  </a:moveTo>
                  <a:cubicBezTo>
                    <a:pt x="1494924" y="1276993"/>
                    <a:pt x="1492095" y="1278783"/>
                    <a:pt x="1490250" y="1281589"/>
                  </a:cubicBezTo>
                  <a:cubicBezTo>
                    <a:pt x="1490250" y="1281687"/>
                    <a:pt x="1490250" y="1281762"/>
                    <a:pt x="1490005" y="1281860"/>
                  </a:cubicBezTo>
                  <a:cubicBezTo>
                    <a:pt x="1486313" y="1287397"/>
                    <a:pt x="1487788" y="1294876"/>
                    <a:pt x="1493451" y="1298568"/>
                  </a:cubicBezTo>
                  <a:lnTo>
                    <a:pt x="1565549" y="1347783"/>
                  </a:lnTo>
                  <a:cubicBezTo>
                    <a:pt x="1567763" y="1348990"/>
                    <a:pt x="1569979" y="1349680"/>
                    <a:pt x="1572442" y="1349752"/>
                  </a:cubicBezTo>
                  <a:cubicBezTo>
                    <a:pt x="1576624" y="1349703"/>
                    <a:pt x="1580313" y="1347711"/>
                    <a:pt x="1582776" y="1344340"/>
                  </a:cubicBezTo>
                  <a:cubicBezTo>
                    <a:pt x="1586465" y="1338702"/>
                    <a:pt x="1584990" y="1331125"/>
                    <a:pt x="1579332" y="1327358"/>
                  </a:cubicBezTo>
                  <a:lnTo>
                    <a:pt x="1507229" y="1278142"/>
                  </a:lnTo>
                  <a:cubicBezTo>
                    <a:pt x="1504399" y="1276285"/>
                    <a:pt x="1501076" y="1275744"/>
                    <a:pt x="1498000" y="1276368"/>
                  </a:cubicBezTo>
                  <a:close/>
                  <a:moveTo>
                    <a:pt x="1622148" y="1251493"/>
                  </a:moveTo>
                  <a:cubicBezTo>
                    <a:pt x="1617227" y="1246719"/>
                    <a:pt x="1609352" y="1246745"/>
                    <a:pt x="1604676" y="1251568"/>
                  </a:cubicBezTo>
                  <a:cubicBezTo>
                    <a:pt x="1600003" y="1256441"/>
                    <a:pt x="1600003" y="1264168"/>
                    <a:pt x="1604676" y="1269040"/>
                  </a:cubicBezTo>
                  <a:cubicBezTo>
                    <a:pt x="1621658" y="1284345"/>
                    <a:pt x="1641098" y="1296575"/>
                    <a:pt x="1662260" y="1305212"/>
                  </a:cubicBezTo>
                  <a:cubicBezTo>
                    <a:pt x="1663980" y="1306000"/>
                    <a:pt x="1665706" y="1306418"/>
                    <a:pt x="1667672" y="1306444"/>
                  </a:cubicBezTo>
                  <a:cubicBezTo>
                    <a:pt x="1671612" y="1306984"/>
                    <a:pt x="1675792" y="1305826"/>
                    <a:pt x="1678745" y="1303246"/>
                  </a:cubicBezTo>
                  <a:cubicBezTo>
                    <a:pt x="1682685" y="1299872"/>
                    <a:pt x="1683915" y="1294557"/>
                    <a:pt x="1682437" y="1289711"/>
                  </a:cubicBezTo>
                  <a:cubicBezTo>
                    <a:pt x="1680716" y="1285035"/>
                    <a:pt x="1676531" y="1281712"/>
                    <a:pt x="1671612" y="1281097"/>
                  </a:cubicBezTo>
                  <a:cubicBezTo>
                    <a:pt x="1670134" y="1280728"/>
                    <a:pt x="1668905" y="1280728"/>
                    <a:pt x="1667427" y="1281097"/>
                  </a:cubicBezTo>
                  <a:cubicBezTo>
                    <a:pt x="1650939" y="1273543"/>
                    <a:pt x="1635681" y="1263576"/>
                    <a:pt x="1622148" y="1251568"/>
                  </a:cubicBezTo>
                  <a:cubicBezTo>
                    <a:pt x="1622148" y="1251542"/>
                    <a:pt x="1622148" y="1251519"/>
                    <a:pt x="1622148" y="1251493"/>
                  </a:cubicBezTo>
                  <a:close/>
                  <a:moveTo>
                    <a:pt x="1331037" y="1187761"/>
                  </a:moveTo>
                  <a:cubicBezTo>
                    <a:pt x="1325376" y="1191525"/>
                    <a:pt x="1323901" y="1199154"/>
                    <a:pt x="1327593" y="1204815"/>
                  </a:cubicBezTo>
                  <a:cubicBezTo>
                    <a:pt x="1346050" y="1228095"/>
                    <a:pt x="1369919" y="1246450"/>
                    <a:pt x="1397231" y="1258213"/>
                  </a:cubicBezTo>
                  <a:cubicBezTo>
                    <a:pt x="1398955" y="1258582"/>
                    <a:pt x="1400432" y="1258582"/>
                    <a:pt x="1402153" y="1258213"/>
                  </a:cubicBezTo>
                  <a:lnTo>
                    <a:pt x="1402153" y="1260182"/>
                  </a:lnTo>
                  <a:cubicBezTo>
                    <a:pt x="1409043" y="1261460"/>
                    <a:pt x="1415443" y="1257006"/>
                    <a:pt x="1416920" y="1250217"/>
                  </a:cubicBezTo>
                  <a:cubicBezTo>
                    <a:pt x="1418148" y="1243425"/>
                    <a:pt x="1413722" y="1236853"/>
                    <a:pt x="1406829" y="1235574"/>
                  </a:cubicBezTo>
                  <a:cubicBezTo>
                    <a:pt x="1383451" y="1225410"/>
                    <a:pt x="1362780" y="1209612"/>
                    <a:pt x="1346786" y="1189557"/>
                  </a:cubicBezTo>
                  <a:cubicBezTo>
                    <a:pt x="1342603" y="1185201"/>
                    <a:pt x="1335958" y="1184439"/>
                    <a:pt x="1331037" y="1187761"/>
                  </a:cubicBezTo>
                  <a:close/>
                  <a:moveTo>
                    <a:pt x="1161241" y="1146247"/>
                  </a:moveTo>
                  <a:cubicBezTo>
                    <a:pt x="1156072" y="1141842"/>
                    <a:pt x="1148200" y="1142434"/>
                    <a:pt x="1143769" y="1147601"/>
                  </a:cubicBezTo>
                  <a:cubicBezTo>
                    <a:pt x="1139586" y="1152768"/>
                    <a:pt x="1140080" y="1160521"/>
                    <a:pt x="1145247" y="1164949"/>
                  </a:cubicBezTo>
                  <a:cubicBezTo>
                    <a:pt x="1171575" y="1187588"/>
                    <a:pt x="1199384" y="1208998"/>
                    <a:pt x="1227929" y="1229177"/>
                  </a:cubicBezTo>
                  <a:cubicBezTo>
                    <a:pt x="1229895" y="1230627"/>
                    <a:pt x="1232360" y="1231415"/>
                    <a:pt x="1234819" y="1231392"/>
                  </a:cubicBezTo>
                  <a:cubicBezTo>
                    <a:pt x="1238754" y="1231490"/>
                    <a:pt x="1242694" y="1229544"/>
                    <a:pt x="1244908" y="1226225"/>
                  </a:cubicBezTo>
                  <a:cubicBezTo>
                    <a:pt x="1244908" y="1226199"/>
                    <a:pt x="1244908" y="1226173"/>
                    <a:pt x="1244908" y="1226126"/>
                  </a:cubicBezTo>
                  <a:cubicBezTo>
                    <a:pt x="1248845" y="1220564"/>
                    <a:pt x="1247615" y="1212886"/>
                    <a:pt x="1241955" y="1208998"/>
                  </a:cubicBezTo>
                  <a:cubicBezTo>
                    <a:pt x="1214146" y="1189557"/>
                    <a:pt x="1185849" y="1168395"/>
                    <a:pt x="1161241" y="1146247"/>
                  </a:cubicBezTo>
                  <a:close/>
                  <a:moveTo>
                    <a:pt x="1348232" y="1058298"/>
                  </a:moveTo>
                  <a:cubicBezTo>
                    <a:pt x="1345125" y="1057941"/>
                    <a:pt x="1341864" y="1058766"/>
                    <a:pt x="1339157" y="1060857"/>
                  </a:cubicBezTo>
                  <a:cubicBezTo>
                    <a:pt x="1339157" y="1060906"/>
                    <a:pt x="1338912" y="1060955"/>
                    <a:pt x="1338912" y="1061030"/>
                  </a:cubicBezTo>
                  <a:cubicBezTo>
                    <a:pt x="1333745" y="1065311"/>
                    <a:pt x="1333006" y="1073064"/>
                    <a:pt x="1337188" y="1078329"/>
                  </a:cubicBezTo>
                  <a:cubicBezTo>
                    <a:pt x="1355890" y="1098902"/>
                    <a:pt x="1378284" y="1115635"/>
                    <a:pt x="1403385" y="1127545"/>
                  </a:cubicBezTo>
                  <a:cubicBezTo>
                    <a:pt x="1405106" y="1128677"/>
                    <a:pt x="1407077" y="1129268"/>
                    <a:pt x="1409288" y="1129268"/>
                  </a:cubicBezTo>
                  <a:cubicBezTo>
                    <a:pt x="1413719" y="1129439"/>
                    <a:pt x="1417902" y="1127176"/>
                    <a:pt x="1420116" y="1123362"/>
                  </a:cubicBezTo>
                  <a:cubicBezTo>
                    <a:pt x="1423314" y="1117457"/>
                    <a:pt x="1421348" y="1109975"/>
                    <a:pt x="1415442" y="1106629"/>
                  </a:cubicBezTo>
                  <a:cubicBezTo>
                    <a:pt x="1393049" y="1096073"/>
                    <a:pt x="1372872" y="1081184"/>
                    <a:pt x="1356381" y="1062826"/>
                  </a:cubicBezTo>
                  <a:cubicBezTo>
                    <a:pt x="1354291" y="1060193"/>
                    <a:pt x="1351339" y="1058655"/>
                    <a:pt x="1348232" y="1058298"/>
                  </a:cubicBezTo>
                  <a:close/>
                  <a:moveTo>
                    <a:pt x="1170409" y="991690"/>
                  </a:moveTo>
                  <a:cubicBezTo>
                    <a:pt x="1167272" y="991210"/>
                    <a:pt x="1163950" y="991918"/>
                    <a:pt x="1161244" y="993924"/>
                  </a:cubicBezTo>
                  <a:cubicBezTo>
                    <a:pt x="1155829" y="998008"/>
                    <a:pt x="1154599" y="1005612"/>
                    <a:pt x="1158539" y="1011148"/>
                  </a:cubicBezTo>
                  <a:cubicBezTo>
                    <a:pt x="1178962" y="1039523"/>
                    <a:pt x="1204063" y="1064449"/>
                    <a:pt x="1232363" y="1084972"/>
                  </a:cubicBezTo>
                  <a:cubicBezTo>
                    <a:pt x="1234329" y="1086597"/>
                    <a:pt x="1236788" y="1087457"/>
                    <a:pt x="1239496" y="1087434"/>
                  </a:cubicBezTo>
                  <a:cubicBezTo>
                    <a:pt x="1243926" y="1087804"/>
                    <a:pt x="1248109" y="1085835"/>
                    <a:pt x="1250571" y="1082267"/>
                  </a:cubicBezTo>
                  <a:cubicBezTo>
                    <a:pt x="1250571" y="1082241"/>
                    <a:pt x="1250571" y="1082241"/>
                    <a:pt x="1250571" y="1082216"/>
                  </a:cubicBezTo>
                  <a:cubicBezTo>
                    <a:pt x="1254506" y="1076728"/>
                    <a:pt x="1253278" y="1069027"/>
                    <a:pt x="1247861" y="1065040"/>
                  </a:cubicBezTo>
                  <a:cubicBezTo>
                    <a:pt x="1221287" y="1046093"/>
                    <a:pt x="1197664" y="1023009"/>
                    <a:pt x="1178468" y="996629"/>
                  </a:cubicBezTo>
                  <a:cubicBezTo>
                    <a:pt x="1178468" y="996606"/>
                    <a:pt x="1178468" y="996606"/>
                    <a:pt x="1178468" y="996582"/>
                  </a:cubicBezTo>
                  <a:cubicBezTo>
                    <a:pt x="1176500" y="993837"/>
                    <a:pt x="1173547" y="992170"/>
                    <a:pt x="1170409" y="991690"/>
                  </a:cubicBezTo>
                  <a:close/>
                  <a:moveTo>
                    <a:pt x="1014672" y="936505"/>
                  </a:moveTo>
                  <a:cubicBezTo>
                    <a:pt x="1011503" y="936170"/>
                    <a:pt x="1008181" y="937032"/>
                    <a:pt x="1005473" y="939172"/>
                  </a:cubicBezTo>
                  <a:cubicBezTo>
                    <a:pt x="1000306" y="943453"/>
                    <a:pt x="999567" y="951229"/>
                    <a:pt x="1003753" y="956520"/>
                  </a:cubicBezTo>
                  <a:cubicBezTo>
                    <a:pt x="1021961" y="979506"/>
                    <a:pt x="1042384" y="1000766"/>
                    <a:pt x="1064532" y="1020010"/>
                  </a:cubicBezTo>
                  <a:cubicBezTo>
                    <a:pt x="1066746" y="1022126"/>
                    <a:pt x="1069699" y="1023281"/>
                    <a:pt x="1072652" y="1023209"/>
                  </a:cubicBezTo>
                  <a:cubicBezTo>
                    <a:pt x="1075851" y="1022865"/>
                    <a:pt x="1078561" y="1021361"/>
                    <a:pt x="1080775" y="1019026"/>
                  </a:cubicBezTo>
                  <a:cubicBezTo>
                    <a:pt x="1085449" y="1014153"/>
                    <a:pt x="1085449" y="1006426"/>
                    <a:pt x="1080775" y="1001554"/>
                  </a:cubicBezTo>
                  <a:cubicBezTo>
                    <a:pt x="1059613" y="983146"/>
                    <a:pt x="1040418" y="962894"/>
                    <a:pt x="1022946" y="941017"/>
                  </a:cubicBezTo>
                  <a:cubicBezTo>
                    <a:pt x="1020854" y="938371"/>
                    <a:pt x="1017840" y="936840"/>
                    <a:pt x="1014672" y="936505"/>
                  </a:cubicBezTo>
                  <a:close/>
                  <a:moveTo>
                    <a:pt x="1172963" y="878416"/>
                  </a:moveTo>
                  <a:cubicBezTo>
                    <a:pt x="1169918" y="877819"/>
                    <a:pt x="1166658" y="878379"/>
                    <a:pt x="1163952" y="880237"/>
                  </a:cubicBezTo>
                  <a:cubicBezTo>
                    <a:pt x="1158291" y="883903"/>
                    <a:pt x="1156568" y="891506"/>
                    <a:pt x="1160260" y="897215"/>
                  </a:cubicBezTo>
                  <a:cubicBezTo>
                    <a:pt x="1176502" y="921996"/>
                    <a:pt x="1197170" y="943599"/>
                    <a:pt x="1221039" y="960950"/>
                  </a:cubicBezTo>
                  <a:cubicBezTo>
                    <a:pt x="1223253" y="962376"/>
                    <a:pt x="1225718" y="963164"/>
                    <a:pt x="1228177" y="963164"/>
                  </a:cubicBezTo>
                  <a:cubicBezTo>
                    <a:pt x="1232115" y="963138"/>
                    <a:pt x="1235804" y="961317"/>
                    <a:pt x="1238269" y="958243"/>
                  </a:cubicBezTo>
                  <a:cubicBezTo>
                    <a:pt x="1238269" y="958217"/>
                    <a:pt x="1238269" y="958193"/>
                    <a:pt x="1238269" y="958144"/>
                  </a:cubicBezTo>
                  <a:cubicBezTo>
                    <a:pt x="1242203" y="952582"/>
                    <a:pt x="1240973" y="944930"/>
                    <a:pt x="1235316" y="941018"/>
                  </a:cubicBezTo>
                  <a:cubicBezTo>
                    <a:pt x="1213906" y="925391"/>
                    <a:pt x="1195450" y="906048"/>
                    <a:pt x="1180931" y="883926"/>
                  </a:cubicBezTo>
                  <a:cubicBezTo>
                    <a:pt x="1180931" y="883805"/>
                    <a:pt x="1180682" y="883657"/>
                    <a:pt x="1180682" y="883533"/>
                  </a:cubicBezTo>
                  <a:cubicBezTo>
                    <a:pt x="1178838" y="880765"/>
                    <a:pt x="1176008" y="879012"/>
                    <a:pt x="1172963" y="878416"/>
                  </a:cubicBezTo>
                  <a:close/>
                  <a:moveTo>
                    <a:pt x="12303" y="496601"/>
                  </a:moveTo>
                  <a:cubicBezTo>
                    <a:pt x="5413" y="496601"/>
                    <a:pt x="0" y="502111"/>
                    <a:pt x="0" y="508903"/>
                  </a:cubicBezTo>
                  <a:cubicBezTo>
                    <a:pt x="246" y="533659"/>
                    <a:pt x="2460" y="558341"/>
                    <a:pt x="6645" y="582727"/>
                  </a:cubicBezTo>
                  <a:cubicBezTo>
                    <a:pt x="6645" y="583538"/>
                    <a:pt x="6645" y="584375"/>
                    <a:pt x="6645" y="585187"/>
                  </a:cubicBezTo>
                  <a:cubicBezTo>
                    <a:pt x="6890" y="587083"/>
                    <a:pt x="7629" y="588879"/>
                    <a:pt x="8859" y="590356"/>
                  </a:cubicBezTo>
                  <a:cubicBezTo>
                    <a:pt x="11318" y="593531"/>
                    <a:pt x="15010" y="595350"/>
                    <a:pt x="18947" y="595278"/>
                  </a:cubicBezTo>
                  <a:cubicBezTo>
                    <a:pt x="21409" y="595350"/>
                    <a:pt x="23869" y="594663"/>
                    <a:pt x="26086" y="593309"/>
                  </a:cubicBezTo>
                  <a:cubicBezTo>
                    <a:pt x="31746" y="589568"/>
                    <a:pt x="33467" y="582234"/>
                    <a:pt x="30268" y="576330"/>
                  </a:cubicBezTo>
                  <a:cubicBezTo>
                    <a:pt x="30268" y="575837"/>
                    <a:pt x="30268" y="575344"/>
                    <a:pt x="30268" y="574853"/>
                  </a:cubicBezTo>
                  <a:cubicBezTo>
                    <a:pt x="26579" y="552975"/>
                    <a:pt x="24853" y="530830"/>
                    <a:pt x="24608" y="508658"/>
                  </a:cubicBezTo>
                  <a:cubicBezTo>
                    <a:pt x="24608" y="508583"/>
                    <a:pt x="24608" y="508485"/>
                    <a:pt x="24608" y="508410"/>
                  </a:cubicBezTo>
                  <a:cubicBezTo>
                    <a:pt x="24362" y="501742"/>
                    <a:pt x="18947" y="496451"/>
                    <a:pt x="12303" y="496601"/>
                  </a:cubicBezTo>
                  <a:close/>
                  <a:moveTo>
                    <a:pt x="103814" y="375547"/>
                  </a:moveTo>
                  <a:cubicBezTo>
                    <a:pt x="100893" y="376458"/>
                    <a:pt x="98310" y="378494"/>
                    <a:pt x="96711" y="381435"/>
                  </a:cubicBezTo>
                  <a:cubicBezTo>
                    <a:pt x="83666" y="405772"/>
                    <a:pt x="76037" y="432643"/>
                    <a:pt x="74317" y="460180"/>
                  </a:cubicBezTo>
                  <a:cubicBezTo>
                    <a:pt x="74317" y="460279"/>
                    <a:pt x="74317" y="460377"/>
                    <a:pt x="74317" y="460501"/>
                  </a:cubicBezTo>
                  <a:cubicBezTo>
                    <a:pt x="73823" y="467143"/>
                    <a:pt x="78990" y="472829"/>
                    <a:pt x="85635" y="473222"/>
                  </a:cubicBezTo>
                  <a:cubicBezTo>
                    <a:pt x="92525" y="473739"/>
                    <a:pt x="98431" y="468670"/>
                    <a:pt x="98925" y="461904"/>
                  </a:cubicBezTo>
                  <a:cubicBezTo>
                    <a:pt x="100402" y="437812"/>
                    <a:pt x="107042" y="414310"/>
                    <a:pt x="118365" y="392999"/>
                  </a:cubicBezTo>
                  <a:cubicBezTo>
                    <a:pt x="118365" y="392901"/>
                    <a:pt x="118365" y="392803"/>
                    <a:pt x="118611" y="392704"/>
                  </a:cubicBezTo>
                  <a:cubicBezTo>
                    <a:pt x="121564" y="386775"/>
                    <a:pt x="119102" y="379516"/>
                    <a:pt x="113196" y="376514"/>
                  </a:cubicBezTo>
                  <a:cubicBezTo>
                    <a:pt x="113196" y="376488"/>
                    <a:pt x="112948" y="376439"/>
                    <a:pt x="112948" y="376416"/>
                  </a:cubicBezTo>
                  <a:cubicBezTo>
                    <a:pt x="109995" y="374853"/>
                    <a:pt x="106735" y="374637"/>
                    <a:pt x="103814" y="375547"/>
                  </a:cubicBezTo>
                  <a:close/>
                  <a:moveTo>
                    <a:pt x="66443" y="270650"/>
                  </a:moveTo>
                  <a:cubicBezTo>
                    <a:pt x="60291" y="268263"/>
                    <a:pt x="53153" y="271464"/>
                    <a:pt x="50694" y="277837"/>
                  </a:cubicBezTo>
                  <a:cubicBezTo>
                    <a:pt x="37159" y="315290"/>
                    <a:pt x="25592" y="353505"/>
                    <a:pt x="16488" y="392263"/>
                  </a:cubicBezTo>
                  <a:cubicBezTo>
                    <a:pt x="14517" y="399300"/>
                    <a:pt x="18208" y="406658"/>
                    <a:pt x="24853" y="409487"/>
                  </a:cubicBezTo>
                  <a:cubicBezTo>
                    <a:pt x="26331" y="409735"/>
                    <a:pt x="27561" y="409735"/>
                    <a:pt x="29039" y="409487"/>
                  </a:cubicBezTo>
                  <a:cubicBezTo>
                    <a:pt x="33958" y="410030"/>
                    <a:pt x="38636" y="407865"/>
                    <a:pt x="41589" y="403829"/>
                  </a:cubicBezTo>
                  <a:cubicBezTo>
                    <a:pt x="42816" y="400507"/>
                    <a:pt x="42816" y="396815"/>
                    <a:pt x="41589" y="393493"/>
                  </a:cubicBezTo>
                  <a:cubicBezTo>
                    <a:pt x="50200" y="357197"/>
                    <a:pt x="61028" y="321467"/>
                    <a:pt x="73824" y="286448"/>
                  </a:cubicBezTo>
                  <a:cubicBezTo>
                    <a:pt x="73824" y="286350"/>
                    <a:pt x="73824" y="286229"/>
                    <a:pt x="73824" y="286130"/>
                  </a:cubicBezTo>
                  <a:cubicBezTo>
                    <a:pt x="76283" y="279878"/>
                    <a:pt x="72837" y="272965"/>
                    <a:pt x="66686" y="270699"/>
                  </a:cubicBezTo>
                  <a:cubicBezTo>
                    <a:pt x="66686" y="270676"/>
                    <a:pt x="66686" y="270650"/>
                    <a:pt x="66443" y="270650"/>
                  </a:cubicBezTo>
                  <a:close/>
                  <a:moveTo>
                    <a:pt x="321379" y="242968"/>
                  </a:moveTo>
                  <a:cubicBezTo>
                    <a:pt x="316210" y="238491"/>
                    <a:pt x="308335" y="239008"/>
                    <a:pt x="303905" y="244125"/>
                  </a:cubicBezTo>
                  <a:cubicBezTo>
                    <a:pt x="290127" y="261869"/>
                    <a:pt x="279052" y="281504"/>
                    <a:pt x="270932" y="302446"/>
                  </a:cubicBezTo>
                  <a:cubicBezTo>
                    <a:pt x="268718" y="308770"/>
                    <a:pt x="271671" y="315784"/>
                    <a:pt x="278070" y="318195"/>
                  </a:cubicBezTo>
                  <a:cubicBezTo>
                    <a:pt x="279545" y="318564"/>
                    <a:pt x="281023" y="318564"/>
                    <a:pt x="282498" y="318195"/>
                  </a:cubicBezTo>
                  <a:cubicBezTo>
                    <a:pt x="287420" y="318440"/>
                    <a:pt x="291848" y="315709"/>
                    <a:pt x="293819" y="311304"/>
                  </a:cubicBezTo>
                  <a:cubicBezTo>
                    <a:pt x="301200" y="292602"/>
                    <a:pt x="311043" y="275032"/>
                    <a:pt x="323348" y="259136"/>
                  </a:cubicBezTo>
                  <a:cubicBezTo>
                    <a:pt x="326792" y="253992"/>
                    <a:pt x="326053" y="247078"/>
                    <a:pt x="321379" y="242968"/>
                  </a:cubicBezTo>
                  <a:close/>
                  <a:moveTo>
                    <a:pt x="213596" y="220502"/>
                  </a:moveTo>
                  <a:cubicBezTo>
                    <a:pt x="208181" y="216368"/>
                    <a:pt x="200555" y="217105"/>
                    <a:pt x="196124" y="222222"/>
                  </a:cubicBezTo>
                  <a:cubicBezTo>
                    <a:pt x="178652" y="244027"/>
                    <a:pt x="166104" y="269152"/>
                    <a:pt x="158723" y="296046"/>
                  </a:cubicBezTo>
                  <a:cubicBezTo>
                    <a:pt x="158723" y="296072"/>
                    <a:pt x="158723" y="296072"/>
                    <a:pt x="158723" y="296098"/>
                  </a:cubicBezTo>
                  <a:cubicBezTo>
                    <a:pt x="156997" y="302668"/>
                    <a:pt x="160937" y="309385"/>
                    <a:pt x="167582" y="311059"/>
                  </a:cubicBezTo>
                  <a:lnTo>
                    <a:pt x="170780" y="311059"/>
                  </a:lnTo>
                  <a:cubicBezTo>
                    <a:pt x="176192" y="311033"/>
                    <a:pt x="181114" y="307292"/>
                    <a:pt x="182592" y="301955"/>
                  </a:cubicBezTo>
                  <a:cubicBezTo>
                    <a:pt x="188988" y="278551"/>
                    <a:pt x="200061" y="256699"/>
                    <a:pt x="215319" y="237726"/>
                  </a:cubicBezTo>
                  <a:cubicBezTo>
                    <a:pt x="215319" y="237628"/>
                    <a:pt x="215565" y="237530"/>
                    <a:pt x="215565" y="237432"/>
                  </a:cubicBezTo>
                  <a:cubicBezTo>
                    <a:pt x="219750" y="232215"/>
                    <a:pt x="218763" y="224635"/>
                    <a:pt x="213596" y="220502"/>
                  </a:cubicBezTo>
                  <a:close/>
                  <a:moveTo>
                    <a:pt x="153920" y="128273"/>
                  </a:moveTo>
                  <a:cubicBezTo>
                    <a:pt x="150844" y="128940"/>
                    <a:pt x="148014" y="130780"/>
                    <a:pt x="146169" y="133634"/>
                  </a:cubicBezTo>
                  <a:cubicBezTo>
                    <a:pt x="131159" y="157405"/>
                    <a:pt x="117379" y="182062"/>
                    <a:pt x="105322" y="207458"/>
                  </a:cubicBezTo>
                  <a:cubicBezTo>
                    <a:pt x="105322" y="208023"/>
                    <a:pt x="105322" y="208615"/>
                    <a:pt x="105322" y="209178"/>
                  </a:cubicBezTo>
                  <a:cubicBezTo>
                    <a:pt x="102121" y="213363"/>
                    <a:pt x="100400" y="218455"/>
                    <a:pt x="100400" y="223697"/>
                  </a:cubicBezTo>
                  <a:cubicBezTo>
                    <a:pt x="100643" y="229430"/>
                    <a:pt x="104580" y="234279"/>
                    <a:pt x="110241" y="235509"/>
                  </a:cubicBezTo>
                  <a:lnTo>
                    <a:pt x="112703" y="235509"/>
                  </a:lnTo>
                  <a:cubicBezTo>
                    <a:pt x="117131" y="234871"/>
                    <a:pt x="121071" y="231866"/>
                    <a:pt x="122791" y="227635"/>
                  </a:cubicBezTo>
                  <a:cubicBezTo>
                    <a:pt x="135587" y="199754"/>
                    <a:pt x="150352" y="172785"/>
                    <a:pt x="166840" y="146921"/>
                  </a:cubicBezTo>
                  <a:cubicBezTo>
                    <a:pt x="166840" y="146800"/>
                    <a:pt x="167086" y="146676"/>
                    <a:pt x="167086" y="146529"/>
                  </a:cubicBezTo>
                  <a:cubicBezTo>
                    <a:pt x="170532" y="140868"/>
                    <a:pt x="168809" y="133435"/>
                    <a:pt x="163148" y="129943"/>
                  </a:cubicBezTo>
                  <a:cubicBezTo>
                    <a:pt x="160318" y="128110"/>
                    <a:pt x="156996" y="127606"/>
                    <a:pt x="153920" y="128273"/>
                  </a:cubicBezTo>
                  <a:close/>
                  <a:moveTo>
                    <a:pt x="421284" y="31511"/>
                  </a:moveTo>
                  <a:lnTo>
                    <a:pt x="411196" y="39876"/>
                  </a:lnTo>
                  <a:cubicBezTo>
                    <a:pt x="397170" y="50704"/>
                    <a:pt x="383389" y="63009"/>
                    <a:pt x="369609" y="75312"/>
                  </a:cubicBezTo>
                  <a:cubicBezTo>
                    <a:pt x="366901" y="76790"/>
                    <a:pt x="364687" y="79226"/>
                    <a:pt x="363457" y="82202"/>
                  </a:cubicBezTo>
                  <a:cubicBezTo>
                    <a:pt x="361243" y="88477"/>
                    <a:pt x="363209" y="95466"/>
                    <a:pt x="368377" y="99674"/>
                  </a:cubicBezTo>
                  <a:cubicBezTo>
                    <a:pt x="370102" y="100462"/>
                    <a:pt x="371823" y="100881"/>
                    <a:pt x="373546" y="100904"/>
                  </a:cubicBezTo>
                  <a:cubicBezTo>
                    <a:pt x="377729" y="100734"/>
                    <a:pt x="381912" y="98765"/>
                    <a:pt x="384619" y="95492"/>
                  </a:cubicBezTo>
                  <a:cubicBezTo>
                    <a:pt x="385112" y="94779"/>
                    <a:pt x="385603" y="94115"/>
                    <a:pt x="386342" y="93523"/>
                  </a:cubicBezTo>
                  <a:cubicBezTo>
                    <a:pt x="399629" y="81466"/>
                    <a:pt x="413164" y="70145"/>
                    <a:pt x="426945" y="58827"/>
                  </a:cubicBezTo>
                  <a:lnTo>
                    <a:pt x="437033" y="50459"/>
                  </a:lnTo>
                  <a:cubicBezTo>
                    <a:pt x="442200" y="46005"/>
                    <a:pt x="442939" y="38254"/>
                    <a:pt x="438511" y="32986"/>
                  </a:cubicBezTo>
                  <a:cubicBezTo>
                    <a:pt x="438511" y="32888"/>
                    <a:pt x="438266" y="32816"/>
                    <a:pt x="438266" y="32741"/>
                  </a:cubicBezTo>
                  <a:cubicBezTo>
                    <a:pt x="433835" y="27698"/>
                    <a:pt x="426208" y="27155"/>
                    <a:pt x="421284" y="31511"/>
                  </a:cubicBezTo>
                  <a:close/>
                  <a:moveTo>
                    <a:pt x="347306" y="107"/>
                  </a:moveTo>
                  <a:cubicBezTo>
                    <a:pt x="344261" y="-302"/>
                    <a:pt x="341062" y="454"/>
                    <a:pt x="338355" y="2472"/>
                  </a:cubicBezTo>
                  <a:cubicBezTo>
                    <a:pt x="310794" y="19453"/>
                    <a:pt x="287664" y="42511"/>
                    <a:pt x="270438" y="69898"/>
                  </a:cubicBezTo>
                  <a:cubicBezTo>
                    <a:pt x="263547" y="70909"/>
                    <a:pt x="258874" y="77256"/>
                    <a:pt x="260104" y="84048"/>
                  </a:cubicBezTo>
                  <a:cubicBezTo>
                    <a:pt x="261085" y="90840"/>
                    <a:pt x="267239" y="95516"/>
                    <a:pt x="274129" y="94506"/>
                  </a:cubicBezTo>
                  <a:cubicBezTo>
                    <a:pt x="282249" y="94483"/>
                    <a:pt x="289633" y="89241"/>
                    <a:pt x="292093" y="81465"/>
                  </a:cubicBezTo>
                  <a:cubicBezTo>
                    <a:pt x="307596" y="57472"/>
                    <a:pt x="328512" y="37292"/>
                    <a:pt x="352875" y="22406"/>
                  </a:cubicBezTo>
                  <a:cubicBezTo>
                    <a:pt x="358290" y="18322"/>
                    <a:pt x="359517" y="10716"/>
                    <a:pt x="355582" y="5179"/>
                  </a:cubicBezTo>
                  <a:cubicBezTo>
                    <a:pt x="355582" y="5032"/>
                    <a:pt x="355337" y="4885"/>
                    <a:pt x="355337" y="4738"/>
                  </a:cubicBezTo>
                  <a:cubicBezTo>
                    <a:pt x="353244" y="2093"/>
                    <a:pt x="350352" y="517"/>
                    <a:pt x="347306" y="10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76" name="Google Shape;1076;p24"/>
            <p:cNvSpPr/>
            <p:nvPr/>
          </p:nvSpPr>
          <p:spPr>
            <a:xfrm flipH="1">
              <a:off x="3007054" y="780417"/>
              <a:ext cx="499902" cy="600935"/>
            </a:xfrm>
            <a:custGeom>
              <a:rect b="b" l="l" r="r" t="t"/>
              <a:pathLst>
                <a:path extrusionOk="0" h="232695" w="193573">
                  <a:moveTo>
                    <a:pt x="274" y="232141"/>
                  </a:moveTo>
                  <a:cubicBezTo>
                    <a:pt x="-6394" y="182326"/>
                    <a:pt x="13418" y="154227"/>
                    <a:pt x="57424" y="133462"/>
                  </a:cubicBezTo>
                  <a:cubicBezTo>
                    <a:pt x="80378" y="120127"/>
                    <a:pt x="124099" y="98791"/>
                    <a:pt x="144958" y="84885"/>
                  </a:cubicBezTo>
                  <a:cubicBezTo>
                    <a:pt x="170675" y="63549"/>
                    <a:pt x="184201" y="32211"/>
                    <a:pt x="192583" y="-174"/>
                  </a:cubicBezTo>
                  <a:cubicBezTo>
                    <a:pt x="190011" y="27315"/>
                    <a:pt x="180106" y="53624"/>
                    <a:pt x="164008" y="76026"/>
                  </a:cubicBezTo>
                  <a:cubicBezTo>
                    <a:pt x="147625" y="99077"/>
                    <a:pt x="120384" y="108888"/>
                    <a:pt x="97333" y="122699"/>
                  </a:cubicBezTo>
                  <a:lnTo>
                    <a:pt x="61614" y="141749"/>
                  </a:lnTo>
                  <a:cubicBezTo>
                    <a:pt x="17514" y="161275"/>
                    <a:pt x="654" y="183373"/>
                    <a:pt x="179" y="232522"/>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77" name="Google Shape;1077;p24"/>
            <p:cNvSpPr/>
            <p:nvPr/>
          </p:nvSpPr>
          <p:spPr>
            <a:xfrm flipH="1">
              <a:off x="2684910" y="620788"/>
              <a:ext cx="210262" cy="318226"/>
            </a:xfrm>
            <a:custGeom>
              <a:rect b="b" l="l" r="r" t="t"/>
              <a:pathLst>
                <a:path extrusionOk="0" h="123224" w="81418">
                  <a:moveTo>
                    <a:pt x="-977" y="74855"/>
                  </a:moveTo>
                  <a:cubicBezTo>
                    <a:pt x="-977" y="39612"/>
                    <a:pt x="-311" y="21991"/>
                    <a:pt x="9596" y="12180"/>
                  </a:cubicBezTo>
                  <a:cubicBezTo>
                    <a:pt x="23120" y="-679"/>
                    <a:pt x="43219" y="-3822"/>
                    <a:pt x="59983" y="4275"/>
                  </a:cubicBezTo>
                  <a:cubicBezTo>
                    <a:pt x="81985" y="16467"/>
                    <a:pt x="80652" y="47518"/>
                    <a:pt x="80270" y="56376"/>
                  </a:cubicBezTo>
                  <a:cubicBezTo>
                    <a:pt x="78938" y="86475"/>
                    <a:pt x="59220" y="122480"/>
                    <a:pt x="34360" y="123051"/>
                  </a:cubicBezTo>
                  <a:cubicBezTo>
                    <a:pt x="22835" y="122956"/>
                    <a:pt x="11977" y="117412"/>
                    <a:pt x="5214" y="108097"/>
                  </a:cubicBezTo>
                  <a:cubicBezTo>
                    <a:pt x="737" y="102287"/>
                    <a:pt x="-1168" y="95143"/>
                    <a:pt x="-977" y="74855"/>
                  </a:cubicBezTo>
                  <a:close/>
                </a:path>
              </a:pathLst>
            </a:custGeom>
            <a:solidFill>
              <a:srgbClr val="CFB6A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081" name="Shape 1081"/>
        <p:cNvGrpSpPr/>
        <p:nvPr/>
      </p:nvGrpSpPr>
      <p:grpSpPr>
        <a:xfrm>
          <a:off x="0" y="0"/>
          <a:ext cx="0" cy="0"/>
          <a:chOff x="0" y="0"/>
          <a:chExt cx="0" cy="0"/>
        </a:xfrm>
      </p:grpSpPr>
      <p:sp>
        <p:nvSpPr>
          <p:cNvPr id="1082" name="Google Shape;1082;p25"/>
          <p:cNvSpPr txBox="1"/>
          <p:nvPr>
            <p:ph type="title"/>
          </p:nvPr>
        </p:nvSpPr>
        <p:spPr>
          <a:xfrm>
            <a:off x="720400" y="669575"/>
            <a:ext cx="11055900" cy="763500"/>
          </a:xfrm>
          <a:prstGeom prst="rect">
            <a:avLst/>
          </a:prstGeom>
          <a:noFill/>
          <a:ln>
            <a:noFill/>
          </a:ln>
        </p:spPr>
        <p:txBody>
          <a:bodyPr anchorCtr="0" anchor="t" bIns="121900" lIns="121900" spcFirstLastPara="1" rIns="121900" wrap="square" tIns="121900">
            <a:noAutofit/>
          </a:bodyPr>
          <a:lstStyle/>
          <a:p>
            <a:pPr indent="0" lvl="0" marL="0" rtl="0" algn="ctr">
              <a:lnSpc>
                <a:spcPct val="100000"/>
              </a:lnSpc>
              <a:spcBef>
                <a:spcPts val="0"/>
              </a:spcBef>
              <a:spcAft>
                <a:spcPts val="0"/>
              </a:spcAft>
              <a:buSzPts val="4000"/>
              <a:buNone/>
            </a:pPr>
            <a:r>
              <a:rPr lang="en"/>
              <a:t>Table of Contents.</a:t>
            </a:r>
            <a:endParaRPr/>
          </a:p>
        </p:txBody>
      </p:sp>
      <p:sp>
        <p:nvSpPr>
          <p:cNvPr id="1083" name="Google Shape;1083;p25"/>
          <p:cNvSpPr txBox="1"/>
          <p:nvPr>
            <p:ph idx="3" type="body"/>
          </p:nvPr>
        </p:nvSpPr>
        <p:spPr>
          <a:xfrm>
            <a:off x="3928095" y="4944099"/>
            <a:ext cx="2287500" cy="12621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1900"/>
              <a:buNone/>
            </a:pPr>
            <a:r>
              <a:rPr lang="en" sz="1700"/>
              <a:t>After that we will talk about this.</a:t>
            </a:r>
            <a:endParaRPr sz="1700"/>
          </a:p>
        </p:txBody>
      </p:sp>
      <p:sp>
        <p:nvSpPr>
          <p:cNvPr id="1084" name="Google Shape;1084;p25"/>
          <p:cNvSpPr txBox="1"/>
          <p:nvPr>
            <p:ph idx="4" type="body"/>
          </p:nvPr>
        </p:nvSpPr>
        <p:spPr>
          <a:xfrm>
            <a:off x="7416040" y="4944093"/>
            <a:ext cx="2347500" cy="12621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1900"/>
              <a:buNone/>
            </a:pPr>
            <a:r>
              <a:rPr lang="en" sz="1700"/>
              <a:t>We will also talk about this.</a:t>
            </a:r>
            <a:endParaRPr sz="1700"/>
          </a:p>
        </p:txBody>
      </p:sp>
      <p:sp>
        <p:nvSpPr>
          <p:cNvPr id="1085" name="Google Shape;1085;p25"/>
          <p:cNvSpPr txBox="1"/>
          <p:nvPr>
            <p:ph idx="7" type="title"/>
          </p:nvPr>
        </p:nvSpPr>
        <p:spPr>
          <a:xfrm>
            <a:off x="3928100" y="4280175"/>
            <a:ext cx="2287500" cy="663900"/>
          </a:xfrm>
          <a:prstGeom prst="rect">
            <a:avLst/>
          </a:prstGeom>
          <a:noFill/>
          <a:ln>
            <a:noFill/>
          </a:ln>
        </p:spPr>
        <p:txBody>
          <a:bodyPr anchorCtr="0" anchor="t" bIns="121900" lIns="121900" spcFirstLastPara="1" rIns="121900" wrap="square" tIns="121900">
            <a:noAutofit/>
          </a:bodyPr>
          <a:lstStyle/>
          <a:p>
            <a:pPr indent="0" lvl="0" marL="0" marR="0" rtl="0" algn="l">
              <a:lnSpc>
                <a:spcPct val="100000"/>
              </a:lnSpc>
              <a:spcBef>
                <a:spcPts val="0"/>
              </a:spcBef>
              <a:spcAft>
                <a:spcPts val="0"/>
              </a:spcAft>
              <a:buSzPts val="3500"/>
              <a:buNone/>
            </a:pPr>
            <a:r>
              <a:rPr lang="en" sz="3100">
                <a:solidFill>
                  <a:schemeClr val="accent2"/>
                </a:solidFill>
              </a:rPr>
              <a:t>Kangaroos</a:t>
            </a:r>
            <a:endParaRPr sz="3100">
              <a:solidFill>
                <a:schemeClr val="accent2"/>
              </a:solidFill>
            </a:endParaRPr>
          </a:p>
        </p:txBody>
      </p:sp>
      <p:sp>
        <p:nvSpPr>
          <p:cNvPr id="1086" name="Google Shape;1086;p25"/>
          <p:cNvSpPr txBox="1"/>
          <p:nvPr>
            <p:ph idx="8" type="title"/>
          </p:nvPr>
        </p:nvSpPr>
        <p:spPr>
          <a:xfrm>
            <a:off x="7416040" y="4280175"/>
            <a:ext cx="2347500" cy="663900"/>
          </a:xfrm>
          <a:prstGeom prst="rect">
            <a:avLst/>
          </a:prstGeom>
          <a:noFill/>
          <a:ln>
            <a:noFill/>
          </a:ln>
        </p:spPr>
        <p:txBody>
          <a:bodyPr anchorCtr="0" anchor="t" bIns="121900" lIns="121900" spcFirstLastPara="1" rIns="121900" wrap="square" tIns="121900">
            <a:noAutofit/>
          </a:bodyPr>
          <a:lstStyle/>
          <a:p>
            <a:pPr indent="0" lvl="0" marL="0" marR="0" rtl="0" algn="l">
              <a:lnSpc>
                <a:spcPct val="100000"/>
              </a:lnSpc>
              <a:spcBef>
                <a:spcPts val="0"/>
              </a:spcBef>
              <a:spcAft>
                <a:spcPts val="0"/>
              </a:spcAft>
              <a:buSzPts val="3500"/>
              <a:buNone/>
            </a:pPr>
            <a:r>
              <a:rPr lang="en" sz="3100">
                <a:solidFill>
                  <a:schemeClr val="accent2"/>
                </a:solidFill>
              </a:rPr>
              <a:t>Pandas</a:t>
            </a:r>
            <a:endParaRPr sz="3100">
              <a:solidFill>
                <a:schemeClr val="accent2"/>
              </a:solidFill>
            </a:endParaRPr>
          </a:p>
        </p:txBody>
      </p:sp>
      <p:sp>
        <p:nvSpPr>
          <p:cNvPr id="1087" name="Google Shape;1087;p25"/>
          <p:cNvSpPr txBox="1"/>
          <p:nvPr>
            <p:ph idx="1" type="body"/>
          </p:nvPr>
        </p:nvSpPr>
        <p:spPr>
          <a:xfrm>
            <a:off x="1830788" y="2958093"/>
            <a:ext cx="2347500" cy="1262100"/>
          </a:xfrm>
          <a:prstGeom prst="rect">
            <a:avLst/>
          </a:prstGeom>
          <a:noFill/>
          <a:ln>
            <a:noFill/>
          </a:ln>
        </p:spPr>
        <p:txBody>
          <a:bodyPr anchorCtr="0" anchor="t" bIns="121900" lIns="121900" spcFirstLastPara="1" rIns="121900" wrap="square" tIns="121900">
            <a:noAutofit/>
          </a:bodyPr>
          <a:lstStyle/>
          <a:p>
            <a:pPr indent="0" lvl="0" marL="0" marR="0" rtl="0" algn="l">
              <a:lnSpc>
                <a:spcPct val="100000"/>
              </a:lnSpc>
              <a:spcBef>
                <a:spcPts val="0"/>
              </a:spcBef>
              <a:spcAft>
                <a:spcPts val="0"/>
              </a:spcAft>
              <a:buSzPts val="1900"/>
              <a:buNone/>
            </a:pPr>
            <a:r>
              <a:rPr lang="en" sz="1700"/>
              <a:t>We will talk about this first.</a:t>
            </a:r>
            <a:endParaRPr sz="1700"/>
          </a:p>
        </p:txBody>
      </p:sp>
      <p:sp>
        <p:nvSpPr>
          <p:cNvPr id="1088" name="Google Shape;1088;p25"/>
          <p:cNvSpPr txBox="1"/>
          <p:nvPr>
            <p:ph idx="2" type="body"/>
          </p:nvPr>
        </p:nvSpPr>
        <p:spPr>
          <a:xfrm>
            <a:off x="5318715" y="2958093"/>
            <a:ext cx="2347500" cy="12621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1900"/>
              <a:buNone/>
            </a:pPr>
            <a:r>
              <a:rPr lang="en" sz="1700"/>
              <a:t>We will talk about this second.</a:t>
            </a:r>
            <a:endParaRPr sz="1700"/>
          </a:p>
        </p:txBody>
      </p:sp>
      <p:sp>
        <p:nvSpPr>
          <p:cNvPr id="1089" name="Google Shape;1089;p25"/>
          <p:cNvSpPr txBox="1"/>
          <p:nvPr>
            <p:ph idx="5" type="title"/>
          </p:nvPr>
        </p:nvSpPr>
        <p:spPr>
          <a:xfrm>
            <a:off x="1830788" y="2294175"/>
            <a:ext cx="2347500" cy="663900"/>
          </a:xfrm>
          <a:prstGeom prst="rect">
            <a:avLst/>
          </a:prstGeom>
          <a:noFill/>
          <a:ln>
            <a:noFill/>
          </a:ln>
        </p:spPr>
        <p:txBody>
          <a:bodyPr anchorCtr="0" anchor="t" bIns="121900" lIns="121900" spcFirstLastPara="1" rIns="121900" wrap="square" tIns="121900">
            <a:noAutofit/>
          </a:bodyPr>
          <a:lstStyle/>
          <a:p>
            <a:pPr indent="0" lvl="0" marL="0" rtl="0" algn="l">
              <a:lnSpc>
                <a:spcPct val="100000"/>
              </a:lnSpc>
              <a:spcBef>
                <a:spcPts val="0"/>
              </a:spcBef>
              <a:spcAft>
                <a:spcPts val="0"/>
              </a:spcAft>
              <a:buSzPts val="3500"/>
              <a:buNone/>
            </a:pPr>
            <a:r>
              <a:rPr lang="en" sz="3100">
                <a:solidFill>
                  <a:schemeClr val="accent2"/>
                </a:solidFill>
              </a:rPr>
              <a:t>Dogs</a:t>
            </a:r>
            <a:endParaRPr sz="3100">
              <a:solidFill>
                <a:schemeClr val="accent2"/>
              </a:solidFill>
            </a:endParaRPr>
          </a:p>
        </p:txBody>
      </p:sp>
      <p:sp>
        <p:nvSpPr>
          <p:cNvPr id="1090" name="Google Shape;1090;p25"/>
          <p:cNvSpPr txBox="1"/>
          <p:nvPr>
            <p:ph idx="6" type="title"/>
          </p:nvPr>
        </p:nvSpPr>
        <p:spPr>
          <a:xfrm>
            <a:off x="5318715" y="2294175"/>
            <a:ext cx="2347500" cy="663900"/>
          </a:xfrm>
          <a:prstGeom prst="rect">
            <a:avLst/>
          </a:prstGeom>
          <a:noFill/>
          <a:ln>
            <a:noFill/>
          </a:ln>
        </p:spPr>
        <p:txBody>
          <a:bodyPr anchorCtr="0" anchor="t" bIns="121900" lIns="121900" spcFirstLastPara="1" rIns="121900" wrap="square" tIns="121900">
            <a:noAutofit/>
          </a:bodyPr>
          <a:lstStyle/>
          <a:p>
            <a:pPr indent="0" lvl="0" marL="0" marR="0" rtl="0" algn="l">
              <a:lnSpc>
                <a:spcPct val="100000"/>
              </a:lnSpc>
              <a:spcBef>
                <a:spcPts val="0"/>
              </a:spcBef>
              <a:spcAft>
                <a:spcPts val="0"/>
              </a:spcAft>
              <a:buSzPts val="3500"/>
              <a:buNone/>
            </a:pPr>
            <a:r>
              <a:rPr lang="en" sz="3100">
                <a:solidFill>
                  <a:schemeClr val="accent2"/>
                </a:solidFill>
              </a:rPr>
              <a:t>Cats</a:t>
            </a:r>
            <a:endParaRPr sz="3100">
              <a:solidFill>
                <a:schemeClr val="accent2"/>
              </a:solidFill>
            </a:endParaRPr>
          </a:p>
        </p:txBody>
      </p:sp>
      <p:sp>
        <p:nvSpPr>
          <p:cNvPr id="1091" name="Google Shape;1091;p25"/>
          <p:cNvSpPr txBox="1"/>
          <p:nvPr>
            <p:ph idx="1" type="body"/>
          </p:nvPr>
        </p:nvSpPr>
        <p:spPr>
          <a:xfrm>
            <a:off x="8770812" y="2958093"/>
            <a:ext cx="2347500" cy="1262100"/>
          </a:xfrm>
          <a:prstGeom prst="rect">
            <a:avLst/>
          </a:prstGeom>
          <a:noFill/>
          <a:ln>
            <a:noFill/>
          </a:ln>
        </p:spPr>
        <p:txBody>
          <a:bodyPr anchorCtr="0" anchor="t" bIns="121900" lIns="121900" spcFirstLastPara="1" rIns="121900" wrap="square" tIns="121900">
            <a:noAutofit/>
          </a:bodyPr>
          <a:lstStyle/>
          <a:p>
            <a:pPr indent="0" lvl="0" marL="0" rtl="0" algn="l">
              <a:lnSpc>
                <a:spcPct val="100000"/>
              </a:lnSpc>
              <a:spcBef>
                <a:spcPts val="0"/>
              </a:spcBef>
              <a:spcAft>
                <a:spcPts val="0"/>
              </a:spcAft>
              <a:buSzPts val="1900"/>
              <a:buNone/>
            </a:pPr>
            <a:r>
              <a:rPr lang="en" sz="1700"/>
              <a:t>Then, we will talk about this.</a:t>
            </a:r>
            <a:endParaRPr sz="1700"/>
          </a:p>
        </p:txBody>
      </p:sp>
      <p:sp>
        <p:nvSpPr>
          <p:cNvPr id="1092" name="Google Shape;1092;p25"/>
          <p:cNvSpPr txBox="1"/>
          <p:nvPr>
            <p:ph idx="5" type="title"/>
          </p:nvPr>
        </p:nvSpPr>
        <p:spPr>
          <a:xfrm>
            <a:off x="8770812" y="2294175"/>
            <a:ext cx="2347500" cy="663900"/>
          </a:xfrm>
          <a:prstGeom prst="rect">
            <a:avLst/>
          </a:prstGeom>
          <a:noFill/>
          <a:ln>
            <a:noFill/>
          </a:ln>
        </p:spPr>
        <p:txBody>
          <a:bodyPr anchorCtr="0" anchor="t"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3500"/>
              <a:buFont typeface="Arial"/>
              <a:buNone/>
            </a:pPr>
            <a:r>
              <a:rPr lang="en" sz="3100">
                <a:solidFill>
                  <a:schemeClr val="accent2"/>
                </a:solidFill>
              </a:rPr>
              <a:t>Elephants</a:t>
            </a:r>
            <a:endParaRPr sz="3100">
              <a:solidFill>
                <a:schemeClr val="accent2"/>
              </a:solidFill>
            </a:endParaRPr>
          </a:p>
        </p:txBody>
      </p:sp>
      <p:grpSp>
        <p:nvGrpSpPr>
          <p:cNvPr id="1093" name="Google Shape;1093;p25"/>
          <p:cNvGrpSpPr/>
          <p:nvPr/>
        </p:nvGrpSpPr>
        <p:grpSpPr>
          <a:xfrm>
            <a:off x="7263659" y="2486725"/>
            <a:ext cx="1555054" cy="892175"/>
            <a:chOff x="-428213" y="-379272"/>
            <a:chExt cx="4043302" cy="2319748"/>
          </a:xfrm>
        </p:grpSpPr>
        <p:sp>
          <p:nvSpPr>
            <p:cNvPr id="1094" name="Google Shape;1094;p25"/>
            <p:cNvSpPr/>
            <p:nvPr/>
          </p:nvSpPr>
          <p:spPr>
            <a:xfrm flipH="1">
              <a:off x="1261939" y="-379272"/>
              <a:ext cx="1268020" cy="1796335"/>
            </a:xfrm>
            <a:custGeom>
              <a:rect b="b" l="l" r="r" t="t"/>
              <a:pathLst>
                <a:path extrusionOk="0" h="695580" w="491005">
                  <a:moveTo>
                    <a:pt x="-990" y="557771"/>
                  </a:moveTo>
                  <a:cubicBezTo>
                    <a:pt x="19965" y="480552"/>
                    <a:pt x="50825" y="406362"/>
                    <a:pt x="90831" y="337077"/>
                  </a:cubicBezTo>
                  <a:cubicBezTo>
                    <a:pt x="128931" y="271735"/>
                    <a:pt x="191225" y="166198"/>
                    <a:pt x="315050" y="81140"/>
                  </a:cubicBezTo>
                  <a:cubicBezTo>
                    <a:pt x="364580" y="47164"/>
                    <a:pt x="418396" y="20027"/>
                    <a:pt x="475165" y="463"/>
                  </a:cubicBezTo>
                  <a:cubicBezTo>
                    <a:pt x="480975" y="-1585"/>
                    <a:pt x="487357" y="1473"/>
                    <a:pt x="489357" y="7273"/>
                  </a:cubicBezTo>
                  <a:cubicBezTo>
                    <a:pt x="490309" y="9864"/>
                    <a:pt x="490214" y="12693"/>
                    <a:pt x="489166" y="15227"/>
                  </a:cubicBezTo>
                  <a:cubicBezTo>
                    <a:pt x="479641" y="37992"/>
                    <a:pt x="469545" y="66186"/>
                    <a:pt x="459734" y="98761"/>
                  </a:cubicBezTo>
                  <a:cubicBezTo>
                    <a:pt x="442399" y="156864"/>
                    <a:pt x="412966" y="258305"/>
                    <a:pt x="420968" y="381177"/>
                  </a:cubicBezTo>
                  <a:cubicBezTo>
                    <a:pt x="426111" y="460997"/>
                    <a:pt x="442209" y="475379"/>
                    <a:pt x="447447" y="584250"/>
                  </a:cubicBezTo>
                  <a:cubicBezTo>
                    <a:pt x="449638" y="631018"/>
                    <a:pt x="448685" y="669975"/>
                    <a:pt x="447447" y="69540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95" name="Google Shape;1095;p25"/>
            <p:cNvSpPr/>
            <p:nvPr/>
          </p:nvSpPr>
          <p:spPr>
            <a:xfrm flipH="1">
              <a:off x="-428213" y="-160868"/>
              <a:ext cx="4043302" cy="2101344"/>
            </a:xfrm>
            <a:custGeom>
              <a:rect b="b" l="l" r="r" t="t"/>
              <a:pathLst>
                <a:path extrusionOk="0" h="2101344" w="4043302">
                  <a:moveTo>
                    <a:pt x="982909" y="1282"/>
                  </a:moveTo>
                  <a:cubicBezTo>
                    <a:pt x="971097" y="-2874"/>
                    <a:pt x="958056" y="3401"/>
                    <a:pt x="953873" y="15334"/>
                  </a:cubicBezTo>
                  <a:cubicBezTo>
                    <a:pt x="923607" y="106237"/>
                    <a:pt x="868238" y="186654"/>
                    <a:pt x="793923" y="247141"/>
                  </a:cubicBezTo>
                  <a:cubicBezTo>
                    <a:pt x="741261" y="288237"/>
                    <a:pt x="707549" y="294879"/>
                    <a:pt x="616008" y="333761"/>
                  </a:cubicBezTo>
                  <a:cubicBezTo>
                    <a:pt x="469591" y="396509"/>
                    <a:pt x="325387" y="458275"/>
                    <a:pt x="210225" y="570980"/>
                  </a:cubicBezTo>
                  <a:cubicBezTo>
                    <a:pt x="117700" y="661070"/>
                    <a:pt x="51503" y="774635"/>
                    <a:pt x="18530" y="899496"/>
                  </a:cubicBezTo>
                  <a:cubicBezTo>
                    <a:pt x="-10509" y="1016875"/>
                    <a:pt x="-172" y="1114076"/>
                    <a:pt x="14099" y="1241543"/>
                  </a:cubicBezTo>
                  <a:cubicBezTo>
                    <a:pt x="29109" y="1344305"/>
                    <a:pt x="53226" y="1445591"/>
                    <a:pt x="85708" y="1544219"/>
                  </a:cubicBezTo>
                  <a:cubicBezTo>
                    <a:pt x="86941" y="1548427"/>
                    <a:pt x="89400" y="1552243"/>
                    <a:pt x="92599" y="1555245"/>
                  </a:cubicBezTo>
                  <a:cubicBezTo>
                    <a:pt x="102442" y="1564522"/>
                    <a:pt x="117945" y="1564006"/>
                    <a:pt x="127298" y="1554064"/>
                  </a:cubicBezTo>
                  <a:cubicBezTo>
                    <a:pt x="166177" y="1503446"/>
                    <a:pt x="220066" y="1466336"/>
                    <a:pt x="281096" y="1448004"/>
                  </a:cubicBezTo>
                  <a:cubicBezTo>
                    <a:pt x="350489" y="1427899"/>
                    <a:pt x="422835" y="1419580"/>
                    <a:pt x="494937" y="1423396"/>
                  </a:cubicBezTo>
                  <a:cubicBezTo>
                    <a:pt x="643814" y="1433707"/>
                    <a:pt x="791709" y="1395933"/>
                    <a:pt x="917453" y="1315612"/>
                  </a:cubicBezTo>
                  <a:cubicBezTo>
                    <a:pt x="950181" y="1401372"/>
                    <a:pt x="992013" y="1483364"/>
                    <a:pt x="1042216" y="1560216"/>
                  </a:cubicBezTo>
                  <a:cubicBezTo>
                    <a:pt x="1125635" y="1686993"/>
                    <a:pt x="1230465" y="1798370"/>
                    <a:pt x="1351781" y="1889467"/>
                  </a:cubicBezTo>
                  <a:cubicBezTo>
                    <a:pt x="1447505" y="1961322"/>
                    <a:pt x="1549628" y="2038346"/>
                    <a:pt x="1707612" y="2075748"/>
                  </a:cubicBezTo>
                  <a:cubicBezTo>
                    <a:pt x="1782663" y="2093713"/>
                    <a:pt x="1893154" y="2119797"/>
                    <a:pt x="2016193" y="2081902"/>
                  </a:cubicBezTo>
                  <a:cubicBezTo>
                    <a:pt x="2095677" y="2057539"/>
                    <a:pt x="2168271" y="1993313"/>
                    <a:pt x="2310257" y="1866337"/>
                  </a:cubicBezTo>
                  <a:cubicBezTo>
                    <a:pt x="2478821" y="1715492"/>
                    <a:pt x="2476361" y="1694082"/>
                    <a:pt x="2569380" y="1632807"/>
                  </a:cubicBezTo>
                  <a:cubicBezTo>
                    <a:pt x="2589802" y="1619520"/>
                    <a:pt x="2675190" y="1579163"/>
                    <a:pt x="2844739" y="1499434"/>
                  </a:cubicBezTo>
                  <a:cubicBezTo>
                    <a:pt x="3031023" y="1412075"/>
                    <a:pt x="3068915" y="1394851"/>
                    <a:pt x="3129454" y="1371964"/>
                  </a:cubicBezTo>
                  <a:cubicBezTo>
                    <a:pt x="3205983" y="1339851"/>
                    <a:pt x="3285712" y="1315760"/>
                    <a:pt x="3367162" y="1300111"/>
                  </a:cubicBezTo>
                  <a:cubicBezTo>
                    <a:pt x="3451077" y="1285837"/>
                    <a:pt x="3556153" y="1269350"/>
                    <a:pt x="3676733" y="1308722"/>
                  </a:cubicBezTo>
                  <a:cubicBezTo>
                    <a:pt x="3722256" y="1323686"/>
                    <a:pt x="3765566" y="1344994"/>
                    <a:pt x="3805184" y="1371964"/>
                  </a:cubicBezTo>
                  <a:cubicBezTo>
                    <a:pt x="3802477" y="1382791"/>
                    <a:pt x="3794354" y="1441359"/>
                    <a:pt x="3822163" y="1470395"/>
                  </a:cubicBezTo>
                  <a:cubicBezTo>
                    <a:pt x="3849969" y="1499434"/>
                    <a:pt x="3895986" y="1494512"/>
                    <a:pt x="3945202" y="1489345"/>
                  </a:cubicBezTo>
                  <a:cubicBezTo>
                    <a:pt x="3978666" y="1485948"/>
                    <a:pt x="4011151" y="1477655"/>
                    <a:pt x="4042158" y="1464737"/>
                  </a:cubicBezTo>
                  <a:cubicBezTo>
                    <a:pt x="4052001" y="1366306"/>
                    <a:pt x="3996880" y="1288545"/>
                    <a:pt x="3932651" y="1277718"/>
                  </a:cubicBezTo>
                  <a:cubicBezTo>
                    <a:pt x="3894263" y="1274592"/>
                    <a:pt x="3856120" y="1287806"/>
                    <a:pt x="3827823" y="1314137"/>
                  </a:cubicBezTo>
                  <a:cubicBezTo>
                    <a:pt x="3541143" y="1220134"/>
                    <a:pt x="3346246" y="1248434"/>
                    <a:pt x="3221241" y="1291498"/>
                  </a:cubicBezTo>
                  <a:cubicBezTo>
                    <a:pt x="3127976" y="1324471"/>
                    <a:pt x="3015026" y="1385008"/>
                    <a:pt x="2729084" y="1488361"/>
                  </a:cubicBezTo>
                  <a:cubicBezTo>
                    <a:pt x="2638524" y="1521334"/>
                    <a:pt x="2527052" y="1559477"/>
                    <a:pt x="2450766" y="1506815"/>
                  </a:cubicBezTo>
                  <a:cubicBezTo>
                    <a:pt x="2408689" y="1478269"/>
                    <a:pt x="2399339" y="1437915"/>
                    <a:pt x="2376943" y="1386728"/>
                  </a:cubicBezTo>
                  <a:cubicBezTo>
                    <a:pt x="2376943" y="1386728"/>
                    <a:pt x="2365624" y="1351785"/>
                    <a:pt x="2331450" y="1298971"/>
                  </a:cubicBezTo>
                  <a:lnTo>
                    <a:pt x="2306143" y="1266182"/>
                  </a:lnTo>
                  <a:lnTo>
                    <a:pt x="2310996" y="1166490"/>
                  </a:lnTo>
                  <a:cubicBezTo>
                    <a:pt x="2327236" y="1033362"/>
                    <a:pt x="2365872" y="903923"/>
                    <a:pt x="2425176" y="783592"/>
                  </a:cubicBezTo>
                  <a:cubicBezTo>
                    <a:pt x="2492109" y="651694"/>
                    <a:pt x="2538866" y="632746"/>
                    <a:pt x="2739663" y="386668"/>
                  </a:cubicBezTo>
                  <a:cubicBezTo>
                    <a:pt x="2804628" y="306939"/>
                    <a:pt x="2858274" y="237791"/>
                    <a:pt x="2898879" y="183900"/>
                  </a:cubicBezTo>
                  <a:cubicBezTo>
                    <a:pt x="2902320" y="179200"/>
                    <a:pt x="2904537" y="173540"/>
                    <a:pt x="2904785" y="167683"/>
                  </a:cubicBezTo>
                  <a:cubicBezTo>
                    <a:pt x="2905519" y="151640"/>
                    <a:pt x="2892971" y="138105"/>
                    <a:pt x="2876976" y="137392"/>
                  </a:cubicBezTo>
                  <a:cubicBezTo>
                    <a:pt x="2834403" y="135914"/>
                    <a:pt x="2783466" y="134439"/>
                    <a:pt x="2726131" y="135914"/>
                  </a:cubicBezTo>
                  <a:cubicBezTo>
                    <a:pt x="2574792" y="140590"/>
                    <a:pt x="2333387" y="148710"/>
                    <a:pt x="2060241" y="263629"/>
                  </a:cubicBezTo>
                  <a:cubicBezTo>
                    <a:pt x="1855504" y="350003"/>
                    <a:pt x="1527480" y="487559"/>
                    <a:pt x="1412563" y="765383"/>
                  </a:cubicBezTo>
                  <a:cubicBezTo>
                    <a:pt x="1400751" y="794174"/>
                    <a:pt x="1386664" y="835268"/>
                    <a:pt x="1362641" y="879378"/>
                  </a:cubicBezTo>
                  <a:lnTo>
                    <a:pt x="1341166" y="911879"/>
                  </a:lnTo>
                  <a:lnTo>
                    <a:pt x="1288508" y="911697"/>
                  </a:lnTo>
                  <a:cubicBezTo>
                    <a:pt x="1231450" y="913995"/>
                    <a:pt x="1174483" y="918787"/>
                    <a:pt x="1117763" y="926070"/>
                  </a:cubicBezTo>
                  <a:cubicBezTo>
                    <a:pt x="1152705" y="821487"/>
                    <a:pt x="1226528" y="555231"/>
                    <a:pt x="1122191" y="255507"/>
                  </a:cubicBezTo>
                  <a:cubicBezTo>
                    <a:pt x="1091432" y="167732"/>
                    <a:pt x="1048367" y="84851"/>
                    <a:pt x="993984" y="9428"/>
                  </a:cubicBezTo>
                  <a:cubicBezTo>
                    <a:pt x="991277" y="5664"/>
                    <a:pt x="987340" y="2833"/>
                    <a:pt x="982909" y="1282"/>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96" name="Google Shape;1096;p25"/>
            <p:cNvSpPr/>
            <p:nvPr/>
          </p:nvSpPr>
          <p:spPr>
            <a:xfrm flipH="1">
              <a:off x="700874" y="-32871"/>
              <a:ext cx="1872888" cy="1224503"/>
            </a:xfrm>
            <a:custGeom>
              <a:rect b="b" l="l" r="r" t="t"/>
              <a:pathLst>
                <a:path extrusionOk="0" h="474154" w="725223">
                  <a:moveTo>
                    <a:pt x="-990" y="377302"/>
                  </a:moveTo>
                  <a:cubicBezTo>
                    <a:pt x="57875" y="368558"/>
                    <a:pt x="107786" y="329525"/>
                    <a:pt x="130455" y="274527"/>
                  </a:cubicBezTo>
                  <a:cubicBezTo>
                    <a:pt x="139980" y="246686"/>
                    <a:pt x="153411" y="220349"/>
                    <a:pt x="170365" y="196327"/>
                  </a:cubicBezTo>
                  <a:cubicBezTo>
                    <a:pt x="223990" y="124985"/>
                    <a:pt x="307906" y="85456"/>
                    <a:pt x="387916" y="51642"/>
                  </a:cubicBezTo>
                  <a:cubicBezTo>
                    <a:pt x="469355" y="17457"/>
                    <a:pt x="556795" y="-155"/>
                    <a:pt x="645092" y="-174"/>
                  </a:cubicBezTo>
                  <a:cubicBezTo>
                    <a:pt x="659664" y="-174"/>
                    <a:pt x="674428" y="-174"/>
                    <a:pt x="689097" y="-174"/>
                  </a:cubicBezTo>
                  <a:lnTo>
                    <a:pt x="711290" y="-174"/>
                  </a:lnTo>
                  <a:cubicBezTo>
                    <a:pt x="719290" y="722"/>
                    <a:pt x="725005" y="7932"/>
                    <a:pt x="724148" y="15933"/>
                  </a:cubicBezTo>
                  <a:cubicBezTo>
                    <a:pt x="723958" y="17695"/>
                    <a:pt x="723387" y="19400"/>
                    <a:pt x="722624" y="20972"/>
                  </a:cubicBezTo>
                  <a:cubicBezTo>
                    <a:pt x="686048" y="67930"/>
                    <a:pt x="650902" y="113936"/>
                    <a:pt x="611563" y="157655"/>
                  </a:cubicBezTo>
                  <a:cubicBezTo>
                    <a:pt x="592513" y="179754"/>
                    <a:pt x="571653" y="200518"/>
                    <a:pt x="554984" y="224330"/>
                  </a:cubicBezTo>
                  <a:cubicBezTo>
                    <a:pt x="507359" y="297673"/>
                    <a:pt x="486786" y="387113"/>
                    <a:pt x="487643" y="473981"/>
                  </a:cubicBezTo>
                  <a:cubicBezTo>
                    <a:pt x="485071" y="386827"/>
                    <a:pt x="503930" y="296149"/>
                    <a:pt x="551269" y="221854"/>
                  </a:cubicBezTo>
                  <a:cubicBezTo>
                    <a:pt x="568796" y="198346"/>
                    <a:pt x="587560" y="175772"/>
                    <a:pt x="607467" y="154227"/>
                  </a:cubicBezTo>
                  <a:cubicBezTo>
                    <a:pt x="641377" y="116127"/>
                    <a:pt x="685096" y="58977"/>
                    <a:pt x="716909" y="18114"/>
                  </a:cubicBezTo>
                  <a:cubicBezTo>
                    <a:pt x="718624" y="14047"/>
                    <a:pt x="716719" y="9351"/>
                    <a:pt x="712719" y="7618"/>
                  </a:cubicBezTo>
                  <a:cubicBezTo>
                    <a:pt x="712242" y="7418"/>
                    <a:pt x="711767" y="7265"/>
                    <a:pt x="711290" y="7161"/>
                  </a:cubicBezTo>
                  <a:lnTo>
                    <a:pt x="689668" y="7161"/>
                  </a:lnTo>
                  <a:cubicBezTo>
                    <a:pt x="675094" y="7161"/>
                    <a:pt x="660522" y="7161"/>
                    <a:pt x="645948" y="7161"/>
                  </a:cubicBezTo>
                  <a:cubicBezTo>
                    <a:pt x="558413" y="7437"/>
                    <a:pt x="471736" y="24744"/>
                    <a:pt x="390869" y="58119"/>
                  </a:cubicBezTo>
                  <a:cubicBezTo>
                    <a:pt x="305144" y="94314"/>
                    <a:pt x="213609" y="136320"/>
                    <a:pt x="162269" y="217377"/>
                  </a:cubicBezTo>
                  <a:cubicBezTo>
                    <a:pt x="151315" y="236246"/>
                    <a:pt x="141885" y="256001"/>
                    <a:pt x="134266" y="276432"/>
                  </a:cubicBezTo>
                  <a:cubicBezTo>
                    <a:pt x="110358" y="331554"/>
                    <a:pt x="59304" y="370054"/>
                    <a:pt x="-323" y="377778"/>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97" name="Google Shape;1097;p25"/>
            <p:cNvSpPr/>
            <p:nvPr/>
          </p:nvSpPr>
          <p:spPr>
            <a:xfrm flipH="1">
              <a:off x="3049265" y="953163"/>
              <a:ext cx="232464" cy="201512"/>
            </a:xfrm>
            <a:custGeom>
              <a:rect b="b" l="l" r="r" t="t"/>
              <a:pathLst>
                <a:path extrusionOk="0" h="78030" w="90015">
                  <a:moveTo>
                    <a:pt x="85307" y="44594"/>
                  </a:moveTo>
                  <a:lnTo>
                    <a:pt x="40634" y="36784"/>
                  </a:lnTo>
                  <a:lnTo>
                    <a:pt x="38159" y="72883"/>
                  </a:lnTo>
                  <a:cubicBezTo>
                    <a:pt x="37777" y="76017"/>
                    <a:pt x="34919" y="78217"/>
                    <a:pt x="31777" y="77808"/>
                  </a:cubicBezTo>
                  <a:cubicBezTo>
                    <a:pt x="31109" y="77722"/>
                    <a:pt x="30538" y="77541"/>
                    <a:pt x="29966" y="77265"/>
                  </a:cubicBezTo>
                  <a:lnTo>
                    <a:pt x="-990" y="62025"/>
                  </a:lnTo>
                  <a:lnTo>
                    <a:pt x="725" y="60787"/>
                  </a:lnTo>
                  <a:lnTo>
                    <a:pt x="725" y="60787"/>
                  </a:lnTo>
                  <a:lnTo>
                    <a:pt x="32347" y="37831"/>
                  </a:lnTo>
                  <a:lnTo>
                    <a:pt x="33586" y="37355"/>
                  </a:lnTo>
                  <a:cubicBezTo>
                    <a:pt x="43206" y="34231"/>
                    <a:pt x="51970" y="29097"/>
                    <a:pt x="59399" y="22306"/>
                  </a:cubicBezTo>
                  <a:cubicBezTo>
                    <a:pt x="63208" y="18819"/>
                    <a:pt x="66638" y="14990"/>
                    <a:pt x="69686" y="10875"/>
                  </a:cubicBezTo>
                  <a:lnTo>
                    <a:pt x="69686" y="10875"/>
                  </a:lnTo>
                  <a:lnTo>
                    <a:pt x="84926" y="-174"/>
                  </a:lnTo>
                  <a:lnTo>
                    <a:pt x="84926" y="-174"/>
                  </a:lnTo>
                  <a:cubicBezTo>
                    <a:pt x="84926" y="2493"/>
                    <a:pt x="87879" y="29354"/>
                    <a:pt x="89022" y="40403"/>
                  </a:cubicBezTo>
                  <a:cubicBezTo>
                    <a:pt x="89117" y="42575"/>
                    <a:pt x="87498" y="44442"/>
                    <a:pt x="85307" y="44594"/>
                  </a:cubicBez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98" name="Google Shape;1098;p25"/>
            <p:cNvSpPr/>
            <p:nvPr/>
          </p:nvSpPr>
          <p:spPr>
            <a:xfrm flipH="1">
              <a:off x="2854839" y="425715"/>
              <a:ext cx="147998" cy="150890"/>
            </a:xfrm>
            <a:custGeom>
              <a:rect b="b" l="l" r="r" t="t"/>
              <a:pathLst>
                <a:path extrusionOk="0" h="58428" w="57308">
                  <a:moveTo>
                    <a:pt x="7264" y="58255"/>
                  </a:moveTo>
                  <a:cubicBezTo>
                    <a:pt x="-5309" y="43148"/>
                    <a:pt x="-3308" y="20688"/>
                    <a:pt x="11836" y="8077"/>
                  </a:cubicBezTo>
                  <a:cubicBezTo>
                    <a:pt x="17646" y="3181"/>
                    <a:pt x="24981" y="295"/>
                    <a:pt x="32601" y="-134"/>
                  </a:cubicBezTo>
                  <a:cubicBezTo>
                    <a:pt x="41268" y="-553"/>
                    <a:pt x="49745" y="2343"/>
                    <a:pt x="56318" y="7963"/>
                  </a:cubicBezTo>
                  <a:cubicBezTo>
                    <a:pt x="37648" y="-686"/>
                    <a:pt x="15551" y="7420"/>
                    <a:pt x="6883" y="26079"/>
                  </a:cubicBezTo>
                  <a:cubicBezTo>
                    <a:pt x="2120" y="36309"/>
                    <a:pt x="2311" y="48149"/>
                    <a:pt x="7264" y="58255"/>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99" name="Google Shape;1099;p25"/>
            <p:cNvSpPr/>
            <p:nvPr/>
          </p:nvSpPr>
          <p:spPr>
            <a:xfrm flipH="1">
              <a:off x="3498289" y="1115497"/>
              <a:ext cx="28227" cy="54932"/>
            </a:xfrm>
            <a:custGeom>
              <a:rect b="b" l="l" r="r" t="t"/>
              <a:pathLst>
                <a:path extrusionOk="0" h="21271" w="10930">
                  <a:moveTo>
                    <a:pt x="4225" y="21098"/>
                  </a:moveTo>
                  <a:cubicBezTo>
                    <a:pt x="1749" y="21098"/>
                    <a:pt x="-442" y="17764"/>
                    <a:pt x="-919" y="13097"/>
                  </a:cubicBezTo>
                  <a:cubicBezTo>
                    <a:pt x="-1014" y="12240"/>
                    <a:pt x="-1014" y="11382"/>
                    <a:pt x="-919" y="10525"/>
                  </a:cubicBezTo>
                  <a:cubicBezTo>
                    <a:pt x="-1014" y="9639"/>
                    <a:pt x="-1014" y="8744"/>
                    <a:pt x="-919" y="7858"/>
                  </a:cubicBezTo>
                  <a:cubicBezTo>
                    <a:pt x="-919" y="2715"/>
                    <a:pt x="2129" y="-905"/>
                    <a:pt x="5082" y="-48"/>
                  </a:cubicBezTo>
                  <a:cubicBezTo>
                    <a:pt x="8034" y="810"/>
                    <a:pt x="9940" y="5096"/>
                    <a:pt x="9940" y="10430"/>
                  </a:cubicBezTo>
                  <a:cubicBezTo>
                    <a:pt x="9940" y="15764"/>
                    <a:pt x="7939" y="19955"/>
                    <a:pt x="5082" y="21002"/>
                  </a:cubicBezTo>
                  <a:close/>
                  <a:moveTo>
                    <a:pt x="3463" y="18621"/>
                  </a:moveTo>
                  <a:lnTo>
                    <a:pt x="3463" y="18621"/>
                  </a:ln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00" name="Google Shape;1100;p25"/>
            <p:cNvSpPr/>
            <p:nvPr/>
          </p:nvSpPr>
          <p:spPr>
            <a:xfrm flipH="1">
              <a:off x="1837330" y="353747"/>
              <a:ext cx="1747662" cy="1502075"/>
            </a:xfrm>
            <a:custGeom>
              <a:rect b="b" l="l" r="r" t="t"/>
              <a:pathLst>
                <a:path extrusionOk="0" h="1502075" w="1747662">
                  <a:moveTo>
                    <a:pt x="1602708" y="1438340"/>
                  </a:moveTo>
                  <a:cubicBezTo>
                    <a:pt x="1596802" y="1434920"/>
                    <a:pt x="1589175" y="1436398"/>
                    <a:pt x="1584990" y="1441787"/>
                  </a:cubicBezTo>
                  <a:cubicBezTo>
                    <a:pt x="1584990" y="1441810"/>
                    <a:pt x="1584990" y="1441859"/>
                    <a:pt x="1584990" y="1441885"/>
                  </a:cubicBezTo>
                  <a:cubicBezTo>
                    <a:pt x="1581298" y="1447520"/>
                    <a:pt x="1583021" y="1454952"/>
                    <a:pt x="1588682" y="1458520"/>
                  </a:cubicBezTo>
                  <a:cubicBezTo>
                    <a:pt x="1613783" y="1479878"/>
                    <a:pt x="1643558" y="1494841"/>
                    <a:pt x="1675792" y="1502075"/>
                  </a:cubicBezTo>
                  <a:cubicBezTo>
                    <a:pt x="1675792" y="1502075"/>
                    <a:pt x="1676038" y="1502075"/>
                    <a:pt x="1676038" y="1502049"/>
                  </a:cubicBezTo>
                  <a:cubicBezTo>
                    <a:pt x="1682928" y="1501657"/>
                    <a:pt x="1688095" y="1495826"/>
                    <a:pt x="1687606" y="1489034"/>
                  </a:cubicBezTo>
                  <a:cubicBezTo>
                    <a:pt x="1687606" y="1488910"/>
                    <a:pt x="1687606" y="1488811"/>
                    <a:pt x="1687606" y="1488687"/>
                  </a:cubicBezTo>
                  <a:cubicBezTo>
                    <a:pt x="1688095" y="1482045"/>
                    <a:pt x="1683176" y="1476261"/>
                    <a:pt x="1676531" y="1475744"/>
                  </a:cubicBezTo>
                  <a:cubicBezTo>
                    <a:pt x="1649216" y="1469371"/>
                    <a:pt x="1623869" y="1456526"/>
                    <a:pt x="1602708" y="1438340"/>
                  </a:cubicBezTo>
                  <a:close/>
                  <a:moveTo>
                    <a:pt x="1711475" y="1368701"/>
                  </a:moveTo>
                  <a:cubicBezTo>
                    <a:pt x="1706551" y="1364002"/>
                    <a:pt x="1698679" y="1364222"/>
                    <a:pt x="1694000" y="1369192"/>
                  </a:cubicBezTo>
                  <a:cubicBezTo>
                    <a:pt x="1689327" y="1374163"/>
                    <a:pt x="1689575" y="1381965"/>
                    <a:pt x="1694494" y="1386665"/>
                  </a:cubicBezTo>
                  <a:cubicBezTo>
                    <a:pt x="1705076" y="1396508"/>
                    <a:pt x="1716887" y="1404801"/>
                    <a:pt x="1729684" y="1411272"/>
                  </a:cubicBezTo>
                  <a:cubicBezTo>
                    <a:pt x="1731407" y="1412257"/>
                    <a:pt x="1733375" y="1412750"/>
                    <a:pt x="1735344" y="1412750"/>
                  </a:cubicBezTo>
                  <a:cubicBezTo>
                    <a:pt x="1740017" y="1412773"/>
                    <a:pt x="1744448" y="1410066"/>
                    <a:pt x="1746417" y="1405811"/>
                  </a:cubicBezTo>
                  <a:cubicBezTo>
                    <a:pt x="1749370" y="1399683"/>
                    <a:pt x="1746908" y="1392325"/>
                    <a:pt x="1740756" y="1389372"/>
                  </a:cubicBezTo>
                  <a:cubicBezTo>
                    <a:pt x="1729932" y="1383957"/>
                    <a:pt x="1720086" y="1376995"/>
                    <a:pt x="1711475" y="1368701"/>
                  </a:cubicBezTo>
                  <a:close/>
                  <a:moveTo>
                    <a:pt x="1402891" y="1334744"/>
                  </a:moveTo>
                  <a:cubicBezTo>
                    <a:pt x="1398218" y="1330879"/>
                    <a:pt x="1391325" y="1331127"/>
                    <a:pt x="1386649" y="1335310"/>
                  </a:cubicBezTo>
                  <a:cubicBezTo>
                    <a:pt x="1381727" y="1339960"/>
                    <a:pt x="1381482" y="1347737"/>
                    <a:pt x="1386158" y="1352707"/>
                  </a:cubicBezTo>
                  <a:cubicBezTo>
                    <a:pt x="1409536" y="1374731"/>
                    <a:pt x="1436358" y="1392694"/>
                    <a:pt x="1465642" y="1405860"/>
                  </a:cubicBezTo>
                  <a:cubicBezTo>
                    <a:pt x="1467363" y="1406206"/>
                    <a:pt x="1469089" y="1406206"/>
                    <a:pt x="1470809" y="1405860"/>
                  </a:cubicBezTo>
                  <a:cubicBezTo>
                    <a:pt x="1475483" y="1406573"/>
                    <a:pt x="1480407" y="1404336"/>
                    <a:pt x="1482866" y="1400199"/>
                  </a:cubicBezTo>
                  <a:cubicBezTo>
                    <a:pt x="1482866" y="1400052"/>
                    <a:pt x="1482866" y="1399931"/>
                    <a:pt x="1483112" y="1399781"/>
                  </a:cubicBezTo>
                  <a:cubicBezTo>
                    <a:pt x="1485574" y="1393679"/>
                    <a:pt x="1482866" y="1386592"/>
                    <a:pt x="1476715" y="1383960"/>
                  </a:cubicBezTo>
                  <a:cubicBezTo>
                    <a:pt x="1449400" y="1372024"/>
                    <a:pt x="1424298" y="1355366"/>
                    <a:pt x="1402891" y="1334744"/>
                  </a:cubicBezTo>
                  <a:close/>
                  <a:moveTo>
                    <a:pt x="1498000" y="1276368"/>
                  </a:moveTo>
                  <a:cubicBezTo>
                    <a:pt x="1494924" y="1276993"/>
                    <a:pt x="1492095" y="1278783"/>
                    <a:pt x="1490250" y="1281589"/>
                  </a:cubicBezTo>
                  <a:cubicBezTo>
                    <a:pt x="1490250" y="1281687"/>
                    <a:pt x="1490250" y="1281762"/>
                    <a:pt x="1490005" y="1281860"/>
                  </a:cubicBezTo>
                  <a:cubicBezTo>
                    <a:pt x="1486313" y="1287397"/>
                    <a:pt x="1487788" y="1294876"/>
                    <a:pt x="1493451" y="1298568"/>
                  </a:cubicBezTo>
                  <a:lnTo>
                    <a:pt x="1565549" y="1347783"/>
                  </a:lnTo>
                  <a:cubicBezTo>
                    <a:pt x="1567763" y="1348990"/>
                    <a:pt x="1569979" y="1349680"/>
                    <a:pt x="1572442" y="1349752"/>
                  </a:cubicBezTo>
                  <a:cubicBezTo>
                    <a:pt x="1576624" y="1349703"/>
                    <a:pt x="1580313" y="1347711"/>
                    <a:pt x="1582776" y="1344340"/>
                  </a:cubicBezTo>
                  <a:cubicBezTo>
                    <a:pt x="1586465" y="1338702"/>
                    <a:pt x="1584990" y="1331125"/>
                    <a:pt x="1579332" y="1327358"/>
                  </a:cubicBezTo>
                  <a:lnTo>
                    <a:pt x="1507229" y="1278142"/>
                  </a:lnTo>
                  <a:cubicBezTo>
                    <a:pt x="1504399" y="1276285"/>
                    <a:pt x="1501076" y="1275744"/>
                    <a:pt x="1498000" y="1276368"/>
                  </a:cubicBezTo>
                  <a:close/>
                  <a:moveTo>
                    <a:pt x="1622148" y="1251493"/>
                  </a:moveTo>
                  <a:cubicBezTo>
                    <a:pt x="1617227" y="1246719"/>
                    <a:pt x="1609352" y="1246745"/>
                    <a:pt x="1604676" y="1251568"/>
                  </a:cubicBezTo>
                  <a:cubicBezTo>
                    <a:pt x="1600003" y="1256441"/>
                    <a:pt x="1600003" y="1264168"/>
                    <a:pt x="1604676" y="1269040"/>
                  </a:cubicBezTo>
                  <a:cubicBezTo>
                    <a:pt x="1621658" y="1284345"/>
                    <a:pt x="1641098" y="1296575"/>
                    <a:pt x="1662260" y="1305212"/>
                  </a:cubicBezTo>
                  <a:cubicBezTo>
                    <a:pt x="1663980" y="1306000"/>
                    <a:pt x="1665706" y="1306418"/>
                    <a:pt x="1667672" y="1306444"/>
                  </a:cubicBezTo>
                  <a:cubicBezTo>
                    <a:pt x="1671612" y="1306984"/>
                    <a:pt x="1675792" y="1305826"/>
                    <a:pt x="1678745" y="1303246"/>
                  </a:cubicBezTo>
                  <a:cubicBezTo>
                    <a:pt x="1682685" y="1299872"/>
                    <a:pt x="1683915" y="1294557"/>
                    <a:pt x="1682437" y="1289711"/>
                  </a:cubicBezTo>
                  <a:cubicBezTo>
                    <a:pt x="1680716" y="1285035"/>
                    <a:pt x="1676531" y="1281712"/>
                    <a:pt x="1671612" y="1281097"/>
                  </a:cubicBezTo>
                  <a:cubicBezTo>
                    <a:pt x="1670134" y="1280728"/>
                    <a:pt x="1668905" y="1280728"/>
                    <a:pt x="1667427" y="1281097"/>
                  </a:cubicBezTo>
                  <a:cubicBezTo>
                    <a:pt x="1650939" y="1273543"/>
                    <a:pt x="1635681" y="1263576"/>
                    <a:pt x="1622148" y="1251568"/>
                  </a:cubicBezTo>
                  <a:cubicBezTo>
                    <a:pt x="1622148" y="1251542"/>
                    <a:pt x="1622148" y="1251519"/>
                    <a:pt x="1622148" y="1251493"/>
                  </a:cubicBezTo>
                  <a:close/>
                  <a:moveTo>
                    <a:pt x="1331037" y="1187761"/>
                  </a:moveTo>
                  <a:cubicBezTo>
                    <a:pt x="1325376" y="1191525"/>
                    <a:pt x="1323901" y="1199154"/>
                    <a:pt x="1327593" y="1204815"/>
                  </a:cubicBezTo>
                  <a:cubicBezTo>
                    <a:pt x="1346050" y="1228095"/>
                    <a:pt x="1369919" y="1246450"/>
                    <a:pt x="1397231" y="1258213"/>
                  </a:cubicBezTo>
                  <a:cubicBezTo>
                    <a:pt x="1398955" y="1258582"/>
                    <a:pt x="1400432" y="1258582"/>
                    <a:pt x="1402153" y="1258213"/>
                  </a:cubicBezTo>
                  <a:lnTo>
                    <a:pt x="1402153" y="1260182"/>
                  </a:lnTo>
                  <a:cubicBezTo>
                    <a:pt x="1409043" y="1261460"/>
                    <a:pt x="1415443" y="1257006"/>
                    <a:pt x="1416920" y="1250217"/>
                  </a:cubicBezTo>
                  <a:cubicBezTo>
                    <a:pt x="1418148" y="1243425"/>
                    <a:pt x="1413722" y="1236853"/>
                    <a:pt x="1406829" y="1235574"/>
                  </a:cubicBezTo>
                  <a:cubicBezTo>
                    <a:pt x="1383451" y="1225410"/>
                    <a:pt x="1362780" y="1209612"/>
                    <a:pt x="1346786" y="1189557"/>
                  </a:cubicBezTo>
                  <a:cubicBezTo>
                    <a:pt x="1342603" y="1185201"/>
                    <a:pt x="1335958" y="1184439"/>
                    <a:pt x="1331037" y="1187761"/>
                  </a:cubicBezTo>
                  <a:close/>
                  <a:moveTo>
                    <a:pt x="1161241" y="1146247"/>
                  </a:moveTo>
                  <a:cubicBezTo>
                    <a:pt x="1156072" y="1141842"/>
                    <a:pt x="1148200" y="1142434"/>
                    <a:pt x="1143769" y="1147601"/>
                  </a:cubicBezTo>
                  <a:cubicBezTo>
                    <a:pt x="1139586" y="1152768"/>
                    <a:pt x="1140080" y="1160521"/>
                    <a:pt x="1145247" y="1164949"/>
                  </a:cubicBezTo>
                  <a:cubicBezTo>
                    <a:pt x="1171575" y="1187588"/>
                    <a:pt x="1199384" y="1208998"/>
                    <a:pt x="1227929" y="1229177"/>
                  </a:cubicBezTo>
                  <a:cubicBezTo>
                    <a:pt x="1229895" y="1230627"/>
                    <a:pt x="1232360" y="1231415"/>
                    <a:pt x="1234819" y="1231392"/>
                  </a:cubicBezTo>
                  <a:cubicBezTo>
                    <a:pt x="1238754" y="1231490"/>
                    <a:pt x="1242694" y="1229544"/>
                    <a:pt x="1244908" y="1226225"/>
                  </a:cubicBezTo>
                  <a:cubicBezTo>
                    <a:pt x="1244908" y="1226199"/>
                    <a:pt x="1244908" y="1226173"/>
                    <a:pt x="1244908" y="1226126"/>
                  </a:cubicBezTo>
                  <a:cubicBezTo>
                    <a:pt x="1248845" y="1220564"/>
                    <a:pt x="1247615" y="1212886"/>
                    <a:pt x="1241955" y="1208998"/>
                  </a:cubicBezTo>
                  <a:cubicBezTo>
                    <a:pt x="1214146" y="1189557"/>
                    <a:pt x="1185849" y="1168395"/>
                    <a:pt x="1161241" y="1146247"/>
                  </a:cubicBezTo>
                  <a:close/>
                  <a:moveTo>
                    <a:pt x="1348232" y="1058298"/>
                  </a:moveTo>
                  <a:cubicBezTo>
                    <a:pt x="1345125" y="1057941"/>
                    <a:pt x="1341864" y="1058766"/>
                    <a:pt x="1339157" y="1060857"/>
                  </a:cubicBezTo>
                  <a:cubicBezTo>
                    <a:pt x="1339157" y="1060906"/>
                    <a:pt x="1338912" y="1060955"/>
                    <a:pt x="1338912" y="1061030"/>
                  </a:cubicBezTo>
                  <a:cubicBezTo>
                    <a:pt x="1333745" y="1065311"/>
                    <a:pt x="1333006" y="1073064"/>
                    <a:pt x="1337188" y="1078329"/>
                  </a:cubicBezTo>
                  <a:cubicBezTo>
                    <a:pt x="1355890" y="1098902"/>
                    <a:pt x="1378284" y="1115635"/>
                    <a:pt x="1403385" y="1127545"/>
                  </a:cubicBezTo>
                  <a:cubicBezTo>
                    <a:pt x="1405106" y="1128677"/>
                    <a:pt x="1407077" y="1129268"/>
                    <a:pt x="1409288" y="1129268"/>
                  </a:cubicBezTo>
                  <a:cubicBezTo>
                    <a:pt x="1413719" y="1129439"/>
                    <a:pt x="1417902" y="1127176"/>
                    <a:pt x="1420116" y="1123362"/>
                  </a:cubicBezTo>
                  <a:cubicBezTo>
                    <a:pt x="1423314" y="1117457"/>
                    <a:pt x="1421348" y="1109975"/>
                    <a:pt x="1415442" y="1106629"/>
                  </a:cubicBezTo>
                  <a:cubicBezTo>
                    <a:pt x="1393049" y="1096073"/>
                    <a:pt x="1372872" y="1081184"/>
                    <a:pt x="1356381" y="1062826"/>
                  </a:cubicBezTo>
                  <a:cubicBezTo>
                    <a:pt x="1354291" y="1060193"/>
                    <a:pt x="1351339" y="1058655"/>
                    <a:pt x="1348232" y="1058298"/>
                  </a:cubicBezTo>
                  <a:close/>
                  <a:moveTo>
                    <a:pt x="1170409" y="991690"/>
                  </a:moveTo>
                  <a:cubicBezTo>
                    <a:pt x="1167272" y="991210"/>
                    <a:pt x="1163950" y="991918"/>
                    <a:pt x="1161244" y="993924"/>
                  </a:cubicBezTo>
                  <a:cubicBezTo>
                    <a:pt x="1155829" y="998008"/>
                    <a:pt x="1154599" y="1005612"/>
                    <a:pt x="1158539" y="1011148"/>
                  </a:cubicBezTo>
                  <a:cubicBezTo>
                    <a:pt x="1178962" y="1039523"/>
                    <a:pt x="1204063" y="1064449"/>
                    <a:pt x="1232363" y="1084972"/>
                  </a:cubicBezTo>
                  <a:cubicBezTo>
                    <a:pt x="1234329" y="1086597"/>
                    <a:pt x="1236788" y="1087457"/>
                    <a:pt x="1239496" y="1087434"/>
                  </a:cubicBezTo>
                  <a:cubicBezTo>
                    <a:pt x="1243926" y="1087804"/>
                    <a:pt x="1248109" y="1085835"/>
                    <a:pt x="1250571" y="1082267"/>
                  </a:cubicBezTo>
                  <a:cubicBezTo>
                    <a:pt x="1250571" y="1082241"/>
                    <a:pt x="1250571" y="1082241"/>
                    <a:pt x="1250571" y="1082216"/>
                  </a:cubicBezTo>
                  <a:cubicBezTo>
                    <a:pt x="1254506" y="1076728"/>
                    <a:pt x="1253278" y="1069027"/>
                    <a:pt x="1247861" y="1065040"/>
                  </a:cubicBezTo>
                  <a:cubicBezTo>
                    <a:pt x="1221287" y="1046093"/>
                    <a:pt x="1197664" y="1023009"/>
                    <a:pt x="1178468" y="996629"/>
                  </a:cubicBezTo>
                  <a:cubicBezTo>
                    <a:pt x="1178468" y="996606"/>
                    <a:pt x="1178468" y="996606"/>
                    <a:pt x="1178468" y="996582"/>
                  </a:cubicBezTo>
                  <a:cubicBezTo>
                    <a:pt x="1176500" y="993837"/>
                    <a:pt x="1173547" y="992170"/>
                    <a:pt x="1170409" y="991690"/>
                  </a:cubicBezTo>
                  <a:close/>
                  <a:moveTo>
                    <a:pt x="1014672" y="936505"/>
                  </a:moveTo>
                  <a:cubicBezTo>
                    <a:pt x="1011503" y="936170"/>
                    <a:pt x="1008181" y="937032"/>
                    <a:pt x="1005473" y="939172"/>
                  </a:cubicBezTo>
                  <a:cubicBezTo>
                    <a:pt x="1000306" y="943453"/>
                    <a:pt x="999567" y="951229"/>
                    <a:pt x="1003753" y="956520"/>
                  </a:cubicBezTo>
                  <a:cubicBezTo>
                    <a:pt x="1021961" y="979506"/>
                    <a:pt x="1042384" y="1000766"/>
                    <a:pt x="1064532" y="1020010"/>
                  </a:cubicBezTo>
                  <a:cubicBezTo>
                    <a:pt x="1066746" y="1022126"/>
                    <a:pt x="1069699" y="1023281"/>
                    <a:pt x="1072652" y="1023209"/>
                  </a:cubicBezTo>
                  <a:cubicBezTo>
                    <a:pt x="1075851" y="1022865"/>
                    <a:pt x="1078561" y="1021361"/>
                    <a:pt x="1080775" y="1019026"/>
                  </a:cubicBezTo>
                  <a:cubicBezTo>
                    <a:pt x="1085449" y="1014153"/>
                    <a:pt x="1085449" y="1006426"/>
                    <a:pt x="1080775" y="1001554"/>
                  </a:cubicBezTo>
                  <a:cubicBezTo>
                    <a:pt x="1059613" y="983146"/>
                    <a:pt x="1040418" y="962894"/>
                    <a:pt x="1022946" y="941017"/>
                  </a:cubicBezTo>
                  <a:cubicBezTo>
                    <a:pt x="1020854" y="938371"/>
                    <a:pt x="1017840" y="936840"/>
                    <a:pt x="1014672" y="936505"/>
                  </a:cubicBezTo>
                  <a:close/>
                  <a:moveTo>
                    <a:pt x="1172963" y="878416"/>
                  </a:moveTo>
                  <a:cubicBezTo>
                    <a:pt x="1169918" y="877819"/>
                    <a:pt x="1166658" y="878379"/>
                    <a:pt x="1163952" y="880237"/>
                  </a:cubicBezTo>
                  <a:cubicBezTo>
                    <a:pt x="1158291" y="883903"/>
                    <a:pt x="1156568" y="891506"/>
                    <a:pt x="1160260" y="897215"/>
                  </a:cubicBezTo>
                  <a:cubicBezTo>
                    <a:pt x="1176502" y="921996"/>
                    <a:pt x="1197170" y="943599"/>
                    <a:pt x="1221039" y="960950"/>
                  </a:cubicBezTo>
                  <a:cubicBezTo>
                    <a:pt x="1223253" y="962376"/>
                    <a:pt x="1225718" y="963164"/>
                    <a:pt x="1228177" y="963164"/>
                  </a:cubicBezTo>
                  <a:cubicBezTo>
                    <a:pt x="1232115" y="963138"/>
                    <a:pt x="1235804" y="961317"/>
                    <a:pt x="1238269" y="958243"/>
                  </a:cubicBezTo>
                  <a:cubicBezTo>
                    <a:pt x="1238269" y="958217"/>
                    <a:pt x="1238269" y="958193"/>
                    <a:pt x="1238269" y="958144"/>
                  </a:cubicBezTo>
                  <a:cubicBezTo>
                    <a:pt x="1242203" y="952582"/>
                    <a:pt x="1240973" y="944930"/>
                    <a:pt x="1235316" y="941018"/>
                  </a:cubicBezTo>
                  <a:cubicBezTo>
                    <a:pt x="1213906" y="925391"/>
                    <a:pt x="1195450" y="906048"/>
                    <a:pt x="1180931" y="883926"/>
                  </a:cubicBezTo>
                  <a:cubicBezTo>
                    <a:pt x="1180931" y="883805"/>
                    <a:pt x="1180682" y="883657"/>
                    <a:pt x="1180682" y="883533"/>
                  </a:cubicBezTo>
                  <a:cubicBezTo>
                    <a:pt x="1178838" y="880765"/>
                    <a:pt x="1176008" y="879012"/>
                    <a:pt x="1172963" y="878416"/>
                  </a:cubicBezTo>
                  <a:close/>
                  <a:moveTo>
                    <a:pt x="12303" y="496601"/>
                  </a:moveTo>
                  <a:cubicBezTo>
                    <a:pt x="5413" y="496601"/>
                    <a:pt x="0" y="502111"/>
                    <a:pt x="0" y="508903"/>
                  </a:cubicBezTo>
                  <a:cubicBezTo>
                    <a:pt x="246" y="533659"/>
                    <a:pt x="2460" y="558341"/>
                    <a:pt x="6645" y="582727"/>
                  </a:cubicBezTo>
                  <a:cubicBezTo>
                    <a:pt x="6645" y="583538"/>
                    <a:pt x="6645" y="584375"/>
                    <a:pt x="6645" y="585187"/>
                  </a:cubicBezTo>
                  <a:cubicBezTo>
                    <a:pt x="6890" y="587083"/>
                    <a:pt x="7629" y="588879"/>
                    <a:pt x="8859" y="590356"/>
                  </a:cubicBezTo>
                  <a:cubicBezTo>
                    <a:pt x="11318" y="593531"/>
                    <a:pt x="15010" y="595350"/>
                    <a:pt x="18947" y="595278"/>
                  </a:cubicBezTo>
                  <a:cubicBezTo>
                    <a:pt x="21409" y="595350"/>
                    <a:pt x="23869" y="594663"/>
                    <a:pt x="26086" y="593309"/>
                  </a:cubicBezTo>
                  <a:cubicBezTo>
                    <a:pt x="31746" y="589568"/>
                    <a:pt x="33467" y="582234"/>
                    <a:pt x="30268" y="576330"/>
                  </a:cubicBezTo>
                  <a:cubicBezTo>
                    <a:pt x="30268" y="575837"/>
                    <a:pt x="30268" y="575344"/>
                    <a:pt x="30268" y="574853"/>
                  </a:cubicBezTo>
                  <a:cubicBezTo>
                    <a:pt x="26579" y="552975"/>
                    <a:pt x="24853" y="530830"/>
                    <a:pt x="24608" y="508658"/>
                  </a:cubicBezTo>
                  <a:cubicBezTo>
                    <a:pt x="24608" y="508583"/>
                    <a:pt x="24608" y="508485"/>
                    <a:pt x="24608" y="508410"/>
                  </a:cubicBezTo>
                  <a:cubicBezTo>
                    <a:pt x="24362" y="501742"/>
                    <a:pt x="18947" y="496451"/>
                    <a:pt x="12303" y="496601"/>
                  </a:cubicBezTo>
                  <a:close/>
                  <a:moveTo>
                    <a:pt x="103814" y="375547"/>
                  </a:moveTo>
                  <a:cubicBezTo>
                    <a:pt x="100893" y="376458"/>
                    <a:pt x="98310" y="378494"/>
                    <a:pt x="96711" y="381435"/>
                  </a:cubicBezTo>
                  <a:cubicBezTo>
                    <a:pt x="83666" y="405772"/>
                    <a:pt x="76037" y="432643"/>
                    <a:pt x="74317" y="460180"/>
                  </a:cubicBezTo>
                  <a:cubicBezTo>
                    <a:pt x="74317" y="460279"/>
                    <a:pt x="74317" y="460377"/>
                    <a:pt x="74317" y="460501"/>
                  </a:cubicBezTo>
                  <a:cubicBezTo>
                    <a:pt x="73823" y="467143"/>
                    <a:pt x="78990" y="472829"/>
                    <a:pt x="85635" y="473222"/>
                  </a:cubicBezTo>
                  <a:cubicBezTo>
                    <a:pt x="92525" y="473739"/>
                    <a:pt x="98431" y="468670"/>
                    <a:pt x="98925" y="461904"/>
                  </a:cubicBezTo>
                  <a:cubicBezTo>
                    <a:pt x="100402" y="437812"/>
                    <a:pt x="107042" y="414310"/>
                    <a:pt x="118365" y="392999"/>
                  </a:cubicBezTo>
                  <a:cubicBezTo>
                    <a:pt x="118365" y="392901"/>
                    <a:pt x="118365" y="392803"/>
                    <a:pt x="118611" y="392704"/>
                  </a:cubicBezTo>
                  <a:cubicBezTo>
                    <a:pt x="121564" y="386775"/>
                    <a:pt x="119102" y="379516"/>
                    <a:pt x="113196" y="376514"/>
                  </a:cubicBezTo>
                  <a:cubicBezTo>
                    <a:pt x="113196" y="376488"/>
                    <a:pt x="112948" y="376439"/>
                    <a:pt x="112948" y="376416"/>
                  </a:cubicBezTo>
                  <a:cubicBezTo>
                    <a:pt x="109995" y="374853"/>
                    <a:pt x="106735" y="374637"/>
                    <a:pt x="103814" y="375547"/>
                  </a:cubicBezTo>
                  <a:close/>
                  <a:moveTo>
                    <a:pt x="66443" y="270650"/>
                  </a:moveTo>
                  <a:cubicBezTo>
                    <a:pt x="60291" y="268263"/>
                    <a:pt x="53153" y="271464"/>
                    <a:pt x="50694" y="277837"/>
                  </a:cubicBezTo>
                  <a:cubicBezTo>
                    <a:pt x="37159" y="315290"/>
                    <a:pt x="25592" y="353505"/>
                    <a:pt x="16488" y="392263"/>
                  </a:cubicBezTo>
                  <a:cubicBezTo>
                    <a:pt x="14517" y="399300"/>
                    <a:pt x="18208" y="406658"/>
                    <a:pt x="24853" y="409487"/>
                  </a:cubicBezTo>
                  <a:cubicBezTo>
                    <a:pt x="26331" y="409735"/>
                    <a:pt x="27561" y="409735"/>
                    <a:pt x="29039" y="409487"/>
                  </a:cubicBezTo>
                  <a:cubicBezTo>
                    <a:pt x="33958" y="410030"/>
                    <a:pt x="38636" y="407865"/>
                    <a:pt x="41589" y="403829"/>
                  </a:cubicBezTo>
                  <a:cubicBezTo>
                    <a:pt x="42816" y="400507"/>
                    <a:pt x="42816" y="396815"/>
                    <a:pt x="41589" y="393493"/>
                  </a:cubicBezTo>
                  <a:cubicBezTo>
                    <a:pt x="50200" y="357197"/>
                    <a:pt x="61028" y="321467"/>
                    <a:pt x="73824" y="286448"/>
                  </a:cubicBezTo>
                  <a:cubicBezTo>
                    <a:pt x="73824" y="286350"/>
                    <a:pt x="73824" y="286229"/>
                    <a:pt x="73824" y="286130"/>
                  </a:cubicBezTo>
                  <a:cubicBezTo>
                    <a:pt x="76283" y="279878"/>
                    <a:pt x="72837" y="272965"/>
                    <a:pt x="66686" y="270699"/>
                  </a:cubicBezTo>
                  <a:cubicBezTo>
                    <a:pt x="66686" y="270676"/>
                    <a:pt x="66686" y="270650"/>
                    <a:pt x="66443" y="270650"/>
                  </a:cubicBezTo>
                  <a:close/>
                  <a:moveTo>
                    <a:pt x="321379" y="242968"/>
                  </a:moveTo>
                  <a:cubicBezTo>
                    <a:pt x="316210" y="238491"/>
                    <a:pt x="308335" y="239008"/>
                    <a:pt x="303905" y="244125"/>
                  </a:cubicBezTo>
                  <a:cubicBezTo>
                    <a:pt x="290127" y="261869"/>
                    <a:pt x="279052" y="281504"/>
                    <a:pt x="270932" y="302446"/>
                  </a:cubicBezTo>
                  <a:cubicBezTo>
                    <a:pt x="268718" y="308770"/>
                    <a:pt x="271671" y="315784"/>
                    <a:pt x="278070" y="318195"/>
                  </a:cubicBezTo>
                  <a:cubicBezTo>
                    <a:pt x="279545" y="318564"/>
                    <a:pt x="281023" y="318564"/>
                    <a:pt x="282498" y="318195"/>
                  </a:cubicBezTo>
                  <a:cubicBezTo>
                    <a:pt x="287420" y="318440"/>
                    <a:pt x="291848" y="315709"/>
                    <a:pt x="293819" y="311304"/>
                  </a:cubicBezTo>
                  <a:cubicBezTo>
                    <a:pt x="301200" y="292602"/>
                    <a:pt x="311043" y="275032"/>
                    <a:pt x="323348" y="259136"/>
                  </a:cubicBezTo>
                  <a:cubicBezTo>
                    <a:pt x="326792" y="253992"/>
                    <a:pt x="326053" y="247078"/>
                    <a:pt x="321379" y="242968"/>
                  </a:cubicBezTo>
                  <a:close/>
                  <a:moveTo>
                    <a:pt x="213596" y="220502"/>
                  </a:moveTo>
                  <a:cubicBezTo>
                    <a:pt x="208181" y="216368"/>
                    <a:pt x="200555" y="217105"/>
                    <a:pt x="196124" y="222222"/>
                  </a:cubicBezTo>
                  <a:cubicBezTo>
                    <a:pt x="178652" y="244027"/>
                    <a:pt x="166104" y="269152"/>
                    <a:pt x="158723" y="296046"/>
                  </a:cubicBezTo>
                  <a:cubicBezTo>
                    <a:pt x="158723" y="296072"/>
                    <a:pt x="158723" y="296072"/>
                    <a:pt x="158723" y="296098"/>
                  </a:cubicBezTo>
                  <a:cubicBezTo>
                    <a:pt x="156997" y="302668"/>
                    <a:pt x="160937" y="309385"/>
                    <a:pt x="167582" y="311059"/>
                  </a:cubicBezTo>
                  <a:lnTo>
                    <a:pt x="170780" y="311059"/>
                  </a:lnTo>
                  <a:cubicBezTo>
                    <a:pt x="176192" y="311033"/>
                    <a:pt x="181114" y="307292"/>
                    <a:pt x="182592" y="301955"/>
                  </a:cubicBezTo>
                  <a:cubicBezTo>
                    <a:pt x="188988" y="278551"/>
                    <a:pt x="200061" y="256699"/>
                    <a:pt x="215319" y="237726"/>
                  </a:cubicBezTo>
                  <a:cubicBezTo>
                    <a:pt x="215319" y="237628"/>
                    <a:pt x="215565" y="237530"/>
                    <a:pt x="215565" y="237432"/>
                  </a:cubicBezTo>
                  <a:cubicBezTo>
                    <a:pt x="219750" y="232215"/>
                    <a:pt x="218763" y="224635"/>
                    <a:pt x="213596" y="220502"/>
                  </a:cubicBezTo>
                  <a:close/>
                  <a:moveTo>
                    <a:pt x="153920" y="128273"/>
                  </a:moveTo>
                  <a:cubicBezTo>
                    <a:pt x="150844" y="128940"/>
                    <a:pt x="148014" y="130780"/>
                    <a:pt x="146169" y="133634"/>
                  </a:cubicBezTo>
                  <a:cubicBezTo>
                    <a:pt x="131159" y="157405"/>
                    <a:pt x="117379" y="182062"/>
                    <a:pt x="105322" y="207458"/>
                  </a:cubicBezTo>
                  <a:cubicBezTo>
                    <a:pt x="105322" y="208023"/>
                    <a:pt x="105322" y="208615"/>
                    <a:pt x="105322" y="209178"/>
                  </a:cubicBezTo>
                  <a:cubicBezTo>
                    <a:pt x="102121" y="213363"/>
                    <a:pt x="100400" y="218455"/>
                    <a:pt x="100400" y="223697"/>
                  </a:cubicBezTo>
                  <a:cubicBezTo>
                    <a:pt x="100643" y="229430"/>
                    <a:pt x="104580" y="234279"/>
                    <a:pt x="110241" y="235509"/>
                  </a:cubicBezTo>
                  <a:lnTo>
                    <a:pt x="112703" y="235509"/>
                  </a:lnTo>
                  <a:cubicBezTo>
                    <a:pt x="117131" y="234871"/>
                    <a:pt x="121071" y="231866"/>
                    <a:pt x="122791" y="227635"/>
                  </a:cubicBezTo>
                  <a:cubicBezTo>
                    <a:pt x="135587" y="199754"/>
                    <a:pt x="150352" y="172785"/>
                    <a:pt x="166840" y="146921"/>
                  </a:cubicBezTo>
                  <a:cubicBezTo>
                    <a:pt x="166840" y="146800"/>
                    <a:pt x="167086" y="146676"/>
                    <a:pt x="167086" y="146529"/>
                  </a:cubicBezTo>
                  <a:cubicBezTo>
                    <a:pt x="170532" y="140868"/>
                    <a:pt x="168809" y="133435"/>
                    <a:pt x="163148" y="129943"/>
                  </a:cubicBezTo>
                  <a:cubicBezTo>
                    <a:pt x="160318" y="128110"/>
                    <a:pt x="156996" y="127606"/>
                    <a:pt x="153920" y="128273"/>
                  </a:cubicBezTo>
                  <a:close/>
                  <a:moveTo>
                    <a:pt x="421284" y="31511"/>
                  </a:moveTo>
                  <a:lnTo>
                    <a:pt x="411196" y="39876"/>
                  </a:lnTo>
                  <a:cubicBezTo>
                    <a:pt x="397170" y="50704"/>
                    <a:pt x="383389" y="63009"/>
                    <a:pt x="369609" y="75312"/>
                  </a:cubicBezTo>
                  <a:cubicBezTo>
                    <a:pt x="366901" y="76790"/>
                    <a:pt x="364687" y="79226"/>
                    <a:pt x="363457" y="82202"/>
                  </a:cubicBezTo>
                  <a:cubicBezTo>
                    <a:pt x="361243" y="88477"/>
                    <a:pt x="363209" y="95466"/>
                    <a:pt x="368377" y="99674"/>
                  </a:cubicBezTo>
                  <a:cubicBezTo>
                    <a:pt x="370102" y="100462"/>
                    <a:pt x="371823" y="100881"/>
                    <a:pt x="373546" y="100904"/>
                  </a:cubicBezTo>
                  <a:cubicBezTo>
                    <a:pt x="377729" y="100734"/>
                    <a:pt x="381912" y="98765"/>
                    <a:pt x="384619" y="95492"/>
                  </a:cubicBezTo>
                  <a:cubicBezTo>
                    <a:pt x="385112" y="94779"/>
                    <a:pt x="385603" y="94115"/>
                    <a:pt x="386342" y="93523"/>
                  </a:cubicBezTo>
                  <a:cubicBezTo>
                    <a:pt x="399629" y="81466"/>
                    <a:pt x="413164" y="70145"/>
                    <a:pt x="426945" y="58827"/>
                  </a:cubicBezTo>
                  <a:lnTo>
                    <a:pt x="437033" y="50459"/>
                  </a:lnTo>
                  <a:cubicBezTo>
                    <a:pt x="442200" y="46005"/>
                    <a:pt x="442939" y="38254"/>
                    <a:pt x="438511" y="32986"/>
                  </a:cubicBezTo>
                  <a:cubicBezTo>
                    <a:pt x="438511" y="32888"/>
                    <a:pt x="438266" y="32816"/>
                    <a:pt x="438266" y="32741"/>
                  </a:cubicBezTo>
                  <a:cubicBezTo>
                    <a:pt x="433835" y="27698"/>
                    <a:pt x="426208" y="27155"/>
                    <a:pt x="421284" y="31511"/>
                  </a:cubicBezTo>
                  <a:close/>
                  <a:moveTo>
                    <a:pt x="347306" y="107"/>
                  </a:moveTo>
                  <a:cubicBezTo>
                    <a:pt x="344261" y="-302"/>
                    <a:pt x="341062" y="454"/>
                    <a:pt x="338355" y="2472"/>
                  </a:cubicBezTo>
                  <a:cubicBezTo>
                    <a:pt x="310794" y="19453"/>
                    <a:pt x="287664" y="42511"/>
                    <a:pt x="270438" y="69898"/>
                  </a:cubicBezTo>
                  <a:cubicBezTo>
                    <a:pt x="263547" y="70909"/>
                    <a:pt x="258874" y="77256"/>
                    <a:pt x="260104" y="84048"/>
                  </a:cubicBezTo>
                  <a:cubicBezTo>
                    <a:pt x="261085" y="90840"/>
                    <a:pt x="267239" y="95516"/>
                    <a:pt x="274129" y="94506"/>
                  </a:cubicBezTo>
                  <a:cubicBezTo>
                    <a:pt x="282249" y="94483"/>
                    <a:pt x="289633" y="89241"/>
                    <a:pt x="292093" y="81465"/>
                  </a:cubicBezTo>
                  <a:cubicBezTo>
                    <a:pt x="307596" y="57472"/>
                    <a:pt x="328512" y="37292"/>
                    <a:pt x="352875" y="22406"/>
                  </a:cubicBezTo>
                  <a:cubicBezTo>
                    <a:pt x="358290" y="18322"/>
                    <a:pt x="359517" y="10716"/>
                    <a:pt x="355582" y="5179"/>
                  </a:cubicBezTo>
                  <a:cubicBezTo>
                    <a:pt x="355582" y="5032"/>
                    <a:pt x="355337" y="4885"/>
                    <a:pt x="355337" y="4738"/>
                  </a:cubicBezTo>
                  <a:cubicBezTo>
                    <a:pt x="353244" y="2093"/>
                    <a:pt x="350352" y="517"/>
                    <a:pt x="347306" y="107"/>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01" name="Google Shape;1101;p25"/>
            <p:cNvSpPr/>
            <p:nvPr/>
          </p:nvSpPr>
          <p:spPr>
            <a:xfrm flipH="1">
              <a:off x="3007054" y="780417"/>
              <a:ext cx="499902" cy="600935"/>
            </a:xfrm>
            <a:custGeom>
              <a:rect b="b" l="l" r="r" t="t"/>
              <a:pathLst>
                <a:path extrusionOk="0" h="232695" w="193573">
                  <a:moveTo>
                    <a:pt x="274" y="232141"/>
                  </a:moveTo>
                  <a:cubicBezTo>
                    <a:pt x="-6394" y="182326"/>
                    <a:pt x="13418" y="154227"/>
                    <a:pt x="57424" y="133462"/>
                  </a:cubicBezTo>
                  <a:cubicBezTo>
                    <a:pt x="80378" y="120127"/>
                    <a:pt x="124099" y="98791"/>
                    <a:pt x="144958" y="84885"/>
                  </a:cubicBezTo>
                  <a:cubicBezTo>
                    <a:pt x="170675" y="63549"/>
                    <a:pt x="184201" y="32211"/>
                    <a:pt x="192583" y="-174"/>
                  </a:cubicBezTo>
                  <a:cubicBezTo>
                    <a:pt x="190011" y="27315"/>
                    <a:pt x="180106" y="53624"/>
                    <a:pt x="164008" y="76026"/>
                  </a:cubicBezTo>
                  <a:cubicBezTo>
                    <a:pt x="147625" y="99077"/>
                    <a:pt x="120384" y="108888"/>
                    <a:pt x="97333" y="122699"/>
                  </a:cubicBezTo>
                  <a:lnTo>
                    <a:pt x="61614" y="141749"/>
                  </a:lnTo>
                  <a:cubicBezTo>
                    <a:pt x="17514" y="161275"/>
                    <a:pt x="654" y="183373"/>
                    <a:pt x="179" y="232522"/>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02" name="Google Shape;1102;p25"/>
            <p:cNvSpPr/>
            <p:nvPr/>
          </p:nvSpPr>
          <p:spPr>
            <a:xfrm flipH="1">
              <a:off x="2684910" y="620788"/>
              <a:ext cx="210262" cy="318226"/>
            </a:xfrm>
            <a:custGeom>
              <a:rect b="b" l="l" r="r" t="t"/>
              <a:pathLst>
                <a:path extrusionOk="0" h="123224" w="81418">
                  <a:moveTo>
                    <a:pt x="-977" y="74855"/>
                  </a:moveTo>
                  <a:cubicBezTo>
                    <a:pt x="-977" y="39612"/>
                    <a:pt x="-311" y="21991"/>
                    <a:pt x="9596" y="12180"/>
                  </a:cubicBezTo>
                  <a:cubicBezTo>
                    <a:pt x="23120" y="-679"/>
                    <a:pt x="43219" y="-3822"/>
                    <a:pt x="59983" y="4275"/>
                  </a:cubicBezTo>
                  <a:cubicBezTo>
                    <a:pt x="81985" y="16467"/>
                    <a:pt x="80652" y="47518"/>
                    <a:pt x="80270" y="56376"/>
                  </a:cubicBezTo>
                  <a:cubicBezTo>
                    <a:pt x="78938" y="86475"/>
                    <a:pt x="59220" y="122480"/>
                    <a:pt x="34360" y="123051"/>
                  </a:cubicBezTo>
                  <a:cubicBezTo>
                    <a:pt x="22835" y="122956"/>
                    <a:pt x="11977" y="117412"/>
                    <a:pt x="5214" y="108097"/>
                  </a:cubicBezTo>
                  <a:cubicBezTo>
                    <a:pt x="737" y="102287"/>
                    <a:pt x="-1168" y="95143"/>
                    <a:pt x="-977" y="74855"/>
                  </a:cubicBezTo>
                  <a:close/>
                </a:path>
              </a:pathLst>
            </a:custGeom>
            <a:solidFill>
              <a:srgbClr val="CFB6A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1103" name="Google Shape;1103;p25"/>
          <p:cNvGrpSpPr/>
          <p:nvPr/>
        </p:nvGrpSpPr>
        <p:grpSpPr>
          <a:xfrm>
            <a:off x="957385" y="2301642"/>
            <a:ext cx="873423" cy="1262300"/>
            <a:chOff x="336042" y="1748680"/>
            <a:chExt cx="3442739" cy="5110527"/>
          </a:xfrm>
        </p:grpSpPr>
        <p:sp>
          <p:nvSpPr>
            <p:cNvPr id="1104" name="Google Shape;1104;p25"/>
            <p:cNvSpPr/>
            <p:nvPr/>
          </p:nvSpPr>
          <p:spPr>
            <a:xfrm flipH="1">
              <a:off x="1135921" y="1748680"/>
              <a:ext cx="1404282" cy="3440986"/>
            </a:xfrm>
            <a:custGeom>
              <a:rect b="b" l="l" r="r" t="t"/>
              <a:pathLst>
                <a:path extrusionOk="0" h="1222375" w="498857">
                  <a:moveTo>
                    <a:pt x="3901" y="157417"/>
                  </a:moveTo>
                  <a:cubicBezTo>
                    <a:pt x="-3053" y="134452"/>
                    <a:pt x="-2576" y="109897"/>
                    <a:pt x="5234" y="87218"/>
                  </a:cubicBezTo>
                  <a:cubicBezTo>
                    <a:pt x="9044" y="76645"/>
                    <a:pt x="24284" y="58643"/>
                    <a:pt x="55526" y="23686"/>
                  </a:cubicBezTo>
                  <a:cubicBezTo>
                    <a:pt x="71528" y="5493"/>
                    <a:pt x="77815" y="-793"/>
                    <a:pt x="86007" y="-126"/>
                  </a:cubicBezTo>
                  <a:cubicBezTo>
                    <a:pt x="94198" y="541"/>
                    <a:pt x="101246" y="10160"/>
                    <a:pt x="116486" y="35593"/>
                  </a:cubicBezTo>
                  <a:cubicBezTo>
                    <a:pt x="149728" y="90838"/>
                    <a:pt x="149633" y="89599"/>
                    <a:pt x="150871" y="93790"/>
                  </a:cubicBezTo>
                  <a:cubicBezTo>
                    <a:pt x="160396" y="127318"/>
                    <a:pt x="149062" y="159798"/>
                    <a:pt x="138965" y="179515"/>
                  </a:cubicBezTo>
                  <a:cubicBezTo>
                    <a:pt x="149442" y="163551"/>
                    <a:pt x="164111" y="150740"/>
                    <a:pt x="181352" y="142463"/>
                  </a:cubicBezTo>
                  <a:cubicBezTo>
                    <a:pt x="204974" y="131604"/>
                    <a:pt x="231834" y="129709"/>
                    <a:pt x="256789" y="137129"/>
                  </a:cubicBezTo>
                  <a:cubicBezTo>
                    <a:pt x="268029" y="140082"/>
                    <a:pt x="277934" y="142844"/>
                    <a:pt x="283269" y="151702"/>
                  </a:cubicBezTo>
                  <a:cubicBezTo>
                    <a:pt x="286032" y="156274"/>
                    <a:pt x="288888" y="164752"/>
                    <a:pt x="279268" y="192755"/>
                  </a:cubicBezTo>
                  <a:cubicBezTo>
                    <a:pt x="271172" y="216405"/>
                    <a:pt x="259552" y="238713"/>
                    <a:pt x="244883" y="258953"/>
                  </a:cubicBezTo>
                  <a:cubicBezTo>
                    <a:pt x="234978" y="272575"/>
                    <a:pt x="223833" y="285319"/>
                    <a:pt x="211736" y="297053"/>
                  </a:cubicBezTo>
                  <a:cubicBezTo>
                    <a:pt x="227262" y="295187"/>
                    <a:pt x="242978" y="296092"/>
                    <a:pt x="258123" y="299721"/>
                  </a:cubicBezTo>
                  <a:cubicBezTo>
                    <a:pt x="278125" y="304674"/>
                    <a:pt x="296700" y="314189"/>
                    <a:pt x="312415" y="327534"/>
                  </a:cubicBezTo>
                  <a:cubicBezTo>
                    <a:pt x="330417" y="342202"/>
                    <a:pt x="343182" y="352584"/>
                    <a:pt x="344134" y="368586"/>
                  </a:cubicBezTo>
                  <a:cubicBezTo>
                    <a:pt x="345086" y="384588"/>
                    <a:pt x="333371" y="398019"/>
                    <a:pt x="322989" y="409544"/>
                  </a:cubicBezTo>
                  <a:cubicBezTo>
                    <a:pt x="313559" y="419793"/>
                    <a:pt x="302319" y="428308"/>
                    <a:pt x="289936" y="434690"/>
                  </a:cubicBezTo>
                  <a:cubicBezTo>
                    <a:pt x="266505" y="447539"/>
                    <a:pt x="240883" y="456093"/>
                    <a:pt x="214403" y="459931"/>
                  </a:cubicBezTo>
                  <a:cubicBezTo>
                    <a:pt x="235644" y="470218"/>
                    <a:pt x="253074" y="479934"/>
                    <a:pt x="266028" y="487649"/>
                  </a:cubicBezTo>
                  <a:cubicBezTo>
                    <a:pt x="297080" y="506127"/>
                    <a:pt x="306415" y="514985"/>
                    <a:pt x="313653" y="524797"/>
                  </a:cubicBezTo>
                  <a:cubicBezTo>
                    <a:pt x="322035" y="533874"/>
                    <a:pt x="327179" y="545513"/>
                    <a:pt x="328227" y="557848"/>
                  </a:cubicBezTo>
                  <a:cubicBezTo>
                    <a:pt x="328227" y="576898"/>
                    <a:pt x="312892" y="590614"/>
                    <a:pt x="297747" y="604235"/>
                  </a:cubicBezTo>
                  <a:cubicBezTo>
                    <a:pt x="279077" y="620104"/>
                    <a:pt x="257457" y="632229"/>
                    <a:pt x="234215" y="639953"/>
                  </a:cubicBezTo>
                  <a:cubicBezTo>
                    <a:pt x="213736" y="646993"/>
                    <a:pt x="192305" y="651003"/>
                    <a:pt x="170684" y="651860"/>
                  </a:cubicBezTo>
                  <a:cubicBezTo>
                    <a:pt x="195163" y="649498"/>
                    <a:pt x="219737" y="653603"/>
                    <a:pt x="242121" y="663766"/>
                  </a:cubicBezTo>
                  <a:cubicBezTo>
                    <a:pt x="258980" y="671996"/>
                    <a:pt x="274315" y="683226"/>
                    <a:pt x="287175" y="696913"/>
                  </a:cubicBezTo>
                  <a:cubicBezTo>
                    <a:pt x="306891" y="715963"/>
                    <a:pt x="318035" y="724917"/>
                    <a:pt x="318892" y="737966"/>
                  </a:cubicBezTo>
                  <a:cubicBezTo>
                    <a:pt x="319749" y="751015"/>
                    <a:pt x="311178" y="761112"/>
                    <a:pt x="295080" y="778923"/>
                  </a:cubicBezTo>
                  <a:cubicBezTo>
                    <a:pt x="276316" y="799821"/>
                    <a:pt x="253646" y="816928"/>
                    <a:pt x="228405" y="829311"/>
                  </a:cubicBezTo>
                  <a:cubicBezTo>
                    <a:pt x="209546" y="838302"/>
                    <a:pt x="189543" y="844522"/>
                    <a:pt x="168874" y="847789"/>
                  </a:cubicBezTo>
                  <a:cubicBezTo>
                    <a:pt x="196401" y="846141"/>
                    <a:pt x="223928" y="849361"/>
                    <a:pt x="250313" y="857314"/>
                  </a:cubicBezTo>
                  <a:cubicBezTo>
                    <a:pt x="264410" y="862010"/>
                    <a:pt x="277745" y="868716"/>
                    <a:pt x="289936" y="877222"/>
                  </a:cubicBezTo>
                  <a:cubicBezTo>
                    <a:pt x="302890" y="885508"/>
                    <a:pt x="305652" y="889413"/>
                    <a:pt x="307177" y="893128"/>
                  </a:cubicBezTo>
                  <a:cubicBezTo>
                    <a:pt x="312606" y="905987"/>
                    <a:pt x="304605" y="920560"/>
                    <a:pt x="299271" y="930181"/>
                  </a:cubicBezTo>
                  <a:cubicBezTo>
                    <a:pt x="292699" y="941677"/>
                    <a:pt x="284126" y="951983"/>
                    <a:pt x="274125" y="960661"/>
                  </a:cubicBezTo>
                  <a:cubicBezTo>
                    <a:pt x="259838" y="973805"/>
                    <a:pt x="243074" y="989236"/>
                    <a:pt x="223833" y="1005618"/>
                  </a:cubicBezTo>
                  <a:cubicBezTo>
                    <a:pt x="248884" y="1001332"/>
                    <a:pt x="269172" y="996093"/>
                    <a:pt x="283364" y="992378"/>
                  </a:cubicBezTo>
                  <a:cubicBezTo>
                    <a:pt x="315845" y="983520"/>
                    <a:pt x="330989" y="976472"/>
                    <a:pt x="344229" y="984473"/>
                  </a:cubicBezTo>
                  <a:cubicBezTo>
                    <a:pt x="352896" y="990816"/>
                    <a:pt x="358612" y="1000351"/>
                    <a:pt x="360135" y="1010952"/>
                  </a:cubicBezTo>
                  <a:cubicBezTo>
                    <a:pt x="371375" y="1051148"/>
                    <a:pt x="362327" y="1091820"/>
                    <a:pt x="353563" y="1118204"/>
                  </a:cubicBezTo>
                  <a:cubicBezTo>
                    <a:pt x="367946" y="1094630"/>
                    <a:pt x="387949" y="1074989"/>
                    <a:pt x="411761" y="1061054"/>
                  </a:cubicBezTo>
                  <a:cubicBezTo>
                    <a:pt x="423572" y="1054386"/>
                    <a:pt x="429573" y="1051053"/>
                    <a:pt x="436907" y="1051529"/>
                  </a:cubicBezTo>
                  <a:cubicBezTo>
                    <a:pt x="473578" y="1055339"/>
                    <a:pt x="497867" y="1142874"/>
                    <a:pt x="497867" y="1142874"/>
                  </a:cubicBezTo>
                  <a:lnTo>
                    <a:pt x="497867" y="1142874"/>
                  </a:lnTo>
                  <a:cubicBezTo>
                    <a:pt x="477293" y="1176306"/>
                    <a:pt x="447098" y="1210311"/>
                    <a:pt x="405189" y="1219645"/>
                  </a:cubicBezTo>
                  <a:cubicBezTo>
                    <a:pt x="303081" y="1242410"/>
                    <a:pt x="176589" y="1109155"/>
                    <a:pt x="124487" y="979996"/>
                  </a:cubicBezTo>
                  <a:cubicBezTo>
                    <a:pt x="60098" y="820072"/>
                    <a:pt x="136774" y="732346"/>
                    <a:pt x="114962" y="511366"/>
                  </a:cubicBezTo>
                  <a:cubicBezTo>
                    <a:pt x="102008" y="387132"/>
                    <a:pt x="64289" y="266764"/>
                    <a:pt x="3901" y="15741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05" name="Google Shape;1105;p25"/>
            <p:cNvSpPr/>
            <p:nvPr/>
          </p:nvSpPr>
          <p:spPr>
            <a:xfrm flipH="1">
              <a:off x="412415" y="2009728"/>
              <a:ext cx="3366366" cy="4849479"/>
            </a:xfrm>
            <a:custGeom>
              <a:rect b="b" l="l" r="r" t="t"/>
              <a:pathLst>
                <a:path extrusionOk="0" h="1722728" w="1195867">
                  <a:moveTo>
                    <a:pt x="1158011" y="1403109"/>
                  </a:moveTo>
                  <a:cubicBezTo>
                    <a:pt x="1132579" y="1487120"/>
                    <a:pt x="1096956" y="1567720"/>
                    <a:pt x="1052093" y="1643139"/>
                  </a:cubicBezTo>
                  <a:cubicBezTo>
                    <a:pt x="1038949" y="1665714"/>
                    <a:pt x="1013993" y="1706290"/>
                    <a:pt x="974369" y="1712005"/>
                  </a:cubicBezTo>
                  <a:cubicBezTo>
                    <a:pt x="968177" y="1712862"/>
                    <a:pt x="949890" y="1715529"/>
                    <a:pt x="939127" y="1704957"/>
                  </a:cubicBezTo>
                  <a:cubicBezTo>
                    <a:pt x="925125" y="1691241"/>
                    <a:pt x="937984" y="1669142"/>
                    <a:pt x="936460" y="1620184"/>
                  </a:cubicBezTo>
                  <a:cubicBezTo>
                    <a:pt x="935507" y="1588465"/>
                    <a:pt x="934840" y="1567606"/>
                    <a:pt x="920552" y="1553509"/>
                  </a:cubicBezTo>
                  <a:cubicBezTo>
                    <a:pt x="900075" y="1532744"/>
                    <a:pt x="864450" y="1537983"/>
                    <a:pt x="842925" y="1541126"/>
                  </a:cubicBezTo>
                  <a:cubicBezTo>
                    <a:pt x="826256" y="1543603"/>
                    <a:pt x="776916" y="1550651"/>
                    <a:pt x="751104" y="1588751"/>
                  </a:cubicBezTo>
                  <a:cubicBezTo>
                    <a:pt x="734149" y="1613707"/>
                    <a:pt x="745198" y="1625709"/>
                    <a:pt x="721100" y="1678858"/>
                  </a:cubicBezTo>
                  <a:cubicBezTo>
                    <a:pt x="713004" y="1696765"/>
                    <a:pt x="700430" y="1728674"/>
                    <a:pt x="675188" y="1721530"/>
                  </a:cubicBezTo>
                  <a:cubicBezTo>
                    <a:pt x="664997" y="1717958"/>
                    <a:pt x="656234" y="1710957"/>
                    <a:pt x="650614" y="1701718"/>
                  </a:cubicBezTo>
                  <a:cubicBezTo>
                    <a:pt x="624039" y="1663618"/>
                    <a:pt x="632993" y="1610659"/>
                    <a:pt x="618706" y="1567606"/>
                  </a:cubicBezTo>
                  <a:cubicBezTo>
                    <a:pt x="606323" y="1530268"/>
                    <a:pt x="579177" y="1508265"/>
                    <a:pt x="562794" y="1561033"/>
                  </a:cubicBezTo>
                  <a:cubicBezTo>
                    <a:pt x="553269" y="1592466"/>
                    <a:pt x="560984" y="1628566"/>
                    <a:pt x="556889" y="1661141"/>
                  </a:cubicBezTo>
                  <a:cubicBezTo>
                    <a:pt x="554126" y="1683620"/>
                    <a:pt x="550031" y="1716863"/>
                    <a:pt x="533933" y="1721149"/>
                  </a:cubicBezTo>
                  <a:cubicBezTo>
                    <a:pt x="522788" y="1724197"/>
                    <a:pt x="509930" y="1711624"/>
                    <a:pt x="502215" y="1703528"/>
                  </a:cubicBezTo>
                  <a:cubicBezTo>
                    <a:pt x="443636" y="1639615"/>
                    <a:pt x="397440" y="1490644"/>
                    <a:pt x="394487" y="1481119"/>
                  </a:cubicBezTo>
                  <a:cubicBezTo>
                    <a:pt x="362769" y="1378820"/>
                    <a:pt x="355339" y="1378154"/>
                    <a:pt x="311525" y="1235755"/>
                  </a:cubicBezTo>
                  <a:cubicBezTo>
                    <a:pt x="289046" y="1162603"/>
                    <a:pt x="281330" y="1130980"/>
                    <a:pt x="281521" y="1089260"/>
                  </a:cubicBezTo>
                  <a:cubicBezTo>
                    <a:pt x="281521" y="1043254"/>
                    <a:pt x="291046" y="1014299"/>
                    <a:pt x="315049" y="939146"/>
                  </a:cubicBezTo>
                  <a:cubicBezTo>
                    <a:pt x="362674" y="788842"/>
                    <a:pt x="407727" y="640728"/>
                    <a:pt x="443922" y="487280"/>
                  </a:cubicBezTo>
                  <a:cubicBezTo>
                    <a:pt x="452400" y="451848"/>
                    <a:pt x="454209" y="422987"/>
                    <a:pt x="412203" y="412223"/>
                  </a:cubicBezTo>
                  <a:cubicBezTo>
                    <a:pt x="376771" y="402698"/>
                    <a:pt x="349148" y="425939"/>
                    <a:pt x="318573" y="438703"/>
                  </a:cubicBezTo>
                  <a:cubicBezTo>
                    <a:pt x="231610" y="475279"/>
                    <a:pt x="135407" y="425844"/>
                    <a:pt x="129693" y="422891"/>
                  </a:cubicBezTo>
                  <a:cubicBezTo>
                    <a:pt x="55969" y="383744"/>
                    <a:pt x="28346" y="312878"/>
                    <a:pt x="20250" y="292208"/>
                  </a:cubicBezTo>
                  <a:cubicBezTo>
                    <a:pt x="7963" y="260585"/>
                    <a:pt x="-14325" y="203531"/>
                    <a:pt x="9677" y="150953"/>
                  </a:cubicBezTo>
                  <a:cubicBezTo>
                    <a:pt x="17963" y="132950"/>
                    <a:pt x="36061" y="105899"/>
                    <a:pt x="127978" y="66275"/>
                  </a:cubicBezTo>
                  <a:cubicBezTo>
                    <a:pt x="210940" y="30556"/>
                    <a:pt x="308953" y="-11735"/>
                    <a:pt x="440398" y="2744"/>
                  </a:cubicBezTo>
                  <a:cubicBezTo>
                    <a:pt x="484308" y="7601"/>
                    <a:pt x="523551" y="12269"/>
                    <a:pt x="558698" y="28080"/>
                  </a:cubicBezTo>
                  <a:cubicBezTo>
                    <a:pt x="574891" y="35424"/>
                    <a:pt x="589749" y="45330"/>
                    <a:pt x="602799" y="57417"/>
                  </a:cubicBezTo>
                  <a:cubicBezTo>
                    <a:pt x="619944" y="73286"/>
                    <a:pt x="633946" y="92297"/>
                    <a:pt x="643947" y="113424"/>
                  </a:cubicBezTo>
                  <a:cubicBezTo>
                    <a:pt x="662997" y="153715"/>
                    <a:pt x="669093" y="198101"/>
                    <a:pt x="673475" y="235725"/>
                  </a:cubicBezTo>
                  <a:cubicBezTo>
                    <a:pt x="681761" y="308020"/>
                    <a:pt x="667855" y="327927"/>
                    <a:pt x="651376" y="464325"/>
                  </a:cubicBezTo>
                  <a:cubicBezTo>
                    <a:pt x="640423" y="555003"/>
                    <a:pt x="631183" y="637871"/>
                    <a:pt x="638994" y="739693"/>
                  </a:cubicBezTo>
                  <a:cubicBezTo>
                    <a:pt x="646804" y="841515"/>
                    <a:pt x="651471" y="892093"/>
                    <a:pt x="691952" y="942671"/>
                  </a:cubicBezTo>
                  <a:cubicBezTo>
                    <a:pt x="759581" y="1027443"/>
                    <a:pt x="866260" y="1033825"/>
                    <a:pt x="880834" y="1034492"/>
                  </a:cubicBezTo>
                  <a:cubicBezTo>
                    <a:pt x="914456" y="1036015"/>
                    <a:pt x="967321" y="1040016"/>
                    <a:pt x="983513" y="1001630"/>
                  </a:cubicBezTo>
                  <a:cubicBezTo>
                    <a:pt x="990847" y="984390"/>
                    <a:pt x="985800" y="964769"/>
                    <a:pt x="981608" y="946576"/>
                  </a:cubicBezTo>
                  <a:cubicBezTo>
                    <a:pt x="958557" y="845515"/>
                    <a:pt x="992943" y="776650"/>
                    <a:pt x="1052093" y="697306"/>
                  </a:cubicBezTo>
                  <a:cubicBezTo>
                    <a:pt x="1077049" y="663874"/>
                    <a:pt x="1105433" y="633137"/>
                    <a:pt x="1136771" y="605581"/>
                  </a:cubicBezTo>
                  <a:cubicBezTo>
                    <a:pt x="1091622" y="702164"/>
                    <a:pt x="1088003" y="780174"/>
                    <a:pt x="1090955" y="827990"/>
                  </a:cubicBezTo>
                  <a:cubicBezTo>
                    <a:pt x="1093908" y="875805"/>
                    <a:pt x="1104671" y="912000"/>
                    <a:pt x="1126198" y="985057"/>
                  </a:cubicBezTo>
                  <a:cubicBezTo>
                    <a:pt x="1162774" y="1108882"/>
                    <a:pt x="1185348" y="1125741"/>
                    <a:pt x="1192873" y="1188130"/>
                  </a:cubicBezTo>
                  <a:cubicBezTo>
                    <a:pt x="1200397" y="1243756"/>
                    <a:pt x="1186300" y="1296810"/>
                    <a:pt x="1158011" y="140310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06" name="Google Shape;1106;p25"/>
            <p:cNvSpPr/>
            <p:nvPr/>
          </p:nvSpPr>
          <p:spPr>
            <a:xfrm flipH="1" rot="1801764">
              <a:off x="1938434" y="1927726"/>
              <a:ext cx="482317" cy="1014556"/>
            </a:xfrm>
            <a:custGeom>
              <a:rect b="b" l="l" r="r" t="t"/>
              <a:pathLst>
                <a:path extrusionOk="0" h="1015458" w="482746">
                  <a:moveTo>
                    <a:pt x="230798" y="943546"/>
                  </a:moveTo>
                  <a:cubicBezTo>
                    <a:pt x="216713" y="934487"/>
                    <a:pt x="195481" y="942400"/>
                    <a:pt x="183374" y="961224"/>
                  </a:cubicBezTo>
                  <a:cubicBezTo>
                    <a:pt x="171267" y="980047"/>
                    <a:pt x="172872" y="1002649"/>
                    <a:pt x="186956" y="1011708"/>
                  </a:cubicBezTo>
                  <a:cubicBezTo>
                    <a:pt x="201041" y="1020767"/>
                    <a:pt x="222273" y="1012854"/>
                    <a:pt x="234380" y="994031"/>
                  </a:cubicBezTo>
                  <a:cubicBezTo>
                    <a:pt x="246487" y="975207"/>
                    <a:pt x="244882" y="952605"/>
                    <a:pt x="230798" y="943546"/>
                  </a:cubicBezTo>
                  <a:close/>
                  <a:moveTo>
                    <a:pt x="121253" y="822792"/>
                  </a:moveTo>
                  <a:cubicBezTo>
                    <a:pt x="104876" y="819364"/>
                    <a:pt x="87888" y="834326"/>
                    <a:pt x="83308" y="856207"/>
                  </a:cubicBezTo>
                  <a:cubicBezTo>
                    <a:pt x="78729" y="878090"/>
                    <a:pt x="88294" y="898606"/>
                    <a:pt x="104669" y="902033"/>
                  </a:cubicBezTo>
                  <a:cubicBezTo>
                    <a:pt x="121046" y="905461"/>
                    <a:pt x="138031" y="890498"/>
                    <a:pt x="142610" y="868618"/>
                  </a:cubicBezTo>
                  <a:cubicBezTo>
                    <a:pt x="147190" y="846737"/>
                    <a:pt x="137625" y="826218"/>
                    <a:pt x="121253" y="822792"/>
                  </a:cubicBezTo>
                  <a:close/>
                  <a:moveTo>
                    <a:pt x="355836" y="749622"/>
                  </a:moveTo>
                  <a:cubicBezTo>
                    <a:pt x="338882" y="738717"/>
                    <a:pt x="312726" y="749181"/>
                    <a:pt x="297414" y="772988"/>
                  </a:cubicBezTo>
                  <a:cubicBezTo>
                    <a:pt x="282100" y="796797"/>
                    <a:pt x="283427" y="824935"/>
                    <a:pt x="300381" y="835840"/>
                  </a:cubicBezTo>
                  <a:cubicBezTo>
                    <a:pt x="317333" y="846743"/>
                    <a:pt x="343489" y="836279"/>
                    <a:pt x="358801" y="812472"/>
                  </a:cubicBezTo>
                  <a:cubicBezTo>
                    <a:pt x="374115" y="788663"/>
                    <a:pt x="372788" y="760525"/>
                    <a:pt x="355836" y="749622"/>
                  </a:cubicBezTo>
                  <a:close/>
                  <a:moveTo>
                    <a:pt x="200917" y="617551"/>
                  </a:moveTo>
                  <a:cubicBezTo>
                    <a:pt x="195440" y="610233"/>
                    <a:pt x="187875" y="605707"/>
                    <a:pt x="179520" y="605707"/>
                  </a:cubicBezTo>
                  <a:cubicBezTo>
                    <a:pt x="162804" y="605707"/>
                    <a:pt x="149254" y="623814"/>
                    <a:pt x="149254" y="646147"/>
                  </a:cubicBezTo>
                  <a:cubicBezTo>
                    <a:pt x="149254" y="668483"/>
                    <a:pt x="162807" y="686587"/>
                    <a:pt x="179520" y="686587"/>
                  </a:cubicBezTo>
                  <a:cubicBezTo>
                    <a:pt x="196235" y="686587"/>
                    <a:pt x="209782" y="668480"/>
                    <a:pt x="209782" y="646147"/>
                  </a:cubicBezTo>
                  <a:cubicBezTo>
                    <a:pt x="209782" y="634979"/>
                    <a:pt x="206394" y="624870"/>
                    <a:pt x="200917" y="617551"/>
                  </a:cubicBezTo>
                  <a:close/>
                  <a:moveTo>
                    <a:pt x="73942" y="484277"/>
                  </a:moveTo>
                  <a:cubicBezTo>
                    <a:pt x="67319" y="477970"/>
                    <a:pt x="59100" y="474766"/>
                    <a:pt x="50856" y="476160"/>
                  </a:cubicBezTo>
                  <a:cubicBezTo>
                    <a:pt x="34365" y="478947"/>
                    <a:pt x="24019" y="499069"/>
                    <a:pt x="27743" y="521102"/>
                  </a:cubicBezTo>
                  <a:cubicBezTo>
                    <a:pt x="31467" y="543138"/>
                    <a:pt x="47853" y="558740"/>
                    <a:pt x="64342" y="555953"/>
                  </a:cubicBezTo>
                  <a:cubicBezTo>
                    <a:pt x="80833" y="553166"/>
                    <a:pt x="91178" y="533043"/>
                    <a:pt x="87455" y="511010"/>
                  </a:cubicBezTo>
                  <a:cubicBezTo>
                    <a:pt x="85593" y="499993"/>
                    <a:pt x="80565" y="490583"/>
                    <a:pt x="73942" y="484277"/>
                  </a:cubicBezTo>
                  <a:close/>
                  <a:moveTo>
                    <a:pt x="367770" y="535641"/>
                  </a:moveTo>
                  <a:cubicBezTo>
                    <a:pt x="361304" y="531672"/>
                    <a:pt x="354118" y="529339"/>
                    <a:pt x="346494" y="529048"/>
                  </a:cubicBezTo>
                  <a:cubicBezTo>
                    <a:pt x="315988" y="527885"/>
                    <a:pt x="290010" y="559831"/>
                    <a:pt x="288463" y="600401"/>
                  </a:cubicBezTo>
                  <a:cubicBezTo>
                    <a:pt x="286915" y="640968"/>
                    <a:pt x="310388" y="674800"/>
                    <a:pt x="340890" y="675964"/>
                  </a:cubicBezTo>
                  <a:cubicBezTo>
                    <a:pt x="371395" y="677127"/>
                    <a:pt x="397374" y="645181"/>
                    <a:pt x="398921" y="604614"/>
                  </a:cubicBezTo>
                  <a:cubicBezTo>
                    <a:pt x="400082" y="574186"/>
                    <a:pt x="387167" y="547549"/>
                    <a:pt x="367770" y="535641"/>
                  </a:cubicBezTo>
                  <a:close/>
                  <a:moveTo>
                    <a:pt x="224886" y="269654"/>
                  </a:moveTo>
                  <a:cubicBezTo>
                    <a:pt x="217164" y="265304"/>
                    <a:pt x="208674" y="262899"/>
                    <a:pt x="199763" y="262899"/>
                  </a:cubicBezTo>
                  <a:cubicBezTo>
                    <a:pt x="164113" y="262899"/>
                    <a:pt x="135217" y="301388"/>
                    <a:pt x="135217" y="348869"/>
                  </a:cubicBezTo>
                  <a:cubicBezTo>
                    <a:pt x="135217" y="396348"/>
                    <a:pt x="164113" y="434837"/>
                    <a:pt x="199763" y="434837"/>
                  </a:cubicBezTo>
                  <a:cubicBezTo>
                    <a:pt x="235409" y="434837"/>
                    <a:pt x="264305" y="396348"/>
                    <a:pt x="264305" y="348869"/>
                  </a:cubicBezTo>
                  <a:cubicBezTo>
                    <a:pt x="264305" y="313258"/>
                    <a:pt x="248051" y="282705"/>
                    <a:pt x="224886" y="269654"/>
                  </a:cubicBezTo>
                  <a:close/>
                  <a:moveTo>
                    <a:pt x="51662" y="11845"/>
                  </a:moveTo>
                  <a:cubicBezTo>
                    <a:pt x="46186" y="4526"/>
                    <a:pt x="38620" y="0"/>
                    <a:pt x="30265" y="0"/>
                  </a:cubicBezTo>
                  <a:cubicBezTo>
                    <a:pt x="13549" y="0"/>
                    <a:pt x="0" y="18107"/>
                    <a:pt x="0" y="40440"/>
                  </a:cubicBezTo>
                  <a:cubicBezTo>
                    <a:pt x="0" y="62775"/>
                    <a:pt x="13552" y="80880"/>
                    <a:pt x="30265" y="80879"/>
                  </a:cubicBezTo>
                  <a:cubicBezTo>
                    <a:pt x="46981" y="80880"/>
                    <a:pt x="60527" y="62773"/>
                    <a:pt x="60527" y="40440"/>
                  </a:cubicBezTo>
                  <a:cubicBezTo>
                    <a:pt x="60527" y="29273"/>
                    <a:pt x="57139" y="19163"/>
                    <a:pt x="51662" y="11845"/>
                  </a:cubicBezTo>
                  <a:close/>
                  <a:moveTo>
                    <a:pt x="393522" y="198509"/>
                  </a:moveTo>
                  <a:cubicBezTo>
                    <a:pt x="344748" y="238434"/>
                    <a:pt x="332807" y="326580"/>
                    <a:pt x="369566" y="409750"/>
                  </a:cubicBezTo>
                  <a:cubicBezTo>
                    <a:pt x="390388" y="461572"/>
                    <a:pt x="430310" y="503378"/>
                    <a:pt x="481030" y="526504"/>
                  </a:cubicBezTo>
                  <a:cubicBezTo>
                    <a:pt x="486418" y="460948"/>
                    <a:pt x="479079" y="394906"/>
                    <a:pt x="459654" y="332099"/>
                  </a:cubicBezTo>
                  <a:cubicBezTo>
                    <a:pt x="444884" y="284269"/>
                    <a:pt x="422630" y="239206"/>
                    <a:pt x="393522" y="198509"/>
                  </a:cubicBezTo>
                  <a:close/>
                  <a:moveTo>
                    <a:pt x="223108" y="84551"/>
                  </a:moveTo>
                  <a:cubicBezTo>
                    <a:pt x="215916" y="78888"/>
                    <a:pt x="207426" y="76465"/>
                    <a:pt x="199343" y="78627"/>
                  </a:cubicBezTo>
                  <a:cubicBezTo>
                    <a:pt x="183171" y="82951"/>
                    <a:pt x="174747" y="103974"/>
                    <a:pt x="180525" y="125580"/>
                  </a:cubicBezTo>
                  <a:cubicBezTo>
                    <a:pt x="186303" y="147190"/>
                    <a:pt x="204098" y="161199"/>
                    <a:pt x="220267" y="156875"/>
                  </a:cubicBezTo>
                  <a:cubicBezTo>
                    <a:pt x="236438" y="152551"/>
                    <a:pt x="244860" y="131529"/>
                    <a:pt x="239082" y="109922"/>
                  </a:cubicBezTo>
                  <a:cubicBezTo>
                    <a:pt x="236193" y="99119"/>
                    <a:pt x="230300" y="90214"/>
                    <a:pt x="223108" y="8455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07" name="Google Shape;1107;p25"/>
            <p:cNvSpPr/>
            <p:nvPr/>
          </p:nvSpPr>
          <p:spPr>
            <a:xfrm flipH="1" rot="4672513">
              <a:off x="462138" y="4637317"/>
              <a:ext cx="1378168" cy="1371482"/>
            </a:xfrm>
            <a:custGeom>
              <a:rect b="b" l="l" r="r" t="t"/>
              <a:pathLst>
                <a:path extrusionOk="0" h="1371752" w="1378439">
                  <a:moveTo>
                    <a:pt x="83619" y="1190029"/>
                  </a:moveTo>
                  <a:cubicBezTo>
                    <a:pt x="83619" y="1169160"/>
                    <a:pt x="64900" y="1152242"/>
                    <a:pt x="41808" y="1152242"/>
                  </a:cubicBezTo>
                  <a:cubicBezTo>
                    <a:pt x="18719" y="1152242"/>
                    <a:pt x="0" y="1169157"/>
                    <a:pt x="0" y="1190029"/>
                  </a:cubicBezTo>
                  <a:cubicBezTo>
                    <a:pt x="1" y="1210898"/>
                    <a:pt x="18720" y="1227817"/>
                    <a:pt x="41808" y="1227817"/>
                  </a:cubicBezTo>
                  <a:cubicBezTo>
                    <a:pt x="64900" y="1227817"/>
                    <a:pt x="83619" y="1210898"/>
                    <a:pt x="83619" y="1190029"/>
                  </a:cubicBezTo>
                  <a:close/>
                  <a:moveTo>
                    <a:pt x="370444" y="615263"/>
                  </a:moveTo>
                  <a:cubicBezTo>
                    <a:pt x="370444" y="594394"/>
                    <a:pt x="351725" y="577476"/>
                    <a:pt x="328633" y="577476"/>
                  </a:cubicBezTo>
                  <a:cubicBezTo>
                    <a:pt x="305544" y="577476"/>
                    <a:pt x="286825" y="594392"/>
                    <a:pt x="286825" y="615263"/>
                  </a:cubicBezTo>
                  <a:cubicBezTo>
                    <a:pt x="286825" y="636132"/>
                    <a:pt x="305545" y="653051"/>
                    <a:pt x="328633" y="653051"/>
                  </a:cubicBezTo>
                  <a:cubicBezTo>
                    <a:pt x="351725" y="653051"/>
                    <a:pt x="370444" y="636132"/>
                    <a:pt x="370444" y="615263"/>
                  </a:cubicBezTo>
                  <a:close/>
                  <a:moveTo>
                    <a:pt x="512325" y="1121898"/>
                  </a:moveTo>
                  <a:cubicBezTo>
                    <a:pt x="510137" y="1086488"/>
                    <a:pt x="480664" y="1045354"/>
                    <a:pt x="434165" y="1018241"/>
                  </a:cubicBezTo>
                  <a:cubicBezTo>
                    <a:pt x="372169" y="982093"/>
                    <a:pt x="303380" y="984562"/>
                    <a:pt x="280524" y="1023762"/>
                  </a:cubicBezTo>
                  <a:cubicBezTo>
                    <a:pt x="257669" y="1062959"/>
                    <a:pt x="289400" y="1124037"/>
                    <a:pt x="351401" y="1160188"/>
                  </a:cubicBezTo>
                  <a:cubicBezTo>
                    <a:pt x="413397" y="1196336"/>
                    <a:pt x="482184" y="1193866"/>
                    <a:pt x="505038" y="1154669"/>
                  </a:cubicBezTo>
                  <a:cubicBezTo>
                    <a:pt x="510752" y="1144869"/>
                    <a:pt x="513055" y="1133702"/>
                    <a:pt x="512325" y="1121898"/>
                  </a:cubicBezTo>
                  <a:close/>
                  <a:moveTo>
                    <a:pt x="669016" y="1333965"/>
                  </a:moveTo>
                  <a:cubicBezTo>
                    <a:pt x="669016" y="1313096"/>
                    <a:pt x="650294" y="1296177"/>
                    <a:pt x="627205" y="1296177"/>
                  </a:cubicBezTo>
                  <a:cubicBezTo>
                    <a:pt x="604117" y="1296177"/>
                    <a:pt x="585395" y="1313093"/>
                    <a:pt x="585394" y="1333965"/>
                  </a:cubicBezTo>
                  <a:cubicBezTo>
                    <a:pt x="585395" y="1354834"/>
                    <a:pt x="604117" y="1371752"/>
                    <a:pt x="627206" y="1371752"/>
                  </a:cubicBezTo>
                  <a:cubicBezTo>
                    <a:pt x="650294" y="1371752"/>
                    <a:pt x="669016" y="1354834"/>
                    <a:pt x="669016" y="1333965"/>
                  </a:cubicBezTo>
                  <a:close/>
                  <a:moveTo>
                    <a:pt x="587285" y="860759"/>
                  </a:moveTo>
                  <a:cubicBezTo>
                    <a:pt x="587285" y="839890"/>
                    <a:pt x="568566" y="822972"/>
                    <a:pt x="545477" y="822972"/>
                  </a:cubicBezTo>
                  <a:cubicBezTo>
                    <a:pt x="522386" y="822972"/>
                    <a:pt x="503667" y="839887"/>
                    <a:pt x="503666" y="860759"/>
                  </a:cubicBezTo>
                  <a:cubicBezTo>
                    <a:pt x="503667" y="881628"/>
                    <a:pt x="522386" y="898547"/>
                    <a:pt x="545478" y="898547"/>
                  </a:cubicBezTo>
                  <a:cubicBezTo>
                    <a:pt x="568566" y="898547"/>
                    <a:pt x="587285" y="881628"/>
                    <a:pt x="587285" y="860759"/>
                  </a:cubicBezTo>
                  <a:close/>
                  <a:moveTo>
                    <a:pt x="731622" y="626553"/>
                  </a:moveTo>
                  <a:cubicBezTo>
                    <a:pt x="731622" y="605684"/>
                    <a:pt x="712903" y="588765"/>
                    <a:pt x="689814" y="588765"/>
                  </a:cubicBezTo>
                  <a:cubicBezTo>
                    <a:pt x="666722" y="588765"/>
                    <a:pt x="648003" y="605681"/>
                    <a:pt x="648003" y="626553"/>
                  </a:cubicBezTo>
                  <a:cubicBezTo>
                    <a:pt x="648004" y="647419"/>
                    <a:pt x="666723" y="664337"/>
                    <a:pt x="689814" y="664337"/>
                  </a:cubicBezTo>
                  <a:cubicBezTo>
                    <a:pt x="712903" y="664338"/>
                    <a:pt x="731622" y="647422"/>
                    <a:pt x="731622" y="626553"/>
                  </a:cubicBezTo>
                  <a:close/>
                  <a:moveTo>
                    <a:pt x="872674" y="1083615"/>
                  </a:moveTo>
                  <a:cubicBezTo>
                    <a:pt x="867406" y="1066990"/>
                    <a:pt x="855629" y="1051740"/>
                    <a:pt x="838593" y="1041806"/>
                  </a:cubicBezTo>
                  <a:cubicBezTo>
                    <a:pt x="804516" y="1021937"/>
                    <a:pt x="762304" y="1030857"/>
                    <a:pt x="744304" y="1061729"/>
                  </a:cubicBezTo>
                  <a:cubicBezTo>
                    <a:pt x="726304" y="1092600"/>
                    <a:pt x="739333" y="1133730"/>
                    <a:pt x="773410" y="1153599"/>
                  </a:cubicBezTo>
                  <a:cubicBezTo>
                    <a:pt x="807484" y="1173466"/>
                    <a:pt x="849698" y="1164548"/>
                    <a:pt x="867699" y="1133676"/>
                  </a:cubicBezTo>
                  <a:cubicBezTo>
                    <a:pt x="876699" y="1118241"/>
                    <a:pt x="877941" y="1100240"/>
                    <a:pt x="872674" y="1083615"/>
                  </a:cubicBezTo>
                  <a:close/>
                  <a:moveTo>
                    <a:pt x="963242" y="510724"/>
                  </a:moveTo>
                  <a:cubicBezTo>
                    <a:pt x="963242" y="475053"/>
                    <a:pt x="931324" y="446137"/>
                    <a:pt x="891952" y="446137"/>
                  </a:cubicBezTo>
                  <a:cubicBezTo>
                    <a:pt x="852578" y="446137"/>
                    <a:pt x="820663" y="475053"/>
                    <a:pt x="820663" y="510724"/>
                  </a:cubicBezTo>
                  <a:cubicBezTo>
                    <a:pt x="820663" y="546396"/>
                    <a:pt x="852578" y="575312"/>
                    <a:pt x="891952" y="575312"/>
                  </a:cubicBezTo>
                  <a:cubicBezTo>
                    <a:pt x="931324" y="575312"/>
                    <a:pt x="963242" y="546396"/>
                    <a:pt x="963242" y="510724"/>
                  </a:cubicBezTo>
                  <a:close/>
                  <a:moveTo>
                    <a:pt x="1087727" y="826222"/>
                  </a:moveTo>
                  <a:cubicBezTo>
                    <a:pt x="1076800" y="794709"/>
                    <a:pt x="1050682" y="763454"/>
                    <a:pt x="1013647" y="741860"/>
                  </a:cubicBezTo>
                  <a:cubicBezTo>
                    <a:pt x="947805" y="703470"/>
                    <a:pt x="872392" y="710148"/>
                    <a:pt x="845205" y="756775"/>
                  </a:cubicBezTo>
                  <a:cubicBezTo>
                    <a:pt x="818018" y="803403"/>
                    <a:pt x="849352" y="872323"/>
                    <a:pt x="915194" y="910713"/>
                  </a:cubicBezTo>
                  <a:cubicBezTo>
                    <a:pt x="981035" y="949103"/>
                    <a:pt x="1056451" y="942426"/>
                    <a:pt x="1083638" y="895797"/>
                  </a:cubicBezTo>
                  <a:cubicBezTo>
                    <a:pt x="1090435" y="884141"/>
                    <a:pt x="1093574" y="871091"/>
                    <a:pt x="1093430" y="857473"/>
                  </a:cubicBezTo>
                  <a:cubicBezTo>
                    <a:pt x="1093323" y="847259"/>
                    <a:pt x="1091369" y="836726"/>
                    <a:pt x="1087727" y="826222"/>
                  </a:cubicBezTo>
                  <a:close/>
                  <a:moveTo>
                    <a:pt x="995223" y="37788"/>
                  </a:moveTo>
                  <a:cubicBezTo>
                    <a:pt x="995223" y="16919"/>
                    <a:pt x="976504" y="0"/>
                    <a:pt x="953413" y="0"/>
                  </a:cubicBezTo>
                  <a:cubicBezTo>
                    <a:pt x="930324" y="0"/>
                    <a:pt x="911605" y="16916"/>
                    <a:pt x="911604" y="37788"/>
                  </a:cubicBezTo>
                  <a:cubicBezTo>
                    <a:pt x="911605" y="58657"/>
                    <a:pt x="930324" y="75575"/>
                    <a:pt x="953413" y="75575"/>
                  </a:cubicBezTo>
                  <a:cubicBezTo>
                    <a:pt x="976504" y="75575"/>
                    <a:pt x="995223" y="58657"/>
                    <a:pt x="995223" y="37788"/>
                  </a:cubicBezTo>
                  <a:close/>
                  <a:moveTo>
                    <a:pt x="1224131" y="1019959"/>
                  </a:moveTo>
                  <a:cubicBezTo>
                    <a:pt x="1224132" y="999090"/>
                    <a:pt x="1205412" y="982172"/>
                    <a:pt x="1182321" y="982172"/>
                  </a:cubicBezTo>
                  <a:cubicBezTo>
                    <a:pt x="1159232" y="982172"/>
                    <a:pt x="1140513" y="999088"/>
                    <a:pt x="1140513" y="1019959"/>
                  </a:cubicBezTo>
                  <a:cubicBezTo>
                    <a:pt x="1140513" y="1040828"/>
                    <a:pt x="1159232" y="1057747"/>
                    <a:pt x="1182321" y="1057747"/>
                  </a:cubicBezTo>
                  <a:cubicBezTo>
                    <a:pt x="1205412" y="1057747"/>
                    <a:pt x="1224131" y="1040831"/>
                    <a:pt x="1224131" y="1019959"/>
                  </a:cubicBezTo>
                  <a:close/>
                  <a:moveTo>
                    <a:pt x="1378439" y="804110"/>
                  </a:moveTo>
                  <a:cubicBezTo>
                    <a:pt x="1378440" y="783241"/>
                    <a:pt x="1359720" y="766323"/>
                    <a:pt x="1336631" y="766323"/>
                  </a:cubicBezTo>
                  <a:cubicBezTo>
                    <a:pt x="1313540" y="766323"/>
                    <a:pt x="1294821" y="783239"/>
                    <a:pt x="1294821" y="804110"/>
                  </a:cubicBezTo>
                  <a:cubicBezTo>
                    <a:pt x="1294821" y="824979"/>
                    <a:pt x="1313540" y="841898"/>
                    <a:pt x="1336632" y="841898"/>
                  </a:cubicBezTo>
                  <a:cubicBezTo>
                    <a:pt x="1359720" y="841898"/>
                    <a:pt x="1378439" y="824982"/>
                    <a:pt x="1378439" y="80411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08" name="Google Shape;1108;p25"/>
            <p:cNvSpPr/>
            <p:nvPr/>
          </p:nvSpPr>
          <p:spPr>
            <a:xfrm flipH="1">
              <a:off x="2555591" y="2323765"/>
              <a:ext cx="251143" cy="155805"/>
            </a:xfrm>
            <a:custGeom>
              <a:rect b="b" l="l" r="r" t="t"/>
              <a:pathLst>
                <a:path extrusionOk="0" h="55348" w="89216">
                  <a:moveTo>
                    <a:pt x="-260" y="55175"/>
                  </a:moveTo>
                  <a:cubicBezTo>
                    <a:pt x="-9118" y="978"/>
                    <a:pt x="65082" y="-22835"/>
                    <a:pt x="88227" y="27457"/>
                  </a:cubicBezTo>
                  <a:cubicBezTo>
                    <a:pt x="72796" y="5464"/>
                    <a:pt x="42412" y="177"/>
                    <a:pt x="20409" y="15636"/>
                  </a:cubicBezTo>
                  <a:cubicBezTo>
                    <a:pt x="7550" y="24695"/>
                    <a:pt x="-164" y="39430"/>
                    <a:pt x="-260" y="55175"/>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09" name="Google Shape;1109;p25"/>
            <p:cNvSpPr/>
            <p:nvPr/>
          </p:nvSpPr>
          <p:spPr>
            <a:xfrm flipH="1">
              <a:off x="2680016" y="2683782"/>
              <a:ext cx="76962" cy="76177"/>
            </a:xfrm>
            <a:custGeom>
              <a:rect b="b" l="l" r="r" t="t"/>
              <a:pathLst>
                <a:path extrusionOk="0" h="27061" w="27340">
                  <a:moveTo>
                    <a:pt x="26351" y="22686"/>
                  </a:moveTo>
                  <a:cubicBezTo>
                    <a:pt x="19589" y="28735"/>
                    <a:pt x="9302" y="28192"/>
                    <a:pt x="3206" y="21458"/>
                  </a:cubicBezTo>
                  <a:cubicBezTo>
                    <a:pt x="539" y="18524"/>
                    <a:pt x="-890" y="14733"/>
                    <a:pt x="-986" y="10780"/>
                  </a:cubicBezTo>
                  <a:cubicBezTo>
                    <a:pt x="-1081" y="6675"/>
                    <a:pt x="443" y="2703"/>
                    <a:pt x="3396" y="-174"/>
                  </a:cubicBezTo>
                  <a:cubicBezTo>
                    <a:pt x="-318" y="8770"/>
                    <a:pt x="3967" y="19019"/>
                    <a:pt x="12921" y="22715"/>
                  </a:cubicBezTo>
                  <a:cubicBezTo>
                    <a:pt x="17207" y="24496"/>
                    <a:pt x="22065" y="24487"/>
                    <a:pt x="26351" y="22686"/>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10" name="Google Shape;1110;p25"/>
            <p:cNvSpPr/>
            <p:nvPr/>
          </p:nvSpPr>
          <p:spPr>
            <a:xfrm flipH="1">
              <a:off x="2978605" y="2958536"/>
              <a:ext cx="139697" cy="107049"/>
            </a:xfrm>
            <a:custGeom>
              <a:rect b="b" l="l" r="r" t="t"/>
              <a:pathLst>
                <a:path extrusionOk="0" h="38028" w="49626">
                  <a:moveTo>
                    <a:pt x="-990" y="26306"/>
                  </a:moveTo>
                  <a:lnTo>
                    <a:pt x="40730" y="37640"/>
                  </a:lnTo>
                  <a:cubicBezTo>
                    <a:pt x="43683" y="38479"/>
                    <a:pt x="46730" y="36783"/>
                    <a:pt x="47587" y="33859"/>
                  </a:cubicBezTo>
                  <a:cubicBezTo>
                    <a:pt x="47683" y="33383"/>
                    <a:pt x="47778" y="32897"/>
                    <a:pt x="47778" y="32402"/>
                  </a:cubicBezTo>
                  <a:lnTo>
                    <a:pt x="48636" y="-174"/>
                  </a:ln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11" name="Google Shape;1111;p25"/>
            <p:cNvSpPr/>
            <p:nvPr/>
          </p:nvSpPr>
          <p:spPr>
            <a:xfrm flipH="1">
              <a:off x="2978605" y="2958536"/>
              <a:ext cx="139697" cy="107049"/>
            </a:xfrm>
            <a:custGeom>
              <a:rect b="b" l="l" r="r" t="t"/>
              <a:pathLst>
                <a:path extrusionOk="0" h="38028" w="49626">
                  <a:moveTo>
                    <a:pt x="-990" y="26306"/>
                  </a:moveTo>
                  <a:lnTo>
                    <a:pt x="40730" y="37640"/>
                  </a:lnTo>
                  <a:cubicBezTo>
                    <a:pt x="43683" y="38479"/>
                    <a:pt x="46730" y="36783"/>
                    <a:pt x="47587" y="33859"/>
                  </a:cubicBezTo>
                  <a:cubicBezTo>
                    <a:pt x="47683" y="33383"/>
                    <a:pt x="47778" y="32897"/>
                    <a:pt x="47778" y="32402"/>
                  </a:cubicBezTo>
                  <a:lnTo>
                    <a:pt x="48636" y="-174"/>
                  </a:ln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12" name="Google Shape;1112;p25"/>
            <p:cNvSpPr/>
            <p:nvPr/>
          </p:nvSpPr>
          <p:spPr>
            <a:xfrm flipH="1">
              <a:off x="2814557" y="2847026"/>
              <a:ext cx="138622" cy="108929"/>
            </a:xfrm>
            <a:custGeom>
              <a:rect b="b" l="l" r="r" t="t"/>
              <a:pathLst>
                <a:path extrusionOk="0" h="38696" w="49244">
                  <a:moveTo>
                    <a:pt x="-990" y="33831"/>
                  </a:moveTo>
                  <a:lnTo>
                    <a:pt x="42349" y="38498"/>
                  </a:lnTo>
                  <a:cubicBezTo>
                    <a:pt x="45301" y="38784"/>
                    <a:pt x="47969" y="36584"/>
                    <a:pt x="48255" y="33602"/>
                  </a:cubicBezTo>
                  <a:cubicBezTo>
                    <a:pt x="48255" y="33231"/>
                    <a:pt x="48255" y="32859"/>
                    <a:pt x="48255" y="32497"/>
                  </a:cubicBezTo>
                  <a:lnTo>
                    <a:pt x="43968" y="-174"/>
                  </a:ln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13" name="Google Shape;1113;p25"/>
            <p:cNvSpPr/>
            <p:nvPr/>
          </p:nvSpPr>
          <p:spPr>
            <a:xfrm flipH="1">
              <a:off x="2814557" y="2847026"/>
              <a:ext cx="138622" cy="108929"/>
            </a:xfrm>
            <a:custGeom>
              <a:rect b="b" l="l" r="r" t="t"/>
              <a:pathLst>
                <a:path extrusionOk="0" h="38696" w="49244">
                  <a:moveTo>
                    <a:pt x="-990" y="33831"/>
                  </a:moveTo>
                  <a:lnTo>
                    <a:pt x="42349" y="38498"/>
                  </a:lnTo>
                  <a:cubicBezTo>
                    <a:pt x="45301" y="38784"/>
                    <a:pt x="47969" y="36584"/>
                    <a:pt x="48255" y="33602"/>
                  </a:cubicBezTo>
                  <a:cubicBezTo>
                    <a:pt x="48255" y="33231"/>
                    <a:pt x="48255" y="32859"/>
                    <a:pt x="48255" y="32497"/>
                  </a:cubicBezTo>
                  <a:lnTo>
                    <a:pt x="43968" y="-174"/>
                  </a:ln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14" name="Google Shape;1114;p25"/>
            <p:cNvSpPr/>
            <p:nvPr/>
          </p:nvSpPr>
          <p:spPr>
            <a:xfrm flipH="1">
              <a:off x="2741718" y="2738732"/>
              <a:ext cx="841119" cy="362806"/>
            </a:xfrm>
            <a:custGeom>
              <a:rect b="b" l="l" r="r" t="t"/>
              <a:pathLst>
                <a:path extrusionOk="0" h="128883" w="298799">
                  <a:moveTo>
                    <a:pt x="-990" y="120508"/>
                  </a:moveTo>
                  <a:cubicBezTo>
                    <a:pt x="112167" y="139558"/>
                    <a:pt x="227610" y="89171"/>
                    <a:pt x="297809" y="-174"/>
                  </a:cubicBezTo>
                  <a:cubicBezTo>
                    <a:pt x="235420" y="96315"/>
                    <a:pt x="111310" y="150321"/>
                    <a:pt x="-990" y="120508"/>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15" name="Google Shape;1115;p25"/>
            <p:cNvSpPr/>
            <p:nvPr/>
          </p:nvSpPr>
          <p:spPr>
            <a:xfrm flipH="1">
              <a:off x="3687103" y="2495586"/>
              <a:ext cx="30565" cy="59813"/>
            </a:xfrm>
            <a:custGeom>
              <a:rect b="b" l="l" r="r" t="t"/>
              <a:pathLst>
                <a:path extrusionOk="0" h="21248" w="10858">
                  <a:moveTo>
                    <a:pt x="4154" y="21075"/>
                  </a:moveTo>
                  <a:cubicBezTo>
                    <a:pt x="1582" y="21075"/>
                    <a:pt x="-609" y="17837"/>
                    <a:pt x="-990" y="13169"/>
                  </a:cubicBezTo>
                  <a:cubicBezTo>
                    <a:pt x="-990" y="12284"/>
                    <a:pt x="-990" y="11389"/>
                    <a:pt x="-990" y="10503"/>
                  </a:cubicBezTo>
                  <a:lnTo>
                    <a:pt x="-990" y="7931"/>
                  </a:lnTo>
                  <a:cubicBezTo>
                    <a:pt x="-513" y="2692"/>
                    <a:pt x="2153" y="-832"/>
                    <a:pt x="5011" y="-70"/>
                  </a:cubicBezTo>
                  <a:cubicBezTo>
                    <a:pt x="7869" y="692"/>
                    <a:pt x="9869" y="5169"/>
                    <a:pt x="9869" y="10407"/>
                  </a:cubicBezTo>
                  <a:cubicBezTo>
                    <a:pt x="9869" y="15646"/>
                    <a:pt x="7869" y="19932"/>
                    <a:pt x="5011" y="20980"/>
                  </a:cubicBezTo>
                  <a:close/>
                  <a:moveTo>
                    <a:pt x="3297" y="18694"/>
                  </a:moveTo>
                  <a:lnTo>
                    <a:pt x="3297" y="18694"/>
                  </a:ln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1116" name="Google Shape;1116;p25"/>
          <p:cNvGrpSpPr/>
          <p:nvPr/>
        </p:nvGrpSpPr>
        <p:grpSpPr>
          <a:xfrm>
            <a:off x="6551930" y="4516862"/>
            <a:ext cx="808174" cy="1015685"/>
            <a:chOff x="4196311" y="4158613"/>
            <a:chExt cx="2181305" cy="2741391"/>
          </a:xfrm>
        </p:grpSpPr>
        <p:sp>
          <p:nvSpPr>
            <p:cNvPr id="1117" name="Google Shape;1117;p25"/>
            <p:cNvSpPr/>
            <p:nvPr/>
          </p:nvSpPr>
          <p:spPr>
            <a:xfrm>
              <a:off x="4196311" y="4158613"/>
              <a:ext cx="2181305" cy="1553328"/>
            </a:xfrm>
            <a:custGeom>
              <a:rect b="b" l="l" r="r" t="t"/>
              <a:pathLst>
                <a:path extrusionOk="0" h="598009" w="839771">
                  <a:moveTo>
                    <a:pt x="293099" y="491480"/>
                  </a:moveTo>
                  <a:cubicBezTo>
                    <a:pt x="224043" y="511083"/>
                    <a:pt x="160225" y="545697"/>
                    <a:pt x="106123" y="592826"/>
                  </a:cubicBezTo>
                  <a:cubicBezTo>
                    <a:pt x="104885" y="593865"/>
                    <a:pt x="102980" y="593693"/>
                    <a:pt x="101932" y="592436"/>
                  </a:cubicBezTo>
                  <a:cubicBezTo>
                    <a:pt x="101646" y="592083"/>
                    <a:pt x="101456" y="591655"/>
                    <a:pt x="101361" y="591207"/>
                  </a:cubicBezTo>
                  <a:cubicBezTo>
                    <a:pt x="84453" y="520503"/>
                    <a:pt x="49506" y="455390"/>
                    <a:pt x="-81" y="402231"/>
                  </a:cubicBezTo>
                  <a:cubicBezTo>
                    <a:pt x="-1214" y="401212"/>
                    <a:pt x="-1300" y="399459"/>
                    <a:pt x="-271" y="398326"/>
                  </a:cubicBezTo>
                  <a:cubicBezTo>
                    <a:pt x="-214" y="398259"/>
                    <a:pt x="-147" y="398193"/>
                    <a:pt x="-81" y="398135"/>
                  </a:cubicBezTo>
                  <a:cubicBezTo>
                    <a:pt x="29780" y="370303"/>
                    <a:pt x="53021" y="336127"/>
                    <a:pt x="67928" y="298123"/>
                  </a:cubicBezTo>
                  <a:cubicBezTo>
                    <a:pt x="87045" y="248650"/>
                    <a:pt x="91502" y="194719"/>
                    <a:pt x="80786" y="142770"/>
                  </a:cubicBezTo>
                  <a:cubicBezTo>
                    <a:pt x="80415" y="141236"/>
                    <a:pt x="81358" y="139693"/>
                    <a:pt x="82891" y="139322"/>
                  </a:cubicBezTo>
                  <a:cubicBezTo>
                    <a:pt x="83168" y="139255"/>
                    <a:pt x="83454" y="139227"/>
                    <a:pt x="83739" y="139246"/>
                  </a:cubicBezTo>
                  <a:cubicBezTo>
                    <a:pt x="182037" y="142332"/>
                    <a:pt x="273477" y="88744"/>
                    <a:pt x="318817" y="1419"/>
                  </a:cubicBezTo>
                  <a:cubicBezTo>
                    <a:pt x="319578" y="-57"/>
                    <a:pt x="321483" y="-610"/>
                    <a:pt x="322912" y="200"/>
                  </a:cubicBezTo>
                  <a:cubicBezTo>
                    <a:pt x="323294" y="362"/>
                    <a:pt x="323578" y="581"/>
                    <a:pt x="323769" y="848"/>
                  </a:cubicBezTo>
                  <a:cubicBezTo>
                    <a:pt x="379395" y="67599"/>
                    <a:pt x="478646" y="76590"/>
                    <a:pt x="545416" y="20936"/>
                  </a:cubicBezTo>
                  <a:cubicBezTo>
                    <a:pt x="547321" y="19364"/>
                    <a:pt x="549131" y="17745"/>
                    <a:pt x="550940" y="16088"/>
                  </a:cubicBezTo>
                  <a:cubicBezTo>
                    <a:pt x="552178" y="15011"/>
                    <a:pt x="553989" y="15125"/>
                    <a:pt x="555132" y="16345"/>
                  </a:cubicBezTo>
                  <a:cubicBezTo>
                    <a:pt x="555322" y="16583"/>
                    <a:pt x="555512" y="16849"/>
                    <a:pt x="555607" y="17135"/>
                  </a:cubicBezTo>
                  <a:cubicBezTo>
                    <a:pt x="597613" y="108337"/>
                    <a:pt x="684958" y="170307"/>
                    <a:pt x="784970" y="179822"/>
                  </a:cubicBezTo>
                  <a:cubicBezTo>
                    <a:pt x="786589" y="179984"/>
                    <a:pt x="787732" y="181441"/>
                    <a:pt x="787637" y="183061"/>
                  </a:cubicBezTo>
                  <a:cubicBezTo>
                    <a:pt x="787637" y="183185"/>
                    <a:pt x="787542" y="183318"/>
                    <a:pt x="787542" y="183442"/>
                  </a:cubicBezTo>
                  <a:cubicBezTo>
                    <a:pt x="768587" y="269290"/>
                    <a:pt x="786970" y="359168"/>
                    <a:pt x="838214" y="430616"/>
                  </a:cubicBezTo>
                  <a:cubicBezTo>
                    <a:pt x="839167" y="431892"/>
                    <a:pt x="838881" y="433673"/>
                    <a:pt x="837644" y="434607"/>
                  </a:cubicBezTo>
                  <a:cubicBezTo>
                    <a:pt x="837548" y="434645"/>
                    <a:pt x="837548" y="434683"/>
                    <a:pt x="837453" y="434711"/>
                  </a:cubicBezTo>
                  <a:cubicBezTo>
                    <a:pt x="782875" y="473049"/>
                    <a:pt x="744584" y="530390"/>
                    <a:pt x="730106" y="595493"/>
                  </a:cubicBezTo>
                  <a:cubicBezTo>
                    <a:pt x="729725" y="597093"/>
                    <a:pt x="728200" y="598113"/>
                    <a:pt x="726582" y="597770"/>
                  </a:cubicBezTo>
                  <a:cubicBezTo>
                    <a:pt x="725819" y="597617"/>
                    <a:pt x="725248" y="597170"/>
                    <a:pt x="724771" y="596541"/>
                  </a:cubicBezTo>
                  <a:cubicBezTo>
                    <a:pt x="684862" y="537458"/>
                    <a:pt x="625236" y="494509"/>
                    <a:pt x="556561" y="475383"/>
                  </a:cubicBezTo>
                  <a:cubicBezTo>
                    <a:pt x="443308" y="441474"/>
                    <a:pt x="328818" y="478622"/>
                    <a:pt x="293099" y="49148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18" name="Google Shape;1118;p25"/>
            <p:cNvSpPr/>
            <p:nvPr/>
          </p:nvSpPr>
          <p:spPr>
            <a:xfrm>
              <a:off x="4367830" y="4774141"/>
              <a:ext cx="1804225" cy="2117369"/>
            </a:xfrm>
            <a:custGeom>
              <a:rect b="b" l="l" r="r" t="t"/>
              <a:pathLst>
                <a:path extrusionOk="0" h="2117369" w="1804225">
                  <a:moveTo>
                    <a:pt x="881833" y="121"/>
                  </a:moveTo>
                  <a:cubicBezTo>
                    <a:pt x="1005641" y="-2229"/>
                    <a:pt x="1129604" y="29674"/>
                    <a:pt x="1232978" y="92490"/>
                  </a:cubicBezTo>
                  <a:cubicBezTo>
                    <a:pt x="1517133" y="265605"/>
                    <a:pt x="1656368" y="672178"/>
                    <a:pt x="1511447" y="866066"/>
                  </a:cubicBezTo>
                  <a:cubicBezTo>
                    <a:pt x="1456294" y="940259"/>
                    <a:pt x="1368749" y="970678"/>
                    <a:pt x="1297524" y="984527"/>
                  </a:cubicBezTo>
                  <a:cubicBezTo>
                    <a:pt x="1293568" y="985316"/>
                    <a:pt x="1290846" y="989201"/>
                    <a:pt x="1291589" y="993233"/>
                  </a:cubicBezTo>
                  <a:cubicBezTo>
                    <a:pt x="1291838" y="993900"/>
                    <a:pt x="1292085" y="994541"/>
                    <a:pt x="1292334" y="995162"/>
                  </a:cubicBezTo>
                  <a:cubicBezTo>
                    <a:pt x="1366030" y="1139390"/>
                    <a:pt x="1409803" y="1297025"/>
                    <a:pt x="1421178" y="1458615"/>
                  </a:cubicBezTo>
                  <a:cubicBezTo>
                    <a:pt x="1421427" y="1462844"/>
                    <a:pt x="1424888" y="1466108"/>
                    <a:pt x="1429092" y="1465885"/>
                  </a:cubicBezTo>
                  <a:cubicBezTo>
                    <a:pt x="1430577" y="1465835"/>
                    <a:pt x="1431810" y="1465464"/>
                    <a:pt x="1432802" y="1464797"/>
                  </a:cubicBezTo>
                  <a:cubicBezTo>
                    <a:pt x="1575993" y="1379798"/>
                    <a:pt x="1664528" y="1226245"/>
                    <a:pt x="1666260" y="1059709"/>
                  </a:cubicBezTo>
                  <a:cubicBezTo>
                    <a:pt x="1666260" y="1055479"/>
                    <a:pt x="1669721" y="1052114"/>
                    <a:pt x="1674174" y="1052190"/>
                  </a:cubicBezTo>
                  <a:cubicBezTo>
                    <a:pt x="1676399" y="1052239"/>
                    <a:pt x="1678380" y="1053278"/>
                    <a:pt x="1679862" y="1055009"/>
                  </a:cubicBezTo>
                  <a:cubicBezTo>
                    <a:pt x="1735999" y="1126852"/>
                    <a:pt x="1772850" y="1212074"/>
                    <a:pt x="1786203" y="1302317"/>
                  </a:cubicBezTo>
                  <a:cubicBezTo>
                    <a:pt x="1822311" y="1554817"/>
                    <a:pt x="1651668" y="1738320"/>
                    <a:pt x="1625455" y="1765769"/>
                  </a:cubicBezTo>
                  <a:lnTo>
                    <a:pt x="1625455" y="1767254"/>
                  </a:lnTo>
                  <a:cubicBezTo>
                    <a:pt x="1611110" y="1789908"/>
                    <a:pt x="1611110" y="1818793"/>
                    <a:pt x="1625455" y="1841446"/>
                  </a:cubicBezTo>
                  <a:cubicBezTo>
                    <a:pt x="1648454" y="1868402"/>
                    <a:pt x="1697175" y="1853810"/>
                    <a:pt x="1721657" y="1837983"/>
                  </a:cubicBezTo>
                  <a:cubicBezTo>
                    <a:pt x="1727841" y="1834176"/>
                    <a:pt x="1733777" y="1829500"/>
                    <a:pt x="1738720" y="1824133"/>
                  </a:cubicBezTo>
                  <a:cubicBezTo>
                    <a:pt x="1752323" y="1808654"/>
                    <a:pt x="1775818" y="1807119"/>
                    <a:pt x="1791396" y="1820748"/>
                  </a:cubicBezTo>
                  <a:cubicBezTo>
                    <a:pt x="1798074" y="1826657"/>
                    <a:pt x="1802524" y="1834794"/>
                    <a:pt x="1803763" y="1843671"/>
                  </a:cubicBezTo>
                  <a:cubicBezTo>
                    <a:pt x="1803763" y="1845157"/>
                    <a:pt x="1803763" y="1846886"/>
                    <a:pt x="1803763" y="1848371"/>
                  </a:cubicBezTo>
                  <a:cubicBezTo>
                    <a:pt x="1807720" y="1915366"/>
                    <a:pt x="1786203" y="1981421"/>
                    <a:pt x="1743420" y="2033110"/>
                  </a:cubicBezTo>
                  <a:cubicBezTo>
                    <a:pt x="1722646" y="2059596"/>
                    <a:pt x="1691237" y="2075325"/>
                    <a:pt x="1657603" y="2075893"/>
                  </a:cubicBezTo>
                  <a:lnTo>
                    <a:pt x="1216696" y="2080704"/>
                  </a:lnTo>
                  <a:lnTo>
                    <a:pt x="1213844" y="2082066"/>
                  </a:lnTo>
                  <a:cubicBezTo>
                    <a:pt x="1185319" y="2095131"/>
                    <a:pt x="1088888" y="2133947"/>
                    <a:pt x="1032410" y="2088503"/>
                  </a:cubicBezTo>
                  <a:lnTo>
                    <a:pt x="1028134" y="2082762"/>
                  </a:lnTo>
                  <a:lnTo>
                    <a:pt x="855759" y="2084643"/>
                  </a:lnTo>
                  <a:lnTo>
                    <a:pt x="849897" y="2092957"/>
                  </a:lnTo>
                  <a:cubicBezTo>
                    <a:pt x="796109" y="2138584"/>
                    <a:pt x="710046" y="2110206"/>
                    <a:pt x="662238" y="2088679"/>
                  </a:cubicBezTo>
                  <a:lnTo>
                    <a:pt x="658331" y="2086797"/>
                  </a:lnTo>
                  <a:lnTo>
                    <a:pt x="161890" y="2092214"/>
                  </a:lnTo>
                  <a:cubicBezTo>
                    <a:pt x="146556" y="2092464"/>
                    <a:pt x="130977" y="2089766"/>
                    <a:pt x="116635" y="2084301"/>
                  </a:cubicBezTo>
                  <a:cubicBezTo>
                    <a:pt x="69819" y="2067112"/>
                    <a:pt x="32202" y="2031303"/>
                    <a:pt x="12763" y="1985378"/>
                  </a:cubicBezTo>
                  <a:cubicBezTo>
                    <a:pt x="-1678" y="1949594"/>
                    <a:pt x="-3929" y="1910048"/>
                    <a:pt x="6335" y="1872855"/>
                  </a:cubicBezTo>
                  <a:cubicBezTo>
                    <a:pt x="9279" y="1863035"/>
                    <a:pt x="19615" y="1857471"/>
                    <a:pt x="29432" y="1860416"/>
                  </a:cubicBezTo>
                  <a:cubicBezTo>
                    <a:pt x="34947" y="1862072"/>
                    <a:pt x="39400" y="1866200"/>
                    <a:pt x="41451" y="1871616"/>
                  </a:cubicBezTo>
                  <a:cubicBezTo>
                    <a:pt x="47018" y="1884378"/>
                    <a:pt x="56217" y="1895210"/>
                    <a:pt x="67913" y="1902778"/>
                  </a:cubicBezTo>
                  <a:cubicBezTo>
                    <a:pt x="90172" y="1915070"/>
                    <a:pt x="116881" y="1916355"/>
                    <a:pt x="140127" y="1906242"/>
                  </a:cubicBezTo>
                  <a:cubicBezTo>
                    <a:pt x="180932" y="1888187"/>
                    <a:pt x="192063" y="1840704"/>
                    <a:pt x="205416" y="1810038"/>
                  </a:cubicBezTo>
                  <a:cubicBezTo>
                    <a:pt x="225943" y="1762555"/>
                    <a:pt x="274169" y="1703943"/>
                    <a:pt x="396090" y="1657450"/>
                  </a:cubicBezTo>
                  <a:cubicBezTo>
                    <a:pt x="399058" y="1656263"/>
                    <a:pt x="401037" y="1653270"/>
                    <a:pt x="400790" y="1650029"/>
                  </a:cubicBezTo>
                  <a:cubicBezTo>
                    <a:pt x="386691" y="1437345"/>
                    <a:pt x="435167" y="1225206"/>
                    <a:pt x="540025" y="1039675"/>
                  </a:cubicBezTo>
                  <a:lnTo>
                    <a:pt x="539776" y="1039181"/>
                  </a:lnTo>
                  <a:cubicBezTo>
                    <a:pt x="541754" y="1035793"/>
                    <a:pt x="540765" y="1031392"/>
                    <a:pt x="537304" y="1029338"/>
                  </a:cubicBezTo>
                  <a:cubicBezTo>
                    <a:pt x="536315" y="1028695"/>
                    <a:pt x="535076" y="1028323"/>
                    <a:pt x="533840" y="1028300"/>
                  </a:cubicBezTo>
                  <a:cubicBezTo>
                    <a:pt x="466819" y="1024738"/>
                    <a:pt x="403015" y="998597"/>
                    <a:pt x="352811" y="954108"/>
                  </a:cubicBezTo>
                  <a:cubicBezTo>
                    <a:pt x="177718" y="786681"/>
                    <a:pt x="240782" y="321495"/>
                    <a:pt x="531615" y="113263"/>
                  </a:cubicBezTo>
                  <a:cubicBezTo>
                    <a:pt x="634372" y="39071"/>
                    <a:pt x="758025" y="2470"/>
                    <a:pt x="881833" y="12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19" name="Google Shape;1119;p25"/>
            <p:cNvSpPr/>
            <p:nvPr/>
          </p:nvSpPr>
          <p:spPr>
            <a:xfrm>
              <a:off x="4765293" y="5814554"/>
              <a:ext cx="1003480" cy="1085450"/>
            </a:xfrm>
            <a:custGeom>
              <a:rect b="b" l="l" r="r" t="t"/>
              <a:pathLst>
                <a:path extrusionOk="0" h="1085450" w="1003480">
                  <a:moveTo>
                    <a:pt x="714085" y="381349"/>
                  </a:moveTo>
                  <a:cubicBezTo>
                    <a:pt x="745244" y="496297"/>
                    <a:pt x="728921" y="619037"/>
                    <a:pt x="668334" y="721644"/>
                  </a:cubicBezTo>
                  <a:cubicBezTo>
                    <a:pt x="636183" y="769127"/>
                    <a:pt x="614913" y="823213"/>
                    <a:pt x="606506" y="879921"/>
                  </a:cubicBezTo>
                  <a:cubicBezTo>
                    <a:pt x="594388" y="960544"/>
                    <a:pt x="606506" y="1068370"/>
                    <a:pt x="711860" y="1060456"/>
                  </a:cubicBezTo>
                  <a:cubicBezTo>
                    <a:pt x="936661" y="1048090"/>
                    <a:pt x="1001701" y="788418"/>
                    <a:pt x="1002940" y="601208"/>
                  </a:cubicBezTo>
                  <a:cubicBezTo>
                    <a:pt x="1008379" y="768634"/>
                    <a:pt x="974995" y="986511"/>
                    <a:pt x="799899" y="1057489"/>
                  </a:cubicBezTo>
                  <a:cubicBezTo>
                    <a:pt x="584000" y="1143305"/>
                    <a:pt x="549871" y="954609"/>
                    <a:pt x="613184" y="791633"/>
                  </a:cubicBezTo>
                  <a:cubicBezTo>
                    <a:pt x="625797" y="765022"/>
                    <a:pt x="640140" y="739253"/>
                    <a:pt x="655967" y="714473"/>
                  </a:cubicBezTo>
                  <a:cubicBezTo>
                    <a:pt x="717546" y="615057"/>
                    <a:pt x="738320" y="495731"/>
                    <a:pt x="714085" y="381349"/>
                  </a:cubicBezTo>
                  <a:close/>
                  <a:moveTo>
                    <a:pt x="150718" y="0"/>
                  </a:moveTo>
                  <a:lnTo>
                    <a:pt x="150718" y="743"/>
                  </a:lnTo>
                  <a:cubicBezTo>
                    <a:pt x="27065" y="248050"/>
                    <a:pt x="-37236" y="543336"/>
                    <a:pt x="64655" y="807461"/>
                  </a:cubicBezTo>
                  <a:cubicBezTo>
                    <a:pt x="97549" y="892534"/>
                    <a:pt x="150471" y="973898"/>
                    <a:pt x="230106" y="1019156"/>
                  </a:cubicBezTo>
                  <a:cubicBezTo>
                    <a:pt x="298609" y="1059465"/>
                    <a:pt x="417316" y="1105712"/>
                    <a:pt x="468756" y="1019156"/>
                  </a:cubicBezTo>
                  <a:cubicBezTo>
                    <a:pt x="505604" y="936554"/>
                    <a:pt x="482109" y="834912"/>
                    <a:pt x="440318" y="757257"/>
                  </a:cubicBezTo>
                  <a:cubicBezTo>
                    <a:pt x="359944" y="591313"/>
                    <a:pt x="295392" y="396684"/>
                    <a:pt x="370576" y="216644"/>
                  </a:cubicBezTo>
                  <a:cubicBezTo>
                    <a:pt x="302566" y="397671"/>
                    <a:pt x="370576" y="587605"/>
                    <a:pt x="453422" y="751074"/>
                  </a:cubicBezTo>
                  <a:cubicBezTo>
                    <a:pt x="498929" y="833674"/>
                    <a:pt x="523164" y="936060"/>
                    <a:pt x="483597" y="1027069"/>
                  </a:cubicBezTo>
                  <a:cubicBezTo>
                    <a:pt x="402478" y="1161355"/>
                    <a:pt x="179159" y="1034983"/>
                    <a:pt x="115602" y="938039"/>
                  </a:cubicBezTo>
                  <a:cubicBezTo>
                    <a:pt x="-76555" y="657344"/>
                    <a:pt x="-4095" y="280695"/>
                    <a:pt x="150718"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20" name="Google Shape;1120;p25"/>
            <p:cNvSpPr/>
            <p:nvPr/>
          </p:nvSpPr>
          <p:spPr>
            <a:xfrm>
              <a:off x="4854678" y="4633856"/>
              <a:ext cx="845064" cy="319393"/>
            </a:xfrm>
            <a:custGeom>
              <a:rect b="b" l="l" r="r" t="t"/>
              <a:pathLst>
                <a:path extrusionOk="0" h="319393" w="845064">
                  <a:moveTo>
                    <a:pt x="7915" y="109"/>
                  </a:moveTo>
                  <a:cubicBezTo>
                    <a:pt x="10142" y="132"/>
                    <a:pt x="12118" y="1000"/>
                    <a:pt x="13603" y="2532"/>
                  </a:cubicBezTo>
                  <a:lnTo>
                    <a:pt x="190426" y="188753"/>
                  </a:lnTo>
                  <a:cubicBezTo>
                    <a:pt x="191665" y="190015"/>
                    <a:pt x="192407" y="191550"/>
                    <a:pt x="192654" y="193206"/>
                  </a:cubicBezTo>
                  <a:cubicBezTo>
                    <a:pt x="203040" y="251571"/>
                    <a:pt x="164213" y="307313"/>
                    <a:pt x="105848" y="317725"/>
                  </a:cubicBezTo>
                  <a:cubicBezTo>
                    <a:pt x="70236" y="324081"/>
                    <a:pt x="33635" y="312036"/>
                    <a:pt x="8904" y="285698"/>
                  </a:cubicBezTo>
                  <a:cubicBezTo>
                    <a:pt x="7419" y="284189"/>
                    <a:pt x="6432" y="282162"/>
                    <a:pt x="6432" y="280009"/>
                  </a:cubicBezTo>
                  <a:lnTo>
                    <a:pt x="0" y="7971"/>
                  </a:lnTo>
                  <a:cubicBezTo>
                    <a:pt x="0" y="3593"/>
                    <a:pt x="3711" y="83"/>
                    <a:pt x="7915" y="109"/>
                  </a:cubicBezTo>
                  <a:close/>
                  <a:moveTo>
                    <a:pt x="837631" y="7"/>
                  </a:moveTo>
                  <a:cubicBezTo>
                    <a:pt x="841837" y="181"/>
                    <a:pt x="845301" y="3741"/>
                    <a:pt x="845052" y="7970"/>
                  </a:cubicBezTo>
                  <a:lnTo>
                    <a:pt x="838870" y="280008"/>
                  </a:lnTo>
                  <a:cubicBezTo>
                    <a:pt x="838870" y="282161"/>
                    <a:pt x="837881" y="284188"/>
                    <a:pt x="836398" y="285697"/>
                  </a:cubicBezTo>
                  <a:cubicBezTo>
                    <a:pt x="811667" y="312035"/>
                    <a:pt x="775063" y="324080"/>
                    <a:pt x="739451" y="317724"/>
                  </a:cubicBezTo>
                  <a:cubicBezTo>
                    <a:pt x="681087" y="307312"/>
                    <a:pt x="642260" y="251567"/>
                    <a:pt x="652646" y="193205"/>
                  </a:cubicBezTo>
                  <a:cubicBezTo>
                    <a:pt x="652895" y="191546"/>
                    <a:pt x="653638" y="190014"/>
                    <a:pt x="654871" y="188753"/>
                  </a:cubicBezTo>
                  <a:lnTo>
                    <a:pt x="831696" y="2531"/>
                  </a:lnTo>
                  <a:cubicBezTo>
                    <a:pt x="833181" y="848"/>
                    <a:pt x="835406" y="-92"/>
                    <a:pt x="837631" y="7"/>
                  </a:cubicBezTo>
                  <a:close/>
                </a:path>
              </a:pathLst>
            </a:custGeom>
            <a:solidFill>
              <a:srgbClr val="DFE4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21" name="Google Shape;1121;p25"/>
            <p:cNvSpPr/>
            <p:nvPr/>
          </p:nvSpPr>
          <p:spPr>
            <a:xfrm>
              <a:off x="5052378" y="5140107"/>
              <a:ext cx="68779" cy="127168"/>
            </a:xfrm>
            <a:custGeom>
              <a:rect b="b" l="l" r="r" t="t"/>
              <a:pathLst>
                <a:path extrusionOk="0" h="48958" w="26479">
                  <a:moveTo>
                    <a:pt x="26479" y="24479"/>
                  </a:moveTo>
                  <a:cubicBezTo>
                    <a:pt x="26479" y="37999"/>
                    <a:pt x="20552" y="48959"/>
                    <a:pt x="13240" y="48959"/>
                  </a:cubicBezTo>
                  <a:cubicBezTo>
                    <a:pt x="5928" y="48959"/>
                    <a:pt x="0" y="37999"/>
                    <a:pt x="0" y="24479"/>
                  </a:cubicBezTo>
                  <a:cubicBezTo>
                    <a:pt x="0" y="10960"/>
                    <a:pt x="5928" y="0"/>
                    <a:pt x="13240" y="0"/>
                  </a:cubicBezTo>
                  <a:cubicBezTo>
                    <a:pt x="20552" y="0"/>
                    <a:pt x="26479" y="10960"/>
                    <a:pt x="26479" y="24479"/>
                  </a:cubicBezTo>
                  <a:close/>
                </a:path>
              </a:pathLst>
            </a:custGeom>
            <a:solidFill>
              <a:srgbClr val="3D44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22" name="Google Shape;1122;p25"/>
            <p:cNvSpPr/>
            <p:nvPr/>
          </p:nvSpPr>
          <p:spPr>
            <a:xfrm>
              <a:off x="5428778" y="5140107"/>
              <a:ext cx="68779" cy="127168"/>
            </a:xfrm>
            <a:custGeom>
              <a:rect b="b" l="l" r="r" t="t"/>
              <a:pathLst>
                <a:path extrusionOk="0" h="48958" w="26479">
                  <a:moveTo>
                    <a:pt x="26480" y="24479"/>
                  </a:moveTo>
                  <a:cubicBezTo>
                    <a:pt x="26480" y="37999"/>
                    <a:pt x="20552" y="48959"/>
                    <a:pt x="13240" y="48959"/>
                  </a:cubicBezTo>
                  <a:cubicBezTo>
                    <a:pt x="5928" y="48959"/>
                    <a:pt x="0" y="37999"/>
                    <a:pt x="0" y="24479"/>
                  </a:cubicBezTo>
                  <a:cubicBezTo>
                    <a:pt x="0" y="10960"/>
                    <a:pt x="5928" y="0"/>
                    <a:pt x="13240" y="0"/>
                  </a:cubicBezTo>
                  <a:cubicBezTo>
                    <a:pt x="20552" y="0"/>
                    <a:pt x="26480" y="10960"/>
                    <a:pt x="26480" y="24479"/>
                  </a:cubicBezTo>
                  <a:close/>
                </a:path>
              </a:pathLst>
            </a:custGeom>
            <a:solidFill>
              <a:srgbClr val="3D44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23" name="Google Shape;1123;p25"/>
            <p:cNvSpPr/>
            <p:nvPr/>
          </p:nvSpPr>
          <p:spPr>
            <a:xfrm>
              <a:off x="5212137" y="5489058"/>
              <a:ext cx="24741" cy="63831"/>
            </a:xfrm>
            <a:custGeom>
              <a:rect b="b" l="l" r="r" t="t"/>
              <a:pathLst>
                <a:path extrusionOk="0" h="24574" w="9525">
                  <a:moveTo>
                    <a:pt x="9525" y="12287"/>
                  </a:moveTo>
                  <a:cubicBezTo>
                    <a:pt x="9525" y="19073"/>
                    <a:pt x="7393" y="24574"/>
                    <a:pt x="4762" y="24574"/>
                  </a:cubicBezTo>
                  <a:cubicBezTo>
                    <a:pt x="2132" y="24574"/>
                    <a:pt x="0" y="19073"/>
                    <a:pt x="0" y="12287"/>
                  </a:cubicBezTo>
                  <a:cubicBezTo>
                    <a:pt x="0" y="5501"/>
                    <a:pt x="2132" y="0"/>
                    <a:pt x="4762" y="0"/>
                  </a:cubicBezTo>
                  <a:cubicBezTo>
                    <a:pt x="7393" y="0"/>
                    <a:pt x="9525" y="5501"/>
                    <a:pt x="9525" y="12287"/>
                  </a:cubicBezTo>
                  <a:close/>
                </a:path>
              </a:pathLst>
            </a:custGeom>
            <a:solidFill>
              <a:srgbClr val="3D44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24" name="Google Shape;1124;p25"/>
            <p:cNvSpPr/>
            <p:nvPr/>
          </p:nvSpPr>
          <p:spPr>
            <a:xfrm>
              <a:off x="5348899" y="5489058"/>
              <a:ext cx="24741" cy="63831"/>
            </a:xfrm>
            <a:custGeom>
              <a:rect b="b" l="l" r="r" t="t"/>
              <a:pathLst>
                <a:path extrusionOk="0" h="24574" w="9525">
                  <a:moveTo>
                    <a:pt x="9525" y="12287"/>
                  </a:moveTo>
                  <a:cubicBezTo>
                    <a:pt x="9525" y="19073"/>
                    <a:pt x="7393" y="24574"/>
                    <a:pt x="4762" y="24574"/>
                  </a:cubicBezTo>
                  <a:cubicBezTo>
                    <a:pt x="2132" y="24574"/>
                    <a:pt x="0" y="19073"/>
                    <a:pt x="0" y="12287"/>
                  </a:cubicBezTo>
                  <a:cubicBezTo>
                    <a:pt x="0" y="5501"/>
                    <a:pt x="2132" y="0"/>
                    <a:pt x="4762" y="0"/>
                  </a:cubicBezTo>
                  <a:cubicBezTo>
                    <a:pt x="7393" y="0"/>
                    <a:pt x="9525" y="5501"/>
                    <a:pt x="9525" y="12287"/>
                  </a:cubicBezTo>
                  <a:close/>
                </a:path>
              </a:pathLst>
            </a:custGeom>
            <a:solidFill>
              <a:srgbClr val="3D44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25" name="Google Shape;1125;p25"/>
            <p:cNvSpPr/>
            <p:nvPr/>
          </p:nvSpPr>
          <p:spPr>
            <a:xfrm>
              <a:off x="4677704" y="5447380"/>
              <a:ext cx="291190" cy="269566"/>
            </a:xfrm>
            <a:custGeom>
              <a:rect b="b" l="l" r="r" t="t"/>
              <a:pathLst>
                <a:path extrusionOk="0" h="103779" w="112104">
                  <a:moveTo>
                    <a:pt x="11108" y="7020"/>
                  </a:moveTo>
                  <a:cubicBezTo>
                    <a:pt x="31206" y="-9935"/>
                    <a:pt x="65496" y="7020"/>
                    <a:pt x="79974" y="17593"/>
                  </a:cubicBezTo>
                  <a:cubicBezTo>
                    <a:pt x="87308" y="22831"/>
                    <a:pt x="115788" y="43215"/>
                    <a:pt x="110454" y="69218"/>
                  </a:cubicBezTo>
                  <a:cubicBezTo>
                    <a:pt x="105977" y="90745"/>
                    <a:pt x="81117" y="102746"/>
                    <a:pt x="61495" y="103603"/>
                  </a:cubicBezTo>
                  <a:cubicBezTo>
                    <a:pt x="36444" y="103813"/>
                    <a:pt x="13775" y="88716"/>
                    <a:pt x="4345" y="65503"/>
                  </a:cubicBezTo>
                  <a:cubicBezTo>
                    <a:pt x="-2512" y="48549"/>
                    <a:pt x="-5084" y="20641"/>
                    <a:pt x="11108" y="7020"/>
                  </a:cubicBezTo>
                  <a:close/>
                </a:path>
              </a:pathLst>
            </a:custGeom>
            <a:solidFill>
              <a:srgbClr val="CFB6A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26" name="Google Shape;1126;p25"/>
            <p:cNvSpPr/>
            <p:nvPr/>
          </p:nvSpPr>
          <p:spPr>
            <a:xfrm>
              <a:off x="5555905" y="5447380"/>
              <a:ext cx="291071" cy="269566"/>
            </a:xfrm>
            <a:custGeom>
              <a:rect b="b" l="l" r="r" t="t"/>
              <a:pathLst>
                <a:path extrusionOk="0" h="103779" w="112058">
                  <a:moveTo>
                    <a:pt x="98923" y="7020"/>
                  </a:moveTo>
                  <a:cubicBezTo>
                    <a:pt x="78825" y="-9935"/>
                    <a:pt x="44631" y="7020"/>
                    <a:pt x="30153" y="17593"/>
                  </a:cubicBezTo>
                  <a:cubicBezTo>
                    <a:pt x="22723" y="22831"/>
                    <a:pt x="-5662" y="43215"/>
                    <a:pt x="-327" y="69218"/>
                  </a:cubicBezTo>
                  <a:cubicBezTo>
                    <a:pt x="4149" y="90745"/>
                    <a:pt x="29010" y="102746"/>
                    <a:pt x="48630" y="103603"/>
                  </a:cubicBezTo>
                  <a:cubicBezTo>
                    <a:pt x="73681" y="103813"/>
                    <a:pt x="96351" y="88716"/>
                    <a:pt x="105780" y="65503"/>
                  </a:cubicBezTo>
                  <a:cubicBezTo>
                    <a:pt x="112544" y="48549"/>
                    <a:pt x="115210" y="20641"/>
                    <a:pt x="98923" y="7020"/>
                  </a:cubicBezTo>
                  <a:close/>
                </a:path>
              </a:pathLst>
            </a:custGeom>
            <a:solidFill>
              <a:srgbClr val="CFB6A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27" name="Google Shape;1127;p25"/>
            <p:cNvSpPr/>
            <p:nvPr/>
          </p:nvSpPr>
          <p:spPr>
            <a:xfrm>
              <a:off x="4954195" y="5470013"/>
              <a:ext cx="616548" cy="270865"/>
            </a:xfrm>
            <a:custGeom>
              <a:rect b="b" l="l" r="r" t="t"/>
              <a:pathLst>
                <a:path extrusionOk="0" h="104279" w="237362">
                  <a:moveTo>
                    <a:pt x="-990" y="208"/>
                  </a:moveTo>
                  <a:cubicBezTo>
                    <a:pt x="37872" y="14305"/>
                    <a:pt x="56827" y="55357"/>
                    <a:pt x="87592" y="80027"/>
                  </a:cubicBezTo>
                  <a:cubicBezTo>
                    <a:pt x="125121" y="109364"/>
                    <a:pt x="159316" y="99077"/>
                    <a:pt x="185605" y="62120"/>
                  </a:cubicBezTo>
                  <a:cubicBezTo>
                    <a:pt x="202274" y="41165"/>
                    <a:pt x="219038" y="20210"/>
                    <a:pt x="236373" y="-174"/>
                  </a:cubicBezTo>
                  <a:cubicBezTo>
                    <a:pt x="221324" y="22020"/>
                    <a:pt x="205798" y="43737"/>
                    <a:pt x="189986" y="65454"/>
                  </a:cubicBezTo>
                  <a:cubicBezTo>
                    <a:pt x="163317" y="106792"/>
                    <a:pt x="123311" y="117556"/>
                    <a:pt x="83593" y="85075"/>
                  </a:cubicBezTo>
                  <a:cubicBezTo>
                    <a:pt x="52255" y="59453"/>
                    <a:pt x="35968" y="18400"/>
                    <a:pt x="-990" y="208"/>
                  </a:cubicBezTo>
                  <a:close/>
                </a:path>
              </a:pathLst>
            </a:custGeom>
            <a:solidFill>
              <a:srgbClr val="3D44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28" name="Google Shape;1128;p25"/>
            <p:cNvSpPr/>
            <p:nvPr/>
          </p:nvSpPr>
          <p:spPr>
            <a:xfrm>
              <a:off x="4519114" y="4796393"/>
              <a:ext cx="1469889" cy="1933945"/>
            </a:xfrm>
            <a:custGeom>
              <a:rect b="b" l="l" r="r" t="t"/>
              <a:pathLst>
                <a:path extrusionOk="0" h="1933945" w="1469889">
                  <a:moveTo>
                    <a:pt x="14720" y="1933879"/>
                  </a:moveTo>
                  <a:lnTo>
                    <a:pt x="14812" y="1933945"/>
                  </a:lnTo>
                  <a:lnTo>
                    <a:pt x="14316" y="1933945"/>
                  </a:lnTo>
                  <a:close/>
                  <a:moveTo>
                    <a:pt x="16541" y="1883741"/>
                  </a:moveTo>
                  <a:cubicBezTo>
                    <a:pt x="23466" y="1885249"/>
                    <a:pt x="27669" y="1892000"/>
                    <a:pt x="26187" y="1898826"/>
                  </a:cubicBezTo>
                  <a:cubicBezTo>
                    <a:pt x="24208" y="1904961"/>
                    <a:pt x="24208" y="1911489"/>
                    <a:pt x="26187" y="1917621"/>
                  </a:cubicBezTo>
                  <a:cubicBezTo>
                    <a:pt x="28165" y="1924276"/>
                    <a:pt x="24455" y="1931349"/>
                    <a:pt x="17779" y="1933376"/>
                  </a:cubicBezTo>
                  <a:lnTo>
                    <a:pt x="14720" y="1933879"/>
                  </a:lnTo>
                  <a:lnTo>
                    <a:pt x="3188" y="1925535"/>
                  </a:lnTo>
                  <a:cubicBezTo>
                    <a:pt x="-276" y="1915173"/>
                    <a:pt x="-1018" y="1904071"/>
                    <a:pt x="1456" y="1893386"/>
                  </a:cubicBezTo>
                  <a:cubicBezTo>
                    <a:pt x="2938" y="1886560"/>
                    <a:pt x="9616" y="1882232"/>
                    <a:pt x="16541" y="1883741"/>
                  </a:cubicBezTo>
                  <a:close/>
                  <a:moveTo>
                    <a:pt x="48689" y="1849118"/>
                  </a:moveTo>
                  <a:cubicBezTo>
                    <a:pt x="55120" y="1846594"/>
                    <a:pt x="62292" y="1849686"/>
                    <a:pt x="64763" y="1856042"/>
                  </a:cubicBezTo>
                  <a:lnTo>
                    <a:pt x="76637" y="1885473"/>
                  </a:lnTo>
                  <a:cubicBezTo>
                    <a:pt x="79108" y="1891829"/>
                    <a:pt x="76141" y="1899072"/>
                    <a:pt x="69959" y="1901793"/>
                  </a:cubicBezTo>
                  <a:cubicBezTo>
                    <a:pt x="68474" y="1902289"/>
                    <a:pt x="66742" y="1902536"/>
                    <a:pt x="65259" y="1902536"/>
                  </a:cubicBezTo>
                  <a:cubicBezTo>
                    <a:pt x="60313" y="1902510"/>
                    <a:pt x="55860" y="1899493"/>
                    <a:pt x="53882" y="1894869"/>
                  </a:cubicBezTo>
                  <a:lnTo>
                    <a:pt x="41765" y="1865192"/>
                  </a:lnTo>
                  <a:cubicBezTo>
                    <a:pt x="39293" y="1858836"/>
                    <a:pt x="42260" y="1851639"/>
                    <a:pt x="48689" y="1849118"/>
                  </a:cubicBezTo>
                  <a:close/>
                  <a:moveTo>
                    <a:pt x="125107" y="1835958"/>
                  </a:moveTo>
                  <a:cubicBezTo>
                    <a:pt x="130796" y="1834946"/>
                    <a:pt x="136485" y="1837937"/>
                    <a:pt x="138710" y="1843179"/>
                  </a:cubicBezTo>
                  <a:lnTo>
                    <a:pt x="147367" y="1870878"/>
                  </a:lnTo>
                  <a:cubicBezTo>
                    <a:pt x="149345" y="1877359"/>
                    <a:pt x="145635" y="1884185"/>
                    <a:pt x="139203" y="1886213"/>
                  </a:cubicBezTo>
                  <a:cubicBezTo>
                    <a:pt x="137967" y="1886607"/>
                    <a:pt x="136732" y="1886781"/>
                    <a:pt x="135496" y="1886706"/>
                  </a:cubicBezTo>
                  <a:cubicBezTo>
                    <a:pt x="130054" y="1886732"/>
                    <a:pt x="125354" y="1883219"/>
                    <a:pt x="123625" y="1878049"/>
                  </a:cubicBezTo>
                  <a:lnTo>
                    <a:pt x="115214" y="1850353"/>
                  </a:lnTo>
                  <a:cubicBezTo>
                    <a:pt x="113978" y="1843626"/>
                    <a:pt x="118432" y="1837195"/>
                    <a:pt x="125107" y="1835958"/>
                  </a:cubicBezTo>
                  <a:close/>
                  <a:moveTo>
                    <a:pt x="1453347" y="1814445"/>
                  </a:moveTo>
                  <a:cubicBezTo>
                    <a:pt x="1460272" y="1812936"/>
                    <a:pt x="1466950" y="1817264"/>
                    <a:pt x="1468432" y="1824090"/>
                  </a:cubicBezTo>
                  <a:cubicBezTo>
                    <a:pt x="1470907" y="1834774"/>
                    <a:pt x="1470164" y="1845876"/>
                    <a:pt x="1466703" y="1856239"/>
                  </a:cubicBezTo>
                  <a:cubicBezTo>
                    <a:pt x="1464725" y="1860764"/>
                    <a:pt x="1460519" y="1863781"/>
                    <a:pt x="1455575" y="1863906"/>
                  </a:cubicBezTo>
                  <a:cubicBezTo>
                    <a:pt x="1454090" y="1864152"/>
                    <a:pt x="1452851" y="1864152"/>
                    <a:pt x="1451369" y="1863906"/>
                  </a:cubicBezTo>
                  <a:cubicBezTo>
                    <a:pt x="1444940" y="1861681"/>
                    <a:pt x="1441477" y="1854730"/>
                    <a:pt x="1443702" y="1848325"/>
                  </a:cubicBezTo>
                  <a:cubicBezTo>
                    <a:pt x="1445683" y="1842192"/>
                    <a:pt x="1445683" y="1835665"/>
                    <a:pt x="1443702" y="1829530"/>
                  </a:cubicBezTo>
                  <a:cubicBezTo>
                    <a:pt x="1442219" y="1822704"/>
                    <a:pt x="1446420" y="1815953"/>
                    <a:pt x="1453347" y="1814445"/>
                  </a:cubicBezTo>
                  <a:close/>
                  <a:moveTo>
                    <a:pt x="829438" y="1794957"/>
                  </a:moveTo>
                  <a:cubicBezTo>
                    <a:pt x="836362" y="1794684"/>
                    <a:pt x="842051" y="1799978"/>
                    <a:pt x="842298" y="1806804"/>
                  </a:cubicBezTo>
                  <a:cubicBezTo>
                    <a:pt x="842298" y="1806804"/>
                    <a:pt x="842298" y="1806828"/>
                    <a:pt x="842298" y="1806828"/>
                  </a:cubicBezTo>
                  <a:cubicBezTo>
                    <a:pt x="842794" y="1825501"/>
                    <a:pt x="840073" y="1844146"/>
                    <a:pt x="833644" y="1861731"/>
                  </a:cubicBezTo>
                  <a:cubicBezTo>
                    <a:pt x="831665" y="1866329"/>
                    <a:pt x="826966" y="1869274"/>
                    <a:pt x="822020" y="1869149"/>
                  </a:cubicBezTo>
                  <a:lnTo>
                    <a:pt x="817816" y="1869149"/>
                  </a:lnTo>
                  <a:cubicBezTo>
                    <a:pt x="811385" y="1866825"/>
                    <a:pt x="808170" y="1859753"/>
                    <a:pt x="810395" y="1853321"/>
                  </a:cubicBezTo>
                  <a:cubicBezTo>
                    <a:pt x="815591" y="1838730"/>
                    <a:pt x="818063" y="1823299"/>
                    <a:pt x="817567" y="1807817"/>
                  </a:cubicBezTo>
                  <a:cubicBezTo>
                    <a:pt x="817320" y="1800991"/>
                    <a:pt x="822516" y="1795229"/>
                    <a:pt x="829438" y="1794957"/>
                  </a:cubicBezTo>
                  <a:close/>
                  <a:moveTo>
                    <a:pt x="174569" y="1791492"/>
                  </a:moveTo>
                  <a:cubicBezTo>
                    <a:pt x="181247" y="1789911"/>
                    <a:pt x="187925" y="1793842"/>
                    <a:pt x="189656" y="1800396"/>
                  </a:cubicBezTo>
                  <a:lnTo>
                    <a:pt x="198313" y="1835019"/>
                  </a:lnTo>
                  <a:cubicBezTo>
                    <a:pt x="200042" y="1841500"/>
                    <a:pt x="196085" y="1848102"/>
                    <a:pt x="189656" y="1849808"/>
                  </a:cubicBezTo>
                  <a:cubicBezTo>
                    <a:pt x="189656" y="1849808"/>
                    <a:pt x="189410" y="1849834"/>
                    <a:pt x="189410" y="1849858"/>
                  </a:cubicBezTo>
                  <a:cubicBezTo>
                    <a:pt x="188418" y="1850255"/>
                    <a:pt x="187182" y="1850426"/>
                    <a:pt x="186193" y="1850353"/>
                  </a:cubicBezTo>
                  <a:cubicBezTo>
                    <a:pt x="180504" y="1850304"/>
                    <a:pt x="175561" y="1846420"/>
                    <a:pt x="174322" y="1840955"/>
                  </a:cubicBezTo>
                  <a:lnTo>
                    <a:pt x="165666" y="1806580"/>
                  </a:lnTo>
                  <a:cubicBezTo>
                    <a:pt x="163937" y="1799975"/>
                    <a:pt x="167894" y="1793224"/>
                    <a:pt x="174569" y="1791492"/>
                  </a:cubicBezTo>
                  <a:close/>
                  <a:moveTo>
                    <a:pt x="1421690" y="1779326"/>
                  </a:moveTo>
                  <a:cubicBezTo>
                    <a:pt x="1428121" y="1781847"/>
                    <a:pt x="1431089" y="1789044"/>
                    <a:pt x="1428617" y="1795400"/>
                  </a:cubicBezTo>
                  <a:lnTo>
                    <a:pt x="1416497" y="1825077"/>
                  </a:lnTo>
                  <a:cubicBezTo>
                    <a:pt x="1414272" y="1829405"/>
                    <a:pt x="1409819" y="1832100"/>
                    <a:pt x="1405122" y="1832001"/>
                  </a:cubicBezTo>
                  <a:cubicBezTo>
                    <a:pt x="1403637" y="1832250"/>
                    <a:pt x="1401908" y="1832250"/>
                    <a:pt x="1400423" y="1832001"/>
                  </a:cubicBezTo>
                  <a:cubicBezTo>
                    <a:pt x="1394240" y="1829280"/>
                    <a:pt x="1391023" y="1822086"/>
                    <a:pt x="1393500" y="1815680"/>
                  </a:cubicBezTo>
                  <a:lnTo>
                    <a:pt x="1405618" y="1786250"/>
                  </a:lnTo>
                  <a:cubicBezTo>
                    <a:pt x="1408090" y="1779894"/>
                    <a:pt x="1415264" y="1776802"/>
                    <a:pt x="1421690" y="1779326"/>
                  </a:cubicBezTo>
                  <a:close/>
                  <a:moveTo>
                    <a:pt x="83962" y="1769842"/>
                  </a:moveTo>
                  <a:cubicBezTo>
                    <a:pt x="86960" y="1768791"/>
                    <a:pt x="90360" y="1768878"/>
                    <a:pt x="93451" y="1770350"/>
                  </a:cubicBezTo>
                  <a:cubicBezTo>
                    <a:pt x="99636" y="1773292"/>
                    <a:pt x="102108" y="1780686"/>
                    <a:pt x="99140" y="1786845"/>
                  </a:cubicBezTo>
                  <a:cubicBezTo>
                    <a:pt x="98893" y="1787709"/>
                    <a:pt x="98151" y="1788525"/>
                    <a:pt x="97657" y="1789267"/>
                  </a:cubicBezTo>
                  <a:cubicBezTo>
                    <a:pt x="94690" y="1794881"/>
                    <a:pt x="94690" y="1801707"/>
                    <a:pt x="97657" y="1807320"/>
                  </a:cubicBezTo>
                  <a:cubicBezTo>
                    <a:pt x="100872" y="1813232"/>
                    <a:pt x="98400" y="1820577"/>
                    <a:pt x="92709" y="1823693"/>
                  </a:cubicBezTo>
                  <a:cubicBezTo>
                    <a:pt x="92462" y="1823768"/>
                    <a:pt x="92462" y="1823817"/>
                    <a:pt x="92215" y="1823890"/>
                  </a:cubicBezTo>
                  <a:cubicBezTo>
                    <a:pt x="90237" y="1825004"/>
                    <a:pt x="88012" y="1825523"/>
                    <a:pt x="85787" y="1825373"/>
                  </a:cubicBezTo>
                  <a:cubicBezTo>
                    <a:pt x="81087" y="1825349"/>
                    <a:pt x="76883" y="1822654"/>
                    <a:pt x="74905" y="1818448"/>
                  </a:cubicBezTo>
                  <a:cubicBezTo>
                    <a:pt x="68227" y="1804973"/>
                    <a:pt x="68970" y="1788945"/>
                    <a:pt x="76883" y="1776161"/>
                  </a:cubicBezTo>
                  <a:cubicBezTo>
                    <a:pt x="78367" y="1773082"/>
                    <a:pt x="80964" y="1770893"/>
                    <a:pt x="83962" y="1769842"/>
                  </a:cubicBezTo>
                  <a:close/>
                  <a:moveTo>
                    <a:pt x="1346264" y="1764982"/>
                  </a:moveTo>
                  <a:cubicBezTo>
                    <a:pt x="1346511" y="1765058"/>
                    <a:pt x="1346760" y="1765131"/>
                    <a:pt x="1347007" y="1765230"/>
                  </a:cubicBezTo>
                  <a:cubicBezTo>
                    <a:pt x="1353438" y="1767257"/>
                    <a:pt x="1357146" y="1774083"/>
                    <a:pt x="1355168" y="1780564"/>
                  </a:cubicBezTo>
                  <a:lnTo>
                    <a:pt x="1346760" y="1808262"/>
                  </a:lnTo>
                  <a:cubicBezTo>
                    <a:pt x="1344779" y="1813209"/>
                    <a:pt x="1340082" y="1816449"/>
                    <a:pt x="1334889" y="1816423"/>
                  </a:cubicBezTo>
                  <a:cubicBezTo>
                    <a:pt x="1333651" y="1816646"/>
                    <a:pt x="1332415" y="1816646"/>
                    <a:pt x="1331179" y="1816423"/>
                  </a:cubicBezTo>
                  <a:cubicBezTo>
                    <a:pt x="1324747" y="1814395"/>
                    <a:pt x="1321037" y="1807569"/>
                    <a:pt x="1323016" y="1801089"/>
                  </a:cubicBezTo>
                  <a:lnTo>
                    <a:pt x="1331675" y="1773393"/>
                  </a:lnTo>
                  <a:cubicBezTo>
                    <a:pt x="1333404" y="1767060"/>
                    <a:pt x="1339836" y="1763300"/>
                    <a:pt x="1346264" y="1764982"/>
                  </a:cubicBezTo>
                  <a:close/>
                  <a:moveTo>
                    <a:pt x="728786" y="1737579"/>
                  </a:moveTo>
                  <a:cubicBezTo>
                    <a:pt x="735217" y="1735255"/>
                    <a:pt x="742386" y="1738571"/>
                    <a:pt x="744614" y="1745000"/>
                  </a:cubicBezTo>
                  <a:lnTo>
                    <a:pt x="771323" y="1821170"/>
                  </a:lnTo>
                  <a:cubicBezTo>
                    <a:pt x="773548" y="1827648"/>
                    <a:pt x="770087" y="1834674"/>
                    <a:pt x="763659" y="1836998"/>
                  </a:cubicBezTo>
                  <a:lnTo>
                    <a:pt x="759699" y="1837493"/>
                  </a:lnTo>
                  <a:cubicBezTo>
                    <a:pt x="754509" y="1837639"/>
                    <a:pt x="749807" y="1834326"/>
                    <a:pt x="748078" y="1829330"/>
                  </a:cubicBezTo>
                  <a:lnTo>
                    <a:pt x="721118" y="1753409"/>
                  </a:lnTo>
                  <a:cubicBezTo>
                    <a:pt x="718893" y="1746929"/>
                    <a:pt x="722357" y="1739905"/>
                    <a:pt x="728786" y="1737579"/>
                  </a:cubicBezTo>
                  <a:close/>
                  <a:moveTo>
                    <a:pt x="124370" y="1731274"/>
                  </a:moveTo>
                  <a:cubicBezTo>
                    <a:pt x="131046" y="1729568"/>
                    <a:pt x="137970" y="1733723"/>
                    <a:pt x="139702" y="1740549"/>
                  </a:cubicBezTo>
                  <a:lnTo>
                    <a:pt x="148356" y="1775171"/>
                  </a:lnTo>
                  <a:cubicBezTo>
                    <a:pt x="150088" y="1781652"/>
                    <a:pt x="146134" y="1788255"/>
                    <a:pt x="139702" y="1789960"/>
                  </a:cubicBezTo>
                  <a:cubicBezTo>
                    <a:pt x="139702" y="1789960"/>
                    <a:pt x="139456" y="1789984"/>
                    <a:pt x="139456" y="1790010"/>
                  </a:cubicBezTo>
                  <a:lnTo>
                    <a:pt x="135745" y="1790506"/>
                  </a:lnTo>
                  <a:cubicBezTo>
                    <a:pt x="130057" y="1790552"/>
                    <a:pt x="125110" y="1786671"/>
                    <a:pt x="123625" y="1781107"/>
                  </a:cubicBezTo>
                  <a:lnTo>
                    <a:pt x="114971" y="1746731"/>
                  </a:lnTo>
                  <a:cubicBezTo>
                    <a:pt x="113239" y="1739905"/>
                    <a:pt x="117443" y="1732980"/>
                    <a:pt x="124370" y="1731274"/>
                  </a:cubicBezTo>
                  <a:close/>
                  <a:moveTo>
                    <a:pt x="1295810" y="1721207"/>
                  </a:moveTo>
                  <a:cubicBezTo>
                    <a:pt x="1302488" y="1722890"/>
                    <a:pt x="1306445" y="1729641"/>
                    <a:pt x="1304713" y="1736243"/>
                  </a:cubicBezTo>
                  <a:cubicBezTo>
                    <a:pt x="1304713" y="1736269"/>
                    <a:pt x="1304713" y="1736269"/>
                    <a:pt x="1304713" y="1736295"/>
                  </a:cubicBezTo>
                  <a:lnTo>
                    <a:pt x="1296057" y="1770670"/>
                  </a:lnTo>
                  <a:cubicBezTo>
                    <a:pt x="1294574" y="1776135"/>
                    <a:pt x="1289628" y="1779895"/>
                    <a:pt x="1283940" y="1779819"/>
                  </a:cubicBezTo>
                  <a:lnTo>
                    <a:pt x="1280972" y="1779819"/>
                  </a:lnTo>
                  <a:cubicBezTo>
                    <a:pt x="1274541" y="1778015"/>
                    <a:pt x="1270584" y="1771337"/>
                    <a:pt x="1272069" y="1764734"/>
                  </a:cubicBezTo>
                  <a:lnTo>
                    <a:pt x="1280725" y="1730111"/>
                  </a:lnTo>
                  <a:cubicBezTo>
                    <a:pt x="1282457" y="1723557"/>
                    <a:pt x="1289132" y="1719626"/>
                    <a:pt x="1295810" y="1721207"/>
                  </a:cubicBezTo>
                  <a:close/>
                  <a:moveTo>
                    <a:pt x="1383359" y="1698580"/>
                  </a:moveTo>
                  <a:cubicBezTo>
                    <a:pt x="1390037" y="1696599"/>
                    <a:pt x="1397208" y="1700533"/>
                    <a:pt x="1399187" y="1707359"/>
                  </a:cubicBezTo>
                  <a:cubicBezTo>
                    <a:pt x="1403886" y="1723409"/>
                    <a:pt x="1404875" y="1740325"/>
                    <a:pt x="1402154" y="1756820"/>
                  </a:cubicBezTo>
                  <a:cubicBezTo>
                    <a:pt x="1401165" y="1763225"/>
                    <a:pt x="1395476" y="1767801"/>
                    <a:pt x="1389048" y="1767206"/>
                  </a:cubicBezTo>
                  <a:lnTo>
                    <a:pt x="1386822" y="1767206"/>
                  </a:lnTo>
                  <a:cubicBezTo>
                    <a:pt x="1380144" y="1765947"/>
                    <a:pt x="1375692" y="1759590"/>
                    <a:pt x="1376681" y="1752863"/>
                  </a:cubicBezTo>
                  <a:cubicBezTo>
                    <a:pt x="1378906" y="1740076"/>
                    <a:pt x="1378166" y="1726969"/>
                    <a:pt x="1374456" y="1714530"/>
                  </a:cubicBezTo>
                  <a:cubicBezTo>
                    <a:pt x="1372477" y="1707704"/>
                    <a:pt x="1376434" y="1700559"/>
                    <a:pt x="1383359" y="1698580"/>
                  </a:cubicBezTo>
                  <a:close/>
                  <a:moveTo>
                    <a:pt x="165419" y="1698012"/>
                  </a:moveTo>
                  <a:cubicBezTo>
                    <a:pt x="172097" y="1697121"/>
                    <a:pt x="178279" y="1701696"/>
                    <a:pt x="179515" y="1708400"/>
                  </a:cubicBezTo>
                  <a:lnTo>
                    <a:pt x="184214" y="1740055"/>
                  </a:lnTo>
                  <a:cubicBezTo>
                    <a:pt x="185203" y="1746730"/>
                    <a:pt x="180504" y="1752889"/>
                    <a:pt x="173828" y="1753904"/>
                  </a:cubicBezTo>
                  <a:lnTo>
                    <a:pt x="171850" y="1754151"/>
                  </a:lnTo>
                  <a:cubicBezTo>
                    <a:pt x="165665" y="1754101"/>
                    <a:pt x="160473" y="1749576"/>
                    <a:pt x="159730" y="1743516"/>
                  </a:cubicBezTo>
                  <a:lnTo>
                    <a:pt x="155033" y="1712107"/>
                  </a:lnTo>
                  <a:cubicBezTo>
                    <a:pt x="154044" y="1705357"/>
                    <a:pt x="158743" y="1699050"/>
                    <a:pt x="165419" y="1698012"/>
                  </a:cubicBezTo>
                  <a:close/>
                  <a:moveTo>
                    <a:pt x="1347008" y="1661236"/>
                  </a:moveTo>
                  <a:cubicBezTo>
                    <a:pt x="1353683" y="1662942"/>
                    <a:pt x="1357887" y="1669867"/>
                    <a:pt x="1356157" y="1676693"/>
                  </a:cubicBezTo>
                  <a:lnTo>
                    <a:pt x="1347498" y="1711069"/>
                  </a:lnTo>
                  <a:cubicBezTo>
                    <a:pt x="1345769" y="1716708"/>
                    <a:pt x="1340576" y="1720442"/>
                    <a:pt x="1334641" y="1719972"/>
                  </a:cubicBezTo>
                  <a:lnTo>
                    <a:pt x="1331673" y="1719972"/>
                  </a:lnTo>
                  <a:cubicBezTo>
                    <a:pt x="1325244" y="1718414"/>
                    <a:pt x="1321038" y="1711861"/>
                    <a:pt x="1322767" y="1705357"/>
                  </a:cubicBezTo>
                  <a:cubicBezTo>
                    <a:pt x="1322767" y="1705281"/>
                    <a:pt x="1322767" y="1705206"/>
                    <a:pt x="1322767" y="1705133"/>
                  </a:cubicBezTo>
                  <a:lnTo>
                    <a:pt x="1331426" y="1670511"/>
                  </a:lnTo>
                  <a:cubicBezTo>
                    <a:pt x="1333156" y="1663685"/>
                    <a:pt x="1340083" y="1659530"/>
                    <a:pt x="1347008" y="1661236"/>
                  </a:cubicBezTo>
                  <a:close/>
                  <a:moveTo>
                    <a:pt x="868018" y="1654733"/>
                  </a:moveTo>
                  <a:cubicBezTo>
                    <a:pt x="874696" y="1654289"/>
                    <a:pt x="880631" y="1659159"/>
                    <a:pt x="881618" y="1665863"/>
                  </a:cubicBezTo>
                  <a:cubicBezTo>
                    <a:pt x="883848" y="1685671"/>
                    <a:pt x="883848" y="1705656"/>
                    <a:pt x="881618" y="1725464"/>
                  </a:cubicBezTo>
                  <a:cubicBezTo>
                    <a:pt x="880631" y="1731646"/>
                    <a:pt x="875192" y="1736171"/>
                    <a:pt x="869010" y="1736099"/>
                  </a:cubicBezTo>
                  <a:lnTo>
                    <a:pt x="867525" y="1736099"/>
                  </a:lnTo>
                  <a:cubicBezTo>
                    <a:pt x="860847" y="1735356"/>
                    <a:pt x="856150" y="1729345"/>
                    <a:pt x="856887" y="1722719"/>
                  </a:cubicBezTo>
                  <a:cubicBezTo>
                    <a:pt x="856887" y="1722545"/>
                    <a:pt x="856887" y="1722397"/>
                    <a:pt x="856887" y="1722249"/>
                  </a:cubicBezTo>
                  <a:cubicBezTo>
                    <a:pt x="858868" y="1704246"/>
                    <a:pt x="858868" y="1686092"/>
                    <a:pt x="856887" y="1668088"/>
                  </a:cubicBezTo>
                  <a:cubicBezTo>
                    <a:pt x="856396" y="1661335"/>
                    <a:pt x="861340" y="1655376"/>
                    <a:pt x="868018" y="1654733"/>
                  </a:cubicBezTo>
                  <a:close/>
                  <a:moveTo>
                    <a:pt x="801246" y="1641872"/>
                  </a:moveTo>
                  <a:cubicBezTo>
                    <a:pt x="807924" y="1641008"/>
                    <a:pt x="814106" y="1645806"/>
                    <a:pt x="815098" y="1652582"/>
                  </a:cubicBezTo>
                  <a:cubicBezTo>
                    <a:pt x="815098" y="1652632"/>
                    <a:pt x="815098" y="1652704"/>
                    <a:pt x="815098" y="1652754"/>
                  </a:cubicBezTo>
                  <a:cubicBezTo>
                    <a:pt x="818065" y="1677363"/>
                    <a:pt x="819794" y="1702143"/>
                    <a:pt x="819794" y="1726946"/>
                  </a:cubicBezTo>
                  <a:cubicBezTo>
                    <a:pt x="819794" y="1733674"/>
                    <a:pt x="814355" y="1739189"/>
                    <a:pt x="807677" y="1739313"/>
                  </a:cubicBezTo>
                  <a:lnTo>
                    <a:pt x="807428" y="1740056"/>
                  </a:lnTo>
                  <a:cubicBezTo>
                    <a:pt x="800506" y="1740056"/>
                    <a:pt x="795064" y="1734515"/>
                    <a:pt x="795064" y="1727689"/>
                  </a:cubicBezTo>
                  <a:cubicBezTo>
                    <a:pt x="794820" y="1703625"/>
                    <a:pt x="793334" y="1679614"/>
                    <a:pt x="790613" y="1655721"/>
                  </a:cubicBezTo>
                  <a:cubicBezTo>
                    <a:pt x="789624" y="1649095"/>
                    <a:pt x="794077" y="1642937"/>
                    <a:pt x="800755" y="1641922"/>
                  </a:cubicBezTo>
                  <a:cubicBezTo>
                    <a:pt x="801002" y="1641922"/>
                    <a:pt x="801002" y="1641898"/>
                    <a:pt x="801246" y="1641872"/>
                  </a:cubicBezTo>
                  <a:close/>
                  <a:moveTo>
                    <a:pt x="1304963" y="1627478"/>
                  </a:moveTo>
                  <a:cubicBezTo>
                    <a:pt x="1311641" y="1628490"/>
                    <a:pt x="1316341" y="1634797"/>
                    <a:pt x="1315349" y="1641550"/>
                  </a:cubicBezTo>
                  <a:cubicBezTo>
                    <a:pt x="1315349" y="1641550"/>
                    <a:pt x="1315349" y="1641573"/>
                    <a:pt x="1315349" y="1641573"/>
                  </a:cubicBezTo>
                  <a:lnTo>
                    <a:pt x="1310649" y="1672982"/>
                  </a:lnTo>
                  <a:cubicBezTo>
                    <a:pt x="1309909" y="1679042"/>
                    <a:pt x="1304714" y="1683567"/>
                    <a:pt x="1298532" y="1683617"/>
                  </a:cubicBezTo>
                  <a:lnTo>
                    <a:pt x="1296553" y="1683617"/>
                  </a:lnTo>
                  <a:cubicBezTo>
                    <a:pt x="1289875" y="1682479"/>
                    <a:pt x="1285178" y="1676245"/>
                    <a:pt x="1286165" y="1669518"/>
                  </a:cubicBezTo>
                  <a:lnTo>
                    <a:pt x="1290867" y="1637863"/>
                  </a:lnTo>
                  <a:cubicBezTo>
                    <a:pt x="1292101" y="1631162"/>
                    <a:pt x="1298285" y="1626587"/>
                    <a:pt x="1304963" y="1627478"/>
                  </a:cubicBezTo>
                  <a:close/>
                  <a:moveTo>
                    <a:pt x="699355" y="1617142"/>
                  </a:moveTo>
                  <a:cubicBezTo>
                    <a:pt x="705786" y="1615140"/>
                    <a:pt x="712462" y="1618676"/>
                    <a:pt x="714443" y="1625082"/>
                  </a:cubicBezTo>
                  <a:cubicBezTo>
                    <a:pt x="714687" y="1625230"/>
                    <a:pt x="714687" y="1625378"/>
                    <a:pt x="714687" y="1625552"/>
                  </a:cubicBezTo>
                  <a:cubicBezTo>
                    <a:pt x="719636" y="1642122"/>
                    <a:pt x="727054" y="1657825"/>
                    <a:pt x="736946" y="1672045"/>
                  </a:cubicBezTo>
                  <a:cubicBezTo>
                    <a:pt x="740656" y="1677708"/>
                    <a:pt x="739174" y="1685326"/>
                    <a:pt x="733483" y="1689108"/>
                  </a:cubicBezTo>
                  <a:cubicBezTo>
                    <a:pt x="731260" y="1690666"/>
                    <a:pt x="728786" y="1691458"/>
                    <a:pt x="726067" y="1691334"/>
                  </a:cubicBezTo>
                  <a:cubicBezTo>
                    <a:pt x="722107" y="1691310"/>
                    <a:pt x="718150" y="1689256"/>
                    <a:pt x="715925" y="1685894"/>
                  </a:cubicBezTo>
                  <a:cubicBezTo>
                    <a:pt x="704797" y="1669521"/>
                    <a:pt x="696634" y="1651492"/>
                    <a:pt x="691195" y="1632476"/>
                  </a:cubicBezTo>
                  <a:cubicBezTo>
                    <a:pt x="689219" y="1625995"/>
                    <a:pt x="692924" y="1619170"/>
                    <a:pt x="699355" y="1617142"/>
                  </a:cubicBezTo>
                  <a:close/>
                  <a:moveTo>
                    <a:pt x="778000" y="1489780"/>
                  </a:moveTo>
                  <a:cubicBezTo>
                    <a:pt x="784678" y="1489087"/>
                    <a:pt x="790614" y="1493911"/>
                    <a:pt x="791356" y="1500587"/>
                  </a:cubicBezTo>
                  <a:cubicBezTo>
                    <a:pt x="791356" y="1500761"/>
                    <a:pt x="791356" y="1500958"/>
                    <a:pt x="791356" y="1501155"/>
                  </a:cubicBezTo>
                  <a:cubicBezTo>
                    <a:pt x="792836" y="1525863"/>
                    <a:pt x="792836" y="1550643"/>
                    <a:pt x="791356" y="1575348"/>
                  </a:cubicBezTo>
                  <a:cubicBezTo>
                    <a:pt x="791356" y="1582174"/>
                    <a:pt x="785912" y="1587715"/>
                    <a:pt x="778990" y="1587715"/>
                  </a:cubicBezTo>
                  <a:cubicBezTo>
                    <a:pt x="778743" y="1587715"/>
                    <a:pt x="778743" y="1587715"/>
                    <a:pt x="778494" y="1587715"/>
                  </a:cubicBezTo>
                  <a:cubicBezTo>
                    <a:pt x="771569" y="1587442"/>
                    <a:pt x="766376" y="1581704"/>
                    <a:pt x="766626" y="1574878"/>
                  </a:cubicBezTo>
                  <a:cubicBezTo>
                    <a:pt x="766626" y="1574878"/>
                    <a:pt x="766626" y="1574855"/>
                    <a:pt x="766626" y="1574855"/>
                  </a:cubicBezTo>
                  <a:cubicBezTo>
                    <a:pt x="767859" y="1550890"/>
                    <a:pt x="767859" y="1526852"/>
                    <a:pt x="766626" y="1502887"/>
                  </a:cubicBezTo>
                  <a:cubicBezTo>
                    <a:pt x="766130" y="1496136"/>
                    <a:pt x="771322" y="1490300"/>
                    <a:pt x="778000" y="1489780"/>
                  </a:cubicBezTo>
                  <a:close/>
                  <a:moveTo>
                    <a:pt x="878404" y="1475682"/>
                  </a:moveTo>
                  <a:cubicBezTo>
                    <a:pt x="885082" y="1474545"/>
                    <a:pt x="891267" y="1478948"/>
                    <a:pt x="892502" y="1485551"/>
                  </a:cubicBezTo>
                  <a:cubicBezTo>
                    <a:pt x="892502" y="1485725"/>
                    <a:pt x="892502" y="1485896"/>
                    <a:pt x="892502" y="1486070"/>
                  </a:cubicBezTo>
                  <a:cubicBezTo>
                    <a:pt x="896953" y="1513893"/>
                    <a:pt x="899430" y="1541986"/>
                    <a:pt x="899676" y="1570154"/>
                  </a:cubicBezTo>
                  <a:cubicBezTo>
                    <a:pt x="899430" y="1576980"/>
                    <a:pt x="894234" y="1582495"/>
                    <a:pt x="887310" y="1582768"/>
                  </a:cubicBezTo>
                  <a:cubicBezTo>
                    <a:pt x="880385" y="1582768"/>
                    <a:pt x="874945" y="1577227"/>
                    <a:pt x="874945" y="1570401"/>
                  </a:cubicBezTo>
                  <a:cubicBezTo>
                    <a:pt x="874699" y="1543469"/>
                    <a:pt x="872468" y="1516612"/>
                    <a:pt x="868267" y="1490027"/>
                  </a:cubicBezTo>
                  <a:cubicBezTo>
                    <a:pt x="867278" y="1483300"/>
                    <a:pt x="871731" y="1476944"/>
                    <a:pt x="878404" y="1475682"/>
                  </a:cubicBezTo>
                  <a:close/>
                  <a:moveTo>
                    <a:pt x="692432" y="1475682"/>
                  </a:moveTo>
                  <a:cubicBezTo>
                    <a:pt x="699354" y="1477191"/>
                    <a:pt x="703558" y="1483941"/>
                    <a:pt x="702078" y="1490767"/>
                  </a:cubicBezTo>
                  <a:cubicBezTo>
                    <a:pt x="698368" y="1507561"/>
                    <a:pt x="697376" y="1524847"/>
                    <a:pt x="699105" y="1541960"/>
                  </a:cubicBezTo>
                  <a:cubicBezTo>
                    <a:pt x="699601" y="1548760"/>
                    <a:pt x="694658" y="1554797"/>
                    <a:pt x="687980" y="1555563"/>
                  </a:cubicBezTo>
                  <a:lnTo>
                    <a:pt x="686248" y="1555563"/>
                  </a:lnTo>
                  <a:cubicBezTo>
                    <a:pt x="679819" y="1555487"/>
                    <a:pt x="674624" y="1550715"/>
                    <a:pt x="673884" y="1544434"/>
                  </a:cubicBezTo>
                  <a:cubicBezTo>
                    <a:pt x="671903" y="1524673"/>
                    <a:pt x="673142" y="1504718"/>
                    <a:pt x="677348" y="1485328"/>
                  </a:cubicBezTo>
                  <a:cubicBezTo>
                    <a:pt x="678828" y="1478502"/>
                    <a:pt x="685505" y="1474174"/>
                    <a:pt x="692432" y="1475682"/>
                  </a:cubicBezTo>
                  <a:close/>
                  <a:moveTo>
                    <a:pt x="927624" y="1409157"/>
                  </a:moveTo>
                  <a:cubicBezTo>
                    <a:pt x="934296" y="1408437"/>
                    <a:pt x="940481" y="1413285"/>
                    <a:pt x="941224" y="1420038"/>
                  </a:cubicBezTo>
                  <a:cubicBezTo>
                    <a:pt x="943942" y="1443284"/>
                    <a:pt x="943942" y="1466779"/>
                    <a:pt x="941224" y="1490024"/>
                  </a:cubicBezTo>
                  <a:cubicBezTo>
                    <a:pt x="940232" y="1496084"/>
                    <a:pt x="935039" y="1500485"/>
                    <a:pt x="928857" y="1500413"/>
                  </a:cubicBezTo>
                  <a:lnTo>
                    <a:pt x="927128" y="1500413"/>
                  </a:lnTo>
                  <a:cubicBezTo>
                    <a:pt x="920450" y="1499670"/>
                    <a:pt x="915750" y="1493659"/>
                    <a:pt x="916493" y="1487033"/>
                  </a:cubicBezTo>
                  <a:cubicBezTo>
                    <a:pt x="916493" y="1486859"/>
                    <a:pt x="916493" y="1486711"/>
                    <a:pt x="916493" y="1486563"/>
                  </a:cubicBezTo>
                  <a:cubicBezTo>
                    <a:pt x="918964" y="1465369"/>
                    <a:pt x="918964" y="1443951"/>
                    <a:pt x="916493" y="1422757"/>
                  </a:cubicBezTo>
                  <a:cubicBezTo>
                    <a:pt x="915750" y="1416131"/>
                    <a:pt x="920450" y="1410047"/>
                    <a:pt x="926881" y="1409229"/>
                  </a:cubicBezTo>
                  <a:cubicBezTo>
                    <a:pt x="927128" y="1409180"/>
                    <a:pt x="927374" y="1409180"/>
                    <a:pt x="927624" y="1409157"/>
                  </a:cubicBezTo>
                  <a:close/>
                  <a:moveTo>
                    <a:pt x="630358" y="1393823"/>
                  </a:moveTo>
                  <a:cubicBezTo>
                    <a:pt x="637036" y="1393379"/>
                    <a:pt x="642972" y="1398275"/>
                    <a:pt x="643712" y="1404951"/>
                  </a:cubicBezTo>
                  <a:cubicBezTo>
                    <a:pt x="645197" y="1424265"/>
                    <a:pt x="647669" y="1443507"/>
                    <a:pt x="651132" y="1462575"/>
                  </a:cubicBezTo>
                  <a:cubicBezTo>
                    <a:pt x="652122" y="1469302"/>
                    <a:pt x="647669" y="1475655"/>
                    <a:pt x="640991" y="1476917"/>
                  </a:cubicBezTo>
                  <a:lnTo>
                    <a:pt x="638766" y="1477164"/>
                  </a:lnTo>
                  <a:cubicBezTo>
                    <a:pt x="632584" y="1477239"/>
                    <a:pt x="627640" y="1472789"/>
                    <a:pt x="626648" y="1466778"/>
                  </a:cubicBezTo>
                  <a:cubicBezTo>
                    <a:pt x="623187" y="1447241"/>
                    <a:pt x="620713" y="1427209"/>
                    <a:pt x="618981" y="1407178"/>
                  </a:cubicBezTo>
                  <a:cubicBezTo>
                    <a:pt x="618488" y="1400376"/>
                    <a:pt x="623434" y="1394391"/>
                    <a:pt x="630358" y="1393823"/>
                  </a:cubicBezTo>
                  <a:close/>
                  <a:moveTo>
                    <a:pt x="814106" y="1336697"/>
                  </a:moveTo>
                  <a:cubicBezTo>
                    <a:pt x="821034" y="1336151"/>
                    <a:pt x="826967" y="1341245"/>
                    <a:pt x="827462" y="1348071"/>
                  </a:cubicBezTo>
                  <a:lnTo>
                    <a:pt x="832409" y="1413856"/>
                  </a:lnTo>
                  <a:cubicBezTo>
                    <a:pt x="832902" y="1420656"/>
                    <a:pt x="827958" y="1426641"/>
                    <a:pt x="821034" y="1427210"/>
                  </a:cubicBezTo>
                  <a:lnTo>
                    <a:pt x="820042" y="1427210"/>
                  </a:lnTo>
                  <a:cubicBezTo>
                    <a:pt x="813613" y="1427236"/>
                    <a:pt x="808171" y="1422263"/>
                    <a:pt x="807678" y="1415835"/>
                  </a:cubicBezTo>
                  <a:lnTo>
                    <a:pt x="802732" y="1350050"/>
                  </a:lnTo>
                  <a:cubicBezTo>
                    <a:pt x="802236" y="1343224"/>
                    <a:pt x="807184" y="1337239"/>
                    <a:pt x="814106" y="1336697"/>
                  </a:cubicBezTo>
                  <a:close/>
                  <a:moveTo>
                    <a:pt x="696881" y="1306277"/>
                  </a:moveTo>
                  <a:cubicBezTo>
                    <a:pt x="703808" y="1305386"/>
                    <a:pt x="709990" y="1310109"/>
                    <a:pt x="710979" y="1316912"/>
                  </a:cubicBezTo>
                  <a:cubicBezTo>
                    <a:pt x="714196" y="1339020"/>
                    <a:pt x="712957" y="1361526"/>
                    <a:pt x="707518" y="1383190"/>
                  </a:cubicBezTo>
                  <a:cubicBezTo>
                    <a:pt x="705783" y="1388508"/>
                    <a:pt x="700840" y="1392117"/>
                    <a:pt x="695401" y="1392094"/>
                  </a:cubicBezTo>
                  <a:lnTo>
                    <a:pt x="692433" y="1392094"/>
                  </a:lnTo>
                  <a:cubicBezTo>
                    <a:pt x="685755" y="1390411"/>
                    <a:pt x="681796" y="1383660"/>
                    <a:pt x="683530" y="1377055"/>
                  </a:cubicBezTo>
                  <a:cubicBezTo>
                    <a:pt x="683530" y="1377032"/>
                    <a:pt x="683530" y="1377032"/>
                    <a:pt x="683530" y="1377008"/>
                  </a:cubicBezTo>
                  <a:cubicBezTo>
                    <a:pt x="688227" y="1358509"/>
                    <a:pt x="689216" y="1339267"/>
                    <a:pt x="686498" y="1320373"/>
                  </a:cubicBezTo>
                  <a:cubicBezTo>
                    <a:pt x="685506" y="1313646"/>
                    <a:pt x="690203" y="1307414"/>
                    <a:pt x="696881" y="1306277"/>
                  </a:cubicBezTo>
                  <a:close/>
                  <a:moveTo>
                    <a:pt x="877759" y="1255426"/>
                  </a:moveTo>
                  <a:cubicBezTo>
                    <a:pt x="880757" y="1256499"/>
                    <a:pt x="883353" y="1258694"/>
                    <a:pt x="884837" y="1261762"/>
                  </a:cubicBezTo>
                  <a:cubicBezTo>
                    <a:pt x="898686" y="1291463"/>
                    <a:pt x="908085" y="1323045"/>
                    <a:pt x="912535" y="1355490"/>
                  </a:cubicBezTo>
                  <a:cubicBezTo>
                    <a:pt x="913524" y="1362243"/>
                    <a:pt x="908827" y="1368550"/>
                    <a:pt x="902149" y="1369586"/>
                  </a:cubicBezTo>
                  <a:lnTo>
                    <a:pt x="899428" y="1369586"/>
                  </a:lnTo>
                  <a:cubicBezTo>
                    <a:pt x="893246" y="1369539"/>
                    <a:pt x="888051" y="1365037"/>
                    <a:pt x="887064" y="1358954"/>
                  </a:cubicBezTo>
                  <a:cubicBezTo>
                    <a:pt x="883105" y="1329030"/>
                    <a:pt x="874947" y="1299872"/>
                    <a:pt x="862334" y="1272395"/>
                  </a:cubicBezTo>
                  <a:cubicBezTo>
                    <a:pt x="859366" y="1266239"/>
                    <a:pt x="862084" y="1258844"/>
                    <a:pt x="868020" y="1255900"/>
                  </a:cubicBezTo>
                  <a:cubicBezTo>
                    <a:pt x="868269" y="1255876"/>
                    <a:pt x="868269" y="1255850"/>
                    <a:pt x="868269" y="1255824"/>
                  </a:cubicBezTo>
                  <a:cubicBezTo>
                    <a:pt x="871360" y="1254402"/>
                    <a:pt x="874760" y="1254353"/>
                    <a:pt x="877759" y="1255426"/>
                  </a:cubicBezTo>
                  <a:close/>
                  <a:moveTo>
                    <a:pt x="748326" y="1207105"/>
                  </a:moveTo>
                  <a:cubicBezTo>
                    <a:pt x="754999" y="1205796"/>
                    <a:pt x="761183" y="1210023"/>
                    <a:pt x="762669" y="1216603"/>
                  </a:cubicBezTo>
                  <a:cubicBezTo>
                    <a:pt x="762669" y="1216725"/>
                    <a:pt x="762669" y="1216875"/>
                    <a:pt x="762669" y="1216997"/>
                  </a:cubicBezTo>
                  <a:cubicBezTo>
                    <a:pt x="766130" y="1237078"/>
                    <a:pt x="766872" y="1257532"/>
                    <a:pt x="765140" y="1277836"/>
                  </a:cubicBezTo>
                  <a:cubicBezTo>
                    <a:pt x="764398" y="1284613"/>
                    <a:pt x="758216" y="1289533"/>
                    <a:pt x="751540" y="1288964"/>
                  </a:cubicBezTo>
                  <a:cubicBezTo>
                    <a:pt x="744862" y="1288321"/>
                    <a:pt x="739914" y="1282362"/>
                    <a:pt x="740410" y="1275611"/>
                  </a:cubicBezTo>
                  <a:cubicBezTo>
                    <a:pt x="742141" y="1257532"/>
                    <a:pt x="741399" y="1239306"/>
                    <a:pt x="738184" y="1221450"/>
                  </a:cubicBezTo>
                  <a:cubicBezTo>
                    <a:pt x="737195" y="1214723"/>
                    <a:pt x="741648" y="1208367"/>
                    <a:pt x="748326" y="1207105"/>
                  </a:cubicBezTo>
                  <a:close/>
                  <a:moveTo>
                    <a:pt x="682538" y="1145280"/>
                  </a:moveTo>
                  <a:cubicBezTo>
                    <a:pt x="689466" y="1145280"/>
                    <a:pt x="694905" y="1150820"/>
                    <a:pt x="694905" y="1157644"/>
                  </a:cubicBezTo>
                  <a:cubicBezTo>
                    <a:pt x="695152" y="1174263"/>
                    <a:pt x="696884" y="1190833"/>
                    <a:pt x="700345" y="1207105"/>
                  </a:cubicBezTo>
                  <a:cubicBezTo>
                    <a:pt x="701830" y="1213635"/>
                    <a:pt x="697873" y="1220139"/>
                    <a:pt x="691195" y="1221621"/>
                  </a:cubicBezTo>
                  <a:cubicBezTo>
                    <a:pt x="691195" y="1221647"/>
                    <a:pt x="690948" y="1221673"/>
                    <a:pt x="690948" y="1221696"/>
                  </a:cubicBezTo>
                  <a:lnTo>
                    <a:pt x="688227" y="1222686"/>
                  </a:lnTo>
                  <a:cubicBezTo>
                    <a:pt x="682538" y="1222712"/>
                    <a:pt x="677348" y="1218705"/>
                    <a:pt x="676110" y="1213040"/>
                  </a:cubicBezTo>
                  <a:cubicBezTo>
                    <a:pt x="672153" y="1194839"/>
                    <a:pt x="670174" y="1176267"/>
                    <a:pt x="670174" y="1157644"/>
                  </a:cubicBezTo>
                  <a:cubicBezTo>
                    <a:pt x="670174" y="1150719"/>
                    <a:pt x="676356" y="1144044"/>
                    <a:pt x="682538" y="1145280"/>
                  </a:cubicBezTo>
                  <a:close/>
                  <a:moveTo>
                    <a:pt x="813610" y="1123021"/>
                  </a:moveTo>
                  <a:cubicBezTo>
                    <a:pt x="813856" y="1123021"/>
                    <a:pt x="813856" y="1123021"/>
                    <a:pt x="814103" y="1123021"/>
                  </a:cubicBezTo>
                  <a:cubicBezTo>
                    <a:pt x="820781" y="1123021"/>
                    <a:pt x="826223" y="1128266"/>
                    <a:pt x="826470" y="1134894"/>
                  </a:cubicBezTo>
                  <a:lnTo>
                    <a:pt x="827955" y="1206119"/>
                  </a:lnTo>
                  <a:cubicBezTo>
                    <a:pt x="828202" y="1212945"/>
                    <a:pt x="822760" y="1218582"/>
                    <a:pt x="815837" y="1218730"/>
                  </a:cubicBezTo>
                  <a:cubicBezTo>
                    <a:pt x="809159" y="1218608"/>
                    <a:pt x="803720" y="1213290"/>
                    <a:pt x="803471" y="1206612"/>
                  </a:cubicBezTo>
                  <a:lnTo>
                    <a:pt x="801986" y="1135634"/>
                  </a:lnTo>
                  <a:cubicBezTo>
                    <a:pt x="801739" y="1128959"/>
                    <a:pt x="806934" y="1123294"/>
                    <a:pt x="813610" y="1123021"/>
                  </a:cubicBezTo>
                  <a:close/>
                  <a:moveTo>
                    <a:pt x="795064" y="284651"/>
                  </a:moveTo>
                  <a:cubicBezTo>
                    <a:pt x="801989" y="283415"/>
                    <a:pt x="808420" y="287967"/>
                    <a:pt x="809658" y="294793"/>
                  </a:cubicBezTo>
                  <a:cubicBezTo>
                    <a:pt x="812626" y="309408"/>
                    <a:pt x="812626" y="324444"/>
                    <a:pt x="809658" y="339062"/>
                  </a:cubicBezTo>
                  <a:cubicBezTo>
                    <a:pt x="808171" y="344797"/>
                    <a:pt x="802731" y="348655"/>
                    <a:pt x="796796" y="348211"/>
                  </a:cubicBezTo>
                  <a:lnTo>
                    <a:pt x="794077" y="348211"/>
                  </a:lnTo>
                  <a:cubicBezTo>
                    <a:pt x="787646" y="346923"/>
                    <a:pt x="783440" y="340643"/>
                    <a:pt x="784678" y="334237"/>
                  </a:cubicBezTo>
                  <a:cubicBezTo>
                    <a:pt x="784928" y="334014"/>
                    <a:pt x="784928" y="333817"/>
                    <a:pt x="784928" y="333619"/>
                  </a:cubicBezTo>
                  <a:cubicBezTo>
                    <a:pt x="787150" y="322268"/>
                    <a:pt x="787150" y="310594"/>
                    <a:pt x="784928" y="299243"/>
                  </a:cubicBezTo>
                  <a:cubicBezTo>
                    <a:pt x="783689" y="292417"/>
                    <a:pt x="788142" y="285889"/>
                    <a:pt x="795064" y="284651"/>
                  </a:cubicBezTo>
                  <a:close/>
                  <a:moveTo>
                    <a:pt x="721615" y="256459"/>
                  </a:moveTo>
                  <a:cubicBezTo>
                    <a:pt x="728293" y="255865"/>
                    <a:pt x="734229" y="260663"/>
                    <a:pt x="735218" y="267338"/>
                  </a:cubicBezTo>
                  <a:cubicBezTo>
                    <a:pt x="737443" y="288953"/>
                    <a:pt x="737443" y="310766"/>
                    <a:pt x="735218" y="332381"/>
                  </a:cubicBezTo>
                  <a:cubicBezTo>
                    <a:pt x="734475" y="338490"/>
                    <a:pt x="729282" y="343091"/>
                    <a:pt x="723100" y="343262"/>
                  </a:cubicBezTo>
                  <a:lnTo>
                    <a:pt x="721862" y="343262"/>
                  </a:lnTo>
                  <a:cubicBezTo>
                    <a:pt x="715184" y="342618"/>
                    <a:pt x="709991" y="336587"/>
                    <a:pt x="710733" y="329784"/>
                  </a:cubicBezTo>
                  <a:cubicBezTo>
                    <a:pt x="710733" y="329735"/>
                    <a:pt x="710733" y="329709"/>
                    <a:pt x="710733" y="329662"/>
                  </a:cubicBezTo>
                  <a:cubicBezTo>
                    <a:pt x="712712" y="309852"/>
                    <a:pt x="712712" y="289870"/>
                    <a:pt x="710733" y="270059"/>
                  </a:cubicBezTo>
                  <a:cubicBezTo>
                    <a:pt x="709991" y="263309"/>
                    <a:pt x="714937" y="257225"/>
                    <a:pt x="721615" y="256459"/>
                  </a:cubicBezTo>
                  <a:close/>
                  <a:moveTo>
                    <a:pt x="871978" y="231726"/>
                  </a:moveTo>
                  <a:cubicBezTo>
                    <a:pt x="878653" y="230664"/>
                    <a:pt x="885081" y="235164"/>
                    <a:pt x="886320" y="241865"/>
                  </a:cubicBezTo>
                  <a:cubicBezTo>
                    <a:pt x="889287" y="256408"/>
                    <a:pt x="889287" y="271345"/>
                    <a:pt x="886320" y="285887"/>
                  </a:cubicBezTo>
                  <a:cubicBezTo>
                    <a:pt x="884835" y="291451"/>
                    <a:pt x="879891" y="295335"/>
                    <a:pt x="874203" y="295283"/>
                  </a:cubicBezTo>
                  <a:lnTo>
                    <a:pt x="871482" y="295283"/>
                  </a:lnTo>
                  <a:cubicBezTo>
                    <a:pt x="864804" y="293824"/>
                    <a:pt x="860600" y="287222"/>
                    <a:pt x="862085" y="280546"/>
                  </a:cubicBezTo>
                  <a:cubicBezTo>
                    <a:pt x="862085" y="280520"/>
                    <a:pt x="862085" y="280471"/>
                    <a:pt x="862085" y="280448"/>
                  </a:cubicBezTo>
                  <a:cubicBezTo>
                    <a:pt x="864311" y="269094"/>
                    <a:pt x="864311" y="257423"/>
                    <a:pt x="862085" y="246071"/>
                  </a:cubicBezTo>
                  <a:cubicBezTo>
                    <a:pt x="860847" y="239393"/>
                    <a:pt x="865300" y="232988"/>
                    <a:pt x="871978" y="231726"/>
                  </a:cubicBezTo>
                  <a:close/>
                  <a:moveTo>
                    <a:pt x="659537" y="183378"/>
                  </a:moveTo>
                  <a:cubicBezTo>
                    <a:pt x="666464" y="181820"/>
                    <a:pt x="673388" y="186076"/>
                    <a:pt x="674871" y="192899"/>
                  </a:cubicBezTo>
                  <a:cubicBezTo>
                    <a:pt x="681796" y="221860"/>
                    <a:pt x="681796" y="251983"/>
                    <a:pt x="674871" y="280941"/>
                  </a:cubicBezTo>
                  <a:cubicBezTo>
                    <a:pt x="673388" y="286778"/>
                    <a:pt x="667949" y="290761"/>
                    <a:pt x="662011" y="290340"/>
                  </a:cubicBezTo>
                  <a:lnTo>
                    <a:pt x="659290" y="290340"/>
                  </a:lnTo>
                  <a:cubicBezTo>
                    <a:pt x="652859" y="288904"/>
                    <a:pt x="648657" y="282452"/>
                    <a:pt x="650140" y="275922"/>
                  </a:cubicBezTo>
                  <a:cubicBezTo>
                    <a:pt x="650140" y="275774"/>
                    <a:pt x="650140" y="275649"/>
                    <a:pt x="650140" y="275501"/>
                  </a:cubicBezTo>
                  <a:cubicBezTo>
                    <a:pt x="655827" y="250176"/>
                    <a:pt x="655827" y="223913"/>
                    <a:pt x="650140" y="198588"/>
                  </a:cubicBezTo>
                  <a:cubicBezTo>
                    <a:pt x="648657" y="191762"/>
                    <a:pt x="652859" y="184962"/>
                    <a:pt x="659537" y="183378"/>
                  </a:cubicBezTo>
                  <a:close/>
                  <a:moveTo>
                    <a:pt x="930095" y="173857"/>
                  </a:moveTo>
                  <a:cubicBezTo>
                    <a:pt x="936773" y="172647"/>
                    <a:pt x="943205" y="177074"/>
                    <a:pt x="944438" y="183752"/>
                  </a:cubicBezTo>
                  <a:cubicBezTo>
                    <a:pt x="946910" y="198440"/>
                    <a:pt x="946416" y="213479"/>
                    <a:pt x="943205" y="228019"/>
                  </a:cubicBezTo>
                  <a:cubicBezTo>
                    <a:pt x="941719" y="233139"/>
                    <a:pt x="937267" y="236823"/>
                    <a:pt x="932074" y="237171"/>
                  </a:cubicBezTo>
                  <a:lnTo>
                    <a:pt x="929353" y="237171"/>
                  </a:lnTo>
                  <a:cubicBezTo>
                    <a:pt x="922675" y="235686"/>
                    <a:pt x="918474" y="229182"/>
                    <a:pt x="919956" y="222579"/>
                  </a:cubicBezTo>
                  <a:cubicBezTo>
                    <a:pt x="922179" y="211152"/>
                    <a:pt x="922179" y="199380"/>
                    <a:pt x="919956" y="187956"/>
                  </a:cubicBezTo>
                  <a:cubicBezTo>
                    <a:pt x="918718" y="181376"/>
                    <a:pt x="923171" y="175069"/>
                    <a:pt x="929849" y="173909"/>
                  </a:cubicBezTo>
                  <a:cubicBezTo>
                    <a:pt x="929849" y="173883"/>
                    <a:pt x="930095" y="173883"/>
                    <a:pt x="930095" y="173857"/>
                  </a:cubicBezTo>
                  <a:close/>
                  <a:moveTo>
                    <a:pt x="575452" y="149127"/>
                  </a:moveTo>
                  <a:cubicBezTo>
                    <a:pt x="582130" y="147917"/>
                    <a:pt x="588561" y="152344"/>
                    <a:pt x="589800" y="159022"/>
                  </a:cubicBezTo>
                  <a:cubicBezTo>
                    <a:pt x="592765" y="173562"/>
                    <a:pt x="592765" y="188500"/>
                    <a:pt x="589800" y="203042"/>
                  </a:cubicBezTo>
                  <a:cubicBezTo>
                    <a:pt x="588561" y="208754"/>
                    <a:pt x="583369" y="212711"/>
                    <a:pt x="577433" y="212441"/>
                  </a:cubicBezTo>
                  <a:lnTo>
                    <a:pt x="574712" y="212441"/>
                  </a:lnTo>
                  <a:cubicBezTo>
                    <a:pt x="568034" y="211104"/>
                    <a:pt x="563831" y="204699"/>
                    <a:pt x="565316" y="198145"/>
                  </a:cubicBezTo>
                  <a:cubicBezTo>
                    <a:pt x="565316" y="198047"/>
                    <a:pt x="565316" y="197948"/>
                    <a:pt x="565316" y="197849"/>
                  </a:cubicBezTo>
                  <a:cubicBezTo>
                    <a:pt x="567541" y="186422"/>
                    <a:pt x="567541" y="174650"/>
                    <a:pt x="565316" y="163225"/>
                  </a:cubicBezTo>
                  <a:cubicBezTo>
                    <a:pt x="564077" y="156646"/>
                    <a:pt x="568530" y="150339"/>
                    <a:pt x="575208" y="149179"/>
                  </a:cubicBezTo>
                  <a:cubicBezTo>
                    <a:pt x="575208" y="149153"/>
                    <a:pt x="575452" y="149153"/>
                    <a:pt x="575452" y="149127"/>
                  </a:cubicBezTo>
                  <a:close/>
                  <a:moveTo>
                    <a:pt x="829191" y="135277"/>
                  </a:moveTo>
                  <a:cubicBezTo>
                    <a:pt x="835868" y="134215"/>
                    <a:pt x="842300" y="138714"/>
                    <a:pt x="843538" y="145418"/>
                  </a:cubicBezTo>
                  <a:cubicBezTo>
                    <a:pt x="848235" y="173041"/>
                    <a:pt x="848977" y="201187"/>
                    <a:pt x="845763" y="229008"/>
                  </a:cubicBezTo>
                  <a:cubicBezTo>
                    <a:pt x="845021" y="235190"/>
                    <a:pt x="839579" y="239816"/>
                    <a:pt x="833397" y="239889"/>
                  </a:cubicBezTo>
                  <a:lnTo>
                    <a:pt x="831914" y="239889"/>
                  </a:lnTo>
                  <a:cubicBezTo>
                    <a:pt x="825236" y="239123"/>
                    <a:pt x="820290" y="233040"/>
                    <a:pt x="821033" y="226289"/>
                  </a:cubicBezTo>
                  <a:cubicBezTo>
                    <a:pt x="824001" y="200691"/>
                    <a:pt x="823255" y="174799"/>
                    <a:pt x="819054" y="149375"/>
                  </a:cubicBezTo>
                  <a:cubicBezTo>
                    <a:pt x="818065" y="142697"/>
                    <a:pt x="822518" y="136417"/>
                    <a:pt x="829191" y="135277"/>
                  </a:cubicBezTo>
                  <a:close/>
                  <a:moveTo>
                    <a:pt x="773795" y="120192"/>
                  </a:moveTo>
                  <a:cubicBezTo>
                    <a:pt x="780226" y="119351"/>
                    <a:pt x="786161" y="123952"/>
                    <a:pt x="787150" y="130456"/>
                  </a:cubicBezTo>
                  <a:cubicBezTo>
                    <a:pt x="787150" y="130752"/>
                    <a:pt x="787150" y="131022"/>
                    <a:pt x="787150" y="131320"/>
                  </a:cubicBezTo>
                  <a:cubicBezTo>
                    <a:pt x="789129" y="154197"/>
                    <a:pt x="789129" y="177196"/>
                    <a:pt x="787150" y="200071"/>
                  </a:cubicBezTo>
                  <a:cubicBezTo>
                    <a:pt x="786904" y="206749"/>
                    <a:pt x="781215" y="211968"/>
                    <a:pt x="774537" y="211721"/>
                  </a:cubicBezTo>
                  <a:cubicBezTo>
                    <a:pt x="774537" y="211695"/>
                    <a:pt x="774290" y="211695"/>
                    <a:pt x="774290" y="211695"/>
                  </a:cubicBezTo>
                  <a:cubicBezTo>
                    <a:pt x="767366" y="211301"/>
                    <a:pt x="762173" y="205438"/>
                    <a:pt x="762667" y="198638"/>
                  </a:cubicBezTo>
                  <a:cubicBezTo>
                    <a:pt x="762667" y="198612"/>
                    <a:pt x="762667" y="198612"/>
                    <a:pt x="762667" y="198589"/>
                  </a:cubicBezTo>
                  <a:cubicBezTo>
                    <a:pt x="764149" y="176947"/>
                    <a:pt x="764149" y="155187"/>
                    <a:pt x="762667" y="133546"/>
                  </a:cubicBezTo>
                  <a:cubicBezTo>
                    <a:pt x="761924" y="126894"/>
                    <a:pt x="766873" y="120932"/>
                    <a:pt x="773548" y="120216"/>
                  </a:cubicBezTo>
                  <a:cubicBezTo>
                    <a:pt x="773548" y="120216"/>
                    <a:pt x="773795" y="120192"/>
                    <a:pt x="773795" y="120192"/>
                  </a:cubicBezTo>
                  <a:close/>
                  <a:moveTo>
                    <a:pt x="707272" y="90887"/>
                  </a:moveTo>
                  <a:cubicBezTo>
                    <a:pt x="713950" y="89601"/>
                    <a:pt x="720628" y="94078"/>
                    <a:pt x="721861" y="100904"/>
                  </a:cubicBezTo>
                  <a:cubicBezTo>
                    <a:pt x="726561" y="125338"/>
                    <a:pt x="728293" y="150267"/>
                    <a:pt x="726561" y="175096"/>
                  </a:cubicBezTo>
                  <a:cubicBezTo>
                    <a:pt x="726068" y="181922"/>
                    <a:pt x="720379" y="187141"/>
                    <a:pt x="713454" y="186770"/>
                  </a:cubicBezTo>
                  <a:cubicBezTo>
                    <a:pt x="713454" y="186744"/>
                    <a:pt x="713208" y="186744"/>
                    <a:pt x="712958" y="186721"/>
                  </a:cubicBezTo>
                  <a:cubicBezTo>
                    <a:pt x="706034" y="186323"/>
                    <a:pt x="700841" y="180463"/>
                    <a:pt x="701337" y="173660"/>
                  </a:cubicBezTo>
                  <a:cubicBezTo>
                    <a:pt x="701337" y="173637"/>
                    <a:pt x="701337" y="173637"/>
                    <a:pt x="701337" y="173611"/>
                  </a:cubicBezTo>
                  <a:cubicBezTo>
                    <a:pt x="702820" y="150858"/>
                    <a:pt x="701584" y="127984"/>
                    <a:pt x="697131" y="105603"/>
                  </a:cubicBezTo>
                  <a:cubicBezTo>
                    <a:pt x="695898" y="98777"/>
                    <a:pt x="700345" y="92174"/>
                    <a:pt x="707272" y="90887"/>
                  </a:cubicBezTo>
                  <a:close/>
                  <a:moveTo>
                    <a:pt x="884588" y="63435"/>
                  </a:moveTo>
                  <a:cubicBezTo>
                    <a:pt x="891513" y="62149"/>
                    <a:pt x="898191" y="66626"/>
                    <a:pt x="899429" y="73452"/>
                  </a:cubicBezTo>
                  <a:cubicBezTo>
                    <a:pt x="904126" y="97886"/>
                    <a:pt x="905612" y="122814"/>
                    <a:pt x="904126" y="147643"/>
                  </a:cubicBezTo>
                  <a:cubicBezTo>
                    <a:pt x="903630" y="154446"/>
                    <a:pt x="897695" y="159564"/>
                    <a:pt x="890770" y="159044"/>
                  </a:cubicBezTo>
                  <a:cubicBezTo>
                    <a:pt x="890770" y="159044"/>
                    <a:pt x="890526" y="159021"/>
                    <a:pt x="890526" y="159021"/>
                  </a:cubicBezTo>
                  <a:cubicBezTo>
                    <a:pt x="883848" y="158624"/>
                    <a:pt x="878653" y="152912"/>
                    <a:pt x="879146" y="146234"/>
                  </a:cubicBezTo>
                  <a:cubicBezTo>
                    <a:pt x="879146" y="146112"/>
                    <a:pt x="879146" y="146010"/>
                    <a:pt x="879146" y="145912"/>
                  </a:cubicBezTo>
                  <a:cubicBezTo>
                    <a:pt x="880631" y="123235"/>
                    <a:pt x="879146" y="100457"/>
                    <a:pt x="874699" y="78151"/>
                  </a:cubicBezTo>
                  <a:cubicBezTo>
                    <a:pt x="873460" y="71325"/>
                    <a:pt x="877913" y="64722"/>
                    <a:pt x="884588" y="63435"/>
                  </a:cubicBezTo>
                  <a:close/>
                  <a:moveTo>
                    <a:pt x="923417" y="15951"/>
                  </a:moveTo>
                  <a:cubicBezTo>
                    <a:pt x="930095" y="13700"/>
                    <a:pt x="937513" y="17411"/>
                    <a:pt x="939741" y="24237"/>
                  </a:cubicBezTo>
                  <a:cubicBezTo>
                    <a:pt x="944934" y="39197"/>
                    <a:pt x="947901" y="54728"/>
                    <a:pt x="949137" y="70481"/>
                  </a:cubicBezTo>
                  <a:cubicBezTo>
                    <a:pt x="949630" y="77283"/>
                    <a:pt x="944684" y="83268"/>
                    <a:pt x="937760" y="83837"/>
                  </a:cubicBezTo>
                  <a:lnTo>
                    <a:pt x="935535" y="83837"/>
                  </a:lnTo>
                  <a:cubicBezTo>
                    <a:pt x="929106" y="83738"/>
                    <a:pt x="923913" y="78815"/>
                    <a:pt x="923417" y="72462"/>
                  </a:cubicBezTo>
                  <a:cubicBezTo>
                    <a:pt x="922179" y="58810"/>
                    <a:pt x="919461" y="45356"/>
                    <a:pt x="915010" y="32397"/>
                  </a:cubicBezTo>
                  <a:cubicBezTo>
                    <a:pt x="912783" y="25571"/>
                    <a:pt x="916493" y="18203"/>
                    <a:pt x="923417" y="15951"/>
                  </a:cubicBezTo>
                  <a:close/>
                  <a:moveTo>
                    <a:pt x="565565" y="14345"/>
                  </a:moveTo>
                  <a:cubicBezTo>
                    <a:pt x="574219" y="14345"/>
                    <a:pt x="580155" y="14345"/>
                    <a:pt x="584112" y="72213"/>
                  </a:cubicBezTo>
                  <a:cubicBezTo>
                    <a:pt x="584607" y="78891"/>
                    <a:pt x="579659" y="84751"/>
                    <a:pt x="572981" y="85296"/>
                  </a:cubicBezTo>
                  <a:cubicBezTo>
                    <a:pt x="572981" y="85296"/>
                    <a:pt x="572734" y="85319"/>
                    <a:pt x="572734" y="85319"/>
                  </a:cubicBezTo>
                  <a:lnTo>
                    <a:pt x="571747" y="85569"/>
                  </a:lnTo>
                  <a:cubicBezTo>
                    <a:pt x="565316" y="85569"/>
                    <a:pt x="559877" y="80449"/>
                    <a:pt x="559630" y="73945"/>
                  </a:cubicBezTo>
                  <a:cubicBezTo>
                    <a:pt x="559630" y="66524"/>
                    <a:pt x="555920" y="41794"/>
                    <a:pt x="554185" y="33386"/>
                  </a:cubicBezTo>
                  <a:cubicBezTo>
                    <a:pt x="552705" y="30987"/>
                    <a:pt x="552209" y="28194"/>
                    <a:pt x="552705" y="25473"/>
                  </a:cubicBezTo>
                  <a:cubicBezTo>
                    <a:pt x="553694" y="19041"/>
                    <a:pt x="559134" y="14293"/>
                    <a:pt x="565565" y="14345"/>
                  </a:cubicBezTo>
                  <a:close/>
                  <a:moveTo>
                    <a:pt x="665041" y="12910"/>
                  </a:moveTo>
                  <a:cubicBezTo>
                    <a:pt x="668009" y="14060"/>
                    <a:pt x="670543" y="16335"/>
                    <a:pt x="671904" y="19462"/>
                  </a:cubicBezTo>
                  <a:cubicBezTo>
                    <a:pt x="671904" y="19488"/>
                    <a:pt x="671904" y="19512"/>
                    <a:pt x="671904" y="19538"/>
                  </a:cubicBezTo>
                  <a:cubicBezTo>
                    <a:pt x="679820" y="38011"/>
                    <a:pt x="682043" y="58413"/>
                    <a:pt x="678332" y="78148"/>
                  </a:cubicBezTo>
                  <a:cubicBezTo>
                    <a:pt x="677099" y="83860"/>
                    <a:pt x="672150" y="87942"/>
                    <a:pt x="666215" y="88041"/>
                  </a:cubicBezTo>
                  <a:lnTo>
                    <a:pt x="663743" y="88041"/>
                  </a:lnTo>
                  <a:cubicBezTo>
                    <a:pt x="657065" y="86779"/>
                    <a:pt x="652615" y="80373"/>
                    <a:pt x="653851" y="73698"/>
                  </a:cubicBezTo>
                  <a:cubicBezTo>
                    <a:pt x="656819" y="58712"/>
                    <a:pt x="655089" y="43204"/>
                    <a:pt x="649153" y="29183"/>
                  </a:cubicBezTo>
                  <a:cubicBezTo>
                    <a:pt x="646432" y="23048"/>
                    <a:pt x="649153" y="15903"/>
                    <a:pt x="655336" y="13208"/>
                  </a:cubicBezTo>
                  <a:cubicBezTo>
                    <a:pt x="655336" y="13182"/>
                    <a:pt x="655583" y="13132"/>
                    <a:pt x="655583" y="13106"/>
                  </a:cubicBezTo>
                  <a:cubicBezTo>
                    <a:pt x="658674" y="11734"/>
                    <a:pt x="662074" y="11759"/>
                    <a:pt x="665041" y="12910"/>
                  </a:cubicBezTo>
                  <a:close/>
                  <a:moveTo>
                    <a:pt x="610820" y="12613"/>
                  </a:moveTo>
                  <a:cubicBezTo>
                    <a:pt x="617498" y="10907"/>
                    <a:pt x="624176" y="14864"/>
                    <a:pt x="625905" y="21467"/>
                  </a:cubicBezTo>
                  <a:cubicBezTo>
                    <a:pt x="625905" y="21493"/>
                    <a:pt x="625905" y="21493"/>
                    <a:pt x="625905" y="21516"/>
                  </a:cubicBezTo>
                  <a:cubicBezTo>
                    <a:pt x="635054" y="58390"/>
                    <a:pt x="637280" y="96599"/>
                    <a:pt x="632583" y="134289"/>
                  </a:cubicBezTo>
                  <a:cubicBezTo>
                    <a:pt x="631593" y="140375"/>
                    <a:pt x="626401" y="144874"/>
                    <a:pt x="620216" y="144924"/>
                  </a:cubicBezTo>
                  <a:lnTo>
                    <a:pt x="618731" y="144924"/>
                  </a:lnTo>
                  <a:cubicBezTo>
                    <a:pt x="612058" y="144033"/>
                    <a:pt x="607110" y="137874"/>
                    <a:pt x="607852" y="131074"/>
                  </a:cubicBezTo>
                  <a:cubicBezTo>
                    <a:pt x="612305" y="96451"/>
                    <a:pt x="610077" y="61332"/>
                    <a:pt x="601917" y="27452"/>
                  </a:cubicBezTo>
                  <a:cubicBezTo>
                    <a:pt x="600185" y="20974"/>
                    <a:pt x="604142" y="14371"/>
                    <a:pt x="610573" y="12663"/>
                  </a:cubicBezTo>
                  <a:cubicBezTo>
                    <a:pt x="610573" y="12663"/>
                    <a:pt x="610820" y="12639"/>
                    <a:pt x="610820" y="12613"/>
                  </a:cubicBezTo>
                  <a:close/>
                  <a:moveTo>
                    <a:pt x="826223" y="1238"/>
                  </a:moveTo>
                  <a:cubicBezTo>
                    <a:pt x="832901" y="371"/>
                    <a:pt x="839083" y="5119"/>
                    <a:pt x="840073" y="11870"/>
                  </a:cubicBezTo>
                  <a:cubicBezTo>
                    <a:pt x="842547" y="31483"/>
                    <a:pt x="843783" y="51218"/>
                    <a:pt x="843536" y="70977"/>
                  </a:cubicBezTo>
                  <a:cubicBezTo>
                    <a:pt x="843536" y="77803"/>
                    <a:pt x="838097" y="83344"/>
                    <a:pt x="831170" y="83344"/>
                  </a:cubicBezTo>
                  <a:cubicBezTo>
                    <a:pt x="824245" y="83219"/>
                    <a:pt x="818805" y="77606"/>
                    <a:pt x="818805" y="70730"/>
                  </a:cubicBezTo>
                  <a:cubicBezTo>
                    <a:pt x="819052" y="52132"/>
                    <a:pt x="818063" y="33534"/>
                    <a:pt x="815591" y="15087"/>
                  </a:cubicBezTo>
                  <a:cubicBezTo>
                    <a:pt x="814599" y="8334"/>
                    <a:pt x="819548" y="2126"/>
                    <a:pt x="826223" y="1238"/>
                  </a:cubicBezTo>
                  <a:close/>
                  <a:moveTo>
                    <a:pt x="746343" y="0"/>
                  </a:moveTo>
                  <a:cubicBezTo>
                    <a:pt x="746343" y="0"/>
                    <a:pt x="746592" y="0"/>
                    <a:pt x="746592" y="0"/>
                  </a:cubicBezTo>
                  <a:cubicBezTo>
                    <a:pt x="753517" y="0"/>
                    <a:pt x="758957" y="5541"/>
                    <a:pt x="758957" y="12367"/>
                  </a:cubicBezTo>
                  <a:cubicBezTo>
                    <a:pt x="758957" y="27179"/>
                    <a:pt x="760195" y="41971"/>
                    <a:pt x="762171" y="56635"/>
                  </a:cubicBezTo>
                  <a:cubicBezTo>
                    <a:pt x="762913" y="63363"/>
                    <a:pt x="758214" y="69469"/>
                    <a:pt x="751539" y="70485"/>
                  </a:cubicBezTo>
                  <a:lnTo>
                    <a:pt x="749807" y="70485"/>
                  </a:lnTo>
                  <a:cubicBezTo>
                    <a:pt x="743625" y="70534"/>
                    <a:pt x="738432" y="65959"/>
                    <a:pt x="737689" y="59850"/>
                  </a:cubicBezTo>
                  <a:cubicBezTo>
                    <a:pt x="735464" y="44196"/>
                    <a:pt x="734226" y="28418"/>
                    <a:pt x="734226" y="12613"/>
                  </a:cubicBezTo>
                  <a:cubicBezTo>
                    <a:pt x="733979" y="5787"/>
                    <a:pt x="739418" y="151"/>
                    <a:pt x="746343" y="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1129" name="Google Shape;1129;p25"/>
          <p:cNvGrpSpPr/>
          <p:nvPr/>
        </p:nvGrpSpPr>
        <p:grpSpPr>
          <a:xfrm flipH="1" rot="-1779799">
            <a:off x="3894761" y="2154835"/>
            <a:ext cx="1600141" cy="1708399"/>
            <a:chOff x="8487272" y="-1089426"/>
            <a:chExt cx="5401867" cy="5767332"/>
          </a:xfrm>
        </p:grpSpPr>
        <p:sp>
          <p:nvSpPr>
            <p:cNvPr id="1130" name="Google Shape;1130;p25"/>
            <p:cNvSpPr/>
            <p:nvPr/>
          </p:nvSpPr>
          <p:spPr>
            <a:xfrm flipH="1" rot="-1626193">
              <a:off x="9832812" y="-613098"/>
              <a:ext cx="2889480" cy="3309040"/>
            </a:xfrm>
            <a:custGeom>
              <a:rect b="b" l="l" r="r" t="t"/>
              <a:pathLst>
                <a:path extrusionOk="0" h="1020889" w="933640">
                  <a:moveTo>
                    <a:pt x="-990" y="998237"/>
                  </a:moveTo>
                  <a:cubicBezTo>
                    <a:pt x="248" y="1000904"/>
                    <a:pt x="17489" y="937277"/>
                    <a:pt x="17489" y="937277"/>
                  </a:cubicBezTo>
                  <a:lnTo>
                    <a:pt x="79686" y="998332"/>
                  </a:lnTo>
                  <a:lnTo>
                    <a:pt x="96927" y="910798"/>
                  </a:lnTo>
                  <a:lnTo>
                    <a:pt x="173698" y="998332"/>
                  </a:lnTo>
                  <a:lnTo>
                    <a:pt x="200178" y="900225"/>
                  </a:lnTo>
                  <a:lnTo>
                    <a:pt x="294190" y="975663"/>
                  </a:lnTo>
                  <a:lnTo>
                    <a:pt x="294190" y="853933"/>
                  </a:lnTo>
                  <a:lnTo>
                    <a:pt x="408490" y="918798"/>
                  </a:lnTo>
                  <a:cubicBezTo>
                    <a:pt x="408490" y="918798"/>
                    <a:pt x="390678" y="792307"/>
                    <a:pt x="391345" y="795640"/>
                  </a:cubicBezTo>
                  <a:cubicBezTo>
                    <a:pt x="392012" y="798974"/>
                    <a:pt x="513169" y="832693"/>
                    <a:pt x="513169" y="832693"/>
                  </a:cubicBezTo>
                  <a:lnTo>
                    <a:pt x="461449" y="722870"/>
                  </a:lnTo>
                  <a:lnTo>
                    <a:pt x="564795" y="722870"/>
                  </a:lnTo>
                  <a:lnTo>
                    <a:pt x="490595" y="638097"/>
                  </a:lnTo>
                  <a:lnTo>
                    <a:pt x="605847" y="607617"/>
                  </a:lnTo>
                  <a:lnTo>
                    <a:pt x="521456" y="530178"/>
                  </a:lnTo>
                  <a:lnTo>
                    <a:pt x="632327" y="483220"/>
                  </a:lnTo>
                  <a:lnTo>
                    <a:pt x="521456" y="403782"/>
                  </a:lnTo>
                  <a:lnTo>
                    <a:pt x="648139" y="356157"/>
                  </a:lnTo>
                  <a:lnTo>
                    <a:pt x="551746" y="248143"/>
                  </a:lnTo>
                  <a:lnTo>
                    <a:pt x="647662" y="223569"/>
                  </a:lnTo>
                  <a:lnTo>
                    <a:pt x="625851" y="64787"/>
                  </a:lnTo>
                  <a:lnTo>
                    <a:pt x="754248" y="132224"/>
                  </a:lnTo>
                  <a:lnTo>
                    <a:pt x="846926" y="-174"/>
                  </a:lnTo>
                  <a:lnTo>
                    <a:pt x="932651" y="148131"/>
                  </a:lnTo>
                  <a:lnTo>
                    <a:pt x="723101" y="310056"/>
                  </a:lnTo>
                  <a:lnTo>
                    <a:pt x="675476" y="530464"/>
                  </a:lnTo>
                  <a:lnTo>
                    <a:pt x="597371" y="831645"/>
                  </a:lnTo>
                  <a:lnTo>
                    <a:pt x="405442" y="987950"/>
                  </a:lnTo>
                  <a:lnTo>
                    <a:pt x="182462" y="1020716"/>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31" name="Google Shape;1131;p25"/>
            <p:cNvSpPr/>
            <p:nvPr/>
          </p:nvSpPr>
          <p:spPr>
            <a:xfrm flipH="1" rot="-1625122">
              <a:off x="9188887" y="-55620"/>
              <a:ext cx="3998637" cy="4045011"/>
            </a:xfrm>
            <a:custGeom>
              <a:rect b="b" l="l" r="r" t="t"/>
              <a:pathLst>
                <a:path extrusionOk="0" h="1263646" w="1249159">
                  <a:moveTo>
                    <a:pt x="1482" y="883656"/>
                  </a:moveTo>
                  <a:cubicBezTo>
                    <a:pt x="-804" y="882437"/>
                    <a:pt x="-1661" y="879608"/>
                    <a:pt x="-423" y="877332"/>
                  </a:cubicBezTo>
                  <a:cubicBezTo>
                    <a:pt x="434" y="875712"/>
                    <a:pt x="2244" y="874750"/>
                    <a:pt x="4054" y="874893"/>
                  </a:cubicBezTo>
                  <a:cubicBezTo>
                    <a:pt x="80729" y="879313"/>
                    <a:pt x="157501" y="871102"/>
                    <a:pt x="231511" y="850604"/>
                  </a:cubicBezTo>
                  <a:cubicBezTo>
                    <a:pt x="291708" y="833840"/>
                    <a:pt x="372862" y="810314"/>
                    <a:pt x="453919" y="741162"/>
                  </a:cubicBezTo>
                  <a:cubicBezTo>
                    <a:pt x="519261" y="687098"/>
                    <a:pt x="568601" y="616318"/>
                    <a:pt x="596794" y="536374"/>
                  </a:cubicBezTo>
                  <a:cubicBezTo>
                    <a:pt x="628227" y="442553"/>
                    <a:pt x="624417" y="341874"/>
                    <a:pt x="623274" y="315775"/>
                  </a:cubicBezTo>
                  <a:cubicBezTo>
                    <a:pt x="621084" y="268150"/>
                    <a:pt x="613749" y="218621"/>
                    <a:pt x="630323" y="149755"/>
                  </a:cubicBezTo>
                  <a:cubicBezTo>
                    <a:pt x="641752" y="102797"/>
                    <a:pt x="656326" y="80698"/>
                    <a:pt x="665565" y="68602"/>
                  </a:cubicBezTo>
                  <a:cubicBezTo>
                    <a:pt x="691092" y="36445"/>
                    <a:pt x="726430" y="13509"/>
                    <a:pt x="766245" y="3260"/>
                  </a:cubicBezTo>
                  <a:cubicBezTo>
                    <a:pt x="781770" y="-740"/>
                    <a:pt x="810441" y="-5788"/>
                    <a:pt x="903880" y="17357"/>
                  </a:cubicBezTo>
                  <a:cubicBezTo>
                    <a:pt x="988367" y="38407"/>
                    <a:pt x="1045708" y="52600"/>
                    <a:pt x="1114002" y="95081"/>
                  </a:cubicBezTo>
                  <a:cubicBezTo>
                    <a:pt x="1165818" y="127276"/>
                    <a:pt x="1198394" y="143468"/>
                    <a:pt x="1221634" y="183378"/>
                  </a:cubicBezTo>
                  <a:cubicBezTo>
                    <a:pt x="1239827" y="216277"/>
                    <a:pt x="1248971" y="253425"/>
                    <a:pt x="1248114" y="291010"/>
                  </a:cubicBezTo>
                  <a:cubicBezTo>
                    <a:pt x="1248591" y="333721"/>
                    <a:pt x="1237637" y="375773"/>
                    <a:pt x="1216396" y="412835"/>
                  </a:cubicBezTo>
                  <a:cubicBezTo>
                    <a:pt x="1206871" y="428647"/>
                    <a:pt x="1180677" y="472748"/>
                    <a:pt x="1129813" y="495798"/>
                  </a:cubicBezTo>
                  <a:cubicBezTo>
                    <a:pt x="1044088" y="534945"/>
                    <a:pt x="949981" y="485035"/>
                    <a:pt x="903880" y="460460"/>
                  </a:cubicBezTo>
                  <a:cubicBezTo>
                    <a:pt x="864351" y="439343"/>
                    <a:pt x="828728" y="411749"/>
                    <a:pt x="798344" y="378831"/>
                  </a:cubicBezTo>
                  <a:cubicBezTo>
                    <a:pt x="796438" y="376983"/>
                    <a:pt x="793486" y="377002"/>
                    <a:pt x="791580" y="378879"/>
                  </a:cubicBezTo>
                  <a:cubicBezTo>
                    <a:pt x="790628" y="379850"/>
                    <a:pt x="790152" y="381184"/>
                    <a:pt x="790248" y="382546"/>
                  </a:cubicBezTo>
                  <a:cubicBezTo>
                    <a:pt x="792723" y="409397"/>
                    <a:pt x="797105" y="436038"/>
                    <a:pt x="803297" y="462270"/>
                  </a:cubicBezTo>
                  <a:cubicBezTo>
                    <a:pt x="812631" y="497541"/>
                    <a:pt x="823775" y="532288"/>
                    <a:pt x="836824" y="566378"/>
                  </a:cubicBezTo>
                  <a:cubicBezTo>
                    <a:pt x="846349" y="595430"/>
                    <a:pt x="859589" y="637339"/>
                    <a:pt x="871686" y="690203"/>
                  </a:cubicBezTo>
                  <a:cubicBezTo>
                    <a:pt x="871972" y="691356"/>
                    <a:pt x="872733" y="692375"/>
                    <a:pt x="873686" y="693061"/>
                  </a:cubicBezTo>
                  <a:cubicBezTo>
                    <a:pt x="904548" y="714016"/>
                    <a:pt x="935789" y="734304"/>
                    <a:pt x="966554" y="755449"/>
                  </a:cubicBezTo>
                  <a:cubicBezTo>
                    <a:pt x="980652" y="764231"/>
                    <a:pt x="992559" y="776081"/>
                    <a:pt x="1001416" y="790121"/>
                  </a:cubicBezTo>
                  <a:cubicBezTo>
                    <a:pt x="1017894" y="818696"/>
                    <a:pt x="1007512" y="854795"/>
                    <a:pt x="970365" y="852319"/>
                  </a:cubicBezTo>
                  <a:cubicBezTo>
                    <a:pt x="955030" y="851290"/>
                    <a:pt x="939885" y="848776"/>
                    <a:pt x="925026" y="844794"/>
                  </a:cubicBezTo>
                  <a:cubicBezTo>
                    <a:pt x="904166" y="839174"/>
                    <a:pt x="902547" y="835269"/>
                    <a:pt x="905214" y="856796"/>
                  </a:cubicBezTo>
                  <a:cubicBezTo>
                    <a:pt x="908261" y="880894"/>
                    <a:pt x="912453" y="902515"/>
                    <a:pt x="907405" y="926804"/>
                  </a:cubicBezTo>
                  <a:cubicBezTo>
                    <a:pt x="901594" y="955379"/>
                    <a:pt x="889498" y="970333"/>
                    <a:pt x="840730" y="1041104"/>
                  </a:cubicBezTo>
                  <a:cubicBezTo>
                    <a:pt x="797962" y="1103112"/>
                    <a:pt x="812155" y="1083871"/>
                    <a:pt x="787771" y="1118733"/>
                  </a:cubicBezTo>
                  <a:cubicBezTo>
                    <a:pt x="763387" y="1153594"/>
                    <a:pt x="729954" y="1199029"/>
                    <a:pt x="688425" y="1252559"/>
                  </a:cubicBezTo>
                  <a:cubicBezTo>
                    <a:pt x="686805" y="1254636"/>
                    <a:pt x="683853" y="1254997"/>
                    <a:pt x="681758" y="1253388"/>
                  </a:cubicBezTo>
                  <a:cubicBezTo>
                    <a:pt x="681758" y="1253359"/>
                    <a:pt x="681663" y="1253341"/>
                    <a:pt x="681663" y="1253321"/>
                  </a:cubicBezTo>
                  <a:lnTo>
                    <a:pt x="637657" y="1216841"/>
                  </a:lnTo>
                  <a:cubicBezTo>
                    <a:pt x="635847" y="1215193"/>
                    <a:pt x="632990" y="1215193"/>
                    <a:pt x="631180" y="1216841"/>
                  </a:cubicBezTo>
                  <a:lnTo>
                    <a:pt x="589174" y="1261989"/>
                  </a:lnTo>
                  <a:cubicBezTo>
                    <a:pt x="587651" y="1263627"/>
                    <a:pt x="585174" y="1263951"/>
                    <a:pt x="583269" y="1262751"/>
                  </a:cubicBezTo>
                  <a:cubicBezTo>
                    <a:pt x="559647" y="1248244"/>
                    <a:pt x="538692" y="1229823"/>
                    <a:pt x="521261" y="1208268"/>
                  </a:cubicBezTo>
                  <a:cubicBezTo>
                    <a:pt x="495448" y="1176264"/>
                    <a:pt x="492686" y="1156262"/>
                    <a:pt x="471826" y="1130639"/>
                  </a:cubicBezTo>
                  <a:cubicBezTo>
                    <a:pt x="444680" y="1097873"/>
                    <a:pt x="412105" y="1086539"/>
                    <a:pt x="376576" y="1072346"/>
                  </a:cubicBezTo>
                  <a:cubicBezTo>
                    <a:pt x="359622" y="1065679"/>
                    <a:pt x="287613" y="1030245"/>
                    <a:pt x="143595" y="959380"/>
                  </a:cubicBezTo>
                  <a:cubicBezTo>
                    <a:pt x="108161" y="942997"/>
                    <a:pt x="59204" y="917755"/>
                    <a:pt x="1482" y="88365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32" name="Google Shape;1132;p25"/>
            <p:cNvSpPr/>
            <p:nvPr/>
          </p:nvSpPr>
          <p:spPr>
            <a:xfrm flipH="1" rot="-1624665">
              <a:off x="11327128" y="2227487"/>
              <a:ext cx="548690" cy="1698077"/>
            </a:xfrm>
            <a:custGeom>
              <a:rect b="b" l="l" r="r" t="t"/>
              <a:pathLst>
                <a:path extrusionOk="0" h="1698820" w="548930">
                  <a:moveTo>
                    <a:pt x="259864" y="1416385"/>
                  </a:moveTo>
                  <a:cubicBezTo>
                    <a:pt x="161958" y="1499500"/>
                    <a:pt x="74725" y="1594357"/>
                    <a:pt x="0" y="1698820"/>
                  </a:cubicBezTo>
                  <a:cubicBezTo>
                    <a:pt x="97601" y="1615555"/>
                    <a:pt x="185135" y="1520698"/>
                    <a:pt x="259864" y="1416385"/>
                  </a:cubicBezTo>
                  <a:close/>
                  <a:moveTo>
                    <a:pt x="32227" y="73205"/>
                  </a:moveTo>
                  <a:cubicBezTo>
                    <a:pt x="68524" y="216862"/>
                    <a:pt x="120372" y="378209"/>
                    <a:pt x="255186" y="460866"/>
                  </a:cubicBezTo>
                  <a:cubicBezTo>
                    <a:pt x="371696" y="542607"/>
                    <a:pt x="551346" y="491059"/>
                    <a:pt x="548906" y="331541"/>
                  </a:cubicBezTo>
                  <a:cubicBezTo>
                    <a:pt x="549518" y="204966"/>
                    <a:pt x="494614" y="72289"/>
                    <a:pt x="388472" y="0"/>
                  </a:cubicBezTo>
                  <a:cubicBezTo>
                    <a:pt x="495529" y="89673"/>
                    <a:pt x="560802" y="267796"/>
                    <a:pt x="513218" y="400166"/>
                  </a:cubicBezTo>
                  <a:cubicBezTo>
                    <a:pt x="470213" y="491668"/>
                    <a:pt x="342723" y="495331"/>
                    <a:pt x="265862" y="443174"/>
                  </a:cubicBezTo>
                  <a:cubicBezTo>
                    <a:pt x="134709" y="363873"/>
                    <a:pt x="81637" y="212286"/>
                    <a:pt x="32227" y="73205"/>
                  </a:cubicBezTo>
                  <a:close/>
                </a:path>
              </a:pathLst>
            </a:custGeom>
            <a:solidFill>
              <a:srgbClr val="43434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33" name="Google Shape;1133;p25"/>
            <p:cNvSpPr/>
            <p:nvPr/>
          </p:nvSpPr>
          <p:spPr>
            <a:xfrm flipH="1" rot="-1625122">
              <a:off x="9674606" y="938459"/>
              <a:ext cx="79274" cy="169522"/>
            </a:xfrm>
            <a:custGeom>
              <a:rect b="b" l="l" r="r" t="t"/>
              <a:pathLst>
                <a:path extrusionOk="0" h="52958" w="24765">
                  <a:moveTo>
                    <a:pt x="24765" y="26480"/>
                  </a:moveTo>
                  <a:cubicBezTo>
                    <a:pt x="24765" y="41104"/>
                    <a:pt x="19221" y="52959"/>
                    <a:pt x="12382" y="52959"/>
                  </a:cubicBezTo>
                  <a:cubicBezTo>
                    <a:pt x="5544" y="52959"/>
                    <a:pt x="0" y="41104"/>
                    <a:pt x="0" y="26480"/>
                  </a:cubicBezTo>
                  <a:cubicBezTo>
                    <a:pt x="0" y="11855"/>
                    <a:pt x="5544" y="0"/>
                    <a:pt x="12382" y="0"/>
                  </a:cubicBezTo>
                  <a:cubicBezTo>
                    <a:pt x="19221" y="0"/>
                    <a:pt x="24765" y="11855"/>
                    <a:pt x="24765" y="26480"/>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34" name="Google Shape;1134;p25"/>
            <p:cNvSpPr/>
            <p:nvPr/>
          </p:nvSpPr>
          <p:spPr>
            <a:xfrm flipH="1" rot="-1625122">
              <a:off x="9847249" y="1470794"/>
              <a:ext cx="96839" cy="73372"/>
            </a:xfrm>
            <a:custGeom>
              <a:rect b="b" l="l" r="r" t="t"/>
              <a:pathLst>
                <a:path extrusionOk="0" h="22921" w="30252">
                  <a:moveTo>
                    <a:pt x="27966" y="-174"/>
                  </a:moveTo>
                  <a:cubicBezTo>
                    <a:pt x="31491" y="8199"/>
                    <a:pt x="27585" y="17876"/>
                    <a:pt x="19203" y="21439"/>
                  </a:cubicBezTo>
                  <a:cubicBezTo>
                    <a:pt x="15679" y="22953"/>
                    <a:pt x="11679" y="23163"/>
                    <a:pt x="7964" y="22020"/>
                  </a:cubicBezTo>
                  <a:cubicBezTo>
                    <a:pt x="4059" y="20848"/>
                    <a:pt x="820" y="18133"/>
                    <a:pt x="-990" y="14495"/>
                  </a:cubicBezTo>
                  <a:cubicBezTo>
                    <a:pt x="6630" y="20553"/>
                    <a:pt x="17680" y="19296"/>
                    <a:pt x="23776" y="11685"/>
                  </a:cubicBezTo>
                  <a:cubicBezTo>
                    <a:pt x="26442" y="8332"/>
                    <a:pt x="27776" y="4113"/>
                    <a:pt x="27585" y="-174"/>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35" name="Google Shape;1135;p25"/>
            <p:cNvSpPr/>
            <p:nvPr/>
          </p:nvSpPr>
          <p:spPr>
            <a:xfrm flipH="1" rot="-1625122">
              <a:off x="9931721" y="1084819"/>
              <a:ext cx="345110" cy="386051"/>
            </a:xfrm>
            <a:custGeom>
              <a:rect b="b" l="l" r="r" t="t"/>
              <a:pathLst>
                <a:path extrusionOk="0" h="120601" w="107811">
                  <a:moveTo>
                    <a:pt x="14246" y="2697"/>
                  </a:moveTo>
                  <a:cubicBezTo>
                    <a:pt x="27963" y="-5208"/>
                    <a:pt x="46441" y="4888"/>
                    <a:pt x="60919" y="12794"/>
                  </a:cubicBezTo>
                  <a:cubicBezTo>
                    <a:pt x="79017" y="22319"/>
                    <a:pt x="100352" y="34416"/>
                    <a:pt x="105592" y="58895"/>
                  </a:cubicBezTo>
                  <a:cubicBezTo>
                    <a:pt x="109307" y="76326"/>
                    <a:pt x="105115" y="101662"/>
                    <a:pt x="85970" y="114045"/>
                  </a:cubicBezTo>
                  <a:cubicBezTo>
                    <a:pt x="63967" y="128142"/>
                    <a:pt x="36440" y="116045"/>
                    <a:pt x="22628" y="105091"/>
                  </a:cubicBezTo>
                  <a:cubicBezTo>
                    <a:pt x="-4136" y="83660"/>
                    <a:pt x="-1280" y="47941"/>
                    <a:pt x="-517" y="38988"/>
                  </a:cubicBezTo>
                  <a:cubicBezTo>
                    <a:pt x="435" y="27844"/>
                    <a:pt x="1864" y="9841"/>
                    <a:pt x="14246" y="2697"/>
                  </a:cubicBezTo>
                  <a:close/>
                </a:path>
              </a:pathLst>
            </a:custGeom>
            <a:solidFill>
              <a:srgbClr val="CFB6A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36" name="Google Shape;1136;p25"/>
            <p:cNvSpPr/>
            <p:nvPr/>
          </p:nvSpPr>
          <p:spPr>
            <a:xfrm flipH="1" rot="-1625122">
              <a:off x="9799002" y="1794444"/>
              <a:ext cx="127149" cy="102447"/>
            </a:xfrm>
            <a:custGeom>
              <a:rect b="b" l="l" r="r" t="t"/>
              <a:pathLst>
                <a:path extrusionOk="0" h="32004" w="39721">
                  <a:moveTo>
                    <a:pt x="38732" y="31831"/>
                  </a:moveTo>
                  <a:lnTo>
                    <a:pt x="5965" y="31831"/>
                  </a:lnTo>
                  <a:cubicBezTo>
                    <a:pt x="2061" y="31793"/>
                    <a:pt x="-1083" y="28601"/>
                    <a:pt x="-988" y="24706"/>
                  </a:cubicBezTo>
                  <a:cubicBezTo>
                    <a:pt x="-988" y="24153"/>
                    <a:pt x="-893" y="23601"/>
                    <a:pt x="-797" y="23067"/>
                  </a:cubicBezTo>
                  <a:lnTo>
                    <a:pt x="4918" y="-174"/>
                  </a:ln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37" name="Google Shape;1137;p25"/>
            <p:cNvSpPr/>
            <p:nvPr/>
          </p:nvSpPr>
          <p:spPr>
            <a:xfrm flipH="1" rot="-1625122">
              <a:off x="9799002" y="1794444"/>
              <a:ext cx="127149" cy="102447"/>
            </a:xfrm>
            <a:custGeom>
              <a:rect b="b" l="l" r="r" t="t"/>
              <a:pathLst>
                <a:path extrusionOk="0" h="32004" w="39721">
                  <a:moveTo>
                    <a:pt x="38732" y="31831"/>
                  </a:moveTo>
                  <a:lnTo>
                    <a:pt x="5965" y="31831"/>
                  </a:lnTo>
                  <a:cubicBezTo>
                    <a:pt x="2061" y="31793"/>
                    <a:pt x="-1083" y="28601"/>
                    <a:pt x="-988" y="24706"/>
                  </a:cubicBezTo>
                  <a:cubicBezTo>
                    <a:pt x="-988" y="24153"/>
                    <a:pt x="-893" y="23601"/>
                    <a:pt x="-797" y="23067"/>
                  </a:cubicBezTo>
                  <a:lnTo>
                    <a:pt x="4918" y="-174"/>
                  </a:ln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38" name="Google Shape;1138;p25"/>
            <p:cNvSpPr/>
            <p:nvPr/>
          </p:nvSpPr>
          <p:spPr>
            <a:xfrm flipH="1" rot="-1625122">
              <a:off x="9830113" y="1607707"/>
              <a:ext cx="121964" cy="155568"/>
            </a:xfrm>
            <a:custGeom>
              <a:rect b="b" l="l" r="r" t="t"/>
              <a:pathLst>
                <a:path extrusionOk="0" h="48599" w="38101">
                  <a:moveTo>
                    <a:pt x="5679" y="-174"/>
                  </a:moveTo>
                  <a:lnTo>
                    <a:pt x="-894" y="39450"/>
                  </a:lnTo>
                  <a:cubicBezTo>
                    <a:pt x="-1560" y="43651"/>
                    <a:pt x="1297" y="47623"/>
                    <a:pt x="5489" y="48318"/>
                  </a:cubicBezTo>
                  <a:cubicBezTo>
                    <a:pt x="6059" y="48423"/>
                    <a:pt x="6727" y="48452"/>
                    <a:pt x="7298" y="48404"/>
                  </a:cubicBezTo>
                  <a:lnTo>
                    <a:pt x="37111" y="46118"/>
                  </a:ln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39" name="Google Shape;1139;p25"/>
            <p:cNvSpPr/>
            <p:nvPr/>
          </p:nvSpPr>
          <p:spPr>
            <a:xfrm flipH="1" rot="-1625122">
              <a:off x="9830113" y="1607707"/>
              <a:ext cx="121964" cy="155568"/>
            </a:xfrm>
            <a:custGeom>
              <a:rect b="b" l="l" r="r" t="t"/>
              <a:pathLst>
                <a:path extrusionOk="0" h="48599" w="38101">
                  <a:moveTo>
                    <a:pt x="5679" y="-174"/>
                  </a:moveTo>
                  <a:lnTo>
                    <a:pt x="-894" y="39450"/>
                  </a:lnTo>
                  <a:cubicBezTo>
                    <a:pt x="-1560" y="43651"/>
                    <a:pt x="1297" y="47623"/>
                    <a:pt x="5489" y="48318"/>
                  </a:cubicBezTo>
                  <a:cubicBezTo>
                    <a:pt x="6059" y="48423"/>
                    <a:pt x="6727" y="48452"/>
                    <a:pt x="7298" y="48404"/>
                  </a:cubicBezTo>
                  <a:lnTo>
                    <a:pt x="37111" y="46118"/>
                  </a:ln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40" name="Google Shape;1140;p25"/>
            <p:cNvSpPr/>
            <p:nvPr/>
          </p:nvSpPr>
          <p:spPr>
            <a:xfrm flipH="1" rot="-1625122">
              <a:off x="9352821" y="1664966"/>
              <a:ext cx="683891" cy="500771"/>
            </a:xfrm>
            <a:custGeom>
              <a:rect b="b" l="l" r="r" t="t"/>
              <a:pathLst>
                <a:path extrusionOk="0" h="156439" w="213645">
                  <a:moveTo>
                    <a:pt x="212655" y="156227"/>
                  </a:moveTo>
                  <a:cubicBezTo>
                    <a:pt x="117405" y="158132"/>
                    <a:pt x="28156" y="89552"/>
                    <a:pt x="-990" y="-174"/>
                  </a:cubicBezTo>
                  <a:cubicBezTo>
                    <a:pt x="37110" y="84694"/>
                    <a:pt x="118929" y="147845"/>
                    <a:pt x="212655" y="156227"/>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41" name="Google Shape;1141;p25"/>
            <p:cNvSpPr/>
            <p:nvPr/>
          </p:nvSpPr>
          <p:spPr>
            <a:xfrm flipH="1" rot="-1625122">
              <a:off x="9056704" y="1755336"/>
              <a:ext cx="43294" cy="60980"/>
            </a:xfrm>
            <a:custGeom>
              <a:rect b="b" l="l" r="r" t="t"/>
              <a:pathLst>
                <a:path extrusionOk="0" h="19050" w="13525">
                  <a:moveTo>
                    <a:pt x="13525" y="9525"/>
                  </a:moveTo>
                  <a:cubicBezTo>
                    <a:pt x="13525" y="14785"/>
                    <a:pt x="10498" y="19050"/>
                    <a:pt x="6763" y="19050"/>
                  </a:cubicBezTo>
                  <a:cubicBezTo>
                    <a:pt x="3028" y="19050"/>
                    <a:pt x="0" y="14785"/>
                    <a:pt x="0" y="9525"/>
                  </a:cubicBezTo>
                  <a:cubicBezTo>
                    <a:pt x="0" y="4264"/>
                    <a:pt x="3028" y="0"/>
                    <a:pt x="6763" y="0"/>
                  </a:cubicBezTo>
                  <a:cubicBezTo>
                    <a:pt x="10498" y="0"/>
                    <a:pt x="13525" y="4264"/>
                    <a:pt x="13525" y="9525"/>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42" name="Google Shape;1142;p25"/>
            <p:cNvSpPr/>
            <p:nvPr/>
          </p:nvSpPr>
          <p:spPr>
            <a:xfrm flipH="1" rot="2943404">
              <a:off x="9288755" y="1002040"/>
              <a:ext cx="2466559" cy="902673"/>
            </a:xfrm>
            <a:custGeom>
              <a:rect b="b" l="l" r="r" t="t"/>
              <a:pathLst>
                <a:path extrusionOk="0" h="903102" w="2467731">
                  <a:moveTo>
                    <a:pt x="113021" y="22893"/>
                  </a:moveTo>
                  <a:cubicBezTo>
                    <a:pt x="104092" y="9439"/>
                    <a:pt x="83188" y="-1"/>
                    <a:pt x="58823" y="0"/>
                  </a:cubicBezTo>
                  <a:cubicBezTo>
                    <a:pt x="26337" y="-1"/>
                    <a:pt x="0" y="16782"/>
                    <a:pt x="0" y="37484"/>
                  </a:cubicBezTo>
                  <a:cubicBezTo>
                    <a:pt x="0" y="58186"/>
                    <a:pt x="26337" y="74972"/>
                    <a:pt x="58824" y="74972"/>
                  </a:cubicBezTo>
                  <a:cubicBezTo>
                    <a:pt x="91310" y="74971"/>
                    <a:pt x="117643" y="58189"/>
                    <a:pt x="117643" y="37484"/>
                  </a:cubicBezTo>
                  <a:cubicBezTo>
                    <a:pt x="117644" y="32309"/>
                    <a:pt x="115998" y="27378"/>
                    <a:pt x="113021" y="22893"/>
                  </a:cubicBezTo>
                  <a:close/>
                  <a:moveTo>
                    <a:pt x="385196" y="177119"/>
                  </a:moveTo>
                  <a:cubicBezTo>
                    <a:pt x="367672" y="161043"/>
                    <a:pt x="334450" y="154941"/>
                    <a:pt x="299620" y="163558"/>
                  </a:cubicBezTo>
                  <a:cubicBezTo>
                    <a:pt x="253181" y="175048"/>
                    <a:pt x="221471" y="208357"/>
                    <a:pt x="228794" y="237952"/>
                  </a:cubicBezTo>
                  <a:cubicBezTo>
                    <a:pt x="236117" y="267550"/>
                    <a:pt x="279700" y="282230"/>
                    <a:pt x="326139" y="270740"/>
                  </a:cubicBezTo>
                  <a:cubicBezTo>
                    <a:pt x="372579" y="259249"/>
                    <a:pt x="404288" y="225941"/>
                    <a:pt x="396965" y="196343"/>
                  </a:cubicBezTo>
                  <a:cubicBezTo>
                    <a:pt x="395135" y="188944"/>
                    <a:pt x="391037" y="182477"/>
                    <a:pt x="385196" y="177119"/>
                  </a:cubicBezTo>
                  <a:close/>
                  <a:moveTo>
                    <a:pt x="670816" y="441391"/>
                  </a:moveTo>
                  <a:cubicBezTo>
                    <a:pt x="655540" y="424760"/>
                    <a:pt x="627578" y="417355"/>
                    <a:pt x="598879" y="424456"/>
                  </a:cubicBezTo>
                  <a:cubicBezTo>
                    <a:pt x="560618" y="433923"/>
                    <a:pt x="535535" y="465591"/>
                    <a:pt x="542858" y="495187"/>
                  </a:cubicBezTo>
                  <a:cubicBezTo>
                    <a:pt x="550181" y="524784"/>
                    <a:pt x="587137" y="541104"/>
                    <a:pt x="625398" y="531637"/>
                  </a:cubicBezTo>
                  <a:cubicBezTo>
                    <a:pt x="663662" y="522169"/>
                    <a:pt x="688745" y="490501"/>
                    <a:pt x="681422" y="460903"/>
                  </a:cubicBezTo>
                  <a:cubicBezTo>
                    <a:pt x="679591" y="453504"/>
                    <a:pt x="675909" y="446935"/>
                    <a:pt x="670816" y="441391"/>
                  </a:cubicBezTo>
                  <a:close/>
                  <a:moveTo>
                    <a:pt x="756420" y="191785"/>
                  </a:moveTo>
                  <a:cubicBezTo>
                    <a:pt x="741144" y="175153"/>
                    <a:pt x="713182" y="167749"/>
                    <a:pt x="684483" y="174849"/>
                  </a:cubicBezTo>
                  <a:cubicBezTo>
                    <a:pt x="646221" y="184316"/>
                    <a:pt x="621139" y="215985"/>
                    <a:pt x="628462" y="245580"/>
                  </a:cubicBezTo>
                  <a:cubicBezTo>
                    <a:pt x="635785" y="275178"/>
                    <a:pt x="672741" y="291498"/>
                    <a:pt x="711002" y="282031"/>
                  </a:cubicBezTo>
                  <a:cubicBezTo>
                    <a:pt x="749266" y="272563"/>
                    <a:pt x="774349" y="240895"/>
                    <a:pt x="767026" y="211297"/>
                  </a:cubicBezTo>
                  <a:cubicBezTo>
                    <a:pt x="765195" y="203898"/>
                    <a:pt x="761512" y="197329"/>
                    <a:pt x="756420" y="191785"/>
                  </a:cubicBezTo>
                  <a:close/>
                  <a:moveTo>
                    <a:pt x="1111216" y="225410"/>
                  </a:moveTo>
                  <a:cubicBezTo>
                    <a:pt x="1084925" y="196843"/>
                    <a:pt x="1036781" y="184144"/>
                    <a:pt x="987358" y="196373"/>
                  </a:cubicBezTo>
                  <a:cubicBezTo>
                    <a:pt x="921459" y="212677"/>
                    <a:pt x="878239" y="267122"/>
                    <a:pt x="890821" y="317976"/>
                  </a:cubicBezTo>
                  <a:cubicBezTo>
                    <a:pt x="903403" y="368829"/>
                    <a:pt x="967025" y="396839"/>
                    <a:pt x="1032924" y="380534"/>
                  </a:cubicBezTo>
                  <a:cubicBezTo>
                    <a:pt x="1098822" y="364229"/>
                    <a:pt x="1142043" y="309785"/>
                    <a:pt x="1129460" y="258931"/>
                  </a:cubicBezTo>
                  <a:cubicBezTo>
                    <a:pt x="1126315" y="246218"/>
                    <a:pt x="1119979" y="234932"/>
                    <a:pt x="1111216" y="225410"/>
                  </a:cubicBezTo>
                  <a:close/>
                  <a:moveTo>
                    <a:pt x="1334731" y="95972"/>
                  </a:moveTo>
                  <a:cubicBezTo>
                    <a:pt x="1323645" y="83941"/>
                    <a:pt x="1303340" y="78601"/>
                    <a:pt x="1282491" y="83759"/>
                  </a:cubicBezTo>
                  <a:cubicBezTo>
                    <a:pt x="1254692" y="90637"/>
                    <a:pt x="1236456" y="113576"/>
                    <a:pt x="1241756" y="134998"/>
                  </a:cubicBezTo>
                  <a:cubicBezTo>
                    <a:pt x="1247056" y="156419"/>
                    <a:pt x="1273888" y="168206"/>
                    <a:pt x="1301683" y="161329"/>
                  </a:cubicBezTo>
                  <a:cubicBezTo>
                    <a:pt x="1329485" y="154450"/>
                    <a:pt x="1347722" y="131512"/>
                    <a:pt x="1342422" y="110092"/>
                  </a:cubicBezTo>
                  <a:cubicBezTo>
                    <a:pt x="1341096" y="104735"/>
                    <a:pt x="1338426" y="99983"/>
                    <a:pt x="1334731" y="95972"/>
                  </a:cubicBezTo>
                  <a:close/>
                  <a:moveTo>
                    <a:pt x="1958187" y="371859"/>
                  </a:moveTo>
                  <a:cubicBezTo>
                    <a:pt x="1947101" y="359828"/>
                    <a:pt x="1926796" y="354487"/>
                    <a:pt x="1905949" y="359645"/>
                  </a:cubicBezTo>
                  <a:cubicBezTo>
                    <a:pt x="1878151" y="366523"/>
                    <a:pt x="1859911" y="389462"/>
                    <a:pt x="1865212" y="410885"/>
                  </a:cubicBezTo>
                  <a:cubicBezTo>
                    <a:pt x="1870512" y="432306"/>
                    <a:pt x="1897344" y="444096"/>
                    <a:pt x="1925143" y="437218"/>
                  </a:cubicBezTo>
                  <a:cubicBezTo>
                    <a:pt x="1952942" y="430341"/>
                    <a:pt x="1971178" y="407399"/>
                    <a:pt x="1965878" y="385978"/>
                  </a:cubicBezTo>
                  <a:cubicBezTo>
                    <a:pt x="1964552" y="380622"/>
                    <a:pt x="1961882" y="375870"/>
                    <a:pt x="1958187" y="371859"/>
                  </a:cubicBezTo>
                  <a:close/>
                  <a:moveTo>
                    <a:pt x="2459125" y="835784"/>
                  </a:moveTo>
                  <a:cubicBezTo>
                    <a:pt x="2448039" y="823753"/>
                    <a:pt x="2427734" y="818413"/>
                    <a:pt x="2406885" y="823571"/>
                  </a:cubicBezTo>
                  <a:cubicBezTo>
                    <a:pt x="2379087" y="830449"/>
                    <a:pt x="2360850" y="853388"/>
                    <a:pt x="2366150" y="874811"/>
                  </a:cubicBezTo>
                  <a:cubicBezTo>
                    <a:pt x="2371451" y="896231"/>
                    <a:pt x="2398283" y="908019"/>
                    <a:pt x="2426078" y="901141"/>
                  </a:cubicBezTo>
                  <a:cubicBezTo>
                    <a:pt x="2453876" y="894263"/>
                    <a:pt x="2472116" y="871324"/>
                    <a:pt x="2466816" y="849904"/>
                  </a:cubicBezTo>
                  <a:cubicBezTo>
                    <a:pt x="2465491" y="844548"/>
                    <a:pt x="2462820" y="839795"/>
                    <a:pt x="2459125" y="835784"/>
                  </a:cubicBezTo>
                  <a:close/>
                  <a:moveTo>
                    <a:pt x="1854939" y="119652"/>
                  </a:moveTo>
                  <a:cubicBezTo>
                    <a:pt x="1843854" y="107622"/>
                    <a:pt x="1823548" y="102280"/>
                    <a:pt x="1802699" y="107438"/>
                  </a:cubicBezTo>
                  <a:cubicBezTo>
                    <a:pt x="1774901" y="114316"/>
                    <a:pt x="1756665" y="137258"/>
                    <a:pt x="1761965" y="158677"/>
                  </a:cubicBezTo>
                  <a:cubicBezTo>
                    <a:pt x="1767265" y="180098"/>
                    <a:pt x="1794097" y="191888"/>
                    <a:pt x="1821893" y="185011"/>
                  </a:cubicBezTo>
                  <a:cubicBezTo>
                    <a:pt x="1849691" y="178133"/>
                    <a:pt x="1867930" y="155191"/>
                    <a:pt x="1862630" y="133771"/>
                  </a:cubicBezTo>
                  <a:cubicBezTo>
                    <a:pt x="1861305" y="128415"/>
                    <a:pt x="1858635" y="123663"/>
                    <a:pt x="1854939" y="119652"/>
                  </a:cubicBezTo>
                  <a:close/>
                  <a:moveTo>
                    <a:pt x="2348282" y="604938"/>
                  </a:moveTo>
                  <a:cubicBezTo>
                    <a:pt x="2337197" y="592908"/>
                    <a:pt x="2316891" y="587566"/>
                    <a:pt x="2296042" y="592724"/>
                  </a:cubicBezTo>
                  <a:cubicBezTo>
                    <a:pt x="2268244" y="599602"/>
                    <a:pt x="2250008" y="622544"/>
                    <a:pt x="2255307" y="643964"/>
                  </a:cubicBezTo>
                  <a:cubicBezTo>
                    <a:pt x="2260607" y="665384"/>
                    <a:pt x="2287440" y="677174"/>
                    <a:pt x="2315235" y="670297"/>
                  </a:cubicBezTo>
                  <a:cubicBezTo>
                    <a:pt x="2343037" y="663419"/>
                    <a:pt x="2361273" y="640477"/>
                    <a:pt x="2355973" y="619057"/>
                  </a:cubicBezTo>
                  <a:cubicBezTo>
                    <a:pt x="2354648" y="613702"/>
                    <a:pt x="2351978" y="608949"/>
                    <a:pt x="2348282" y="604938"/>
                  </a:cubicBezTo>
                  <a:close/>
                  <a:moveTo>
                    <a:pt x="2285659" y="283439"/>
                  </a:moveTo>
                  <a:cubicBezTo>
                    <a:pt x="2266173" y="262324"/>
                    <a:pt x="2230468" y="252959"/>
                    <a:pt x="2193799" y="262032"/>
                  </a:cubicBezTo>
                  <a:cubicBezTo>
                    <a:pt x="2144907" y="274129"/>
                    <a:pt x="2112817" y="314422"/>
                    <a:pt x="2122123" y="352031"/>
                  </a:cubicBezTo>
                  <a:cubicBezTo>
                    <a:pt x="2131429" y="389643"/>
                    <a:pt x="2178604" y="410324"/>
                    <a:pt x="2227497" y="398227"/>
                  </a:cubicBezTo>
                  <a:cubicBezTo>
                    <a:pt x="2276389" y="386130"/>
                    <a:pt x="2308481" y="345836"/>
                    <a:pt x="2299175" y="308225"/>
                  </a:cubicBezTo>
                  <a:cubicBezTo>
                    <a:pt x="2296848" y="298822"/>
                    <a:pt x="2292155" y="290478"/>
                    <a:pt x="2285659" y="283439"/>
                  </a:cubicBezTo>
                  <a:close/>
                  <a:moveTo>
                    <a:pt x="2124663" y="52916"/>
                  </a:moveTo>
                  <a:cubicBezTo>
                    <a:pt x="2113578" y="40886"/>
                    <a:pt x="2093272" y="35543"/>
                    <a:pt x="2072426" y="40701"/>
                  </a:cubicBezTo>
                  <a:cubicBezTo>
                    <a:pt x="2044627" y="47579"/>
                    <a:pt x="2026388" y="70521"/>
                    <a:pt x="2031688" y="91941"/>
                  </a:cubicBezTo>
                  <a:cubicBezTo>
                    <a:pt x="2036988" y="113362"/>
                    <a:pt x="2063820" y="125152"/>
                    <a:pt x="2091619" y="118273"/>
                  </a:cubicBezTo>
                  <a:cubicBezTo>
                    <a:pt x="2119418" y="111396"/>
                    <a:pt x="2137654" y="88455"/>
                    <a:pt x="2132354" y="67034"/>
                  </a:cubicBezTo>
                  <a:cubicBezTo>
                    <a:pt x="2131029" y="61679"/>
                    <a:pt x="2128358" y="56926"/>
                    <a:pt x="2124663" y="52916"/>
                  </a:cubicBezTo>
                  <a:close/>
                  <a:moveTo>
                    <a:pt x="2448959" y="361657"/>
                  </a:moveTo>
                  <a:cubicBezTo>
                    <a:pt x="2437873" y="349626"/>
                    <a:pt x="2417569" y="344285"/>
                    <a:pt x="2396720" y="349444"/>
                  </a:cubicBezTo>
                  <a:cubicBezTo>
                    <a:pt x="2368921" y="356322"/>
                    <a:pt x="2350684" y="379260"/>
                    <a:pt x="2355985" y="400683"/>
                  </a:cubicBezTo>
                  <a:cubicBezTo>
                    <a:pt x="2361285" y="422103"/>
                    <a:pt x="2388117" y="433891"/>
                    <a:pt x="2415912" y="427014"/>
                  </a:cubicBezTo>
                  <a:cubicBezTo>
                    <a:pt x="2443710" y="420135"/>
                    <a:pt x="2461951" y="397197"/>
                    <a:pt x="2456651" y="375776"/>
                  </a:cubicBezTo>
                  <a:cubicBezTo>
                    <a:pt x="2455325" y="370420"/>
                    <a:pt x="2452655" y="365667"/>
                    <a:pt x="2448959" y="361657"/>
                  </a:cubicBezTo>
                  <a:close/>
                  <a:moveTo>
                    <a:pt x="2335696" y="121039"/>
                  </a:moveTo>
                  <a:cubicBezTo>
                    <a:pt x="2324611" y="109009"/>
                    <a:pt x="2304306" y="103666"/>
                    <a:pt x="2283459" y="108824"/>
                  </a:cubicBezTo>
                  <a:cubicBezTo>
                    <a:pt x="2255658" y="115703"/>
                    <a:pt x="2237422" y="138644"/>
                    <a:pt x="2242721" y="160064"/>
                  </a:cubicBezTo>
                  <a:cubicBezTo>
                    <a:pt x="2248022" y="181484"/>
                    <a:pt x="2274854" y="193275"/>
                    <a:pt x="2302652" y="186397"/>
                  </a:cubicBezTo>
                  <a:cubicBezTo>
                    <a:pt x="2330451" y="179519"/>
                    <a:pt x="2348687" y="156578"/>
                    <a:pt x="2343387" y="135157"/>
                  </a:cubicBezTo>
                  <a:cubicBezTo>
                    <a:pt x="2342062" y="129802"/>
                    <a:pt x="2339392" y="125049"/>
                    <a:pt x="2335696" y="12103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1143" name="Google Shape;1143;p25"/>
          <p:cNvGrpSpPr/>
          <p:nvPr/>
        </p:nvGrpSpPr>
        <p:grpSpPr>
          <a:xfrm flipH="1">
            <a:off x="2510671" y="4442987"/>
            <a:ext cx="1444973" cy="1163443"/>
            <a:chOff x="8015873" y="3767706"/>
            <a:chExt cx="3906388" cy="3145291"/>
          </a:xfrm>
        </p:grpSpPr>
        <p:sp>
          <p:nvSpPr>
            <p:cNvPr id="1144" name="Google Shape;1144;p25"/>
            <p:cNvSpPr/>
            <p:nvPr/>
          </p:nvSpPr>
          <p:spPr>
            <a:xfrm flipH="1">
              <a:off x="9908122" y="4371995"/>
              <a:ext cx="1664668" cy="1302553"/>
            </a:xfrm>
            <a:custGeom>
              <a:rect b="b" l="l" r="r" t="t"/>
              <a:pathLst>
                <a:path extrusionOk="0" h="1302553" w="1664668">
                  <a:moveTo>
                    <a:pt x="29723" y="841545"/>
                  </a:moveTo>
                  <a:cubicBezTo>
                    <a:pt x="25092" y="841081"/>
                    <a:pt x="20201" y="841854"/>
                    <a:pt x="15829" y="843834"/>
                  </a:cubicBezTo>
                  <a:cubicBezTo>
                    <a:pt x="2186" y="850038"/>
                    <a:pt x="-3732" y="866048"/>
                    <a:pt x="2443" y="879637"/>
                  </a:cubicBezTo>
                  <a:lnTo>
                    <a:pt x="171281" y="1267499"/>
                  </a:lnTo>
                  <a:cubicBezTo>
                    <a:pt x="175142" y="1277308"/>
                    <a:pt x="184664" y="1283715"/>
                    <a:pt x="195219" y="1283715"/>
                  </a:cubicBezTo>
                  <a:lnTo>
                    <a:pt x="652830" y="1302502"/>
                  </a:lnTo>
                  <a:cubicBezTo>
                    <a:pt x="657977" y="1302813"/>
                    <a:pt x="662866" y="1301705"/>
                    <a:pt x="667500" y="1299311"/>
                  </a:cubicBezTo>
                  <a:cubicBezTo>
                    <a:pt x="680626" y="1292156"/>
                    <a:pt x="685774" y="1275633"/>
                    <a:pt x="678567" y="1262352"/>
                  </a:cubicBezTo>
                  <a:lnTo>
                    <a:pt x="472667" y="874746"/>
                  </a:lnTo>
                  <a:cubicBezTo>
                    <a:pt x="468033" y="866226"/>
                    <a:pt x="459284" y="860744"/>
                    <a:pt x="449762" y="860333"/>
                  </a:cubicBezTo>
                  <a:close/>
                  <a:moveTo>
                    <a:pt x="585402" y="88595"/>
                  </a:moveTo>
                  <a:cubicBezTo>
                    <a:pt x="570213" y="87309"/>
                    <a:pt x="557086" y="98428"/>
                    <a:pt x="555803" y="113432"/>
                  </a:cubicBezTo>
                  <a:lnTo>
                    <a:pt x="499178" y="660867"/>
                  </a:lnTo>
                  <a:cubicBezTo>
                    <a:pt x="497894" y="671214"/>
                    <a:pt x="502782" y="681382"/>
                    <a:pt x="511788" y="686605"/>
                  </a:cubicBezTo>
                  <a:lnTo>
                    <a:pt x="1018045" y="1000602"/>
                  </a:lnTo>
                  <a:cubicBezTo>
                    <a:pt x="1022166" y="1003202"/>
                    <a:pt x="1027054" y="1004618"/>
                    <a:pt x="1031945" y="1004720"/>
                  </a:cubicBezTo>
                  <a:cubicBezTo>
                    <a:pt x="1047131" y="1005004"/>
                    <a:pt x="1059485" y="993009"/>
                    <a:pt x="1059742" y="977953"/>
                  </a:cubicBezTo>
                  <a:lnTo>
                    <a:pt x="1073898" y="406581"/>
                  </a:lnTo>
                  <a:cubicBezTo>
                    <a:pt x="1074154" y="396877"/>
                    <a:pt x="1069264" y="387769"/>
                    <a:pt x="1061030" y="382645"/>
                  </a:cubicBezTo>
                  <a:lnTo>
                    <a:pt x="597756" y="92842"/>
                  </a:lnTo>
                  <a:cubicBezTo>
                    <a:pt x="593894" y="90448"/>
                    <a:pt x="589774" y="88981"/>
                    <a:pt x="585402" y="88595"/>
                  </a:cubicBezTo>
                  <a:close/>
                  <a:moveTo>
                    <a:pt x="1451273" y="73"/>
                  </a:moveTo>
                  <a:cubicBezTo>
                    <a:pt x="1444323" y="585"/>
                    <a:pt x="1437566" y="3751"/>
                    <a:pt x="1432677" y="9453"/>
                  </a:cubicBezTo>
                  <a:lnTo>
                    <a:pt x="1156771" y="350474"/>
                  </a:lnTo>
                  <a:cubicBezTo>
                    <a:pt x="1150337" y="358683"/>
                    <a:pt x="1149049" y="369829"/>
                    <a:pt x="1153426" y="379300"/>
                  </a:cubicBezTo>
                  <a:lnTo>
                    <a:pt x="1355465" y="809115"/>
                  </a:lnTo>
                  <a:cubicBezTo>
                    <a:pt x="1357526" y="813438"/>
                    <a:pt x="1360615" y="817172"/>
                    <a:pt x="1364730" y="819899"/>
                  </a:cubicBezTo>
                  <a:cubicBezTo>
                    <a:pt x="1377084" y="828470"/>
                    <a:pt x="1394070" y="825354"/>
                    <a:pt x="1402565" y="812976"/>
                  </a:cubicBezTo>
                  <a:lnTo>
                    <a:pt x="1659940" y="437208"/>
                  </a:lnTo>
                  <a:cubicBezTo>
                    <a:pt x="1665344" y="429667"/>
                    <a:pt x="1666117" y="419837"/>
                    <a:pt x="1662256" y="411471"/>
                  </a:cubicBezTo>
                  <a:lnTo>
                    <a:pt x="1478232" y="16143"/>
                  </a:lnTo>
                  <a:cubicBezTo>
                    <a:pt x="1476686" y="12487"/>
                    <a:pt x="1474114" y="9245"/>
                    <a:pt x="1471026" y="6621"/>
                  </a:cubicBezTo>
                  <a:cubicBezTo>
                    <a:pt x="1465365" y="1704"/>
                    <a:pt x="1458222" y="-439"/>
                    <a:pt x="1451273" y="7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45" name="Google Shape;1145;p25"/>
            <p:cNvSpPr/>
            <p:nvPr/>
          </p:nvSpPr>
          <p:spPr>
            <a:xfrm flipH="1">
              <a:off x="8015873" y="3767706"/>
              <a:ext cx="3906388" cy="3145291"/>
            </a:xfrm>
            <a:custGeom>
              <a:rect b="b" l="l" r="r" t="t"/>
              <a:pathLst>
                <a:path extrusionOk="0" h="1163845" w="1445472">
                  <a:moveTo>
                    <a:pt x="-826" y="662999"/>
                  </a:moveTo>
                  <a:cubicBezTo>
                    <a:pt x="19653" y="698432"/>
                    <a:pt x="36797" y="735580"/>
                    <a:pt x="59753" y="769584"/>
                  </a:cubicBezTo>
                  <a:cubicBezTo>
                    <a:pt x="82708" y="803588"/>
                    <a:pt x="106616" y="837211"/>
                    <a:pt x="138334" y="862357"/>
                  </a:cubicBezTo>
                  <a:cubicBezTo>
                    <a:pt x="194627" y="907220"/>
                    <a:pt x="279114" y="897695"/>
                    <a:pt x="331501" y="948940"/>
                  </a:cubicBezTo>
                  <a:cubicBezTo>
                    <a:pt x="345217" y="962370"/>
                    <a:pt x="349027" y="972466"/>
                    <a:pt x="377888" y="1045618"/>
                  </a:cubicBezTo>
                  <a:cubicBezTo>
                    <a:pt x="401605" y="1105912"/>
                    <a:pt x="413987" y="1136296"/>
                    <a:pt x="435038" y="1146202"/>
                  </a:cubicBezTo>
                  <a:cubicBezTo>
                    <a:pt x="436656" y="1146964"/>
                    <a:pt x="463136" y="1159061"/>
                    <a:pt x="485424" y="1147536"/>
                  </a:cubicBezTo>
                  <a:cubicBezTo>
                    <a:pt x="504474" y="1137535"/>
                    <a:pt x="506856" y="1116961"/>
                    <a:pt x="521143" y="1080861"/>
                  </a:cubicBezTo>
                  <a:cubicBezTo>
                    <a:pt x="536479" y="1042761"/>
                    <a:pt x="542956" y="1003994"/>
                    <a:pt x="570102" y="995136"/>
                  </a:cubicBezTo>
                  <a:cubicBezTo>
                    <a:pt x="633825" y="973514"/>
                    <a:pt x="676306" y="979134"/>
                    <a:pt x="714406" y="992564"/>
                  </a:cubicBezTo>
                  <a:cubicBezTo>
                    <a:pt x="740504" y="1002089"/>
                    <a:pt x="744791" y="1037427"/>
                    <a:pt x="756792" y="1073241"/>
                  </a:cubicBezTo>
                  <a:cubicBezTo>
                    <a:pt x="770127" y="1112960"/>
                    <a:pt x="767746" y="1132201"/>
                    <a:pt x="787272" y="1148774"/>
                  </a:cubicBezTo>
                  <a:cubicBezTo>
                    <a:pt x="801655" y="1161614"/>
                    <a:pt x="821467" y="1166567"/>
                    <a:pt x="840231" y="1162014"/>
                  </a:cubicBezTo>
                  <a:cubicBezTo>
                    <a:pt x="868806" y="1152489"/>
                    <a:pt x="874617" y="1117723"/>
                    <a:pt x="888523" y="1095339"/>
                  </a:cubicBezTo>
                  <a:cubicBezTo>
                    <a:pt x="913669" y="1054572"/>
                    <a:pt x="949959" y="1023806"/>
                    <a:pt x="974248" y="982087"/>
                  </a:cubicBezTo>
                  <a:cubicBezTo>
                    <a:pt x="998536" y="940367"/>
                    <a:pt x="1035018" y="876454"/>
                    <a:pt x="1041685" y="790158"/>
                  </a:cubicBezTo>
                  <a:cubicBezTo>
                    <a:pt x="1045781" y="738342"/>
                    <a:pt x="1037399" y="697765"/>
                    <a:pt x="1024540" y="635281"/>
                  </a:cubicBezTo>
                  <a:cubicBezTo>
                    <a:pt x="1010253" y="566130"/>
                    <a:pt x="997775" y="547556"/>
                    <a:pt x="988726" y="489644"/>
                  </a:cubicBezTo>
                  <a:cubicBezTo>
                    <a:pt x="981583" y="443638"/>
                    <a:pt x="980249" y="396918"/>
                    <a:pt x="984821" y="350579"/>
                  </a:cubicBezTo>
                  <a:cubicBezTo>
                    <a:pt x="1013682" y="383859"/>
                    <a:pt x="1045590" y="414435"/>
                    <a:pt x="1080071" y="441924"/>
                  </a:cubicBezTo>
                  <a:cubicBezTo>
                    <a:pt x="1121600" y="474976"/>
                    <a:pt x="1143126" y="491740"/>
                    <a:pt x="1178083" y="502884"/>
                  </a:cubicBezTo>
                  <a:cubicBezTo>
                    <a:pt x="1217897" y="516314"/>
                    <a:pt x="1260855" y="517247"/>
                    <a:pt x="1301241" y="505551"/>
                  </a:cubicBezTo>
                  <a:cubicBezTo>
                    <a:pt x="1343247" y="492797"/>
                    <a:pt x="1380013" y="466756"/>
                    <a:pt x="1406016" y="431351"/>
                  </a:cubicBezTo>
                  <a:cubicBezTo>
                    <a:pt x="1435829" y="389003"/>
                    <a:pt x="1449069" y="337168"/>
                    <a:pt x="1443068" y="285714"/>
                  </a:cubicBezTo>
                  <a:cubicBezTo>
                    <a:pt x="1435639" y="211228"/>
                    <a:pt x="1391633" y="163508"/>
                    <a:pt x="1367630" y="137410"/>
                  </a:cubicBezTo>
                  <a:cubicBezTo>
                    <a:pt x="1300955" y="65115"/>
                    <a:pt x="1221421" y="43874"/>
                    <a:pt x="1135887" y="20919"/>
                  </a:cubicBezTo>
                  <a:cubicBezTo>
                    <a:pt x="1065022" y="1869"/>
                    <a:pt x="1021587" y="-8990"/>
                    <a:pt x="969104" y="9013"/>
                  </a:cubicBezTo>
                  <a:cubicBezTo>
                    <a:pt x="925289" y="24662"/>
                    <a:pt x="888046" y="54504"/>
                    <a:pt x="863186" y="93785"/>
                  </a:cubicBezTo>
                  <a:cubicBezTo>
                    <a:pt x="841469" y="129313"/>
                    <a:pt x="838612" y="168652"/>
                    <a:pt x="832707" y="247328"/>
                  </a:cubicBezTo>
                  <a:cubicBezTo>
                    <a:pt x="828801" y="300478"/>
                    <a:pt x="831373" y="323528"/>
                    <a:pt x="824800" y="402205"/>
                  </a:cubicBezTo>
                  <a:cubicBezTo>
                    <a:pt x="819372" y="434294"/>
                    <a:pt x="812323" y="466079"/>
                    <a:pt x="803655" y="497455"/>
                  </a:cubicBezTo>
                  <a:cubicBezTo>
                    <a:pt x="797940" y="520696"/>
                    <a:pt x="794130" y="534697"/>
                    <a:pt x="782414" y="539841"/>
                  </a:cubicBezTo>
                  <a:cubicBezTo>
                    <a:pt x="769175" y="545746"/>
                    <a:pt x="753839" y="536412"/>
                    <a:pt x="728122" y="520791"/>
                  </a:cubicBezTo>
                  <a:cubicBezTo>
                    <a:pt x="695928" y="501741"/>
                    <a:pt x="662018" y="473166"/>
                    <a:pt x="623347" y="471070"/>
                  </a:cubicBezTo>
                  <a:cubicBezTo>
                    <a:pt x="598677" y="469832"/>
                    <a:pt x="574960" y="479738"/>
                    <a:pt x="552767" y="490692"/>
                  </a:cubicBezTo>
                  <a:cubicBezTo>
                    <a:pt x="496474" y="518581"/>
                    <a:pt x="444468" y="554300"/>
                    <a:pt x="398272" y="596800"/>
                  </a:cubicBezTo>
                  <a:cubicBezTo>
                    <a:pt x="355123" y="636520"/>
                    <a:pt x="325214" y="687193"/>
                    <a:pt x="276065" y="720625"/>
                  </a:cubicBezTo>
                  <a:cubicBezTo>
                    <a:pt x="247490" y="739675"/>
                    <a:pt x="232917" y="743390"/>
                    <a:pt x="227106" y="744438"/>
                  </a:cubicBezTo>
                  <a:cubicBezTo>
                    <a:pt x="193769" y="750915"/>
                    <a:pt x="167290" y="737675"/>
                    <a:pt x="121189" y="715387"/>
                  </a:cubicBezTo>
                  <a:cubicBezTo>
                    <a:pt x="5841" y="660427"/>
                    <a:pt x="-2446" y="660046"/>
                    <a:pt x="-826" y="66299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46" name="Google Shape;1146;p25"/>
            <p:cNvSpPr/>
            <p:nvPr/>
          </p:nvSpPr>
          <p:spPr>
            <a:xfrm flipH="1">
              <a:off x="8706788" y="4186110"/>
              <a:ext cx="226907" cy="176271"/>
            </a:xfrm>
            <a:custGeom>
              <a:rect b="b" l="l" r="r" t="t"/>
              <a:pathLst>
                <a:path extrusionOk="0" h="65225" w="83962">
                  <a:moveTo>
                    <a:pt x="-990" y="17808"/>
                  </a:moveTo>
                  <a:cubicBezTo>
                    <a:pt x="20537" y="-11720"/>
                    <a:pt x="71304" y="-3528"/>
                    <a:pt x="80925" y="32476"/>
                  </a:cubicBezTo>
                  <a:cubicBezTo>
                    <a:pt x="84258" y="43230"/>
                    <a:pt x="83497" y="54812"/>
                    <a:pt x="78830" y="65052"/>
                  </a:cubicBezTo>
                  <a:cubicBezTo>
                    <a:pt x="85116" y="38915"/>
                    <a:pt x="69019" y="12626"/>
                    <a:pt x="42920" y="6340"/>
                  </a:cubicBezTo>
                  <a:cubicBezTo>
                    <a:pt x="27299" y="2596"/>
                    <a:pt x="10916" y="6740"/>
                    <a:pt x="-990" y="17427"/>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47" name="Google Shape;1147;p25"/>
            <p:cNvSpPr/>
            <p:nvPr/>
          </p:nvSpPr>
          <p:spPr>
            <a:xfrm flipH="1">
              <a:off x="8271884" y="4543290"/>
              <a:ext cx="689348" cy="532330"/>
            </a:xfrm>
            <a:custGeom>
              <a:rect b="b" l="l" r="r" t="t"/>
              <a:pathLst>
                <a:path extrusionOk="0" h="196977" w="255078">
                  <a:moveTo>
                    <a:pt x="-990" y="-174"/>
                  </a:moveTo>
                  <a:cubicBezTo>
                    <a:pt x="39776" y="107554"/>
                    <a:pt x="141218" y="180801"/>
                    <a:pt x="254089" y="196804"/>
                  </a:cubicBezTo>
                  <a:cubicBezTo>
                    <a:pt x="139789" y="191660"/>
                    <a:pt x="30060" y="111841"/>
                    <a:pt x="-990" y="-174"/>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48" name="Google Shape;1148;p25"/>
            <p:cNvSpPr/>
            <p:nvPr/>
          </p:nvSpPr>
          <p:spPr>
            <a:xfrm flipH="1" rot="710374">
              <a:off x="9072793" y="4297314"/>
              <a:ext cx="262806" cy="334436"/>
            </a:xfrm>
            <a:custGeom>
              <a:rect b="b" l="l" r="r" t="t"/>
              <a:pathLst>
                <a:path extrusionOk="0" h="123634" w="97154">
                  <a:moveTo>
                    <a:pt x="96165" y="61644"/>
                  </a:moveTo>
                  <a:cubicBezTo>
                    <a:pt x="96165" y="95785"/>
                    <a:pt x="74416" y="123461"/>
                    <a:pt x="47587" y="123461"/>
                  </a:cubicBezTo>
                  <a:cubicBezTo>
                    <a:pt x="20759" y="123461"/>
                    <a:pt x="-990" y="95785"/>
                    <a:pt x="-990" y="61644"/>
                  </a:cubicBezTo>
                  <a:cubicBezTo>
                    <a:pt x="-990" y="27503"/>
                    <a:pt x="20759" y="-174"/>
                    <a:pt x="47587" y="-174"/>
                  </a:cubicBezTo>
                  <a:cubicBezTo>
                    <a:pt x="74416" y="-174"/>
                    <a:pt x="96165" y="27503"/>
                    <a:pt x="96165" y="61644"/>
                  </a:cubicBezTo>
                  <a:close/>
                </a:path>
              </a:pathLst>
            </a:custGeom>
            <a:solidFill>
              <a:srgbClr val="CFB6A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49" name="Google Shape;1149;p25"/>
            <p:cNvSpPr/>
            <p:nvPr/>
          </p:nvSpPr>
          <p:spPr>
            <a:xfrm flipH="1" rot="240851">
              <a:off x="8142624" y="4019859"/>
              <a:ext cx="435880" cy="556013"/>
            </a:xfrm>
            <a:custGeom>
              <a:rect b="b" l="l" r="r" t="t"/>
              <a:pathLst>
                <a:path extrusionOk="0" h="556039" w="435900">
                  <a:moveTo>
                    <a:pt x="218705" y="496185"/>
                  </a:moveTo>
                  <a:cubicBezTo>
                    <a:pt x="205879" y="496185"/>
                    <a:pt x="195485" y="509584"/>
                    <a:pt x="195485" y="526112"/>
                  </a:cubicBezTo>
                  <a:cubicBezTo>
                    <a:pt x="195485" y="542640"/>
                    <a:pt x="205879" y="556039"/>
                    <a:pt x="218705" y="556039"/>
                  </a:cubicBezTo>
                  <a:cubicBezTo>
                    <a:pt x="231529" y="556039"/>
                    <a:pt x="241923" y="542640"/>
                    <a:pt x="241923" y="526112"/>
                  </a:cubicBezTo>
                  <a:cubicBezTo>
                    <a:pt x="241923" y="509584"/>
                    <a:pt x="231528" y="496185"/>
                    <a:pt x="218705" y="496185"/>
                  </a:cubicBezTo>
                  <a:close/>
                  <a:moveTo>
                    <a:pt x="408001" y="269170"/>
                  </a:moveTo>
                  <a:cubicBezTo>
                    <a:pt x="398746" y="269021"/>
                    <a:pt x="388564" y="272281"/>
                    <a:pt x="379648" y="278982"/>
                  </a:cubicBezTo>
                  <a:cubicBezTo>
                    <a:pt x="361820" y="292382"/>
                    <a:pt x="355807" y="314478"/>
                    <a:pt x="366221" y="328334"/>
                  </a:cubicBezTo>
                  <a:cubicBezTo>
                    <a:pt x="376636" y="342190"/>
                    <a:pt x="399533" y="342559"/>
                    <a:pt x="417362" y="329158"/>
                  </a:cubicBezTo>
                  <a:cubicBezTo>
                    <a:pt x="435193" y="315756"/>
                    <a:pt x="441205" y="293659"/>
                    <a:pt x="430790" y="279802"/>
                  </a:cubicBezTo>
                  <a:cubicBezTo>
                    <a:pt x="425583" y="272874"/>
                    <a:pt x="417256" y="269318"/>
                    <a:pt x="408001" y="269170"/>
                  </a:cubicBezTo>
                  <a:close/>
                  <a:moveTo>
                    <a:pt x="42224" y="165414"/>
                  </a:moveTo>
                  <a:cubicBezTo>
                    <a:pt x="29429" y="165478"/>
                    <a:pt x="19119" y="178901"/>
                    <a:pt x="19202" y="195394"/>
                  </a:cubicBezTo>
                  <a:cubicBezTo>
                    <a:pt x="19284" y="211890"/>
                    <a:pt x="29727" y="225206"/>
                    <a:pt x="42523" y="225143"/>
                  </a:cubicBezTo>
                  <a:cubicBezTo>
                    <a:pt x="55321" y="225079"/>
                    <a:pt x="65627" y="211659"/>
                    <a:pt x="65545" y="195163"/>
                  </a:cubicBezTo>
                  <a:cubicBezTo>
                    <a:pt x="65462" y="178669"/>
                    <a:pt x="55022" y="165350"/>
                    <a:pt x="42224" y="165414"/>
                  </a:cubicBezTo>
                  <a:close/>
                  <a:moveTo>
                    <a:pt x="217505" y="49526"/>
                  </a:moveTo>
                  <a:cubicBezTo>
                    <a:pt x="188011" y="47456"/>
                    <a:pt x="161956" y="76356"/>
                    <a:pt x="159310" y="114071"/>
                  </a:cubicBezTo>
                  <a:cubicBezTo>
                    <a:pt x="156663" y="151789"/>
                    <a:pt x="178426" y="184044"/>
                    <a:pt x="207920" y="186114"/>
                  </a:cubicBezTo>
                  <a:cubicBezTo>
                    <a:pt x="237414" y="188184"/>
                    <a:pt x="263468" y="159284"/>
                    <a:pt x="266115" y="121566"/>
                  </a:cubicBezTo>
                  <a:cubicBezTo>
                    <a:pt x="268762" y="83851"/>
                    <a:pt x="246999" y="51596"/>
                    <a:pt x="217505" y="49526"/>
                  </a:cubicBezTo>
                  <a:close/>
                  <a:moveTo>
                    <a:pt x="46889" y="4"/>
                  </a:moveTo>
                  <a:cubicBezTo>
                    <a:pt x="37635" y="-145"/>
                    <a:pt x="27454" y="3113"/>
                    <a:pt x="18539" y="9814"/>
                  </a:cubicBezTo>
                  <a:cubicBezTo>
                    <a:pt x="707" y="23216"/>
                    <a:pt x="-5306" y="45311"/>
                    <a:pt x="5109" y="59167"/>
                  </a:cubicBezTo>
                  <a:cubicBezTo>
                    <a:pt x="15523" y="73023"/>
                    <a:pt x="38421" y="73393"/>
                    <a:pt x="56252" y="59990"/>
                  </a:cubicBezTo>
                  <a:cubicBezTo>
                    <a:pt x="74081" y="46590"/>
                    <a:pt x="80092" y="24492"/>
                    <a:pt x="69678" y="10636"/>
                  </a:cubicBezTo>
                  <a:cubicBezTo>
                    <a:pt x="64471" y="3708"/>
                    <a:pt x="56143" y="152"/>
                    <a:pt x="46889" y="4"/>
                  </a:cubicBezTo>
                  <a:close/>
                </a:path>
              </a:pathLst>
            </a:custGeom>
            <a:solidFill>
              <a:srgbClr val="A49B9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50" name="Google Shape;1150;p25"/>
            <p:cNvSpPr/>
            <p:nvPr/>
          </p:nvSpPr>
          <p:spPr>
            <a:xfrm flipH="1">
              <a:off x="9825242" y="5179008"/>
              <a:ext cx="1372581" cy="835954"/>
            </a:xfrm>
            <a:custGeom>
              <a:rect b="b" l="l" r="r" t="t"/>
              <a:pathLst>
                <a:path extrusionOk="0" h="835954" w="1372581">
                  <a:moveTo>
                    <a:pt x="418493" y="744328"/>
                  </a:moveTo>
                  <a:cubicBezTo>
                    <a:pt x="398876" y="744328"/>
                    <a:pt x="382974" y="764840"/>
                    <a:pt x="382974" y="790143"/>
                  </a:cubicBezTo>
                  <a:cubicBezTo>
                    <a:pt x="382974" y="815442"/>
                    <a:pt x="398876" y="835954"/>
                    <a:pt x="418493" y="835954"/>
                  </a:cubicBezTo>
                  <a:cubicBezTo>
                    <a:pt x="438108" y="835954"/>
                    <a:pt x="454010" y="815442"/>
                    <a:pt x="454010" y="790143"/>
                  </a:cubicBezTo>
                  <a:cubicBezTo>
                    <a:pt x="454010" y="764840"/>
                    <a:pt x="438108" y="744328"/>
                    <a:pt x="418493" y="744328"/>
                  </a:cubicBezTo>
                  <a:close/>
                  <a:moveTo>
                    <a:pt x="893350" y="698514"/>
                  </a:moveTo>
                  <a:cubicBezTo>
                    <a:pt x="873733" y="698514"/>
                    <a:pt x="857831" y="719026"/>
                    <a:pt x="857831" y="744329"/>
                  </a:cubicBezTo>
                  <a:cubicBezTo>
                    <a:pt x="857831" y="769628"/>
                    <a:pt x="873733" y="790140"/>
                    <a:pt x="893350" y="790140"/>
                  </a:cubicBezTo>
                  <a:cubicBezTo>
                    <a:pt x="912965" y="790140"/>
                    <a:pt x="928867" y="769628"/>
                    <a:pt x="928867" y="744329"/>
                  </a:cubicBezTo>
                  <a:cubicBezTo>
                    <a:pt x="928867" y="719026"/>
                    <a:pt x="912965" y="698514"/>
                    <a:pt x="893350" y="698514"/>
                  </a:cubicBezTo>
                  <a:close/>
                  <a:moveTo>
                    <a:pt x="35517" y="605859"/>
                  </a:moveTo>
                  <a:cubicBezTo>
                    <a:pt x="15902" y="605859"/>
                    <a:pt x="0" y="626371"/>
                    <a:pt x="0" y="651674"/>
                  </a:cubicBezTo>
                  <a:cubicBezTo>
                    <a:pt x="0" y="676973"/>
                    <a:pt x="15902" y="697485"/>
                    <a:pt x="35517" y="697485"/>
                  </a:cubicBezTo>
                  <a:cubicBezTo>
                    <a:pt x="55134" y="697485"/>
                    <a:pt x="71036" y="676973"/>
                    <a:pt x="71036" y="651674"/>
                  </a:cubicBezTo>
                  <a:cubicBezTo>
                    <a:pt x="71036" y="626371"/>
                    <a:pt x="55134" y="605859"/>
                    <a:pt x="35517" y="605859"/>
                  </a:cubicBezTo>
                  <a:close/>
                  <a:moveTo>
                    <a:pt x="587588" y="490298"/>
                  </a:moveTo>
                  <a:cubicBezTo>
                    <a:pt x="552904" y="490298"/>
                    <a:pt x="524789" y="526479"/>
                    <a:pt x="524789" y="571113"/>
                  </a:cubicBezTo>
                  <a:cubicBezTo>
                    <a:pt x="524789" y="615749"/>
                    <a:pt x="552904" y="651930"/>
                    <a:pt x="587588" y="651930"/>
                  </a:cubicBezTo>
                  <a:cubicBezTo>
                    <a:pt x="622272" y="651930"/>
                    <a:pt x="650388" y="615749"/>
                    <a:pt x="650388" y="571113"/>
                  </a:cubicBezTo>
                  <a:cubicBezTo>
                    <a:pt x="650388" y="526479"/>
                    <a:pt x="622272" y="490298"/>
                    <a:pt x="587588" y="490298"/>
                  </a:cubicBezTo>
                  <a:close/>
                  <a:moveTo>
                    <a:pt x="857833" y="312195"/>
                  </a:moveTo>
                  <a:cubicBezTo>
                    <a:pt x="838216" y="312195"/>
                    <a:pt x="822314" y="332707"/>
                    <a:pt x="822314" y="358010"/>
                  </a:cubicBezTo>
                  <a:cubicBezTo>
                    <a:pt x="822314" y="383309"/>
                    <a:pt x="838216" y="403821"/>
                    <a:pt x="857833" y="403821"/>
                  </a:cubicBezTo>
                  <a:cubicBezTo>
                    <a:pt x="877448" y="403821"/>
                    <a:pt x="893350" y="383309"/>
                    <a:pt x="893350" y="358010"/>
                  </a:cubicBezTo>
                  <a:cubicBezTo>
                    <a:pt x="893350" y="332707"/>
                    <a:pt x="877448" y="312195"/>
                    <a:pt x="857833" y="312195"/>
                  </a:cubicBezTo>
                  <a:close/>
                  <a:moveTo>
                    <a:pt x="353632" y="288000"/>
                  </a:moveTo>
                  <a:cubicBezTo>
                    <a:pt x="307578" y="288000"/>
                    <a:pt x="270243" y="336052"/>
                    <a:pt x="270243" y="395325"/>
                  </a:cubicBezTo>
                  <a:cubicBezTo>
                    <a:pt x="270243" y="454601"/>
                    <a:pt x="307578" y="502649"/>
                    <a:pt x="353632" y="502649"/>
                  </a:cubicBezTo>
                  <a:cubicBezTo>
                    <a:pt x="399687" y="502649"/>
                    <a:pt x="437022" y="454601"/>
                    <a:pt x="437022" y="395325"/>
                  </a:cubicBezTo>
                  <a:cubicBezTo>
                    <a:pt x="437022" y="336052"/>
                    <a:pt x="399687" y="288000"/>
                    <a:pt x="353632" y="288000"/>
                  </a:cubicBezTo>
                  <a:close/>
                  <a:moveTo>
                    <a:pt x="607405" y="288000"/>
                  </a:moveTo>
                  <a:cubicBezTo>
                    <a:pt x="587788" y="288000"/>
                    <a:pt x="571886" y="308512"/>
                    <a:pt x="571886" y="333812"/>
                  </a:cubicBezTo>
                  <a:cubicBezTo>
                    <a:pt x="571886" y="359114"/>
                    <a:pt x="587788" y="379626"/>
                    <a:pt x="607405" y="379626"/>
                  </a:cubicBezTo>
                  <a:cubicBezTo>
                    <a:pt x="627020" y="379626"/>
                    <a:pt x="642922" y="359114"/>
                    <a:pt x="642922" y="333812"/>
                  </a:cubicBezTo>
                  <a:cubicBezTo>
                    <a:pt x="642922" y="308512"/>
                    <a:pt x="627020" y="288000"/>
                    <a:pt x="607405" y="288000"/>
                  </a:cubicBezTo>
                  <a:close/>
                  <a:moveTo>
                    <a:pt x="1104654" y="256859"/>
                  </a:moveTo>
                  <a:cubicBezTo>
                    <a:pt x="1085037" y="256859"/>
                    <a:pt x="1069135" y="277371"/>
                    <a:pt x="1069135" y="302671"/>
                  </a:cubicBezTo>
                  <a:cubicBezTo>
                    <a:pt x="1069135" y="327973"/>
                    <a:pt x="1085037" y="348485"/>
                    <a:pt x="1104654" y="348485"/>
                  </a:cubicBezTo>
                  <a:cubicBezTo>
                    <a:pt x="1124269" y="348485"/>
                    <a:pt x="1140171" y="327973"/>
                    <a:pt x="1140171" y="302671"/>
                  </a:cubicBezTo>
                  <a:cubicBezTo>
                    <a:pt x="1140171" y="277371"/>
                    <a:pt x="1124269" y="256859"/>
                    <a:pt x="1104654" y="256859"/>
                  </a:cubicBezTo>
                  <a:close/>
                  <a:moveTo>
                    <a:pt x="1337061" y="129717"/>
                  </a:moveTo>
                  <a:cubicBezTo>
                    <a:pt x="1317447" y="129717"/>
                    <a:pt x="1301545" y="150229"/>
                    <a:pt x="1301545" y="175528"/>
                  </a:cubicBezTo>
                  <a:cubicBezTo>
                    <a:pt x="1301545" y="200831"/>
                    <a:pt x="1317447" y="221343"/>
                    <a:pt x="1337061" y="221343"/>
                  </a:cubicBezTo>
                  <a:cubicBezTo>
                    <a:pt x="1356679" y="221343"/>
                    <a:pt x="1372581" y="200831"/>
                    <a:pt x="1372581" y="175528"/>
                  </a:cubicBezTo>
                  <a:cubicBezTo>
                    <a:pt x="1372581" y="150229"/>
                    <a:pt x="1356679" y="129717"/>
                    <a:pt x="1337061" y="129717"/>
                  </a:cubicBezTo>
                  <a:close/>
                  <a:moveTo>
                    <a:pt x="759255" y="0"/>
                  </a:moveTo>
                  <a:cubicBezTo>
                    <a:pt x="724571" y="0"/>
                    <a:pt x="696456" y="36184"/>
                    <a:pt x="696456" y="80814"/>
                  </a:cubicBezTo>
                  <a:cubicBezTo>
                    <a:pt x="696456" y="125448"/>
                    <a:pt x="724571" y="161632"/>
                    <a:pt x="759255" y="161632"/>
                  </a:cubicBezTo>
                  <a:cubicBezTo>
                    <a:pt x="793939" y="161632"/>
                    <a:pt x="822055" y="125448"/>
                    <a:pt x="822055" y="80814"/>
                  </a:cubicBezTo>
                  <a:cubicBezTo>
                    <a:pt x="822055" y="36184"/>
                    <a:pt x="793939" y="0"/>
                    <a:pt x="759255" y="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154" name="Shape 1154"/>
        <p:cNvGrpSpPr/>
        <p:nvPr/>
      </p:nvGrpSpPr>
      <p:grpSpPr>
        <a:xfrm>
          <a:off x="0" y="0"/>
          <a:ext cx="0" cy="0"/>
          <a:chOff x="0" y="0"/>
          <a:chExt cx="0" cy="0"/>
        </a:xfrm>
      </p:grpSpPr>
      <p:sp>
        <p:nvSpPr>
          <p:cNvPr id="1155" name="Google Shape;1155;p26"/>
          <p:cNvSpPr txBox="1"/>
          <p:nvPr>
            <p:ph idx="1" type="body"/>
          </p:nvPr>
        </p:nvSpPr>
        <p:spPr>
          <a:xfrm>
            <a:off x="4177925" y="3578400"/>
            <a:ext cx="7224600" cy="13686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0"/>
              </a:spcAft>
              <a:buSzPts val="1900"/>
              <a:buNone/>
            </a:pPr>
            <a:r>
              <a:rPr lang="en"/>
              <a:t>Add a brief introduction of your section here.</a:t>
            </a:r>
            <a:endParaRPr/>
          </a:p>
          <a:p>
            <a:pPr indent="0" lvl="0" marL="0" rtl="0" algn="l">
              <a:lnSpc>
                <a:spcPct val="115000"/>
              </a:lnSpc>
              <a:spcBef>
                <a:spcPts val="0"/>
              </a:spcBef>
              <a:spcAft>
                <a:spcPts val="0"/>
              </a:spcAft>
              <a:buSzPts val="1900"/>
              <a:buNone/>
            </a:pPr>
            <a:r>
              <a:rPr lang="en"/>
              <a:t>Let’s dive in and get to know some interesting facts about animals! </a:t>
            </a:r>
            <a:endParaRPr/>
          </a:p>
        </p:txBody>
      </p:sp>
      <p:sp>
        <p:nvSpPr>
          <p:cNvPr id="1156" name="Google Shape;1156;p26"/>
          <p:cNvSpPr txBox="1"/>
          <p:nvPr>
            <p:ph type="title"/>
          </p:nvPr>
        </p:nvSpPr>
        <p:spPr>
          <a:xfrm>
            <a:off x="4177925" y="1888775"/>
            <a:ext cx="5764800" cy="763500"/>
          </a:xfrm>
          <a:prstGeom prst="rect">
            <a:avLst/>
          </a:prstGeom>
          <a:noFill/>
          <a:ln>
            <a:noFill/>
          </a:ln>
        </p:spPr>
        <p:txBody>
          <a:bodyPr anchorCtr="0" anchor="t" bIns="121900" lIns="121900" spcFirstLastPara="1" rIns="121900" wrap="square" tIns="121900">
            <a:noAutofit/>
          </a:bodyPr>
          <a:lstStyle/>
          <a:p>
            <a:pPr indent="0" lvl="0" marL="0" rtl="0" algn="l">
              <a:lnSpc>
                <a:spcPct val="100000"/>
              </a:lnSpc>
              <a:spcBef>
                <a:spcPts val="0"/>
              </a:spcBef>
              <a:spcAft>
                <a:spcPts val="0"/>
              </a:spcAft>
              <a:buSzPts val="4000"/>
              <a:buNone/>
            </a:pPr>
            <a:r>
              <a:rPr lang="en"/>
              <a:t>We will talk about this first.</a:t>
            </a:r>
            <a:endParaRPr/>
          </a:p>
        </p:txBody>
      </p:sp>
      <p:sp>
        <p:nvSpPr>
          <p:cNvPr id="1157" name="Google Shape;1157;p26"/>
          <p:cNvSpPr/>
          <p:nvPr/>
        </p:nvSpPr>
        <p:spPr>
          <a:xfrm>
            <a:off x="941600" y="3912875"/>
            <a:ext cx="2878500" cy="412800"/>
          </a:xfrm>
          <a:prstGeom prst="ellipse">
            <a:avLst/>
          </a:prstGeom>
          <a:solidFill>
            <a:srgbClr val="171717">
              <a:alpha val="11170"/>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1158" name="Google Shape;1158;p26"/>
          <p:cNvSpPr/>
          <p:nvPr/>
        </p:nvSpPr>
        <p:spPr>
          <a:xfrm>
            <a:off x="2182499" y="2406079"/>
            <a:ext cx="795434" cy="1672641"/>
          </a:xfrm>
          <a:prstGeom prst="rect">
            <a:avLst/>
          </a:prstGeom>
        </p:spPr>
        <p:txBody>
          <a:bodyPr>
            <a:prstTxWarp prst="textPlain"/>
          </a:bodyPr>
          <a:lstStyle/>
          <a:p>
            <a:pPr lvl="0" algn="ctr"/>
            <a:r>
              <a:rPr b="0" i="0">
                <a:ln>
                  <a:noFill/>
                </a:ln>
                <a:solidFill>
                  <a:schemeClr val="accent1"/>
                </a:solidFill>
                <a:latin typeface="Griffy"/>
              </a:rPr>
              <a:t>1</a:t>
            </a:r>
          </a:p>
        </p:txBody>
      </p:sp>
      <p:grpSp>
        <p:nvGrpSpPr>
          <p:cNvPr id="1159" name="Google Shape;1159;p26"/>
          <p:cNvGrpSpPr/>
          <p:nvPr/>
        </p:nvGrpSpPr>
        <p:grpSpPr>
          <a:xfrm>
            <a:off x="2944401" y="2998951"/>
            <a:ext cx="769354" cy="1037770"/>
            <a:chOff x="5399461" y="1997890"/>
            <a:chExt cx="1407527" cy="1898591"/>
          </a:xfrm>
        </p:grpSpPr>
        <p:sp>
          <p:nvSpPr>
            <p:cNvPr id="1160" name="Google Shape;1160;p26"/>
            <p:cNvSpPr/>
            <p:nvPr/>
          </p:nvSpPr>
          <p:spPr>
            <a:xfrm>
              <a:off x="5527411" y="2032082"/>
              <a:ext cx="1195808" cy="1864399"/>
            </a:xfrm>
            <a:custGeom>
              <a:rect b="b" l="l" r="r" t="t"/>
              <a:pathLst>
                <a:path extrusionOk="0" h="544350" w="349141">
                  <a:moveTo>
                    <a:pt x="97365" y="543990"/>
                  </a:moveTo>
                  <a:cubicBezTo>
                    <a:pt x="80506" y="541990"/>
                    <a:pt x="67361" y="524940"/>
                    <a:pt x="57551" y="510081"/>
                  </a:cubicBezTo>
                  <a:cubicBezTo>
                    <a:pt x="26500" y="461599"/>
                    <a:pt x="22975" y="400925"/>
                    <a:pt x="18879" y="345203"/>
                  </a:cubicBezTo>
                  <a:cubicBezTo>
                    <a:pt x="14307" y="281290"/>
                    <a:pt x="-7410" y="218806"/>
                    <a:pt x="877" y="154037"/>
                  </a:cubicBezTo>
                  <a:cubicBezTo>
                    <a:pt x="7259" y="104412"/>
                    <a:pt x="19927" y="49262"/>
                    <a:pt x="64218" y="20210"/>
                  </a:cubicBezTo>
                  <a:cubicBezTo>
                    <a:pt x="69742" y="16591"/>
                    <a:pt x="114891" y="-12270"/>
                    <a:pt x="160802" y="5637"/>
                  </a:cubicBezTo>
                  <a:cubicBezTo>
                    <a:pt x="194901" y="18972"/>
                    <a:pt x="210045" y="50500"/>
                    <a:pt x="217952" y="66597"/>
                  </a:cubicBezTo>
                  <a:cubicBezTo>
                    <a:pt x="244432" y="121747"/>
                    <a:pt x="234907" y="185374"/>
                    <a:pt x="211379" y="239666"/>
                  </a:cubicBezTo>
                  <a:cubicBezTo>
                    <a:pt x="218714" y="232809"/>
                    <a:pt x="227572" y="227475"/>
                    <a:pt x="235287" y="220616"/>
                  </a:cubicBezTo>
                  <a:cubicBezTo>
                    <a:pt x="260528" y="199376"/>
                    <a:pt x="259958" y="136987"/>
                    <a:pt x="305677" y="149750"/>
                  </a:cubicBezTo>
                  <a:cubicBezTo>
                    <a:pt x="369018" y="167372"/>
                    <a:pt x="349968" y="250430"/>
                    <a:pt x="322536" y="290054"/>
                  </a:cubicBezTo>
                  <a:cubicBezTo>
                    <a:pt x="297676" y="326058"/>
                    <a:pt x="255861" y="345584"/>
                    <a:pt x="213951" y="352347"/>
                  </a:cubicBezTo>
                  <a:cubicBezTo>
                    <a:pt x="207570" y="352423"/>
                    <a:pt x="201188" y="353157"/>
                    <a:pt x="194901" y="354538"/>
                  </a:cubicBezTo>
                  <a:cubicBezTo>
                    <a:pt x="183662" y="359396"/>
                    <a:pt x="187853" y="365301"/>
                    <a:pt x="187662" y="379017"/>
                  </a:cubicBezTo>
                  <a:cubicBezTo>
                    <a:pt x="186900" y="416917"/>
                    <a:pt x="177089" y="454084"/>
                    <a:pt x="159087" y="487412"/>
                  </a:cubicBezTo>
                  <a:cubicBezTo>
                    <a:pt x="149562" y="505795"/>
                    <a:pt x="136894" y="529322"/>
                    <a:pt x="117463" y="539609"/>
                  </a:cubicBezTo>
                  <a:cubicBezTo>
                    <a:pt x="111462" y="543209"/>
                    <a:pt x="104318" y="544743"/>
                    <a:pt x="97365" y="54399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61" name="Google Shape;1161;p26"/>
            <p:cNvSpPr/>
            <p:nvPr/>
          </p:nvSpPr>
          <p:spPr>
            <a:xfrm>
              <a:off x="5399461" y="1997890"/>
              <a:ext cx="1407527" cy="1713180"/>
            </a:xfrm>
            <a:custGeom>
              <a:rect b="b" l="l" r="r" t="t"/>
              <a:pathLst>
                <a:path extrusionOk="0" h="1713180" w="1407527">
                  <a:moveTo>
                    <a:pt x="512792" y="1569656"/>
                  </a:moveTo>
                  <a:cubicBezTo>
                    <a:pt x="516830" y="1570864"/>
                    <a:pt x="520420" y="1573597"/>
                    <a:pt x="522540" y="1577561"/>
                  </a:cubicBezTo>
                  <a:cubicBezTo>
                    <a:pt x="522540" y="1577626"/>
                    <a:pt x="522540" y="1577691"/>
                    <a:pt x="522540" y="1577756"/>
                  </a:cubicBezTo>
                  <a:cubicBezTo>
                    <a:pt x="526782" y="1585783"/>
                    <a:pt x="523520" y="1595640"/>
                    <a:pt x="515689" y="1599946"/>
                  </a:cubicBezTo>
                  <a:lnTo>
                    <a:pt x="307823" y="1713180"/>
                  </a:lnTo>
                  <a:lnTo>
                    <a:pt x="292159" y="1684790"/>
                  </a:lnTo>
                  <a:lnTo>
                    <a:pt x="500354" y="1570904"/>
                  </a:lnTo>
                  <a:cubicBezTo>
                    <a:pt x="504268" y="1568767"/>
                    <a:pt x="508755" y="1568449"/>
                    <a:pt x="512792" y="1569656"/>
                  </a:cubicBezTo>
                  <a:close/>
                  <a:moveTo>
                    <a:pt x="610975" y="1480415"/>
                  </a:moveTo>
                  <a:cubicBezTo>
                    <a:pt x="617501" y="1476009"/>
                    <a:pt x="626313" y="1477020"/>
                    <a:pt x="631859" y="1482796"/>
                  </a:cubicBezTo>
                  <a:lnTo>
                    <a:pt x="781643" y="1666191"/>
                  </a:lnTo>
                  <a:lnTo>
                    <a:pt x="756188" y="1687075"/>
                  </a:lnTo>
                  <a:lnTo>
                    <a:pt x="606408" y="1503030"/>
                  </a:lnTo>
                  <a:cubicBezTo>
                    <a:pt x="601512" y="1495523"/>
                    <a:pt x="603469" y="1485407"/>
                    <a:pt x="610975" y="1480415"/>
                  </a:cubicBezTo>
                  <a:close/>
                  <a:moveTo>
                    <a:pt x="269644" y="1306777"/>
                  </a:moveTo>
                  <a:cubicBezTo>
                    <a:pt x="269969" y="1306811"/>
                    <a:pt x="269969" y="1306842"/>
                    <a:pt x="270295" y="1306907"/>
                  </a:cubicBezTo>
                  <a:cubicBezTo>
                    <a:pt x="279106" y="1308703"/>
                    <a:pt x="284978" y="1317319"/>
                    <a:pt x="283022" y="1326161"/>
                  </a:cubicBezTo>
                  <a:lnTo>
                    <a:pt x="251044" y="1511186"/>
                  </a:lnTo>
                  <a:lnTo>
                    <a:pt x="218412" y="1505311"/>
                  </a:lnTo>
                  <a:cubicBezTo>
                    <a:pt x="218412" y="1505311"/>
                    <a:pt x="251044" y="1325510"/>
                    <a:pt x="251044" y="1319635"/>
                  </a:cubicBezTo>
                  <a:cubicBezTo>
                    <a:pt x="252675" y="1310957"/>
                    <a:pt x="260832" y="1305181"/>
                    <a:pt x="269644" y="1306777"/>
                  </a:cubicBezTo>
                  <a:close/>
                  <a:moveTo>
                    <a:pt x="695613" y="1201397"/>
                  </a:moveTo>
                  <a:cubicBezTo>
                    <a:pt x="699815" y="1201841"/>
                    <a:pt x="703812" y="1203871"/>
                    <a:pt x="706587" y="1207380"/>
                  </a:cubicBezTo>
                  <a:lnTo>
                    <a:pt x="811336" y="1335627"/>
                  </a:lnTo>
                  <a:lnTo>
                    <a:pt x="785885" y="1356511"/>
                  </a:lnTo>
                  <a:lnTo>
                    <a:pt x="681132" y="1227939"/>
                  </a:lnTo>
                  <a:cubicBezTo>
                    <a:pt x="675589" y="1220922"/>
                    <a:pt x="676562" y="1210610"/>
                    <a:pt x="683417" y="1204934"/>
                  </a:cubicBezTo>
                  <a:cubicBezTo>
                    <a:pt x="687008" y="1202095"/>
                    <a:pt x="691412" y="1200953"/>
                    <a:pt x="695613" y="1201397"/>
                  </a:cubicBezTo>
                  <a:close/>
                  <a:moveTo>
                    <a:pt x="1031685" y="1077645"/>
                  </a:moveTo>
                  <a:cubicBezTo>
                    <a:pt x="1035682" y="1076524"/>
                    <a:pt x="1040087" y="1076933"/>
                    <a:pt x="1044002" y="1079136"/>
                  </a:cubicBezTo>
                  <a:lnTo>
                    <a:pt x="1223481" y="1177032"/>
                  </a:lnTo>
                  <a:lnTo>
                    <a:pt x="1207818" y="1205419"/>
                  </a:lnTo>
                  <a:lnTo>
                    <a:pt x="1028014" y="1107523"/>
                  </a:lnTo>
                  <a:cubicBezTo>
                    <a:pt x="1020182" y="1103347"/>
                    <a:pt x="1017246" y="1093655"/>
                    <a:pt x="1021487" y="1085857"/>
                  </a:cubicBezTo>
                  <a:cubicBezTo>
                    <a:pt x="1021487" y="1085693"/>
                    <a:pt x="1021816" y="1085498"/>
                    <a:pt x="1021816" y="1085333"/>
                  </a:cubicBezTo>
                  <a:cubicBezTo>
                    <a:pt x="1024099" y="1081417"/>
                    <a:pt x="1027688" y="1078767"/>
                    <a:pt x="1031685" y="1077645"/>
                  </a:cubicBezTo>
                  <a:close/>
                  <a:moveTo>
                    <a:pt x="315981" y="1033799"/>
                  </a:moveTo>
                  <a:cubicBezTo>
                    <a:pt x="320061" y="1034195"/>
                    <a:pt x="323977" y="1036144"/>
                    <a:pt x="326748" y="1039553"/>
                  </a:cubicBezTo>
                  <a:cubicBezTo>
                    <a:pt x="326748" y="1039683"/>
                    <a:pt x="327074" y="1039848"/>
                    <a:pt x="327074" y="1039978"/>
                  </a:cubicBezTo>
                  <a:lnTo>
                    <a:pt x="476856" y="1223372"/>
                  </a:lnTo>
                  <a:lnTo>
                    <a:pt x="451405" y="1243931"/>
                  </a:lnTo>
                  <a:lnTo>
                    <a:pt x="301622" y="1060211"/>
                  </a:lnTo>
                  <a:cubicBezTo>
                    <a:pt x="296076" y="1053161"/>
                    <a:pt x="297378" y="1042979"/>
                    <a:pt x="304233" y="1037367"/>
                  </a:cubicBezTo>
                  <a:cubicBezTo>
                    <a:pt x="307659" y="1034561"/>
                    <a:pt x="311902" y="1033403"/>
                    <a:pt x="315981" y="1033799"/>
                  </a:cubicBezTo>
                  <a:close/>
                  <a:moveTo>
                    <a:pt x="18374" y="978955"/>
                  </a:moveTo>
                  <a:lnTo>
                    <a:pt x="222979" y="1003755"/>
                  </a:lnTo>
                  <a:lnTo>
                    <a:pt x="219064" y="1036387"/>
                  </a:lnTo>
                  <a:lnTo>
                    <a:pt x="14459" y="1011587"/>
                  </a:lnTo>
                  <a:cubicBezTo>
                    <a:pt x="5647" y="1010412"/>
                    <a:pt x="-883" y="1002285"/>
                    <a:pt x="97" y="993313"/>
                  </a:cubicBezTo>
                  <a:cubicBezTo>
                    <a:pt x="1406" y="984436"/>
                    <a:pt x="9563" y="978170"/>
                    <a:pt x="18374" y="978955"/>
                  </a:cubicBezTo>
                  <a:close/>
                  <a:moveTo>
                    <a:pt x="863873" y="817095"/>
                  </a:moveTo>
                  <a:lnTo>
                    <a:pt x="885738" y="841245"/>
                  </a:lnTo>
                  <a:cubicBezTo>
                    <a:pt x="885738" y="841245"/>
                    <a:pt x="737914" y="974384"/>
                    <a:pt x="733022" y="978300"/>
                  </a:cubicBezTo>
                  <a:cubicBezTo>
                    <a:pt x="730083" y="981106"/>
                    <a:pt x="726167" y="982641"/>
                    <a:pt x="722251" y="982542"/>
                  </a:cubicBezTo>
                  <a:cubicBezTo>
                    <a:pt x="713114" y="982641"/>
                    <a:pt x="705933" y="975395"/>
                    <a:pt x="705607" y="966388"/>
                  </a:cubicBezTo>
                  <a:cubicBezTo>
                    <a:pt x="705607" y="961561"/>
                    <a:pt x="707892" y="956960"/>
                    <a:pt x="711483" y="953825"/>
                  </a:cubicBezTo>
                  <a:close/>
                  <a:moveTo>
                    <a:pt x="1392843" y="746284"/>
                  </a:moveTo>
                  <a:lnTo>
                    <a:pt x="1407527" y="775329"/>
                  </a:lnTo>
                  <a:lnTo>
                    <a:pt x="1223807" y="867025"/>
                  </a:lnTo>
                  <a:cubicBezTo>
                    <a:pt x="1221525" y="868036"/>
                    <a:pt x="1219237" y="868591"/>
                    <a:pt x="1216629" y="868656"/>
                  </a:cubicBezTo>
                  <a:cubicBezTo>
                    <a:pt x="1210432" y="868755"/>
                    <a:pt x="1204556" y="865165"/>
                    <a:pt x="1201946" y="859519"/>
                  </a:cubicBezTo>
                  <a:cubicBezTo>
                    <a:pt x="1198030" y="851427"/>
                    <a:pt x="1201292" y="841635"/>
                    <a:pt x="1209452" y="837689"/>
                  </a:cubicBezTo>
                  <a:cubicBezTo>
                    <a:pt x="1209452" y="837689"/>
                    <a:pt x="1209452" y="837654"/>
                    <a:pt x="1209452" y="837654"/>
                  </a:cubicBezTo>
                  <a:close/>
                  <a:moveTo>
                    <a:pt x="995056" y="703864"/>
                  </a:moveTo>
                  <a:lnTo>
                    <a:pt x="1027688" y="703864"/>
                  </a:lnTo>
                  <a:cubicBezTo>
                    <a:pt x="1027688" y="703864"/>
                    <a:pt x="1024423" y="902922"/>
                    <a:pt x="1024098" y="909123"/>
                  </a:cubicBezTo>
                  <a:cubicBezTo>
                    <a:pt x="1024423" y="917966"/>
                    <a:pt x="1017246" y="925273"/>
                    <a:pt x="1008434" y="925438"/>
                  </a:cubicBezTo>
                  <a:cubicBezTo>
                    <a:pt x="1008109" y="925469"/>
                    <a:pt x="1007780" y="925438"/>
                    <a:pt x="1007454" y="925438"/>
                  </a:cubicBezTo>
                  <a:cubicBezTo>
                    <a:pt x="998643" y="924917"/>
                    <a:pt x="991466" y="917671"/>
                    <a:pt x="991466" y="908794"/>
                  </a:cubicBezTo>
                  <a:cubicBezTo>
                    <a:pt x="991466" y="902268"/>
                    <a:pt x="995056" y="703864"/>
                    <a:pt x="995056" y="703864"/>
                  </a:cubicBezTo>
                  <a:close/>
                  <a:moveTo>
                    <a:pt x="78581" y="587571"/>
                  </a:moveTo>
                  <a:cubicBezTo>
                    <a:pt x="82741" y="587187"/>
                    <a:pt x="87065" y="588395"/>
                    <a:pt x="90491" y="591283"/>
                  </a:cubicBezTo>
                  <a:lnTo>
                    <a:pt x="279432" y="748243"/>
                  </a:lnTo>
                  <a:lnTo>
                    <a:pt x="258547" y="773372"/>
                  </a:lnTo>
                  <a:lnTo>
                    <a:pt x="69606" y="616412"/>
                  </a:lnTo>
                  <a:cubicBezTo>
                    <a:pt x="62754" y="610636"/>
                    <a:pt x="61774" y="600355"/>
                    <a:pt x="67650" y="593404"/>
                  </a:cubicBezTo>
                  <a:cubicBezTo>
                    <a:pt x="70423" y="589928"/>
                    <a:pt x="74420" y="587954"/>
                    <a:pt x="78581" y="587571"/>
                  </a:cubicBezTo>
                  <a:close/>
                  <a:moveTo>
                    <a:pt x="538205" y="509376"/>
                  </a:moveTo>
                  <a:cubicBezTo>
                    <a:pt x="547342" y="508296"/>
                    <a:pt x="555502" y="514727"/>
                    <a:pt x="556482" y="523734"/>
                  </a:cubicBezTo>
                  <a:cubicBezTo>
                    <a:pt x="556482" y="530911"/>
                    <a:pt x="586178" y="758686"/>
                    <a:pt x="586178" y="758686"/>
                  </a:cubicBezTo>
                  <a:lnTo>
                    <a:pt x="553546" y="762927"/>
                  </a:lnTo>
                  <a:cubicBezTo>
                    <a:pt x="553546" y="762927"/>
                    <a:pt x="524830" y="534502"/>
                    <a:pt x="523850" y="527650"/>
                  </a:cubicBezTo>
                  <a:cubicBezTo>
                    <a:pt x="522870" y="518643"/>
                    <a:pt x="529071" y="510451"/>
                    <a:pt x="538205" y="509376"/>
                  </a:cubicBezTo>
                  <a:close/>
                  <a:moveTo>
                    <a:pt x="1164743" y="464996"/>
                  </a:moveTo>
                  <a:lnTo>
                    <a:pt x="1197376" y="464996"/>
                  </a:lnTo>
                  <a:cubicBezTo>
                    <a:pt x="1197376" y="464996"/>
                    <a:pt x="1194114" y="663725"/>
                    <a:pt x="1194114" y="670255"/>
                  </a:cubicBezTo>
                  <a:cubicBezTo>
                    <a:pt x="1194114" y="679258"/>
                    <a:pt x="1186933" y="686569"/>
                    <a:pt x="1177800" y="686569"/>
                  </a:cubicBezTo>
                  <a:cubicBezTo>
                    <a:pt x="1177471" y="686569"/>
                    <a:pt x="1177471" y="686569"/>
                    <a:pt x="1177145" y="686569"/>
                  </a:cubicBezTo>
                  <a:cubicBezTo>
                    <a:pt x="1168334" y="686405"/>
                    <a:pt x="1161156" y="679097"/>
                    <a:pt x="1161482" y="670255"/>
                  </a:cubicBezTo>
                  <a:cubicBezTo>
                    <a:pt x="1161482" y="670155"/>
                    <a:pt x="1161482" y="670025"/>
                    <a:pt x="1161482" y="669926"/>
                  </a:cubicBezTo>
                  <a:cubicBezTo>
                    <a:pt x="1161482" y="663725"/>
                    <a:pt x="1164743" y="464996"/>
                    <a:pt x="1164743" y="464996"/>
                  </a:cubicBezTo>
                  <a:close/>
                  <a:moveTo>
                    <a:pt x="786700" y="381891"/>
                  </a:moveTo>
                  <a:cubicBezTo>
                    <a:pt x="790779" y="381851"/>
                    <a:pt x="794857" y="383369"/>
                    <a:pt x="797958" y="386452"/>
                  </a:cubicBezTo>
                  <a:cubicBezTo>
                    <a:pt x="798287" y="386517"/>
                    <a:pt x="798287" y="386613"/>
                    <a:pt x="798287" y="386678"/>
                  </a:cubicBezTo>
                  <a:lnTo>
                    <a:pt x="942191" y="514596"/>
                  </a:lnTo>
                  <a:lnTo>
                    <a:pt x="919350" y="537766"/>
                  </a:lnTo>
                  <a:lnTo>
                    <a:pt x="775439" y="409848"/>
                  </a:lnTo>
                  <a:cubicBezTo>
                    <a:pt x="768916" y="403517"/>
                    <a:pt x="768916" y="393174"/>
                    <a:pt x="775439" y="386778"/>
                  </a:cubicBezTo>
                  <a:cubicBezTo>
                    <a:pt x="775439" y="386747"/>
                    <a:pt x="775439" y="386713"/>
                    <a:pt x="775439" y="386678"/>
                  </a:cubicBezTo>
                  <a:cubicBezTo>
                    <a:pt x="778541" y="383530"/>
                    <a:pt x="782621" y="381932"/>
                    <a:pt x="786700" y="381891"/>
                  </a:cubicBezTo>
                  <a:close/>
                  <a:moveTo>
                    <a:pt x="310759" y="269203"/>
                  </a:moveTo>
                  <a:lnTo>
                    <a:pt x="324137" y="298899"/>
                  </a:lnTo>
                  <a:lnTo>
                    <a:pt x="100608" y="401036"/>
                  </a:lnTo>
                  <a:cubicBezTo>
                    <a:pt x="98648" y="401951"/>
                    <a:pt x="96366" y="402376"/>
                    <a:pt x="94081" y="402342"/>
                  </a:cubicBezTo>
                  <a:cubicBezTo>
                    <a:pt x="87555" y="402376"/>
                    <a:pt x="81679" y="398525"/>
                    <a:pt x="79072" y="392554"/>
                  </a:cubicBezTo>
                  <a:cubicBezTo>
                    <a:pt x="75482" y="384362"/>
                    <a:pt x="79072" y="374866"/>
                    <a:pt x="87229" y="371015"/>
                  </a:cubicBezTo>
                  <a:close/>
                  <a:moveTo>
                    <a:pt x="856409" y="48905"/>
                  </a:moveTo>
                  <a:cubicBezTo>
                    <a:pt x="860529" y="48317"/>
                    <a:pt x="864852" y="49263"/>
                    <a:pt x="868443" y="51874"/>
                  </a:cubicBezTo>
                  <a:cubicBezTo>
                    <a:pt x="875624" y="57290"/>
                    <a:pt x="877254" y="67507"/>
                    <a:pt x="871708" y="74718"/>
                  </a:cubicBezTo>
                  <a:lnTo>
                    <a:pt x="759778" y="228742"/>
                  </a:lnTo>
                  <a:lnTo>
                    <a:pt x="733344" y="209488"/>
                  </a:lnTo>
                  <a:lnTo>
                    <a:pt x="845602" y="55139"/>
                  </a:lnTo>
                  <a:cubicBezTo>
                    <a:pt x="848375" y="51614"/>
                    <a:pt x="852290" y="49492"/>
                    <a:pt x="856409" y="48905"/>
                  </a:cubicBezTo>
                  <a:close/>
                  <a:moveTo>
                    <a:pt x="495254" y="1022"/>
                  </a:moveTo>
                  <a:cubicBezTo>
                    <a:pt x="499129" y="2466"/>
                    <a:pt x="502474" y="5387"/>
                    <a:pt x="504267" y="9450"/>
                  </a:cubicBezTo>
                  <a:cubicBezTo>
                    <a:pt x="507532" y="15976"/>
                    <a:pt x="605428" y="223517"/>
                    <a:pt x="605428" y="223517"/>
                  </a:cubicBezTo>
                  <a:lnTo>
                    <a:pt x="575732" y="237546"/>
                  </a:lnTo>
                  <a:cubicBezTo>
                    <a:pt x="575732" y="237546"/>
                    <a:pt x="477836" y="29680"/>
                    <a:pt x="474900" y="22828"/>
                  </a:cubicBezTo>
                  <a:cubicBezTo>
                    <a:pt x="471310" y="14702"/>
                    <a:pt x="474900" y="5140"/>
                    <a:pt x="483057" y="1454"/>
                  </a:cubicBezTo>
                  <a:cubicBezTo>
                    <a:pt x="486973" y="-389"/>
                    <a:pt x="491379" y="-422"/>
                    <a:pt x="495254" y="1022"/>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162" name="Google Shape;1162;p26"/>
          <p:cNvGrpSpPr/>
          <p:nvPr/>
        </p:nvGrpSpPr>
        <p:grpSpPr>
          <a:xfrm flipH="1" rot="-1206802">
            <a:off x="465705" y="2183039"/>
            <a:ext cx="2111241" cy="2254078"/>
            <a:chOff x="8487272" y="-1089426"/>
            <a:chExt cx="5401867" cy="5767332"/>
          </a:xfrm>
        </p:grpSpPr>
        <p:sp>
          <p:nvSpPr>
            <p:cNvPr id="1163" name="Google Shape;1163;p26"/>
            <p:cNvSpPr/>
            <p:nvPr/>
          </p:nvSpPr>
          <p:spPr>
            <a:xfrm flipH="1" rot="-1626193">
              <a:off x="9832812" y="-613098"/>
              <a:ext cx="2889480" cy="3309040"/>
            </a:xfrm>
            <a:custGeom>
              <a:rect b="b" l="l" r="r" t="t"/>
              <a:pathLst>
                <a:path extrusionOk="0" h="1020889" w="933640">
                  <a:moveTo>
                    <a:pt x="-990" y="998237"/>
                  </a:moveTo>
                  <a:cubicBezTo>
                    <a:pt x="248" y="1000904"/>
                    <a:pt x="17489" y="937277"/>
                    <a:pt x="17489" y="937277"/>
                  </a:cubicBezTo>
                  <a:lnTo>
                    <a:pt x="79686" y="998332"/>
                  </a:lnTo>
                  <a:lnTo>
                    <a:pt x="96927" y="910798"/>
                  </a:lnTo>
                  <a:lnTo>
                    <a:pt x="173698" y="998332"/>
                  </a:lnTo>
                  <a:lnTo>
                    <a:pt x="200178" y="900225"/>
                  </a:lnTo>
                  <a:lnTo>
                    <a:pt x="294190" y="975663"/>
                  </a:lnTo>
                  <a:lnTo>
                    <a:pt x="294190" y="853933"/>
                  </a:lnTo>
                  <a:lnTo>
                    <a:pt x="408490" y="918798"/>
                  </a:lnTo>
                  <a:cubicBezTo>
                    <a:pt x="408490" y="918798"/>
                    <a:pt x="390678" y="792307"/>
                    <a:pt x="391345" y="795640"/>
                  </a:cubicBezTo>
                  <a:cubicBezTo>
                    <a:pt x="392012" y="798974"/>
                    <a:pt x="513169" y="832693"/>
                    <a:pt x="513169" y="832693"/>
                  </a:cubicBezTo>
                  <a:lnTo>
                    <a:pt x="461449" y="722870"/>
                  </a:lnTo>
                  <a:lnTo>
                    <a:pt x="564795" y="722870"/>
                  </a:lnTo>
                  <a:lnTo>
                    <a:pt x="490595" y="638097"/>
                  </a:lnTo>
                  <a:lnTo>
                    <a:pt x="605847" y="607617"/>
                  </a:lnTo>
                  <a:lnTo>
                    <a:pt x="521456" y="530178"/>
                  </a:lnTo>
                  <a:lnTo>
                    <a:pt x="632327" y="483220"/>
                  </a:lnTo>
                  <a:lnTo>
                    <a:pt x="521456" y="403782"/>
                  </a:lnTo>
                  <a:lnTo>
                    <a:pt x="648139" y="356157"/>
                  </a:lnTo>
                  <a:lnTo>
                    <a:pt x="551746" y="248143"/>
                  </a:lnTo>
                  <a:lnTo>
                    <a:pt x="647662" y="223569"/>
                  </a:lnTo>
                  <a:lnTo>
                    <a:pt x="625851" y="64787"/>
                  </a:lnTo>
                  <a:lnTo>
                    <a:pt x="754248" y="132224"/>
                  </a:lnTo>
                  <a:lnTo>
                    <a:pt x="846926" y="-174"/>
                  </a:lnTo>
                  <a:lnTo>
                    <a:pt x="932651" y="148131"/>
                  </a:lnTo>
                  <a:lnTo>
                    <a:pt x="723101" y="310056"/>
                  </a:lnTo>
                  <a:lnTo>
                    <a:pt x="675476" y="530464"/>
                  </a:lnTo>
                  <a:lnTo>
                    <a:pt x="597371" y="831645"/>
                  </a:lnTo>
                  <a:lnTo>
                    <a:pt x="405442" y="987950"/>
                  </a:lnTo>
                  <a:lnTo>
                    <a:pt x="182462" y="1020716"/>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64" name="Google Shape;1164;p26"/>
            <p:cNvSpPr/>
            <p:nvPr/>
          </p:nvSpPr>
          <p:spPr>
            <a:xfrm flipH="1" rot="-1625122">
              <a:off x="9188887" y="-55620"/>
              <a:ext cx="3998637" cy="4045011"/>
            </a:xfrm>
            <a:custGeom>
              <a:rect b="b" l="l" r="r" t="t"/>
              <a:pathLst>
                <a:path extrusionOk="0" h="1263646" w="1249159">
                  <a:moveTo>
                    <a:pt x="1482" y="883656"/>
                  </a:moveTo>
                  <a:cubicBezTo>
                    <a:pt x="-804" y="882437"/>
                    <a:pt x="-1661" y="879608"/>
                    <a:pt x="-423" y="877332"/>
                  </a:cubicBezTo>
                  <a:cubicBezTo>
                    <a:pt x="434" y="875712"/>
                    <a:pt x="2244" y="874750"/>
                    <a:pt x="4054" y="874893"/>
                  </a:cubicBezTo>
                  <a:cubicBezTo>
                    <a:pt x="80729" y="879313"/>
                    <a:pt x="157501" y="871102"/>
                    <a:pt x="231511" y="850604"/>
                  </a:cubicBezTo>
                  <a:cubicBezTo>
                    <a:pt x="291708" y="833840"/>
                    <a:pt x="372862" y="810314"/>
                    <a:pt x="453919" y="741162"/>
                  </a:cubicBezTo>
                  <a:cubicBezTo>
                    <a:pt x="519261" y="687098"/>
                    <a:pt x="568601" y="616318"/>
                    <a:pt x="596794" y="536374"/>
                  </a:cubicBezTo>
                  <a:cubicBezTo>
                    <a:pt x="628227" y="442553"/>
                    <a:pt x="624417" y="341874"/>
                    <a:pt x="623274" y="315775"/>
                  </a:cubicBezTo>
                  <a:cubicBezTo>
                    <a:pt x="621084" y="268150"/>
                    <a:pt x="613749" y="218621"/>
                    <a:pt x="630323" y="149755"/>
                  </a:cubicBezTo>
                  <a:cubicBezTo>
                    <a:pt x="641752" y="102797"/>
                    <a:pt x="656326" y="80698"/>
                    <a:pt x="665565" y="68602"/>
                  </a:cubicBezTo>
                  <a:cubicBezTo>
                    <a:pt x="691092" y="36445"/>
                    <a:pt x="726430" y="13509"/>
                    <a:pt x="766245" y="3260"/>
                  </a:cubicBezTo>
                  <a:cubicBezTo>
                    <a:pt x="781770" y="-740"/>
                    <a:pt x="810441" y="-5788"/>
                    <a:pt x="903880" y="17357"/>
                  </a:cubicBezTo>
                  <a:cubicBezTo>
                    <a:pt x="988367" y="38407"/>
                    <a:pt x="1045708" y="52600"/>
                    <a:pt x="1114002" y="95081"/>
                  </a:cubicBezTo>
                  <a:cubicBezTo>
                    <a:pt x="1165818" y="127276"/>
                    <a:pt x="1198394" y="143468"/>
                    <a:pt x="1221634" y="183378"/>
                  </a:cubicBezTo>
                  <a:cubicBezTo>
                    <a:pt x="1239827" y="216277"/>
                    <a:pt x="1248971" y="253425"/>
                    <a:pt x="1248114" y="291010"/>
                  </a:cubicBezTo>
                  <a:cubicBezTo>
                    <a:pt x="1248591" y="333721"/>
                    <a:pt x="1237637" y="375773"/>
                    <a:pt x="1216396" y="412835"/>
                  </a:cubicBezTo>
                  <a:cubicBezTo>
                    <a:pt x="1206871" y="428647"/>
                    <a:pt x="1180677" y="472748"/>
                    <a:pt x="1129813" y="495798"/>
                  </a:cubicBezTo>
                  <a:cubicBezTo>
                    <a:pt x="1044088" y="534945"/>
                    <a:pt x="949981" y="485035"/>
                    <a:pt x="903880" y="460460"/>
                  </a:cubicBezTo>
                  <a:cubicBezTo>
                    <a:pt x="864351" y="439343"/>
                    <a:pt x="828728" y="411749"/>
                    <a:pt x="798344" y="378831"/>
                  </a:cubicBezTo>
                  <a:cubicBezTo>
                    <a:pt x="796438" y="376983"/>
                    <a:pt x="793486" y="377002"/>
                    <a:pt x="791580" y="378879"/>
                  </a:cubicBezTo>
                  <a:cubicBezTo>
                    <a:pt x="790628" y="379850"/>
                    <a:pt x="790152" y="381184"/>
                    <a:pt x="790248" y="382546"/>
                  </a:cubicBezTo>
                  <a:cubicBezTo>
                    <a:pt x="792723" y="409397"/>
                    <a:pt x="797105" y="436038"/>
                    <a:pt x="803297" y="462270"/>
                  </a:cubicBezTo>
                  <a:cubicBezTo>
                    <a:pt x="812631" y="497541"/>
                    <a:pt x="823775" y="532288"/>
                    <a:pt x="836824" y="566378"/>
                  </a:cubicBezTo>
                  <a:cubicBezTo>
                    <a:pt x="846349" y="595430"/>
                    <a:pt x="859589" y="637339"/>
                    <a:pt x="871686" y="690203"/>
                  </a:cubicBezTo>
                  <a:cubicBezTo>
                    <a:pt x="871972" y="691356"/>
                    <a:pt x="872733" y="692375"/>
                    <a:pt x="873686" y="693061"/>
                  </a:cubicBezTo>
                  <a:cubicBezTo>
                    <a:pt x="904548" y="714016"/>
                    <a:pt x="935789" y="734304"/>
                    <a:pt x="966554" y="755449"/>
                  </a:cubicBezTo>
                  <a:cubicBezTo>
                    <a:pt x="980652" y="764231"/>
                    <a:pt x="992559" y="776081"/>
                    <a:pt x="1001416" y="790121"/>
                  </a:cubicBezTo>
                  <a:cubicBezTo>
                    <a:pt x="1017894" y="818696"/>
                    <a:pt x="1007512" y="854795"/>
                    <a:pt x="970365" y="852319"/>
                  </a:cubicBezTo>
                  <a:cubicBezTo>
                    <a:pt x="955030" y="851290"/>
                    <a:pt x="939885" y="848776"/>
                    <a:pt x="925026" y="844794"/>
                  </a:cubicBezTo>
                  <a:cubicBezTo>
                    <a:pt x="904166" y="839174"/>
                    <a:pt x="902547" y="835269"/>
                    <a:pt x="905214" y="856796"/>
                  </a:cubicBezTo>
                  <a:cubicBezTo>
                    <a:pt x="908261" y="880894"/>
                    <a:pt x="912453" y="902515"/>
                    <a:pt x="907405" y="926804"/>
                  </a:cubicBezTo>
                  <a:cubicBezTo>
                    <a:pt x="901594" y="955379"/>
                    <a:pt x="889498" y="970333"/>
                    <a:pt x="840730" y="1041104"/>
                  </a:cubicBezTo>
                  <a:cubicBezTo>
                    <a:pt x="797962" y="1103112"/>
                    <a:pt x="812155" y="1083871"/>
                    <a:pt x="787771" y="1118733"/>
                  </a:cubicBezTo>
                  <a:cubicBezTo>
                    <a:pt x="763387" y="1153594"/>
                    <a:pt x="729954" y="1199029"/>
                    <a:pt x="688425" y="1252559"/>
                  </a:cubicBezTo>
                  <a:cubicBezTo>
                    <a:pt x="686805" y="1254636"/>
                    <a:pt x="683853" y="1254997"/>
                    <a:pt x="681758" y="1253388"/>
                  </a:cubicBezTo>
                  <a:cubicBezTo>
                    <a:pt x="681758" y="1253359"/>
                    <a:pt x="681663" y="1253341"/>
                    <a:pt x="681663" y="1253321"/>
                  </a:cubicBezTo>
                  <a:lnTo>
                    <a:pt x="637657" y="1216841"/>
                  </a:lnTo>
                  <a:cubicBezTo>
                    <a:pt x="635847" y="1215193"/>
                    <a:pt x="632990" y="1215193"/>
                    <a:pt x="631180" y="1216841"/>
                  </a:cubicBezTo>
                  <a:lnTo>
                    <a:pt x="589174" y="1261989"/>
                  </a:lnTo>
                  <a:cubicBezTo>
                    <a:pt x="587651" y="1263627"/>
                    <a:pt x="585174" y="1263951"/>
                    <a:pt x="583269" y="1262751"/>
                  </a:cubicBezTo>
                  <a:cubicBezTo>
                    <a:pt x="559647" y="1248244"/>
                    <a:pt x="538692" y="1229823"/>
                    <a:pt x="521261" y="1208268"/>
                  </a:cubicBezTo>
                  <a:cubicBezTo>
                    <a:pt x="495448" y="1176264"/>
                    <a:pt x="492686" y="1156262"/>
                    <a:pt x="471826" y="1130639"/>
                  </a:cubicBezTo>
                  <a:cubicBezTo>
                    <a:pt x="444680" y="1097873"/>
                    <a:pt x="412105" y="1086539"/>
                    <a:pt x="376576" y="1072346"/>
                  </a:cubicBezTo>
                  <a:cubicBezTo>
                    <a:pt x="359622" y="1065679"/>
                    <a:pt x="287613" y="1030245"/>
                    <a:pt x="143595" y="959380"/>
                  </a:cubicBezTo>
                  <a:cubicBezTo>
                    <a:pt x="108161" y="942997"/>
                    <a:pt x="59204" y="917755"/>
                    <a:pt x="1482" y="88365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65" name="Google Shape;1165;p26"/>
            <p:cNvSpPr/>
            <p:nvPr/>
          </p:nvSpPr>
          <p:spPr>
            <a:xfrm flipH="1" rot="-1624665">
              <a:off x="11327128" y="2227487"/>
              <a:ext cx="548690" cy="1698077"/>
            </a:xfrm>
            <a:custGeom>
              <a:rect b="b" l="l" r="r" t="t"/>
              <a:pathLst>
                <a:path extrusionOk="0" h="1698820" w="548930">
                  <a:moveTo>
                    <a:pt x="259864" y="1416385"/>
                  </a:moveTo>
                  <a:cubicBezTo>
                    <a:pt x="161958" y="1499500"/>
                    <a:pt x="74725" y="1594357"/>
                    <a:pt x="0" y="1698820"/>
                  </a:cubicBezTo>
                  <a:cubicBezTo>
                    <a:pt x="97601" y="1615555"/>
                    <a:pt x="185135" y="1520698"/>
                    <a:pt x="259864" y="1416385"/>
                  </a:cubicBezTo>
                  <a:close/>
                  <a:moveTo>
                    <a:pt x="32227" y="73205"/>
                  </a:moveTo>
                  <a:cubicBezTo>
                    <a:pt x="68524" y="216862"/>
                    <a:pt x="120372" y="378209"/>
                    <a:pt x="255186" y="460866"/>
                  </a:cubicBezTo>
                  <a:cubicBezTo>
                    <a:pt x="371696" y="542607"/>
                    <a:pt x="551346" y="491059"/>
                    <a:pt x="548906" y="331541"/>
                  </a:cubicBezTo>
                  <a:cubicBezTo>
                    <a:pt x="549518" y="204966"/>
                    <a:pt x="494614" y="72289"/>
                    <a:pt x="388472" y="0"/>
                  </a:cubicBezTo>
                  <a:cubicBezTo>
                    <a:pt x="495529" y="89673"/>
                    <a:pt x="560802" y="267796"/>
                    <a:pt x="513218" y="400166"/>
                  </a:cubicBezTo>
                  <a:cubicBezTo>
                    <a:pt x="470213" y="491668"/>
                    <a:pt x="342723" y="495331"/>
                    <a:pt x="265862" y="443174"/>
                  </a:cubicBezTo>
                  <a:cubicBezTo>
                    <a:pt x="134709" y="363873"/>
                    <a:pt x="81637" y="212286"/>
                    <a:pt x="32227" y="73205"/>
                  </a:cubicBezTo>
                  <a:close/>
                </a:path>
              </a:pathLst>
            </a:custGeom>
            <a:solidFill>
              <a:srgbClr val="43434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66" name="Google Shape;1166;p26"/>
            <p:cNvSpPr/>
            <p:nvPr/>
          </p:nvSpPr>
          <p:spPr>
            <a:xfrm flipH="1" rot="-1625122">
              <a:off x="9674606" y="938459"/>
              <a:ext cx="79274" cy="169522"/>
            </a:xfrm>
            <a:custGeom>
              <a:rect b="b" l="l" r="r" t="t"/>
              <a:pathLst>
                <a:path extrusionOk="0" h="52958" w="24765">
                  <a:moveTo>
                    <a:pt x="24765" y="26480"/>
                  </a:moveTo>
                  <a:cubicBezTo>
                    <a:pt x="24765" y="41104"/>
                    <a:pt x="19221" y="52959"/>
                    <a:pt x="12382" y="52959"/>
                  </a:cubicBezTo>
                  <a:cubicBezTo>
                    <a:pt x="5544" y="52959"/>
                    <a:pt x="0" y="41104"/>
                    <a:pt x="0" y="26480"/>
                  </a:cubicBezTo>
                  <a:cubicBezTo>
                    <a:pt x="0" y="11855"/>
                    <a:pt x="5544" y="0"/>
                    <a:pt x="12382" y="0"/>
                  </a:cubicBezTo>
                  <a:cubicBezTo>
                    <a:pt x="19221" y="0"/>
                    <a:pt x="24765" y="11855"/>
                    <a:pt x="24765" y="26480"/>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67" name="Google Shape;1167;p26"/>
            <p:cNvSpPr/>
            <p:nvPr/>
          </p:nvSpPr>
          <p:spPr>
            <a:xfrm flipH="1" rot="-1625122">
              <a:off x="9847249" y="1470794"/>
              <a:ext cx="96839" cy="73372"/>
            </a:xfrm>
            <a:custGeom>
              <a:rect b="b" l="l" r="r" t="t"/>
              <a:pathLst>
                <a:path extrusionOk="0" h="22921" w="30252">
                  <a:moveTo>
                    <a:pt x="27966" y="-174"/>
                  </a:moveTo>
                  <a:cubicBezTo>
                    <a:pt x="31491" y="8199"/>
                    <a:pt x="27585" y="17876"/>
                    <a:pt x="19203" y="21439"/>
                  </a:cubicBezTo>
                  <a:cubicBezTo>
                    <a:pt x="15679" y="22953"/>
                    <a:pt x="11679" y="23163"/>
                    <a:pt x="7964" y="22020"/>
                  </a:cubicBezTo>
                  <a:cubicBezTo>
                    <a:pt x="4059" y="20848"/>
                    <a:pt x="820" y="18133"/>
                    <a:pt x="-990" y="14495"/>
                  </a:cubicBezTo>
                  <a:cubicBezTo>
                    <a:pt x="6630" y="20553"/>
                    <a:pt x="17680" y="19296"/>
                    <a:pt x="23776" y="11685"/>
                  </a:cubicBezTo>
                  <a:cubicBezTo>
                    <a:pt x="26442" y="8332"/>
                    <a:pt x="27776" y="4113"/>
                    <a:pt x="27585" y="-174"/>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68" name="Google Shape;1168;p26"/>
            <p:cNvSpPr/>
            <p:nvPr/>
          </p:nvSpPr>
          <p:spPr>
            <a:xfrm flipH="1" rot="-1625122">
              <a:off x="9931721" y="1084819"/>
              <a:ext cx="345110" cy="386051"/>
            </a:xfrm>
            <a:custGeom>
              <a:rect b="b" l="l" r="r" t="t"/>
              <a:pathLst>
                <a:path extrusionOk="0" h="120601" w="107811">
                  <a:moveTo>
                    <a:pt x="14246" y="2697"/>
                  </a:moveTo>
                  <a:cubicBezTo>
                    <a:pt x="27963" y="-5208"/>
                    <a:pt x="46441" y="4888"/>
                    <a:pt x="60919" y="12794"/>
                  </a:cubicBezTo>
                  <a:cubicBezTo>
                    <a:pt x="79017" y="22319"/>
                    <a:pt x="100352" y="34416"/>
                    <a:pt x="105592" y="58895"/>
                  </a:cubicBezTo>
                  <a:cubicBezTo>
                    <a:pt x="109307" y="76326"/>
                    <a:pt x="105115" y="101662"/>
                    <a:pt x="85970" y="114045"/>
                  </a:cubicBezTo>
                  <a:cubicBezTo>
                    <a:pt x="63967" y="128142"/>
                    <a:pt x="36440" y="116045"/>
                    <a:pt x="22628" y="105091"/>
                  </a:cubicBezTo>
                  <a:cubicBezTo>
                    <a:pt x="-4136" y="83660"/>
                    <a:pt x="-1280" y="47941"/>
                    <a:pt x="-517" y="38988"/>
                  </a:cubicBezTo>
                  <a:cubicBezTo>
                    <a:pt x="435" y="27844"/>
                    <a:pt x="1864" y="9841"/>
                    <a:pt x="14246" y="2697"/>
                  </a:cubicBezTo>
                  <a:close/>
                </a:path>
              </a:pathLst>
            </a:custGeom>
            <a:solidFill>
              <a:srgbClr val="CFB6A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69" name="Google Shape;1169;p26"/>
            <p:cNvSpPr/>
            <p:nvPr/>
          </p:nvSpPr>
          <p:spPr>
            <a:xfrm flipH="1" rot="-1625122">
              <a:off x="9799002" y="1794444"/>
              <a:ext cx="127149" cy="102447"/>
            </a:xfrm>
            <a:custGeom>
              <a:rect b="b" l="l" r="r" t="t"/>
              <a:pathLst>
                <a:path extrusionOk="0" h="32004" w="39721">
                  <a:moveTo>
                    <a:pt x="38732" y="31831"/>
                  </a:moveTo>
                  <a:lnTo>
                    <a:pt x="5965" y="31831"/>
                  </a:lnTo>
                  <a:cubicBezTo>
                    <a:pt x="2061" y="31793"/>
                    <a:pt x="-1083" y="28601"/>
                    <a:pt x="-988" y="24706"/>
                  </a:cubicBezTo>
                  <a:cubicBezTo>
                    <a:pt x="-988" y="24153"/>
                    <a:pt x="-893" y="23601"/>
                    <a:pt x="-797" y="23067"/>
                  </a:cubicBezTo>
                  <a:lnTo>
                    <a:pt x="4918" y="-174"/>
                  </a:ln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70" name="Google Shape;1170;p26"/>
            <p:cNvSpPr/>
            <p:nvPr/>
          </p:nvSpPr>
          <p:spPr>
            <a:xfrm flipH="1" rot="-1625122">
              <a:off x="9799002" y="1794444"/>
              <a:ext cx="127149" cy="102447"/>
            </a:xfrm>
            <a:custGeom>
              <a:rect b="b" l="l" r="r" t="t"/>
              <a:pathLst>
                <a:path extrusionOk="0" h="32004" w="39721">
                  <a:moveTo>
                    <a:pt x="38732" y="31831"/>
                  </a:moveTo>
                  <a:lnTo>
                    <a:pt x="5965" y="31831"/>
                  </a:lnTo>
                  <a:cubicBezTo>
                    <a:pt x="2061" y="31793"/>
                    <a:pt x="-1083" y="28601"/>
                    <a:pt x="-988" y="24706"/>
                  </a:cubicBezTo>
                  <a:cubicBezTo>
                    <a:pt x="-988" y="24153"/>
                    <a:pt x="-893" y="23601"/>
                    <a:pt x="-797" y="23067"/>
                  </a:cubicBezTo>
                  <a:lnTo>
                    <a:pt x="4918" y="-174"/>
                  </a:ln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71" name="Google Shape;1171;p26"/>
            <p:cNvSpPr/>
            <p:nvPr/>
          </p:nvSpPr>
          <p:spPr>
            <a:xfrm flipH="1" rot="-1625122">
              <a:off x="9830113" y="1607707"/>
              <a:ext cx="121964" cy="155568"/>
            </a:xfrm>
            <a:custGeom>
              <a:rect b="b" l="l" r="r" t="t"/>
              <a:pathLst>
                <a:path extrusionOk="0" h="48599" w="38101">
                  <a:moveTo>
                    <a:pt x="5679" y="-174"/>
                  </a:moveTo>
                  <a:lnTo>
                    <a:pt x="-894" y="39450"/>
                  </a:lnTo>
                  <a:cubicBezTo>
                    <a:pt x="-1560" y="43651"/>
                    <a:pt x="1297" y="47623"/>
                    <a:pt x="5489" y="48318"/>
                  </a:cubicBezTo>
                  <a:cubicBezTo>
                    <a:pt x="6059" y="48423"/>
                    <a:pt x="6727" y="48452"/>
                    <a:pt x="7298" y="48404"/>
                  </a:cubicBezTo>
                  <a:lnTo>
                    <a:pt x="37111" y="46118"/>
                  </a:ln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72" name="Google Shape;1172;p26"/>
            <p:cNvSpPr/>
            <p:nvPr/>
          </p:nvSpPr>
          <p:spPr>
            <a:xfrm flipH="1" rot="-1625122">
              <a:off x="9830113" y="1607707"/>
              <a:ext cx="121964" cy="155568"/>
            </a:xfrm>
            <a:custGeom>
              <a:rect b="b" l="l" r="r" t="t"/>
              <a:pathLst>
                <a:path extrusionOk="0" h="48599" w="38101">
                  <a:moveTo>
                    <a:pt x="5679" y="-174"/>
                  </a:moveTo>
                  <a:lnTo>
                    <a:pt x="-894" y="39450"/>
                  </a:lnTo>
                  <a:cubicBezTo>
                    <a:pt x="-1560" y="43651"/>
                    <a:pt x="1297" y="47623"/>
                    <a:pt x="5489" y="48318"/>
                  </a:cubicBezTo>
                  <a:cubicBezTo>
                    <a:pt x="6059" y="48423"/>
                    <a:pt x="6727" y="48452"/>
                    <a:pt x="7298" y="48404"/>
                  </a:cubicBezTo>
                  <a:lnTo>
                    <a:pt x="37111" y="46118"/>
                  </a:ln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73" name="Google Shape;1173;p26"/>
            <p:cNvSpPr/>
            <p:nvPr/>
          </p:nvSpPr>
          <p:spPr>
            <a:xfrm flipH="1" rot="-1625122">
              <a:off x="9352821" y="1664966"/>
              <a:ext cx="683891" cy="500771"/>
            </a:xfrm>
            <a:custGeom>
              <a:rect b="b" l="l" r="r" t="t"/>
              <a:pathLst>
                <a:path extrusionOk="0" h="156439" w="213645">
                  <a:moveTo>
                    <a:pt x="212655" y="156227"/>
                  </a:moveTo>
                  <a:cubicBezTo>
                    <a:pt x="117405" y="158132"/>
                    <a:pt x="28156" y="89552"/>
                    <a:pt x="-990" y="-174"/>
                  </a:cubicBezTo>
                  <a:cubicBezTo>
                    <a:pt x="37110" y="84694"/>
                    <a:pt x="118929" y="147845"/>
                    <a:pt x="212655" y="156227"/>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74" name="Google Shape;1174;p26"/>
            <p:cNvSpPr/>
            <p:nvPr/>
          </p:nvSpPr>
          <p:spPr>
            <a:xfrm flipH="1" rot="-1625122">
              <a:off x="9056704" y="1755336"/>
              <a:ext cx="43294" cy="60980"/>
            </a:xfrm>
            <a:custGeom>
              <a:rect b="b" l="l" r="r" t="t"/>
              <a:pathLst>
                <a:path extrusionOk="0" h="19050" w="13525">
                  <a:moveTo>
                    <a:pt x="13525" y="9525"/>
                  </a:moveTo>
                  <a:cubicBezTo>
                    <a:pt x="13525" y="14785"/>
                    <a:pt x="10498" y="19050"/>
                    <a:pt x="6763" y="19050"/>
                  </a:cubicBezTo>
                  <a:cubicBezTo>
                    <a:pt x="3028" y="19050"/>
                    <a:pt x="0" y="14785"/>
                    <a:pt x="0" y="9525"/>
                  </a:cubicBezTo>
                  <a:cubicBezTo>
                    <a:pt x="0" y="4264"/>
                    <a:pt x="3028" y="0"/>
                    <a:pt x="6763" y="0"/>
                  </a:cubicBezTo>
                  <a:cubicBezTo>
                    <a:pt x="10498" y="0"/>
                    <a:pt x="13525" y="4264"/>
                    <a:pt x="13525" y="9525"/>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75" name="Google Shape;1175;p26"/>
            <p:cNvSpPr/>
            <p:nvPr/>
          </p:nvSpPr>
          <p:spPr>
            <a:xfrm flipH="1" rot="2943404">
              <a:off x="9288755" y="1002040"/>
              <a:ext cx="2466559" cy="902673"/>
            </a:xfrm>
            <a:custGeom>
              <a:rect b="b" l="l" r="r" t="t"/>
              <a:pathLst>
                <a:path extrusionOk="0" h="903102" w="2467731">
                  <a:moveTo>
                    <a:pt x="113021" y="22893"/>
                  </a:moveTo>
                  <a:cubicBezTo>
                    <a:pt x="104092" y="9439"/>
                    <a:pt x="83188" y="-1"/>
                    <a:pt x="58823" y="0"/>
                  </a:cubicBezTo>
                  <a:cubicBezTo>
                    <a:pt x="26337" y="-1"/>
                    <a:pt x="0" y="16782"/>
                    <a:pt x="0" y="37484"/>
                  </a:cubicBezTo>
                  <a:cubicBezTo>
                    <a:pt x="0" y="58186"/>
                    <a:pt x="26337" y="74972"/>
                    <a:pt x="58824" y="74972"/>
                  </a:cubicBezTo>
                  <a:cubicBezTo>
                    <a:pt x="91310" y="74971"/>
                    <a:pt x="117643" y="58189"/>
                    <a:pt x="117643" y="37484"/>
                  </a:cubicBezTo>
                  <a:cubicBezTo>
                    <a:pt x="117644" y="32309"/>
                    <a:pt x="115998" y="27378"/>
                    <a:pt x="113021" y="22893"/>
                  </a:cubicBezTo>
                  <a:close/>
                  <a:moveTo>
                    <a:pt x="385196" y="177119"/>
                  </a:moveTo>
                  <a:cubicBezTo>
                    <a:pt x="367672" y="161043"/>
                    <a:pt x="334450" y="154941"/>
                    <a:pt x="299620" y="163558"/>
                  </a:cubicBezTo>
                  <a:cubicBezTo>
                    <a:pt x="253181" y="175048"/>
                    <a:pt x="221471" y="208357"/>
                    <a:pt x="228794" y="237952"/>
                  </a:cubicBezTo>
                  <a:cubicBezTo>
                    <a:pt x="236117" y="267550"/>
                    <a:pt x="279700" y="282230"/>
                    <a:pt x="326139" y="270740"/>
                  </a:cubicBezTo>
                  <a:cubicBezTo>
                    <a:pt x="372579" y="259249"/>
                    <a:pt x="404288" y="225941"/>
                    <a:pt x="396965" y="196343"/>
                  </a:cubicBezTo>
                  <a:cubicBezTo>
                    <a:pt x="395135" y="188944"/>
                    <a:pt x="391037" y="182477"/>
                    <a:pt x="385196" y="177119"/>
                  </a:cubicBezTo>
                  <a:close/>
                  <a:moveTo>
                    <a:pt x="670816" y="441391"/>
                  </a:moveTo>
                  <a:cubicBezTo>
                    <a:pt x="655540" y="424760"/>
                    <a:pt x="627578" y="417355"/>
                    <a:pt x="598879" y="424456"/>
                  </a:cubicBezTo>
                  <a:cubicBezTo>
                    <a:pt x="560618" y="433923"/>
                    <a:pt x="535535" y="465591"/>
                    <a:pt x="542858" y="495187"/>
                  </a:cubicBezTo>
                  <a:cubicBezTo>
                    <a:pt x="550181" y="524784"/>
                    <a:pt x="587137" y="541104"/>
                    <a:pt x="625398" y="531637"/>
                  </a:cubicBezTo>
                  <a:cubicBezTo>
                    <a:pt x="663662" y="522169"/>
                    <a:pt x="688745" y="490501"/>
                    <a:pt x="681422" y="460903"/>
                  </a:cubicBezTo>
                  <a:cubicBezTo>
                    <a:pt x="679591" y="453504"/>
                    <a:pt x="675909" y="446935"/>
                    <a:pt x="670816" y="441391"/>
                  </a:cubicBezTo>
                  <a:close/>
                  <a:moveTo>
                    <a:pt x="756420" y="191785"/>
                  </a:moveTo>
                  <a:cubicBezTo>
                    <a:pt x="741144" y="175153"/>
                    <a:pt x="713182" y="167749"/>
                    <a:pt x="684483" y="174849"/>
                  </a:cubicBezTo>
                  <a:cubicBezTo>
                    <a:pt x="646221" y="184316"/>
                    <a:pt x="621139" y="215985"/>
                    <a:pt x="628462" y="245580"/>
                  </a:cubicBezTo>
                  <a:cubicBezTo>
                    <a:pt x="635785" y="275178"/>
                    <a:pt x="672741" y="291498"/>
                    <a:pt x="711002" y="282031"/>
                  </a:cubicBezTo>
                  <a:cubicBezTo>
                    <a:pt x="749266" y="272563"/>
                    <a:pt x="774349" y="240895"/>
                    <a:pt x="767026" y="211297"/>
                  </a:cubicBezTo>
                  <a:cubicBezTo>
                    <a:pt x="765195" y="203898"/>
                    <a:pt x="761512" y="197329"/>
                    <a:pt x="756420" y="191785"/>
                  </a:cubicBezTo>
                  <a:close/>
                  <a:moveTo>
                    <a:pt x="1111216" y="225410"/>
                  </a:moveTo>
                  <a:cubicBezTo>
                    <a:pt x="1084925" y="196843"/>
                    <a:pt x="1036781" y="184144"/>
                    <a:pt x="987358" y="196373"/>
                  </a:cubicBezTo>
                  <a:cubicBezTo>
                    <a:pt x="921459" y="212677"/>
                    <a:pt x="878239" y="267122"/>
                    <a:pt x="890821" y="317976"/>
                  </a:cubicBezTo>
                  <a:cubicBezTo>
                    <a:pt x="903403" y="368829"/>
                    <a:pt x="967025" y="396839"/>
                    <a:pt x="1032924" y="380534"/>
                  </a:cubicBezTo>
                  <a:cubicBezTo>
                    <a:pt x="1098822" y="364229"/>
                    <a:pt x="1142043" y="309785"/>
                    <a:pt x="1129460" y="258931"/>
                  </a:cubicBezTo>
                  <a:cubicBezTo>
                    <a:pt x="1126315" y="246218"/>
                    <a:pt x="1119979" y="234932"/>
                    <a:pt x="1111216" y="225410"/>
                  </a:cubicBezTo>
                  <a:close/>
                  <a:moveTo>
                    <a:pt x="1334731" y="95972"/>
                  </a:moveTo>
                  <a:cubicBezTo>
                    <a:pt x="1323645" y="83941"/>
                    <a:pt x="1303340" y="78601"/>
                    <a:pt x="1282491" y="83759"/>
                  </a:cubicBezTo>
                  <a:cubicBezTo>
                    <a:pt x="1254692" y="90637"/>
                    <a:pt x="1236456" y="113576"/>
                    <a:pt x="1241756" y="134998"/>
                  </a:cubicBezTo>
                  <a:cubicBezTo>
                    <a:pt x="1247056" y="156419"/>
                    <a:pt x="1273888" y="168206"/>
                    <a:pt x="1301683" y="161329"/>
                  </a:cubicBezTo>
                  <a:cubicBezTo>
                    <a:pt x="1329485" y="154450"/>
                    <a:pt x="1347722" y="131512"/>
                    <a:pt x="1342422" y="110092"/>
                  </a:cubicBezTo>
                  <a:cubicBezTo>
                    <a:pt x="1341096" y="104735"/>
                    <a:pt x="1338426" y="99983"/>
                    <a:pt x="1334731" y="95972"/>
                  </a:cubicBezTo>
                  <a:close/>
                  <a:moveTo>
                    <a:pt x="1958187" y="371859"/>
                  </a:moveTo>
                  <a:cubicBezTo>
                    <a:pt x="1947101" y="359828"/>
                    <a:pt x="1926796" y="354487"/>
                    <a:pt x="1905949" y="359645"/>
                  </a:cubicBezTo>
                  <a:cubicBezTo>
                    <a:pt x="1878151" y="366523"/>
                    <a:pt x="1859911" y="389462"/>
                    <a:pt x="1865212" y="410885"/>
                  </a:cubicBezTo>
                  <a:cubicBezTo>
                    <a:pt x="1870512" y="432306"/>
                    <a:pt x="1897344" y="444096"/>
                    <a:pt x="1925143" y="437218"/>
                  </a:cubicBezTo>
                  <a:cubicBezTo>
                    <a:pt x="1952942" y="430341"/>
                    <a:pt x="1971178" y="407399"/>
                    <a:pt x="1965878" y="385978"/>
                  </a:cubicBezTo>
                  <a:cubicBezTo>
                    <a:pt x="1964552" y="380622"/>
                    <a:pt x="1961882" y="375870"/>
                    <a:pt x="1958187" y="371859"/>
                  </a:cubicBezTo>
                  <a:close/>
                  <a:moveTo>
                    <a:pt x="2459125" y="835784"/>
                  </a:moveTo>
                  <a:cubicBezTo>
                    <a:pt x="2448039" y="823753"/>
                    <a:pt x="2427734" y="818413"/>
                    <a:pt x="2406885" y="823571"/>
                  </a:cubicBezTo>
                  <a:cubicBezTo>
                    <a:pt x="2379087" y="830449"/>
                    <a:pt x="2360850" y="853388"/>
                    <a:pt x="2366150" y="874811"/>
                  </a:cubicBezTo>
                  <a:cubicBezTo>
                    <a:pt x="2371451" y="896231"/>
                    <a:pt x="2398283" y="908019"/>
                    <a:pt x="2426078" y="901141"/>
                  </a:cubicBezTo>
                  <a:cubicBezTo>
                    <a:pt x="2453876" y="894263"/>
                    <a:pt x="2472116" y="871324"/>
                    <a:pt x="2466816" y="849904"/>
                  </a:cubicBezTo>
                  <a:cubicBezTo>
                    <a:pt x="2465491" y="844548"/>
                    <a:pt x="2462820" y="839795"/>
                    <a:pt x="2459125" y="835784"/>
                  </a:cubicBezTo>
                  <a:close/>
                  <a:moveTo>
                    <a:pt x="1854939" y="119652"/>
                  </a:moveTo>
                  <a:cubicBezTo>
                    <a:pt x="1843854" y="107622"/>
                    <a:pt x="1823548" y="102280"/>
                    <a:pt x="1802699" y="107438"/>
                  </a:cubicBezTo>
                  <a:cubicBezTo>
                    <a:pt x="1774901" y="114316"/>
                    <a:pt x="1756665" y="137258"/>
                    <a:pt x="1761965" y="158677"/>
                  </a:cubicBezTo>
                  <a:cubicBezTo>
                    <a:pt x="1767265" y="180098"/>
                    <a:pt x="1794097" y="191888"/>
                    <a:pt x="1821893" y="185011"/>
                  </a:cubicBezTo>
                  <a:cubicBezTo>
                    <a:pt x="1849691" y="178133"/>
                    <a:pt x="1867930" y="155191"/>
                    <a:pt x="1862630" y="133771"/>
                  </a:cubicBezTo>
                  <a:cubicBezTo>
                    <a:pt x="1861305" y="128415"/>
                    <a:pt x="1858635" y="123663"/>
                    <a:pt x="1854939" y="119652"/>
                  </a:cubicBezTo>
                  <a:close/>
                  <a:moveTo>
                    <a:pt x="2348282" y="604938"/>
                  </a:moveTo>
                  <a:cubicBezTo>
                    <a:pt x="2337197" y="592908"/>
                    <a:pt x="2316891" y="587566"/>
                    <a:pt x="2296042" y="592724"/>
                  </a:cubicBezTo>
                  <a:cubicBezTo>
                    <a:pt x="2268244" y="599602"/>
                    <a:pt x="2250008" y="622544"/>
                    <a:pt x="2255307" y="643964"/>
                  </a:cubicBezTo>
                  <a:cubicBezTo>
                    <a:pt x="2260607" y="665384"/>
                    <a:pt x="2287440" y="677174"/>
                    <a:pt x="2315235" y="670297"/>
                  </a:cubicBezTo>
                  <a:cubicBezTo>
                    <a:pt x="2343037" y="663419"/>
                    <a:pt x="2361273" y="640477"/>
                    <a:pt x="2355973" y="619057"/>
                  </a:cubicBezTo>
                  <a:cubicBezTo>
                    <a:pt x="2354648" y="613702"/>
                    <a:pt x="2351978" y="608949"/>
                    <a:pt x="2348282" y="604938"/>
                  </a:cubicBezTo>
                  <a:close/>
                  <a:moveTo>
                    <a:pt x="2285659" y="283439"/>
                  </a:moveTo>
                  <a:cubicBezTo>
                    <a:pt x="2266173" y="262324"/>
                    <a:pt x="2230468" y="252959"/>
                    <a:pt x="2193799" y="262032"/>
                  </a:cubicBezTo>
                  <a:cubicBezTo>
                    <a:pt x="2144907" y="274129"/>
                    <a:pt x="2112817" y="314422"/>
                    <a:pt x="2122123" y="352031"/>
                  </a:cubicBezTo>
                  <a:cubicBezTo>
                    <a:pt x="2131429" y="389643"/>
                    <a:pt x="2178604" y="410324"/>
                    <a:pt x="2227497" y="398227"/>
                  </a:cubicBezTo>
                  <a:cubicBezTo>
                    <a:pt x="2276389" y="386130"/>
                    <a:pt x="2308481" y="345836"/>
                    <a:pt x="2299175" y="308225"/>
                  </a:cubicBezTo>
                  <a:cubicBezTo>
                    <a:pt x="2296848" y="298822"/>
                    <a:pt x="2292155" y="290478"/>
                    <a:pt x="2285659" y="283439"/>
                  </a:cubicBezTo>
                  <a:close/>
                  <a:moveTo>
                    <a:pt x="2124663" y="52916"/>
                  </a:moveTo>
                  <a:cubicBezTo>
                    <a:pt x="2113578" y="40886"/>
                    <a:pt x="2093272" y="35543"/>
                    <a:pt x="2072426" y="40701"/>
                  </a:cubicBezTo>
                  <a:cubicBezTo>
                    <a:pt x="2044627" y="47579"/>
                    <a:pt x="2026388" y="70521"/>
                    <a:pt x="2031688" y="91941"/>
                  </a:cubicBezTo>
                  <a:cubicBezTo>
                    <a:pt x="2036988" y="113362"/>
                    <a:pt x="2063820" y="125152"/>
                    <a:pt x="2091619" y="118273"/>
                  </a:cubicBezTo>
                  <a:cubicBezTo>
                    <a:pt x="2119418" y="111396"/>
                    <a:pt x="2137654" y="88455"/>
                    <a:pt x="2132354" y="67034"/>
                  </a:cubicBezTo>
                  <a:cubicBezTo>
                    <a:pt x="2131029" y="61679"/>
                    <a:pt x="2128358" y="56926"/>
                    <a:pt x="2124663" y="52916"/>
                  </a:cubicBezTo>
                  <a:close/>
                  <a:moveTo>
                    <a:pt x="2448959" y="361657"/>
                  </a:moveTo>
                  <a:cubicBezTo>
                    <a:pt x="2437873" y="349626"/>
                    <a:pt x="2417569" y="344285"/>
                    <a:pt x="2396720" y="349444"/>
                  </a:cubicBezTo>
                  <a:cubicBezTo>
                    <a:pt x="2368921" y="356322"/>
                    <a:pt x="2350684" y="379260"/>
                    <a:pt x="2355985" y="400683"/>
                  </a:cubicBezTo>
                  <a:cubicBezTo>
                    <a:pt x="2361285" y="422103"/>
                    <a:pt x="2388117" y="433891"/>
                    <a:pt x="2415912" y="427014"/>
                  </a:cubicBezTo>
                  <a:cubicBezTo>
                    <a:pt x="2443710" y="420135"/>
                    <a:pt x="2461951" y="397197"/>
                    <a:pt x="2456651" y="375776"/>
                  </a:cubicBezTo>
                  <a:cubicBezTo>
                    <a:pt x="2455325" y="370420"/>
                    <a:pt x="2452655" y="365667"/>
                    <a:pt x="2448959" y="361657"/>
                  </a:cubicBezTo>
                  <a:close/>
                  <a:moveTo>
                    <a:pt x="2335696" y="121039"/>
                  </a:moveTo>
                  <a:cubicBezTo>
                    <a:pt x="2324611" y="109009"/>
                    <a:pt x="2304306" y="103666"/>
                    <a:pt x="2283459" y="108824"/>
                  </a:cubicBezTo>
                  <a:cubicBezTo>
                    <a:pt x="2255658" y="115703"/>
                    <a:pt x="2237422" y="138644"/>
                    <a:pt x="2242721" y="160064"/>
                  </a:cubicBezTo>
                  <a:cubicBezTo>
                    <a:pt x="2248022" y="181484"/>
                    <a:pt x="2274854" y="193275"/>
                    <a:pt x="2302652" y="186397"/>
                  </a:cubicBezTo>
                  <a:cubicBezTo>
                    <a:pt x="2330451" y="179519"/>
                    <a:pt x="2348687" y="156578"/>
                    <a:pt x="2343387" y="135157"/>
                  </a:cubicBezTo>
                  <a:cubicBezTo>
                    <a:pt x="2342062" y="129802"/>
                    <a:pt x="2339392" y="125049"/>
                    <a:pt x="2335696" y="12103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179" name="Shape 1179"/>
        <p:cNvGrpSpPr/>
        <p:nvPr/>
      </p:nvGrpSpPr>
      <p:grpSpPr>
        <a:xfrm>
          <a:off x="0" y="0"/>
          <a:ext cx="0" cy="0"/>
          <a:chOff x="0" y="0"/>
          <a:chExt cx="0" cy="0"/>
        </a:xfrm>
      </p:grpSpPr>
      <p:sp>
        <p:nvSpPr>
          <p:cNvPr id="1180" name="Google Shape;1180;p27"/>
          <p:cNvSpPr txBox="1"/>
          <p:nvPr>
            <p:ph type="title"/>
          </p:nvPr>
        </p:nvSpPr>
        <p:spPr>
          <a:xfrm>
            <a:off x="1202025" y="1657675"/>
            <a:ext cx="6902400" cy="763500"/>
          </a:xfrm>
          <a:prstGeom prst="rect">
            <a:avLst/>
          </a:prstGeom>
          <a:noFill/>
          <a:ln>
            <a:noFill/>
          </a:ln>
        </p:spPr>
        <p:txBody>
          <a:bodyPr anchorCtr="0" anchor="t" bIns="121900" lIns="121900" spcFirstLastPara="1" rIns="121900" wrap="square" tIns="121900">
            <a:noAutofit/>
          </a:bodyPr>
          <a:lstStyle/>
          <a:p>
            <a:pPr indent="0" lvl="0" marL="0" rtl="0" algn="l">
              <a:lnSpc>
                <a:spcPct val="100000"/>
              </a:lnSpc>
              <a:spcBef>
                <a:spcPts val="0"/>
              </a:spcBef>
              <a:spcAft>
                <a:spcPts val="0"/>
              </a:spcAft>
              <a:buSzPts val="4000"/>
              <a:buNone/>
            </a:pPr>
            <a:r>
              <a:rPr lang="en"/>
              <a:t>Did you know?</a:t>
            </a:r>
            <a:endParaRPr/>
          </a:p>
        </p:txBody>
      </p:sp>
      <p:sp>
        <p:nvSpPr>
          <p:cNvPr id="1181" name="Google Shape;1181;p27"/>
          <p:cNvSpPr txBox="1"/>
          <p:nvPr>
            <p:ph idx="1" type="body"/>
          </p:nvPr>
        </p:nvSpPr>
        <p:spPr>
          <a:xfrm>
            <a:off x="1248825" y="2720825"/>
            <a:ext cx="6902400" cy="24795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0"/>
              </a:spcAft>
              <a:buSzPts val="1900"/>
              <a:buNone/>
            </a:pPr>
            <a:r>
              <a:rPr lang="en"/>
              <a:t>Did you know that elephants can sense storms?</a:t>
            </a:r>
            <a:endParaRPr/>
          </a:p>
          <a:p>
            <a:pPr indent="0" lvl="0" marL="0" rtl="0" algn="l">
              <a:lnSpc>
                <a:spcPct val="115000"/>
              </a:lnSpc>
              <a:spcBef>
                <a:spcPts val="2100"/>
              </a:spcBef>
              <a:spcAft>
                <a:spcPts val="2100"/>
              </a:spcAft>
              <a:buSzPts val="1900"/>
              <a:buNone/>
            </a:pPr>
            <a:r>
              <a:rPr lang="en"/>
              <a:t>Elephants may be able to detect a thunderstorm from hundreds of miles away, and will head towards it, looking for water. </a:t>
            </a:r>
            <a:endParaRPr/>
          </a:p>
        </p:txBody>
      </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185" name="Shape 1185"/>
        <p:cNvGrpSpPr/>
        <p:nvPr/>
      </p:nvGrpSpPr>
      <p:grpSpPr>
        <a:xfrm>
          <a:off x="0" y="0"/>
          <a:ext cx="0" cy="0"/>
          <a:chOff x="0" y="0"/>
          <a:chExt cx="0" cy="0"/>
        </a:xfrm>
      </p:grpSpPr>
      <p:sp>
        <p:nvSpPr>
          <p:cNvPr id="1186" name="Google Shape;1186;p28"/>
          <p:cNvSpPr txBox="1"/>
          <p:nvPr>
            <p:ph idx="2" type="body"/>
          </p:nvPr>
        </p:nvSpPr>
        <p:spPr>
          <a:xfrm>
            <a:off x="6468231" y="2433797"/>
            <a:ext cx="4548300" cy="28776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0"/>
              </a:spcAft>
              <a:buSzPts val="1900"/>
              <a:buNone/>
            </a:pPr>
            <a:r>
              <a:rPr lang="en"/>
              <a:t>A cat uses its whiskers as feelers to determine if a space is too small to squeeze through?</a:t>
            </a:r>
            <a:endParaRPr/>
          </a:p>
          <a:p>
            <a:pPr indent="0" lvl="0" marL="0" rtl="0" algn="l">
              <a:lnSpc>
                <a:spcPct val="115000"/>
              </a:lnSpc>
              <a:spcBef>
                <a:spcPts val="2100"/>
              </a:spcBef>
              <a:spcAft>
                <a:spcPts val="2100"/>
              </a:spcAft>
              <a:buSzPts val="1900"/>
              <a:buNone/>
            </a:pPr>
            <a:r>
              <a:rPr lang="en"/>
              <a:t>Also, cats love to sleep. A fifteen-year-old cat has probably spent ten years of its life sleeping.</a:t>
            </a:r>
            <a:endParaRPr/>
          </a:p>
        </p:txBody>
      </p:sp>
      <p:sp>
        <p:nvSpPr>
          <p:cNvPr id="1187" name="Google Shape;1187;p28"/>
          <p:cNvSpPr txBox="1"/>
          <p:nvPr>
            <p:ph idx="1" type="body"/>
          </p:nvPr>
        </p:nvSpPr>
        <p:spPr>
          <a:xfrm>
            <a:off x="1342600" y="2444639"/>
            <a:ext cx="4548300" cy="28776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0"/>
              </a:spcAft>
              <a:buSzPts val="1900"/>
              <a:buNone/>
            </a:pPr>
            <a:r>
              <a:rPr lang="en"/>
              <a:t>Dogs can smell your feelings?</a:t>
            </a:r>
            <a:endParaRPr/>
          </a:p>
          <a:p>
            <a:pPr indent="0" lvl="0" marL="0" rtl="0" algn="l">
              <a:lnSpc>
                <a:spcPct val="115000"/>
              </a:lnSpc>
              <a:spcBef>
                <a:spcPts val="2100"/>
              </a:spcBef>
              <a:spcAft>
                <a:spcPts val="0"/>
              </a:spcAft>
              <a:buSzPts val="1900"/>
              <a:buNone/>
            </a:pPr>
            <a:r>
              <a:rPr lang="en"/>
              <a:t>Dogs can pick up on subtle changes in your scent, which can help him figure out how you are feeling, such as by smelling your perspiration when you become nervous or fearful.</a:t>
            </a:r>
            <a:endParaRPr/>
          </a:p>
          <a:p>
            <a:pPr indent="0" lvl="0" marL="0" rtl="0" algn="l">
              <a:lnSpc>
                <a:spcPct val="115000"/>
              </a:lnSpc>
              <a:spcBef>
                <a:spcPts val="2100"/>
              </a:spcBef>
              <a:spcAft>
                <a:spcPts val="2100"/>
              </a:spcAft>
              <a:buSzPts val="1900"/>
              <a:buNone/>
            </a:pPr>
            <a:r>
              <a:t/>
            </a:r>
            <a:endParaRPr/>
          </a:p>
        </p:txBody>
      </p:sp>
      <p:sp>
        <p:nvSpPr>
          <p:cNvPr id="1188" name="Google Shape;1188;p28"/>
          <p:cNvSpPr txBox="1"/>
          <p:nvPr>
            <p:ph type="title"/>
          </p:nvPr>
        </p:nvSpPr>
        <p:spPr>
          <a:xfrm>
            <a:off x="1342600" y="1196113"/>
            <a:ext cx="96741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Did you know that…</a:t>
            </a:r>
            <a:endParaRPr/>
          </a:p>
        </p:txBody>
      </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192" name="Shape 1192"/>
        <p:cNvGrpSpPr/>
        <p:nvPr/>
      </p:nvGrpSpPr>
      <p:grpSpPr>
        <a:xfrm>
          <a:off x="0" y="0"/>
          <a:ext cx="0" cy="0"/>
          <a:chOff x="0" y="0"/>
          <a:chExt cx="0" cy="0"/>
        </a:xfrm>
      </p:grpSpPr>
      <p:sp>
        <p:nvSpPr>
          <p:cNvPr id="1193" name="Google Shape;1193;p29"/>
          <p:cNvSpPr txBox="1"/>
          <p:nvPr>
            <p:ph type="title"/>
          </p:nvPr>
        </p:nvSpPr>
        <p:spPr>
          <a:xfrm>
            <a:off x="1431075" y="1873525"/>
            <a:ext cx="9395400" cy="3160800"/>
          </a:xfrm>
          <a:prstGeom prst="rect">
            <a:avLst/>
          </a:prstGeom>
          <a:noFill/>
          <a:ln>
            <a:noFill/>
          </a:ln>
        </p:spPr>
        <p:txBody>
          <a:bodyPr anchorCtr="0" anchor="ctr" bIns="121900" lIns="121900" spcFirstLastPara="1" rIns="121900" wrap="square" tIns="121900">
            <a:noAutofit/>
          </a:bodyPr>
          <a:lstStyle/>
          <a:p>
            <a:pPr indent="0" lvl="0" marL="0" rtl="0" algn="ctr">
              <a:lnSpc>
                <a:spcPct val="100000"/>
              </a:lnSpc>
              <a:spcBef>
                <a:spcPts val="0"/>
              </a:spcBef>
              <a:spcAft>
                <a:spcPts val="0"/>
              </a:spcAft>
              <a:buSzPts val="5000"/>
              <a:buNone/>
            </a:pPr>
            <a:r>
              <a:rPr lang="en">
                <a:solidFill>
                  <a:srgbClr val="434343"/>
                </a:solidFill>
              </a:rPr>
              <a:t>Clearly, animals know more than we think, and think a great deal more than we know.</a:t>
            </a:r>
            <a:endParaRPr>
              <a:solidFill>
                <a:srgbClr val="434343"/>
              </a:solidFill>
            </a:endParaRPr>
          </a:p>
        </p:txBody>
      </p:sp>
      <p:sp>
        <p:nvSpPr>
          <p:cNvPr id="1194" name="Google Shape;1194;p29"/>
          <p:cNvSpPr txBox="1"/>
          <p:nvPr>
            <p:ph idx="1" type="subTitle"/>
          </p:nvPr>
        </p:nvSpPr>
        <p:spPr>
          <a:xfrm>
            <a:off x="632875" y="5919475"/>
            <a:ext cx="11379900" cy="717900"/>
          </a:xfrm>
          <a:prstGeom prst="rect">
            <a:avLst/>
          </a:prstGeom>
          <a:noFill/>
          <a:ln>
            <a:noFill/>
          </a:ln>
        </p:spPr>
        <p:txBody>
          <a:bodyPr anchorCtr="0" anchor="b" bIns="121900" lIns="121900" spcFirstLastPara="1" rIns="121900" wrap="square" tIns="121900">
            <a:noAutofit/>
          </a:bodyPr>
          <a:lstStyle/>
          <a:p>
            <a:pPr indent="0" lvl="0" marL="457200" rtl="0" algn="r">
              <a:lnSpc>
                <a:spcPct val="100000"/>
              </a:lnSpc>
              <a:spcBef>
                <a:spcPts val="0"/>
              </a:spcBef>
              <a:spcAft>
                <a:spcPts val="0"/>
              </a:spcAft>
              <a:buSzPts val="1900"/>
              <a:buNone/>
            </a:pPr>
            <a:r>
              <a:rPr lang="en"/>
              <a:t>― Irene M. Pepperberg</a:t>
            </a:r>
            <a:endParaRPr/>
          </a:p>
        </p:txBody>
      </p:sp>
      <p:grpSp>
        <p:nvGrpSpPr>
          <p:cNvPr id="1195" name="Google Shape;1195;p29"/>
          <p:cNvGrpSpPr/>
          <p:nvPr/>
        </p:nvGrpSpPr>
        <p:grpSpPr>
          <a:xfrm rot="10800000">
            <a:off x="5477068" y="732802"/>
            <a:ext cx="1237846" cy="872004"/>
            <a:chOff x="621403" y="597265"/>
            <a:chExt cx="1588204" cy="1118814"/>
          </a:xfrm>
        </p:grpSpPr>
        <p:sp>
          <p:nvSpPr>
            <p:cNvPr id="1196" name="Google Shape;1196;p29"/>
            <p:cNvSpPr/>
            <p:nvPr/>
          </p:nvSpPr>
          <p:spPr>
            <a:xfrm>
              <a:off x="1448058"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97" name="Google Shape;1197;p29"/>
            <p:cNvSpPr/>
            <p:nvPr/>
          </p:nvSpPr>
          <p:spPr>
            <a:xfrm>
              <a:off x="621403"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201" name="Shape 1201"/>
        <p:cNvGrpSpPr/>
        <p:nvPr/>
      </p:nvGrpSpPr>
      <p:grpSpPr>
        <a:xfrm>
          <a:off x="0" y="0"/>
          <a:ext cx="0" cy="0"/>
          <a:chOff x="0" y="0"/>
          <a:chExt cx="0" cy="0"/>
        </a:xfrm>
      </p:grpSpPr>
      <p:sp>
        <p:nvSpPr>
          <p:cNvPr id="1202" name="Google Shape;1202;p30"/>
          <p:cNvSpPr txBox="1"/>
          <p:nvPr>
            <p:ph type="title"/>
          </p:nvPr>
        </p:nvSpPr>
        <p:spPr>
          <a:xfrm>
            <a:off x="3528400" y="593375"/>
            <a:ext cx="8247900" cy="763500"/>
          </a:xfrm>
          <a:prstGeom prst="rect">
            <a:avLst/>
          </a:prstGeom>
          <a:noFill/>
          <a:ln>
            <a:noFill/>
          </a:ln>
        </p:spPr>
        <p:txBody>
          <a:bodyPr anchorCtr="0" anchor="t" bIns="121900" lIns="121900" spcFirstLastPara="1" rIns="121900" wrap="square" tIns="121900">
            <a:noAutofit/>
          </a:bodyPr>
          <a:lstStyle/>
          <a:p>
            <a:pPr indent="0" lvl="0" marL="0" rtl="0" algn="l">
              <a:lnSpc>
                <a:spcPct val="100000"/>
              </a:lnSpc>
              <a:spcBef>
                <a:spcPts val="0"/>
              </a:spcBef>
              <a:spcAft>
                <a:spcPts val="0"/>
              </a:spcAft>
              <a:buSzPts val="4000"/>
              <a:buNone/>
            </a:pPr>
            <a:r>
              <a:rPr lang="en"/>
              <a:t>Did you know?</a:t>
            </a:r>
            <a:endParaRPr/>
          </a:p>
        </p:txBody>
      </p:sp>
      <p:sp>
        <p:nvSpPr>
          <p:cNvPr id="1203" name="Google Shape;1203;p30"/>
          <p:cNvSpPr txBox="1"/>
          <p:nvPr>
            <p:ph idx="1" type="subTitle"/>
          </p:nvPr>
        </p:nvSpPr>
        <p:spPr>
          <a:xfrm>
            <a:off x="3528407" y="1729975"/>
            <a:ext cx="7863300" cy="6069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1800"/>
              <a:buNone/>
            </a:pPr>
            <a:r>
              <a:rPr lang="en">
                <a:solidFill>
                  <a:schemeClr val="dk2"/>
                </a:solidFill>
              </a:rPr>
              <a:t>Pandas don’t hibernate.</a:t>
            </a:r>
            <a:endParaRPr>
              <a:solidFill>
                <a:schemeClr val="dk2"/>
              </a:solidFill>
            </a:endParaRPr>
          </a:p>
        </p:txBody>
      </p:sp>
      <p:sp>
        <p:nvSpPr>
          <p:cNvPr id="1204" name="Google Shape;1204;p30"/>
          <p:cNvSpPr txBox="1"/>
          <p:nvPr>
            <p:ph idx="5" type="body"/>
          </p:nvPr>
        </p:nvSpPr>
        <p:spPr>
          <a:xfrm>
            <a:off x="3528400" y="3761388"/>
            <a:ext cx="7863300" cy="9234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0"/>
              </a:spcAft>
              <a:buSzPts val="1400"/>
              <a:buNone/>
            </a:pPr>
            <a:r>
              <a:rPr lang="en"/>
              <a:t>It is estimated that more than 50 million kangaroos live there. They are Australia’s national symbol and appear on postage stamps, coins, and airplanes.</a:t>
            </a:r>
            <a:endParaRPr/>
          </a:p>
          <a:p>
            <a:pPr indent="0" lvl="0" marL="0" rtl="0" algn="l">
              <a:lnSpc>
                <a:spcPct val="115000"/>
              </a:lnSpc>
              <a:spcBef>
                <a:spcPts val="2100"/>
              </a:spcBef>
              <a:spcAft>
                <a:spcPts val="0"/>
              </a:spcAft>
              <a:buSzPts val="1400"/>
              <a:buNone/>
            </a:pPr>
            <a:r>
              <a:t/>
            </a:r>
            <a:endParaRPr/>
          </a:p>
          <a:p>
            <a:pPr indent="0" lvl="0" marL="0" rtl="0" algn="l">
              <a:lnSpc>
                <a:spcPct val="115000"/>
              </a:lnSpc>
              <a:spcBef>
                <a:spcPts val="2100"/>
              </a:spcBef>
              <a:spcAft>
                <a:spcPts val="2100"/>
              </a:spcAft>
              <a:buSzPts val="1400"/>
              <a:buNone/>
            </a:pPr>
            <a:r>
              <a:t/>
            </a:r>
            <a:endParaRPr/>
          </a:p>
        </p:txBody>
      </p:sp>
      <p:sp>
        <p:nvSpPr>
          <p:cNvPr id="1205" name="Google Shape;1205;p30"/>
          <p:cNvSpPr txBox="1"/>
          <p:nvPr>
            <p:ph idx="2" type="subTitle"/>
          </p:nvPr>
        </p:nvSpPr>
        <p:spPr>
          <a:xfrm>
            <a:off x="3528407" y="3334868"/>
            <a:ext cx="7863300" cy="6069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1800"/>
              <a:buNone/>
            </a:pPr>
            <a:r>
              <a:rPr lang="en">
                <a:solidFill>
                  <a:schemeClr val="dk2"/>
                </a:solidFill>
              </a:rPr>
              <a:t>There are more kangaroos than humans in Australia.</a:t>
            </a:r>
            <a:endParaRPr>
              <a:solidFill>
                <a:schemeClr val="dk2"/>
              </a:solidFill>
            </a:endParaRPr>
          </a:p>
        </p:txBody>
      </p:sp>
      <p:sp>
        <p:nvSpPr>
          <p:cNvPr id="1206" name="Google Shape;1206;p30"/>
          <p:cNvSpPr txBox="1"/>
          <p:nvPr>
            <p:ph idx="6" type="body"/>
          </p:nvPr>
        </p:nvSpPr>
        <p:spPr>
          <a:xfrm>
            <a:off x="3528400" y="5353050"/>
            <a:ext cx="7864500" cy="9234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0"/>
              </a:spcAft>
              <a:buSzPts val="1400"/>
              <a:buNone/>
            </a:pPr>
            <a:r>
              <a:rPr lang="en"/>
              <a:t>Koalas don’t have much energy and, when not feasting on leaves, they spend their time dozing in the branches. Believe it or not, they can sleep for up to 18 hours a day!</a:t>
            </a:r>
            <a:endParaRPr/>
          </a:p>
          <a:p>
            <a:pPr indent="0" lvl="0" marL="0" rtl="0" algn="l">
              <a:lnSpc>
                <a:spcPct val="115000"/>
              </a:lnSpc>
              <a:spcBef>
                <a:spcPts val="2100"/>
              </a:spcBef>
              <a:spcAft>
                <a:spcPts val="2100"/>
              </a:spcAft>
              <a:buSzPts val="1400"/>
              <a:buNone/>
            </a:pPr>
            <a:r>
              <a:t/>
            </a:r>
            <a:endParaRPr/>
          </a:p>
        </p:txBody>
      </p:sp>
      <p:sp>
        <p:nvSpPr>
          <p:cNvPr id="1207" name="Google Shape;1207;p30"/>
          <p:cNvSpPr txBox="1"/>
          <p:nvPr>
            <p:ph idx="3" type="subTitle"/>
          </p:nvPr>
        </p:nvSpPr>
        <p:spPr>
          <a:xfrm>
            <a:off x="3528407" y="4939762"/>
            <a:ext cx="7863300" cy="6069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1800"/>
              <a:buNone/>
            </a:pPr>
            <a:r>
              <a:rPr lang="en">
                <a:solidFill>
                  <a:schemeClr val="dk2"/>
                </a:solidFill>
              </a:rPr>
              <a:t>Koalas are even more lazy than cats.</a:t>
            </a:r>
            <a:endParaRPr>
              <a:solidFill>
                <a:schemeClr val="dk2"/>
              </a:solidFill>
            </a:endParaRPr>
          </a:p>
        </p:txBody>
      </p:sp>
      <p:sp>
        <p:nvSpPr>
          <p:cNvPr id="1208" name="Google Shape;1208;p30"/>
          <p:cNvSpPr txBox="1"/>
          <p:nvPr>
            <p:ph idx="4" type="body"/>
          </p:nvPr>
        </p:nvSpPr>
        <p:spPr>
          <a:xfrm>
            <a:off x="3528400" y="2167925"/>
            <a:ext cx="7863300" cy="9252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1400"/>
              <a:buNone/>
            </a:pPr>
            <a:r>
              <a:rPr lang="en"/>
              <a:t>When winter approaches, they head lower down their mountain homes to warmer temperatures, where they continue to chomp away on bamboo!</a:t>
            </a:r>
            <a:endParaRPr/>
          </a:p>
        </p:txBody>
      </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212" name="Shape 1212"/>
        <p:cNvGrpSpPr/>
        <p:nvPr/>
      </p:nvGrpSpPr>
      <p:grpSpPr>
        <a:xfrm>
          <a:off x="0" y="0"/>
          <a:ext cx="0" cy="0"/>
          <a:chOff x="0" y="0"/>
          <a:chExt cx="0" cy="0"/>
        </a:xfrm>
      </p:grpSpPr>
      <p:sp>
        <p:nvSpPr>
          <p:cNvPr id="1213" name="Google Shape;1213;p31"/>
          <p:cNvSpPr txBox="1"/>
          <p:nvPr>
            <p:ph type="title"/>
          </p:nvPr>
        </p:nvSpPr>
        <p:spPr>
          <a:xfrm>
            <a:off x="2882350" y="1632550"/>
            <a:ext cx="6716700" cy="3160800"/>
          </a:xfrm>
          <a:prstGeom prst="rect">
            <a:avLst/>
          </a:prstGeom>
          <a:noFill/>
          <a:ln>
            <a:noFill/>
          </a:ln>
        </p:spPr>
        <p:txBody>
          <a:bodyPr anchorCtr="0" anchor="ctr" bIns="121900" lIns="121900" spcFirstLastPara="1" rIns="121900" wrap="square" tIns="121900">
            <a:noAutofit/>
          </a:bodyPr>
          <a:lstStyle/>
          <a:p>
            <a:pPr indent="0" lvl="0" marL="0" rtl="0" algn="ctr">
              <a:lnSpc>
                <a:spcPct val="100000"/>
              </a:lnSpc>
              <a:spcBef>
                <a:spcPts val="0"/>
              </a:spcBef>
              <a:spcAft>
                <a:spcPts val="0"/>
              </a:spcAft>
              <a:buSzPts val="8000"/>
              <a:buNone/>
            </a:pPr>
            <a:r>
              <a:rPr lang="en">
                <a:solidFill>
                  <a:schemeClr val="accent1"/>
                </a:solidFill>
              </a:rPr>
              <a:t>Very interesting facts!</a:t>
            </a:r>
            <a:endParaRPr>
              <a:solidFill>
                <a:schemeClr val="accent1"/>
              </a:solidFill>
            </a:endParaRPr>
          </a:p>
        </p:txBody>
      </p:sp>
      <p:sp>
        <p:nvSpPr>
          <p:cNvPr id="1214" name="Google Shape;1214;p31"/>
          <p:cNvSpPr txBox="1"/>
          <p:nvPr>
            <p:ph idx="4294967295" type="body"/>
          </p:nvPr>
        </p:nvSpPr>
        <p:spPr>
          <a:xfrm>
            <a:off x="548250" y="6322550"/>
            <a:ext cx="11095500" cy="412800"/>
          </a:xfrm>
          <a:prstGeom prst="rect">
            <a:avLst/>
          </a:prstGeom>
          <a:noFill/>
          <a:ln>
            <a:noFill/>
          </a:ln>
        </p:spPr>
        <p:txBody>
          <a:bodyPr anchorCtr="0" anchor="t" bIns="121900" lIns="121900" spcFirstLastPara="1" rIns="121900" wrap="square" tIns="121900">
            <a:noAutofit/>
          </a:bodyPr>
          <a:lstStyle/>
          <a:p>
            <a:pPr indent="0" lvl="0" marL="0" rtl="0" algn="ctr">
              <a:lnSpc>
                <a:spcPct val="115000"/>
              </a:lnSpc>
              <a:spcBef>
                <a:spcPts val="0"/>
              </a:spcBef>
              <a:spcAft>
                <a:spcPts val="2100"/>
              </a:spcAft>
              <a:buSzPts val="1900"/>
              <a:buNone/>
            </a:pPr>
            <a:r>
              <a:rPr lang="en" sz="1400"/>
              <a:t>This is where you section ends. Duplicate this set of slides as many times you need to go over all your sections.</a:t>
            </a:r>
            <a:endParaRPr sz="1400"/>
          </a:p>
        </p:txBody>
      </p:sp>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218" name="Shape 1218"/>
        <p:cNvGrpSpPr/>
        <p:nvPr/>
      </p:nvGrpSpPr>
      <p:grpSpPr>
        <a:xfrm>
          <a:off x="0" y="0"/>
          <a:ext cx="0" cy="0"/>
          <a:chOff x="0" y="0"/>
          <a:chExt cx="0" cy="0"/>
        </a:xfrm>
      </p:grpSpPr>
      <p:sp>
        <p:nvSpPr>
          <p:cNvPr id="1219" name="Google Shape;1219;p32"/>
          <p:cNvSpPr/>
          <p:nvPr/>
        </p:nvSpPr>
        <p:spPr>
          <a:xfrm>
            <a:off x="941600" y="3912875"/>
            <a:ext cx="2878500" cy="412800"/>
          </a:xfrm>
          <a:prstGeom prst="ellipse">
            <a:avLst/>
          </a:prstGeom>
          <a:solidFill>
            <a:srgbClr val="171717">
              <a:alpha val="11170"/>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1220" name="Google Shape;1220;p32"/>
          <p:cNvSpPr txBox="1"/>
          <p:nvPr>
            <p:ph idx="1" type="body"/>
          </p:nvPr>
        </p:nvSpPr>
        <p:spPr>
          <a:xfrm>
            <a:off x="4177925" y="3578400"/>
            <a:ext cx="7224600" cy="13686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0"/>
              </a:spcAft>
              <a:buSzPts val="1900"/>
              <a:buNone/>
            </a:pPr>
            <a:r>
              <a:rPr lang="en"/>
              <a:t>Add a brief introduction of your section here.</a:t>
            </a:r>
            <a:endParaRPr/>
          </a:p>
          <a:p>
            <a:pPr indent="0" lvl="0" marL="0" rtl="0" algn="l">
              <a:lnSpc>
                <a:spcPct val="115000"/>
              </a:lnSpc>
              <a:spcBef>
                <a:spcPts val="0"/>
              </a:spcBef>
              <a:spcAft>
                <a:spcPts val="0"/>
              </a:spcAft>
              <a:buSzPts val="1900"/>
              <a:buNone/>
            </a:pPr>
            <a:r>
              <a:rPr lang="en"/>
              <a:t>Let’s dive in and get to know some interesting facts about animals! </a:t>
            </a:r>
            <a:endParaRPr/>
          </a:p>
        </p:txBody>
      </p:sp>
      <p:sp>
        <p:nvSpPr>
          <p:cNvPr id="1221" name="Google Shape;1221;p32"/>
          <p:cNvSpPr txBox="1"/>
          <p:nvPr>
            <p:ph type="title"/>
          </p:nvPr>
        </p:nvSpPr>
        <p:spPr>
          <a:xfrm>
            <a:off x="4177925" y="1888775"/>
            <a:ext cx="6786000" cy="763500"/>
          </a:xfrm>
          <a:prstGeom prst="rect">
            <a:avLst/>
          </a:prstGeom>
          <a:noFill/>
          <a:ln>
            <a:noFill/>
          </a:ln>
        </p:spPr>
        <p:txBody>
          <a:bodyPr anchorCtr="0" anchor="t" bIns="121900" lIns="121900" spcFirstLastPara="1" rIns="121900" wrap="square" tIns="121900">
            <a:noAutofit/>
          </a:bodyPr>
          <a:lstStyle/>
          <a:p>
            <a:pPr indent="0" lvl="0" marL="0" rtl="0" algn="l">
              <a:lnSpc>
                <a:spcPct val="100000"/>
              </a:lnSpc>
              <a:spcBef>
                <a:spcPts val="0"/>
              </a:spcBef>
              <a:spcAft>
                <a:spcPts val="0"/>
              </a:spcAft>
              <a:buSzPts val="4000"/>
              <a:buNone/>
            </a:pPr>
            <a:r>
              <a:rPr lang="en"/>
              <a:t>Now, we will talk about this other thing</a:t>
            </a:r>
            <a:r>
              <a:rPr lang="en"/>
              <a:t>.</a:t>
            </a:r>
            <a:endParaRPr/>
          </a:p>
        </p:txBody>
      </p:sp>
      <p:sp>
        <p:nvSpPr>
          <p:cNvPr id="1222" name="Google Shape;1222;p32"/>
          <p:cNvSpPr/>
          <p:nvPr/>
        </p:nvSpPr>
        <p:spPr>
          <a:xfrm>
            <a:off x="1877699" y="2406079"/>
            <a:ext cx="1137913" cy="1725670"/>
          </a:xfrm>
          <a:prstGeom prst="rect">
            <a:avLst/>
          </a:prstGeom>
        </p:spPr>
        <p:txBody>
          <a:bodyPr>
            <a:prstTxWarp prst="textPlain"/>
          </a:bodyPr>
          <a:lstStyle/>
          <a:p>
            <a:pPr lvl="0" algn="ctr"/>
            <a:r>
              <a:rPr b="0" i="0">
                <a:ln>
                  <a:noFill/>
                </a:ln>
                <a:solidFill>
                  <a:schemeClr val="accent1"/>
                </a:solidFill>
                <a:latin typeface="Griffy"/>
              </a:rPr>
              <a:t>2</a:t>
            </a:r>
          </a:p>
        </p:txBody>
      </p:sp>
      <p:grpSp>
        <p:nvGrpSpPr>
          <p:cNvPr id="1223" name="Google Shape;1223;p32"/>
          <p:cNvGrpSpPr/>
          <p:nvPr/>
        </p:nvGrpSpPr>
        <p:grpSpPr>
          <a:xfrm>
            <a:off x="3096801" y="2998951"/>
            <a:ext cx="769354" cy="1037770"/>
            <a:chOff x="5399461" y="1997890"/>
            <a:chExt cx="1407527" cy="1898591"/>
          </a:xfrm>
        </p:grpSpPr>
        <p:sp>
          <p:nvSpPr>
            <p:cNvPr id="1224" name="Google Shape;1224;p32"/>
            <p:cNvSpPr/>
            <p:nvPr/>
          </p:nvSpPr>
          <p:spPr>
            <a:xfrm>
              <a:off x="5527411" y="2032082"/>
              <a:ext cx="1195808" cy="1864399"/>
            </a:xfrm>
            <a:custGeom>
              <a:rect b="b" l="l" r="r" t="t"/>
              <a:pathLst>
                <a:path extrusionOk="0" h="544350" w="349141">
                  <a:moveTo>
                    <a:pt x="97365" y="543990"/>
                  </a:moveTo>
                  <a:cubicBezTo>
                    <a:pt x="80506" y="541990"/>
                    <a:pt x="67361" y="524940"/>
                    <a:pt x="57551" y="510081"/>
                  </a:cubicBezTo>
                  <a:cubicBezTo>
                    <a:pt x="26500" y="461599"/>
                    <a:pt x="22975" y="400925"/>
                    <a:pt x="18879" y="345203"/>
                  </a:cubicBezTo>
                  <a:cubicBezTo>
                    <a:pt x="14307" y="281290"/>
                    <a:pt x="-7410" y="218806"/>
                    <a:pt x="877" y="154037"/>
                  </a:cubicBezTo>
                  <a:cubicBezTo>
                    <a:pt x="7259" y="104412"/>
                    <a:pt x="19927" y="49262"/>
                    <a:pt x="64218" y="20210"/>
                  </a:cubicBezTo>
                  <a:cubicBezTo>
                    <a:pt x="69742" y="16591"/>
                    <a:pt x="114891" y="-12270"/>
                    <a:pt x="160802" y="5637"/>
                  </a:cubicBezTo>
                  <a:cubicBezTo>
                    <a:pt x="194901" y="18972"/>
                    <a:pt x="210045" y="50500"/>
                    <a:pt x="217952" y="66597"/>
                  </a:cubicBezTo>
                  <a:cubicBezTo>
                    <a:pt x="244432" y="121747"/>
                    <a:pt x="234907" y="185374"/>
                    <a:pt x="211379" y="239666"/>
                  </a:cubicBezTo>
                  <a:cubicBezTo>
                    <a:pt x="218714" y="232809"/>
                    <a:pt x="227572" y="227475"/>
                    <a:pt x="235287" y="220616"/>
                  </a:cubicBezTo>
                  <a:cubicBezTo>
                    <a:pt x="260528" y="199376"/>
                    <a:pt x="259958" y="136987"/>
                    <a:pt x="305677" y="149750"/>
                  </a:cubicBezTo>
                  <a:cubicBezTo>
                    <a:pt x="369018" y="167372"/>
                    <a:pt x="349968" y="250430"/>
                    <a:pt x="322536" y="290054"/>
                  </a:cubicBezTo>
                  <a:cubicBezTo>
                    <a:pt x="297676" y="326058"/>
                    <a:pt x="255861" y="345584"/>
                    <a:pt x="213951" y="352347"/>
                  </a:cubicBezTo>
                  <a:cubicBezTo>
                    <a:pt x="207570" y="352423"/>
                    <a:pt x="201188" y="353157"/>
                    <a:pt x="194901" y="354538"/>
                  </a:cubicBezTo>
                  <a:cubicBezTo>
                    <a:pt x="183662" y="359396"/>
                    <a:pt x="187853" y="365301"/>
                    <a:pt x="187662" y="379017"/>
                  </a:cubicBezTo>
                  <a:cubicBezTo>
                    <a:pt x="186900" y="416917"/>
                    <a:pt x="177089" y="454084"/>
                    <a:pt x="159087" y="487412"/>
                  </a:cubicBezTo>
                  <a:cubicBezTo>
                    <a:pt x="149562" y="505795"/>
                    <a:pt x="136894" y="529322"/>
                    <a:pt x="117463" y="539609"/>
                  </a:cubicBezTo>
                  <a:cubicBezTo>
                    <a:pt x="111462" y="543209"/>
                    <a:pt x="104318" y="544743"/>
                    <a:pt x="97365" y="54399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25" name="Google Shape;1225;p32"/>
            <p:cNvSpPr/>
            <p:nvPr/>
          </p:nvSpPr>
          <p:spPr>
            <a:xfrm>
              <a:off x="5399461" y="1997890"/>
              <a:ext cx="1407527" cy="1713180"/>
            </a:xfrm>
            <a:custGeom>
              <a:rect b="b" l="l" r="r" t="t"/>
              <a:pathLst>
                <a:path extrusionOk="0" h="1713180" w="1407527">
                  <a:moveTo>
                    <a:pt x="512792" y="1569656"/>
                  </a:moveTo>
                  <a:cubicBezTo>
                    <a:pt x="516830" y="1570864"/>
                    <a:pt x="520420" y="1573597"/>
                    <a:pt x="522540" y="1577561"/>
                  </a:cubicBezTo>
                  <a:cubicBezTo>
                    <a:pt x="522540" y="1577626"/>
                    <a:pt x="522540" y="1577691"/>
                    <a:pt x="522540" y="1577756"/>
                  </a:cubicBezTo>
                  <a:cubicBezTo>
                    <a:pt x="526782" y="1585783"/>
                    <a:pt x="523520" y="1595640"/>
                    <a:pt x="515689" y="1599946"/>
                  </a:cubicBezTo>
                  <a:lnTo>
                    <a:pt x="307823" y="1713180"/>
                  </a:lnTo>
                  <a:lnTo>
                    <a:pt x="292159" y="1684790"/>
                  </a:lnTo>
                  <a:lnTo>
                    <a:pt x="500354" y="1570904"/>
                  </a:lnTo>
                  <a:cubicBezTo>
                    <a:pt x="504268" y="1568767"/>
                    <a:pt x="508755" y="1568449"/>
                    <a:pt x="512792" y="1569656"/>
                  </a:cubicBezTo>
                  <a:close/>
                  <a:moveTo>
                    <a:pt x="610975" y="1480415"/>
                  </a:moveTo>
                  <a:cubicBezTo>
                    <a:pt x="617501" y="1476009"/>
                    <a:pt x="626313" y="1477020"/>
                    <a:pt x="631859" y="1482796"/>
                  </a:cubicBezTo>
                  <a:lnTo>
                    <a:pt x="781643" y="1666191"/>
                  </a:lnTo>
                  <a:lnTo>
                    <a:pt x="756188" y="1687075"/>
                  </a:lnTo>
                  <a:lnTo>
                    <a:pt x="606408" y="1503030"/>
                  </a:lnTo>
                  <a:cubicBezTo>
                    <a:pt x="601512" y="1495523"/>
                    <a:pt x="603469" y="1485407"/>
                    <a:pt x="610975" y="1480415"/>
                  </a:cubicBezTo>
                  <a:close/>
                  <a:moveTo>
                    <a:pt x="269644" y="1306777"/>
                  </a:moveTo>
                  <a:cubicBezTo>
                    <a:pt x="269969" y="1306811"/>
                    <a:pt x="269969" y="1306842"/>
                    <a:pt x="270295" y="1306907"/>
                  </a:cubicBezTo>
                  <a:cubicBezTo>
                    <a:pt x="279106" y="1308703"/>
                    <a:pt x="284978" y="1317319"/>
                    <a:pt x="283022" y="1326161"/>
                  </a:cubicBezTo>
                  <a:lnTo>
                    <a:pt x="251044" y="1511186"/>
                  </a:lnTo>
                  <a:lnTo>
                    <a:pt x="218412" y="1505311"/>
                  </a:lnTo>
                  <a:cubicBezTo>
                    <a:pt x="218412" y="1505311"/>
                    <a:pt x="251044" y="1325510"/>
                    <a:pt x="251044" y="1319635"/>
                  </a:cubicBezTo>
                  <a:cubicBezTo>
                    <a:pt x="252675" y="1310957"/>
                    <a:pt x="260832" y="1305181"/>
                    <a:pt x="269644" y="1306777"/>
                  </a:cubicBezTo>
                  <a:close/>
                  <a:moveTo>
                    <a:pt x="695613" y="1201397"/>
                  </a:moveTo>
                  <a:cubicBezTo>
                    <a:pt x="699815" y="1201841"/>
                    <a:pt x="703812" y="1203871"/>
                    <a:pt x="706587" y="1207380"/>
                  </a:cubicBezTo>
                  <a:lnTo>
                    <a:pt x="811336" y="1335627"/>
                  </a:lnTo>
                  <a:lnTo>
                    <a:pt x="785885" y="1356511"/>
                  </a:lnTo>
                  <a:lnTo>
                    <a:pt x="681132" y="1227939"/>
                  </a:lnTo>
                  <a:cubicBezTo>
                    <a:pt x="675589" y="1220922"/>
                    <a:pt x="676562" y="1210610"/>
                    <a:pt x="683417" y="1204934"/>
                  </a:cubicBezTo>
                  <a:cubicBezTo>
                    <a:pt x="687008" y="1202095"/>
                    <a:pt x="691412" y="1200953"/>
                    <a:pt x="695613" y="1201397"/>
                  </a:cubicBezTo>
                  <a:close/>
                  <a:moveTo>
                    <a:pt x="1031685" y="1077645"/>
                  </a:moveTo>
                  <a:cubicBezTo>
                    <a:pt x="1035682" y="1076524"/>
                    <a:pt x="1040087" y="1076933"/>
                    <a:pt x="1044002" y="1079136"/>
                  </a:cubicBezTo>
                  <a:lnTo>
                    <a:pt x="1223481" y="1177032"/>
                  </a:lnTo>
                  <a:lnTo>
                    <a:pt x="1207818" y="1205419"/>
                  </a:lnTo>
                  <a:lnTo>
                    <a:pt x="1028014" y="1107523"/>
                  </a:lnTo>
                  <a:cubicBezTo>
                    <a:pt x="1020182" y="1103347"/>
                    <a:pt x="1017246" y="1093655"/>
                    <a:pt x="1021487" y="1085857"/>
                  </a:cubicBezTo>
                  <a:cubicBezTo>
                    <a:pt x="1021487" y="1085693"/>
                    <a:pt x="1021816" y="1085498"/>
                    <a:pt x="1021816" y="1085333"/>
                  </a:cubicBezTo>
                  <a:cubicBezTo>
                    <a:pt x="1024099" y="1081417"/>
                    <a:pt x="1027688" y="1078767"/>
                    <a:pt x="1031685" y="1077645"/>
                  </a:cubicBezTo>
                  <a:close/>
                  <a:moveTo>
                    <a:pt x="315981" y="1033799"/>
                  </a:moveTo>
                  <a:cubicBezTo>
                    <a:pt x="320061" y="1034195"/>
                    <a:pt x="323977" y="1036144"/>
                    <a:pt x="326748" y="1039553"/>
                  </a:cubicBezTo>
                  <a:cubicBezTo>
                    <a:pt x="326748" y="1039683"/>
                    <a:pt x="327074" y="1039848"/>
                    <a:pt x="327074" y="1039978"/>
                  </a:cubicBezTo>
                  <a:lnTo>
                    <a:pt x="476856" y="1223372"/>
                  </a:lnTo>
                  <a:lnTo>
                    <a:pt x="451405" y="1243931"/>
                  </a:lnTo>
                  <a:lnTo>
                    <a:pt x="301622" y="1060211"/>
                  </a:lnTo>
                  <a:cubicBezTo>
                    <a:pt x="296076" y="1053161"/>
                    <a:pt x="297378" y="1042979"/>
                    <a:pt x="304233" y="1037367"/>
                  </a:cubicBezTo>
                  <a:cubicBezTo>
                    <a:pt x="307659" y="1034561"/>
                    <a:pt x="311902" y="1033403"/>
                    <a:pt x="315981" y="1033799"/>
                  </a:cubicBezTo>
                  <a:close/>
                  <a:moveTo>
                    <a:pt x="18374" y="978955"/>
                  </a:moveTo>
                  <a:lnTo>
                    <a:pt x="222979" y="1003755"/>
                  </a:lnTo>
                  <a:lnTo>
                    <a:pt x="219064" y="1036387"/>
                  </a:lnTo>
                  <a:lnTo>
                    <a:pt x="14459" y="1011587"/>
                  </a:lnTo>
                  <a:cubicBezTo>
                    <a:pt x="5647" y="1010412"/>
                    <a:pt x="-883" y="1002285"/>
                    <a:pt x="97" y="993313"/>
                  </a:cubicBezTo>
                  <a:cubicBezTo>
                    <a:pt x="1406" y="984436"/>
                    <a:pt x="9563" y="978170"/>
                    <a:pt x="18374" y="978955"/>
                  </a:cubicBezTo>
                  <a:close/>
                  <a:moveTo>
                    <a:pt x="863873" y="817095"/>
                  </a:moveTo>
                  <a:lnTo>
                    <a:pt x="885738" y="841245"/>
                  </a:lnTo>
                  <a:cubicBezTo>
                    <a:pt x="885738" y="841245"/>
                    <a:pt x="737914" y="974384"/>
                    <a:pt x="733022" y="978300"/>
                  </a:cubicBezTo>
                  <a:cubicBezTo>
                    <a:pt x="730083" y="981106"/>
                    <a:pt x="726167" y="982641"/>
                    <a:pt x="722251" y="982542"/>
                  </a:cubicBezTo>
                  <a:cubicBezTo>
                    <a:pt x="713114" y="982641"/>
                    <a:pt x="705933" y="975395"/>
                    <a:pt x="705607" y="966388"/>
                  </a:cubicBezTo>
                  <a:cubicBezTo>
                    <a:pt x="705607" y="961561"/>
                    <a:pt x="707892" y="956960"/>
                    <a:pt x="711483" y="953825"/>
                  </a:cubicBezTo>
                  <a:close/>
                  <a:moveTo>
                    <a:pt x="1392843" y="746284"/>
                  </a:moveTo>
                  <a:lnTo>
                    <a:pt x="1407527" y="775329"/>
                  </a:lnTo>
                  <a:lnTo>
                    <a:pt x="1223807" y="867025"/>
                  </a:lnTo>
                  <a:cubicBezTo>
                    <a:pt x="1221525" y="868036"/>
                    <a:pt x="1219237" y="868591"/>
                    <a:pt x="1216629" y="868656"/>
                  </a:cubicBezTo>
                  <a:cubicBezTo>
                    <a:pt x="1210432" y="868755"/>
                    <a:pt x="1204556" y="865165"/>
                    <a:pt x="1201946" y="859519"/>
                  </a:cubicBezTo>
                  <a:cubicBezTo>
                    <a:pt x="1198030" y="851427"/>
                    <a:pt x="1201292" y="841635"/>
                    <a:pt x="1209452" y="837689"/>
                  </a:cubicBezTo>
                  <a:cubicBezTo>
                    <a:pt x="1209452" y="837689"/>
                    <a:pt x="1209452" y="837654"/>
                    <a:pt x="1209452" y="837654"/>
                  </a:cubicBezTo>
                  <a:close/>
                  <a:moveTo>
                    <a:pt x="995056" y="703864"/>
                  </a:moveTo>
                  <a:lnTo>
                    <a:pt x="1027688" y="703864"/>
                  </a:lnTo>
                  <a:cubicBezTo>
                    <a:pt x="1027688" y="703864"/>
                    <a:pt x="1024423" y="902922"/>
                    <a:pt x="1024098" y="909123"/>
                  </a:cubicBezTo>
                  <a:cubicBezTo>
                    <a:pt x="1024423" y="917966"/>
                    <a:pt x="1017246" y="925273"/>
                    <a:pt x="1008434" y="925438"/>
                  </a:cubicBezTo>
                  <a:cubicBezTo>
                    <a:pt x="1008109" y="925469"/>
                    <a:pt x="1007780" y="925438"/>
                    <a:pt x="1007454" y="925438"/>
                  </a:cubicBezTo>
                  <a:cubicBezTo>
                    <a:pt x="998643" y="924917"/>
                    <a:pt x="991466" y="917671"/>
                    <a:pt x="991466" y="908794"/>
                  </a:cubicBezTo>
                  <a:cubicBezTo>
                    <a:pt x="991466" y="902268"/>
                    <a:pt x="995056" y="703864"/>
                    <a:pt x="995056" y="703864"/>
                  </a:cubicBezTo>
                  <a:close/>
                  <a:moveTo>
                    <a:pt x="78581" y="587571"/>
                  </a:moveTo>
                  <a:cubicBezTo>
                    <a:pt x="82741" y="587187"/>
                    <a:pt x="87065" y="588395"/>
                    <a:pt x="90491" y="591283"/>
                  </a:cubicBezTo>
                  <a:lnTo>
                    <a:pt x="279432" y="748243"/>
                  </a:lnTo>
                  <a:lnTo>
                    <a:pt x="258547" y="773372"/>
                  </a:lnTo>
                  <a:lnTo>
                    <a:pt x="69606" y="616412"/>
                  </a:lnTo>
                  <a:cubicBezTo>
                    <a:pt x="62754" y="610636"/>
                    <a:pt x="61774" y="600355"/>
                    <a:pt x="67650" y="593404"/>
                  </a:cubicBezTo>
                  <a:cubicBezTo>
                    <a:pt x="70423" y="589928"/>
                    <a:pt x="74420" y="587954"/>
                    <a:pt x="78581" y="587571"/>
                  </a:cubicBezTo>
                  <a:close/>
                  <a:moveTo>
                    <a:pt x="538205" y="509376"/>
                  </a:moveTo>
                  <a:cubicBezTo>
                    <a:pt x="547342" y="508296"/>
                    <a:pt x="555502" y="514727"/>
                    <a:pt x="556482" y="523734"/>
                  </a:cubicBezTo>
                  <a:cubicBezTo>
                    <a:pt x="556482" y="530911"/>
                    <a:pt x="586178" y="758686"/>
                    <a:pt x="586178" y="758686"/>
                  </a:cubicBezTo>
                  <a:lnTo>
                    <a:pt x="553546" y="762927"/>
                  </a:lnTo>
                  <a:cubicBezTo>
                    <a:pt x="553546" y="762927"/>
                    <a:pt x="524830" y="534502"/>
                    <a:pt x="523850" y="527650"/>
                  </a:cubicBezTo>
                  <a:cubicBezTo>
                    <a:pt x="522870" y="518643"/>
                    <a:pt x="529071" y="510451"/>
                    <a:pt x="538205" y="509376"/>
                  </a:cubicBezTo>
                  <a:close/>
                  <a:moveTo>
                    <a:pt x="1164743" y="464996"/>
                  </a:moveTo>
                  <a:lnTo>
                    <a:pt x="1197376" y="464996"/>
                  </a:lnTo>
                  <a:cubicBezTo>
                    <a:pt x="1197376" y="464996"/>
                    <a:pt x="1194114" y="663725"/>
                    <a:pt x="1194114" y="670255"/>
                  </a:cubicBezTo>
                  <a:cubicBezTo>
                    <a:pt x="1194114" y="679258"/>
                    <a:pt x="1186933" y="686569"/>
                    <a:pt x="1177800" y="686569"/>
                  </a:cubicBezTo>
                  <a:cubicBezTo>
                    <a:pt x="1177471" y="686569"/>
                    <a:pt x="1177471" y="686569"/>
                    <a:pt x="1177145" y="686569"/>
                  </a:cubicBezTo>
                  <a:cubicBezTo>
                    <a:pt x="1168334" y="686405"/>
                    <a:pt x="1161156" y="679097"/>
                    <a:pt x="1161482" y="670255"/>
                  </a:cubicBezTo>
                  <a:cubicBezTo>
                    <a:pt x="1161482" y="670155"/>
                    <a:pt x="1161482" y="670025"/>
                    <a:pt x="1161482" y="669926"/>
                  </a:cubicBezTo>
                  <a:cubicBezTo>
                    <a:pt x="1161482" y="663725"/>
                    <a:pt x="1164743" y="464996"/>
                    <a:pt x="1164743" y="464996"/>
                  </a:cubicBezTo>
                  <a:close/>
                  <a:moveTo>
                    <a:pt x="786700" y="381891"/>
                  </a:moveTo>
                  <a:cubicBezTo>
                    <a:pt x="790779" y="381851"/>
                    <a:pt x="794857" y="383369"/>
                    <a:pt x="797958" y="386452"/>
                  </a:cubicBezTo>
                  <a:cubicBezTo>
                    <a:pt x="798287" y="386517"/>
                    <a:pt x="798287" y="386613"/>
                    <a:pt x="798287" y="386678"/>
                  </a:cubicBezTo>
                  <a:lnTo>
                    <a:pt x="942191" y="514596"/>
                  </a:lnTo>
                  <a:lnTo>
                    <a:pt x="919350" y="537766"/>
                  </a:lnTo>
                  <a:lnTo>
                    <a:pt x="775439" y="409848"/>
                  </a:lnTo>
                  <a:cubicBezTo>
                    <a:pt x="768916" y="403517"/>
                    <a:pt x="768916" y="393174"/>
                    <a:pt x="775439" y="386778"/>
                  </a:cubicBezTo>
                  <a:cubicBezTo>
                    <a:pt x="775439" y="386747"/>
                    <a:pt x="775439" y="386713"/>
                    <a:pt x="775439" y="386678"/>
                  </a:cubicBezTo>
                  <a:cubicBezTo>
                    <a:pt x="778541" y="383530"/>
                    <a:pt x="782621" y="381932"/>
                    <a:pt x="786700" y="381891"/>
                  </a:cubicBezTo>
                  <a:close/>
                  <a:moveTo>
                    <a:pt x="310759" y="269203"/>
                  </a:moveTo>
                  <a:lnTo>
                    <a:pt x="324137" y="298899"/>
                  </a:lnTo>
                  <a:lnTo>
                    <a:pt x="100608" y="401036"/>
                  </a:lnTo>
                  <a:cubicBezTo>
                    <a:pt x="98648" y="401951"/>
                    <a:pt x="96366" y="402376"/>
                    <a:pt x="94081" y="402342"/>
                  </a:cubicBezTo>
                  <a:cubicBezTo>
                    <a:pt x="87555" y="402376"/>
                    <a:pt x="81679" y="398525"/>
                    <a:pt x="79072" y="392554"/>
                  </a:cubicBezTo>
                  <a:cubicBezTo>
                    <a:pt x="75482" y="384362"/>
                    <a:pt x="79072" y="374866"/>
                    <a:pt x="87229" y="371015"/>
                  </a:cubicBezTo>
                  <a:close/>
                  <a:moveTo>
                    <a:pt x="856409" y="48905"/>
                  </a:moveTo>
                  <a:cubicBezTo>
                    <a:pt x="860529" y="48317"/>
                    <a:pt x="864852" y="49263"/>
                    <a:pt x="868443" y="51874"/>
                  </a:cubicBezTo>
                  <a:cubicBezTo>
                    <a:pt x="875624" y="57290"/>
                    <a:pt x="877254" y="67507"/>
                    <a:pt x="871708" y="74718"/>
                  </a:cubicBezTo>
                  <a:lnTo>
                    <a:pt x="759778" y="228742"/>
                  </a:lnTo>
                  <a:lnTo>
                    <a:pt x="733344" y="209488"/>
                  </a:lnTo>
                  <a:lnTo>
                    <a:pt x="845602" y="55139"/>
                  </a:lnTo>
                  <a:cubicBezTo>
                    <a:pt x="848375" y="51614"/>
                    <a:pt x="852290" y="49492"/>
                    <a:pt x="856409" y="48905"/>
                  </a:cubicBezTo>
                  <a:close/>
                  <a:moveTo>
                    <a:pt x="495254" y="1022"/>
                  </a:moveTo>
                  <a:cubicBezTo>
                    <a:pt x="499129" y="2466"/>
                    <a:pt x="502474" y="5387"/>
                    <a:pt x="504267" y="9450"/>
                  </a:cubicBezTo>
                  <a:cubicBezTo>
                    <a:pt x="507532" y="15976"/>
                    <a:pt x="605428" y="223517"/>
                    <a:pt x="605428" y="223517"/>
                  </a:cubicBezTo>
                  <a:lnTo>
                    <a:pt x="575732" y="237546"/>
                  </a:lnTo>
                  <a:cubicBezTo>
                    <a:pt x="575732" y="237546"/>
                    <a:pt x="477836" y="29680"/>
                    <a:pt x="474900" y="22828"/>
                  </a:cubicBezTo>
                  <a:cubicBezTo>
                    <a:pt x="471310" y="14702"/>
                    <a:pt x="474900" y="5140"/>
                    <a:pt x="483057" y="1454"/>
                  </a:cubicBezTo>
                  <a:cubicBezTo>
                    <a:pt x="486973" y="-389"/>
                    <a:pt x="491379" y="-422"/>
                    <a:pt x="495254" y="1022"/>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226" name="Google Shape;1226;p32"/>
          <p:cNvGrpSpPr/>
          <p:nvPr/>
        </p:nvGrpSpPr>
        <p:grpSpPr>
          <a:xfrm flipH="1" rot="-1206802">
            <a:off x="313305" y="2183039"/>
            <a:ext cx="2111241" cy="2254078"/>
            <a:chOff x="8487272" y="-1089426"/>
            <a:chExt cx="5401867" cy="5767332"/>
          </a:xfrm>
        </p:grpSpPr>
        <p:sp>
          <p:nvSpPr>
            <p:cNvPr id="1227" name="Google Shape;1227;p32"/>
            <p:cNvSpPr/>
            <p:nvPr/>
          </p:nvSpPr>
          <p:spPr>
            <a:xfrm flipH="1" rot="-1626193">
              <a:off x="9832812" y="-613098"/>
              <a:ext cx="2889480" cy="3309040"/>
            </a:xfrm>
            <a:custGeom>
              <a:rect b="b" l="l" r="r" t="t"/>
              <a:pathLst>
                <a:path extrusionOk="0" h="1020889" w="933640">
                  <a:moveTo>
                    <a:pt x="-990" y="998237"/>
                  </a:moveTo>
                  <a:cubicBezTo>
                    <a:pt x="248" y="1000904"/>
                    <a:pt x="17489" y="937277"/>
                    <a:pt x="17489" y="937277"/>
                  </a:cubicBezTo>
                  <a:lnTo>
                    <a:pt x="79686" y="998332"/>
                  </a:lnTo>
                  <a:lnTo>
                    <a:pt x="96927" y="910798"/>
                  </a:lnTo>
                  <a:lnTo>
                    <a:pt x="173698" y="998332"/>
                  </a:lnTo>
                  <a:lnTo>
                    <a:pt x="200178" y="900225"/>
                  </a:lnTo>
                  <a:lnTo>
                    <a:pt x="294190" y="975663"/>
                  </a:lnTo>
                  <a:lnTo>
                    <a:pt x="294190" y="853933"/>
                  </a:lnTo>
                  <a:lnTo>
                    <a:pt x="408490" y="918798"/>
                  </a:lnTo>
                  <a:cubicBezTo>
                    <a:pt x="408490" y="918798"/>
                    <a:pt x="390678" y="792307"/>
                    <a:pt x="391345" y="795640"/>
                  </a:cubicBezTo>
                  <a:cubicBezTo>
                    <a:pt x="392012" y="798974"/>
                    <a:pt x="513169" y="832693"/>
                    <a:pt x="513169" y="832693"/>
                  </a:cubicBezTo>
                  <a:lnTo>
                    <a:pt x="461449" y="722870"/>
                  </a:lnTo>
                  <a:lnTo>
                    <a:pt x="564795" y="722870"/>
                  </a:lnTo>
                  <a:lnTo>
                    <a:pt x="490595" y="638097"/>
                  </a:lnTo>
                  <a:lnTo>
                    <a:pt x="605847" y="607617"/>
                  </a:lnTo>
                  <a:lnTo>
                    <a:pt x="521456" y="530178"/>
                  </a:lnTo>
                  <a:lnTo>
                    <a:pt x="632327" y="483220"/>
                  </a:lnTo>
                  <a:lnTo>
                    <a:pt x="521456" y="403782"/>
                  </a:lnTo>
                  <a:lnTo>
                    <a:pt x="648139" y="356157"/>
                  </a:lnTo>
                  <a:lnTo>
                    <a:pt x="551746" y="248143"/>
                  </a:lnTo>
                  <a:lnTo>
                    <a:pt x="647662" y="223569"/>
                  </a:lnTo>
                  <a:lnTo>
                    <a:pt x="625851" y="64787"/>
                  </a:lnTo>
                  <a:lnTo>
                    <a:pt x="754248" y="132224"/>
                  </a:lnTo>
                  <a:lnTo>
                    <a:pt x="846926" y="-174"/>
                  </a:lnTo>
                  <a:lnTo>
                    <a:pt x="932651" y="148131"/>
                  </a:lnTo>
                  <a:lnTo>
                    <a:pt x="723101" y="310056"/>
                  </a:lnTo>
                  <a:lnTo>
                    <a:pt x="675476" y="530464"/>
                  </a:lnTo>
                  <a:lnTo>
                    <a:pt x="597371" y="831645"/>
                  </a:lnTo>
                  <a:lnTo>
                    <a:pt x="405442" y="987950"/>
                  </a:lnTo>
                  <a:lnTo>
                    <a:pt x="182462" y="1020716"/>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228" name="Google Shape;1228;p32"/>
            <p:cNvSpPr/>
            <p:nvPr/>
          </p:nvSpPr>
          <p:spPr>
            <a:xfrm flipH="1" rot="-1625122">
              <a:off x="9188887" y="-55620"/>
              <a:ext cx="3998637" cy="4045011"/>
            </a:xfrm>
            <a:custGeom>
              <a:rect b="b" l="l" r="r" t="t"/>
              <a:pathLst>
                <a:path extrusionOk="0" h="1263646" w="1249159">
                  <a:moveTo>
                    <a:pt x="1482" y="883656"/>
                  </a:moveTo>
                  <a:cubicBezTo>
                    <a:pt x="-804" y="882437"/>
                    <a:pt x="-1661" y="879608"/>
                    <a:pt x="-423" y="877332"/>
                  </a:cubicBezTo>
                  <a:cubicBezTo>
                    <a:pt x="434" y="875712"/>
                    <a:pt x="2244" y="874750"/>
                    <a:pt x="4054" y="874893"/>
                  </a:cubicBezTo>
                  <a:cubicBezTo>
                    <a:pt x="80729" y="879313"/>
                    <a:pt x="157501" y="871102"/>
                    <a:pt x="231511" y="850604"/>
                  </a:cubicBezTo>
                  <a:cubicBezTo>
                    <a:pt x="291708" y="833840"/>
                    <a:pt x="372862" y="810314"/>
                    <a:pt x="453919" y="741162"/>
                  </a:cubicBezTo>
                  <a:cubicBezTo>
                    <a:pt x="519261" y="687098"/>
                    <a:pt x="568601" y="616318"/>
                    <a:pt x="596794" y="536374"/>
                  </a:cubicBezTo>
                  <a:cubicBezTo>
                    <a:pt x="628227" y="442553"/>
                    <a:pt x="624417" y="341874"/>
                    <a:pt x="623274" y="315775"/>
                  </a:cubicBezTo>
                  <a:cubicBezTo>
                    <a:pt x="621084" y="268150"/>
                    <a:pt x="613749" y="218621"/>
                    <a:pt x="630323" y="149755"/>
                  </a:cubicBezTo>
                  <a:cubicBezTo>
                    <a:pt x="641752" y="102797"/>
                    <a:pt x="656326" y="80698"/>
                    <a:pt x="665565" y="68602"/>
                  </a:cubicBezTo>
                  <a:cubicBezTo>
                    <a:pt x="691092" y="36445"/>
                    <a:pt x="726430" y="13509"/>
                    <a:pt x="766245" y="3260"/>
                  </a:cubicBezTo>
                  <a:cubicBezTo>
                    <a:pt x="781770" y="-740"/>
                    <a:pt x="810441" y="-5788"/>
                    <a:pt x="903880" y="17357"/>
                  </a:cubicBezTo>
                  <a:cubicBezTo>
                    <a:pt x="988367" y="38407"/>
                    <a:pt x="1045708" y="52600"/>
                    <a:pt x="1114002" y="95081"/>
                  </a:cubicBezTo>
                  <a:cubicBezTo>
                    <a:pt x="1165818" y="127276"/>
                    <a:pt x="1198394" y="143468"/>
                    <a:pt x="1221634" y="183378"/>
                  </a:cubicBezTo>
                  <a:cubicBezTo>
                    <a:pt x="1239827" y="216277"/>
                    <a:pt x="1248971" y="253425"/>
                    <a:pt x="1248114" y="291010"/>
                  </a:cubicBezTo>
                  <a:cubicBezTo>
                    <a:pt x="1248591" y="333721"/>
                    <a:pt x="1237637" y="375773"/>
                    <a:pt x="1216396" y="412835"/>
                  </a:cubicBezTo>
                  <a:cubicBezTo>
                    <a:pt x="1206871" y="428647"/>
                    <a:pt x="1180677" y="472748"/>
                    <a:pt x="1129813" y="495798"/>
                  </a:cubicBezTo>
                  <a:cubicBezTo>
                    <a:pt x="1044088" y="534945"/>
                    <a:pt x="949981" y="485035"/>
                    <a:pt x="903880" y="460460"/>
                  </a:cubicBezTo>
                  <a:cubicBezTo>
                    <a:pt x="864351" y="439343"/>
                    <a:pt x="828728" y="411749"/>
                    <a:pt x="798344" y="378831"/>
                  </a:cubicBezTo>
                  <a:cubicBezTo>
                    <a:pt x="796438" y="376983"/>
                    <a:pt x="793486" y="377002"/>
                    <a:pt x="791580" y="378879"/>
                  </a:cubicBezTo>
                  <a:cubicBezTo>
                    <a:pt x="790628" y="379850"/>
                    <a:pt x="790152" y="381184"/>
                    <a:pt x="790248" y="382546"/>
                  </a:cubicBezTo>
                  <a:cubicBezTo>
                    <a:pt x="792723" y="409397"/>
                    <a:pt x="797105" y="436038"/>
                    <a:pt x="803297" y="462270"/>
                  </a:cubicBezTo>
                  <a:cubicBezTo>
                    <a:pt x="812631" y="497541"/>
                    <a:pt x="823775" y="532288"/>
                    <a:pt x="836824" y="566378"/>
                  </a:cubicBezTo>
                  <a:cubicBezTo>
                    <a:pt x="846349" y="595430"/>
                    <a:pt x="859589" y="637339"/>
                    <a:pt x="871686" y="690203"/>
                  </a:cubicBezTo>
                  <a:cubicBezTo>
                    <a:pt x="871972" y="691356"/>
                    <a:pt x="872733" y="692375"/>
                    <a:pt x="873686" y="693061"/>
                  </a:cubicBezTo>
                  <a:cubicBezTo>
                    <a:pt x="904548" y="714016"/>
                    <a:pt x="935789" y="734304"/>
                    <a:pt x="966554" y="755449"/>
                  </a:cubicBezTo>
                  <a:cubicBezTo>
                    <a:pt x="980652" y="764231"/>
                    <a:pt x="992559" y="776081"/>
                    <a:pt x="1001416" y="790121"/>
                  </a:cubicBezTo>
                  <a:cubicBezTo>
                    <a:pt x="1017894" y="818696"/>
                    <a:pt x="1007512" y="854795"/>
                    <a:pt x="970365" y="852319"/>
                  </a:cubicBezTo>
                  <a:cubicBezTo>
                    <a:pt x="955030" y="851290"/>
                    <a:pt x="939885" y="848776"/>
                    <a:pt x="925026" y="844794"/>
                  </a:cubicBezTo>
                  <a:cubicBezTo>
                    <a:pt x="904166" y="839174"/>
                    <a:pt x="902547" y="835269"/>
                    <a:pt x="905214" y="856796"/>
                  </a:cubicBezTo>
                  <a:cubicBezTo>
                    <a:pt x="908261" y="880894"/>
                    <a:pt x="912453" y="902515"/>
                    <a:pt x="907405" y="926804"/>
                  </a:cubicBezTo>
                  <a:cubicBezTo>
                    <a:pt x="901594" y="955379"/>
                    <a:pt x="889498" y="970333"/>
                    <a:pt x="840730" y="1041104"/>
                  </a:cubicBezTo>
                  <a:cubicBezTo>
                    <a:pt x="797962" y="1103112"/>
                    <a:pt x="812155" y="1083871"/>
                    <a:pt x="787771" y="1118733"/>
                  </a:cubicBezTo>
                  <a:cubicBezTo>
                    <a:pt x="763387" y="1153594"/>
                    <a:pt x="729954" y="1199029"/>
                    <a:pt x="688425" y="1252559"/>
                  </a:cubicBezTo>
                  <a:cubicBezTo>
                    <a:pt x="686805" y="1254636"/>
                    <a:pt x="683853" y="1254997"/>
                    <a:pt x="681758" y="1253388"/>
                  </a:cubicBezTo>
                  <a:cubicBezTo>
                    <a:pt x="681758" y="1253359"/>
                    <a:pt x="681663" y="1253341"/>
                    <a:pt x="681663" y="1253321"/>
                  </a:cubicBezTo>
                  <a:lnTo>
                    <a:pt x="637657" y="1216841"/>
                  </a:lnTo>
                  <a:cubicBezTo>
                    <a:pt x="635847" y="1215193"/>
                    <a:pt x="632990" y="1215193"/>
                    <a:pt x="631180" y="1216841"/>
                  </a:cubicBezTo>
                  <a:lnTo>
                    <a:pt x="589174" y="1261989"/>
                  </a:lnTo>
                  <a:cubicBezTo>
                    <a:pt x="587651" y="1263627"/>
                    <a:pt x="585174" y="1263951"/>
                    <a:pt x="583269" y="1262751"/>
                  </a:cubicBezTo>
                  <a:cubicBezTo>
                    <a:pt x="559647" y="1248244"/>
                    <a:pt x="538692" y="1229823"/>
                    <a:pt x="521261" y="1208268"/>
                  </a:cubicBezTo>
                  <a:cubicBezTo>
                    <a:pt x="495448" y="1176264"/>
                    <a:pt x="492686" y="1156262"/>
                    <a:pt x="471826" y="1130639"/>
                  </a:cubicBezTo>
                  <a:cubicBezTo>
                    <a:pt x="444680" y="1097873"/>
                    <a:pt x="412105" y="1086539"/>
                    <a:pt x="376576" y="1072346"/>
                  </a:cubicBezTo>
                  <a:cubicBezTo>
                    <a:pt x="359622" y="1065679"/>
                    <a:pt x="287613" y="1030245"/>
                    <a:pt x="143595" y="959380"/>
                  </a:cubicBezTo>
                  <a:cubicBezTo>
                    <a:pt x="108161" y="942997"/>
                    <a:pt x="59204" y="917755"/>
                    <a:pt x="1482" y="88365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229" name="Google Shape;1229;p32"/>
            <p:cNvSpPr/>
            <p:nvPr/>
          </p:nvSpPr>
          <p:spPr>
            <a:xfrm flipH="1" rot="-1624665">
              <a:off x="11327128" y="2227487"/>
              <a:ext cx="548690" cy="1698077"/>
            </a:xfrm>
            <a:custGeom>
              <a:rect b="b" l="l" r="r" t="t"/>
              <a:pathLst>
                <a:path extrusionOk="0" h="1698820" w="548930">
                  <a:moveTo>
                    <a:pt x="259864" y="1416385"/>
                  </a:moveTo>
                  <a:cubicBezTo>
                    <a:pt x="161958" y="1499500"/>
                    <a:pt x="74725" y="1594357"/>
                    <a:pt x="0" y="1698820"/>
                  </a:cubicBezTo>
                  <a:cubicBezTo>
                    <a:pt x="97601" y="1615555"/>
                    <a:pt x="185135" y="1520698"/>
                    <a:pt x="259864" y="1416385"/>
                  </a:cubicBezTo>
                  <a:close/>
                  <a:moveTo>
                    <a:pt x="32227" y="73205"/>
                  </a:moveTo>
                  <a:cubicBezTo>
                    <a:pt x="68524" y="216862"/>
                    <a:pt x="120372" y="378209"/>
                    <a:pt x="255186" y="460866"/>
                  </a:cubicBezTo>
                  <a:cubicBezTo>
                    <a:pt x="371696" y="542607"/>
                    <a:pt x="551346" y="491059"/>
                    <a:pt x="548906" y="331541"/>
                  </a:cubicBezTo>
                  <a:cubicBezTo>
                    <a:pt x="549518" y="204966"/>
                    <a:pt x="494614" y="72289"/>
                    <a:pt x="388472" y="0"/>
                  </a:cubicBezTo>
                  <a:cubicBezTo>
                    <a:pt x="495529" y="89673"/>
                    <a:pt x="560802" y="267796"/>
                    <a:pt x="513218" y="400166"/>
                  </a:cubicBezTo>
                  <a:cubicBezTo>
                    <a:pt x="470213" y="491668"/>
                    <a:pt x="342723" y="495331"/>
                    <a:pt x="265862" y="443174"/>
                  </a:cubicBezTo>
                  <a:cubicBezTo>
                    <a:pt x="134709" y="363873"/>
                    <a:pt x="81637" y="212286"/>
                    <a:pt x="32227" y="73205"/>
                  </a:cubicBezTo>
                  <a:close/>
                </a:path>
              </a:pathLst>
            </a:custGeom>
            <a:solidFill>
              <a:srgbClr val="43434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230" name="Google Shape;1230;p32"/>
            <p:cNvSpPr/>
            <p:nvPr/>
          </p:nvSpPr>
          <p:spPr>
            <a:xfrm flipH="1" rot="-1625122">
              <a:off x="9674606" y="938459"/>
              <a:ext cx="79274" cy="169522"/>
            </a:xfrm>
            <a:custGeom>
              <a:rect b="b" l="l" r="r" t="t"/>
              <a:pathLst>
                <a:path extrusionOk="0" h="52958" w="24765">
                  <a:moveTo>
                    <a:pt x="24765" y="26480"/>
                  </a:moveTo>
                  <a:cubicBezTo>
                    <a:pt x="24765" y="41104"/>
                    <a:pt x="19221" y="52959"/>
                    <a:pt x="12382" y="52959"/>
                  </a:cubicBezTo>
                  <a:cubicBezTo>
                    <a:pt x="5544" y="52959"/>
                    <a:pt x="0" y="41104"/>
                    <a:pt x="0" y="26480"/>
                  </a:cubicBezTo>
                  <a:cubicBezTo>
                    <a:pt x="0" y="11855"/>
                    <a:pt x="5544" y="0"/>
                    <a:pt x="12382" y="0"/>
                  </a:cubicBezTo>
                  <a:cubicBezTo>
                    <a:pt x="19221" y="0"/>
                    <a:pt x="24765" y="11855"/>
                    <a:pt x="24765" y="26480"/>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231" name="Google Shape;1231;p32"/>
            <p:cNvSpPr/>
            <p:nvPr/>
          </p:nvSpPr>
          <p:spPr>
            <a:xfrm flipH="1" rot="-1625122">
              <a:off x="9847249" y="1470794"/>
              <a:ext cx="96839" cy="73372"/>
            </a:xfrm>
            <a:custGeom>
              <a:rect b="b" l="l" r="r" t="t"/>
              <a:pathLst>
                <a:path extrusionOk="0" h="22921" w="30252">
                  <a:moveTo>
                    <a:pt x="27966" y="-174"/>
                  </a:moveTo>
                  <a:cubicBezTo>
                    <a:pt x="31491" y="8199"/>
                    <a:pt x="27585" y="17876"/>
                    <a:pt x="19203" y="21439"/>
                  </a:cubicBezTo>
                  <a:cubicBezTo>
                    <a:pt x="15679" y="22953"/>
                    <a:pt x="11679" y="23163"/>
                    <a:pt x="7964" y="22020"/>
                  </a:cubicBezTo>
                  <a:cubicBezTo>
                    <a:pt x="4059" y="20848"/>
                    <a:pt x="820" y="18133"/>
                    <a:pt x="-990" y="14495"/>
                  </a:cubicBezTo>
                  <a:cubicBezTo>
                    <a:pt x="6630" y="20553"/>
                    <a:pt x="17680" y="19296"/>
                    <a:pt x="23776" y="11685"/>
                  </a:cubicBezTo>
                  <a:cubicBezTo>
                    <a:pt x="26442" y="8332"/>
                    <a:pt x="27776" y="4113"/>
                    <a:pt x="27585" y="-174"/>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232" name="Google Shape;1232;p32"/>
            <p:cNvSpPr/>
            <p:nvPr/>
          </p:nvSpPr>
          <p:spPr>
            <a:xfrm flipH="1" rot="-1625122">
              <a:off x="9931721" y="1084819"/>
              <a:ext cx="345110" cy="386051"/>
            </a:xfrm>
            <a:custGeom>
              <a:rect b="b" l="l" r="r" t="t"/>
              <a:pathLst>
                <a:path extrusionOk="0" h="120601" w="107811">
                  <a:moveTo>
                    <a:pt x="14246" y="2697"/>
                  </a:moveTo>
                  <a:cubicBezTo>
                    <a:pt x="27963" y="-5208"/>
                    <a:pt x="46441" y="4888"/>
                    <a:pt x="60919" y="12794"/>
                  </a:cubicBezTo>
                  <a:cubicBezTo>
                    <a:pt x="79017" y="22319"/>
                    <a:pt x="100352" y="34416"/>
                    <a:pt x="105592" y="58895"/>
                  </a:cubicBezTo>
                  <a:cubicBezTo>
                    <a:pt x="109307" y="76326"/>
                    <a:pt x="105115" y="101662"/>
                    <a:pt x="85970" y="114045"/>
                  </a:cubicBezTo>
                  <a:cubicBezTo>
                    <a:pt x="63967" y="128142"/>
                    <a:pt x="36440" y="116045"/>
                    <a:pt x="22628" y="105091"/>
                  </a:cubicBezTo>
                  <a:cubicBezTo>
                    <a:pt x="-4136" y="83660"/>
                    <a:pt x="-1280" y="47941"/>
                    <a:pt x="-517" y="38988"/>
                  </a:cubicBezTo>
                  <a:cubicBezTo>
                    <a:pt x="435" y="27844"/>
                    <a:pt x="1864" y="9841"/>
                    <a:pt x="14246" y="2697"/>
                  </a:cubicBezTo>
                  <a:close/>
                </a:path>
              </a:pathLst>
            </a:custGeom>
            <a:solidFill>
              <a:srgbClr val="CFB6A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233" name="Google Shape;1233;p32"/>
            <p:cNvSpPr/>
            <p:nvPr/>
          </p:nvSpPr>
          <p:spPr>
            <a:xfrm flipH="1" rot="-1625122">
              <a:off x="9799002" y="1794444"/>
              <a:ext cx="127149" cy="102447"/>
            </a:xfrm>
            <a:custGeom>
              <a:rect b="b" l="l" r="r" t="t"/>
              <a:pathLst>
                <a:path extrusionOk="0" h="32004" w="39721">
                  <a:moveTo>
                    <a:pt x="38732" y="31831"/>
                  </a:moveTo>
                  <a:lnTo>
                    <a:pt x="5965" y="31831"/>
                  </a:lnTo>
                  <a:cubicBezTo>
                    <a:pt x="2061" y="31793"/>
                    <a:pt x="-1083" y="28601"/>
                    <a:pt x="-988" y="24706"/>
                  </a:cubicBezTo>
                  <a:cubicBezTo>
                    <a:pt x="-988" y="24153"/>
                    <a:pt x="-893" y="23601"/>
                    <a:pt x="-797" y="23067"/>
                  </a:cubicBezTo>
                  <a:lnTo>
                    <a:pt x="4918" y="-174"/>
                  </a:ln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234" name="Google Shape;1234;p32"/>
            <p:cNvSpPr/>
            <p:nvPr/>
          </p:nvSpPr>
          <p:spPr>
            <a:xfrm flipH="1" rot="-1625122">
              <a:off x="9799002" y="1794444"/>
              <a:ext cx="127149" cy="102447"/>
            </a:xfrm>
            <a:custGeom>
              <a:rect b="b" l="l" r="r" t="t"/>
              <a:pathLst>
                <a:path extrusionOk="0" h="32004" w="39721">
                  <a:moveTo>
                    <a:pt x="38732" y="31831"/>
                  </a:moveTo>
                  <a:lnTo>
                    <a:pt x="5965" y="31831"/>
                  </a:lnTo>
                  <a:cubicBezTo>
                    <a:pt x="2061" y="31793"/>
                    <a:pt x="-1083" y="28601"/>
                    <a:pt x="-988" y="24706"/>
                  </a:cubicBezTo>
                  <a:cubicBezTo>
                    <a:pt x="-988" y="24153"/>
                    <a:pt x="-893" y="23601"/>
                    <a:pt x="-797" y="23067"/>
                  </a:cubicBezTo>
                  <a:lnTo>
                    <a:pt x="4918" y="-174"/>
                  </a:ln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235" name="Google Shape;1235;p32"/>
            <p:cNvSpPr/>
            <p:nvPr/>
          </p:nvSpPr>
          <p:spPr>
            <a:xfrm flipH="1" rot="-1625122">
              <a:off x="9830113" y="1607707"/>
              <a:ext cx="121964" cy="155568"/>
            </a:xfrm>
            <a:custGeom>
              <a:rect b="b" l="l" r="r" t="t"/>
              <a:pathLst>
                <a:path extrusionOk="0" h="48599" w="38101">
                  <a:moveTo>
                    <a:pt x="5679" y="-174"/>
                  </a:moveTo>
                  <a:lnTo>
                    <a:pt x="-894" y="39450"/>
                  </a:lnTo>
                  <a:cubicBezTo>
                    <a:pt x="-1560" y="43651"/>
                    <a:pt x="1297" y="47623"/>
                    <a:pt x="5489" y="48318"/>
                  </a:cubicBezTo>
                  <a:cubicBezTo>
                    <a:pt x="6059" y="48423"/>
                    <a:pt x="6727" y="48452"/>
                    <a:pt x="7298" y="48404"/>
                  </a:cubicBezTo>
                  <a:lnTo>
                    <a:pt x="37111" y="46118"/>
                  </a:ln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236" name="Google Shape;1236;p32"/>
            <p:cNvSpPr/>
            <p:nvPr/>
          </p:nvSpPr>
          <p:spPr>
            <a:xfrm flipH="1" rot="-1625122">
              <a:off x="9830113" y="1607707"/>
              <a:ext cx="121964" cy="155568"/>
            </a:xfrm>
            <a:custGeom>
              <a:rect b="b" l="l" r="r" t="t"/>
              <a:pathLst>
                <a:path extrusionOk="0" h="48599" w="38101">
                  <a:moveTo>
                    <a:pt x="5679" y="-174"/>
                  </a:moveTo>
                  <a:lnTo>
                    <a:pt x="-894" y="39450"/>
                  </a:lnTo>
                  <a:cubicBezTo>
                    <a:pt x="-1560" y="43651"/>
                    <a:pt x="1297" y="47623"/>
                    <a:pt x="5489" y="48318"/>
                  </a:cubicBezTo>
                  <a:cubicBezTo>
                    <a:pt x="6059" y="48423"/>
                    <a:pt x="6727" y="48452"/>
                    <a:pt x="7298" y="48404"/>
                  </a:cubicBezTo>
                  <a:lnTo>
                    <a:pt x="37111" y="46118"/>
                  </a:ln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237" name="Google Shape;1237;p32"/>
            <p:cNvSpPr/>
            <p:nvPr/>
          </p:nvSpPr>
          <p:spPr>
            <a:xfrm flipH="1" rot="-1625122">
              <a:off x="9352821" y="1664966"/>
              <a:ext cx="683891" cy="500771"/>
            </a:xfrm>
            <a:custGeom>
              <a:rect b="b" l="l" r="r" t="t"/>
              <a:pathLst>
                <a:path extrusionOk="0" h="156439" w="213645">
                  <a:moveTo>
                    <a:pt x="212655" y="156227"/>
                  </a:moveTo>
                  <a:cubicBezTo>
                    <a:pt x="117405" y="158132"/>
                    <a:pt x="28156" y="89552"/>
                    <a:pt x="-990" y="-174"/>
                  </a:cubicBezTo>
                  <a:cubicBezTo>
                    <a:pt x="37110" y="84694"/>
                    <a:pt x="118929" y="147845"/>
                    <a:pt x="212655" y="156227"/>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238" name="Google Shape;1238;p32"/>
            <p:cNvSpPr/>
            <p:nvPr/>
          </p:nvSpPr>
          <p:spPr>
            <a:xfrm flipH="1" rot="-1625122">
              <a:off x="9056704" y="1755336"/>
              <a:ext cx="43294" cy="60980"/>
            </a:xfrm>
            <a:custGeom>
              <a:rect b="b" l="l" r="r" t="t"/>
              <a:pathLst>
                <a:path extrusionOk="0" h="19050" w="13525">
                  <a:moveTo>
                    <a:pt x="13525" y="9525"/>
                  </a:moveTo>
                  <a:cubicBezTo>
                    <a:pt x="13525" y="14785"/>
                    <a:pt x="10498" y="19050"/>
                    <a:pt x="6763" y="19050"/>
                  </a:cubicBezTo>
                  <a:cubicBezTo>
                    <a:pt x="3028" y="19050"/>
                    <a:pt x="0" y="14785"/>
                    <a:pt x="0" y="9525"/>
                  </a:cubicBezTo>
                  <a:cubicBezTo>
                    <a:pt x="0" y="4264"/>
                    <a:pt x="3028" y="0"/>
                    <a:pt x="6763" y="0"/>
                  </a:cubicBezTo>
                  <a:cubicBezTo>
                    <a:pt x="10498" y="0"/>
                    <a:pt x="13525" y="4264"/>
                    <a:pt x="13525" y="9525"/>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239" name="Google Shape;1239;p32"/>
            <p:cNvSpPr/>
            <p:nvPr/>
          </p:nvSpPr>
          <p:spPr>
            <a:xfrm flipH="1" rot="2943404">
              <a:off x="9288755" y="1002040"/>
              <a:ext cx="2466559" cy="902673"/>
            </a:xfrm>
            <a:custGeom>
              <a:rect b="b" l="l" r="r" t="t"/>
              <a:pathLst>
                <a:path extrusionOk="0" h="903102" w="2467731">
                  <a:moveTo>
                    <a:pt x="113021" y="22893"/>
                  </a:moveTo>
                  <a:cubicBezTo>
                    <a:pt x="104092" y="9439"/>
                    <a:pt x="83188" y="-1"/>
                    <a:pt x="58823" y="0"/>
                  </a:cubicBezTo>
                  <a:cubicBezTo>
                    <a:pt x="26337" y="-1"/>
                    <a:pt x="0" y="16782"/>
                    <a:pt x="0" y="37484"/>
                  </a:cubicBezTo>
                  <a:cubicBezTo>
                    <a:pt x="0" y="58186"/>
                    <a:pt x="26337" y="74972"/>
                    <a:pt x="58824" y="74972"/>
                  </a:cubicBezTo>
                  <a:cubicBezTo>
                    <a:pt x="91310" y="74971"/>
                    <a:pt x="117643" y="58189"/>
                    <a:pt x="117643" y="37484"/>
                  </a:cubicBezTo>
                  <a:cubicBezTo>
                    <a:pt x="117644" y="32309"/>
                    <a:pt x="115998" y="27378"/>
                    <a:pt x="113021" y="22893"/>
                  </a:cubicBezTo>
                  <a:close/>
                  <a:moveTo>
                    <a:pt x="385196" y="177119"/>
                  </a:moveTo>
                  <a:cubicBezTo>
                    <a:pt x="367672" y="161043"/>
                    <a:pt x="334450" y="154941"/>
                    <a:pt x="299620" y="163558"/>
                  </a:cubicBezTo>
                  <a:cubicBezTo>
                    <a:pt x="253181" y="175048"/>
                    <a:pt x="221471" y="208357"/>
                    <a:pt x="228794" y="237952"/>
                  </a:cubicBezTo>
                  <a:cubicBezTo>
                    <a:pt x="236117" y="267550"/>
                    <a:pt x="279700" y="282230"/>
                    <a:pt x="326139" y="270740"/>
                  </a:cubicBezTo>
                  <a:cubicBezTo>
                    <a:pt x="372579" y="259249"/>
                    <a:pt x="404288" y="225941"/>
                    <a:pt x="396965" y="196343"/>
                  </a:cubicBezTo>
                  <a:cubicBezTo>
                    <a:pt x="395135" y="188944"/>
                    <a:pt x="391037" y="182477"/>
                    <a:pt x="385196" y="177119"/>
                  </a:cubicBezTo>
                  <a:close/>
                  <a:moveTo>
                    <a:pt x="670816" y="441391"/>
                  </a:moveTo>
                  <a:cubicBezTo>
                    <a:pt x="655540" y="424760"/>
                    <a:pt x="627578" y="417355"/>
                    <a:pt x="598879" y="424456"/>
                  </a:cubicBezTo>
                  <a:cubicBezTo>
                    <a:pt x="560618" y="433923"/>
                    <a:pt x="535535" y="465591"/>
                    <a:pt x="542858" y="495187"/>
                  </a:cubicBezTo>
                  <a:cubicBezTo>
                    <a:pt x="550181" y="524784"/>
                    <a:pt x="587137" y="541104"/>
                    <a:pt x="625398" y="531637"/>
                  </a:cubicBezTo>
                  <a:cubicBezTo>
                    <a:pt x="663662" y="522169"/>
                    <a:pt x="688745" y="490501"/>
                    <a:pt x="681422" y="460903"/>
                  </a:cubicBezTo>
                  <a:cubicBezTo>
                    <a:pt x="679591" y="453504"/>
                    <a:pt x="675909" y="446935"/>
                    <a:pt x="670816" y="441391"/>
                  </a:cubicBezTo>
                  <a:close/>
                  <a:moveTo>
                    <a:pt x="756420" y="191785"/>
                  </a:moveTo>
                  <a:cubicBezTo>
                    <a:pt x="741144" y="175153"/>
                    <a:pt x="713182" y="167749"/>
                    <a:pt x="684483" y="174849"/>
                  </a:cubicBezTo>
                  <a:cubicBezTo>
                    <a:pt x="646221" y="184316"/>
                    <a:pt x="621139" y="215985"/>
                    <a:pt x="628462" y="245580"/>
                  </a:cubicBezTo>
                  <a:cubicBezTo>
                    <a:pt x="635785" y="275178"/>
                    <a:pt x="672741" y="291498"/>
                    <a:pt x="711002" y="282031"/>
                  </a:cubicBezTo>
                  <a:cubicBezTo>
                    <a:pt x="749266" y="272563"/>
                    <a:pt x="774349" y="240895"/>
                    <a:pt x="767026" y="211297"/>
                  </a:cubicBezTo>
                  <a:cubicBezTo>
                    <a:pt x="765195" y="203898"/>
                    <a:pt x="761512" y="197329"/>
                    <a:pt x="756420" y="191785"/>
                  </a:cubicBezTo>
                  <a:close/>
                  <a:moveTo>
                    <a:pt x="1111216" y="225410"/>
                  </a:moveTo>
                  <a:cubicBezTo>
                    <a:pt x="1084925" y="196843"/>
                    <a:pt x="1036781" y="184144"/>
                    <a:pt x="987358" y="196373"/>
                  </a:cubicBezTo>
                  <a:cubicBezTo>
                    <a:pt x="921459" y="212677"/>
                    <a:pt x="878239" y="267122"/>
                    <a:pt x="890821" y="317976"/>
                  </a:cubicBezTo>
                  <a:cubicBezTo>
                    <a:pt x="903403" y="368829"/>
                    <a:pt x="967025" y="396839"/>
                    <a:pt x="1032924" y="380534"/>
                  </a:cubicBezTo>
                  <a:cubicBezTo>
                    <a:pt x="1098822" y="364229"/>
                    <a:pt x="1142043" y="309785"/>
                    <a:pt x="1129460" y="258931"/>
                  </a:cubicBezTo>
                  <a:cubicBezTo>
                    <a:pt x="1126315" y="246218"/>
                    <a:pt x="1119979" y="234932"/>
                    <a:pt x="1111216" y="225410"/>
                  </a:cubicBezTo>
                  <a:close/>
                  <a:moveTo>
                    <a:pt x="1334731" y="95972"/>
                  </a:moveTo>
                  <a:cubicBezTo>
                    <a:pt x="1323645" y="83941"/>
                    <a:pt x="1303340" y="78601"/>
                    <a:pt x="1282491" y="83759"/>
                  </a:cubicBezTo>
                  <a:cubicBezTo>
                    <a:pt x="1254692" y="90637"/>
                    <a:pt x="1236456" y="113576"/>
                    <a:pt x="1241756" y="134998"/>
                  </a:cubicBezTo>
                  <a:cubicBezTo>
                    <a:pt x="1247056" y="156419"/>
                    <a:pt x="1273888" y="168206"/>
                    <a:pt x="1301683" y="161329"/>
                  </a:cubicBezTo>
                  <a:cubicBezTo>
                    <a:pt x="1329485" y="154450"/>
                    <a:pt x="1347722" y="131512"/>
                    <a:pt x="1342422" y="110092"/>
                  </a:cubicBezTo>
                  <a:cubicBezTo>
                    <a:pt x="1341096" y="104735"/>
                    <a:pt x="1338426" y="99983"/>
                    <a:pt x="1334731" y="95972"/>
                  </a:cubicBezTo>
                  <a:close/>
                  <a:moveTo>
                    <a:pt x="1958187" y="371859"/>
                  </a:moveTo>
                  <a:cubicBezTo>
                    <a:pt x="1947101" y="359828"/>
                    <a:pt x="1926796" y="354487"/>
                    <a:pt x="1905949" y="359645"/>
                  </a:cubicBezTo>
                  <a:cubicBezTo>
                    <a:pt x="1878151" y="366523"/>
                    <a:pt x="1859911" y="389462"/>
                    <a:pt x="1865212" y="410885"/>
                  </a:cubicBezTo>
                  <a:cubicBezTo>
                    <a:pt x="1870512" y="432306"/>
                    <a:pt x="1897344" y="444096"/>
                    <a:pt x="1925143" y="437218"/>
                  </a:cubicBezTo>
                  <a:cubicBezTo>
                    <a:pt x="1952942" y="430341"/>
                    <a:pt x="1971178" y="407399"/>
                    <a:pt x="1965878" y="385978"/>
                  </a:cubicBezTo>
                  <a:cubicBezTo>
                    <a:pt x="1964552" y="380622"/>
                    <a:pt x="1961882" y="375870"/>
                    <a:pt x="1958187" y="371859"/>
                  </a:cubicBezTo>
                  <a:close/>
                  <a:moveTo>
                    <a:pt x="2459125" y="835784"/>
                  </a:moveTo>
                  <a:cubicBezTo>
                    <a:pt x="2448039" y="823753"/>
                    <a:pt x="2427734" y="818413"/>
                    <a:pt x="2406885" y="823571"/>
                  </a:cubicBezTo>
                  <a:cubicBezTo>
                    <a:pt x="2379087" y="830449"/>
                    <a:pt x="2360850" y="853388"/>
                    <a:pt x="2366150" y="874811"/>
                  </a:cubicBezTo>
                  <a:cubicBezTo>
                    <a:pt x="2371451" y="896231"/>
                    <a:pt x="2398283" y="908019"/>
                    <a:pt x="2426078" y="901141"/>
                  </a:cubicBezTo>
                  <a:cubicBezTo>
                    <a:pt x="2453876" y="894263"/>
                    <a:pt x="2472116" y="871324"/>
                    <a:pt x="2466816" y="849904"/>
                  </a:cubicBezTo>
                  <a:cubicBezTo>
                    <a:pt x="2465491" y="844548"/>
                    <a:pt x="2462820" y="839795"/>
                    <a:pt x="2459125" y="835784"/>
                  </a:cubicBezTo>
                  <a:close/>
                  <a:moveTo>
                    <a:pt x="1854939" y="119652"/>
                  </a:moveTo>
                  <a:cubicBezTo>
                    <a:pt x="1843854" y="107622"/>
                    <a:pt x="1823548" y="102280"/>
                    <a:pt x="1802699" y="107438"/>
                  </a:cubicBezTo>
                  <a:cubicBezTo>
                    <a:pt x="1774901" y="114316"/>
                    <a:pt x="1756665" y="137258"/>
                    <a:pt x="1761965" y="158677"/>
                  </a:cubicBezTo>
                  <a:cubicBezTo>
                    <a:pt x="1767265" y="180098"/>
                    <a:pt x="1794097" y="191888"/>
                    <a:pt x="1821893" y="185011"/>
                  </a:cubicBezTo>
                  <a:cubicBezTo>
                    <a:pt x="1849691" y="178133"/>
                    <a:pt x="1867930" y="155191"/>
                    <a:pt x="1862630" y="133771"/>
                  </a:cubicBezTo>
                  <a:cubicBezTo>
                    <a:pt x="1861305" y="128415"/>
                    <a:pt x="1858635" y="123663"/>
                    <a:pt x="1854939" y="119652"/>
                  </a:cubicBezTo>
                  <a:close/>
                  <a:moveTo>
                    <a:pt x="2348282" y="604938"/>
                  </a:moveTo>
                  <a:cubicBezTo>
                    <a:pt x="2337197" y="592908"/>
                    <a:pt x="2316891" y="587566"/>
                    <a:pt x="2296042" y="592724"/>
                  </a:cubicBezTo>
                  <a:cubicBezTo>
                    <a:pt x="2268244" y="599602"/>
                    <a:pt x="2250008" y="622544"/>
                    <a:pt x="2255307" y="643964"/>
                  </a:cubicBezTo>
                  <a:cubicBezTo>
                    <a:pt x="2260607" y="665384"/>
                    <a:pt x="2287440" y="677174"/>
                    <a:pt x="2315235" y="670297"/>
                  </a:cubicBezTo>
                  <a:cubicBezTo>
                    <a:pt x="2343037" y="663419"/>
                    <a:pt x="2361273" y="640477"/>
                    <a:pt x="2355973" y="619057"/>
                  </a:cubicBezTo>
                  <a:cubicBezTo>
                    <a:pt x="2354648" y="613702"/>
                    <a:pt x="2351978" y="608949"/>
                    <a:pt x="2348282" y="604938"/>
                  </a:cubicBezTo>
                  <a:close/>
                  <a:moveTo>
                    <a:pt x="2285659" y="283439"/>
                  </a:moveTo>
                  <a:cubicBezTo>
                    <a:pt x="2266173" y="262324"/>
                    <a:pt x="2230468" y="252959"/>
                    <a:pt x="2193799" y="262032"/>
                  </a:cubicBezTo>
                  <a:cubicBezTo>
                    <a:pt x="2144907" y="274129"/>
                    <a:pt x="2112817" y="314422"/>
                    <a:pt x="2122123" y="352031"/>
                  </a:cubicBezTo>
                  <a:cubicBezTo>
                    <a:pt x="2131429" y="389643"/>
                    <a:pt x="2178604" y="410324"/>
                    <a:pt x="2227497" y="398227"/>
                  </a:cubicBezTo>
                  <a:cubicBezTo>
                    <a:pt x="2276389" y="386130"/>
                    <a:pt x="2308481" y="345836"/>
                    <a:pt x="2299175" y="308225"/>
                  </a:cubicBezTo>
                  <a:cubicBezTo>
                    <a:pt x="2296848" y="298822"/>
                    <a:pt x="2292155" y="290478"/>
                    <a:pt x="2285659" y="283439"/>
                  </a:cubicBezTo>
                  <a:close/>
                  <a:moveTo>
                    <a:pt x="2124663" y="52916"/>
                  </a:moveTo>
                  <a:cubicBezTo>
                    <a:pt x="2113578" y="40886"/>
                    <a:pt x="2093272" y="35543"/>
                    <a:pt x="2072426" y="40701"/>
                  </a:cubicBezTo>
                  <a:cubicBezTo>
                    <a:pt x="2044627" y="47579"/>
                    <a:pt x="2026388" y="70521"/>
                    <a:pt x="2031688" y="91941"/>
                  </a:cubicBezTo>
                  <a:cubicBezTo>
                    <a:pt x="2036988" y="113362"/>
                    <a:pt x="2063820" y="125152"/>
                    <a:pt x="2091619" y="118273"/>
                  </a:cubicBezTo>
                  <a:cubicBezTo>
                    <a:pt x="2119418" y="111396"/>
                    <a:pt x="2137654" y="88455"/>
                    <a:pt x="2132354" y="67034"/>
                  </a:cubicBezTo>
                  <a:cubicBezTo>
                    <a:pt x="2131029" y="61679"/>
                    <a:pt x="2128358" y="56926"/>
                    <a:pt x="2124663" y="52916"/>
                  </a:cubicBezTo>
                  <a:close/>
                  <a:moveTo>
                    <a:pt x="2448959" y="361657"/>
                  </a:moveTo>
                  <a:cubicBezTo>
                    <a:pt x="2437873" y="349626"/>
                    <a:pt x="2417569" y="344285"/>
                    <a:pt x="2396720" y="349444"/>
                  </a:cubicBezTo>
                  <a:cubicBezTo>
                    <a:pt x="2368921" y="356322"/>
                    <a:pt x="2350684" y="379260"/>
                    <a:pt x="2355985" y="400683"/>
                  </a:cubicBezTo>
                  <a:cubicBezTo>
                    <a:pt x="2361285" y="422103"/>
                    <a:pt x="2388117" y="433891"/>
                    <a:pt x="2415912" y="427014"/>
                  </a:cubicBezTo>
                  <a:cubicBezTo>
                    <a:pt x="2443710" y="420135"/>
                    <a:pt x="2461951" y="397197"/>
                    <a:pt x="2456651" y="375776"/>
                  </a:cubicBezTo>
                  <a:cubicBezTo>
                    <a:pt x="2455325" y="370420"/>
                    <a:pt x="2452655" y="365667"/>
                    <a:pt x="2448959" y="361657"/>
                  </a:cubicBezTo>
                  <a:close/>
                  <a:moveTo>
                    <a:pt x="2335696" y="121039"/>
                  </a:moveTo>
                  <a:cubicBezTo>
                    <a:pt x="2324611" y="109009"/>
                    <a:pt x="2304306" y="103666"/>
                    <a:pt x="2283459" y="108824"/>
                  </a:cubicBezTo>
                  <a:cubicBezTo>
                    <a:pt x="2255658" y="115703"/>
                    <a:pt x="2237422" y="138644"/>
                    <a:pt x="2242721" y="160064"/>
                  </a:cubicBezTo>
                  <a:cubicBezTo>
                    <a:pt x="2248022" y="181484"/>
                    <a:pt x="2274854" y="193275"/>
                    <a:pt x="2302652" y="186397"/>
                  </a:cubicBezTo>
                  <a:cubicBezTo>
                    <a:pt x="2330451" y="179519"/>
                    <a:pt x="2348687" y="156578"/>
                    <a:pt x="2343387" y="135157"/>
                  </a:cubicBezTo>
                  <a:cubicBezTo>
                    <a:pt x="2342062" y="129802"/>
                    <a:pt x="2339392" y="125049"/>
                    <a:pt x="2335696" y="12103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243" name="Shape 1243"/>
        <p:cNvGrpSpPr/>
        <p:nvPr/>
      </p:nvGrpSpPr>
      <p:grpSpPr>
        <a:xfrm>
          <a:off x="0" y="0"/>
          <a:ext cx="0" cy="0"/>
          <a:chOff x="0" y="0"/>
          <a:chExt cx="0" cy="0"/>
        </a:xfrm>
      </p:grpSpPr>
      <p:pic>
        <p:nvPicPr>
          <p:cNvPr id="1244" name="Google Shape;1244;p33"/>
          <p:cNvPicPr preferRelativeResize="0"/>
          <p:nvPr/>
        </p:nvPicPr>
        <p:blipFill>
          <a:blip r:embed="rId3">
            <a:alphaModFix/>
          </a:blip>
          <a:stretch>
            <a:fillRect/>
          </a:stretch>
        </p:blipFill>
        <p:spPr>
          <a:xfrm>
            <a:off x="931225" y="836041"/>
            <a:ext cx="6288600" cy="4199400"/>
          </a:xfrm>
          <a:prstGeom prst="roundRect">
            <a:avLst>
              <a:gd fmla="val 6451" name="adj"/>
            </a:avLst>
          </a:prstGeom>
          <a:noFill/>
          <a:ln>
            <a:noFill/>
          </a:ln>
        </p:spPr>
      </p:pic>
      <p:sp>
        <p:nvSpPr>
          <p:cNvPr id="1245" name="Google Shape;1245;p33"/>
          <p:cNvSpPr txBox="1"/>
          <p:nvPr>
            <p:ph idx="4294967295" type="body"/>
          </p:nvPr>
        </p:nvSpPr>
        <p:spPr>
          <a:xfrm>
            <a:off x="931225" y="5341800"/>
            <a:ext cx="9883500" cy="9744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0"/>
              </a:spcAft>
              <a:buSzPts val="1900"/>
              <a:buNone/>
            </a:pPr>
            <a:r>
              <a:rPr lang="en"/>
              <a:t>Koalas don’t have much energy and, when not feasting on leaves, they spend their time dozing in the branches. Believe it or not, they can sleep for up to 18 hours a day!</a:t>
            </a:r>
            <a:endParaRPr/>
          </a:p>
        </p:txBody>
      </p:sp>
      <p:sp>
        <p:nvSpPr>
          <p:cNvPr id="1246" name="Google Shape;1246;p33"/>
          <p:cNvSpPr txBox="1"/>
          <p:nvPr>
            <p:ph type="title"/>
          </p:nvPr>
        </p:nvSpPr>
        <p:spPr>
          <a:xfrm>
            <a:off x="7544150" y="836050"/>
            <a:ext cx="3270600" cy="4199400"/>
          </a:xfrm>
          <a:prstGeom prst="rect">
            <a:avLst/>
          </a:prstGeom>
          <a:noFill/>
          <a:ln>
            <a:noFill/>
          </a:ln>
        </p:spPr>
        <p:txBody>
          <a:bodyPr anchorCtr="0" anchor="ctr" bIns="121900" lIns="121900" spcFirstLastPara="1" rIns="121900" wrap="square" tIns="121900">
            <a:noAutofit/>
          </a:bodyPr>
          <a:lstStyle/>
          <a:p>
            <a:pPr indent="0" lvl="0" marL="0" rtl="0" algn="l">
              <a:lnSpc>
                <a:spcPct val="80000"/>
              </a:lnSpc>
              <a:spcBef>
                <a:spcPts val="0"/>
              </a:spcBef>
              <a:spcAft>
                <a:spcPts val="0"/>
              </a:spcAft>
              <a:buSzPts val="7000"/>
              <a:buNone/>
            </a:pPr>
            <a:r>
              <a:rPr lang="en"/>
              <a:t>K</a:t>
            </a:r>
            <a:r>
              <a:rPr lang="en"/>
              <a:t>oalas are even more lazy than cats.</a:t>
            </a:r>
            <a:endParaRPr sz="6000"/>
          </a:p>
        </p:txBody>
      </p:sp>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250" name="Shape 1250"/>
        <p:cNvGrpSpPr/>
        <p:nvPr/>
      </p:nvGrpSpPr>
      <p:grpSpPr>
        <a:xfrm>
          <a:off x="0" y="0"/>
          <a:ext cx="0" cy="0"/>
          <a:chOff x="0" y="0"/>
          <a:chExt cx="0" cy="0"/>
        </a:xfrm>
      </p:grpSpPr>
      <p:sp>
        <p:nvSpPr>
          <p:cNvPr id="1251" name="Google Shape;1251;p34"/>
          <p:cNvSpPr txBox="1"/>
          <p:nvPr>
            <p:ph type="title"/>
          </p:nvPr>
        </p:nvSpPr>
        <p:spPr>
          <a:xfrm>
            <a:off x="1422075" y="3005713"/>
            <a:ext cx="2675400" cy="1188600"/>
          </a:xfrm>
          <a:prstGeom prst="rect">
            <a:avLst/>
          </a:prstGeom>
          <a:noFill/>
          <a:ln>
            <a:noFill/>
          </a:ln>
        </p:spPr>
        <p:txBody>
          <a:bodyPr anchorCtr="0" anchor="b" bIns="121900" lIns="121900" spcFirstLastPara="1" rIns="121900" wrap="square" tIns="121900">
            <a:noAutofit/>
          </a:bodyPr>
          <a:lstStyle/>
          <a:p>
            <a:pPr indent="0" lvl="0" marL="0" rtl="0" algn="ctr">
              <a:lnSpc>
                <a:spcPct val="100000"/>
              </a:lnSpc>
              <a:spcBef>
                <a:spcPts val="0"/>
              </a:spcBef>
              <a:spcAft>
                <a:spcPts val="0"/>
              </a:spcAft>
              <a:buSzPts val="7000"/>
              <a:buNone/>
            </a:pPr>
            <a:r>
              <a:rPr lang="en">
                <a:solidFill>
                  <a:schemeClr val="accent6"/>
                </a:solidFill>
              </a:rPr>
              <a:t>100%</a:t>
            </a:r>
            <a:endParaRPr>
              <a:solidFill>
                <a:schemeClr val="accent6"/>
              </a:solidFill>
            </a:endParaRPr>
          </a:p>
        </p:txBody>
      </p:sp>
      <p:grpSp>
        <p:nvGrpSpPr>
          <p:cNvPr id="1252" name="Google Shape;1252;p34"/>
          <p:cNvGrpSpPr/>
          <p:nvPr/>
        </p:nvGrpSpPr>
        <p:grpSpPr>
          <a:xfrm>
            <a:off x="1109635" y="2708655"/>
            <a:ext cx="873423" cy="1262300"/>
            <a:chOff x="336042" y="1748680"/>
            <a:chExt cx="3442739" cy="5110527"/>
          </a:xfrm>
        </p:grpSpPr>
        <p:sp>
          <p:nvSpPr>
            <p:cNvPr id="1253" name="Google Shape;1253;p34"/>
            <p:cNvSpPr/>
            <p:nvPr/>
          </p:nvSpPr>
          <p:spPr>
            <a:xfrm flipH="1">
              <a:off x="1135921" y="1748680"/>
              <a:ext cx="1404282" cy="3440986"/>
            </a:xfrm>
            <a:custGeom>
              <a:rect b="b" l="l" r="r" t="t"/>
              <a:pathLst>
                <a:path extrusionOk="0" h="1222375" w="498857">
                  <a:moveTo>
                    <a:pt x="3901" y="157417"/>
                  </a:moveTo>
                  <a:cubicBezTo>
                    <a:pt x="-3053" y="134452"/>
                    <a:pt x="-2576" y="109897"/>
                    <a:pt x="5234" y="87218"/>
                  </a:cubicBezTo>
                  <a:cubicBezTo>
                    <a:pt x="9044" y="76645"/>
                    <a:pt x="24284" y="58643"/>
                    <a:pt x="55526" y="23686"/>
                  </a:cubicBezTo>
                  <a:cubicBezTo>
                    <a:pt x="71528" y="5493"/>
                    <a:pt x="77815" y="-793"/>
                    <a:pt x="86007" y="-126"/>
                  </a:cubicBezTo>
                  <a:cubicBezTo>
                    <a:pt x="94198" y="541"/>
                    <a:pt x="101246" y="10160"/>
                    <a:pt x="116486" y="35593"/>
                  </a:cubicBezTo>
                  <a:cubicBezTo>
                    <a:pt x="149728" y="90838"/>
                    <a:pt x="149633" y="89599"/>
                    <a:pt x="150871" y="93790"/>
                  </a:cubicBezTo>
                  <a:cubicBezTo>
                    <a:pt x="160396" y="127318"/>
                    <a:pt x="149062" y="159798"/>
                    <a:pt x="138965" y="179515"/>
                  </a:cubicBezTo>
                  <a:cubicBezTo>
                    <a:pt x="149442" y="163551"/>
                    <a:pt x="164111" y="150740"/>
                    <a:pt x="181352" y="142463"/>
                  </a:cubicBezTo>
                  <a:cubicBezTo>
                    <a:pt x="204974" y="131604"/>
                    <a:pt x="231834" y="129709"/>
                    <a:pt x="256789" y="137129"/>
                  </a:cubicBezTo>
                  <a:cubicBezTo>
                    <a:pt x="268029" y="140082"/>
                    <a:pt x="277934" y="142844"/>
                    <a:pt x="283269" y="151702"/>
                  </a:cubicBezTo>
                  <a:cubicBezTo>
                    <a:pt x="286032" y="156274"/>
                    <a:pt x="288888" y="164752"/>
                    <a:pt x="279268" y="192755"/>
                  </a:cubicBezTo>
                  <a:cubicBezTo>
                    <a:pt x="271172" y="216405"/>
                    <a:pt x="259552" y="238713"/>
                    <a:pt x="244883" y="258953"/>
                  </a:cubicBezTo>
                  <a:cubicBezTo>
                    <a:pt x="234978" y="272575"/>
                    <a:pt x="223833" y="285319"/>
                    <a:pt x="211736" y="297053"/>
                  </a:cubicBezTo>
                  <a:cubicBezTo>
                    <a:pt x="227262" y="295187"/>
                    <a:pt x="242978" y="296092"/>
                    <a:pt x="258123" y="299721"/>
                  </a:cubicBezTo>
                  <a:cubicBezTo>
                    <a:pt x="278125" y="304674"/>
                    <a:pt x="296700" y="314189"/>
                    <a:pt x="312415" y="327534"/>
                  </a:cubicBezTo>
                  <a:cubicBezTo>
                    <a:pt x="330417" y="342202"/>
                    <a:pt x="343182" y="352584"/>
                    <a:pt x="344134" y="368586"/>
                  </a:cubicBezTo>
                  <a:cubicBezTo>
                    <a:pt x="345086" y="384588"/>
                    <a:pt x="333371" y="398019"/>
                    <a:pt x="322989" y="409544"/>
                  </a:cubicBezTo>
                  <a:cubicBezTo>
                    <a:pt x="313559" y="419793"/>
                    <a:pt x="302319" y="428308"/>
                    <a:pt x="289936" y="434690"/>
                  </a:cubicBezTo>
                  <a:cubicBezTo>
                    <a:pt x="266505" y="447539"/>
                    <a:pt x="240883" y="456093"/>
                    <a:pt x="214403" y="459931"/>
                  </a:cubicBezTo>
                  <a:cubicBezTo>
                    <a:pt x="235644" y="470218"/>
                    <a:pt x="253074" y="479934"/>
                    <a:pt x="266028" y="487649"/>
                  </a:cubicBezTo>
                  <a:cubicBezTo>
                    <a:pt x="297080" y="506127"/>
                    <a:pt x="306415" y="514985"/>
                    <a:pt x="313653" y="524797"/>
                  </a:cubicBezTo>
                  <a:cubicBezTo>
                    <a:pt x="322035" y="533874"/>
                    <a:pt x="327179" y="545513"/>
                    <a:pt x="328227" y="557848"/>
                  </a:cubicBezTo>
                  <a:cubicBezTo>
                    <a:pt x="328227" y="576898"/>
                    <a:pt x="312892" y="590614"/>
                    <a:pt x="297747" y="604235"/>
                  </a:cubicBezTo>
                  <a:cubicBezTo>
                    <a:pt x="279077" y="620104"/>
                    <a:pt x="257457" y="632229"/>
                    <a:pt x="234215" y="639953"/>
                  </a:cubicBezTo>
                  <a:cubicBezTo>
                    <a:pt x="213736" y="646993"/>
                    <a:pt x="192305" y="651003"/>
                    <a:pt x="170684" y="651860"/>
                  </a:cubicBezTo>
                  <a:cubicBezTo>
                    <a:pt x="195163" y="649498"/>
                    <a:pt x="219737" y="653603"/>
                    <a:pt x="242121" y="663766"/>
                  </a:cubicBezTo>
                  <a:cubicBezTo>
                    <a:pt x="258980" y="671996"/>
                    <a:pt x="274315" y="683226"/>
                    <a:pt x="287175" y="696913"/>
                  </a:cubicBezTo>
                  <a:cubicBezTo>
                    <a:pt x="306891" y="715963"/>
                    <a:pt x="318035" y="724917"/>
                    <a:pt x="318892" y="737966"/>
                  </a:cubicBezTo>
                  <a:cubicBezTo>
                    <a:pt x="319749" y="751015"/>
                    <a:pt x="311178" y="761112"/>
                    <a:pt x="295080" y="778923"/>
                  </a:cubicBezTo>
                  <a:cubicBezTo>
                    <a:pt x="276316" y="799821"/>
                    <a:pt x="253646" y="816928"/>
                    <a:pt x="228405" y="829311"/>
                  </a:cubicBezTo>
                  <a:cubicBezTo>
                    <a:pt x="209546" y="838302"/>
                    <a:pt x="189543" y="844522"/>
                    <a:pt x="168874" y="847789"/>
                  </a:cubicBezTo>
                  <a:cubicBezTo>
                    <a:pt x="196401" y="846141"/>
                    <a:pt x="223928" y="849361"/>
                    <a:pt x="250313" y="857314"/>
                  </a:cubicBezTo>
                  <a:cubicBezTo>
                    <a:pt x="264410" y="862010"/>
                    <a:pt x="277745" y="868716"/>
                    <a:pt x="289936" y="877222"/>
                  </a:cubicBezTo>
                  <a:cubicBezTo>
                    <a:pt x="302890" y="885508"/>
                    <a:pt x="305652" y="889413"/>
                    <a:pt x="307177" y="893128"/>
                  </a:cubicBezTo>
                  <a:cubicBezTo>
                    <a:pt x="312606" y="905987"/>
                    <a:pt x="304605" y="920560"/>
                    <a:pt x="299271" y="930181"/>
                  </a:cubicBezTo>
                  <a:cubicBezTo>
                    <a:pt x="292699" y="941677"/>
                    <a:pt x="284126" y="951983"/>
                    <a:pt x="274125" y="960661"/>
                  </a:cubicBezTo>
                  <a:cubicBezTo>
                    <a:pt x="259838" y="973805"/>
                    <a:pt x="243074" y="989236"/>
                    <a:pt x="223833" y="1005618"/>
                  </a:cubicBezTo>
                  <a:cubicBezTo>
                    <a:pt x="248884" y="1001332"/>
                    <a:pt x="269172" y="996093"/>
                    <a:pt x="283364" y="992378"/>
                  </a:cubicBezTo>
                  <a:cubicBezTo>
                    <a:pt x="315845" y="983520"/>
                    <a:pt x="330989" y="976472"/>
                    <a:pt x="344229" y="984473"/>
                  </a:cubicBezTo>
                  <a:cubicBezTo>
                    <a:pt x="352896" y="990816"/>
                    <a:pt x="358612" y="1000351"/>
                    <a:pt x="360135" y="1010952"/>
                  </a:cubicBezTo>
                  <a:cubicBezTo>
                    <a:pt x="371375" y="1051148"/>
                    <a:pt x="362327" y="1091820"/>
                    <a:pt x="353563" y="1118204"/>
                  </a:cubicBezTo>
                  <a:cubicBezTo>
                    <a:pt x="367946" y="1094630"/>
                    <a:pt x="387949" y="1074989"/>
                    <a:pt x="411761" y="1061054"/>
                  </a:cubicBezTo>
                  <a:cubicBezTo>
                    <a:pt x="423572" y="1054386"/>
                    <a:pt x="429573" y="1051053"/>
                    <a:pt x="436907" y="1051529"/>
                  </a:cubicBezTo>
                  <a:cubicBezTo>
                    <a:pt x="473578" y="1055339"/>
                    <a:pt x="497867" y="1142874"/>
                    <a:pt x="497867" y="1142874"/>
                  </a:cubicBezTo>
                  <a:lnTo>
                    <a:pt x="497867" y="1142874"/>
                  </a:lnTo>
                  <a:cubicBezTo>
                    <a:pt x="477293" y="1176306"/>
                    <a:pt x="447098" y="1210311"/>
                    <a:pt x="405189" y="1219645"/>
                  </a:cubicBezTo>
                  <a:cubicBezTo>
                    <a:pt x="303081" y="1242410"/>
                    <a:pt x="176589" y="1109155"/>
                    <a:pt x="124487" y="979996"/>
                  </a:cubicBezTo>
                  <a:cubicBezTo>
                    <a:pt x="60098" y="820072"/>
                    <a:pt x="136774" y="732346"/>
                    <a:pt x="114962" y="511366"/>
                  </a:cubicBezTo>
                  <a:cubicBezTo>
                    <a:pt x="102008" y="387132"/>
                    <a:pt x="64289" y="266764"/>
                    <a:pt x="3901" y="15741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254" name="Google Shape;1254;p34"/>
            <p:cNvSpPr/>
            <p:nvPr/>
          </p:nvSpPr>
          <p:spPr>
            <a:xfrm flipH="1">
              <a:off x="412415" y="2009728"/>
              <a:ext cx="3366366" cy="4849479"/>
            </a:xfrm>
            <a:custGeom>
              <a:rect b="b" l="l" r="r" t="t"/>
              <a:pathLst>
                <a:path extrusionOk="0" h="1722728" w="1195867">
                  <a:moveTo>
                    <a:pt x="1158011" y="1403109"/>
                  </a:moveTo>
                  <a:cubicBezTo>
                    <a:pt x="1132579" y="1487120"/>
                    <a:pt x="1096956" y="1567720"/>
                    <a:pt x="1052093" y="1643139"/>
                  </a:cubicBezTo>
                  <a:cubicBezTo>
                    <a:pt x="1038949" y="1665714"/>
                    <a:pt x="1013993" y="1706290"/>
                    <a:pt x="974369" y="1712005"/>
                  </a:cubicBezTo>
                  <a:cubicBezTo>
                    <a:pt x="968177" y="1712862"/>
                    <a:pt x="949890" y="1715529"/>
                    <a:pt x="939127" y="1704957"/>
                  </a:cubicBezTo>
                  <a:cubicBezTo>
                    <a:pt x="925125" y="1691241"/>
                    <a:pt x="937984" y="1669142"/>
                    <a:pt x="936460" y="1620184"/>
                  </a:cubicBezTo>
                  <a:cubicBezTo>
                    <a:pt x="935507" y="1588465"/>
                    <a:pt x="934840" y="1567606"/>
                    <a:pt x="920552" y="1553509"/>
                  </a:cubicBezTo>
                  <a:cubicBezTo>
                    <a:pt x="900075" y="1532744"/>
                    <a:pt x="864450" y="1537983"/>
                    <a:pt x="842925" y="1541126"/>
                  </a:cubicBezTo>
                  <a:cubicBezTo>
                    <a:pt x="826256" y="1543603"/>
                    <a:pt x="776916" y="1550651"/>
                    <a:pt x="751104" y="1588751"/>
                  </a:cubicBezTo>
                  <a:cubicBezTo>
                    <a:pt x="734149" y="1613707"/>
                    <a:pt x="745198" y="1625709"/>
                    <a:pt x="721100" y="1678858"/>
                  </a:cubicBezTo>
                  <a:cubicBezTo>
                    <a:pt x="713004" y="1696765"/>
                    <a:pt x="700430" y="1728674"/>
                    <a:pt x="675188" y="1721530"/>
                  </a:cubicBezTo>
                  <a:cubicBezTo>
                    <a:pt x="664997" y="1717958"/>
                    <a:pt x="656234" y="1710957"/>
                    <a:pt x="650614" y="1701718"/>
                  </a:cubicBezTo>
                  <a:cubicBezTo>
                    <a:pt x="624039" y="1663618"/>
                    <a:pt x="632993" y="1610659"/>
                    <a:pt x="618706" y="1567606"/>
                  </a:cubicBezTo>
                  <a:cubicBezTo>
                    <a:pt x="606323" y="1530268"/>
                    <a:pt x="579177" y="1508265"/>
                    <a:pt x="562794" y="1561033"/>
                  </a:cubicBezTo>
                  <a:cubicBezTo>
                    <a:pt x="553269" y="1592466"/>
                    <a:pt x="560984" y="1628566"/>
                    <a:pt x="556889" y="1661141"/>
                  </a:cubicBezTo>
                  <a:cubicBezTo>
                    <a:pt x="554126" y="1683620"/>
                    <a:pt x="550031" y="1716863"/>
                    <a:pt x="533933" y="1721149"/>
                  </a:cubicBezTo>
                  <a:cubicBezTo>
                    <a:pt x="522788" y="1724197"/>
                    <a:pt x="509930" y="1711624"/>
                    <a:pt x="502215" y="1703528"/>
                  </a:cubicBezTo>
                  <a:cubicBezTo>
                    <a:pt x="443636" y="1639615"/>
                    <a:pt x="397440" y="1490644"/>
                    <a:pt x="394487" y="1481119"/>
                  </a:cubicBezTo>
                  <a:cubicBezTo>
                    <a:pt x="362769" y="1378820"/>
                    <a:pt x="355339" y="1378154"/>
                    <a:pt x="311525" y="1235755"/>
                  </a:cubicBezTo>
                  <a:cubicBezTo>
                    <a:pt x="289046" y="1162603"/>
                    <a:pt x="281330" y="1130980"/>
                    <a:pt x="281521" y="1089260"/>
                  </a:cubicBezTo>
                  <a:cubicBezTo>
                    <a:pt x="281521" y="1043254"/>
                    <a:pt x="291046" y="1014299"/>
                    <a:pt x="315049" y="939146"/>
                  </a:cubicBezTo>
                  <a:cubicBezTo>
                    <a:pt x="362674" y="788842"/>
                    <a:pt x="407727" y="640728"/>
                    <a:pt x="443922" y="487280"/>
                  </a:cubicBezTo>
                  <a:cubicBezTo>
                    <a:pt x="452400" y="451848"/>
                    <a:pt x="454209" y="422987"/>
                    <a:pt x="412203" y="412223"/>
                  </a:cubicBezTo>
                  <a:cubicBezTo>
                    <a:pt x="376771" y="402698"/>
                    <a:pt x="349148" y="425939"/>
                    <a:pt x="318573" y="438703"/>
                  </a:cubicBezTo>
                  <a:cubicBezTo>
                    <a:pt x="231610" y="475279"/>
                    <a:pt x="135407" y="425844"/>
                    <a:pt x="129693" y="422891"/>
                  </a:cubicBezTo>
                  <a:cubicBezTo>
                    <a:pt x="55969" y="383744"/>
                    <a:pt x="28346" y="312878"/>
                    <a:pt x="20250" y="292208"/>
                  </a:cubicBezTo>
                  <a:cubicBezTo>
                    <a:pt x="7963" y="260585"/>
                    <a:pt x="-14325" y="203531"/>
                    <a:pt x="9677" y="150953"/>
                  </a:cubicBezTo>
                  <a:cubicBezTo>
                    <a:pt x="17963" y="132950"/>
                    <a:pt x="36061" y="105899"/>
                    <a:pt x="127978" y="66275"/>
                  </a:cubicBezTo>
                  <a:cubicBezTo>
                    <a:pt x="210940" y="30556"/>
                    <a:pt x="308953" y="-11735"/>
                    <a:pt x="440398" y="2744"/>
                  </a:cubicBezTo>
                  <a:cubicBezTo>
                    <a:pt x="484308" y="7601"/>
                    <a:pt x="523551" y="12269"/>
                    <a:pt x="558698" y="28080"/>
                  </a:cubicBezTo>
                  <a:cubicBezTo>
                    <a:pt x="574891" y="35424"/>
                    <a:pt x="589749" y="45330"/>
                    <a:pt x="602799" y="57417"/>
                  </a:cubicBezTo>
                  <a:cubicBezTo>
                    <a:pt x="619944" y="73286"/>
                    <a:pt x="633946" y="92297"/>
                    <a:pt x="643947" y="113424"/>
                  </a:cubicBezTo>
                  <a:cubicBezTo>
                    <a:pt x="662997" y="153715"/>
                    <a:pt x="669093" y="198101"/>
                    <a:pt x="673475" y="235725"/>
                  </a:cubicBezTo>
                  <a:cubicBezTo>
                    <a:pt x="681761" y="308020"/>
                    <a:pt x="667855" y="327927"/>
                    <a:pt x="651376" y="464325"/>
                  </a:cubicBezTo>
                  <a:cubicBezTo>
                    <a:pt x="640423" y="555003"/>
                    <a:pt x="631183" y="637871"/>
                    <a:pt x="638994" y="739693"/>
                  </a:cubicBezTo>
                  <a:cubicBezTo>
                    <a:pt x="646804" y="841515"/>
                    <a:pt x="651471" y="892093"/>
                    <a:pt x="691952" y="942671"/>
                  </a:cubicBezTo>
                  <a:cubicBezTo>
                    <a:pt x="759581" y="1027443"/>
                    <a:pt x="866260" y="1033825"/>
                    <a:pt x="880834" y="1034492"/>
                  </a:cubicBezTo>
                  <a:cubicBezTo>
                    <a:pt x="914456" y="1036015"/>
                    <a:pt x="967321" y="1040016"/>
                    <a:pt x="983513" y="1001630"/>
                  </a:cubicBezTo>
                  <a:cubicBezTo>
                    <a:pt x="990847" y="984390"/>
                    <a:pt x="985800" y="964769"/>
                    <a:pt x="981608" y="946576"/>
                  </a:cubicBezTo>
                  <a:cubicBezTo>
                    <a:pt x="958557" y="845515"/>
                    <a:pt x="992943" y="776650"/>
                    <a:pt x="1052093" y="697306"/>
                  </a:cubicBezTo>
                  <a:cubicBezTo>
                    <a:pt x="1077049" y="663874"/>
                    <a:pt x="1105433" y="633137"/>
                    <a:pt x="1136771" y="605581"/>
                  </a:cubicBezTo>
                  <a:cubicBezTo>
                    <a:pt x="1091622" y="702164"/>
                    <a:pt x="1088003" y="780174"/>
                    <a:pt x="1090955" y="827990"/>
                  </a:cubicBezTo>
                  <a:cubicBezTo>
                    <a:pt x="1093908" y="875805"/>
                    <a:pt x="1104671" y="912000"/>
                    <a:pt x="1126198" y="985057"/>
                  </a:cubicBezTo>
                  <a:cubicBezTo>
                    <a:pt x="1162774" y="1108882"/>
                    <a:pt x="1185348" y="1125741"/>
                    <a:pt x="1192873" y="1188130"/>
                  </a:cubicBezTo>
                  <a:cubicBezTo>
                    <a:pt x="1200397" y="1243756"/>
                    <a:pt x="1186300" y="1296810"/>
                    <a:pt x="1158011" y="140310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255" name="Google Shape;1255;p34"/>
            <p:cNvSpPr/>
            <p:nvPr/>
          </p:nvSpPr>
          <p:spPr>
            <a:xfrm flipH="1" rot="1801764">
              <a:off x="1938434" y="1927726"/>
              <a:ext cx="482317" cy="1014556"/>
            </a:xfrm>
            <a:custGeom>
              <a:rect b="b" l="l" r="r" t="t"/>
              <a:pathLst>
                <a:path extrusionOk="0" h="1015458" w="482746">
                  <a:moveTo>
                    <a:pt x="230798" y="943546"/>
                  </a:moveTo>
                  <a:cubicBezTo>
                    <a:pt x="216713" y="934487"/>
                    <a:pt x="195481" y="942400"/>
                    <a:pt x="183374" y="961224"/>
                  </a:cubicBezTo>
                  <a:cubicBezTo>
                    <a:pt x="171267" y="980047"/>
                    <a:pt x="172872" y="1002649"/>
                    <a:pt x="186956" y="1011708"/>
                  </a:cubicBezTo>
                  <a:cubicBezTo>
                    <a:pt x="201041" y="1020767"/>
                    <a:pt x="222273" y="1012854"/>
                    <a:pt x="234380" y="994031"/>
                  </a:cubicBezTo>
                  <a:cubicBezTo>
                    <a:pt x="246487" y="975207"/>
                    <a:pt x="244882" y="952605"/>
                    <a:pt x="230798" y="943546"/>
                  </a:cubicBezTo>
                  <a:close/>
                  <a:moveTo>
                    <a:pt x="121253" y="822792"/>
                  </a:moveTo>
                  <a:cubicBezTo>
                    <a:pt x="104876" y="819364"/>
                    <a:pt x="87888" y="834326"/>
                    <a:pt x="83308" y="856207"/>
                  </a:cubicBezTo>
                  <a:cubicBezTo>
                    <a:pt x="78729" y="878090"/>
                    <a:pt x="88294" y="898606"/>
                    <a:pt x="104669" y="902033"/>
                  </a:cubicBezTo>
                  <a:cubicBezTo>
                    <a:pt x="121046" y="905461"/>
                    <a:pt x="138031" y="890498"/>
                    <a:pt x="142610" y="868618"/>
                  </a:cubicBezTo>
                  <a:cubicBezTo>
                    <a:pt x="147190" y="846737"/>
                    <a:pt x="137625" y="826218"/>
                    <a:pt x="121253" y="822792"/>
                  </a:cubicBezTo>
                  <a:close/>
                  <a:moveTo>
                    <a:pt x="355836" y="749622"/>
                  </a:moveTo>
                  <a:cubicBezTo>
                    <a:pt x="338882" y="738717"/>
                    <a:pt x="312726" y="749181"/>
                    <a:pt x="297414" y="772988"/>
                  </a:cubicBezTo>
                  <a:cubicBezTo>
                    <a:pt x="282100" y="796797"/>
                    <a:pt x="283427" y="824935"/>
                    <a:pt x="300381" y="835840"/>
                  </a:cubicBezTo>
                  <a:cubicBezTo>
                    <a:pt x="317333" y="846743"/>
                    <a:pt x="343489" y="836279"/>
                    <a:pt x="358801" y="812472"/>
                  </a:cubicBezTo>
                  <a:cubicBezTo>
                    <a:pt x="374115" y="788663"/>
                    <a:pt x="372788" y="760525"/>
                    <a:pt x="355836" y="749622"/>
                  </a:cubicBezTo>
                  <a:close/>
                  <a:moveTo>
                    <a:pt x="200917" y="617551"/>
                  </a:moveTo>
                  <a:cubicBezTo>
                    <a:pt x="195440" y="610233"/>
                    <a:pt x="187875" y="605707"/>
                    <a:pt x="179520" y="605707"/>
                  </a:cubicBezTo>
                  <a:cubicBezTo>
                    <a:pt x="162804" y="605707"/>
                    <a:pt x="149254" y="623814"/>
                    <a:pt x="149254" y="646147"/>
                  </a:cubicBezTo>
                  <a:cubicBezTo>
                    <a:pt x="149254" y="668483"/>
                    <a:pt x="162807" y="686587"/>
                    <a:pt x="179520" y="686587"/>
                  </a:cubicBezTo>
                  <a:cubicBezTo>
                    <a:pt x="196235" y="686587"/>
                    <a:pt x="209782" y="668480"/>
                    <a:pt x="209782" y="646147"/>
                  </a:cubicBezTo>
                  <a:cubicBezTo>
                    <a:pt x="209782" y="634979"/>
                    <a:pt x="206394" y="624870"/>
                    <a:pt x="200917" y="617551"/>
                  </a:cubicBezTo>
                  <a:close/>
                  <a:moveTo>
                    <a:pt x="73942" y="484277"/>
                  </a:moveTo>
                  <a:cubicBezTo>
                    <a:pt x="67319" y="477970"/>
                    <a:pt x="59100" y="474766"/>
                    <a:pt x="50856" y="476160"/>
                  </a:cubicBezTo>
                  <a:cubicBezTo>
                    <a:pt x="34365" y="478947"/>
                    <a:pt x="24019" y="499069"/>
                    <a:pt x="27743" y="521102"/>
                  </a:cubicBezTo>
                  <a:cubicBezTo>
                    <a:pt x="31467" y="543138"/>
                    <a:pt x="47853" y="558740"/>
                    <a:pt x="64342" y="555953"/>
                  </a:cubicBezTo>
                  <a:cubicBezTo>
                    <a:pt x="80833" y="553166"/>
                    <a:pt x="91178" y="533043"/>
                    <a:pt x="87455" y="511010"/>
                  </a:cubicBezTo>
                  <a:cubicBezTo>
                    <a:pt x="85593" y="499993"/>
                    <a:pt x="80565" y="490583"/>
                    <a:pt x="73942" y="484277"/>
                  </a:cubicBezTo>
                  <a:close/>
                  <a:moveTo>
                    <a:pt x="367770" y="535641"/>
                  </a:moveTo>
                  <a:cubicBezTo>
                    <a:pt x="361304" y="531672"/>
                    <a:pt x="354118" y="529339"/>
                    <a:pt x="346494" y="529048"/>
                  </a:cubicBezTo>
                  <a:cubicBezTo>
                    <a:pt x="315988" y="527885"/>
                    <a:pt x="290010" y="559831"/>
                    <a:pt x="288463" y="600401"/>
                  </a:cubicBezTo>
                  <a:cubicBezTo>
                    <a:pt x="286915" y="640968"/>
                    <a:pt x="310388" y="674800"/>
                    <a:pt x="340890" y="675964"/>
                  </a:cubicBezTo>
                  <a:cubicBezTo>
                    <a:pt x="371395" y="677127"/>
                    <a:pt x="397374" y="645181"/>
                    <a:pt x="398921" y="604614"/>
                  </a:cubicBezTo>
                  <a:cubicBezTo>
                    <a:pt x="400082" y="574186"/>
                    <a:pt x="387167" y="547549"/>
                    <a:pt x="367770" y="535641"/>
                  </a:cubicBezTo>
                  <a:close/>
                  <a:moveTo>
                    <a:pt x="224886" y="269654"/>
                  </a:moveTo>
                  <a:cubicBezTo>
                    <a:pt x="217164" y="265304"/>
                    <a:pt x="208674" y="262899"/>
                    <a:pt x="199763" y="262899"/>
                  </a:cubicBezTo>
                  <a:cubicBezTo>
                    <a:pt x="164113" y="262899"/>
                    <a:pt x="135217" y="301388"/>
                    <a:pt x="135217" y="348869"/>
                  </a:cubicBezTo>
                  <a:cubicBezTo>
                    <a:pt x="135217" y="396348"/>
                    <a:pt x="164113" y="434837"/>
                    <a:pt x="199763" y="434837"/>
                  </a:cubicBezTo>
                  <a:cubicBezTo>
                    <a:pt x="235409" y="434837"/>
                    <a:pt x="264305" y="396348"/>
                    <a:pt x="264305" y="348869"/>
                  </a:cubicBezTo>
                  <a:cubicBezTo>
                    <a:pt x="264305" y="313258"/>
                    <a:pt x="248051" y="282705"/>
                    <a:pt x="224886" y="269654"/>
                  </a:cubicBezTo>
                  <a:close/>
                  <a:moveTo>
                    <a:pt x="51662" y="11845"/>
                  </a:moveTo>
                  <a:cubicBezTo>
                    <a:pt x="46186" y="4526"/>
                    <a:pt x="38620" y="0"/>
                    <a:pt x="30265" y="0"/>
                  </a:cubicBezTo>
                  <a:cubicBezTo>
                    <a:pt x="13549" y="0"/>
                    <a:pt x="0" y="18107"/>
                    <a:pt x="0" y="40440"/>
                  </a:cubicBezTo>
                  <a:cubicBezTo>
                    <a:pt x="0" y="62775"/>
                    <a:pt x="13552" y="80880"/>
                    <a:pt x="30265" y="80879"/>
                  </a:cubicBezTo>
                  <a:cubicBezTo>
                    <a:pt x="46981" y="80880"/>
                    <a:pt x="60527" y="62773"/>
                    <a:pt x="60527" y="40440"/>
                  </a:cubicBezTo>
                  <a:cubicBezTo>
                    <a:pt x="60527" y="29273"/>
                    <a:pt x="57139" y="19163"/>
                    <a:pt x="51662" y="11845"/>
                  </a:cubicBezTo>
                  <a:close/>
                  <a:moveTo>
                    <a:pt x="393522" y="198509"/>
                  </a:moveTo>
                  <a:cubicBezTo>
                    <a:pt x="344748" y="238434"/>
                    <a:pt x="332807" y="326580"/>
                    <a:pt x="369566" y="409750"/>
                  </a:cubicBezTo>
                  <a:cubicBezTo>
                    <a:pt x="390388" y="461572"/>
                    <a:pt x="430310" y="503378"/>
                    <a:pt x="481030" y="526504"/>
                  </a:cubicBezTo>
                  <a:cubicBezTo>
                    <a:pt x="486418" y="460948"/>
                    <a:pt x="479079" y="394906"/>
                    <a:pt x="459654" y="332099"/>
                  </a:cubicBezTo>
                  <a:cubicBezTo>
                    <a:pt x="444884" y="284269"/>
                    <a:pt x="422630" y="239206"/>
                    <a:pt x="393522" y="198509"/>
                  </a:cubicBezTo>
                  <a:close/>
                  <a:moveTo>
                    <a:pt x="223108" y="84551"/>
                  </a:moveTo>
                  <a:cubicBezTo>
                    <a:pt x="215916" y="78888"/>
                    <a:pt x="207426" y="76465"/>
                    <a:pt x="199343" y="78627"/>
                  </a:cubicBezTo>
                  <a:cubicBezTo>
                    <a:pt x="183171" y="82951"/>
                    <a:pt x="174747" y="103974"/>
                    <a:pt x="180525" y="125580"/>
                  </a:cubicBezTo>
                  <a:cubicBezTo>
                    <a:pt x="186303" y="147190"/>
                    <a:pt x="204098" y="161199"/>
                    <a:pt x="220267" y="156875"/>
                  </a:cubicBezTo>
                  <a:cubicBezTo>
                    <a:pt x="236438" y="152551"/>
                    <a:pt x="244860" y="131529"/>
                    <a:pt x="239082" y="109922"/>
                  </a:cubicBezTo>
                  <a:cubicBezTo>
                    <a:pt x="236193" y="99119"/>
                    <a:pt x="230300" y="90214"/>
                    <a:pt x="223108" y="8455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256" name="Google Shape;1256;p34"/>
            <p:cNvSpPr/>
            <p:nvPr/>
          </p:nvSpPr>
          <p:spPr>
            <a:xfrm flipH="1" rot="4672513">
              <a:off x="462138" y="4637317"/>
              <a:ext cx="1378168" cy="1371482"/>
            </a:xfrm>
            <a:custGeom>
              <a:rect b="b" l="l" r="r" t="t"/>
              <a:pathLst>
                <a:path extrusionOk="0" h="1371752" w="1378439">
                  <a:moveTo>
                    <a:pt x="83619" y="1190029"/>
                  </a:moveTo>
                  <a:cubicBezTo>
                    <a:pt x="83619" y="1169160"/>
                    <a:pt x="64900" y="1152242"/>
                    <a:pt x="41808" y="1152242"/>
                  </a:cubicBezTo>
                  <a:cubicBezTo>
                    <a:pt x="18719" y="1152242"/>
                    <a:pt x="0" y="1169157"/>
                    <a:pt x="0" y="1190029"/>
                  </a:cubicBezTo>
                  <a:cubicBezTo>
                    <a:pt x="1" y="1210898"/>
                    <a:pt x="18720" y="1227817"/>
                    <a:pt x="41808" y="1227817"/>
                  </a:cubicBezTo>
                  <a:cubicBezTo>
                    <a:pt x="64900" y="1227817"/>
                    <a:pt x="83619" y="1210898"/>
                    <a:pt x="83619" y="1190029"/>
                  </a:cubicBezTo>
                  <a:close/>
                  <a:moveTo>
                    <a:pt x="370444" y="615263"/>
                  </a:moveTo>
                  <a:cubicBezTo>
                    <a:pt x="370444" y="594394"/>
                    <a:pt x="351725" y="577476"/>
                    <a:pt x="328633" y="577476"/>
                  </a:cubicBezTo>
                  <a:cubicBezTo>
                    <a:pt x="305544" y="577476"/>
                    <a:pt x="286825" y="594392"/>
                    <a:pt x="286825" y="615263"/>
                  </a:cubicBezTo>
                  <a:cubicBezTo>
                    <a:pt x="286825" y="636132"/>
                    <a:pt x="305545" y="653051"/>
                    <a:pt x="328633" y="653051"/>
                  </a:cubicBezTo>
                  <a:cubicBezTo>
                    <a:pt x="351725" y="653051"/>
                    <a:pt x="370444" y="636132"/>
                    <a:pt x="370444" y="615263"/>
                  </a:cubicBezTo>
                  <a:close/>
                  <a:moveTo>
                    <a:pt x="512325" y="1121898"/>
                  </a:moveTo>
                  <a:cubicBezTo>
                    <a:pt x="510137" y="1086488"/>
                    <a:pt x="480664" y="1045354"/>
                    <a:pt x="434165" y="1018241"/>
                  </a:cubicBezTo>
                  <a:cubicBezTo>
                    <a:pt x="372169" y="982093"/>
                    <a:pt x="303380" y="984562"/>
                    <a:pt x="280524" y="1023762"/>
                  </a:cubicBezTo>
                  <a:cubicBezTo>
                    <a:pt x="257669" y="1062959"/>
                    <a:pt x="289400" y="1124037"/>
                    <a:pt x="351401" y="1160188"/>
                  </a:cubicBezTo>
                  <a:cubicBezTo>
                    <a:pt x="413397" y="1196336"/>
                    <a:pt x="482184" y="1193866"/>
                    <a:pt x="505038" y="1154669"/>
                  </a:cubicBezTo>
                  <a:cubicBezTo>
                    <a:pt x="510752" y="1144869"/>
                    <a:pt x="513055" y="1133702"/>
                    <a:pt x="512325" y="1121898"/>
                  </a:cubicBezTo>
                  <a:close/>
                  <a:moveTo>
                    <a:pt x="669016" y="1333965"/>
                  </a:moveTo>
                  <a:cubicBezTo>
                    <a:pt x="669016" y="1313096"/>
                    <a:pt x="650294" y="1296177"/>
                    <a:pt x="627205" y="1296177"/>
                  </a:cubicBezTo>
                  <a:cubicBezTo>
                    <a:pt x="604117" y="1296177"/>
                    <a:pt x="585395" y="1313093"/>
                    <a:pt x="585394" y="1333965"/>
                  </a:cubicBezTo>
                  <a:cubicBezTo>
                    <a:pt x="585395" y="1354834"/>
                    <a:pt x="604117" y="1371752"/>
                    <a:pt x="627206" y="1371752"/>
                  </a:cubicBezTo>
                  <a:cubicBezTo>
                    <a:pt x="650294" y="1371752"/>
                    <a:pt x="669016" y="1354834"/>
                    <a:pt x="669016" y="1333965"/>
                  </a:cubicBezTo>
                  <a:close/>
                  <a:moveTo>
                    <a:pt x="587285" y="860759"/>
                  </a:moveTo>
                  <a:cubicBezTo>
                    <a:pt x="587285" y="839890"/>
                    <a:pt x="568566" y="822972"/>
                    <a:pt x="545477" y="822972"/>
                  </a:cubicBezTo>
                  <a:cubicBezTo>
                    <a:pt x="522386" y="822972"/>
                    <a:pt x="503667" y="839887"/>
                    <a:pt x="503666" y="860759"/>
                  </a:cubicBezTo>
                  <a:cubicBezTo>
                    <a:pt x="503667" y="881628"/>
                    <a:pt x="522386" y="898547"/>
                    <a:pt x="545478" y="898547"/>
                  </a:cubicBezTo>
                  <a:cubicBezTo>
                    <a:pt x="568566" y="898547"/>
                    <a:pt x="587285" y="881628"/>
                    <a:pt x="587285" y="860759"/>
                  </a:cubicBezTo>
                  <a:close/>
                  <a:moveTo>
                    <a:pt x="731622" y="626553"/>
                  </a:moveTo>
                  <a:cubicBezTo>
                    <a:pt x="731622" y="605684"/>
                    <a:pt x="712903" y="588765"/>
                    <a:pt x="689814" y="588765"/>
                  </a:cubicBezTo>
                  <a:cubicBezTo>
                    <a:pt x="666722" y="588765"/>
                    <a:pt x="648003" y="605681"/>
                    <a:pt x="648003" y="626553"/>
                  </a:cubicBezTo>
                  <a:cubicBezTo>
                    <a:pt x="648004" y="647419"/>
                    <a:pt x="666723" y="664337"/>
                    <a:pt x="689814" y="664337"/>
                  </a:cubicBezTo>
                  <a:cubicBezTo>
                    <a:pt x="712903" y="664338"/>
                    <a:pt x="731622" y="647422"/>
                    <a:pt x="731622" y="626553"/>
                  </a:cubicBezTo>
                  <a:close/>
                  <a:moveTo>
                    <a:pt x="872674" y="1083615"/>
                  </a:moveTo>
                  <a:cubicBezTo>
                    <a:pt x="867406" y="1066990"/>
                    <a:pt x="855629" y="1051740"/>
                    <a:pt x="838593" y="1041806"/>
                  </a:cubicBezTo>
                  <a:cubicBezTo>
                    <a:pt x="804516" y="1021937"/>
                    <a:pt x="762304" y="1030857"/>
                    <a:pt x="744304" y="1061729"/>
                  </a:cubicBezTo>
                  <a:cubicBezTo>
                    <a:pt x="726304" y="1092600"/>
                    <a:pt x="739333" y="1133730"/>
                    <a:pt x="773410" y="1153599"/>
                  </a:cubicBezTo>
                  <a:cubicBezTo>
                    <a:pt x="807484" y="1173466"/>
                    <a:pt x="849698" y="1164548"/>
                    <a:pt x="867699" y="1133676"/>
                  </a:cubicBezTo>
                  <a:cubicBezTo>
                    <a:pt x="876699" y="1118241"/>
                    <a:pt x="877941" y="1100240"/>
                    <a:pt x="872674" y="1083615"/>
                  </a:cubicBezTo>
                  <a:close/>
                  <a:moveTo>
                    <a:pt x="963242" y="510724"/>
                  </a:moveTo>
                  <a:cubicBezTo>
                    <a:pt x="963242" y="475053"/>
                    <a:pt x="931324" y="446137"/>
                    <a:pt x="891952" y="446137"/>
                  </a:cubicBezTo>
                  <a:cubicBezTo>
                    <a:pt x="852578" y="446137"/>
                    <a:pt x="820663" y="475053"/>
                    <a:pt x="820663" y="510724"/>
                  </a:cubicBezTo>
                  <a:cubicBezTo>
                    <a:pt x="820663" y="546396"/>
                    <a:pt x="852578" y="575312"/>
                    <a:pt x="891952" y="575312"/>
                  </a:cubicBezTo>
                  <a:cubicBezTo>
                    <a:pt x="931324" y="575312"/>
                    <a:pt x="963242" y="546396"/>
                    <a:pt x="963242" y="510724"/>
                  </a:cubicBezTo>
                  <a:close/>
                  <a:moveTo>
                    <a:pt x="1087727" y="826222"/>
                  </a:moveTo>
                  <a:cubicBezTo>
                    <a:pt x="1076800" y="794709"/>
                    <a:pt x="1050682" y="763454"/>
                    <a:pt x="1013647" y="741860"/>
                  </a:cubicBezTo>
                  <a:cubicBezTo>
                    <a:pt x="947805" y="703470"/>
                    <a:pt x="872392" y="710148"/>
                    <a:pt x="845205" y="756775"/>
                  </a:cubicBezTo>
                  <a:cubicBezTo>
                    <a:pt x="818018" y="803403"/>
                    <a:pt x="849352" y="872323"/>
                    <a:pt x="915194" y="910713"/>
                  </a:cubicBezTo>
                  <a:cubicBezTo>
                    <a:pt x="981035" y="949103"/>
                    <a:pt x="1056451" y="942426"/>
                    <a:pt x="1083638" y="895797"/>
                  </a:cubicBezTo>
                  <a:cubicBezTo>
                    <a:pt x="1090435" y="884141"/>
                    <a:pt x="1093574" y="871091"/>
                    <a:pt x="1093430" y="857473"/>
                  </a:cubicBezTo>
                  <a:cubicBezTo>
                    <a:pt x="1093323" y="847259"/>
                    <a:pt x="1091369" y="836726"/>
                    <a:pt x="1087727" y="826222"/>
                  </a:cubicBezTo>
                  <a:close/>
                  <a:moveTo>
                    <a:pt x="995223" y="37788"/>
                  </a:moveTo>
                  <a:cubicBezTo>
                    <a:pt x="995223" y="16919"/>
                    <a:pt x="976504" y="0"/>
                    <a:pt x="953413" y="0"/>
                  </a:cubicBezTo>
                  <a:cubicBezTo>
                    <a:pt x="930324" y="0"/>
                    <a:pt x="911605" y="16916"/>
                    <a:pt x="911604" y="37788"/>
                  </a:cubicBezTo>
                  <a:cubicBezTo>
                    <a:pt x="911605" y="58657"/>
                    <a:pt x="930324" y="75575"/>
                    <a:pt x="953413" y="75575"/>
                  </a:cubicBezTo>
                  <a:cubicBezTo>
                    <a:pt x="976504" y="75575"/>
                    <a:pt x="995223" y="58657"/>
                    <a:pt x="995223" y="37788"/>
                  </a:cubicBezTo>
                  <a:close/>
                  <a:moveTo>
                    <a:pt x="1224131" y="1019959"/>
                  </a:moveTo>
                  <a:cubicBezTo>
                    <a:pt x="1224132" y="999090"/>
                    <a:pt x="1205412" y="982172"/>
                    <a:pt x="1182321" y="982172"/>
                  </a:cubicBezTo>
                  <a:cubicBezTo>
                    <a:pt x="1159232" y="982172"/>
                    <a:pt x="1140513" y="999088"/>
                    <a:pt x="1140513" y="1019959"/>
                  </a:cubicBezTo>
                  <a:cubicBezTo>
                    <a:pt x="1140513" y="1040828"/>
                    <a:pt x="1159232" y="1057747"/>
                    <a:pt x="1182321" y="1057747"/>
                  </a:cubicBezTo>
                  <a:cubicBezTo>
                    <a:pt x="1205412" y="1057747"/>
                    <a:pt x="1224131" y="1040831"/>
                    <a:pt x="1224131" y="1019959"/>
                  </a:cubicBezTo>
                  <a:close/>
                  <a:moveTo>
                    <a:pt x="1378439" y="804110"/>
                  </a:moveTo>
                  <a:cubicBezTo>
                    <a:pt x="1378440" y="783241"/>
                    <a:pt x="1359720" y="766323"/>
                    <a:pt x="1336631" y="766323"/>
                  </a:cubicBezTo>
                  <a:cubicBezTo>
                    <a:pt x="1313540" y="766323"/>
                    <a:pt x="1294821" y="783239"/>
                    <a:pt x="1294821" y="804110"/>
                  </a:cubicBezTo>
                  <a:cubicBezTo>
                    <a:pt x="1294821" y="824979"/>
                    <a:pt x="1313540" y="841898"/>
                    <a:pt x="1336632" y="841898"/>
                  </a:cubicBezTo>
                  <a:cubicBezTo>
                    <a:pt x="1359720" y="841898"/>
                    <a:pt x="1378439" y="824982"/>
                    <a:pt x="1378439" y="80411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257" name="Google Shape;1257;p34"/>
            <p:cNvSpPr/>
            <p:nvPr/>
          </p:nvSpPr>
          <p:spPr>
            <a:xfrm flipH="1">
              <a:off x="2555591" y="2323765"/>
              <a:ext cx="251143" cy="155805"/>
            </a:xfrm>
            <a:custGeom>
              <a:rect b="b" l="l" r="r" t="t"/>
              <a:pathLst>
                <a:path extrusionOk="0" h="55348" w="89216">
                  <a:moveTo>
                    <a:pt x="-260" y="55175"/>
                  </a:moveTo>
                  <a:cubicBezTo>
                    <a:pt x="-9118" y="978"/>
                    <a:pt x="65082" y="-22835"/>
                    <a:pt x="88227" y="27457"/>
                  </a:cubicBezTo>
                  <a:cubicBezTo>
                    <a:pt x="72796" y="5464"/>
                    <a:pt x="42412" y="177"/>
                    <a:pt x="20409" y="15636"/>
                  </a:cubicBezTo>
                  <a:cubicBezTo>
                    <a:pt x="7550" y="24695"/>
                    <a:pt x="-164" y="39430"/>
                    <a:pt x="-260" y="55175"/>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258" name="Google Shape;1258;p34"/>
            <p:cNvSpPr/>
            <p:nvPr/>
          </p:nvSpPr>
          <p:spPr>
            <a:xfrm flipH="1">
              <a:off x="2680016" y="2683782"/>
              <a:ext cx="76962" cy="76177"/>
            </a:xfrm>
            <a:custGeom>
              <a:rect b="b" l="l" r="r" t="t"/>
              <a:pathLst>
                <a:path extrusionOk="0" h="27061" w="27340">
                  <a:moveTo>
                    <a:pt x="26351" y="22686"/>
                  </a:moveTo>
                  <a:cubicBezTo>
                    <a:pt x="19589" y="28735"/>
                    <a:pt x="9302" y="28192"/>
                    <a:pt x="3206" y="21458"/>
                  </a:cubicBezTo>
                  <a:cubicBezTo>
                    <a:pt x="539" y="18524"/>
                    <a:pt x="-890" y="14733"/>
                    <a:pt x="-986" y="10780"/>
                  </a:cubicBezTo>
                  <a:cubicBezTo>
                    <a:pt x="-1081" y="6675"/>
                    <a:pt x="443" y="2703"/>
                    <a:pt x="3396" y="-174"/>
                  </a:cubicBezTo>
                  <a:cubicBezTo>
                    <a:pt x="-318" y="8770"/>
                    <a:pt x="3967" y="19019"/>
                    <a:pt x="12921" y="22715"/>
                  </a:cubicBezTo>
                  <a:cubicBezTo>
                    <a:pt x="17207" y="24496"/>
                    <a:pt x="22065" y="24487"/>
                    <a:pt x="26351" y="22686"/>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259" name="Google Shape;1259;p34"/>
            <p:cNvSpPr/>
            <p:nvPr/>
          </p:nvSpPr>
          <p:spPr>
            <a:xfrm flipH="1">
              <a:off x="2978605" y="2958536"/>
              <a:ext cx="139697" cy="107049"/>
            </a:xfrm>
            <a:custGeom>
              <a:rect b="b" l="l" r="r" t="t"/>
              <a:pathLst>
                <a:path extrusionOk="0" h="38028" w="49626">
                  <a:moveTo>
                    <a:pt x="-990" y="26306"/>
                  </a:moveTo>
                  <a:lnTo>
                    <a:pt x="40730" y="37640"/>
                  </a:lnTo>
                  <a:cubicBezTo>
                    <a:pt x="43683" y="38479"/>
                    <a:pt x="46730" y="36783"/>
                    <a:pt x="47587" y="33859"/>
                  </a:cubicBezTo>
                  <a:cubicBezTo>
                    <a:pt x="47683" y="33383"/>
                    <a:pt x="47778" y="32897"/>
                    <a:pt x="47778" y="32402"/>
                  </a:cubicBezTo>
                  <a:lnTo>
                    <a:pt x="48636" y="-174"/>
                  </a:ln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260" name="Google Shape;1260;p34"/>
            <p:cNvSpPr/>
            <p:nvPr/>
          </p:nvSpPr>
          <p:spPr>
            <a:xfrm flipH="1">
              <a:off x="2978605" y="2958536"/>
              <a:ext cx="139697" cy="107049"/>
            </a:xfrm>
            <a:custGeom>
              <a:rect b="b" l="l" r="r" t="t"/>
              <a:pathLst>
                <a:path extrusionOk="0" h="38028" w="49626">
                  <a:moveTo>
                    <a:pt x="-990" y="26306"/>
                  </a:moveTo>
                  <a:lnTo>
                    <a:pt x="40730" y="37640"/>
                  </a:lnTo>
                  <a:cubicBezTo>
                    <a:pt x="43683" y="38479"/>
                    <a:pt x="46730" y="36783"/>
                    <a:pt x="47587" y="33859"/>
                  </a:cubicBezTo>
                  <a:cubicBezTo>
                    <a:pt x="47683" y="33383"/>
                    <a:pt x="47778" y="32897"/>
                    <a:pt x="47778" y="32402"/>
                  </a:cubicBezTo>
                  <a:lnTo>
                    <a:pt x="48636" y="-174"/>
                  </a:ln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261" name="Google Shape;1261;p34"/>
            <p:cNvSpPr/>
            <p:nvPr/>
          </p:nvSpPr>
          <p:spPr>
            <a:xfrm flipH="1">
              <a:off x="2814557" y="2847026"/>
              <a:ext cx="138622" cy="108929"/>
            </a:xfrm>
            <a:custGeom>
              <a:rect b="b" l="l" r="r" t="t"/>
              <a:pathLst>
                <a:path extrusionOk="0" h="38696" w="49244">
                  <a:moveTo>
                    <a:pt x="-990" y="33831"/>
                  </a:moveTo>
                  <a:lnTo>
                    <a:pt x="42349" y="38498"/>
                  </a:lnTo>
                  <a:cubicBezTo>
                    <a:pt x="45301" y="38784"/>
                    <a:pt x="47969" y="36584"/>
                    <a:pt x="48255" y="33602"/>
                  </a:cubicBezTo>
                  <a:cubicBezTo>
                    <a:pt x="48255" y="33231"/>
                    <a:pt x="48255" y="32859"/>
                    <a:pt x="48255" y="32497"/>
                  </a:cubicBezTo>
                  <a:lnTo>
                    <a:pt x="43968" y="-174"/>
                  </a:ln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262" name="Google Shape;1262;p34"/>
            <p:cNvSpPr/>
            <p:nvPr/>
          </p:nvSpPr>
          <p:spPr>
            <a:xfrm flipH="1">
              <a:off x="2814557" y="2847026"/>
              <a:ext cx="138622" cy="108929"/>
            </a:xfrm>
            <a:custGeom>
              <a:rect b="b" l="l" r="r" t="t"/>
              <a:pathLst>
                <a:path extrusionOk="0" h="38696" w="49244">
                  <a:moveTo>
                    <a:pt x="-990" y="33831"/>
                  </a:moveTo>
                  <a:lnTo>
                    <a:pt x="42349" y="38498"/>
                  </a:lnTo>
                  <a:cubicBezTo>
                    <a:pt x="45301" y="38784"/>
                    <a:pt x="47969" y="36584"/>
                    <a:pt x="48255" y="33602"/>
                  </a:cubicBezTo>
                  <a:cubicBezTo>
                    <a:pt x="48255" y="33231"/>
                    <a:pt x="48255" y="32859"/>
                    <a:pt x="48255" y="32497"/>
                  </a:cubicBezTo>
                  <a:lnTo>
                    <a:pt x="43968" y="-174"/>
                  </a:ln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263" name="Google Shape;1263;p34"/>
            <p:cNvSpPr/>
            <p:nvPr/>
          </p:nvSpPr>
          <p:spPr>
            <a:xfrm flipH="1">
              <a:off x="2741718" y="2738732"/>
              <a:ext cx="841119" cy="362806"/>
            </a:xfrm>
            <a:custGeom>
              <a:rect b="b" l="l" r="r" t="t"/>
              <a:pathLst>
                <a:path extrusionOk="0" h="128883" w="298799">
                  <a:moveTo>
                    <a:pt x="-990" y="120508"/>
                  </a:moveTo>
                  <a:cubicBezTo>
                    <a:pt x="112167" y="139558"/>
                    <a:pt x="227610" y="89171"/>
                    <a:pt x="297809" y="-174"/>
                  </a:cubicBezTo>
                  <a:cubicBezTo>
                    <a:pt x="235420" y="96315"/>
                    <a:pt x="111310" y="150321"/>
                    <a:pt x="-990" y="120508"/>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264" name="Google Shape;1264;p34"/>
            <p:cNvSpPr/>
            <p:nvPr/>
          </p:nvSpPr>
          <p:spPr>
            <a:xfrm flipH="1">
              <a:off x="3687103" y="2495586"/>
              <a:ext cx="30565" cy="59813"/>
            </a:xfrm>
            <a:custGeom>
              <a:rect b="b" l="l" r="r" t="t"/>
              <a:pathLst>
                <a:path extrusionOk="0" h="21248" w="10858">
                  <a:moveTo>
                    <a:pt x="4154" y="21075"/>
                  </a:moveTo>
                  <a:cubicBezTo>
                    <a:pt x="1582" y="21075"/>
                    <a:pt x="-609" y="17837"/>
                    <a:pt x="-990" y="13169"/>
                  </a:cubicBezTo>
                  <a:cubicBezTo>
                    <a:pt x="-990" y="12284"/>
                    <a:pt x="-990" y="11389"/>
                    <a:pt x="-990" y="10503"/>
                  </a:cubicBezTo>
                  <a:lnTo>
                    <a:pt x="-990" y="7931"/>
                  </a:lnTo>
                  <a:cubicBezTo>
                    <a:pt x="-513" y="2692"/>
                    <a:pt x="2153" y="-832"/>
                    <a:pt x="5011" y="-70"/>
                  </a:cubicBezTo>
                  <a:cubicBezTo>
                    <a:pt x="7869" y="692"/>
                    <a:pt x="9869" y="5169"/>
                    <a:pt x="9869" y="10407"/>
                  </a:cubicBezTo>
                  <a:cubicBezTo>
                    <a:pt x="9869" y="15646"/>
                    <a:pt x="7869" y="19932"/>
                    <a:pt x="5011" y="20980"/>
                  </a:cubicBezTo>
                  <a:close/>
                  <a:moveTo>
                    <a:pt x="3297" y="18694"/>
                  </a:moveTo>
                  <a:lnTo>
                    <a:pt x="3297" y="18694"/>
                  </a:ln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
        <p:nvSpPr>
          <p:cNvPr id="1265" name="Google Shape;1265;p34"/>
          <p:cNvSpPr txBox="1"/>
          <p:nvPr>
            <p:ph idx="2" type="title"/>
          </p:nvPr>
        </p:nvSpPr>
        <p:spPr>
          <a:xfrm>
            <a:off x="715025" y="974375"/>
            <a:ext cx="10714800" cy="763500"/>
          </a:xfrm>
          <a:prstGeom prst="rect">
            <a:avLst/>
          </a:prstGeom>
          <a:noFill/>
          <a:ln>
            <a:noFill/>
          </a:ln>
        </p:spPr>
        <p:txBody>
          <a:bodyPr anchorCtr="0" anchor="t" bIns="121900" lIns="121900" spcFirstLastPara="1" rIns="121900" wrap="square" tIns="121900">
            <a:noAutofit/>
          </a:bodyPr>
          <a:lstStyle/>
          <a:p>
            <a:pPr indent="0" lvl="0" marL="0" rtl="0" algn="ctr">
              <a:lnSpc>
                <a:spcPct val="100000"/>
              </a:lnSpc>
              <a:spcBef>
                <a:spcPts val="0"/>
              </a:spcBef>
              <a:spcAft>
                <a:spcPts val="0"/>
              </a:spcAft>
              <a:buSzPts val="4000"/>
              <a:buNone/>
            </a:pPr>
            <a:r>
              <a:rPr lang="en"/>
              <a:t>Some facts about my cats. </a:t>
            </a:r>
            <a:endParaRPr/>
          </a:p>
        </p:txBody>
      </p:sp>
      <p:sp>
        <p:nvSpPr>
          <p:cNvPr id="1266" name="Google Shape;1266;p34"/>
          <p:cNvSpPr txBox="1"/>
          <p:nvPr>
            <p:ph idx="5" type="body"/>
          </p:nvPr>
        </p:nvSpPr>
        <p:spPr>
          <a:xfrm>
            <a:off x="4871259" y="4236138"/>
            <a:ext cx="2675400" cy="925200"/>
          </a:xfrm>
          <a:prstGeom prst="rect">
            <a:avLst/>
          </a:prstGeom>
          <a:noFill/>
          <a:ln>
            <a:noFill/>
          </a:ln>
        </p:spPr>
        <p:txBody>
          <a:bodyPr anchorCtr="0" anchor="t" bIns="121900" lIns="121900" spcFirstLastPara="1" rIns="121900" wrap="square" tIns="121900">
            <a:noAutofit/>
          </a:bodyPr>
          <a:lstStyle/>
          <a:p>
            <a:pPr indent="0" lvl="0" marL="0" rtl="0" algn="ctr">
              <a:lnSpc>
                <a:spcPct val="100000"/>
              </a:lnSpc>
              <a:spcBef>
                <a:spcPts val="0"/>
              </a:spcBef>
              <a:spcAft>
                <a:spcPts val="0"/>
              </a:spcAft>
              <a:buSzPts val="2200"/>
              <a:buNone/>
            </a:pPr>
            <a:r>
              <a:rPr lang="en"/>
              <a:t>Traveled by plane. Twice!</a:t>
            </a:r>
            <a:endParaRPr/>
          </a:p>
        </p:txBody>
      </p:sp>
      <p:sp>
        <p:nvSpPr>
          <p:cNvPr id="1267" name="Google Shape;1267;p34"/>
          <p:cNvSpPr txBox="1"/>
          <p:nvPr>
            <p:ph idx="6" type="body"/>
          </p:nvPr>
        </p:nvSpPr>
        <p:spPr>
          <a:xfrm>
            <a:off x="1422075" y="4236138"/>
            <a:ext cx="2675400" cy="925200"/>
          </a:xfrm>
          <a:prstGeom prst="rect">
            <a:avLst/>
          </a:prstGeom>
          <a:noFill/>
          <a:ln>
            <a:noFill/>
          </a:ln>
        </p:spPr>
        <p:txBody>
          <a:bodyPr anchorCtr="0" anchor="t" bIns="121900" lIns="121900" spcFirstLastPara="1" rIns="121900" wrap="square" tIns="121900">
            <a:noAutofit/>
          </a:bodyPr>
          <a:lstStyle/>
          <a:p>
            <a:pPr indent="0" lvl="0" marL="0" rtl="0" algn="ctr">
              <a:lnSpc>
                <a:spcPct val="100000"/>
              </a:lnSpc>
              <a:spcBef>
                <a:spcPts val="0"/>
              </a:spcBef>
              <a:spcAft>
                <a:spcPts val="0"/>
              </a:spcAft>
              <a:buSzPts val="2200"/>
              <a:buNone/>
            </a:pPr>
            <a:r>
              <a:rPr lang="en"/>
              <a:t>Of my cats are adorable.</a:t>
            </a:r>
            <a:endParaRPr/>
          </a:p>
        </p:txBody>
      </p:sp>
      <p:sp>
        <p:nvSpPr>
          <p:cNvPr id="1268" name="Google Shape;1268;p34"/>
          <p:cNvSpPr txBox="1"/>
          <p:nvPr>
            <p:ph idx="3" type="title"/>
          </p:nvPr>
        </p:nvSpPr>
        <p:spPr>
          <a:xfrm>
            <a:off x="4871251" y="3005713"/>
            <a:ext cx="2675400" cy="1188600"/>
          </a:xfrm>
          <a:prstGeom prst="rect">
            <a:avLst/>
          </a:prstGeom>
          <a:noFill/>
          <a:ln>
            <a:noFill/>
          </a:ln>
        </p:spPr>
        <p:txBody>
          <a:bodyPr anchorCtr="0" anchor="b" bIns="121900" lIns="121900" spcFirstLastPara="1" rIns="121900" wrap="square" tIns="121900">
            <a:noAutofit/>
          </a:bodyPr>
          <a:lstStyle/>
          <a:p>
            <a:pPr indent="0" lvl="0" marL="0" rtl="0" algn="ctr">
              <a:lnSpc>
                <a:spcPct val="100000"/>
              </a:lnSpc>
              <a:spcBef>
                <a:spcPts val="0"/>
              </a:spcBef>
              <a:spcAft>
                <a:spcPts val="0"/>
              </a:spcAft>
              <a:buSzPts val="7000"/>
              <a:buNone/>
            </a:pPr>
            <a:r>
              <a:rPr lang="en">
                <a:solidFill>
                  <a:schemeClr val="accent2"/>
                </a:solidFill>
              </a:rPr>
              <a:t>25%</a:t>
            </a:r>
            <a:endParaRPr>
              <a:solidFill>
                <a:schemeClr val="accent2"/>
              </a:solidFill>
            </a:endParaRPr>
          </a:p>
        </p:txBody>
      </p:sp>
      <p:sp>
        <p:nvSpPr>
          <p:cNvPr id="1269" name="Google Shape;1269;p34"/>
          <p:cNvSpPr txBox="1"/>
          <p:nvPr>
            <p:ph idx="4" type="title"/>
          </p:nvPr>
        </p:nvSpPr>
        <p:spPr>
          <a:xfrm>
            <a:off x="8330776" y="3005713"/>
            <a:ext cx="2675400" cy="1188600"/>
          </a:xfrm>
          <a:prstGeom prst="rect">
            <a:avLst/>
          </a:prstGeom>
          <a:noFill/>
          <a:ln>
            <a:noFill/>
          </a:ln>
        </p:spPr>
        <p:txBody>
          <a:bodyPr anchorCtr="0" anchor="b" bIns="121900" lIns="121900" spcFirstLastPara="1" rIns="121900" wrap="square" tIns="121900">
            <a:noAutofit/>
          </a:bodyPr>
          <a:lstStyle/>
          <a:p>
            <a:pPr indent="0" lvl="0" marL="0" rtl="0" algn="ctr">
              <a:lnSpc>
                <a:spcPct val="100000"/>
              </a:lnSpc>
              <a:spcBef>
                <a:spcPts val="0"/>
              </a:spcBef>
              <a:spcAft>
                <a:spcPts val="0"/>
              </a:spcAft>
              <a:buSzPts val="7000"/>
              <a:buNone/>
            </a:pPr>
            <a:r>
              <a:rPr lang="en"/>
              <a:t>75%</a:t>
            </a:r>
            <a:endParaRPr/>
          </a:p>
        </p:txBody>
      </p:sp>
      <p:sp>
        <p:nvSpPr>
          <p:cNvPr id="1270" name="Google Shape;1270;p34"/>
          <p:cNvSpPr txBox="1"/>
          <p:nvPr>
            <p:ph idx="1" type="body"/>
          </p:nvPr>
        </p:nvSpPr>
        <p:spPr>
          <a:xfrm>
            <a:off x="8330769" y="4247288"/>
            <a:ext cx="2675400" cy="925200"/>
          </a:xfrm>
          <a:prstGeom prst="rect">
            <a:avLst/>
          </a:prstGeom>
          <a:noFill/>
          <a:ln>
            <a:noFill/>
          </a:ln>
        </p:spPr>
        <p:txBody>
          <a:bodyPr anchorCtr="0" anchor="t" bIns="121900" lIns="121900" spcFirstLastPara="1" rIns="121900" wrap="square" tIns="121900">
            <a:noAutofit/>
          </a:bodyPr>
          <a:lstStyle/>
          <a:p>
            <a:pPr indent="0" lvl="0" marL="0" rtl="0" algn="ctr">
              <a:lnSpc>
                <a:spcPct val="100000"/>
              </a:lnSpc>
              <a:spcBef>
                <a:spcPts val="0"/>
              </a:spcBef>
              <a:spcAft>
                <a:spcPts val="0"/>
              </a:spcAft>
              <a:buSzPts val="2200"/>
              <a:buNone/>
            </a:pPr>
            <a:r>
              <a:rPr lang="en"/>
              <a:t>Are females.</a:t>
            </a:r>
            <a:endParaRPr/>
          </a:p>
        </p:txBody>
      </p:sp>
      <p:grpSp>
        <p:nvGrpSpPr>
          <p:cNvPr id="1271" name="Google Shape;1271;p34"/>
          <p:cNvGrpSpPr/>
          <p:nvPr/>
        </p:nvGrpSpPr>
        <p:grpSpPr>
          <a:xfrm flipH="1" rot="-1779799">
            <a:off x="4175586" y="2453385"/>
            <a:ext cx="1600141" cy="1708399"/>
            <a:chOff x="8487272" y="-1089426"/>
            <a:chExt cx="5401867" cy="5767332"/>
          </a:xfrm>
        </p:grpSpPr>
        <p:sp>
          <p:nvSpPr>
            <p:cNvPr id="1272" name="Google Shape;1272;p34"/>
            <p:cNvSpPr/>
            <p:nvPr/>
          </p:nvSpPr>
          <p:spPr>
            <a:xfrm flipH="1" rot="-1626193">
              <a:off x="9832812" y="-613098"/>
              <a:ext cx="2889480" cy="3309040"/>
            </a:xfrm>
            <a:custGeom>
              <a:rect b="b" l="l" r="r" t="t"/>
              <a:pathLst>
                <a:path extrusionOk="0" h="1020889" w="933640">
                  <a:moveTo>
                    <a:pt x="-990" y="998237"/>
                  </a:moveTo>
                  <a:cubicBezTo>
                    <a:pt x="248" y="1000904"/>
                    <a:pt x="17489" y="937277"/>
                    <a:pt x="17489" y="937277"/>
                  </a:cubicBezTo>
                  <a:lnTo>
                    <a:pt x="79686" y="998332"/>
                  </a:lnTo>
                  <a:lnTo>
                    <a:pt x="96927" y="910798"/>
                  </a:lnTo>
                  <a:lnTo>
                    <a:pt x="173698" y="998332"/>
                  </a:lnTo>
                  <a:lnTo>
                    <a:pt x="200178" y="900225"/>
                  </a:lnTo>
                  <a:lnTo>
                    <a:pt x="294190" y="975663"/>
                  </a:lnTo>
                  <a:lnTo>
                    <a:pt x="294190" y="853933"/>
                  </a:lnTo>
                  <a:lnTo>
                    <a:pt x="408490" y="918798"/>
                  </a:lnTo>
                  <a:cubicBezTo>
                    <a:pt x="408490" y="918798"/>
                    <a:pt x="390678" y="792307"/>
                    <a:pt x="391345" y="795640"/>
                  </a:cubicBezTo>
                  <a:cubicBezTo>
                    <a:pt x="392012" y="798974"/>
                    <a:pt x="513169" y="832693"/>
                    <a:pt x="513169" y="832693"/>
                  </a:cubicBezTo>
                  <a:lnTo>
                    <a:pt x="461449" y="722870"/>
                  </a:lnTo>
                  <a:lnTo>
                    <a:pt x="564795" y="722870"/>
                  </a:lnTo>
                  <a:lnTo>
                    <a:pt x="490595" y="638097"/>
                  </a:lnTo>
                  <a:lnTo>
                    <a:pt x="605847" y="607617"/>
                  </a:lnTo>
                  <a:lnTo>
                    <a:pt x="521456" y="530178"/>
                  </a:lnTo>
                  <a:lnTo>
                    <a:pt x="632327" y="483220"/>
                  </a:lnTo>
                  <a:lnTo>
                    <a:pt x="521456" y="403782"/>
                  </a:lnTo>
                  <a:lnTo>
                    <a:pt x="648139" y="356157"/>
                  </a:lnTo>
                  <a:lnTo>
                    <a:pt x="551746" y="248143"/>
                  </a:lnTo>
                  <a:lnTo>
                    <a:pt x="647662" y="223569"/>
                  </a:lnTo>
                  <a:lnTo>
                    <a:pt x="625851" y="64787"/>
                  </a:lnTo>
                  <a:lnTo>
                    <a:pt x="754248" y="132224"/>
                  </a:lnTo>
                  <a:lnTo>
                    <a:pt x="846926" y="-174"/>
                  </a:lnTo>
                  <a:lnTo>
                    <a:pt x="932651" y="148131"/>
                  </a:lnTo>
                  <a:lnTo>
                    <a:pt x="723101" y="310056"/>
                  </a:lnTo>
                  <a:lnTo>
                    <a:pt x="675476" y="530464"/>
                  </a:lnTo>
                  <a:lnTo>
                    <a:pt x="597371" y="831645"/>
                  </a:lnTo>
                  <a:lnTo>
                    <a:pt x="405442" y="987950"/>
                  </a:lnTo>
                  <a:lnTo>
                    <a:pt x="182462" y="1020716"/>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273" name="Google Shape;1273;p34"/>
            <p:cNvSpPr/>
            <p:nvPr/>
          </p:nvSpPr>
          <p:spPr>
            <a:xfrm flipH="1" rot="-1625122">
              <a:off x="9188887" y="-55620"/>
              <a:ext cx="3998637" cy="4045011"/>
            </a:xfrm>
            <a:custGeom>
              <a:rect b="b" l="l" r="r" t="t"/>
              <a:pathLst>
                <a:path extrusionOk="0" h="1263646" w="1249159">
                  <a:moveTo>
                    <a:pt x="1482" y="883656"/>
                  </a:moveTo>
                  <a:cubicBezTo>
                    <a:pt x="-804" y="882437"/>
                    <a:pt x="-1661" y="879608"/>
                    <a:pt x="-423" y="877332"/>
                  </a:cubicBezTo>
                  <a:cubicBezTo>
                    <a:pt x="434" y="875712"/>
                    <a:pt x="2244" y="874750"/>
                    <a:pt x="4054" y="874893"/>
                  </a:cubicBezTo>
                  <a:cubicBezTo>
                    <a:pt x="80729" y="879313"/>
                    <a:pt x="157501" y="871102"/>
                    <a:pt x="231511" y="850604"/>
                  </a:cubicBezTo>
                  <a:cubicBezTo>
                    <a:pt x="291708" y="833840"/>
                    <a:pt x="372862" y="810314"/>
                    <a:pt x="453919" y="741162"/>
                  </a:cubicBezTo>
                  <a:cubicBezTo>
                    <a:pt x="519261" y="687098"/>
                    <a:pt x="568601" y="616318"/>
                    <a:pt x="596794" y="536374"/>
                  </a:cubicBezTo>
                  <a:cubicBezTo>
                    <a:pt x="628227" y="442553"/>
                    <a:pt x="624417" y="341874"/>
                    <a:pt x="623274" y="315775"/>
                  </a:cubicBezTo>
                  <a:cubicBezTo>
                    <a:pt x="621084" y="268150"/>
                    <a:pt x="613749" y="218621"/>
                    <a:pt x="630323" y="149755"/>
                  </a:cubicBezTo>
                  <a:cubicBezTo>
                    <a:pt x="641752" y="102797"/>
                    <a:pt x="656326" y="80698"/>
                    <a:pt x="665565" y="68602"/>
                  </a:cubicBezTo>
                  <a:cubicBezTo>
                    <a:pt x="691092" y="36445"/>
                    <a:pt x="726430" y="13509"/>
                    <a:pt x="766245" y="3260"/>
                  </a:cubicBezTo>
                  <a:cubicBezTo>
                    <a:pt x="781770" y="-740"/>
                    <a:pt x="810441" y="-5788"/>
                    <a:pt x="903880" y="17357"/>
                  </a:cubicBezTo>
                  <a:cubicBezTo>
                    <a:pt x="988367" y="38407"/>
                    <a:pt x="1045708" y="52600"/>
                    <a:pt x="1114002" y="95081"/>
                  </a:cubicBezTo>
                  <a:cubicBezTo>
                    <a:pt x="1165818" y="127276"/>
                    <a:pt x="1198394" y="143468"/>
                    <a:pt x="1221634" y="183378"/>
                  </a:cubicBezTo>
                  <a:cubicBezTo>
                    <a:pt x="1239827" y="216277"/>
                    <a:pt x="1248971" y="253425"/>
                    <a:pt x="1248114" y="291010"/>
                  </a:cubicBezTo>
                  <a:cubicBezTo>
                    <a:pt x="1248591" y="333721"/>
                    <a:pt x="1237637" y="375773"/>
                    <a:pt x="1216396" y="412835"/>
                  </a:cubicBezTo>
                  <a:cubicBezTo>
                    <a:pt x="1206871" y="428647"/>
                    <a:pt x="1180677" y="472748"/>
                    <a:pt x="1129813" y="495798"/>
                  </a:cubicBezTo>
                  <a:cubicBezTo>
                    <a:pt x="1044088" y="534945"/>
                    <a:pt x="949981" y="485035"/>
                    <a:pt x="903880" y="460460"/>
                  </a:cubicBezTo>
                  <a:cubicBezTo>
                    <a:pt x="864351" y="439343"/>
                    <a:pt x="828728" y="411749"/>
                    <a:pt x="798344" y="378831"/>
                  </a:cubicBezTo>
                  <a:cubicBezTo>
                    <a:pt x="796438" y="376983"/>
                    <a:pt x="793486" y="377002"/>
                    <a:pt x="791580" y="378879"/>
                  </a:cubicBezTo>
                  <a:cubicBezTo>
                    <a:pt x="790628" y="379850"/>
                    <a:pt x="790152" y="381184"/>
                    <a:pt x="790248" y="382546"/>
                  </a:cubicBezTo>
                  <a:cubicBezTo>
                    <a:pt x="792723" y="409397"/>
                    <a:pt x="797105" y="436038"/>
                    <a:pt x="803297" y="462270"/>
                  </a:cubicBezTo>
                  <a:cubicBezTo>
                    <a:pt x="812631" y="497541"/>
                    <a:pt x="823775" y="532288"/>
                    <a:pt x="836824" y="566378"/>
                  </a:cubicBezTo>
                  <a:cubicBezTo>
                    <a:pt x="846349" y="595430"/>
                    <a:pt x="859589" y="637339"/>
                    <a:pt x="871686" y="690203"/>
                  </a:cubicBezTo>
                  <a:cubicBezTo>
                    <a:pt x="871972" y="691356"/>
                    <a:pt x="872733" y="692375"/>
                    <a:pt x="873686" y="693061"/>
                  </a:cubicBezTo>
                  <a:cubicBezTo>
                    <a:pt x="904548" y="714016"/>
                    <a:pt x="935789" y="734304"/>
                    <a:pt x="966554" y="755449"/>
                  </a:cubicBezTo>
                  <a:cubicBezTo>
                    <a:pt x="980652" y="764231"/>
                    <a:pt x="992559" y="776081"/>
                    <a:pt x="1001416" y="790121"/>
                  </a:cubicBezTo>
                  <a:cubicBezTo>
                    <a:pt x="1017894" y="818696"/>
                    <a:pt x="1007512" y="854795"/>
                    <a:pt x="970365" y="852319"/>
                  </a:cubicBezTo>
                  <a:cubicBezTo>
                    <a:pt x="955030" y="851290"/>
                    <a:pt x="939885" y="848776"/>
                    <a:pt x="925026" y="844794"/>
                  </a:cubicBezTo>
                  <a:cubicBezTo>
                    <a:pt x="904166" y="839174"/>
                    <a:pt x="902547" y="835269"/>
                    <a:pt x="905214" y="856796"/>
                  </a:cubicBezTo>
                  <a:cubicBezTo>
                    <a:pt x="908261" y="880894"/>
                    <a:pt x="912453" y="902515"/>
                    <a:pt x="907405" y="926804"/>
                  </a:cubicBezTo>
                  <a:cubicBezTo>
                    <a:pt x="901594" y="955379"/>
                    <a:pt x="889498" y="970333"/>
                    <a:pt x="840730" y="1041104"/>
                  </a:cubicBezTo>
                  <a:cubicBezTo>
                    <a:pt x="797962" y="1103112"/>
                    <a:pt x="812155" y="1083871"/>
                    <a:pt x="787771" y="1118733"/>
                  </a:cubicBezTo>
                  <a:cubicBezTo>
                    <a:pt x="763387" y="1153594"/>
                    <a:pt x="729954" y="1199029"/>
                    <a:pt x="688425" y="1252559"/>
                  </a:cubicBezTo>
                  <a:cubicBezTo>
                    <a:pt x="686805" y="1254636"/>
                    <a:pt x="683853" y="1254997"/>
                    <a:pt x="681758" y="1253388"/>
                  </a:cubicBezTo>
                  <a:cubicBezTo>
                    <a:pt x="681758" y="1253359"/>
                    <a:pt x="681663" y="1253341"/>
                    <a:pt x="681663" y="1253321"/>
                  </a:cubicBezTo>
                  <a:lnTo>
                    <a:pt x="637657" y="1216841"/>
                  </a:lnTo>
                  <a:cubicBezTo>
                    <a:pt x="635847" y="1215193"/>
                    <a:pt x="632990" y="1215193"/>
                    <a:pt x="631180" y="1216841"/>
                  </a:cubicBezTo>
                  <a:lnTo>
                    <a:pt x="589174" y="1261989"/>
                  </a:lnTo>
                  <a:cubicBezTo>
                    <a:pt x="587651" y="1263627"/>
                    <a:pt x="585174" y="1263951"/>
                    <a:pt x="583269" y="1262751"/>
                  </a:cubicBezTo>
                  <a:cubicBezTo>
                    <a:pt x="559647" y="1248244"/>
                    <a:pt x="538692" y="1229823"/>
                    <a:pt x="521261" y="1208268"/>
                  </a:cubicBezTo>
                  <a:cubicBezTo>
                    <a:pt x="495448" y="1176264"/>
                    <a:pt x="492686" y="1156262"/>
                    <a:pt x="471826" y="1130639"/>
                  </a:cubicBezTo>
                  <a:cubicBezTo>
                    <a:pt x="444680" y="1097873"/>
                    <a:pt x="412105" y="1086539"/>
                    <a:pt x="376576" y="1072346"/>
                  </a:cubicBezTo>
                  <a:cubicBezTo>
                    <a:pt x="359622" y="1065679"/>
                    <a:pt x="287613" y="1030245"/>
                    <a:pt x="143595" y="959380"/>
                  </a:cubicBezTo>
                  <a:cubicBezTo>
                    <a:pt x="108161" y="942997"/>
                    <a:pt x="59204" y="917755"/>
                    <a:pt x="1482" y="88365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274" name="Google Shape;1274;p34"/>
            <p:cNvSpPr/>
            <p:nvPr/>
          </p:nvSpPr>
          <p:spPr>
            <a:xfrm flipH="1" rot="-1624665">
              <a:off x="11327128" y="2227487"/>
              <a:ext cx="548690" cy="1698077"/>
            </a:xfrm>
            <a:custGeom>
              <a:rect b="b" l="l" r="r" t="t"/>
              <a:pathLst>
                <a:path extrusionOk="0" h="1698820" w="548930">
                  <a:moveTo>
                    <a:pt x="259864" y="1416385"/>
                  </a:moveTo>
                  <a:cubicBezTo>
                    <a:pt x="161958" y="1499500"/>
                    <a:pt x="74725" y="1594357"/>
                    <a:pt x="0" y="1698820"/>
                  </a:cubicBezTo>
                  <a:cubicBezTo>
                    <a:pt x="97601" y="1615555"/>
                    <a:pt x="185135" y="1520698"/>
                    <a:pt x="259864" y="1416385"/>
                  </a:cubicBezTo>
                  <a:close/>
                  <a:moveTo>
                    <a:pt x="32227" y="73205"/>
                  </a:moveTo>
                  <a:cubicBezTo>
                    <a:pt x="68524" y="216862"/>
                    <a:pt x="120372" y="378209"/>
                    <a:pt x="255186" y="460866"/>
                  </a:cubicBezTo>
                  <a:cubicBezTo>
                    <a:pt x="371696" y="542607"/>
                    <a:pt x="551346" y="491059"/>
                    <a:pt x="548906" y="331541"/>
                  </a:cubicBezTo>
                  <a:cubicBezTo>
                    <a:pt x="549518" y="204966"/>
                    <a:pt x="494614" y="72289"/>
                    <a:pt x="388472" y="0"/>
                  </a:cubicBezTo>
                  <a:cubicBezTo>
                    <a:pt x="495529" y="89673"/>
                    <a:pt x="560802" y="267796"/>
                    <a:pt x="513218" y="400166"/>
                  </a:cubicBezTo>
                  <a:cubicBezTo>
                    <a:pt x="470213" y="491668"/>
                    <a:pt x="342723" y="495331"/>
                    <a:pt x="265862" y="443174"/>
                  </a:cubicBezTo>
                  <a:cubicBezTo>
                    <a:pt x="134709" y="363873"/>
                    <a:pt x="81637" y="212286"/>
                    <a:pt x="32227" y="73205"/>
                  </a:cubicBezTo>
                  <a:close/>
                </a:path>
              </a:pathLst>
            </a:custGeom>
            <a:solidFill>
              <a:srgbClr val="43434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275" name="Google Shape;1275;p34"/>
            <p:cNvSpPr/>
            <p:nvPr/>
          </p:nvSpPr>
          <p:spPr>
            <a:xfrm flipH="1" rot="-1625122">
              <a:off x="9674606" y="938459"/>
              <a:ext cx="79274" cy="169522"/>
            </a:xfrm>
            <a:custGeom>
              <a:rect b="b" l="l" r="r" t="t"/>
              <a:pathLst>
                <a:path extrusionOk="0" h="52958" w="24765">
                  <a:moveTo>
                    <a:pt x="24765" y="26480"/>
                  </a:moveTo>
                  <a:cubicBezTo>
                    <a:pt x="24765" y="41104"/>
                    <a:pt x="19221" y="52959"/>
                    <a:pt x="12382" y="52959"/>
                  </a:cubicBezTo>
                  <a:cubicBezTo>
                    <a:pt x="5544" y="52959"/>
                    <a:pt x="0" y="41104"/>
                    <a:pt x="0" y="26480"/>
                  </a:cubicBezTo>
                  <a:cubicBezTo>
                    <a:pt x="0" y="11855"/>
                    <a:pt x="5544" y="0"/>
                    <a:pt x="12382" y="0"/>
                  </a:cubicBezTo>
                  <a:cubicBezTo>
                    <a:pt x="19221" y="0"/>
                    <a:pt x="24765" y="11855"/>
                    <a:pt x="24765" y="26480"/>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276" name="Google Shape;1276;p34"/>
            <p:cNvSpPr/>
            <p:nvPr/>
          </p:nvSpPr>
          <p:spPr>
            <a:xfrm flipH="1" rot="-1625122">
              <a:off x="9847249" y="1470794"/>
              <a:ext cx="96839" cy="73372"/>
            </a:xfrm>
            <a:custGeom>
              <a:rect b="b" l="l" r="r" t="t"/>
              <a:pathLst>
                <a:path extrusionOk="0" h="22921" w="30252">
                  <a:moveTo>
                    <a:pt x="27966" y="-174"/>
                  </a:moveTo>
                  <a:cubicBezTo>
                    <a:pt x="31491" y="8199"/>
                    <a:pt x="27585" y="17876"/>
                    <a:pt x="19203" y="21439"/>
                  </a:cubicBezTo>
                  <a:cubicBezTo>
                    <a:pt x="15679" y="22953"/>
                    <a:pt x="11679" y="23163"/>
                    <a:pt x="7964" y="22020"/>
                  </a:cubicBezTo>
                  <a:cubicBezTo>
                    <a:pt x="4059" y="20848"/>
                    <a:pt x="820" y="18133"/>
                    <a:pt x="-990" y="14495"/>
                  </a:cubicBezTo>
                  <a:cubicBezTo>
                    <a:pt x="6630" y="20553"/>
                    <a:pt x="17680" y="19296"/>
                    <a:pt x="23776" y="11685"/>
                  </a:cubicBezTo>
                  <a:cubicBezTo>
                    <a:pt x="26442" y="8332"/>
                    <a:pt x="27776" y="4113"/>
                    <a:pt x="27585" y="-174"/>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277" name="Google Shape;1277;p34"/>
            <p:cNvSpPr/>
            <p:nvPr/>
          </p:nvSpPr>
          <p:spPr>
            <a:xfrm flipH="1" rot="-1625122">
              <a:off x="9931721" y="1084819"/>
              <a:ext cx="345110" cy="386051"/>
            </a:xfrm>
            <a:custGeom>
              <a:rect b="b" l="l" r="r" t="t"/>
              <a:pathLst>
                <a:path extrusionOk="0" h="120601" w="107811">
                  <a:moveTo>
                    <a:pt x="14246" y="2697"/>
                  </a:moveTo>
                  <a:cubicBezTo>
                    <a:pt x="27963" y="-5208"/>
                    <a:pt x="46441" y="4888"/>
                    <a:pt x="60919" y="12794"/>
                  </a:cubicBezTo>
                  <a:cubicBezTo>
                    <a:pt x="79017" y="22319"/>
                    <a:pt x="100352" y="34416"/>
                    <a:pt x="105592" y="58895"/>
                  </a:cubicBezTo>
                  <a:cubicBezTo>
                    <a:pt x="109307" y="76326"/>
                    <a:pt x="105115" y="101662"/>
                    <a:pt x="85970" y="114045"/>
                  </a:cubicBezTo>
                  <a:cubicBezTo>
                    <a:pt x="63967" y="128142"/>
                    <a:pt x="36440" y="116045"/>
                    <a:pt x="22628" y="105091"/>
                  </a:cubicBezTo>
                  <a:cubicBezTo>
                    <a:pt x="-4136" y="83660"/>
                    <a:pt x="-1280" y="47941"/>
                    <a:pt x="-517" y="38988"/>
                  </a:cubicBezTo>
                  <a:cubicBezTo>
                    <a:pt x="435" y="27844"/>
                    <a:pt x="1864" y="9841"/>
                    <a:pt x="14246" y="2697"/>
                  </a:cubicBezTo>
                  <a:close/>
                </a:path>
              </a:pathLst>
            </a:custGeom>
            <a:solidFill>
              <a:srgbClr val="CFB6A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278" name="Google Shape;1278;p34"/>
            <p:cNvSpPr/>
            <p:nvPr/>
          </p:nvSpPr>
          <p:spPr>
            <a:xfrm flipH="1" rot="-1625122">
              <a:off x="9799002" y="1794444"/>
              <a:ext cx="127149" cy="102447"/>
            </a:xfrm>
            <a:custGeom>
              <a:rect b="b" l="l" r="r" t="t"/>
              <a:pathLst>
                <a:path extrusionOk="0" h="32004" w="39721">
                  <a:moveTo>
                    <a:pt x="38732" y="31831"/>
                  </a:moveTo>
                  <a:lnTo>
                    <a:pt x="5965" y="31831"/>
                  </a:lnTo>
                  <a:cubicBezTo>
                    <a:pt x="2061" y="31793"/>
                    <a:pt x="-1083" y="28601"/>
                    <a:pt x="-988" y="24706"/>
                  </a:cubicBezTo>
                  <a:cubicBezTo>
                    <a:pt x="-988" y="24153"/>
                    <a:pt x="-893" y="23601"/>
                    <a:pt x="-797" y="23067"/>
                  </a:cubicBezTo>
                  <a:lnTo>
                    <a:pt x="4918" y="-174"/>
                  </a:ln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279" name="Google Shape;1279;p34"/>
            <p:cNvSpPr/>
            <p:nvPr/>
          </p:nvSpPr>
          <p:spPr>
            <a:xfrm flipH="1" rot="-1625122">
              <a:off x="9799002" y="1794444"/>
              <a:ext cx="127149" cy="102447"/>
            </a:xfrm>
            <a:custGeom>
              <a:rect b="b" l="l" r="r" t="t"/>
              <a:pathLst>
                <a:path extrusionOk="0" h="32004" w="39721">
                  <a:moveTo>
                    <a:pt x="38732" y="31831"/>
                  </a:moveTo>
                  <a:lnTo>
                    <a:pt x="5965" y="31831"/>
                  </a:lnTo>
                  <a:cubicBezTo>
                    <a:pt x="2061" y="31793"/>
                    <a:pt x="-1083" y="28601"/>
                    <a:pt x="-988" y="24706"/>
                  </a:cubicBezTo>
                  <a:cubicBezTo>
                    <a:pt x="-988" y="24153"/>
                    <a:pt x="-893" y="23601"/>
                    <a:pt x="-797" y="23067"/>
                  </a:cubicBezTo>
                  <a:lnTo>
                    <a:pt x="4918" y="-174"/>
                  </a:ln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280" name="Google Shape;1280;p34"/>
            <p:cNvSpPr/>
            <p:nvPr/>
          </p:nvSpPr>
          <p:spPr>
            <a:xfrm flipH="1" rot="-1625122">
              <a:off x="9830113" y="1607707"/>
              <a:ext cx="121964" cy="155568"/>
            </a:xfrm>
            <a:custGeom>
              <a:rect b="b" l="l" r="r" t="t"/>
              <a:pathLst>
                <a:path extrusionOk="0" h="48599" w="38101">
                  <a:moveTo>
                    <a:pt x="5679" y="-174"/>
                  </a:moveTo>
                  <a:lnTo>
                    <a:pt x="-894" y="39450"/>
                  </a:lnTo>
                  <a:cubicBezTo>
                    <a:pt x="-1560" y="43651"/>
                    <a:pt x="1297" y="47623"/>
                    <a:pt x="5489" y="48318"/>
                  </a:cubicBezTo>
                  <a:cubicBezTo>
                    <a:pt x="6059" y="48423"/>
                    <a:pt x="6727" y="48452"/>
                    <a:pt x="7298" y="48404"/>
                  </a:cubicBezTo>
                  <a:lnTo>
                    <a:pt x="37111" y="46118"/>
                  </a:ln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281" name="Google Shape;1281;p34"/>
            <p:cNvSpPr/>
            <p:nvPr/>
          </p:nvSpPr>
          <p:spPr>
            <a:xfrm flipH="1" rot="-1625122">
              <a:off x="9830113" y="1607707"/>
              <a:ext cx="121964" cy="155568"/>
            </a:xfrm>
            <a:custGeom>
              <a:rect b="b" l="l" r="r" t="t"/>
              <a:pathLst>
                <a:path extrusionOk="0" h="48599" w="38101">
                  <a:moveTo>
                    <a:pt x="5679" y="-174"/>
                  </a:moveTo>
                  <a:lnTo>
                    <a:pt x="-894" y="39450"/>
                  </a:lnTo>
                  <a:cubicBezTo>
                    <a:pt x="-1560" y="43651"/>
                    <a:pt x="1297" y="47623"/>
                    <a:pt x="5489" y="48318"/>
                  </a:cubicBezTo>
                  <a:cubicBezTo>
                    <a:pt x="6059" y="48423"/>
                    <a:pt x="6727" y="48452"/>
                    <a:pt x="7298" y="48404"/>
                  </a:cubicBezTo>
                  <a:lnTo>
                    <a:pt x="37111" y="46118"/>
                  </a:ln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282" name="Google Shape;1282;p34"/>
            <p:cNvSpPr/>
            <p:nvPr/>
          </p:nvSpPr>
          <p:spPr>
            <a:xfrm flipH="1" rot="-1625122">
              <a:off x="9352821" y="1664966"/>
              <a:ext cx="683891" cy="500771"/>
            </a:xfrm>
            <a:custGeom>
              <a:rect b="b" l="l" r="r" t="t"/>
              <a:pathLst>
                <a:path extrusionOk="0" h="156439" w="213645">
                  <a:moveTo>
                    <a:pt x="212655" y="156227"/>
                  </a:moveTo>
                  <a:cubicBezTo>
                    <a:pt x="117405" y="158132"/>
                    <a:pt x="28156" y="89552"/>
                    <a:pt x="-990" y="-174"/>
                  </a:cubicBezTo>
                  <a:cubicBezTo>
                    <a:pt x="37110" y="84694"/>
                    <a:pt x="118929" y="147845"/>
                    <a:pt x="212655" y="156227"/>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283" name="Google Shape;1283;p34"/>
            <p:cNvSpPr/>
            <p:nvPr/>
          </p:nvSpPr>
          <p:spPr>
            <a:xfrm flipH="1" rot="-1625122">
              <a:off x="9056704" y="1755336"/>
              <a:ext cx="43294" cy="60980"/>
            </a:xfrm>
            <a:custGeom>
              <a:rect b="b" l="l" r="r" t="t"/>
              <a:pathLst>
                <a:path extrusionOk="0" h="19050" w="13525">
                  <a:moveTo>
                    <a:pt x="13525" y="9525"/>
                  </a:moveTo>
                  <a:cubicBezTo>
                    <a:pt x="13525" y="14785"/>
                    <a:pt x="10498" y="19050"/>
                    <a:pt x="6763" y="19050"/>
                  </a:cubicBezTo>
                  <a:cubicBezTo>
                    <a:pt x="3028" y="19050"/>
                    <a:pt x="0" y="14785"/>
                    <a:pt x="0" y="9525"/>
                  </a:cubicBezTo>
                  <a:cubicBezTo>
                    <a:pt x="0" y="4264"/>
                    <a:pt x="3028" y="0"/>
                    <a:pt x="6763" y="0"/>
                  </a:cubicBezTo>
                  <a:cubicBezTo>
                    <a:pt x="10498" y="0"/>
                    <a:pt x="13525" y="4264"/>
                    <a:pt x="13525" y="9525"/>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284" name="Google Shape;1284;p34"/>
            <p:cNvSpPr/>
            <p:nvPr/>
          </p:nvSpPr>
          <p:spPr>
            <a:xfrm flipH="1" rot="2943404">
              <a:off x="9288755" y="1002040"/>
              <a:ext cx="2466559" cy="902673"/>
            </a:xfrm>
            <a:custGeom>
              <a:rect b="b" l="l" r="r" t="t"/>
              <a:pathLst>
                <a:path extrusionOk="0" h="903102" w="2467731">
                  <a:moveTo>
                    <a:pt x="113021" y="22893"/>
                  </a:moveTo>
                  <a:cubicBezTo>
                    <a:pt x="104092" y="9439"/>
                    <a:pt x="83188" y="-1"/>
                    <a:pt x="58823" y="0"/>
                  </a:cubicBezTo>
                  <a:cubicBezTo>
                    <a:pt x="26337" y="-1"/>
                    <a:pt x="0" y="16782"/>
                    <a:pt x="0" y="37484"/>
                  </a:cubicBezTo>
                  <a:cubicBezTo>
                    <a:pt x="0" y="58186"/>
                    <a:pt x="26337" y="74972"/>
                    <a:pt x="58824" y="74972"/>
                  </a:cubicBezTo>
                  <a:cubicBezTo>
                    <a:pt x="91310" y="74971"/>
                    <a:pt x="117643" y="58189"/>
                    <a:pt x="117643" y="37484"/>
                  </a:cubicBezTo>
                  <a:cubicBezTo>
                    <a:pt x="117644" y="32309"/>
                    <a:pt x="115998" y="27378"/>
                    <a:pt x="113021" y="22893"/>
                  </a:cubicBezTo>
                  <a:close/>
                  <a:moveTo>
                    <a:pt x="385196" y="177119"/>
                  </a:moveTo>
                  <a:cubicBezTo>
                    <a:pt x="367672" y="161043"/>
                    <a:pt x="334450" y="154941"/>
                    <a:pt x="299620" y="163558"/>
                  </a:cubicBezTo>
                  <a:cubicBezTo>
                    <a:pt x="253181" y="175048"/>
                    <a:pt x="221471" y="208357"/>
                    <a:pt x="228794" y="237952"/>
                  </a:cubicBezTo>
                  <a:cubicBezTo>
                    <a:pt x="236117" y="267550"/>
                    <a:pt x="279700" y="282230"/>
                    <a:pt x="326139" y="270740"/>
                  </a:cubicBezTo>
                  <a:cubicBezTo>
                    <a:pt x="372579" y="259249"/>
                    <a:pt x="404288" y="225941"/>
                    <a:pt x="396965" y="196343"/>
                  </a:cubicBezTo>
                  <a:cubicBezTo>
                    <a:pt x="395135" y="188944"/>
                    <a:pt x="391037" y="182477"/>
                    <a:pt x="385196" y="177119"/>
                  </a:cubicBezTo>
                  <a:close/>
                  <a:moveTo>
                    <a:pt x="670816" y="441391"/>
                  </a:moveTo>
                  <a:cubicBezTo>
                    <a:pt x="655540" y="424760"/>
                    <a:pt x="627578" y="417355"/>
                    <a:pt x="598879" y="424456"/>
                  </a:cubicBezTo>
                  <a:cubicBezTo>
                    <a:pt x="560618" y="433923"/>
                    <a:pt x="535535" y="465591"/>
                    <a:pt x="542858" y="495187"/>
                  </a:cubicBezTo>
                  <a:cubicBezTo>
                    <a:pt x="550181" y="524784"/>
                    <a:pt x="587137" y="541104"/>
                    <a:pt x="625398" y="531637"/>
                  </a:cubicBezTo>
                  <a:cubicBezTo>
                    <a:pt x="663662" y="522169"/>
                    <a:pt x="688745" y="490501"/>
                    <a:pt x="681422" y="460903"/>
                  </a:cubicBezTo>
                  <a:cubicBezTo>
                    <a:pt x="679591" y="453504"/>
                    <a:pt x="675909" y="446935"/>
                    <a:pt x="670816" y="441391"/>
                  </a:cubicBezTo>
                  <a:close/>
                  <a:moveTo>
                    <a:pt x="756420" y="191785"/>
                  </a:moveTo>
                  <a:cubicBezTo>
                    <a:pt x="741144" y="175153"/>
                    <a:pt x="713182" y="167749"/>
                    <a:pt x="684483" y="174849"/>
                  </a:cubicBezTo>
                  <a:cubicBezTo>
                    <a:pt x="646221" y="184316"/>
                    <a:pt x="621139" y="215985"/>
                    <a:pt x="628462" y="245580"/>
                  </a:cubicBezTo>
                  <a:cubicBezTo>
                    <a:pt x="635785" y="275178"/>
                    <a:pt x="672741" y="291498"/>
                    <a:pt x="711002" y="282031"/>
                  </a:cubicBezTo>
                  <a:cubicBezTo>
                    <a:pt x="749266" y="272563"/>
                    <a:pt x="774349" y="240895"/>
                    <a:pt x="767026" y="211297"/>
                  </a:cubicBezTo>
                  <a:cubicBezTo>
                    <a:pt x="765195" y="203898"/>
                    <a:pt x="761512" y="197329"/>
                    <a:pt x="756420" y="191785"/>
                  </a:cubicBezTo>
                  <a:close/>
                  <a:moveTo>
                    <a:pt x="1111216" y="225410"/>
                  </a:moveTo>
                  <a:cubicBezTo>
                    <a:pt x="1084925" y="196843"/>
                    <a:pt x="1036781" y="184144"/>
                    <a:pt x="987358" y="196373"/>
                  </a:cubicBezTo>
                  <a:cubicBezTo>
                    <a:pt x="921459" y="212677"/>
                    <a:pt x="878239" y="267122"/>
                    <a:pt x="890821" y="317976"/>
                  </a:cubicBezTo>
                  <a:cubicBezTo>
                    <a:pt x="903403" y="368829"/>
                    <a:pt x="967025" y="396839"/>
                    <a:pt x="1032924" y="380534"/>
                  </a:cubicBezTo>
                  <a:cubicBezTo>
                    <a:pt x="1098822" y="364229"/>
                    <a:pt x="1142043" y="309785"/>
                    <a:pt x="1129460" y="258931"/>
                  </a:cubicBezTo>
                  <a:cubicBezTo>
                    <a:pt x="1126315" y="246218"/>
                    <a:pt x="1119979" y="234932"/>
                    <a:pt x="1111216" y="225410"/>
                  </a:cubicBezTo>
                  <a:close/>
                  <a:moveTo>
                    <a:pt x="1334731" y="95972"/>
                  </a:moveTo>
                  <a:cubicBezTo>
                    <a:pt x="1323645" y="83941"/>
                    <a:pt x="1303340" y="78601"/>
                    <a:pt x="1282491" y="83759"/>
                  </a:cubicBezTo>
                  <a:cubicBezTo>
                    <a:pt x="1254692" y="90637"/>
                    <a:pt x="1236456" y="113576"/>
                    <a:pt x="1241756" y="134998"/>
                  </a:cubicBezTo>
                  <a:cubicBezTo>
                    <a:pt x="1247056" y="156419"/>
                    <a:pt x="1273888" y="168206"/>
                    <a:pt x="1301683" y="161329"/>
                  </a:cubicBezTo>
                  <a:cubicBezTo>
                    <a:pt x="1329485" y="154450"/>
                    <a:pt x="1347722" y="131512"/>
                    <a:pt x="1342422" y="110092"/>
                  </a:cubicBezTo>
                  <a:cubicBezTo>
                    <a:pt x="1341096" y="104735"/>
                    <a:pt x="1338426" y="99983"/>
                    <a:pt x="1334731" y="95972"/>
                  </a:cubicBezTo>
                  <a:close/>
                  <a:moveTo>
                    <a:pt x="1958187" y="371859"/>
                  </a:moveTo>
                  <a:cubicBezTo>
                    <a:pt x="1947101" y="359828"/>
                    <a:pt x="1926796" y="354487"/>
                    <a:pt x="1905949" y="359645"/>
                  </a:cubicBezTo>
                  <a:cubicBezTo>
                    <a:pt x="1878151" y="366523"/>
                    <a:pt x="1859911" y="389462"/>
                    <a:pt x="1865212" y="410885"/>
                  </a:cubicBezTo>
                  <a:cubicBezTo>
                    <a:pt x="1870512" y="432306"/>
                    <a:pt x="1897344" y="444096"/>
                    <a:pt x="1925143" y="437218"/>
                  </a:cubicBezTo>
                  <a:cubicBezTo>
                    <a:pt x="1952942" y="430341"/>
                    <a:pt x="1971178" y="407399"/>
                    <a:pt x="1965878" y="385978"/>
                  </a:cubicBezTo>
                  <a:cubicBezTo>
                    <a:pt x="1964552" y="380622"/>
                    <a:pt x="1961882" y="375870"/>
                    <a:pt x="1958187" y="371859"/>
                  </a:cubicBezTo>
                  <a:close/>
                  <a:moveTo>
                    <a:pt x="2459125" y="835784"/>
                  </a:moveTo>
                  <a:cubicBezTo>
                    <a:pt x="2448039" y="823753"/>
                    <a:pt x="2427734" y="818413"/>
                    <a:pt x="2406885" y="823571"/>
                  </a:cubicBezTo>
                  <a:cubicBezTo>
                    <a:pt x="2379087" y="830449"/>
                    <a:pt x="2360850" y="853388"/>
                    <a:pt x="2366150" y="874811"/>
                  </a:cubicBezTo>
                  <a:cubicBezTo>
                    <a:pt x="2371451" y="896231"/>
                    <a:pt x="2398283" y="908019"/>
                    <a:pt x="2426078" y="901141"/>
                  </a:cubicBezTo>
                  <a:cubicBezTo>
                    <a:pt x="2453876" y="894263"/>
                    <a:pt x="2472116" y="871324"/>
                    <a:pt x="2466816" y="849904"/>
                  </a:cubicBezTo>
                  <a:cubicBezTo>
                    <a:pt x="2465491" y="844548"/>
                    <a:pt x="2462820" y="839795"/>
                    <a:pt x="2459125" y="835784"/>
                  </a:cubicBezTo>
                  <a:close/>
                  <a:moveTo>
                    <a:pt x="1854939" y="119652"/>
                  </a:moveTo>
                  <a:cubicBezTo>
                    <a:pt x="1843854" y="107622"/>
                    <a:pt x="1823548" y="102280"/>
                    <a:pt x="1802699" y="107438"/>
                  </a:cubicBezTo>
                  <a:cubicBezTo>
                    <a:pt x="1774901" y="114316"/>
                    <a:pt x="1756665" y="137258"/>
                    <a:pt x="1761965" y="158677"/>
                  </a:cubicBezTo>
                  <a:cubicBezTo>
                    <a:pt x="1767265" y="180098"/>
                    <a:pt x="1794097" y="191888"/>
                    <a:pt x="1821893" y="185011"/>
                  </a:cubicBezTo>
                  <a:cubicBezTo>
                    <a:pt x="1849691" y="178133"/>
                    <a:pt x="1867930" y="155191"/>
                    <a:pt x="1862630" y="133771"/>
                  </a:cubicBezTo>
                  <a:cubicBezTo>
                    <a:pt x="1861305" y="128415"/>
                    <a:pt x="1858635" y="123663"/>
                    <a:pt x="1854939" y="119652"/>
                  </a:cubicBezTo>
                  <a:close/>
                  <a:moveTo>
                    <a:pt x="2348282" y="604938"/>
                  </a:moveTo>
                  <a:cubicBezTo>
                    <a:pt x="2337197" y="592908"/>
                    <a:pt x="2316891" y="587566"/>
                    <a:pt x="2296042" y="592724"/>
                  </a:cubicBezTo>
                  <a:cubicBezTo>
                    <a:pt x="2268244" y="599602"/>
                    <a:pt x="2250008" y="622544"/>
                    <a:pt x="2255307" y="643964"/>
                  </a:cubicBezTo>
                  <a:cubicBezTo>
                    <a:pt x="2260607" y="665384"/>
                    <a:pt x="2287440" y="677174"/>
                    <a:pt x="2315235" y="670297"/>
                  </a:cubicBezTo>
                  <a:cubicBezTo>
                    <a:pt x="2343037" y="663419"/>
                    <a:pt x="2361273" y="640477"/>
                    <a:pt x="2355973" y="619057"/>
                  </a:cubicBezTo>
                  <a:cubicBezTo>
                    <a:pt x="2354648" y="613702"/>
                    <a:pt x="2351978" y="608949"/>
                    <a:pt x="2348282" y="604938"/>
                  </a:cubicBezTo>
                  <a:close/>
                  <a:moveTo>
                    <a:pt x="2285659" y="283439"/>
                  </a:moveTo>
                  <a:cubicBezTo>
                    <a:pt x="2266173" y="262324"/>
                    <a:pt x="2230468" y="252959"/>
                    <a:pt x="2193799" y="262032"/>
                  </a:cubicBezTo>
                  <a:cubicBezTo>
                    <a:pt x="2144907" y="274129"/>
                    <a:pt x="2112817" y="314422"/>
                    <a:pt x="2122123" y="352031"/>
                  </a:cubicBezTo>
                  <a:cubicBezTo>
                    <a:pt x="2131429" y="389643"/>
                    <a:pt x="2178604" y="410324"/>
                    <a:pt x="2227497" y="398227"/>
                  </a:cubicBezTo>
                  <a:cubicBezTo>
                    <a:pt x="2276389" y="386130"/>
                    <a:pt x="2308481" y="345836"/>
                    <a:pt x="2299175" y="308225"/>
                  </a:cubicBezTo>
                  <a:cubicBezTo>
                    <a:pt x="2296848" y="298822"/>
                    <a:pt x="2292155" y="290478"/>
                    <a:pt x="2285659" y="283439"/>
                  </a:cubicBezTo>
                  <a:close/>
                  <a:moveTo>
                    <a:pt x="2124663" y="52916"/>
                  </a:moveTo>
                  <a:cubicBezTo>
                    <a:pt x="2113578" y="40886"/>
                    <a:pt x="2093272" y="35543"/>
                    <a:pt x="2072426" y="40701"/>
                  </a:cubicBezTo>
                  <a:cubicBezTo>
                    <a:pt x="2044627" y="47579"/>
                    <a:pt x="2026388" y="70521"/>
                    <a:pt x="2031688" y="91941"/>
                  </a:cubicBezTo>
                  <a:cubicBezTo>
                    <a:pt x="2036988" y="113362"/>
                    <a:pt x="2063820" y="125152"/>
                    <a:pt x="2091619" y="118273"/>
                  </a:cubicBezTo>
                  <a:cubicBezTo>
                    <a:pt x="2119418" y="111396"/>
                    <a:pt x="2137654" y="88455"/>
                    <a:pt x="2132354" y="67034"/>
                  </a:cubicBezTo>
                  <a:cubicBezTo>
                    <a:pt x="2131029" y="61679"/>
                    <a:pt x="2128358" y="56926"/>
                    <a:pt x="2124663" y="52916"/>
                  </a:cubicBezTo>
                  <a:close/>
                  <a:moveTo>
                    <a:pt x="2448959" y="361657"/>
                  </a:moveTo>
                  <a:cubicBezTo>
                    <a:pt x="2437873" y="349626"/>
                    <a:pt x="2417569" y="344285"/>
                    <a:pt x="2396720" y="349444"/>
                  </a:cubicBezTo>
                  <a:cubicBezTo>
                    <a:pt x="2368921" y="356322"/>
                    <a:pt x="2350684" y="379260"/>
                    <a:pt x="2355985" y="400683"/>
                  </a:cubicBezTo>
                  <a:cubicBezTo>
                    <a:pt x="2361285" y="422103"/>
                    <a:pt x="2388117" y="433891"/>
                    <a:pt x="2415912" y="427014"/>
                  </a:cubicBezTo>
                  <a:cubicBezTo>
                    <a:pt x="2443710" y="420135"/>
                    <a:pt x="2461951" y="397197"/>
                    <a:pt x="2456651" y="375776"/>
                  </a:cubicBezTo>
                  <a:cubicBezTo>
                    <a:pt x="2455325" y="370420"/>
                    <a:pt x="2452655" y="365667"/>
                    <a:pt x="2448959" y="361657"/>
                  </a:cubicBezTo>
                  <a:close/>
                  <a:moveTo>
                    <a:pt x="2335696" y="121039"/>
                  </a:moveTo>
                  <a:cubicBezTo>
                    <a:pt x="2324611" y="109009"/>
                    <a:pt x="2304306" y="103666"/>
                    <a:pt x="2283459" y="108824"/>
                  </a:cubicBezTo>
                  <a:cubicBezTo>
                    <a:pt x="2255658" y="115703"/>
                    <a:pt x="2237422" y="138644"/>
                    <a:pt x="2242721" y="160064"/>
                  </a:cubicBezTo>
                  <a:cubicBezTo>
                    <a:pt x="2248022" y="181484"/>
                    <a:pt x="2274854" y="193275"/>
                    <a:pt x="2302652" y="186397"/>
                  </a:cubicBezTo>
                  <a:cubicBezTo>
                    <a:pt x="2330451" y="179519"/>
                    <a:pt x="2348687" y="156578"/>
                    <a:pt x="2343387" y="135157"/>
                  </a:cubicBezTo>
                  <a:cubicBezTo>
                    <a:pt x="2342062" y="129802"/>
                    <a:pt x="2339392" y="125049"/>
                    <a:pt x="2335696" y="12103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1285" name="Google Shape;1285;p34"/>
          <p:cNvGrpSpPr/>
          <p:nvPr/>
        </p:nvGrpSpPr>
        <p:grpSpPr>
          <a:xfrm flipH="1">
            <a:off x="7844635" y="2916154"/>
            <a:ext cx="1273873" cy="1025679"/>
            <a:chOff x="8015873" y="3767706"/>
            <a:chExt cx="3906388" cy="3145291"/>
          </a:xfrm>
        </p:grpSpPr>
        <p:sp>
          <p:nvSpPr>
            <p:cNvPr id="1286" name="Google Shape;1286;p34"/>
            <p:cNvSpPr/>
            <p:nvPr/>
          </p:nvSpPr>
          <p:spPr>
            <a:xfrm flipH="1">
              <a:off x="9908122" y="4371995"/>
              <a:ext cx="1664668" cy="1302553"/>
            </a:xfrm>
            <a:custGeom>
              <a:rect b="b" l="l" r="r" t="t"/>
              <a:pathLst>
                <a:path extrusionOk="0" h="1302553" w="1664668">
                  <a:moveTo>
                    <a:pt x="29723" y="841545"/>
                  </a:moveTo>
                  <a:cubicBezTo>
                    <a:pt x="25092" y="841081"/>
                    <a:pt x="20201" y="841854"/>
                    <a:pt x="15829" y="843834"/>
                  </a:cubicBezTo>
                  <a:cubicBezTo>
                    <a:pt x="2186" y="850038"/>
                    <a:pt x="-3732" y="866048"/>
                    <a:pt x="2443" y="879637"/>
                  </a:cubicBezTo>
                  <a:lnTo>
                    <a:pt x="171281" y="1267499"/>
                  </a:lnTo>
                  <a:cubicBezTo>
                    <a:pt x="175142" y="1277308"/>
                    <a:pt x="184664" y="1283715"/>
                    <a:pt x="195219" y="1283715"/>
                  </a:cubicBezTo>
                  <a:lnTo>
                    <a:pt x="652830" y="1302502"/>
                  </a:lnTo>
                  <a:cubicBezTo>
                    <a:pt x="657977" y="1302813"/>
                    <a:pt x="662866" y="1301705"/>
                    <a:pt x="667500" y="1299311"/>
                  </a:cubicBezTo>
                  <a:cubicBezTo>
                    <a:pt x="680626" y="1292156"/>
                    <a:pt x="685774" y="1275633"/>
                    <a:pt x="678567" y="1262352"/>
                  </a:cubicBezTo>
                  <a:lnTo>
                    <a:pt x="472667" y="874746"/>
                  </a:lnTo>
                  <a:cubicBezTo>
                    <a:pt x="468033" y="866226"/>
                    <a:pt x="459284" y="860744"/>
                    <a:pt x="449762" y="860333"/>
                  </a:cubicBezTo>
                  <a:close/>
                  <a:moveTo>
                    <a:pt x="585402" y="88595"/>
                  </a:moveTo>
                  <a:cubicBezTo>
                    <a:pt x="570213" y="87309"/>
                    <a:pt x="557086" y="98428"/>
                    <a:pt x="555803" y="113432"/>
                  </a:cubicBezTo>
                  <a:lnTo>
                    <a:pt x="499178" y="660867"/>
                  </a:lnTo>
                  <a:cubicBezTo>
                    <a:pt x="497894" y="671214"/>
                    <a:pt x="502782" y="681382"/>
                    <a:pt x="511788" y="686605"/>
                  </a:cubicBezTo>
                  <a:lnTo>
                    <a:pt x="1018045" y="1000602"/>
                  </a:lnTo>
                  <a:cubicBezTo>
                    <a:pt x="1022166" y="1003202"/>
                    <a:pt x="1027054" y="1004618"/>
                    <a:pt x="1031945" y="1004720"/>
                  </a:cubicBezTo>
                  <a:cubicBezTo>
                    <a:pt x="1047131" y="1005004"/>
                    <a:pt x="1059485" y="993009"/>
                    <a:pt x="1059742" y="977953"/>
                  </a:cubicBezTo>
                  <a:lnTo>
                    <a:pt x="1073898" y="406581"/>
                  </a:lnTo>
                  <a:cubicBezTo>
                    <a:pt x="1074154" y="396877"/>
                    <a:pt x="1069264" y="387769"/>
                    <a:pt x="1061030" y="382645"/>
                  </a:cubicBezTo>
                  <a:lnTo>
                    <a:pt x="597756" y="92842"/>
                  </a:lnTo>
                  <a:cubicBezTo>
                    <a:pt x="593894" y="90448"/>
                    <a:pt x="589774" y="88981"/>
                    <a:pt x="585402" y="88595"/>
                  </a:cubicBezTo>
                  <a:close/>
                  <a:moveTo>
                    <a:pt x="1451273" y="73"/>
                  </a:moveTo>
                  <a:cubicBezTo>
                    <a:pt x="1444323" y="585"/>
                    <a:pt x="1437566" y="3751"/>
                    <a:pt x="1432677" y="9453"/>
                  </a:cubicBezTo>
                  <a:lnTo>
                    <a:pt x="1156771" y="350474"/>
                  </a:lnTo>
                  <a:cubicBezTo>
                    <a:pt x="1150337" y="358683"/>
                    <a:pt x="1149049" y="369829"/>
                    <a:pt x="1153426" y="379300"/>
                  </a:cubicBezTo>
                  <a:lnTo>
                    <a:pt x="1355465" y="809115"/>
                  </a:lnTo>
                  <a:cubicBezTo>
                    <a:pt x="1357526" y="813438"/>
                    <a:pt x="1360615" y="817172"/>
                    <a:pt x="1364730" y="819899"/>
                  </a:cubicBezTo>
                  <a:cubicBezTo>
                    <a:pt x="1377084" y="828470"/>
                    <a:pt x="1394070" y="825354"/>
                    <a:pt x="1402565" y="812976"/>
                  </a:cubicBezTo>
                  <a:lnTo>
                    <a:pt x="1659940" y="437208"/>
                  </a:lnTo>
                  <a:cubicBezTo>
                    <a:pt x="1665344" y="429667"/>
                    <a:pt x="1666117" y="419837"/>
                    <a:pt x="1662256" y="411471"/>
                  </a:cubicBezTo>
                  <a:lnTo>
                    <a:pt x="1478232" y="16143"/>
                  </a:lnTo>
                  <a:cubicBezTo>
                    <a:pt x="1476686" y="12487"/>
                    <a:pt x="1474114" y="9245"/>
                    <a:pt x="1471026" y="6621"/>
                  </a:cubicBezTo>
                  <a:cubicBezTo>
                    <a:pt x="1465365" y="1704"/>
                    <a:pt x="1458222" y="-439"/>
                    <a:pt x="1451273" y="7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287" name="Google Shape;1287;p34"/>
            <p:cNvSpPr/>
            <p:nvPr/>
          </p:nvSpPr>
          <p:spPr>
            <a:xfrm flipH="1">
              <a:off x="8015873" y="3767706"/>
              <a:ext cx="3906388" cy="3145291"/>
            </a:xfrm>
            <a:custGeom>
              <a:rect b="b" l="l" r="r" t="t"/>
              <a:pathLst>
                <a:path extrusionOk="0" h="1163845" w="1445472">
                  <a:moveTo>
                    <a:pt x="-826" y="662999"/>
                  </a:moveTo>
                  <a:cubicBezTo>
                    <a:pt x="19653" y="698432"/>
                    <a:pt x="36797" y="735580"/>
                    <a:pt x="59753" y="769584"/>
                  </a:cubicBezTo>
                  <a:cubicBezTo>
                    <a:pt x="82708" y="803588"/>
                    <a:pt x="106616" y="837211"/>
                    <a:pt x="138334" y="862357"/>
                  </a:cubicBezTo>
                  <a:cubicBezTo>
                    <a:pt x="194627" y="907220"/>
                    <a:pt x="279114" y="897695"/>
                    <a:pt x="331501" y="948940"/>
                  </a:cubicBezTo>
                  <a:cubicBezTo>
                    <a:pt x="345217" y="962370"/>
                    <a:pt x="349027" y="972466"/>
                    <a:pt x="377888" y="1045618"/>
                  </a:cubicBezTo>
                  <a:cubicBezTo>
                    <a:pt x="401605" y="1105912"/>
                    <a:pt x="413987" y="1136296"/>
                    <a:pt x="435038" y="1146202"/>
                  </a:cubicBezTo>
                  <a:cubicBezTo>
                    <a:pt x="436656" y="1146964"/>
                    <a:pt x="463136" y="1159061"/>
                    <a:pt x="485424" y="1147536"/>
                  </a:cubicBezTo>
                  <a:cubicBezTo>
                    <a:pt x="504474" y="1137535"/>
                    <a:pt x="506856" y="1116961"/>
                    <a:pt x="521143" y="1080861"/>
                  </a:cubicBezTo>
                  <a:cubicBezTo>
                    <a:pt x="536479" y="1042761"/>
                    <a:pt x="542956" y="1003994"/>
                    <a:pt x="570102" y="995136"/>
                  </a:cubicBezTo>
                  <a:cubicBezTo>
                    <a:pt x="633825" y="973514"/>
                    <a:pt x="676306" y="979134"/>
                    <a:pt x="714406" y="992564"/>
                  </a:cubicBezTo>
                  <a:cubicBezTo>
                    <a:pt x="740504" y="1002089"/>
                    <a:pt x="744791" y="1037427"/>
                    <a:pt x="756792" y="1073241"/>
                  </a:cubicBezTo>
                  <a:cubicBezTo>
                    <a:pt x="770127" y="1112960"/>
                    <a:pt x="767746" y="1132201"/>
                    <a:pt x="787272" y="1148774"/>
                  </a:cubicBezTo>
                  <a:cubicBezTo>
                    <a:pt x="801655" y="1161614"/>
                    <a:pt x="821467" y="1166567"/>
                    <a:pt x="840231" y="1162014"/>
                  </a:cubicBezTo>
                  <a:cubicBezTo>
                    <a:pt x="868806" y="1152489"/>
                    <a:pt x="874617" y="1117723"/>
                    <a:pt x="888523" y="1095339"/>
                  </a:cubicBezTo>
                  <a:cubicBezTo>
                    <a:pt x="913669" y="1054572"/>
                    <a:pt x="949959" y="1023806"/>
                    <a:pt x="974248" y="982087"/>
                  </a:cubicBezTo>
                  <a:cubicBezTo>
                    <a:pt x="998536" y="940367"/>
                    <a:pt x="1035018" y="876454"/>
                    <a:pt x="1041685" y="790158"/>
                  </a:cubicBezTo>
                  <a:cubicBezTo>
                    <a:pt x="1045781" y="738342"/>
                    <a:pt x="1037399" y="697765"/>
                    <a:pt x="1024540" y="635281"/>
                  </a:cubicBezTo>
                  <a:cubicBezTo>
                    <a:pt x="1010253" y="566130"/>
                    <a:pt x="997775" y="547556"/>
                    <a:pt x="988726" y="489644"/>
                  </a:cubicBezTo>
                  <a:cubicBezTo>
                    <a:pt x="981583" y="443638"/>
                    <a:pt x="980249" y="396918"/>
                    <a:pt x="984821" y="350579"/>
                  </a:cubicBezTo>
                  <a:cubicBezTo>
                    <a:pt x="1013682" y="383859"/>
                    <a:pt x="1045590" y="414435"/>
                    <a:pt x="1080071" y="441924"/>
                  </a:cubicBezTo>
                  <a:cubicBezTo>
                    <a:pt x="1121600" y="474976"/>
                    <a:pt x="1143126" y="491740"/>
                    <a:pt x="1178083" y="502884"/>
                  </a:cubicBezTo>
                  <a:cubicBezTo>
                    <a:pt x="1217897" y="516314"/>
                    <a:pt x="1260855" y="517247"/>
                    <a:pt x="1301241" y="505551"/>
                  </a:cubicBezTo>
                  <a:cubicBezTo>
                    <a:pt x="1343247" y="492797"/>
                    <a:pt x="1380013" y="466756"/>
                    <a:pt x="1406016" y="431351"/>
                  </a:cubicBezTo>
                  <a:cubicBezTo>
                    <a:pt x="1435829" y="389003"/>
                    <a:pt x="1449069" y="337168"/>
                    <a:pt x="1443068" y="285714"/>
                  </a:cubicBezTo>
                  <a:cubicBezTo>
                    <a:pt x="1435639" y="211228"/>
                    <a:pt x="1391633" y="163508"/>
                    <a:pt x="1367630" y="137410"/>
                  </a:cubicBezTo>
                  <a:cubicBezTo>
                    <a:pt x="1300955" y="65115"/>
                    <a:pt x="1221421" y="43874"/>
                    <a:pt x="1135887" y="20919"/>
                  </a:cubicBezTo>
                  <a:cubicBezTo>
                    <a:pt x="1065022" y="1869"/>
                    <a:pt x="1021587" y="-8990"/>
                    <a:pt x="969104" y="9013"/>
                  </a:cubicBezTo>
                  <a:cubicBezTo>
                    <a:pt x="925289" y="24662"/>
                    <a:pt x="888046" y="54504"/>
                    <a:pt x="863186" y="93785"/>
                  </a:cubicBezTo>
                  <a:cubicBezTo>
                    <a:pt x="841469" y="129313"/>
                    <a:pt x="838612" y="168652"/>
                    <a:pt x="832707" y="247328"/>
                  </a:cubicBezTo>
                  <a:cubicBezTo>
                    <a:pt x="828801" y="300478"/>
                    <a:pt x="831373" y="323528"/>
                    <a:pt x="824800" y="402205"/>
                  </a:cubicBezTo>
                  <a:cubicBezTo>
                    <a:pt x="819372" y="434294"/>
                    <a:pt x="812323" y="466079"/>
                    <a:pt x="803655" y="497455"/>
                  </a:cubicBezTo>
                  <a:cubicBezTo>
                    <a:pt x="797940" y="520696"/>
                    <a:pt x="794130" y="534697"/>
                    <a:pt x="782414" y="539841"/>
                  </a:cubicBezTo>
                  <a:cubicBezTo>
                    <a:pt x="769175" y="545746"/>
                    <a:pt x="753839" y="536412"/>
                    <a:pt x="728122" y="520791"/>
                  </a:cubicBezTo>
                  <a:cubicBezTo>
                    <a:pt x="695928" y="501741"/>
                    <a:pt x="662018" y="473166"/>
                    <a:pt x="623347" y="471070"/>
                  </a:cubicBezTo>
                  <a:cubicBezTo>
                    <a:pt x="598677" y="469832"/>
                    <a:pt x="574960" y="479738"/>
                    <a:pt x="552767" y="490692"/>
                  </a:cubicBezTo>
                  <a:cubicBezTo>
                    <a:pt x="496474" y="518581"/>
                    <a:pt x="444468" y="554300"/>
                    <a:pt x="398272" y="596800"/>
                  </a:cubicBezTo>
                  <a:cubicBezTo>
                    <a:pt x="355123" y="636520"/>
                    <a:pt x="325214" y="687193"/>
                    <a:pt x="276065" y="720625"/>
                  </a:cubicBezTo>
                  <a:cubicBezTo>
                    <a:pt x="247490" y="739675"/>
                    <a:pt x="232917" y="743390"/>
                    <a:pt x="227106" y="744438"/>
                  </a:cubicBezTo>
                  <a:cubicBezTo>
                    <a:pt x="193769" y="750915"/>
                    <a:pt x="167290" y="737675"/>
                    <a:pt x="121189" y="715387"/>
                  </a:cubicBezTo>
                  <a:cubicBezTo>
                    <a:pt x="5841" y="660427"/>
                    <a:pt x="-2446" y="660046"/>
                    <a:pt x="-826" y="66299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288" name="Google Shape;1288;p34"/>
            <p:cNvSpPr/>
            <p:nvPr/>
          </p:nvSpPr>
          <p:spPr>
            <a:xfrm flipH="1">
              <a:off x="8706788" y="4186110"/>
              <a:ext cx="226907" cy="176271"/>
            </a:xfrm>
            <a:custGeom>
              <a:rect b="b" l="l" r="r" t="t"/>
              <a:pathLst>
                <a:path extrusionOk="0" h="65225" w="83962">
                  <a:moveTo>
                    <a:pt x="-990" y="17808"/>
                  </a:moveTo>
                  <a:cubicBezTo>
                    <a:pt x="20537" y="-11720"/>
                    <a:pt x="71304" y="-3528"/>
                    <a:pt x="80925" y="32476"/>
                  </a:cubicBezTo>
                  <a:cubicBezTo>
                    <a:pt x="84258" y="43230"/>
                    <a:pt x="83497" y="54812"/>
                    <a:pt x="78830" y="65052"/>
                  </a:cubicBezTo>
                  <a:cubicBezTo>
                    <a:pt x="85116" y="38915"/>
                    <a:pt x="69019" y="12626"/>
                    <a:pt x="42920" y="6340"/>
                  </a:cubicBezTo>
                  <a:cubicBezTo>
                    <a:pt x="27299" y="2596"/>
                    <a:pt x="10916" y="6740"/>
                    <a:pt x="-990" y="17427"/>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289" name="Google Shape;1289;p34"/>
            <p:cNvSpPr/>
            <p:nvPr/>
          </p:nvSpPr>
          <p:spPr>
            <a:xfrm flipH="1">
              <a:off x="8271884" y="4543290"/>
              <a:ext cx="689348" cy="532330"/>
            </a:xfrm>
            <a:custGeom>
              <a:rect b="b" l="l" r="r" t="t"/>
              <a:pathLst>
                <a:path extrusionOk="0" h="196977" w="255078">
                  <a:moveTo>
                    <a:pt x="-990" y="-174"/>
                  </a:moveTo>
                  <a:cubicBezTo>
                    <a:pt x="39776" y="107554"/>
                    <a:pt x="141218" y="180801"/>
                    <a:pt x="254089" y="196804"/>
                  </a:cubicBezTo>
                  <a:cubicBezTo>
                    <a:pt x="139789" y="191660"/>
                    <a:pt x="30060" y="111841"/>
                    <a:pt x="-990" y="-174"/>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290" name="Google Shape;1290;p34"/>
            <p:cNvSpPr/>
            <p:nvPr/>
          </p:nvSpPr>
          <p:spPr>
            <a:xfrm flipH="1" rot="710374">
              <a:off x="9072793" y="4297314"/>
              <a:ext cx="262806" cy="334436"/>
            </a:xfrm>
            <a:custGeom>
              <a:rect b="b" l="l" r="r" t="t"/>
              <a:pathLst>
                <a:path extrusionOk="0" h="123634" w="97154">
                  <a:moveTo>
                    <a:pt x="96165" y="61644"/>
                  </a:moveTo>
                  <a:cubicBezTo>
                    <a:pt x="96165" y="95785"/>
                    <a:pt x="74416" y="123461"/>
                    <a:pt x="47587" y="123461"/>
                  </a:cubicBezTo>
                  <a:cubicBezTo>
                    <a:pt x="20759" y="123461"/>
                    <a:pt x="-990" y="95785"/>
                    <a:pt x="-990" y="61644"/>
                  </a:cubicBezTo>
                  <a:cubicBezTo>
                    <a:pt x="-990" y="27503"/>
                    <a:pt x="20759" y="-174"/>
                    <a:pt x="47587" y="-174"/>
                  </a:cubicBezTo>
                  <a:cubicBezTo>
                    <a:pt x="74416" y="-174"/>
                    <a:pt x="96165" y="27503"/>
                    <a:pt x="96165" y="61644"/>
                  </a:cubicBezTo>
                  <a:close/>
                </a:path>
              </a:pathLst>
            </a:custGeom>
            <a:solidFill>
              <a:srgbClr val="CFB6A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291" name="Google Shape;1291;p34"/>
            <p:cNvSpPr/>
            <p:nvPr/>
          </p:nvSpPr>
          <p:spPr>
            <a:xfrm flipH="1" rot="240851">
              <a:off x="8142624" y="4019859"/>
              <a:ext cx="435880" cy="556013"/>
            </a:xfrm>
            <a:custGeom>
              <a:rect b="b" l="l" r="r" t="t"/>
              <a:pathLst>
                <a:path extrusionOk="0" h="556039" w="435900">
                  <a:moveTo>
                    <a:pt x="218705" y="496185"/>
                  </a:moveTo>
                  <a:cubicBezTo>
                    <a:pt x="205879" y="496185"/>
                    <a:pt x="195485" y="509584"/>
                    <a:pt x="195485" y="526112"/>
                  </a:cubicBezTo>
                  <a:cubicBezTo>
                    <a:pt x="195485" y="542640"/>
                    <a:pt x="205879" y="556039"/>
                    <a:pt x="218705" y="556039"/>
                  </a:cubicBezTo>
                  <a:cubicBezTo>
                    <a:pt x="231529" y="556039"/>
                    <a:pt x="241923" y="542640"/>
                    <a:pt x="241923" y="526112"/>
                  </a:cubicBezTo>
                  <a:cubicBezTo>
                    <a:pt x="241923" y="509584"/>
                    <a:pt x="231528" y="496185"/>
                    <a:pt x="218705" y="496185"/>
                  </a:cubicBezTo>
                  <a:close/>
                  <a:moveTo>
                    <a:pt x="408001" y="269170"/>
                  </a:moveTo>
                  <a:cubicBezTo>
                    <a:pt x="398746" y="269021"/>
                    <a:pt x="388564" y="272281"/>
                    <a:pt x="379648" y="278982"/>
                  </a:cubicBezTo>
                  <a:cubicBezTo>
                    <a:pt x="361820" y="292382"/>
                    <a:pt x="355807" y="314478"/>
                    <a:pt x="366221" y="328334"/>
                  </a:cubicBezTo>
                  <a:cubicBezTo>
                    <a:pt x="376636" y="342190"/>
                    <a:pt x="399533" y="342559"/>
                    <a:pt x="417362" y="329158"/>
                  </a:cubicBezTo>
                  <a:cubicBezTo>
                    <a:pt x="435193" y="315756"/>
                    <a:pt x="441205" y="293659"/>
                    <a:pt x="430790" y="279802"/>
                  </a:cubicBezTo>
                  <a:cubicBezTo>
                    <a:pt x="425583" y="272874"/>
                    <a:pt x="417256" y="269318"/>
                    <a:pt x="408001" y="269170"/>
                  </a:cubicBezTo>
                  <a:close/>
                  <a:moveTo>
                    <a:pt x="42224" y="165414"/>
                  </a:moveTo>
                  <a:cubicBezTo>
                    <a:pt x="29429" y="165478"/>
                    <a:pt x="19119" y="178901"/>
                    <a:pt x="19202" y="195394"/>
                  </a:cubicBezTo>
                  <a:cubicBezTo>
                    <a:pt x="19284" y="211890"/>
                    <a:pt x="29727" y="225206"/>
                    <a:pt x="42523" y="225143"/>
                  </a:cubicBezTo>
                  <a:cubicBezTo>
                    <a:pt x="55321" y="225079"/>
                    <a:pt x="65627" y="211659"/>
                    <a:pt x="65545" y="195163"/>
                  </a:cubicBezTo>
                  <a:cubicBezTo>
                    <a:pt x="65462" y="178669"/>
                    <a:pt x="55022" y="165350"/>
                    <a:pt x="42224" y="165414"/>
                  </a:cubicBezTo>
                  <a:close/>
                  <a:moveTo>
                    <a:pt x="217505" y="49526"/>
                  </a:moveTo>
                  <a:cubicBezTo>
                    <a:pt x="188011" y="47456"/>
                    <a:pt x="161956" y="76356"/>
                    <a:pt x="159310" y="114071"/>
                  </a:cubicBezTo>
                  <a:cubicBezTo>
                    <a:pt x="156663" y="151789"/>
                    <a:pt x="178426" y="184044"/>
                    <a:pt x="207920" y="186114"/>
                  </a:cubicBezTo>
                  <a:cubicBezTo>
                    <a:pt x="237414" y="188184"/>
                    <a:pt x="263468" y="159284"/>
                    <a:pt x="266115" y="121566"/>
                  </a:cubicBezTo>
                  <a:cubicBezTo>
                    <a:pt x="268762" y="83851"/>
                    <a:pt x="246999" y="51596"/>
                    <a:pt x="217505" y="49526"/>
                  </a:cubicBezTo>
                  <a:close/>
                  <a:moveTo>
                    <a:pt x="46889" y="4"/>
                  </a:moveTo>
                  <a:cubicBezTo>
                    <a:pt x="37635" y="-145"/>
                    <a:pt x="27454" y="3113"/>
                    <a:pt x="18539" y="9814"/>
                  </a:cubicBezTo>
                  <a:cubicBezTo>
                    <a:pt x="707" y="23216"/>
                    <a:pt x="-5306" y="45311"/>
                    <a:pt x="5109" y="59167"/>
                  </a:cubicBezTo>
                  <a:cubicBezTo>
                    <a:pt x="15523" y="73023"/>
                    <a:pt x="38421" y="73393"/>
                    <a:pt x="56252" y="59990"/>
                  </a:cubicBezTo>
                  <a:cubicBezTo>
                    <a:pt x="74081" y="46590"/>
                    <a:pt x="80092" y="24492"/>
                    <a:pt x="69678" y="10636"/>
                  </a:cubicBezTo>
                  <a:cubicBezTo>
                    <a:pt x="64471" y="3708"/>
                    <a:pt x="56143" y="152"/>
                    <a:pt x="46889" y="4"/>
                  </a:cubicBezTo>
                  <a:close/>
                </a:path>
              </a:pathLst>
            </a:custGeom>
            <a:solidFill>
              <a:srgbClr val="A49B9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292" name="Google Shape;1292;p34"/>
            <p:cNvSpPr/>
            <p:nvPr/>
          </p:nvSpPr>
          <p:spPr>
            <a:xfrm flipH="1">
              <a:off x="9825242" y="5179008"/>
              <a:ext cx="1372581" cy="835954"/>
            </a:xfrm>
            <a:custGeom>
              <a:rect b="b" l="l" r="r" t="t"/>
              <a:pathLst>
                <a:path extrusionOk="0" h="835954" w="1372581">
                  <a:moveTo>
                    <a:pt x="418493" y="744328"/>
                  </a:moveTo>
                  <a:cubicBezTo>
                    <a:pt x="398876" y="744328"/>
                    <a:pt x="382974" y="764840"/>
                    <a:pt x="382974" y="790143"/>
                  </a:cubicBezTo>
                  <a:cubicBezTo>
                    <a:pt x="382974" y="815442"/>
                    <a:pt x="398876" y="835954"/>
                    <a:pt x="418493" y="835954"/>
                  </a:cubicBezTo>
                  <a:cubicBezTo>
                    <a:pt x="438108" y="835954"/>
                    <a:pt x="454010" y="815442"/>
                    <a:pt x="454010" y="790143"/>
                  </a:cubicBezTo>
                  <a:cubicBezTo>
                    <a:pt x="454010" y="764840"/>
                    <a:pt x="438108" y="744328"/>
                    <a:pt x="418493" y="744328"/>
                  </a:cubicBezTo>
                  <a:close/>
                  <a:moveTo>
                    <a:pt x="893350" y="698514"/>
                  </a:moveTo>
                  <a:cubicBezTo>
                    <a:pt x="873733" y="698514"/>
                    <a:pt x="857831" y="719026"/>
                    <a:pt x="857831" y="744329"/>
                  </a:cubicBezTo>
                  <a:cubicBezTo>
                    <a:pt x="857831" y="769628"/>
                    <a:pt x="873733" y="790140"/>
                    <a:pt x="893350" y="790140"/>
                  </a:cubicBezTo>
                  <a:cubicBezTo>
                    <a:pt x="912965" y="790140"/>
                    <a:pt x="928867" y="769628"/>
                    <a:pt x="928867" y="744329"/>
                  </a:cubicBezTo>
                  <a:cubicBezTo>
                    <a:pt x="928867" y="719026"/>
                    <a:pt x="912965" y="698514"/>
                    <a:pt x="893350" y="698514"/>
                  </a:cubicBezTo>
                  <a:close/>
                  <a:moveTo>
                    <a:pt x="35517" y="605859"/>
                  </a:moveTo>
                  <a:cubicBezTo>
                    <a:pt x="15902" y="605859"/>
                    <a:pt x="0" y="626371"/>
                    <a:pt x="0" y="651674"/>
                  </a:cubicBezTo>
                  <a:cubicBezTo>
                    <a:pt x="0" y="676973"/>
                    <a:pt x="15902" y="697485"/>
                    <a:pt x="35517" y="697485"/>
                  </a:cubicBezTo>
                  <a:cubicBezTo>
                    <a:pt x="55134" y="697485"/>
                    <a:pt x="71036" y="676973"/>
                    <a:pt x="71036" y="651674"/>
                  </a:cubicBezTo>
                  <a:cubicBezTo>
                    <a:pt x="71036" y="626371"/>
                    <a:pt x="55134" y="605859"/>
                    <a:pt x="35517" y="605859"/>
                  </a:cubicBezTo>
                  <a:close/>
                  <a:moveTo>
                    <a:pt x="587588" y="490298"/>
                  </a:moveTo>
                  <a:cubicBezTo>
                    <a:pt x="552904" y="490298"/>
                    <a:pt x="524789" y="526479"/>
                    <a:pt x="524789" y="571113"/>
                  </a:cubicBezTo>
                  <a:cubicBezTo>
                    <a:pt x="524789" y="615749"/>
                    <a:pt x="552904" y="651930"/>
                    <a:pt x="587588" y="651930"/>
                  </a:cubicBezTo>
                  <a:cubicBezTo>
                    <a:pt x="622272" y="651930"/>
                    <a:pt x="650388" y="615749"/>
                    <a:pt x="650388" y="571113"/>
                  </a:cubicBezTo>
                  <a:cubicBezTo>
                    <a:pt x="650388" y="526479"/>
                    <a:pt x="622272" y="490298"/>
                    <a:pt x="587588" y="490298"/>
                  </a:cubicBezTo>
                  <a:close/>
                  <a:moveTo>
                    <a:pt x="857833" y="312195"/>
                  </a:moveTo>
                  <a:cubicBezTo>
                    <a:pt x="838216" y="312195"/>
                    <a:pt x="822314" y="332707"/>
                    <a:pt x="822314" y="358010"/>
                  </a:cubicBezTo>
                  <a:cubicBezTo>
                    <a:pt x="822314" y="383309"/>
                    <a:pt x="838216" y="403821"/>
                    <a:pt x="857833" y="403821"/>
                  </a:cubicBezTo>
                  <a:cubicBezTo>
                    <a:pt x="877448" y="403821"/>
                    <a:pt x="893350" y="383309"/>
                    <a:pt x="893350" y="358010"/>
                  </a:cubicBezTo>
                  <a:cubicBezTo>
                    <a:pt x="893350" y="332707"/>
                    <a:pt x="877448" y="312195"/>
                    <a:pt x="857833" y="312195"/>
                  </a:cubicBezTo>
                  <a:close/>
                  <a:moveTo>
                    <a:pt x="353632" y="288000"/>
                  </a:moveTo>
                  <a:cubicBezTo>
                    <a:pt x="307578" y="288000"/>
                    <a:pt x="270243" y="336052"/>
                    <a:pt x="270243" y="395325"/>
                  </a:cubicBezTo>
                  <a:cubicBezTo>
                    <a:pt x="270243" y="454601"/>
                    <a:pt x="307578" y="502649"/>
                    <a:pt x="353632" y="502649"/>
                  </a:cubicBezTo>
                  <a:cubicBezTo>
                    <a:pt x="399687" y="502649"/>
                    <a:pt x="437022" y="454601"/>
                    <a:pt x="437022" y="395325"/>
                  </a:cubicBezTo>
                  <a:cubicBezTo>
                    <a:pt x="437022" y="336052"/>
                    <a:pt x="399687" y="288000"/>
                    <a:pt x="353632" y="288000"/>
                  </a:cubicBezTo>
                  <a:close/>
                  <a:moveTo>
                    <a:pt x="607405" y="288000"/>
                  </a:moveTo>
                  <a:cubicBezTo>
                    <a:pt x="587788" y="288000"/>
                    <a:pt x="571886" y="308512"/>
                    <a:pt x="571886" y="333812"/>
                  </a:cubicBezTo>
                  <a:cubicBezTo>
                    <a:pt x="571886" y="359114"/>
                    <a:pt x="587788" y="379626"/>
                    <a:pt x="607405" y="379626"/>
                  </a:cubicBezTo>
                  <a:cubicBezTo>
                    <a:pt x="627020" y="379626"/>
                    <a:pt x="642922" y="359114"/>
                    <a:pt x="642922" y="333812"/>
                  </a:cubicBezTo>
                  <a:cubicBezTo>
                    <a:pt x="642922" y="308512"/>
                    <a:pt x="627020" y="288000"/>
                    <a:pt x="607405" y="288000"/>
                  </a:cubicBezTo>
                  <a:close/>
                  <a:moveTo>
                    <a:pt x="1104654" y="256859"/>
                  </a:moveTo>
                  <a:cubicBezTo>
                    <a:pt x="1085037" y="256859"/>
                    <a:pt x="1069135" y="277371"/>
                    <a:pt x="1069135" y="302671"/>
                  </a:cubicBezTo>
                  <a:cubicBezTo>
                    <a:pt x="1069135" y="327973"/>
                    <a:pt x="1085037" y="348485"/>
                    <a:pt x="1104654" y="348485"/>
                  </a:cubicBezTo>
                  <a:cubicBezTo>
                    <a:pt x="1124269" y="348485"/>
                    <a:pt x="1140171" y="327973"/>
                    <a:pt x="1140171" y="302671"/>
                  </a:cubicBezTo>
                  <a:cubicBezTo>
                    <a:pt x="1140171" y="277371"/>
                    <a:pt x="1124269" y="256859"/>
                    <a:pt x="1104654" y="256859"/>
                  </a:cubicBezTo>
                  <a:close/>
                  <a:moveTo>
                    <a:pt x="1337061" y="129717"/>
                  </a:moveTo>
                  <a:cubicBezTo>
                    <a:pt x="1317447" y="129717"/>
                    <a:pt x="1301545" y="150229"/>
                    <a:pt x="1301545" y="175528"/>
                  </a:cubicBezTo>
                  <a:cubicBezTo>
                    <a:pt x="1301545" y="200831"/>
                    <a:pt x="1317447" y="221343"/>
                    <a:pt x="1337061" y="221343"/>
                  </a:cubicBezTo>
                  <a:cubicBezTo>
                    <a:pt x="1356679" y="221343"/>
                    <a:pt x="1372581" y="200831"/>
                    <a:pt x="1372581" y="175528"/>
                  </a:cubicBezTo>
                  <a:cubicBezTo>
                    <a:pt x="1372581" y="150229"/>
                    <a:pt x="1356679" y="129717"/>
                    <a:pt x="1337061" y="129717"/>
                  </a:cubicBezTo>
                  <a:close/>
                  <a:moveTo>
                    <a:pt x="759255" y="0"/>
                  </a:moveTo>
                  <a:cubicBezTo>
                    <a:pt x="724571" y="0"/>
                    <a:pt x="696456" y="36184"/>
                    <a:pt x="696456" y="80814"/>
                  </a:cubicBezTo>
                  <a:cubicBezTo>
                    <a:pt x="696456" y="125448"/>
                    <a:pt x="724571" y="161632"/>
                    <a:pt x="759255" y="161632"/>
                  </a:cubicBezTo>
                  <a:cubicBezTo>
                    <a:pt x="793939" y="161632"/>
                    <a:pt x="822055" y="125448"/>
                    <a:pt x="822055" y="80814"/>
                  </a:cubicBezTo>
                  <a:cubicBezTo>
                    <a:pt x="822055" y="36184"/>
                    <a:pt x="793939" y="0"/>
                    <a:pt x="759255" y="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296" name="Shape 1296"/>
        <p:cNvGrpSpPr/>
        <p:nvPr/>
      </p:nvGrpSpPr>
      <p:grpSpPr>
        <a:xfrm>
          <a:off x="0" y="0"/>
          <a:ext cx="0" cy="0"/>
          <a:chOff x="0" y="0"/>
          <a:chExt cx="0" cy="0"/>
        </a:xfrm>
      </p:grpSpPr>
      <p:sp>
        <p:nvSpPr>
          <p:cNvPr id="1297" name="Google Shape;1297;p35"/>
          <p:cNvSpPr txBox="1"/>
          <p:nvPr>
            <p:ph type="title"/>
          </p:nvPr>
        </p:nvSpPr>
        <p:spPr>
          <a:xfrm>
            <a:off x="1191900" y="946988"/>
            <a:ext cx="9808200" cy="763500"/>
          </a:xfrm>
          <a:prstGeom prst="rect">
            <a:avLst/>
          </a:prstGeom>
          <a:noFill/>
          <a:ln>
            <a:noFill/>
          </a:ln>
        </p:spPr>
        <p:txBody>
          <a:bodyPr anchorCtr="0" anchor="t" bIns="121900" lIns="121900" spcFirstLastPara="1" rIns="121900" wrap="square" tIns="121900">
            <a:noAutofit/>
          </a:bodyPr>
          <a:lstStyle/>
          <a:p>
            <a:pPr indent="0" lvl="0" marL="0" rtl="0" algn="l">
              <a:lnSpc>
                <a:spcPct val="100000"/>
              </a:lnSpc>
              <a:spcBef>
                <a:spcPts val="0"/>
              </a:spcBef>
              <a:spcAft>
                <a:spcPts val="0"/>
              </a:spcAft>
              <a:buSzPts val="4000"/>
              <a:buNone/>
            </a:pPr>
            <a:r>
              <a:rPr lang="en"/>
              <a:t>Let’s review some facts.</a:t>
            </a:r>
            <a:endParaRPr/>
          </a:p>
        </p:txBody>
      </p:sp>
      <p:sp>
        <p:nvSpPr>
          <p:cNvPr id="1298" name="Google Shape;1298;p35"/>
          <p:cNvSpPr txBox="1"/>
          <p:nvPr>
            <p:ph idx="1" type="subTitle"/>
          </p:nvPr>
        </p:nvSpPr>
        <p:spPr>
          <a:xfrm>
            <a:off x="1191900" y="2364813"/>
            <a:ext cx="2921700" cy="6069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2000"/>
              <a:buNone/>
            </a:pPr>
            <a:r>
              <a:rPr lang="en">
                <a:solidFill>
                  <a:schemeClr val="accent2"/>
                </a:solidFill>
              </a:rPr>
              <a:t>Elephants</a:t>
            </a:r>
            <a:endParaRPr>
              <a:solidFill>
                <a:schemeClr val="accent2"/>
              </a:solidFill>
            </a:endParaRPr>
          </a:p>
        </p:txBody>
      </p:sp>
      <p:sp>
        <p:nvSpPr>
          <p:cNvPr id="1299" name="Google Shape;1299;p35"/>
          <p:cNvSpPr txBox="1"/>
          <p:nvPr>
            <p:ph idx="8" type="body"/>
          </p:nvPr>
        </p:nvSpPr>
        <p:spPr>
          <a:xfrm>
            <a:off x="8078365" y="4162613"/>
            <a:ext cx="2921700" cy="8340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1600"/>
              <a:buNone/>
            </a:pPr>
            <a:r>
              <a:rPr lang="en"/>
              <a:t>Koalas are even more lazy than cats.</a:t>
            </a:r>
            <a:endParaRPr/>
          </a:p>
        </p:txBody>
      </p:sp>
      <p:sp>
        <p:nvSpPr>
          <p:cNvPr id="1300" name="Google Shape;1300;p35"/>
          <p:cNvSpPr txBox="1"/>
          <p:nvPr>
            <p:ph idx="2" type="subTitle"/>
          </p:nvPr>
        </p:nvSpPr>
        <p:spPr>
          <a:xfrm>
            <a:off x="1191900" y="3764338"/>
            <a:ext cx="2921700" cy="6069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2000"/>
              <a:buNone/>
            </a:pPr>
            <a:r>
              <a:rPr lang="en">
                <a:solidFill>
                  <a:schemeClr val="accent2"/>
                </a:solidFill>
              </a:rPr>
              <a:t>Dogs</a:t>
            </a:r>
            <a:endParaRPr>
              <a:solidFill>
                <a:schemeClr val="accent2"/>
              </a:solidFill>
            </a:endParaRPr>
          </a:p>
        </p:txBody>
      </p:sp>
      <p:sp>
        <p:nvSpPr>
          <p:cNvPr id="1301" name="Google Shape;1301;p35"/>
          <p:cNvSpPr txBox="1"/>
          <p:nvPr>
            <p:ph idx="13" type="body"/>
          </p:nvPr>
        </p:nvSpPr>
        <p:spPr>
          <a:xfrm>
            <a:off x="1191900" y="2791013"/>
            <a:ext cx="2921700" cy="8340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0"/>
              </a:spcAft>
              <a:buSzPts val="1600"/>
              <a:buNone/>
            </a:pPr>
            <a:r>
              <a:rPr lang="en"/>
              <a:t>Elephants can sense storms.</a:t>
            </a:r>
            <a:endParaRPr/>
          </a:p>
          <a:p>
            <a:pPr indent="0" lvl="0" marL="0" rtl="0" algn="l">
              <a:lnSpc>
                <a:spcPct val="115000"/>
              </a:lnSpc>
              <a:spcBef>
                <a:spcPts val="2100"/>
              </a:spcBef>
              <a:spcAft>
                <a:spcPts val="2100"/>
              </a:spcAft>
              <a:buSzPts val="1600"/>
              <a:buNone/>
            </a:pPr>
            <a:r>
              <a:t/>
            </a:r>
            <a:endParaRPr/>
          </a:p>
        </p:txBody>
      </p:sp>
      <p:sp>
        <p:nvSpPr>
          <p:cNvPr id="1302" name="Google Shape;1302;p35"/>
          <p:cNvSpPr txBox="1"/>
          <p:nvPr>
            <p:ph idx="3" type="subTitle"/>
          </p:nvPr>
        </p:nvSpPr>
        <p:spPr>
          <a:xfrm>
            <a:off x="8078365" y="2374193"/>
            <a:ext cx="2921700" cy="6069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2000"/>
              <a:buNone/>
            </a:pPr>
            <a:r>
              <a:rPr lang="en">
                <a:solidFill>
                  <a:schemeClr val="accent2"/>
                </a:solidFill>
              </a:rPr>
              <a:t>Cats</a:t>
            </a:r>
            <a:endParaRPr>
              <a:solidFill>
                <a:schemeClr val="accent2"/>
              </a:solidFill>
            </a:endParaRPr>
          </a:p>
        </p:txBody>
      </p:sp>
      <p:sp>
        <p:nvSpPr>
          <p:cNvPr id="1303" name="Google Shape;1303;p35"/>
          <p:cNvSpPr txBox="1"/>
          <p:nvPr>
            <p:ph idx="15" type="body"/>
          </p:nvPr>
        </p:nvSpPr>
        <p:spPr>
          <a:xfrm>
            <a:off x="1191900" y="4162613"/>
            <a:ext cx="2921700" cy="8340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1600"/>
              <a:buNone/>
            </a:pPr>
            <a:r>
              <a:rPr lang="en"/>
              <a:t>Dogs can smell your feelings.</a:t>
            </a:r>
            <a:endParaRPr/>
          </a:p>
        </p:txBody>
      </p:sp>
      <p:sp>
        <p:nvSpPr>
          <p:cNvPr id="1304" name="Google Shape;1304;p35"/>
          <p:cNvSpPr txBox="1"/>
          <p:nvPr>
            <p:ph idx="4" type="subTitle"/>
          </p:nvPr>
        </p:nvSpPr>
        <p:spPr>
          <a:xfrm>
            <a:off x="4653733" y="2382163"/>
            <a:ext cx="2921700" cy="6069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2000"/>
              <a:buNone/>
            </a:pPr>
            <a:r>
              <a:rPr lang="en">
                <a:solidFill>
                  <a:schemeClr val="accent2"/>
                </a:solidFill>
              </a:rPr>
              <a:t>Pandas</a:t>
            </a:r>
            <a:endParaRPr>
              <a:solidFill>
                <a:schemeClr val="accent2"/>
              </a:solidFill>
            </a:endParaRPr>
          </a:p>
        </p:txBody>
      </p:sp>
      <p:sp>
        <p:nvSpPr>
          <p:cNvPr id="1305" name="Google Shape;1305;p35"/>
          <p:cNvSpPr txBox="1"/>
          <p:nvPr>
            <p:ph idx="5" type="subTitle"/>
          </p:nvPr>
        </p:nvSpPr>
        <p:spPr>
          <a:xfrm>
            <a:off x="4653733" y="3764338"/>
            <a:ext cx="2921700" cy="6069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2000"/>
              <a:buNone/>
            </a:pPr>
            <a:r>
              <a:rPr lang="en">
                <a:solidFill>
                  <a:schemeClr val="accent2"/>
                </a:solidFill>
              </a:rPr>
              <a:t>Kangaroos</a:t>
            </a:r>
            <a:endParaRPr>
              <a:solidFill>
                <a:schemeClr val="accent2"/>
              </a:solidFill>
            </a:endParaRPr>
          </a:p>
        </p:txBody>
      </p:sp>
      <p:sp>
        <p:nvSpPr>
          <p:cNvPr id="1306" name="Google Shape;1306;p35"/>
          <p:cNvSpPr txBox="1"/>
          <p:nvPr>
            <p:ph idx="6" type="subTitle"/>
          </p:nvPr>
        </p:nvSpPr>
        <p:spPr>
          <a:xfrm>
            <a:off x="8078365" y="3745793"/>
            <a:ext cx="2921700" cy="6069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2000"/>
              <a:buNone/>
            </a:pPr>
            <a:r>
              <a:rPr lang="en">
                <a:solidFill>
                  <a:schemeClr val="accent2"/>
                </a:solidFill>
              </a:rPr>
              <a:t>Koalas</a:t>
            </a:r>
            <a:endParaRPr>
              <a:solidFill>
                <a:schemeClr val="accent2"/>
              </a:solidFill>
            </a:endParaRPr>
          </a:p>
        </p:txBody>
      </p:sp>
      <p:sp>
        <p:nvSpPr>
          <p:cNvPr id="1307" name="Google Shape;1307;p35"/>
          <p:cNvSpPr txBox="1"/>
          <p:nvPr>
            <p:ph idx="7" type="body"/>
          </p:nvPr>
        </p:nvSpPr>
        <p:spPr>
          <a:xfrm>
            <a:off x="4653733" y="2791013"/>
            <a:ext cx="2921700" cy="8340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1600"/>
              <a:buNone/>
            </a:pPr>
            <a:r>
              <a:rPr lang="en"/>
              <a:t>Pandas don’t hibernate.</a:t>
            </a:r>
            <a:endParaRPr/>
          </a:p>
        </p:txBody>
      </p:sp>
      <p:sp>
        <p:nvSpPr>
          <p:cNvPr id="1308" name="Google Shape;1308;p35"/>
          <p:cNvSpPr txBox="1"/>
          <p:nvPr>
            <p:ph idx="9" type="body"/>
          </p:nvPr>
        </p:nvSpPr>
        <p:spPr>
          <a:xfrm>
            <a:off x="4653733" y="4162613"/>
            <a:ext cx="2921700" cy="8340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0"/>
              </a:spcAft>
              <a:buClr>
                <a:schemeClr val="dk1"/>
              </a:buClr>
              <a:buSzPts val="1100"/>
              <a:buFont typeface="Arial"/>
              <a:buNone/>
            </a:pPr>
            <a:r>
              <a:rPr lang="en"/>
              <a:t>There are more kangaroos than humans in Australia.</a:t>
            </a:r>
            <a:endParaRPr/>
          </a:p>
          <a:p>
            <a:pPr indent="0" lvl="0" marL="0" rtl="0" algn="l">
              <a:lnSpc>
                <a:spcPct val="115000"/>
              </a:lnSpc>
              <a:spcBef>
                <a:spcPts val="2100"/>
              </a:spcBef>
              <a:spcAft>
                <a:spcPts val="2100"/>
              </a:spcAft>
              <a:buSzPts val="1600"/>
              <a:buNone/>
            </a:pPr>
            <a:r>
              <a:t/>
            </a:r>
            <a:endParaRPr/>
          </a:p>
        </p:txBody>
      </p:sp>
      <p:sp>
        <p:nvSpPr>
          <p:cNvPr id="1309" name="Google Shape;1309;p35"/>
          <p:cNvSpPr txBox="1"/>
          <p:nvPr>
            <p:ph idx="14" type="body"/>
          </p:nvPr>
        </p:nvSpPr>
        <p:spPr>
          <a:xfrm>
            <a:off x="8078365" y="2791013"/>
            <a:ext cx="2921700" cy="8340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1600"/>
              <a:buNone/>
            </a:pPr>
            <a:r>
              <a:rPr lang="en"/>
              <a:t>Cats use their whiskers as feelers..</a:t>
            </a:r>
            <a:endParaRPr/>
          </a:p>
        </p:txBody>
      </p:sp>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313" name="Shape 1313"/>
        <p:cNvGrpSpPr/>
        <p:nvPr/>
      </p:nvGrpSpPr>
      <p:grpSpPr>
        <a:xfrm>
          <a:off x="0" y="0"/>
          <a:ext cx="0" cy="0"/>
          <a:chOff x="0" y="0"/>
          <a:chExt cx="0" cy="0"/>
        </a:xfrm>
      </p:grpSpPr>
      <p:sp>
        <p:nvSpPr>
          <p:cNvPr id="1314" name="Google Shape;1314;p36"/>
          <p:cNvSpPr txBox="1"/>
          <p:nvPr>
            <p:ph type="title"/>
          </p:nvPr>
        </p:nvSpPr>
        <p:spPr>
          <a:xfrm>
            <a:off x="1189050" y="440975"/>
            <a:ext cx="9707400" cy="763500"/>
          </a:xfrm>
          <a:prstGeom prst="rect">
            <a:avLst/>
          </a:prstGeom>
          <a:noFill/>
          <a:ln>
            <a:noFill/>
          </a:ln>
        </p:spPr>
        <p:txBody>
          <a:bodyPr anchorCtr="0" anchor="t" bIns="121900" lIns="121900" spcFirstLastPara="1" rIns="121900" wrap="square" tIns="121900">
            <a:noAutofit/>
          </a:bodyPr>
          <a:lstStyle/>
          <a:p>
            <a:pPr indent="0" lvl="0" marL="0" rtl="0" algn="ctr">
              <a:lnSpc>
                <a:spcPct val="100000"/>
              </a:lnSpc>
              <a:spcBef>
                <a:spcPts val="0"/>
              </a:spcBef>
              <a:spcAft>
                <a:spcPts val="0"/>
              </a:spcAft>
              <a:buSzPts val="4000"/>
              <a:buNone/>
            </a:pPr>
            <a:r>
              <a:rPr lang="en"/>
              <a:t>This is our team.</a:t>
            </a:r>
            <a:endParaRPr/>
          </a:p>
        </p:txBody>
      </p:sp>
      <p:sp>
        <p:nvSpPr>
          <p:cNvPr id="1315" name="Google Shape;1315;p36"/>
          <p:cNvSpPr txBox="1"/>
          <p:nvPr>
            <p:ph idx="1" type="subTitle"/>
          </p:nvPr>
        </p:nvSpPr>
        <p:spPr>
          <a:xfrm>
            <a:off x="1266364" y="3840750"/>
            <a:ext cx="2658900" cy="606900"/>
          </a:xfrm>
          <a:prstGeom prst="rect">
            <a:avLst/>
          </a:prstGeom>
          <a:noFill/>
          <a:ln>
            <a:noFill/>
          </a:ln>
        </p:spPr>
        <p:txBody>
          <a:bodyPr anchorCtr="0" anchor="t" bIns="121900" lIns="121900" spcFirstLastPara="1" rIns="121900" wrap="square" tIns="121900">
            <a:noAutofit/>
          </a:bodyPr>
          <a:lstStyle/>
          <a:p>
            <a:pPr indent="0" lvl="0" marL="0" rtl="0" algn="ctr">
              <a:lnSpc>
                <a:spcPct val="115000"/>
              </a:lnSpc>
              <a:spcBef>
                <a:spcPts val="0"/>
              </a:spcBef>
              <a:spcAft>
                <a:spcPts val="2100"/>
              </a:spcAft>
              <a:buSzPts val="2100"/>
              <a:buNone/>
            </a:pPr>
            <a:r>
              <a:rPr lang="en"/>
              <a:t>Erika V.</a:t>
            </a:r>
            <a:endParaRPr/>
          </a:p>
        </p:txBody>
      </p:sp>
      <p:sp>
        <p:nvSpPr>
          <p:cNvPr id="1316" name="Google Shape;1316;p36"/>
          <p:cNvSpPr txBox="1"/>
          <p:nvPr>
            <p:ph idx="2" type="subTitle"/>
          </p:nvPr>
        </p:nvSpPr>
        <p:spPr>
          <a:xfrm>
            <a:off x="4790615" y="3840750"/>
            <a:ext cx="2658900" cy="606900"/>
          </a:xfrm>
          <a:prstGeom prst="rect">
            <a:avLst/>
          </a:prstGeom>
          <a:noFill/>
          <a:ln>
            <a:noFill/>
          </a:ln>
        </p:spPr>
        <p:txBody>
          <a:bodyPr anchorCtr="0" anchor="t" bIns="121900" lIns="121900" spcFirstLastPara="1" rIns="121900" wrap="square" tIns="121900">
            <a:noAutofit/>
          </a:bodyPr>
          <a:lstStyle/>
          <a:p>
            <a:pPr indent="0" lvl="0" marL="0" rtl="0" algn="ctr">
              <a:lnSpc>
                <a:spcPct val="115000"/>
              </a:lnSpc>
              <a:spcBef>
                <a:spcPts val="0"/>
              </a:spcBef>
              <a:spcAft>
                <a:spcPts val="2100"/>
              </a:spcAft>
              <a:buSzPts val="2100"/>
              <a:buNone/>
            </a:pPr>
            <a:r>
              <a:rPr lang="en"/>
              <a:t>John S.</a:t>
            </a:r>
            <a:endParaRPr/>
          </a:p>
        </p:txBody>
      </p:sp>
      <p:sp>
        <p:nvSpPr>
          <p:cNvPr id="1317" name="Google Shape;1317;p36"/>
          <p:cNvSpPr txBox="1"/>
          <p:nvPr>
            <p:ph idx="3" type="subTitle"/>
          </p:nvPr>
        </p:nvSpPr>
        <p:spPr>
          <a:xfrm>
            <a:off x="8314865" y="3840750"/>
            <a:ext cx="2658600" cy="606900"/>
          </a:xfrm>
          <a:prstGeom prst="rect">
            <a:avLst/>
          </a:prstGeom>
          <a:noFill/>
          <a:ln>
            <a:noFill/>
          </a:ln>
        </p:spPr>
        <p:txBody>
          <a:bodyPr anchorCtr="0" anchor="t" bIns="121900" lIns="121900" spcFirstLastPara="1" rIns="121900" wrap="square" tIns="121900">
            <a:noAutofit/>
          </a:bodyPr>
          <a:lstStyle/>
          <a:p>
            <a:pPr indent="0" lvl="0" marL="0" rtl="0" algn="ctr">
              <a:lnSpc>
                <a:spcPct val="115000"/>
              </a:lnSpc>
              <a:spcBef>
                <a:spcPts val="0"/>
              </a:spcBef>
              <a:spcAft>
                <a:spcPts val="2100"/>
              </a:spcAft>
              <a:buSzPts val="2100"/>
              <a:buNone/>
            </a:pPr>
            <a:r>
              <a:rPr lang="en">
                <a:solidFill>
                  <a:schemeClr val="lt1"/>
                </a:solidFill>
              </a:rPr>
              <a:t>Marie M.</a:t>
            </a:r>
            <a:endParaRPr>
              <a:solidFill>
                <a:schemeClr val="lt1"/>
              </a:solidFill>
            </a:endParaRPr>
          </a:p>
        </p:txBody>
      </p:sp>
      <p:sp>
        <p:nvSpPr>
          <p:cNvPr id="1318" name="Google Shape;1318;p36"/>
          <p:cNvSpPr txBox="1"/>
          <p:nvPr>
            <p:ph idx="4" type="body"/>
          </p:nvPr>
        </p:nvSpPr>
        <p:spPr>
          <a:xfrm>
            <a:off x="1266363" y="4278700"/>
            <a:ext cx="2658900" cy="9252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1700"/>
              <a:buNone/>
            </a:pPr>
            <a:r>
              <a:rPr lang="en"/>
              <a:t>Lorem ipsum dolor sit amet, consectetuer adipiscing elit. Aenean commodo ligula eget dolor.</a:t>
            </a:r>
            <a:endParaRPr/>
          </a:p>
        </p:txBody>
      </p:sp>
      <p:sp>
        <p:nvSpPr>
          <p:cNvPr id="1319" name="Google Shape;1319;p36"/>
          <p:cNvSpPr txBox="1"/>
          <p:nvPr>
            <p:ph idx="5" type="body"/>
          </p:nvPr>
        </p:nvSpPr>
        <p:spPr>
          <a:xfrm>
            <a:off x="4790613" y="4267271"/>
            <a:ext cx="2658900" cy="9234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1700"/>
              <a:buNone/>
            </a:pPr>
            <a:r>
              <a:rPr lang="en"/>
              <a:t>Lorem ipsum dolor sit amet, consectetuer adipiscing elit. Aenean commodo ligula eget dolor.</a:t>
            </a:r>
            <a:endParaRPr/>
          </a:p>
        </p:txBody>
      </p:sp>
      <p:sp>
        <p:nvSpPr>
          <p:cNvPr id="1320" name="Google Shape;1320;p36"/>
          <p:cNvSpPr txBox="1"/>
          <p:nvPr>
            <p:ph idx="6" type="body"/>
          </p:nvPr>
        </p:nvSpPr>
        <p:spPr>
          <a:xfrm>
            <a:off x="8314863" y="4254042"/>
            <a:ext cx="2658900" cy="9234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1700"/>
              <a:buNone/>
            </a:pPr>
            <a:r>
              <a:rPr lang="en">
                <a:solidFill>
                  <a:schemeClr val="lt1"/>
                </a:solidFill>
              </a:rPr>
              <a:t>Lorem ipsum dolor sit amet, consectetuer adipiscing elit. Aenean commodo ligula eget dolor.</a:t>
            </a:r>
            <a:endParaRPr>
              <a:solidFill>
                <a:schemeClr val="lt1"/>
              </a:solidFill>
            </a:endParaRPr>
          </a:p>
        </p:txBody>
      </p:sp>
      <p:pic>
        <p:nvPicPr>
          <p:cNvPr id="1321" name="Google Shape;1321;p36"/>
          <p:cNvPicPr preferRelativeResize="0"/>
          <p:nvPr/>
        </p:nvPicPr>
        <p:blipFill rotWithShape="1">
          <a:blip r:embed="rId3">
            <a:alphaModFix/>
          </a:blip>
          <a:srcRect b="61742" l="33004" r="25212" t="8689"/>
          <a:stretch/>
        </p:blipFill>
        <p:spPr>
          <a:xfrm>
            <a:off x="1877615" y="2179682"/>
            <a:ext cx="1389900" cy="1389900"/>
          </a:xfrm>
          <a:prstGeom prst="rect">
            <a:avLst/>
          </a:prstGeom>
          <a:noFill/>
          <a:ln>
            <a:noFill/>
          </a:ln>
        </p:spPr>
      </p:pic>
      <p:pic>
        <p:nvPicPr>
          <p:cNvPr id="1322" name="Google Shape;1322;p36"/>
          <p:cNvPicPr preferRelativeResize="0"/>
          <p:nvPr/>
        </p:nvPicPr>
        <p:blipFill rotWithShape="1">
          <a:blip r:embed="rId4">
            <a:alphaModFix/>
          </a:blip>
          <a:srcRect b="14540" l="32897" r="25726" t="19488"/>
          <a:stretch/>
        </p:blipFill>
        <p:spPr>
          <a:xfrm>
            <a:off x="5402688" y="2188688"/>
            <a:ext cx="1389900" cy="1389900"/>
          </a:xfrm>
          <a:prstGeom prst="rect">
            <a:avLst/>
          </a:prstGeom>
          <a:noFill/>
          <a:ln>
            <a:noFill/>
          </a:ln>
        </p:spPr>
      </p:pic>
      <p:pic>
        <p:nvPicPr>
          <p:cNvPr id="1323" name="Google Shape;1323;p36"/>
          <p:cNvPicPr preferRelativeResize="0"/>
          <p:nvPr/>
        </p:nvPicPr>
        <p:blipFill rotWithShape="1">
          <a:blip r:embed="rId5">
            <a:alphaModFix/>
          </a:blip>
          <a:srcRect b="50920" l="24173" r="0" t="0"/>
          <a:stretch/>
        </p:blipFill>
        <p:spPr>
          <a:xfrm>
            <a:off x="8926115" y="2169002"/>
            <a:ext cx="1389900" cy="1389900"/>
          </a:xfrm>
          <a:prstGeom prst="rect">
            <a:avLst/>
          </a:prstGeom>
          <a:noFill/>
          <a:ln>
            <a:noFill/>
          </a:ln>
        </p:spPr>
      </p:pic>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327" name="Shape 1327"/>
        <p:cNvGrpSpPr/>
        <p:nvPr/>
      </p:nvGrpSpPr>
      <p:grpSpPr>
        <a:xfrm>
          <a:off x="0" y="0"/>
          <a:ext cx="0" cy="0"/>
          <a:chOff x="0" y="0"/>
          <a:chExt cx="0" cy="0"/>
        </a:xfrm>
      </p:grpSpPr>
      <p:sp>
        <p:nvSpPr>
          <p:cNvPr id="1328" name="Google Shape;1328;p37"/>
          <p:cNvSpPr txBox="1"/>
          <p:nvPr>
            <p:ph type="title"/>
          </p:nvPr>
        </p:nvSpPr>
        <p:spPr>
          <a:xfrm>
            <a:off x="415600" y="593367"/>
            <a:ext cx="11360700" cy="763500"/>
          </a:xfrm>
          <a:prstGeom prst="rect">
            <a:avLst/>
          </a:prstGeom>
          <a:noFill/>
          <a:ln>
            <a:noFill/>
          </a:ln>
        </p:spPr>
        <p:txBody>
          <a:bodyPr anchorCtr="0" anchor="t" bIns="121900" lIns="121900" spcFirstLastPara="1" rIns="121900" wrap="square" tIns="121900">
            <a:noAutofit/>
          </a:bodyPr>
          <a:lstStyle/>
          <a:p>
            <a:pPr indent="0" lvl="0" marL="0" rtl="0" algn="l">
              <a:lnSpc>
                <a:spcPct val="100000"/>
              </a:lnSpc>
              <a:spcBef>
                <a:spcPts val="0"/>
              </a:spcBef>
              <a:spcAft>
                <a:spcPts val="0"/>
              </a:spcAft>
              <a:buSzPts val="4000"/>
              <a:buNone/>
            </a:pPr>
            <a:r>
              <a:rPr lang="en"/>
              <a:t>This is an editable world map.</a:t>
            </a:r>
            <a:endParaRPr/>
          </a:p>
        </p:txBody>
      </p:sp>
      <p:sp>
        <p:nvSpPr>
          <p:cNvPr id="1329" name="Google Shape;1329;p37"/>
          <p:cNvSpPr txBox="1"/>
          <p:nvPr>
            <p:ph idx="1" type="subTitle"/>
          </p:nvPr>
        </p:nvSpPr>
        <p:spPr>
          <a:xfrm>
            <a:off x="8378500" y="1882375"/>
            <a:ext cx="3397800" cy="6069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1800"/>
              <a:buNone/>
            </a:pPr>
            <a:r>
              <a:rPr lang="en">
                <a:solidFill>
                  <a:schemeClr val="accent6"/>
                </a:solidFill>
              </a:rPr>
              <a:t>Showcase places</a:t>
            </a:r>
            <a:endParaRPr>
              <a:solidFill>
                <a:schemeClr val="accent6"/>
              </a:solidFill>
            </a:endParaRPr>
          </a:p>
        </p:txBody>
      </p:sp>
      <p:sp>
        <p:nvSpPr>
          <p:cNvPr id="1330" name="Google Shape;1330;p37"/>
          <p:cNvSpPr txBox="1"/>
          <p:nvPr>
            <p:ph idx="2" type="subTitle"/>
          </p:nvPr>
        </p:nvSpPr>
        <p:spPr>
          <a:xfrm>
            <a:off x="8378500" y="4102757"/>
            <a:ext cx="3397800" cy="6069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1800"/>
              <a:buNone/>
            </a:pPr>
            <a:r>
              <a:rPr lang="en">
                <a:solidFill>
                  <a:schemeClr val="accent6"/>
                </a:solidFill>
              </a:rPr>
              <a:t>100% Editable</a:t>
            </a:r>
            <a:endParaRPr>
              <a:solidFill>
                <a:schemeClr val="accent6"/>
              </a:solidFill>
            </a:endParaRPr>
          </a:p>
        </p:txBody>
      </p:sp>
      <p:grpSp>
        <p:nvGrpSpPr>
          <p:cNvPr id="1331" name="Google Shape;1331;p37"/>
          <p:cNvGrpSpPr/>
          <p:nvPr/>
        </p:nvGrpSpPr>
        <p:grpSpPr>
          <a:xfrm>
            <a:off x="95072" y="1992388"/>
            <a:ext cx="7944879" cy="3615709"/>
            <a:chOff x="275475" y="1342375"/>
            <a:chExt cx="7012250" cy="3021400"/>
          </a:xfrm>
        </p:grpSpPr>
        <p:sp>
          <p:nvSpPr>
            <p:cNvPr id="1332" name="Google Shape;1332;p37"/>
            <p:cNvSpPr/>
            <p:nvPr/>
          </p:nvSpPr>
          <p:spPr>
            <a:xfrm>
              <a:off x="4871175" y="2237375"/>
              <a:ext cx="257375" cy="209425"/>
            </a:xfrm>
            <a:custGeom>
              <a:rect b="b" l="l" r="r" t="t"/>
              <a:pathLst>
                <a:path extrusionOk="0" h="8377" w="10295">
                  <a:moveTo>
                    <a:pt x="10100" y="993"/>
                  </a:moveTo>
                  <a:lnTo>
                    <a:pt x="9324" y="993"/>
                  </a:lnTo>
                  <a:lnTo>
                    <a:pt x="8788" y="913"/>
                  </a:lnTo>
                  <a:lnTo>
                    <a:pt x="8434" y="1335"/>
                  </a:lnTo>
                  <a:lnTo>
                    <a:pt x="8126" y="1427"/>
                  </a:lnTo>
                  <a:lnTo>
                    <a:pt x="7921" y="1621"/>
                  </a:lnTo>
                  <a:lnTo>
                    <a:pt x="7544" y="1313"/>
                  </a:lnTo>
                  <a:lnTo>
                    <a:pt x="7407" y="548"/>
                  </a:lnTo>
                  <a:lnTo>
                    <a:pt x="7179" y="502"/>
                  </a:lnTo>
                  <a:lnTo>
                    <a:pt x="7179" y="217"/>
                  </a:lnTo>
                  <a:lnTo>
                    <a:pt x="6722" y="0"/>
                  </a:lnTo>
                  <a:lnTo>
                    <a:pt x="6471" y="331"/>
                  </a:lnTo>
                  <a:lnTo>
                    <a:pt x="6506" y="708"/>
                  </a:lnTo>
                  <a:lnTo>
                    <a:pt x="6414" y="833"/>
                  </a:lnTo>
                  <a:lnTo>
                    <a:pt x="5958" y="822"/>
                  </a:lnTo>
                  <a:lnTo>
                    <a:pt x="5832" y="1244"/>
                  </a:lnTo>
                  <a:lnTo>
                    <a:pt x="5536" y="1061"/>
                  </a:lnTo>
                  <a:lnTo>
                    <a:pt x="5068" y="1358"/>
                  </a:lnTo>
                  <a:lnTo>
                    <a:pt x="4805" y="1244"/>
                  </a:lnTo>
                  <a:lnTo>
                    <a:pt x="4189" y="1050"/>
                  </a:lnTo>
                  <a:lnTo>
                    <a:pt x="3778" y="1050"/>
                  </a:lnTo>
                  <a:lnTo>
                    <a:pt x="3550" y="1016"/>
                  </a:lnTo>
                  <a:lnTo>
                    <a:pt x="3139" y="776"/>
                  </a:lnTo>
                  <a:lnTo>
                    <a:pt x="3093" y="1107"/>
                  </a:lnTo>
                  <a:lnTo>
                    <a:pt x="2511" y="1278"/>
                  </a:lnTo>
                  <a:lnTo>
                    <a:pt x="2523" y="2020"/>
                  </a:lnTo>
                  <a:lnTo>
                    <a:pt x="2169" y="2305"/>
                  </a:lnTo>
                  <a:lnTo>
                    <a:pt x="1598" y="2431"/>
                  </a:lnTo>
                  <a:lnTo>
                    <a:pt x="1541" y="2853"/>
                  </a:lnTo>
                  <a:lnTo>
                    <a:pt x="982" y="2967"/>
                  </a:lnTo>
                  <a:lnTo>
                    <a:pt x="138" y="2625"/>
                  </a:lnTo>
                  <a:lnTo>
                    <a:pt x="69" y="3766"/>
                  </a:lnTo>
                  <a:lnTo>
                    <a:pt x="1" y="4439"/>
                  </a:lnTo>
                  <a:lnTo>
                    <a:pt x="354" y="4565"/>
                  </a:lnTo>
                  <a:lnTo>
                    <a:pt x="126" y="5067"/>
                  </a:lnTo>
                  <a:lnTo>
                    <a:pt x="514" y="5798"/>
                  </a:lnTo>
                  <a:lnTo>
                    <a:pt x="674" y="6368"/>
                  </a:lnTo>
                  <a:lnTo>
                    <a:pt x="1279" y="6528"/>
                  </a:lnTo>
                  <a:lnTo>
                    <a:pt x="1439" y="7099"/>
                  </a:lnTo>
                  <a:lnTo>
                    <a:pt x="879" y="7920"/>
                  </a:lnTo>
                  <a:lnTo>
                    <a:pt x="2249" y="8377"/>
                  </a:lnTo>
                  <a:lnTo>
                    <a:pt x="3002" y="8251"/>
                  </a:lnTo>
                  <a:lnTo>
                    <a:pt x="3481" y="8365"/>
                  </a:lnTo>
                  <a:lnTo>
                    <a:pt x="3607" y="8160"/>
                  </a:lnTo>
                  <a:lnTo>
                    <a:pt x="4143" y="8240"/>
                  </a:lnTo>
                  <a:lnTo>
                    <a:pt x="5091" y="7863"/>
                  </a:lnTo>
                  <a:lnTo>
                    <a:pt x="4976" y="7099"/>
                  </a:lnTo>
                  <a:lnTo>
                    <a:pt x="5307" y="6585"/>
                  </a:lnTo>
                  <a:lnTo>
                    <a:pt x="5878" y="6585"/>
                  </a:lnTo>
                  <a:lnTo>
                    <a:pt x="5901" y="6334"/>
                  </a:lnTo>
                  <a:lnTo>
                    <a:pt x="6471" y="6208"/>
                  </a:lnTo>
                  <a:lnTo>
                    <a:pt x="6768" y="6300"/>
                  </a:lnTo>
                  <a:lnTo>
                    <a:pt x="7019" y="6037"/>
                  </a:lnTo>
                  <a:lnTo>
                    <a:pt x="6859" y="5501"/>
                  </a:lnTo>
                  <a:lnTo>
                    <a:pt x="7076" y="4953"/>
                  </a:lnTo>
                  <a:lnTo>
                    <a:pt x="7498" y="4725"/>
                  </a:lnTo>
                  <a:lnTo>
                    <a:pt x="7076" y="4131"/>
                  </a:lnTo>
                  <a:lnTo>
                    <a:pt x="7795" y="4154"/>
                  </a:lnTo>
                  <a:lnTo>
                    <a:pt x="7932" y="3823"/>
                  </a:lnTo>
                  <a:lnTo>
                    <a:pt x="7818" y="3469"/>
                  </a:lnTo>
                  <a:lnTo>
                    <a:pt x="8103" y="3081"/>
                  </a:lnTo>
                  <a:lnTo>
                    <a:pt x="7898" y="2625"/>
                  </a:lnTo>
                  <a:lnTo>
                    <a:pt x="7624" y="2226"/>
                  </a:lnTo>
                  <a:lnTo>
                    <a:pt x="7966" y="1826"/>
                  </a:lnTo>
                  <a:lnTo>
                    <a:pt x="8731" y="1643"/>
                  </a:lnTo>
                  <a:lnTo>
                    <a:pt x="9553" y="1529"/>
                  </a:lnTo>
                  <a:lnTo>
                    <a:pt x="9895" y="1358"/>
                  </a:lnTo>
                  <a:lnTo>
                    <a:pt x="10294" y="1255"/>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33" name="Google Shape;1333;p37"/>
            <p:cNvSpPr/>
            <p:nvPr/>
          </p:nvSpPr>
          <p:spPr>
            <a:xfrm>
              <a:off x="3951650" y="3212825"/>
              <a:ext cx="249075" cy="306150"/>
            </a:xfrm>
            <a:custGeom>
              <a:rect b="b" l="l" r="r" t="t"/>
              <a:pathLst>
                <a:path extrusionOk="0" h="12246" w="9963">
                  <a:moveTo>
                    <a:pt x="3857" y="1313"/>
                  </a:moveTo>
                  <a:lnTo>
                    <a:pt x="1484" y="1301"/>
                  </a:lnTo>
                  <a:lnTo>
                    <a:pt x="1221" y="1404"/>
                  </a:lnTo>
                  <a:lnTo>
                    <a:pt x="970" y="1381"/>
                  </a:lnTo>
                  <a:lnTo>
                    <a:pt x="651" y="1518"/>
                  </a:lnTo>
                  <a:lnTo>
                    <a:pt x="571" y="1689"/>
                  </a:lnTo>
                  <a:lnTo>
                    <a:pt x="970" y="2260"/>
                  </a:lnTo>
                  <a:lnTo>
                    <a:pt x="1130" y="2865"/>
                  </a:lnTo>
                  <a:lnTo>
                    <a:pt x="1358" y="3744"/>
                  </a:lnTo>
                  <a:lnTo>
                    <a:pt x="1119" y="4109"/>
                  </a:lnTo>
                  <a:lnTo>
                    <a:pt x="1073" y="4291"/>
                  </a:lnTo>
                  <a:lnTo>
                    <a:pt x="1256" y="4839"/>
                  </a:lnTo>
                  <a:lnTo>
                    <a:pt x="1472" y="5387"/>
                  </a:lnTo>
                  <a:lnTo>
                    <a:pt x="1701" y="5706"/>
                  </a:lnTo>
                  <a:lnTo>
                    <a:pt x="1746" y="6220"/>
                  </a:lnTo>
                  <a:lnTo>
                    <a:pt x="1644" y="6905"/>
                  </a:lnTo>
                  <a:lnTo>
                    <a:pt x="1381" y="7304"/>
                  </a:lnTo>
                  <a:lnTo>
                    <a:pt x="913" y="7909"/>
                  </a:lnTo>
                  <a:lnTo>
                    <a:pt x="731" y="8274"/>
                  </a:lnTo>
                  <a:lnTo>
                    <a:pt x="457" y="9084"/>
                  </a:lnTo>
                  <a:lnTo>
                    <a:pt x="411" y="9472"/>
                  </a:lnTo>
                  <a:lnTo>
                    <a:pt x="126" y="10317"/>
                  </a:lnTo>
                  <a:lnTo>
                    <a:pt x="0" y="11104"/>
                  </a:lnTo>
                  <a:lnTo>
                    <a:pt x="69" y="11675"/>
                  </a:lnTo>
                  <a:lnTo>
                    <a:pt x="457" y="11504"/>
                  </a:lnTo>
                  <a:lnTo>
                    <a:pt x="925" y="11355"/>
                  </a:lnTo>
                  <a:lnTo>
                    <a:pt x="1438" y="11367"/>
                  </a:lnTo>
                  <a:lnTo>
                    <a:pt x="1895" y="11789"/>
                  </a:lnTo>
                  <a:lnTo>
                    <a:pt x="2032" y="11732"/>
                  </a:lnTo>
                  <a:lnTo>
                    <a:pt x="5238" y="11686"/>
                  </a:lnTo>
                  <a:lnTo>
                    <a:pt x="5763" y="12109"/>
                  </a:lnTo>
                  <a:lnTo>
                    <a:pt x="7681" y="12246"/>
                  </a:lnTo>
                  <a:lnTo>
                    <a:pt x="9141" y="11880"/>
                  </a:lnTo>
                  <a:lnTo>
                    <a:pt x="8651" y="11310"/>
                  </a:lnTo>
                  <a:lnTo>
                    <a:pt x="8137" y="10568"/>
                  </a:lnTo>
                  <a:lnTo>
                    <a:pt x="8251" y="7681"/>
                  </a:lnTo>
                  <a:lnTo>
                    <a:pt x="9906" y="7692"/>
                  </a:lnTo>
                  <a:lnTo>
                    <a:pt x="9826" y="7373"/>
                  </a:lnTo>
                  <a:lnTo>
                    <a:pt x="9963" y="7030"/>
                  </a:lnTo>
                  <a:lnTo>
                    <a:pt x="9826" y="6608"/>
                  </a:lnTo>
                  <a:lnTo>
                    <a:pt x="9929" y="6174"/>
                  </a:lnTo>
                  <a:lnTo>
                    <a:pt x="9860" y="5889"/>
                  </a:lnTo>
                  <a:lnTo>
                    <a:pt x="9484" y="5832"/>
                  </a:lnTo>
                  <a:lnTo>
                    <a:pt x="8993" y="5980"/>
                  </a:lnTo>
                  <a:lnTo>
                    <a:pt x="8651" y="5946"/>
                  </a:lnTo>
                  <a:lnTo>
                    <a:pt x="8445" y="6037"/>
                  </a:lnTo>
                  <a:lnTo>
                    <a:pt x="8514" y="4953"/>
                  </a:lnTo>
                  <a:lnTo>
                    <a:pt x="8251" y="4622"/>
                  </a:lnTo>
                  <a:lnTo>
                    <a:pt x="8206" y="4052"/>
                  </a:lnTo>
                  <a:lnTo>
                    <a:pt x="8331" y="3515"/>
                  </a:lnTo>
                  <a:lnTo>
                    <a:pt x="8160" y="3173"/>
                  </a:lnTo>
                  <a:lnTo>
                    <a:pt x="8160" y="2602"/>
                  </a:lnTo>
                  <a:lnTo>
                    <a:pt x="7190" y="2602"/>
                  </a:lnTo>
                  <a:lnTo>
                    <a:pt x="7258" y="2271"/>
                  </a:lnTo>
                  <a:lnTo>
                    <a:pt x="6847" y="2271"/>
                  </a:lnTo>
                  <a:lnTo>
                    <a:pt x="6802" y="2431"/>
                  </a:lnTo>
                  <a:lnTo>
                    <a:pt x="6323" y="2465"/>
                  </a:lnTo>
                  <a:lnTo>
                    <a:pt x="6106" y="3002"/>
                  </a:lnTo>
                  <a:lnTo>
                    <a:pt x="5980" y="3230"/>
                  </a:lnTo>
                  <a:lnTo>
                    <a:pt x="5546" y="3093"/>
                  </a:lnTo>
                  <a:lnTo>
                    <a:pt x="5284" y="3230"/>
                  </a:lnTo>
                  <a:lnTo>
                    <a:pt x="4748" y="3298"/>
                  </a:lnTo>
                  <a:lnTo>
                    <a:pt x="4451" y="2831"/>
                  </a:lnTo>
                  <a:lnTo>
                    <a:pt x="4268" y="2522"/>
                  </a:lnTo>
                  <a:lnTo>
                    <a:pt x="4040" y="1986"/>
                  </a:lnTo>
                  <a:close/>
                  <a:moveTo>
                    <a:pt x="742" y="1130"/>
                  </a:moveTo>
                  <a:lnTo>
                    <a:pt x="776" y="742"/>
                  </a:lnTo>
                  <a:lnTo>
                    <a:pt x="902" y="503"/>
                  </a:lnTo>
                  <a:lnTo>
                    <a:pt x="1187" y="320"/>
                  </a:lnTo>
                  <a:lnTo>
                    <a:pt x="902" y="0"/>
                  </a:lnTo>
                  <a:lnTo>
                    <a:pt x="651" y="160"/>
                  </a:lnTo>
                  <a:lnTo>
                    <a:pt x="331" y="548"/>
                  </a:lnTo>
                  <a:lnTo>
                    <a:pt x="537" y="1233"/>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34" name="Google Shape;1334;p37"/>
            <p:cNvSpPr/>
            <p:nvPr/>
          </p:nvSpPr>
          <p:spPr>
            <a:xfrm>
              <a:off x="4073750" y="2143225"/>
              <a:ext cx="34275" cy="68200"/>
            </a:xfrm>
            <a:custGeom>
              <a:rect b="b" l="l" r="r" t="t"/>
              <a:pathLst>
                <a:path extrusionOk="0" h="2728" w="1371">
                  <a:moveTo>
                    <a:pt x="286" y="0"/>
                  </a:moveTo>
                  <a:lnTo>
                    <a:pt x="1" y="445"/>
                  </a:lnTo>
                  <a:lnTo>
                    <a:pt x="69" y="719"/>
                  </a:lnTo>
                  <a:lnTo>
                    <a:pt x="69" y="719"/>
                  </a:lnTo>
                  <a:lnTo>
                    <a:pt x="217" y="856"/>
                  </a:lnTo>
                  <a:lnTo>
                    <a:pt x="138" y="1130"/>
                  </a:lnTo>
                  <a:lnTo>
                    <a:pt x="126" y="1746"/>
                  </a:lnTo>
                  <a:lnTo>
                    <a:pt x="229" y="2168"/>
                  </a:lnTo>
                  <a:lnTo>
                    <a:pt x="651" y="2477"/>
                  </a:lnTo>
                  <a:lnTo>
                    <a:pt x="685" y="2671"/>
                  </a:lnTo>
                  <a:lnTo>
                    <a:pt x="822" y="2728"/>
                  </a:lnTo>
                  <a:lnTo>
                    <a:pt x="1130" y="2294"/>
                  </a:lnTo>
                  <a:lnTo>
                    <a:pt x="1142" y="1997"/>
                  </a:lnTo>
                  <a:lnTo>
                    <a:pt x="1370" y="1872"/>
                  </a:lnTo>
                  <a:lnTo>
                    <a:pt x="1370" y="1643"/>
                  </a:lnTo>
                  <a:lnTo>
                    <a:pt x="1039" y="1415"/>
                  </a:lnTo>
                  <a:lnTo>
                    <a:pt x="914" y="1039"/>
                  </a:lnTo>
                  <a:lnTo>
                    <a:pt x="971" y="742"/>
                  </a:lnTo>
                  <a:lnTo>
                    <a:pt x="971" y="742"/>
                  </a:lnTo>
                  <a:lnTo>
                    <a:pt x="902" y="411"/>
                  </a:lnTo>
                  <a:lnTo>
                    <a:pt x="708" y="331"/>
                  </a:lnTo>
                  <a:lnTo>
                    <a:pt x="526" y="103"/>
                  </a:lnTo>
                  <a:lnTo>
                    <a:pt x="343" y="171"/>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35" name="Google Shape;1335;p37"/>
            <p:cNvSpPr/>
            <p:nvPr/>
          </p:nvSpPr>
          <p:spPr>
            <a:xfrm>
              <a:off x="4728800" y="2520950"/>
              <a:ext cx="92750" cy="80775"/>
            </a:xfrm>
            <a:custGeom>
              <a:rect b="b" l="l" r="r" t="t"/>
              <a:pathLst>
                <a:path extrusionOk="0" h="3231" w="3710">
                  <a:moveTo>
                    <a:pt x="3527" y="320"/>
                  </a:moveTo>
                  <a:lnTo>
                    <a:pt x="3345" y="1"/>
                  </a:lnTo>
                  <a:lnTo>
                    <a:pt x="2911" y="560"/>
                  </a:lnTo>
                  <a:lnTo>
                    <a:pt x="2386" y="1142"/>
                  </a:lnTo>
                  <a:lnTo>
                    <a:pt x="1918" y="1758"/>
                  </a:lnTo>
                  <a:lnTo>
                    <a:pt x="1439" y="1724"/>
                  </a:lnTo>
                  <a:lnTo>
                    <a:pt x="788" y="1701"/>
                  </a:lnTo>
                  <a:lnTo>
                    <a:pt x="184" y="1838"/>
                  </a:lnTo>
                  <a:lnTo>
                    <a:pt x="149" y="1599"/>
                  </a:lnTo>
                  <a:lnTo>
                    <a:pt x="1" y="1644"/>
                  </a:lnTo>
                  <a:lnTo>
                    <a:pt x="58" y="1861"/>
                  </a:lnTo>
                  <a:lnTo>
                    <a:pt x="435" y="2774"/>
                  </a:lnTo>
                  <a:lnTo>
                    <a:pt x="2831" y="3230"/>
                  </a:lnTo>
                  <a:lnTo>
                    <a:pt x="2968" y="3036"/>
                  </a:lnTo>
                  <a:lnTo>
                    <a:pt x="2957" y="2671"/>
                  </a:lnTo>
                  <a:lnTo>
                    <a:pt x="3151" y="2295"/>
                  </a:lnTo>
                  <a:lnTo>
                    <a:pt x="3117" y="1930"/>
                  </a:lnTo>
                  <a:lnTo>
                    <a:pt x="3459" y="1747"/>
                  </a:lnTo>
                  <a:lnTo>
                    <a:pt x="3299" y="1621"/>
                  </a:lnTo>
                  <a:lnTo>
                    <a:pt x="3311" y="1028"/>
                  </a:lnTo>
                  <a:lnTo>
                    <a:pt x="3710" y="1028"/>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36" name="Google Shape;1336;p37"/>
            <p:cNvSpPr/>
            <p:nvPr/>
          </p:nvSpPr>
          <p:spPr>
            <a:xfrm>
              <a:off x="2369900" y="3607675"/>
              <a:ext cx="310150" cy="748675"/>
            </a:xfrm>
            <a:custGeom>
              <a:rect b="b" l="l" r="r" t="t"/>
              <a:pathLst>
                <a:path extrusionOk="0" h="29947" w="12406">
                  <a:moveTo>
                    <a:pt x="10283" y="29901"/>
                  </a:moveTo>
                  <a:lnTo>
                    <a:pt x="10409" y="29467"/>
                  </a:lnTo>
                  <a:lnTo>
                    <a:pt x="9370" y="29262"/>
                  </a:lnTo>
                  <a:lnTo>
                    <a:pt x="8263" y="28748"/>
                  </a:lnTo>
                  <a:lnTo>
                    <a:pt x="7659" y="28086"/>
                  </a:lnTo>
                  <a:lnTo>
                    <a:pt x="7225" y="27687"/>
                  </a:lnTo>
                  <a:lnTo>
                    <a:pt x="8069" y="29615"/>
                  </a:lnTo>
                  <a:lnTo>
                    <a:pt x="8777" y="29615"/>
                  </a:lnTo>
                  <a:lnTo>
                    <a:pt x="9199" y="29638"/>
                  </a:lnTo>
                  <a:lnTo>
                    <a:pt x="9667" y="29946"/>
                  </a:lnTo>
                  <a:close/>
                  <a:moveTo>
                    <a:pt x="3094" y="218"/>
                  </a:moveTo>
                  <a:lnTo>
                    <a:pt x="2032" y="1"/>
                  </a:lnTo>
                  <a:lnTo>
                    <a:pt x="1462" y="811"/>
                  </a:lnTo>
                  <a:lnTo>
                    <a:pt x="1587" y="1039"/>
                  </a:lnTo>
                  <a:lnTo>
                    <a:pt x="1427" y="1987"/>
                  </a:lnTo>
                  <a:lnTo>
                    <a:pt x="629" y="2443"/>
                  </a:lnTo>
                  <a:lnTo>
                    <a:pt x="857" y="3949"/>
                  </a:lnTo>
                  <a:lnTo>
                    <a:pt x="731" y="4235"/>
                  </a:lnTo>
                  <a:lnTo>
                    <a:pt x="1017" y="4589"/>
                  </a:lnTo>
                  <a:lnTo>
                    <a:pt x="560" y="5159"/>
                  </a:lnTo>
                  <a:lnTo>
                    <a:pt x="195" y="6004"/>
                  </a:lnTo>
                  <a:lnTo>
                    <a:pt x="58" y="6837"/>
                  </a:lnTo>
                  <a:lnTo>
                    <a:pt x="309" y="7715"/>
                  </a:lnTo>
                  <a:lnTo>
                    <a:pt x="1" y="8640"/>
                  </a:lnTo>
                  <a:lnTo>
                    <a:pt x="708" y="10203"/>
                  </a:lnTo>
                  <a:lnTo>
                    <a:pt x="937" y="10374"/>
                  </a:lnTo>
                  <a:lnTo>
                    <a:pt x="1119" y="11208"/>
                  </a:lnTo>
                  <a:lnTo>
                    <a:pt x="891" y="12098"/>
                  </a:lnTo>
                  <a:lnTo>
                    <a:pt x="1085" y="12862"/>
                  </a:lnTo>
                  <a:lnTo>
                    <a:pt x="674" y="13479"/>
                  </a:lnTo>
                  <a:lnTo>
                    <a:pt x="891" y="14323"/>
                  </a:lnTo>
                  <a:lnTo>
                    <a:pt x="1359" y="15225"/>
                  </a:lnTo>
                  <a:lnTo>
                    <a:pt x="1005" y="15567"/>
                  </a:lnTo>
                  <a:lnTo>
                    <a:pt x="1051" y="16377"/>
                  </a:lnTo>
                  <a:lnTo>
                    <a:pt x="1142" y="17290"/>
                  </a:lnTo>
                  <a:lnTo>
                    <a:pt x="1621" y="18374"/>
                  </a:lnTo>
                  <a:lnTo>
                    <a:pt x="1393" y="18546"/>
                  </a:lnTo>
                  <a:lnTo>
                    <a:pt x="1907" y="19561"/>
                  </a:lnTo>
                  <a:lnTo>
                    <a:pt x="2340" y="19881"/>
                  </a:lnTo>
                  <a:lnTo>
                    <a:pt x="2226" y="20257"/>
                  </a:lnTo>
                  <a:lnTo>
                    <a:pt x="2626" y="20440"/>
                  </a:lnTo>
                  <a:lnTo>
                    <a:pt x="2820" y="20771"/>
                  </a:lnTo>
                  <a:lnTo>
                    <a:pt x="2557" y="20931"/>
                  </a:lnTo>
                  <a:lnTo>
                    <a:pt x="2820" y="21456"/>
                  </a:lnTo>
                  <a:lnTo>
                    <a:pt x="2968" y="22620"/>
                  </a:lnTo>
                  <a:lnTo>
                    <a:pt x="2877" y="23384"/>
                  </a:lnTo>
                  <a:lnTo>
                    <a:pt x="3128" y="23841"/>
                  </a:lnTo>
                  <a:lnTo>
                    <a:pt x="3116" y="24389"/>
                  </a:lnTo>
                  <a:lnTo>
                    <a:pt x="2728" y="24777"/>
                  </a:lnTo>
                  <a:lnTo>
                    <a:pt x="3174" y="25724"/>
                  </a:lnTo>
                  <a:lnTo>
                    <a:pt x="3539" y="26032"/>
                  </a:lnTo>
                  <a:lnTo>
                    <a:pt x="3984" y="25975"/>
                  </a:lnTo>
                  <a:lnTo>
                    <a:pt x="4246" y="26637"/>
                  </a:lnTo>
                  <a:lnTo>
                    <a:pt x="4737" y="27150"/>
                  </a:lnTo>
                  <a:lnTo>
                    <a:pt x="6449" y="27265"/>
                  </a:lnTo>
                  <a:lnTo>
                    <a:pt x="7134" y="27390"/>
                  </a:lnTo>
                  <a:lnTo>
                    <a:pt x="7453" y="27447"/>
                  </a:lnTo>
                  <a:lnTo>
                    <a:pt x="6780" y="26934"/>
                  </a:lnTo>
                  <a:lnTo>
                    <a:pt x="6198" y="26032"/>
                  </a:lnTo>
                  <a:lnTo>
                    <a:pt x="6323" y="25621"/>
                  </a:lnTo>
                  <a:lnTo>
                    <a:pt x="6825" y="25267"/>
                  </a:lnTo>
                  <a:lnTo>
                    <a:pt x="6894" y="24240"/>
                  </a:lnTo>
                  <a:lnTo>
                    <a:pt x="7567" y="23738"/>
                  </a:lnTo>
                  <a:lnTo>
                    <a:pt x="7533" y="22939"/>
                  </a:lnTo>
                  <a:lnTo>
                    <a:pt x="6791" y="22757"/>
                  </a:lnTo>
                  <a:lnTo>
                    <a:pt x="5878" y="22106"/>
                  </a:lnTo>
                  <a:lnTo>
                    <a:pt x="5867" y="21444"/>
                  </a:lnTo>
                  <a:lnTo>
                    <a:pt x="6278" y="20999"/>
                  </a:lnTo>
                  <a:lnTo>
                    <a:pt x="6951" y="20988"/>
                  </a:lnTo>
                  <a:lnTo>
                    <a:pt x="6985" y="20508"/>
                  </a:lnTo>
                  <a:lnTo>
                    <a:pt x="6814" y="19641"/>
                  </a:lnTo>
                  <a:lnTo>
                    <a:pt x="7225" y="19082"/>
                  </a:lnTo>
                  <a:lnTo>
                    <a:pt x="7807" y="18819"/>
                  </a:lnTo>
                  <a:lnTo>
                    <a:pt x="7453" y="18363"/>
                  </a:lnTo>
                  <a:lnTo>
                    <a:pt x="7134" y="18648"/>
                  </a:lnTo>
                  <a:lnTo>
                    <a:pt x="6563" y="18374"/>
                  </a:lnTo>
                  <a:lnTo>
                    <a:pt x="6209" y="17484"/>
                  </a:lnTo>
                  <a:lnTo>
                    <a:pt x="6426" y="17256"/>
                  </a:lnTo>
                  <a:lnTo>
                    <a:pt x="7225" y="17587"/>
                  </a:lnTo>
                  <a:lnTo>
                    <a:pt x="7932" y="17461"/>
                  </a:lnTo>
                  <a:lnTo>
                    <a:pt x="8298" y="17142"/>
                  </a:lnTo>
                  <a:lnTo>
                    <a:pt x="8035" y="16708"/>
                  </a:lnTo>
                  <a:lnTo>
                    <a:pt x="8024" y="16024"/>
                  </a:lnTo>
                  <a:lnTo>
                    <a:pt x="7738" y="15476"/>
                  </a:lnTo>
                  <a:lnTo>
                    <a:pt x="8560" y="15567"/>
                  </a:lnTo>
                  <a:lnTo>
                    <a:pt x="10021" y="15373"/>
                  </a:lnTo>
                  <a:lnTo>
                    <a:pt x="11002" y="14894"/>
                  </a:lnTo>
                  <a:lnTo>
                    <a:pt x="11470" y="13707"/>
                  </a:lnTo>
                  <a:lnTo>
                    <a:pt x="11436" y="13250"/>
                  </a:lnTo>
                  <a:lnTo>
                    <a:pt x="10877" y="12851"/>
                  </a:lnTo>
                  <a:lnTo>
                    <a:pt x="10865" y="12212"/>
                  </a:lnTo>
                  <a:lnTo>
                    <a:pt x="9747" y="11424"/>
                  </a:lnTo>
                  <a:lnTo>
                    <a:pt x="9701" y="10957"/>
                  </a:lnTo>
                  <a:lnTo>
                    <a:pt x="9644" y="10352"/>
                  </a:lnTo>
                  <a:lnTo>
                    <a:pt x="9781" y="10158"/>
                  </a:lnTo>
                  <a:lnTo>
                    <a:pt x="9621" y="9256"/>
                  </a:lnTo>
                  <a:lnTo>
                    <a:pt x="9667" y="8332"/>
                  </a:lnTo>
                  <a:lnTo>
                    <a:pt x="9736" y="7601"/>
                  </a:lnTo>
                  <a:lnTo>
                    <a:pt x="10580" y="6380"/>
                  </a:lnTo>
                  <a:lnTo>
                    <a:pt x="11333" y="5490"/>
                  </a:lnTo>
                  <a:lnTo>
                    <a:pt x="11801" y="5125"/>
                  </a:lnTo>
                  <a:lnTo>
                    <a:pt x="12406" y="4623"/>
                  </a:lnTo>
                  <a:lnTo>
                    <a:pt x="12326" y="3892"/>
                  </a:lnTo>
                  <a:lnTo>
                    <a:pt x="11892" y="3367"/>
                  </a:lnTo>
                  <a:lnTo>
                    <a:pt x="11516" y="3539"/>
                  </a:lnTo>
                  <a:lnTo>
                    <a:pt x="11470" y="4349"/>
                  </a:lnTo>
                  <a:lnTo>
                    <a:pt x="10865" y="5034"/>
                  </a:lnTo>
                  <a:lnTo>
                    <a:pt x="10261" y="5193"/>
                  </a:lnTo>
                  <a:lnTo>
                    <a:pt x="9382" y="5045"/>
                  </a:lnTo>
                  <a:lnTo>
                    <a:pt x="8560" y="4794"/>
                  </a:lnTo>
                  <a:lnTo>
                    <a:pt x="9165" y="3424"/>
                  </a:lnTo>
                  <a:lnTo>
                    <a:pt x="9005" y="3025"/>
                  </a:lnTo>
                  <a:lnTo>
                    <a:pt x="8161" y="2671"/>
                  </a:lnTo>
                  <a:lnTo>
                    <a:pt x="7134" y="1998"/>
                  </a:lnTo>
                  <a:lnTo>
                    <a:pt x="6483" y="1850"/>
                  </a:lnTo>
                  <a:lnTo>
                    <a:pt x="4885" y="366"/>
                  </a:lnTo>
                  <a:lnTo>
                    <a:pt x="4737" y="183"/>
                  </a:lnTo>
                  <a:lnTo>
                    <a:pt x="3847" y="138"/>
                  </a:lnTo>
                  <a:lnTo>
                    <a:pt x="3619" y="868"/>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37" name="Google Shape;1337;p37"/>
            <p:cNvSpPr/>
            <p:nvPr/>
          </p:nvSpPr>
          <p:spPr>
            <a:xfrm>
              <a:off x="4521975" y="2175175"/>
              <a:ext cx="63650" cy="56500"/>
            </a:xfrm>
            <a:custGeom>
              <a:rect b="b" l="l" r="r" t="t"/>
              <a:pathLst>
                <a:path extrusionOk="0" h="2260" w="2546">
                  <a:moveTo>
                    <a:pt x="2545" y="2237"/>
                  </a:moveTo>
                  <a:lnTo>
                    <a:pt x="2408" y="1609"/>
                  </a:lnTo>
                  <a:lnTo>
                    <a:pt x="2054" y="1450"/>
                  </a:lnTo>
                  <a:lnTo>
                    <a:pt x="1701" y="1210"/>
                  </a:lnTo>
                  <a:lnTo>
                    <a:pt x="1838" y="925"/>
                  </a:lnTo>
                  <a:lnTo>
                    <a:pt x="1404" y="605"/>
                  </a:lnTo>
                  <a:lnTo>
                    <a:pt x="1495" y="400"/>
                  </a:lnTo>
                  <a:lnTo>
                    <a:pt x="1187" y="240"/>
                  </a:lnTo>
                  <a:lnTo>
                    <a:pt x="982" y="0"/>
                  </a:lnTo>
                  <a:lnTo>
                    <a:pt x="0" y="137"/>
                  </a:lnTo>
                  <a:lnTo>
                    <a:pt x="183" y="457"/>
                  </a:lnTo>
                  <a:lnTo>
                    <a:pt x="183" y="890"/>
                  </a:lnTo>
                  <a:lnTo>
                    <a:pt x="788" y="1107"/>
                  </a:lnTo>
                  <a:lnTo>
                    <a:pt x="1130" y="1381"/>
                  </a:lnTo>
                  <a:lnTo>
                    <a:pt x="1267" y="1347"/>
                  </a:lnTo>
                  <a:lnTo>
                    <a:pt x="1529" y="1598"/>
                  </a:lnTo>
                  <a:lnTo>
                    <a:pt x="1849" y="1598"/>
                  </a:lnTo>
                  <a:lnTo>
                    <a:pt x="1883" y="1735"/>
                  </a:lnTo>
                  <a:lnTo>
                    <a:pt x="2283" y="2260"/>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38" name="Google Shape;1338;p37"/>
            <p:cNvSpPr/>
            <p:nvPr/>
          </p:nvSpPr>
          <p:spPr>
            <a:xfrm>
              <a:off x="5901700" y="3354050"/>
              <a:ext cx="798875" cy="747525"/>
            </a:xfrm>
            <a:custGeom>
              <a:rect b="b" l="l" r="r" t="t"/>
              <a:pathLst>
                <a:path extrusionOk="0" h="29901" w="31955">
                  <a:moveTo>
                    <a:pt x="19778" y="27390"/>
                  </a:moveTo>
                  <a:lnTo>
                    <a:pt x="19344" y="27321"/>
                  </a:lnTo>
                  <a:lnTo>
                    <a:pt x="19082" y="27732"/>
                  </a:lnTo>
                  <a:lnTo>
                    <a:pt x="18990" y="28508"/>
                  </a:lnTo>
                  <a:lnTo>
                    <a:pt x="18694" y="29079"/>
                  </a:lnTo>
                  <a:lnTo>
                    <a:pt x="18625" y="29832"/>
                  </a:lnTo>
                  <a:lnTo>
                    <a:pt x="19047" y="29855"/>
                  </a:lnTo>
                  <a:lnTo>
                    <a:pt x="19162" y="29900"/>
                  </a:lnTo>
                  <a:lnTo>
                    <a:pt x="20109" y="29284"/>
                  </a:lnTo>
                  <a:lnTo>
                    <a:pt x="20189" y="29535"/>
                  </a:lnTo>
                  <a:lnTo>
                    <a:pt x="20759" y="28828"/>
                  </a:lnTo>
                  <a:lnTo>
                    <a:pt x="21216" y="28519"/>
                  </a:lnTo>
                  <a:lnTo>
                    <a:pt x="21855" y="27481"/>
                  </a:lnTo>
                  <a:lnTo>
                    <a:pt x="21455" y="27401"/>
                  </a:lnTo>
                  <a:lnTo>
                    <a:pt x="20771" y="27572"/>
                  </a:lnTo>
                  <a:lnTo>
                    <a:pt x="20291" y="27709"/>
                  </a:lnTo>
                  <a:close/>
                  <a:moveTo>
                    <a:pt x="26922" y="2808"/>
                  </a:moveTo>
                  <a:lnTo>
                    <a:pt x="26990" y="2488"/>
                  </a:lnTo>
                  <a:lnTo>
                    <a:pt x="27013" y="1975"/>
                  </a:lnTo>
                  <a:lnTo>
                    <a:pt x="26785" y="1518"/>
                  </a:lnTo>
                  <a:lnTo>
                    <a:pt x="26796" y="1130"/>
                  </a:lnTo>
                  <a:lnTo>
                    <a:pt x="26614" y="1016"/>
                  </a:lnTo>
                  <a:lnTo>
                    <a:pt x="26625" y="457"/>
                  </a:lnTo>
                  <a:lnTo>
                    <a:pt x="26454" y="0"/>
                  </a:lnTo>
                  <a:lnTo>
                    <a:pt x="26123" y="343"/>
                  </a:lnTo>
                  <a:lnTo>
                    <a:pt x="26066" y="594"/>
                  </a:lnTo>
                  <a:lnTo>
                    <a:pt x="25849" y="1096"/>
                  </a:lnTo>
                  <a:lnTo>
                    <a:pt x="25598" y="1587"/>
                  </a:lnTo>
                  <a:lnTo>
                    <a:pt x="25678" y="1883"/>
                  </a:lnTo>
                  <a:lnTo>
                    <a:pt x="25507" y="2066"/>
                  </a:lnTo>
                  <a:lnTo>
                    <a:pt x="25290" y="2751"/>
                  </a:lnTo>
                  <a:lnTo>
                    <a:pt x="25313" y="3276"/>
                  </a:lnTo>
                  <a:lnTo>
                    <a:pt x="25210" y="3538"/>
                  </a:lnTo>
                  <a:lnTo>
                    <a:pt x="25256" y="3983"/>
                  </a:lnTo>
                  <a:lnTo>
                    <a:pt x="24879" y="4691"/>
                  </a:lnTo>
                  <a:lnTo>
                    <a:pt x="24697" y="5193"/>
                  </a:lnTo>
                  <a:lnTo>
                    <a:pt x="24457" y="5604"/>
                  </a:lnTo>
                  <a:lnTo>
                    <a:pt x="24206" y="6094"/>
                  </a:lnTo>
                  <a:lnTo>
                    <a:pt x="23624" y="6391"/>
                  </a:lnTo>
                  <a:lnTo>
                    <a:pt x="22928" y="6094"/>
                  </a:lnTo>
                  <a:lnTo>
                    <a:pt x="22859" y="5809"/>
                  </a:lnTo>
                  <a:lnTo>
                    <a:pt x="22494" y="5581"/>
                  </a:lnTo>
                  <a:lnTo>
                    <a:pt x="22266" y="5581"/>
                  </a:lnTo>
                  <a:lnTo>
                    <a:pt x="21798" y="5033"/>
                  </a:lnTo>
                  <a:lnTo>
                    <a:pt x="21444" y="4725"/>
                  </a:lnTo>
                  <a:lnTo>
                    <a:pt x="20885" y="4440"/>
                  </a:lnTo>
                  <a:lnTo>
                    <a:pt x="20326" y="3938"/>
                  </a:lnTo>
                  <a:lnTo>
                    <a:pt x="20314" y="3675"/>
                  </a:lnTo>
                  <a:lnTo>
                    <a:pt x="20668" y="3241"/>
                  </a:lnTo>
                  <a:lnTo>
                    <a:pt x="20976" y="2785"/>
                  </a:lnTo>
                  <a:lnTo>
                    <a:pt x="20930" y="2408"/>
                  </a:lnTo>
                  <a:lnTo>
                    <a:pt x="21204" y="2386"/>
                  </a:lnTo>
                  <a:lnTo>
                    <a:pt x="21558" y="2020"/>
                  </a:lnTo>
                  <a:lnTo>
                    <a:pt x="21843" y="1541"/>
                  </a:lnTo>
                  <a:lnTo>
                    <a:pt x="21524" y="1085"/>
                  </a:lnTo>
                  <a:lnTo>
                    <a:pt x="21319" y="1256"/>
                  </a:lnTo>
                  <a:lnTo>
                    <a:pt x="21033" y="1187"/>
                  </a:lnTo>
                  <a:lnTo>
                    <a:pt x="20531" y="1438"/>
                  </a:lnTo>
                  <a:lnTo>
                    <a:pt x="20075" y="1153"/>
                  </a:lnTo>
                  <a:lnTo>
                    <a:pt x="19835" y="1256"/>
                  </a:lnTo>
                  <a:lnTo>
                    <a:pt x="19184" y="1027"/>
                  </a:lnTo>
                  <a:lnTo>
                    <a:pt x="18808" y="639"/>
                  </a:lnTo>
                  <a:lnTo>
                    <a:pt x="18306" y="423"/>
                  </a:lnTo>
                  <a:lnTo>
                    <a:pt x="17861" y="560"/>
                  </a:lnTo>
                  <a:lnTo>
                    <a:pt x="18420" y="856"/>
                  </a:lnTo>
                  <a:lnTo>
                    <a:pt x="18374" y="1313"/>
                  </a:lnTo>
                  <a:lnTo>
                    <a:pt x="17689" y="1484"/>
                  </a:lnTo>
                  <a:lnTo>
                    <a:pt x="17290" y="1381"/>
                  </a:lnTo>
                  <a:lnTo>
                    <a:pt x="16776" y="1701"/>
                  </a:lnTo>
                  <a:lnTo>
                    <a:pt x="16366" y="2226"/>
                  </a:lnTo>
                  <a:lnTo>
                    <a:pt x="16446" y="2443"/>
                  </a:lnTo>
                  <a:lnTo>
                    <a:pt x="16069" y="2682"/>
                  </a:lnTo>
                  <a:lnTo>
                    <a:pt x="15578" y="3413"/>
                  </a:lnTo>
                  <a:lnTo>
                    <a:pt x="15669" y="3903"/>
                  </a:lnTo>
                  <a:lnTo>
                    <a:pt x="15179" y="3823"/>
                  </a:lnTo>
                  <a:lnTo>
                    <a:pt x="14677" y="3823"/>
                  </a:lnTo>
                  <a:lnTo>
                    <a:pt x="14323" y="3276"/>
                  </a:lnTo>
                  <a:lnTo>
                    <a:pt x="13798" y="2865"/>
                  </a:lnTo>
                  <a:lnTo>
                    <a:pt x="13398" y="2979"/>
                  </a:lnTo>
                  <a:lnTo>
                    <a:pt x="13022" y="3105"/>
                  </a:lnTo>
                  <a:lnTo>
                    <a:pt x="12988" y="3333"/>
                  </a:lnTo>
                  <a:lnTo>
                    <a:pt x="12645" y="3241"/>
                  </a:lnTo>
                  <a:lnTo>
                    <a:pt x="12600" y="3493"/>
                  </a:lnTo>
                  <a:lnTo>
                    <a:pt x="12166" y="3652"/>
                  </a:lnTo>
                  <a:lnTo>
                    <a:pt x="11926" y="4006"/>
                  </a:lnTo>
                  <a:lnTo>
                    <a:pt x="11424" y="4451"/>
                  </a:lnTo>
                  <a:lnTo>
                    <a:pt x="11230" y="5136"/>
                  </a:lnTo>
                  <a:lnTo>
                    <a:pt x="10899" y="4953"/>
                  </a:lnTo>
                  <a:lnTo>
                    <a:pt x="10591" y="5387"/>
                  </a:lnTo>
                  <a:lnTo>
                    <a:pt x="10796" y="5821"/>
                  </a:lnTo>
                  <a:lnTo>
                    <a:pt x="10431" y="5992"/>
                  </a:lnTo>
                  <a:lnTo>
                    <a:pt x="10226" y="5204"/>
                  </a:lnTo>
                  <a:lnTo>
                    <a:pt x="9541" y="5980"/>
                  </a:lnTo>
                  <a:lnTo>
                    <a:pt x="9427" y="6471"/>
                  </a:lnTo>
                  <a:lnTo>
                    <a:pt x="9336" y="6836"/>
                  </a:lnTo>
                  <a:lnTo>
                    <a:pt x="8788" y="7304"/>
                  </a:lnTo>
                  <a:lnTo>
                    <a:pt x="8503" y="7783"/>
                  </a:lnTo>
                  <a:lnTo>
                    <a:pt x="8000" y="8183"/>
                  </a:lnTo>
                  <a:lnTo>
                    <a:pt x="7133" y="8457"/>
                  </a:lnTo>
                  <a:lnTo>
                    <a:pt x="6688" y="8434"/>
                  </a:lnTo>
                  <a:lnTo>
                    <a:pt x="6483" y="8514"/>
                  </a:lnTo>
                  <a:lnTo>
                    <a:pt x="6323" y="8719"/>
                  </a:lnTo>
                  <a:lnTo>
                    <a:pt x="5821" y="8811"/>
                  </a:lnTo>
                  <a:lnTo>
                    <a:pt x="5147" y="9153"/>
                  </a:lnTo>
                  <a:lnTo>
                    <a:pt x="4953" y="9039"/>
                  </a:lnTo>
                  <a:lnTo>
                    <a:pt x="4577" y="9119"/>
                  </a:lnTo>
                  <a:lnTo>
                    <a:pt x="3926" y="9438"/>
                  </a:lnTo>
                  <a:lnTo>
                    <a:pt x="3470" y="9826"/>
                  </a:lnTo>
                  <a:lnTo>
                    <a:pt x="2785" y="10123"/>
                  </a:lnTo>
                  <a:lnTo>
                    <a:pt x="2340" y="10751"/>
                  </a:lnTo>
                  <a:lnTo>
                    <a:pt x="2397" y="10066"/>
                  </a:lnTo>
                  <a:lnTo>
                    <a:pt x="1963" y="10728"/>
                  </a:lnTo>
                  <a:lnTo>
                    <a:pt x="1941" y="11253"/>
                  </a:lnTo>
                  <a:lnTo>
                    <a:pt x="1758" y="11709"/>
                  </a:lnTo>
                  <a:lnTo>
                    <a:pt x="1541" y="11926"/>
                  </a:lnTo>
                  <a:lnTo>
                    <a:pt x="1359" y="12451"/>
                  </a:lnTo>
                  <a:lnTo>
                    <a:pt x="1484" y="12725"/>
                  </a:lnTo>
                  <a:lnTo>
                    <a:pt x="1507" y="13010"/>
                  </a:lnTo>
                  <a:lnTo>
                    <a:pt x="1735" y="13729"/>
                  </a:lnTo>
                  <a:lnTo>
                    <a:pt x="1632" y="14197"/>
                  </a:lnTo>
                  <a:lnTo>
                    <a:pt x="1484" y="13832"/>
                  </a:lnTo>
                  <a:lnTo>
                    <a:pt x="1165" y="13581"/>
                  </a:lnTo>
                  <a:lnTo>
                    <a:pt x="1222" y="14425"/>
                  </a:lnTo>
                  <a:lnTo>
                    <a:pt x="971" y="14026"/>
                  </a:lnTo>
                  <a:lnTo>
                    <a:pt x="993" y="14425"/>
                  </a:lnTo>
                  <a:lnTo>
                    <a:pt x="1244" y="15133"/>
                  </a:lnTo>
                  <a:lnTo>
                    <a:pt x="1165" y="15852"/>
                  </a:lnTo>
                  <a:lnTo>
                    <a:pt x="1404" y="16206"/>
                  </a:lnTo>
                  <a:lnTo>
                    <a:pt x="1347" y="16480"/>
                  </a:lnTo>
                  <a:lnTo>
                    <a:pt x="1473" y="17062"/>
                  </a:lnTo>
                  <a:lnTo>
                    <a:pt x="1290" y="17575"/>
                  </a:lnTo>
                  <a:lnTo>
                    <a:pt x="1244" y="18089"/>
                  </a:lnTo>
                  <a:lnTo>
                    <a:pt x="1347" y="19013"/>
                  </a:lnTo>
                  <a:lnTo>
                    <a:pt x="1244" y="19549"/>
                  </a:lnTo>
                  <a:lnTo>
                    <a:pt x="936" y="20177"/>
                  </a:lnTo>
                  <a:lnTo>
                    <a:pt x="845" y="20497"/>
                  </a:lnTo>
                  <a:lnTo>
                    <a:pt x="628" y="20713"/>
                  </a:lnTo>
                  <a:lnTo>
                    <a:pt x="217" y="20828"/>
                  </a:lnTo>
                  <a:lnTo>
                    <a:pt x="1" y="21353"/>
                  </a:lnTo>
                  <a:lnTo>
                    <a:pt x="343" y="21524"/>
                  </a:lnTo>
                  <a:lnTo>
                    <a:pt x="914" y="22117"/>
                  </a:lnTo>
                  <a:lnTo>
                    <a:pt x="1427" y="22117"/>
                  </a:lnTo>
                  <a:lnTo>
                    <a:pt x="1975" y="22151"/>
                  </a:lnTo>
                  <a:lnTo>
                    <a:pt x="2443" y="21855"/>
                  </a:lnTo>
                  <a:lnTo>
                    <a:pt x="2933" y="21604"/>
                  </a:lnTo>
                  <a:lnTo>
                    <a:pt x="3127" y="21638"/>
                  </a:lnTo>
                  <a:lnTo>
                    <a:pt x="3767" y="21159"/>
                  </a:lnTo>
                  <a:lnTo>
                    <a:pt x="4314" y="21113"/>
                  </a:lnTo>
                  <a:lnTo>
                    <a:pt x="4896" y="21010"/>
                  </a:lnTo>
                  <a:lnTo>
                    <a:pt x="5501" y="21181"/>
                  </a:lnTo>
                  <a:lnTo>
                    <a:pt x="6015" y="21102"/>
                  </a:lnTo>
                  <a:lnTo>
                    <a:pt x="6665" y="21067"/>
                  </a:lnTo>
                  <a:lnTo>
                    <a:pt x="7099" y="20702"/>
                  </a:lnTo>
                  <a:lnTo>
                    <a:pt x="7418" y="20234"/>
                  </a:lnTo>
                  <a:lnTo>
                    <a:pt x="8160" y="20017"/>
                  </a:lnTo>
                  <a:lnTo>
                    <a:pt x="9153" y="19561"/>
                  </a:lnTo>
                  <a:lnTo>
                    <a:pt x="9861" y="19618"/>
                  </a:lnTo>
                  <a:lnTo>
                    <a:pt x="10842" y="19310"/>
                  </a:lnTo>
                  <a:lnTo>
                    <a:pt x="11961" y="18990"/>
                  </a:lnTo>
                  <a:lnTo>
                    <a:pt x="13353" y="18899"/>
                  </a:lnTo>
                  <a:lnTo>
                    <a:pt x="13923" y="19344"/>
                  </a:lnTo>
                  <a:lnTo>
                    <a:pt x="14460" y="19378"/>
                  </a:lnTo>
                  <a:lnTo>
                    <a:pt x="15213" y="19915"/>
                  </a:lnTo>
                  <a:lnTo>
                    <a:pt x="14985" y="20131"/>
                  </a:lnTo>
                  <a:lnTo>
                    <a:pt x="15236" y="20474"/>
                  </a:lnTo>
                  <a:lnTo>
                    <a:pt x="15430" y="21124"/>
                  </a:lnTo>
                  <a:lnTo>
                    <a:pt x="15202" y="21615"/>
                  </a:lnTo>
                  <a:lnTo>
                    <a:pt x="15612" y="21980"/>
                  </a:lnTo>
                  <a:lnTo>
                    <a:pt x="16229" y="21250"/>
                  </a:lnTo>
                  <a:lnTo>
                    <a:pt x="16834" y="20953"/>
                  </a:lnTo>
                  <a:lnTo>
                    <a:pt x="17792" y="20166"/>
                  </a:lnTo>
                  <a:lnTo>
                    <a:pt x="17564" y="20839"/>
                  </a:lnTo>
                  <a:lnTo>
                    <a:pt x="17085" y="21296"/>
                  </a:lnTo>
                  <a:lnTo>
                    <a:pt x="16719" y="21832"/>
                  </a:lnTo>
                  <a:lnTo>
                    <a:pt x="16092" y="22323"/>
                  </a:lnTo>
                  <a:lnTo>
                    <a:pt x="16834" y="22151"/>
                  </a:lnTo>
                  <a:lnTo>
                    <a:pt x="17507" y="21524"/>
                  </a:lnTo>
                  <a:lnTo>
                    <a:pt x="17381" y="22208"/>
                  </a:lnTo>
                  <a:lnTo>
                    <a:pt x="16925" y="22654"/>
                  </a:lnTo>
                  <a:lnTo>
                    <a:pt x="17598" y="22768"/>
                  </a:lnTo>
                  <a:lnTo>
                    <a:pt x="17781" y="23144"/>
                  </a:lnTo>
                  <a:lnTo>
                    <a:pt x="17724" y="23612"/>
                  </a:lnTo>
                  <a:lnTo>
                    <a:pt x="17507" y="24308"/>
                  </a:lnTo>
                  <a:lnTo>
                    <a:pt x="17712" y="24879"/>
                  </a:lnTo>
                  <a:lnTo>
                    <a:pt x="18283" y="25153"/>
                  </a:lnTo>
                  <a:lnTo>
                    <a:pt x="18682" y="25210"/>
                  </a:lnTo>
                  <a:lnTo>
                    <a:pt x="19025" y="25347"/>
                  </a:lnTo>
                  <a:lnTo>
                    <a:pt x="19515" y="25609"/>
                  </a:lnTo>
                  <a:lnTo>
                    <a:pt x="20542" y="24936"/>
                  </a:lnTo>
                  <a:lnTo>
                    <a:pt x="21045" y="24765"/>
                  </a:lnTo>
                  <a:lnTo>
                    <a:pt x="20657" y="25244"/>
                  </a:lnTo>
                  <a:lnTo>
                    <a:pt x="21033" y="25404"/>
                  </a:lnTo>
                  <a:lnTo>
                    <a:pt x="21421" y="25803"/>
                  </a:lnTo>
                  <a:lnTo>
                    <a:pt x="22083" y="25415"/>
                  </a:lnTo>
                  <a:lnTo>
                    <a:pt x="22631" y="25062"/>
                  </a:lnTo>
                  <a:lnTo>
                    <a:pt x="23532" y="24674"/>
                  </a:lnTo>
                  <a:lnTo>
                    <a:pt x="24388" y="24651"/>
                  </a:lnTo>
                  <a:lnTo>
                    <a:pt x="24982" y="24320"/>
                  </a:lnTo>
                  <a:lnTo>
                    <a:pt x="25107" y="24034"/>
                  </a:lnTo>
                  <a:lnTo>
                    <a:pt x="25541" y="23395"/>
                  </a:lnTo>
                  <a:lnTo>
                    <a:pt x="26100" y="22711"/>
                  </a:lnTo>
                  <a:lnTo>
                    <a:pt x="26614" y="22254"/>
                  </a:lnTo>
                  <a:lnTo>
                    <a:pt x="27241" y="21455"/>
                  </a:lnTo>
                  <a:lnTo>
                    <a:pt x="27709" y="21010"/>
                  </a:lnTo>
                  <a:lnTo>
                    <a:pt x="28337" y="20303"/>
                  </a:lnTo>
                  <a:lnTo>
                    <a:pt x="29102" y="19858"/>
                  </a:lnTo>
                  <a:lnTo>
                    <a:pt x="29821" y="19024"/>
                  </a:lnTo>
                  <a:lnTo>
                    <a:pt x="30266" y="18385"/>
                  </a:lnTo>
                  <a:lnTo>
                    <a:pt x="30460" y="17872"/>
                  </a:lnTo>
                  <a:lnTo>
                    <a:pt x="31007" y="17062"/>
                  </a:lnTo>
                  <a:lnTo>
                    <a:pt x="31304" y="16651"/>
                  </a:lnTo>
                  <a:lnTo>
                    <a:pt x="31658" y="15829"/>
                  </a:lnTo>
                  <a:lnTo>
                    <a:pt x="31555" y="15064"/>
                  </a:lnTo>
                  <a:lnTo>
                    <a:pt x="31806" y="14505"/>
                  </a:lnTo>
                  <a:lnTo>
                    <a:pt x="31955" y="13980"/>
                  </a:lnTo>
                  <a:lnTo>
                    <a:pt x="31955" y="13250"/>
                  </a:lnTo>
                  <a:lnTo>
                    <a:pt x="31555" y="12520"/>
                  </a:lnTo>
                  <a:lnTo>
                    <a:pt x="31293" y="12166"/>
                  </a:lnTo>
                  <a:lnTo>
                    <a:pt x="30871" y="11607"/>
                  </a:lnTo>
                  <a:lnTo>
                    <a:pt x="30973" y="10659"/>
                  </a:lnTo>
                  <a:lnTo>
                    <a:pt x="30756" y="10796"/>
                  </a:lnTo>
                  <a:lnTo>
                    <a:pt x="30528" y="10397"/>
                  </a:lnTo>
                  <a:lnTo>
                    <a:pt x="30174" y="10602"/>
                  </a:lnTo>
                  <a:lnTo>
                    <a:pt x="30095" y="9609"/>
                  </a:lnTo>
                  <a:lnTo>
                    <a:pt x="29775" y="9039"/>
                  </a:lnTo>
                  <a:lnTo>
                    <a:pt x="29923" y="8833"/>
                  </a:lnTo>
                  <a:lnTo>
                    <a:pt x="29478" y="8434"/>
                  </a:lnTo>
                  <a:lnTo>
                    <a:pt x="29022" y="8000"/>
                  </a:lnTo>
                  <a:lnTo>
                    <a:pt x="28269" y="7532"/>
                  </a:lnTo>
                  <a:lnTo>
                    <a:pt x="28132" y="6916"/>
                  </a:lnTo>
                  <a:lnTo>
                    <a:pt x="28326" y="6448"/>
                  </a:lnTo>
                  <a:lnTo>
                    <a:pt x="28269" y="5661"/>
                  </a:lnTo>
                  <a:lnTo>
                    <a:pt x="28075" y="5558"/>
                  </a:lnTo>
                  <a:lnTo>
                    <a:pt x="28052" y="5102"/>
                  </a:lnTo>
                  <a:lnTo>
                    <a:pt x="28017" y="4326"/>
                  </a:lnTo>
                  <a:lnTo>
                    <a:pt x="28177" y="3926"/>
                  </a:lnTo>
                  <a:lnTo>
                    <a:pt x="27846" y="3561"/>
                  </a:lnTo>
                  <a:lnTo>
                    <a:pt x="27652" y="3184"/>
                  </a:lnTo>
                  <a:lnTo>
                    <a:pt x="27093" y="3527"/>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39" name="Google Shape;1339;p37"/>
            <p:cNvSpPr/>
            <p:nvPr/>
          </p:nvSpPr>
          <p:spPr>
            <a:xfrm>
              <a:off x="3889450" y="2003125"/>
              <a:ext cx="130975" cy="57950"/>
            </a:xfrm>
            <a:custGeom>
              <a:rect b="b" l="l" r="r" t="t"/>
              <a:pathLst>
                <a:path extrusionOk="0" h="2318" w="5239">
                  <a:moveTo>
                    <a:pt x="5193" y="400"/>
                  </a:moveTo>
                  <a:lnTo>
                    <a:pt x="4862" y="229"/>
                  </a:lnTo>
                  <a:lnTo>
                    <a:pt x="4531" y="275"/>
                  </a:lnTo>
                  <a:lnTo>
                    <a:pt x="3960" y="1"/>
                  </a:lnTo>
                  <a:lnTo>
                    <a:pt x="3721" y="69"/>
                  </a:lnTo>
                  <a:lnTo>
                    <a:pt x="3344" y="434"/>
                  </a:lnTo>
                  <a:lnTo>
                    <a:pt x="2808" y="149"/>
                  </a:lnTo>
                  <a:lnTo>
                    <a:pt x="2591" y="560"/>
                  </a:lnTo>
                  <a:lnTo>
                    <a:pt x="2351" y="674"/>
                  </a:lnTo>
                  <a:lnTo>
                    <a:pt x="2488" y="1245"/>
                  </a:lnTo>
                  <a:lnTo>
                    <a:pt x="2431" y="1404"/>
                  </a:lnTo>
                  <a:lnTo>
                    <a:pt x="2191" y="1210"/>
                  </a:lnTo>
                  <a:lnTo>
                    <a:pt x="1849" y="1188"/>
                  </a:lnTo>
                  <a:lnTo>
                    <a:pt x="1358" y="1359"/>
                  </a:lnTo>
                  <a:lnTo>
                    <a:pt x="731" y="1313"/>
                  </a:lnTo>
                  <a:lnTo>
                    <a:pt x="651" y="1541"/>
                  </a:lnTo>
                  <a:lnTo>
                    <a:pt x="286" y="1302"/>
                  </a:lnTo>
                  <a:lnTo>
                    <a:pt x="69" y="1347"/>
                  </a:lnTo>
                  <a:lnTo>
                    <a:pt x="92" y="1496"/>
                  </a:lnTo>
                  <a:lnTo>
                    <a:pt x="0" y="1724"/>
                  </a:lnTo>
                  <a:lnTo>
                    <a:pt x="320" y="1884"/>
                  </a:lnTo>
                  <a:lnTo>
                    <a:pt x="696" y="1918"/>
                  </a:lnTo>
                  <a:lnTo>
                    <a:pt x="1130" y="2044"/>
                  </a:lnTo>
                  <a:lnTo>
                    <a:pt x="1210" y="1872"/>
                  </a:lnTo>
                  <a:lnTo>
                    <a:pt x="1895" y="1713"/>
                  </a:lnTo>
                  <a:lnTo>
                    <a:pt x="2077" y="2032"/>
                  </a:lnTo>
                  <a:lnTo>
                    <a:pt x="3104" y="2260"/>
                  </a:lnTo>
                  <a:lnTo>
                    <a:pt x="3698" y="2317"/>
                  </a:lnTo>
                  <a:lnTo>
                    <a:pt x="4040" y="2112"/>
                  </a:lnTo>
                  <a:lnTo>
                    <a:pt x="4656" y="2101"/>
                  </a:lnTo>
                  <a:lnTo>
                    <a:pt x="4782" y="1941"/>
                  </a:lnTo>
                  <a:lnTo>
                    <a:pt x="4976" y="1370"/>
                  </a:lnTo>
                  <a:lnTo>
                    <a:pt x="4816" y="1188"/>
                  </a:lnTo>
                  <a:lnTo>
                    <a:pt x="5216" y="1188"/>
                  </a:lnTo>
                  <a:lnTo>
                    <a:pt x="5239" y="811"/>
                  </a:lnTo>
                  <a:lnTo>
                    <a:pt x="5147" y="514"/>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40" name="Google Shape;1340;p37"/>
            <p:cNvSpPr/>
            <p:nvPr/>
          </p:nvSpPr>
          <p:spPr>
            <a:xfrm>
              <a:off x="4546500" y="2161475"/>
              <a:ext cx="104725" cy="81050"/>
            </a:xfrm>
            <a:custGeom>
              <a:rect b="b" l="l" r="r" t="t"/>
              <a:pathLst>
                <a:path extrusionOk="0" h="3242" w="4189">
                  <a:moveTo>
                    <a:pt x="286" y="1895"/>
                  </a:moveTo>
                  <a:lnTo>
                    <a:pt x="149" y="1929"/>
                  </a:lnTo>
                  <a:lnTo>
                    <a:pt x="320" y="2272"/>
                  </a:lnTo>
                  <a:lnTo>
                    <a:pt x="777" y="2682"/>
                  </a:lnTo>
                  <a:lnTo>
                    <a:pt x="1302" y="2808"/>
                  </a:lnTo>
                  <a:lnTo>
                    <a:pt x="902" y="2283"/>
                  </a:lnTo>
                  <a:lnTo>
                    <a:pt x="879" y="2135"/>
                  </a:lnTo>
                  <a:lnTo>
                    <a:pt x="548" y="2135"/>
                  </a:lnTo>
                  <a:close/>
                  <a:moveTo>
                    <a:pt x="1769" y="571"/>
                  </a:moveTo>
                  <a:lnTo>
                    <a:pt x="1165" y="23"/>
                  </a:lnTo>
                  <a:lnTo>
                    <a:pt x="948" y="1"/>
                  </a:lnTo>
                  <a:lnTo>
                    <a:pt x="788" y="126"/>
                  </a:lnTo>
                  <a:lnTo>
                    <a:pt x="1245" y="617"/>
                  </a:lnTo>
                  <a:lnTo>
                    <a:pt x="1165" y="708"/>
                  </a:lnTo>
                  <a:lnTo>
                    <a:pt x="765" y="651"/>
                  </a:lnTo>
                  <a:lnTo>
                    <a:pt x="160" y="400"/>
                  </a:lnTo>
                  <a:lnTo>
                    <a:pt x="1" y="537"/>
                  </a:lnTo>
                  <a:lnTo>
                    <a:pt x="206" y="788"/>
                  </a:lnTo>
                  <a:lnTo>
                    <a:pt x="514" y="936"/>
                  </a:lnTo>
                  <a:lnTo>
                    <a:pt x="423" y="1153"/>
                  </a:lnTo>
                  <a:lnTo>
                    <a:pt x="857" y="1473"/>
                  </a:lnTo>
                  <a:lnTo>
                    <a:pt x="720" y="1758"/>
                  </a:lnTo>
                  <a:lnTo>
                    <a:pt x="1073" y="1998"/>
                  </a:lnTo>
                  <a:lnTo>
                    <a:pt x="1427" y="2157"/>
                  </a:lnTo>
                  <a:lnTo>
                    <a:pt x="1564" y="2785"/>
                  </a:lnTo>
                  <a:lnTo>
                    <a:pt x="2317" y="2112"/>
                  </a:lnTo>
                  <a:lnTo>
                    <a:pt x="2591" y="2043"/>
                  </a:lnTo>
                  <a:lnTo>
                    <a:pt x="2854" y="2306"/>
                  </a:lnTo>
                  <a:lnTo>
                    <a:pt x="2682" y="2751"/>
                  </a:lnTo>
                  <a:lnTo>
                    <a:pt x="3230" y="3242"/>
                  </a:lnTo>
                  <a:lnTo>
                    <a:pt x="3413" y="3196"/>
                  </a:lnTo>
                  <a:lnTo>
                    <a:pt x="3299" y="2739"/>
                  </a:lnTo>
                  <a:lnTo>
                    <a:pt x="3538" y="2523"/>
                  </a:lnTo>
                  <a:lnTo>
                    <a:pt x="3595" y="2214"/>
                  </a:lnTo>
                  <a:lnTo>
                    <a:pt x="3584" y="1496"/>
                  </a:lnTo>
                  <a:lnTo>
                    <a:pt x="4189" y="1427"/>
                  </a:lnTo>
                  <a:lnTo>
                    <a:pt x="3904" y="1187"/>
                  </a:lnTo>
                  <a:lnTo>
                    <a:pt x="3538" y="1153"/>
                  </a:lnTo>
                  <a:lnTo>
                    <a:pt x="3048" y="514"/>
                  </a:lnTo>
                  <a:lnTo>
                    <a:pt x="2557" y="58"/>
                  </a:lnTo>
                  <a:lnTo>
                    <a:pt x="2557" y="58"/>
                  </a:lnTo>
                  <a:lnTo>
                    <a:pt x="2192" y="411"/>
                  </a:lnTo>
                  <a:lnTo>
                    <a:pt x="2112" y="628"/>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41" name="Google Shape;1341;p37"/>
            <p:cNvSpPr/>
            <p:nvPr/>
          </p:nvSpPr>
          <p:spPr>
            <a:xfrm>
              <a:off x="4302575" y="3165450"/>
              <a:ext cx="34825" cy="48250"/>
            </a:xfrm>
            <a:custGeom>
              <a:rect b="b" l="l" r="r" t="t"/>
              <a:pathLst>
                <a:path extrusionOk="0" h="1930" w="1393">
                  <a:moveTo>
                    <a:pt x="1221" y="412"/>
                  </a:moveTo>
                  <a:lnTo>
                    <a:pt x="1176" y="58"/>
                  </a:lnTo>
                  <a:lnTo>
                    <a:pt x="1176" y="58"/>
                  </a:lnTo>
                  <a:lnTo>
                    <a:pt x="742" y="1"/>
                  </a:lnTo>
                  <a:lnTo>
                    <a:pt x="502" y="514"/>
                  </a:lnTo>
                  <a:lnTo>
                    <a:pt x="0" y="446"/>
                  </a:lnTo>
                  <a:lnTo>
                    <a:pt x="206" y="857"/>
                  </a:lnTo>
                  <a:lnTo>
                    <a:pt x="217" y="1017"/>
                  </a:lnTo>
                  <a:lnTo>
                    <a:pt x="502" y="1884"/>
                  </a:lnTo>
                  <a:lnTo>
                    <a:pt x="491" y="1930"/>
                  </a:lnTo>
                  <a:lnTo>
                    <a:pt x="571" y="1907"/>
                  </a:lnTo>
                  <a:lnTo>
                    <a:pt x="879" y="1587"/>
                  </a:lnTo>
                  <a:lnTo>
                    <a:pt x="1187" y="1108"/>
                  </a:lnTo>
                  <a:lnTo>
                    <a:pt x="1392" y="914"/>
                  </a:lnTo>
                  <a:lnTo>
                    <a:pt x="1392" y="629"/>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42" name="Google Shape;1342;p37"/>
            <p:cNvSpPr/>
            <p:nvPr/>
          </p:nvSpPr>
          <p:spPr>
            <a:xfrm>
              <a:off x="3764775" y="1949775"/>
              <a:ext cx="63350" cy="42825"/>
            </a:xfrm>
            <a:custGeom>
              <a:rect b="b" l="l" r="r" t="t"/>
              <a:pathLst>
                <a:path extrusionOk="0" h="1713" w="2534">
                  <a:moveTo>
                    <a:pt x="1689" y="1"/>
                  </a:moveTo>
                  <a:lnTo>
                    <a:pt x="1062" y="183"/>
                  </a:lnTo>
                  <a:lnTo>
                    <a:pt x="548" y="115"/>
                  </a:lnTo>
                  <a:lnTo>
                    <a:pt x="548" y="115"/>
                  </a:lnTo>
                  <a:lnTo>
                    <a:pt x="0" y="286"/>
                  </a:lnTo>
                  <a:lnTo>
                    <a:pt x="103" y="594"/>
                  </a:lnTo>
                  <a:lnTo>
                    <a:pt x="422" y="606"/>
                  </a:lnTo>
                  <a:lnTo>
                    <a:pt x="765" y="948"/>
                  </a:lnTo>
                  <a:lnTo>
                    <a:pt x="1244" y="1370"/>
                  </a:lnTo>
                  <a:lnTo>
                    <a:pt x="1598" y="1302"/>
                  </a:lnTo>
                  <a:lnTo>
                    <a:pt x="2226" y="1712"/>
                  </a:lnTo>
                  <a:lnTo>
                    <a:pt x="2283" y="1210"/>
                  </a:lnTo>
                  <a:lnTo>
                    <a:pt x="2477" y="1176"/>
                  </a:lnTo>
                  <a:lnTo>
                    <a:pt x="2534" y="583"/>
                  </a:lnTo>
                  <a:lnTo>
                    <a:pt x="2134" y="377"/>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43" name="Google Shape;1343;p37"/>
            <p:cNvSpPr/>
            <p:nvPr/>
          </p:nvSpPr>
          <p:spPr>
            <a:xfrm>
              <a:off x="3736525" y="2834500"/>
              <a:ext cx="60500" cy="138400"/>
            </a:xfrm>
            <a:custGeom>
              <a:rect b="b" l="l" r="r" t="t"/>
              <a:pathLst>
                <a:path extrusionOk="0" h="5536" w="2420">
                  <a:moveTo>
                    <a:pt x="2271" y="526"/>
                  </a:moveTo>
                  <a:lnTo>
                    <a:pt x="1667" y="1"/>
                  </a:lnTo>
                  <a:lnTo>
                    <a:pt x="1381" y="1"/>
                  </a:lnTo>
                  <a:lnTo>
                    <a:pt x="1107" y="275"/>
                  </a:lnTo>
                  <a:lnTo>
                    <a:pt x="936" y="537"/>
                  </a:lnTo>
                  <a:lnTo>
                    <a:pt x="548" y="628"/>
                  </a:lnTo>
                  <a:lnTo>
                    <a:pt x="377" y="1028"/>
                  </a:lnTo>
                  <a:lnTo>
                    <a:pt x="103" y="1131"/>
                  </a:lnTo>
                  <a:lnTo>
                    <a:pt x="0" y="1599"/>
                  </a:lnTo>
                  <a:lnTo>
                    <a:pt x="251" y="1872"/>
                  </a:lnTo>
                  <a:lnTo>
                    <a:pt x="537" y="2192"/>
                  </a:lnTo>
                  <a:lnTo>
                    <a:pt x="560" y="2637"/>
                  </a:lnTo>
                  <a:lnTo>
                    <a:pt x="719" y="2820"/>
                  </a:lnTo>
                  <a:lnTo>
                    <a:pt x="697" y="4908"/>
                  </a:lnTo>
                  <a:lnTo>
                    <a:pt x="891" y="5536"/>
                  </a:lnTo>
                  <a:lnTo>
                    <a:pt x="1552" y="5422"/>
                  </a:lnTo>
                  <a:lnTo>
                    <a:pt x="1587" y="3961"/>
                  </a:lnTo>
                  <a:lnTo>
                    <a:pt x="1575" y="3379"/>
                  </a:lnTo>
                  <a:lnTo>
                    <a:pt x="1712" y="2808"/>
                  </a:lnTo>
                  <a:lnTo>
                    <a:pt x="1963" y="2534"/>
                  </a:lnTo>
                  <a:lnTo>
                    <a:pt x="2351" y="1964"/>
                  </a:lnTo>
                  <a:lnTo>
                    <a:pt x="2260" y="1724"/>
                  </a:lnTo>
                  <a:lnTo>
                    <a:pt x="2420" y="1370"/>
                  </a:lnTo>
                  <a:lnTo>
                    <a:pt x="2249" y="823"/>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44" name="Google Shape;1344;p37"/>
            <p:cNvSpPr/>
            <p:nvPr/>
          </p:nvSpPr>
          <p:spPr>
            <a:xfrm>
              <a:off x="3612125" y="2769175"/>
              <a:ext cx="152375" cy="124975"/>
            </a:xfrm>
            <a:custGeom>
              <a:rect b="b" l="l" r="r" t="t"/>
              <a:pathLst>
                <a:path extrusionOk="0" h="4999" w="6095">
                  <a:moveTo>
                    <a:pt x="4668" y="172"/>
                  </a:moveTo>
                  <a:lnTo>
                    <a:pt x="4155" y="172"/>
                  </a:lnTo>
                  <a:lnTo>
                    <a:pt x="3961" y="0"/>
                  </a:lnTo>
                  <a:lnTo>
                    <a:pt x="3527" y="126"/>
                  </a:lnTo>
                  <a:lnTo>
                    <a:pt x="2785" y="503"/>
                  </a:lnTo>
                  <a:lnTo>
                    <a:pt x="2625" y="788"/>
                  </a:lnTo>
                  <a:lnTo>
                    <a:pt x="2021" y="1199"/>
                  </a:lnTo>
                  <a:lnTo>
                    <a:pt x="1906" y="1427"/>
                  </a:lnTo>
                  <a:lnTo>
                    <a:pt x="1576" y="1610"/>
                  </a:lnTo>
                  <a:lnTo>
                    <a:pt x="1188" y="1484"/>
                  </a:lnTo>
                  <a:lnTo>
                    <a:pt x="959" y="1712"/>
                  </a:lnTo>
                  <a:lnTo>
                    <a:pt x="845" y="2340"/>
                  </a:lnTo>
                  <a:lnTo>
                    <a:pt x="206" y="3082"/>
                  </a:lnTo>
                  <a:lnTo>
                    <a:pt x="229" y="3401"/>
                  </a:lnTo>
                  <a:lnTo>
                    <a:pt x="1" y="3778"/>
                  </a:lnTo>
                  <a:lnTo>
                    <a:pt x="58" y="4314"/>
                  </a:lnTo>
                  <a:lnTo>
                    <a:pt x="423" y="4508"/>
                  </a:lnTo>
                  <a:lnTo>
                    <a:pt x="560" y="4805"/>
                  </a:lnTo>
                  <a:lnTo>
                    <a:pt x="914" y="4999"/>
                  </a:lnTo>
                  <a:lnTo>
                    <a:pt x="1188" y="4771"/>
                  </a:lnTo>
                  <a:lnTo>
                    <a:pt x="1576" y="4736"/>
                  </a:lnTo>
                  <a:lnTo>
                    <a:pt x="2112" y="4965"/>
                  </a:lnTo>
                  <a:lnTo>
                    <a:pt x="1998" y="4280"/>
                  </a:lnTo>
                  <a:lnTo>
                    <a:pt x="2032" y="3766"/>
                  </a:lnTo>
                  <a:lnTo>
                    <a:pt x="3413" y="3721"/>
                  </a:lnTo>
                  <a:lnTo>
                    <a:pt x="3755" y="3801"/>
                  </a:lnTo>
                  <a:lnTo>
                    <a:pt x="4018" y="3652"/>
                  </a:lnTo>
                  <a:lnTo>
                    <a:pt x="4383" y="3721"/>
                  </a:lnTo>
                  <a:lnTo>
                    <a:pt x="5079" y="3744"/>
                  </a:lnTo>
                  <a:lnTo>
                    <a:pt x="5353" y="3641"/>
                  </a:lnTo>
                  <a:lnTo>
                    <a:pt x="5524" y="3241"/>
                  </a:lnTo>
                  <a:lnTo>
                    <a:pt x="5912" y="3150"/>
                  </a:lnTo>
                  <a:lnTo>
                    <a:pt x="6083" y="2888"/>
                  </a:lnTo>
                  <a:lnTo>
                    <a:pt x="6095" y="2260"/>
                  </a:lnTo>
                  <a:lnTo>
                    <a:pt x="5182" y="2055"/>
                  </a:lnTo>
                  <a:lnTo>
                    <a:pt x="5159" y="1610"/>
                  </a:lnTo>
                  <a:lnTo>
                    <a:pt x="4714" y="1028"/>
                  </a:lnTo>
                  <a:lnTo>
                    <a:pt x="4600" y="617"/>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45" name="Google Shape;1345;p37"/>
            <p:cNvSpPr/>
            <p:nvPr/>
          </p:nvSpPr>
          <p:spPr>
            <a:xfrm>
              <a:off x="5438375" y="2512125"/>
              <a:ext cx="102725" cy="130975"/>
            </a:xfrm>
            <a:custGeom>
              <a:rect b="b" l="l" r="r" t="t"/>
              <a:pathLst>
                <a:path extrusionOk="0" h="5239" w="4109">
                  <a:moveTo>
                    <a:pt x="4040" y="3994"/>
                  </a:moveTo>
                  <a:lnTo>
                    <a:pt x="3401" y="2545"/>
                  </a:lnTo>
                  <a:lnTo>
                    <a:pt x="3184" y="2568"/>
                  </a:lnTo>
                  <a:lnTo>
                    <a:pt x="3161" y="3138"/>
                  </a:lnTo>
                  <a:lnTo>
                    <a:pt x="2659" y="2671"/>
                  </a:lnTo>
                  <a:lnTo>
                    <a:pt x="2819" y="2146"/>
                  </a:lnTo>
                  <a:lnTo>
                    <a:pt x="3161" y="2100"/>
                  </a:lnTo>
                  <a:lnTo>
                    <a:pt x="3390" y="1335"/>
                  </a:lnTo>
                  <a:lnTo>
                    <a:pt x="2899" y="1176"/>
                  </a:lnTo>
                  <a:lnTo>
                    <a:pt x="2191" y="1198"/>
                  </a:lnTo>
                  <a:lnTo>
                    <a:pt x="1415" y="1073"/>
                  </a:lnTo>
                  <a:lnTo>
                    <a:pt x="1244" y="445"/>
                  </a:lnTo>
                  <a:lnTo>
                    <a:pt x="856" y="388"/>
                  </a:lnTo>
                  <a:lnTo>
                    <a:pt x="171" y="0"/>
                  </a:lnTo>
                  <a:lnTo>
                    <a:pt x="0" y="616"/>
                  </a:lnTo>
                  <a:lnTo>
                    <a:pt x="662" y="1096"/>
                  </a:lnTo>
                  <a:lnTo>
                    <a:pt x="217" y="1438"/>
                  </a:lnTo>
                  <a:lnTo>
                    <a:pt x="103" y="1769"/>
                  </a:lnTo>
                  <a:lnTo>
                    <a:pt x="628" y="2009"/>
                  </a:lnTo>
                  <a:lnTo>
                    <a:pt x="571" y="2556"/>
                  </a:lnTo>
                  <a:lnTo>
                    <a:pt x="947" y="3241"/>
                  </a:lnTo>
                  <a:lnTo>
                    <a:pt x="1176" y="3983"/>
                  </a:lnTo>
                  <a:lnTo>
                    <a:pt x="1484" y="4063"/>
                  </a:lnTo>
                  <a:lnTo>
                    <a:pt x="1735" y="4166"/>
                  </a:lnTo>
                  <a:lnTo>
                    <a:pt x="1815" y="3994"/>
                  </a:lnTo>
                  <a:lnTo>
                    <a:pt x="2168" y="4177"/>
                  </a:lnTo>
                  <a:lnTo>
                    <a:pt x="2362" y="3675"/>
                  </a:lnTo>
                  <a:lnTo>
                    <a:pt x="2226" y="3310"/>
                  </a:lnTo>
                  <a:lnTo>
                    <a:pt x="2956" y="3332"/>
                  </a:lnTo>
                  <a:lnTo>
                    <a:pt x="3355" y="3869"/>
                  </a:lnTo>
                  <a:lnTo>
                    <a:pt x="3572" y="4302"/>
                  </a:lnTo>
                  <a:lnTo>
                    <a:pt x="3686" y="4759"/>
                  </a:lnTo>
                  <a:lnTo>
                    <a:pt x="3972" y="5238"/>
                  </a:lnTo>
                  <a:lnTo>
                    <a:pt x="3812" y="4508"/>
                  </a:lnTo>
                  <a:lnTo>
                    <a:pt x="4109" y="4645"/>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46" name="Google Shape;1346;p37"/>
            <p:cNvSpPr/>
            <p:nvPr/>
          </p:nvSpPr>
          <p:spPr>
            <a:xfrm>
              <a:off x="4126250" y="2109550"/>
              <a:ext cx="111850" cy="65925"/>
            </a:xfrm>
            <a:custGeom>
              <a:rect b="b" l="l" r="r" t="t"/>
              <a:pathLst>
                <a:path extrusionOk="0" h="2637" w="4474">
                  <a:moveTo>
                    <a:pt x="4474" y="468"/>
                  </a:moveTo>
                  <a:lnTo>
                    <a:pt x="4040" y="366"/>
                  </a:lnTo>
                  <a:lnTo>
                    <a:pt x="3470" y="58"/>
                  </a:lnTo>
                  <a:lnTo>
                    <a:pt x="2648" y="252"/>
                  </a:lnTo>
                  <a:lnTo>
                    <a:pt x="2317" y="480"/>
                  </a:lnTo>
                  <a:lnTo>
                    <a:pt x="1256" y="434"/>
                  </a:lnTo>
                  <a:lnTo>
                    <a:pt x="685" y="297"/>
                  </a:lnTo>
                  <a:lnTo>
                    <a:pt x="411" y="366"/>
                  </a:lnTo>
                  <a:lnTo>
                    <a:pt x="149" y="0"/>
                  </a:lnTo>
                  <a:lnTo>
                    <a:pt x="0" y="194"/>
                  </a:lnTo>
                  <a:lnTo>
                    <a:pt x="92" y="525"/>
                  </a:lnTo>
                  <a:lnTo>
                    <a:pt x="491" y="891"/>
                  </a:lnTo>
                  <a:lnTo>
                    <a:pt x="251" y="1165"/>
                  </a:lnTo>
                  <a:lnTo>
                    <a:pt x="149" y="1450"/>
                  </a:lnTo>
                  <a:lnTo>
                    <a:pt x="240" y="1553"/>
                  </a:lnTo>
                  <a:lnTo>
                    <a:pt x="137" y="1678"/>
                  </a:lnTo>
                  <a:lnTo>
                    <a:pt x="537" y="1963"/>
                  </a:lnTo>
                  <a:lnTo>
                    <a:pt x="651" y="2545"/>
                  </a:lnTo>
                  <a:lnTo>
                    <a:pt x="1187" y="2580"/>
                  </a:lnTo>
                  <a:lnTo>
                    <a:pt x="1746" y="2329"/>
                  </a:lnTo>
                  <a:lnTo>
                    <a:pt x="2306" y="2637"/>
                  </a:lnTo>
                  <a:lnTo>
                    <a:pt x="2956" y="2545"/>
                  </a:lnTo>
                  <a:lnTo>
                    <a:pt x="2922" y="2123"/>
                  </a:lnTo>
                  <a:lnTo>
                    <a:pt x="3630" y="1838"/>
                  </a:lnTo>
                  <a:lnTo>
                    <a:pt x="4269" y="1952"/>
                  </a:lnTo>
                  <a:lnTo>
                    <a:pt x="3972" y="1450"/>
                  </a:lnTo>
                  <a:lnTo>
                    <a:pt x="4154" y="822"/>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47" name="Google Shape;1347;p37"/>
            <p:cNvSpPr/>
            <p:nvPr/>
          </p:nvSpPr>
          <p:spPr>
            <a:xfrm>
              <a:off x="4004425" y="2087575"/>
              <a:ext cx="71075" cy="56800"/>
            </a:xfrm>
            <a:custGeom>
              <a:rect b="b" l="l" r="r" t="t"/>
              <a:pathLst>
                <a:path extrusionOk="0" h="2272" w="2843">
                  <a:moveTo>
                    <a:pt x="879" y="1"/>
                  </a:moveTo>
                  <a:lnTo>
                    <a:pt x="548" y="24"/>
                  </a:lnTo>
                  <a:lnTo>
                    <a:pt x="400" y="206"/>
                  </a:lnTo>
                  <a:lnTo>
                    <a:pt x="137" y="1"/>
                  </a:lnTo>
                  <a:lnTo>
                    <a:pt x="0" y="366"/>
                  </a:lnTo>
                  <a:lnTo>
                    <a:pt x="388" y="777"/>
                  </a:lnTo>
                  <a:lnTo>
                    <a:pt x="571" y="1051"/>
                  </a:lnTo>
                  <a:lnTo>
                    <a:pt x="925" y="1370"/>
                  </a:lnTo>
                  <a:lnTo>
                    <a:pt x="1210" y="1576"/>
                  </a:lnTo>
                  <a:lnTo>
                    <a:pt x="1530" y="1929"/>
                  </a:lnTo>
                  <a:lnTo>
                    <a:pt x="2203" y="2272"/>
                  </a:lnTo>
                  <a:lnTo>
                    <a:pt x="2260" y="1781"/>
                  </a:lnTo>
                  <a:lnTo>
                    <a:pt x="2477" y="1587"/>
                  </a:lnTo>
                  <a:lnTo>
                    <a:pt x="2602" y="1496"/>
                  </a:lnTo>
                  <a:lnTo>
                    <a:pt x="2774" y="1462"/>
                  </a:lnTo>
                  <a:lnTo>
                    <a:pt x="2842" y="1051"/>
                  </a:lnTo>
                  <a:lnTo>
                    <a:pt x="2454" y="720"/>
                  </a:lnTo>
                  <a:lnTo>
                    <a:pt x="2602" y="332"/>
                  </a:lnTo>
                  <a:lnTo>
                    <a:pt x="2340" y="332"/>
                  </a:lnTo>
                  <a:lnTo>
                    <a:pt x="2340" y="332"/>
                  </a:lnTo>
                  <a:lnTo>
                    <a:pt x="1998" y="138"/>
                  </a:lnTo>
                  <a:lnTo>
                    <a:pt x="1507" y="149"/>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48" name="Google Shape;1348;p37"/>
            <p:cNvSpPr/>
            <p:nvPr/>
          </p:nvSpPr>
          <p:spPr>
            <a:xfrm>
              <a:off x="4117700" y="1848775"/>
              <a:ext cx="158350" cy="104450"/>
            </a:xfrm>
            <a:custGeom>
              <a:rect b="b" l="l" r="r" t="t"/>
              <a:pathLst>
                <a:path extrusionOk="0" h="4178" w="6334">
                  <a:moveTo>
                    <a:pt x="3561" y="218"/>
                  </a:moveTo>
                  <a:lnTo>
                    <a:pt x="2819" y="1"/>
                  </a:lnTo>
                  <a:lnTo>
                    <a:pt x="2168" y="332"/>
                  </a:lnTo>
                  <a:lnTo>
                    <a:pt x="1792" y="469"/>
                  </a:lnTo>
                  <a:lnTo>
                    <a:pt x="1917" y="845"/>
                  </a:lnTo>
                  <a:lnTo>
                    <a:pt x="1427" y="1131"/>
                  </a:lnTo>
                  <a:lnTo>
                    <a:pt x="1347" y="1610"/>
                  </a:lnTo>
                  <a:lnTo>
                    <a:pt x="662" y="1929"/>
                  </a:lnTo>
                  <a:lnTo>
                    <a:pt x="11" y="1929"/>
                  </a:lnTo>
                  <a:lnTo>
                    <a:pt x="91" y="2306"/>
                  </a:lnTo>
                  <a:lnTo>
                    <a:pt x="342" y="2637"/>
                  </a:lnTo>
                  <a:lnTo>
                    <a:pt x="377" y="2979"/>
                  </a:lnTo>
                  <a:lnTo>
                    <a:pt x="0" y="3151"/>
                  </a:lnTo>
                  <a:lnTo>
                    <a:pt x="263" y="3561"/>
                  </a:lnTo>
                  <a:lnTo>
                    <a:pt x="342" y="3949"/>
                  </a:lnTo>
                  <a:lnTo>
                    <a:pt x="651" y="3904"/>
                  </a:lnTo>
                  <a:lnTo>
                    <a:pt x="993" y="3675"/>
                  </a:lnTo>
                  <a:lnTo>
                    <a:pt x="1518" y="3653"/>
                  </a:lnTo>
                  <a:lnTo>
                    <a:pt x="2237" y="3721"/>
                  </a:lnTo>
                  <a:lnTo>
                    <a:pt x="3036" y="3938"/>
                  </a:lnTo>
                  <a:lnTo>
                    <a:pt x="3572" y="3949"/>
                  </a:lnTo>
                  <a:lnTo>
                    <a:pt x="3857" y="4075"/>
                  </a:lnTo>
                  <a:lnTo>
                    <a:pt x="4086" y="3927"/>
                  </a:lnTo>
                  <a:lnTo>
                    <a:pt x="4302" y="4132"/>
                  </a:lnTo>
                  <a:lnTo>
                    <a:pt x="4919" y="4098"/>
                  </a:lnTo>
                  <a:lnTo>
                    <a:pt x="5204" y="4178"/>
                  </a:lnTo>
                  <a:lnTo>
                    <a:pt x="5170" y="3733"/>
                  </a:lnTo>
                  <a:lnTo>
                    <a:pt x="5341" y="3539"/>
                  </a:lnTo>
                  <a:lnTo>
                    <a:pt x="5934" y="3493"/>
                  </a:lnTo>
                  <a:lnTo>
                    <a:pt x="5934" y="3493"/>
                  </a:lnTo>
                  <a:lnTo>
                    <a:pt x="5649" y="2934"/>
                  </a:lnTo>
                  <a:lnTo>
                    <a:pt x="5432" y="2648"/>
                  </a:lnTo>
                  <a:lnTo>
                    <a:pt x="5546" y="2569"/>
                  </a:lnTo>
                  <a:lnTo>
                    <a:pt x="6106" y="2591"/>
                  </a:lnTo>
                  <a:lnTo>
                    <a:pt x="6334" y="2409"/>
                  </a:lnTo>
                  <a:lnTo>
                    <a:pt x="6083" y="2180"/>
                  </a:lnTo>
                  <a:lnTo>
                    <a:pt x="5603" y="2021"/>
                  </a:lnTo>
                  <a:lnTo>
                    <a:pt x="5615" y="1861"/>
                  </a:lnTo>
                  <a:lnTo>
                    <a:pt x="5295" y="1713"/>
                  </a:lnTo>
                  <a:lnTo>
                    <a:pt x="4770" y="1153"/>
                  </a:lnTo>
                  <a:lnTo>
                    <a:pt x="4862" y="925"/>
                  </a:lnTo>
                  <a:lnTo>
                    <a:pt x="4713" y="514"/>
                  </a:lnTo>
                  <a:lnTo>
                    <a:pt x="4029" y="309"/>
                  </a:lnTo>
                  <a:lnTo>
                    <a:pt x="3698" y="412"/>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49" name="Google Shape;1349;p37"/>
            <p:cNvSpPr/>
            <p:nvPr/>
          </p:nvSpPr>
          <p:spPr>
            <a:xfrm>
              <a:off x="1953075" y="2692425"/>
              <a:ext cx="29125" cy="59375"/>
            </a:xfrm>
            <a:custGeom>
              <a:rect b="b" l="l" r="r" t="t"/>
              <a:pathLst>
                <a:path extrusionOk="0" h="2375" w="1165">
                  <a:moveTo>
                    <a:pt x="229" y="2374"/>
                  </a:moveTo>
                  <a:lnTo>
                    <a:pt x="434" y="2055"/>
                  </a:lnTo>
                  <a:lnTo>
                    <a:pt x="571" y="2032"/>
                  </a:lnTo>
                  <a:lnTo>
                    <a:pt x="765" y="1792"/>
                  </a:lnTo>
                  <a:lnTo>
                    <a:pt x="902" y="1336"/>
                  </a:lnTo>
                  <a:lnTo>
                    <a:pt x="857" y="1244"/>
                  </a:lnTo>
                  <a:lnTo>
                    <a:pt x="982" y="914"/>
                  </a:lnTo>
                  <a:lnTo>
                    <a:pt x="937" y="777"/>
                  </a:lnTo>
                  <a:lnTo>
                    <a:pt x="1119" y="389"/>
                  </a:lnTo>
                  <a:lnTo>
                    <a:pt x="1165" y="138"/>
                  </a:lnTo>
                  <a:lnTo>
                    <a:pt x="1005" y="138"/>
                  </a:lnTo>
                  <a:lnTo>
                    <a:pt x="1016" y="1"/>
                  </a:lnTo>
                  <a:lnTo>
                    <a:pt x="879" y="1"/>
                  </a:lnTo>
                  <a:lnTo>
                    <a:pt x="514" y="560"/>
                  </a:lnTo>
                  <a:lnTo>
                    <a:pt x="389" y="446"/>
                  </a:lnTo>
                  <a:lnTo>
                    <a:pt x="286" y="491"/>
                  </a:lnTo>
                  <a:lnTo>
                    <a:pt x="275" y="628"/>
                  </a:lnTo>
                  <a:lnTo>
                    <a:pt x="172" y="1347"/>
                  </a:lnTo>
                  <a:lnTo>
                    <a:pt x="1" y="2374"/>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50" name="Google Shape;1350;p37"/>
            <p:cNvSpPr/>
            <p:nvPr/>
          </p:nvSpPr>
          <p:spPr>
            <a:xfrm>
              <a:off x="2335100" y="3333800"/>
              <a:ext cx="250800" cy="297300"/>
            </a:xfrm>
            <a:custGeom>
              <a:rect b="b" l="l" r="r" t="t"/>
              <a:pathLst>
                <a:path extrusionOk="0" h="11892" w="10032">
                  <a:moveTo>
                    <a:pt x="9655" y="9438"/>
                  </a:moveTo>
                  <a:lnTo>
                    <a:pt x="9884" y="9255"/>
                  </a:lnTo>
                  <a:lnTo>
                    <a:pt x="9769" y="8742"/>
                  </a:lnTo>
                  <a:lnTo>
                    <a:pt x="9963" y="8342"/>
                  </a:lnTo>
                  <a:lnTo>
                    <a:pt x="10032" y="7635"/>
                  </a:lnTo>
                  <a:lnTo>
                    <a:pt x="9804" y="7064"/>
                  </a:lnTo>
                  <a:lnTo>
                    <a:pt x="9347" y="6813"/>
                  </a:lnTo>
                  <a:lnTo>
                    <a:pt x="9233" y="6448"/>
                  </a:lnTo>
                  <a:lnTo>
                    <a:pt x="9313" y="5934"/>
                  </a:lnTo>
                  <a:lnTo>
                    <a:pt x="7795" y="5889"/>
                  </a:lnTo>
                  <a:lnTo>
                    <a:pt x="7407" y="4839"/>
                  </a:lnTo>
                  <a:lnTo>
                    <a:pt x="7635" y="4816"/>
                  </a:lnTo>
                  <a:lnTo>
                    <a:pt x="7590" y="4417"/>
                  </a:lnTo>
                  <a:lnTo>
                    <a:pt x="7419" y="4166"/>
                  </a:lnTo>
                  <a:lnTo>
                    <a:pt x="7350" y="3641"/>
                  </a:lnTo>
                  <a:lnTo>
                    <a:pt x="6882" y="3367"/>
                  </a:lnTo>
                  <a:lnTo>
                    <a:pt x="6380" y="3378"/>
                  </a:lnTo>
                  <a:lnTo>
                    <a:pt x="6026" y="3104"/>
                  </a:lnTo>
                  <a:lnTo>
                    <a:pt x="5479" y="2933"/>
                  </a:lnTo>
                  <a:lnTo>
                    <a:pt x="5136" y="2591"/>
                  </a:lnTo>
                  <a:lnTo>
                    <a:pt x="4235" y="2454"/>
                  </a:lnTo>
                  <a:lnTo>
                    <a:pt x="3322" y="1643"/>
                  </a:lnTo>
                  <a:lnTo>
                    <a:pt x="3367" y="1027"/>
                  </a:lnTo>
                  <a:lnTo>
                    <a:pt x="3242" y="673"/>
                  </a:lnTo>
                  <a:lnTo>
                    <a:pt x="3299" y="0"/>
                  </a:lnTo>
                  <a:lnTo>
                    <a:pt x="2260" y="160"/>
                  </a:lnTo>
                  <a:lnTo>
                    <a:pt x="1861" y="479"/>
                  </a:lnTo>
                  <a:lnTo>
                    <a:pt x="1176" y="856"/>
                  </a:lnTo>
                  <a:lnTo>
                    <a:pt x="1016" y="1130"/>
                  </a:lnTo>
                  <a:lnTo>
                    <a:pt x="605" y="1153"/>
                  </a:lnTo>
                  <a:lnTo>
                    <a:pt x="1" y="1073"/>
                  </a:lnTo>
                  <a:lnTo>
                    <a:pt x="788" y="2534"/>
                  </a:lnTo>
                  <a:lnTo>
                    <a:pt x="628" y="2842"/>
                  </a:lnTo>
                  <a:lnTo>
                    <a:pt x="640" y="3481"/>
                  </a:lnTo>
                  <a:lnTo>
                    <a:pt x="685" y="4245"/>
                  </a:lnTo>
                  <a:lnTo>
                    <a:pt x="411" y="4702"/>
                  </a:lnTo>
                  <a:lnTo>
                    <a:pt x="583" y="5044"/>
                  </a:lnTo>
                  <a:lnTo>
                    <a:pt x="434" y="5352"/>
                  </a:lnTo>
                  <a:lnTo>
                    <a:pt x="834" y="6106"/>
                  </a:lnTo>
                  <a:lnTo>
                    <a:pt x="434" y="7087"/>
                  </a:lnTo>
                  <a:lnTo>
                    <a:pt x="868" y="7703"/>
                  </a:lnTo>
                  <a:lnTo>
                    <a:pt x="1039" y="8354"/>
                  </a:lnTo>
                  <a:lnTo>
                    <a:pt x="1496" y="8742"/>
                  </a:lnTo>
                  <a:lnTo>
                    <a:pt x="1347" y="9632"/>
                  </a:lnTo>
                  <a:lnTo>
                    <a:pt x="1872" y="10636"/>
                  </a:lnTo>
                  <a:lnTo>
                    <a:pt x="2317" y="11892"/>
                  </a:lnTo>
                  <a:lnTo>
                    <a:pt x="2854" y="11766"/>
                  </a:lnTo>
                  <a:lnTo>
                    <a:pt x="3424" y="10956"/>
                  </a:lnTo>
                  <a:lnTo>
                    <a:pt x="4486" y="11173"/>
                  </a:lnTo>
                  <a:lnTo>
                    <a:pt x="5011" y="11823"/>
                  </a:lnTo>
                  <a:lnTo>
                    <a:pt x="5239" y="11093"/>
                  </a:lnTo>
                  <a:lnTo>
                    <a:pt x="6140" y="11138"/>
                  </a:lnTo>
                  <a:lnTo>
                    <a:pt x="6277" y="11321"/>
                  </a:lnTo>
                  <a:lnTo>
                    <a:pt x="6494" y="10237"/>
                  </a:lnTo>
                  <a:lnTo>
                    <a:pt x="6460" y="9758"/>
                  </a:lnTo>
                  <a:lnTo>
                    <a:pt x="6768" y="8959"/>
                  </a:lnTo>
                  <a:lnTo>
                    <a:pt x="8115" y="8685"/>
                  </a:lnTo>
                  <a:lnTo>
                    <a:pt x="8845" y="8696"/>
                  </a:lnTo>
                  <a:lnTo>
                    <a:pt x="9621" y="9164"/>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51" name="Google Shape;1351;p37"/>
            <p:cNvSpPr/>
            <p:nvPr/>
          </p:nvSpPr>
          <p:spPr>
            <a:xfrm>
              <a:off x="2242375" y="2993125"/>
              <a:ext cx="784625" cy="885325"/>
            </a:xfrm>
            <a:custGeom>
              <a:rect b="b" l="l" r="r" t="t"/>
              <a:pathLst>
                <a:path extrusionOk="0" h="35413" w="31385">
                  <a:moveTo>
                    <a:pt x="13844" y="3037"/>
                  </a:moveTo>
                  <a:lnTo>
                    <a:pt x="13638" y="3071"/>
                  </a:lnTo>
                  <a:lnTo>
                    <a:pt x="13193" y="3002"/>
                  </a:lnTo>
                  <a:lnTo>
                    <a:pt x="12942" y="3242"/>
                  </a:lnTo>
                  <a:lnTo>
                    <a:pt x="12566" y="3402"/>
                  </a:lnTo>
                  <a:lnTo>
                    <a:pt x="12326" y="3425"/>
                  </a:lnTo>
                  <a:lnTo>
                    <a:pt x="12223" y="3607"/>
                  </a:lnTo>
                  <a:lnTo>
                    <a:pt x="11835" y="3573"/>
                  </a:lnTo>
                  <a:lnTo>
                    <a:pt x="11344" y="3139"/>
                  </a:lnTo>
                  <a:lnTo>
                    <a:pt x="11299" y="2729"/>
                  </a:lnTo>
                  <a:lnTo>
                    <a:pt x="11093" y="2261"/>
                  </a:lnTo>
                  <a:lnTo>
                    <a:pt x="11242" y="1485"/>
                  </a:lnTo>
                  <a:lnTo>
                    <a:pt x="11470" y="1176"/>
                  </a:lnTo>
                  <a:lnTo>
                    <a:pt x="11299" y="743"/>
                  </a:lnTo>
                  <a:lnTo>
                    <a:pt x="11025" y="617"/>
                  </a:lnTo>
                  <a:lnTo>
                    <a:pt x="11139" y="218"/>
                  </a:lnTo>
                  <a:lnTo>
                    <a:pt x="10956" y="1"/>
                  </a:lnTo>
                  <a:lnTo>
                    <a:pt x="10546" y="47"/>
                  </a:lnTo>
                  <a:lnTo>
                    <a:pt x="10648" y="298"/>
                  </a:lnTo>
                  <a:lnTo>
                    <a:pt x="10340" y="640"/>
                  </a:lnTo>
                  <a:lnTo>
                    <a:pt x="9427" y="982"/>
                  </a:lnTo>
                  <a:lnTo>
                    <a:pt x="8857" y="1131"/>
                  </a:lnTo>
                  <a:lnTo>
                    <a:pt x="8617" y="1348"/>
                  </a:lnTo>
                  <a:lnTo>
                    <a:pt x="7989" y="1119"/>
                  </a:lnTo>
                  <a:lnTo>
                    <a:pt x="7384" y="1005"/>
                  </a:lnTo>
                  <a:lnTo>
                    <a:pt x="7247" y="1085"/>
                  </a:lnTo>
                  <a:lnTo>
                    <a:pt x="7590" y="1313"/>
                  </a:lnTo>
                  <a:lnTo>
                    <a:pt x="7544" y="1930"/>
                  </a:lnTo>
                  <a:lnTo>
                    <a:pt x="7647" y="2500"/>
                  </a:lnTo>
                  <a:lnTo>
                    <a:pt x="8332" y="2569"/>
                  </a:lnTo>
                  <a:lnTo>
                    <a:pt x="8377" y="2774"/>
                  </a:lnTo>
                  <a:lnTo>
                    <a:pt x="7784" y="3025"/>
                  </a:lnTo>
                  <a:lnTo>
                    <a:pt x="7693" y="3413"/>
                  </a:lnTo>
                  <a:lnTo>
                    <a:pt x="7362" y="3550"/>
                  </a:lnTo>
                  <a:lnTo>
                    <a:pt x="6757" y="3767"/>
                  </a:lnTo>
                  <a:lnTo>
                    <a:pt x="6608" y="4041"/>
                  </a:lnTo>
                  <a:lnTo>
                    <a:pt x="5981" y="4109"/>
                  </a:lnTo>
                  <a:lnTo>
                    <a:pt x="5547" y="3630"/>
                  </a:lnTo>
                  <a:lnTo>
                    <a:pt x="5387" y="3744"/>
                  </a:lnTo>
                  <a:lnTo>
                    <a:pt x="5250" y="3196"/>
                  </a:lnTo>
                  <a:lnTo>
                    <a:pt x="5022" y="2911"/>
                  </a:lnTo>
                  <a:lnTo>
                    <a:pt x="4748" y="3231"/>
                  </a:lnTo>
                  <a:lnTo>
                    <a:pt x="3196" y="3208"/>
                  </a:lnTo>
                  <a:lnTo>
                    <a:pt x="3196" y="3767"/>
                  </a:lnTo>
                  <a:lnTo>
                    <a:pt x="3664" y="3870"/>
                  </a:lnTo>
                  <a:lnTo>
                    <a:pt x="3641" y="4212"/>
                  </a:lnTo>
                  <a:lnTo>
                    <a:pt x="3481" y="4121"/>
                  </a:lnTo>
                  <a:lnTo>
                    <a:pt x="3025" y="4269"/>
                  </a:lnTo>
                  <a:lnTo>
                    <a:pt x="3025" y="4920"/>
                  </a:lnTo>
                  <a:lnTo>
                    <a:pt x="3379" y="5262"/>
                  </a:lnTo>
                  <a:lnTo>
                    <a:pt x="3504" y="5776"/>
                  </a:lnTo>
                  <a:lnTo>
                    <a:pt x="3493" y="6175"/>
                  </a:lnTo>
                  <a:lnTo>
                    <a:pt x="3185" y="8663"/>
                  </a:lnTo>
                  <a:lnTo>
                    <a:pt x="2454" y="8617"/>
                  </a:lnTo>
                  <a:lnTo>
                    <a:pt x="2352" y="8766"/>
                  </a:lnTo>
                  <a:lnTo>
                    <a:pt x="1701" y="8937"/>
                  </a:lnTo>
                  <a:lnTo>
                    <a:pt x="811" y="9542"/>
                  </a:lnTo>
                  <a:lnTo>
                    <a:pt x="754" y="9975"/>
                  </a:lnTo>
                  <a:lnTo>
                    <a:pt x="571" y="10283"/>
                  </a:lnTo>
                  <a:lnTo>
                    <a:pt x="674" y="10774"/>
                  </a:lnTo>
                  <a:lnTo>
                    <a:pt x="195" y="11048"/>
                  </a:lnTo>
                  <a:lnTo>
                    <a:pt x="218" y="11425"/>
                  </a:lnTo>
                  <a:lnTo>
                    <a:pt x="1" y="11584"/>
                  </a:lnTo>
                  <a:lnTo>
                    <a:pt x="366" y="12417"/>
                  </a:lnTo>
                  <a:lnTo>
                    <a:pt x="845" y="12954"/>
                  </a:lnTo>
                  <a:lnTo>
                    <a:pt x="697" y="13353"/>
                  </a:lnTo>
                  <a:lnTo>
                    <a:pt x="1222" y="13399"/>
                  </a:lnTo>
                  <a:lnTo>
                    <a:pt x="1553" y="13878"/>
                  </a:lnTo>
                  <a:lnTo>
                    <a:pt x="2249" y="13912"/>
                  </a:lnTo>
                  <a:lnTo>
                    <a:pt x="2877" y="13365"/>
                  </a:lnTo>
                  <a:lnTo>
                    <a:pt x="2911" y="14757"/>
                  </a:lnTo>
                  <a:lnTo>
                    <a:pt x="3276" y="14848"/>
                  </a:lnTo>
                  <a:lnTo>
                    <a:pt x="3710" y="14700"/>
                  </a:lnTo>
                  <a:lnTo>
                    <a:pt x="4303" y="14780"/>
                  </a:lnTo>
                  <a:lnTo>
                    <a:pt x="4725" y="14757"/>
                  </a:lnTo>
                  <a:lnTo>
                    <a:pt x="4874" y="14483"/>
                  </a:lnTo>
                  <a:lnTo>
                    <a:pt x="5558" y="14106"/>
                  </a:lnTo>
                  <a:lnTo>
                    <a:pt x="5958" y="13787"/>
                  </a:lnTo>
                  <a:lnTo>
                    <a:pt x="7008" y="13627"/>
                  </a:lnTo>
                  <a:lnTo>
                    <a:pt x="6951" y="14300"/>
                  </a:lnTo>
                  <a:lnTo>
                    <a:pt x="7076" y="14654"/>
                  </a:lnTo>
                  <a:lnTo>
                    <a:pt x="7031" y="15270"/>
                  </a:lnTo>
                  <a:lnTo>
                    <a:pt x="7944" y="16081"/>
                  </a:lnTo>
                  <a:lnTo>
                    <a:pt x="8845" y="16218"/>
                  </a:lnTo>
                  <a:lnTo>
                    <a:pt x="9188" y="16560"/>
                  </a:lnTo>
                  <a:lnTo>
                    <a:pt x="9724" y="16731"/>
                  </a:lnTo>
                  <a:lnTo>
                    <a:pt x="10089" y="17005"/>
                  </a:lnTo>
                  <a:lnTo>
                    <a:pt x="10580" y="16994"/>
                  </a:lnTo>
                  <a:lnTo>
                    <a:pt x="11059" y="17268"/>
                  </a:lnTo>
                  <a:lnTo>
                    <a:pt x="11128" y="17793"/>
                  </a:lnTo>
                  <a:lnTo>
                    <a:pt x="11299" y="18044"/>
                  </a:lnTo>
                  <a:lnTo>
                    <a:pt x="11344" y="18443"/>
                  </a:lnTo>
                  <a:lnTo>
                    <a:pt x="11116" y="18466"/>
                  </a:lnTo>
                  <a:lnTo>
                    <a:pt x="11493" y="19516"/>
                  </a:lnTo>
                  <a:lnTo>
                    <a:pt x="13022" y="19561"/>
                  </a:lnTo>
                  <a:lnTo>
                    <a:pt x="12942" y="20075"/>
                  </a:lnTo>
                  <a:lnTo>
                    <a:pt x="13056" y="20440"/>
                  </a:lnTo>
                  <a:lnTo>
                    <a:pt x="13513" y="20691"/>
                  </a:lnTo>
                  <a:lnTo>
                    <a:pt x="13741" y="21262"/>
                  </a:lnTo>
                  <a:lnTo>
                    <a:pt x="13661" y="21969"/>
                  </a:lnTo>
                  <a:lnTo>
                    <a:pt x="13478" y="22369"/>
                  </a:lnTo>
                  <a:lnTo>
                    <a:pt x="13593" y="22882"/>
                  </a:lnTo>
                  <a:lnTo>
                    <a:pt x="13364" y="23065"/>
                  </a:lnTo>
                  <a:lnTo>
                    <a:pt x="13638" y="23579"/>
                  </a:lnTo>
                  <a:lnTo>
                    <a:pt x="13695" y="24811"/>
                  </a:lnTo>
                  <a:lnTo>
                    <a:pt x="14551" y="24982"/>
                  </a:lnTo>
                  <a:lnTo>
                    <a:pt x="14848" y="24811"/>
                  </a:lnTo>
                  <a:lnTo>
                    <a:pt x="15407" y="25051"/>
                  </a:lnTo>
                  <a:lnTo>
                    <a:pt x="15578" y="25325"/>
                  </a:lnTo>
                  <a:lnTo>
                    <a:pt x="15715" y="26146"/>
                  </a:lnTo>
                  <a:lnTo>
                    <a:pt x="15852" y="26511"/>
                  </a:lnTo>
                  <a:lnTo>
                    <a:pt x="16138" y="26546"/>
                  </a:lnTo>
                  <a:lnTo>
                    <a:pt x="16423" y="26397"/>
                  </a:lnTo>
                  <a:lnTo>
                    <a:pt x="16720" y="26569"/>
                  </a:lnTo>
                  <a:lnTo>
                    <a:pt x="16765" y="27059"/>
                  </a:lnTo>
                  <a:lnTo>
                    <a:pt x="16720" y="27607"/>
                  </a:lnTo>
                  <a:lnTo>
                    <a:pt x="16617" y="28121"/>
                  </a:lnTo>
                  <a:lnTo>
                    <a:pt x="16993" y="27949"/>
                  </a:lnTo>
                  <a:lnTo>
                    <a:pt x="17427" y="28474"/>
                  </a:lnTo>
                  <a:lnTo>
                    <a:pt x="17507" y="29205"/>
                  </a:lnTo>
                  <a:lnTo>
                    <a:pt x="16902" y="29707"/>
                  </a:lnTo>
                  <a:lnTo>
                    <a:pt x="16434" y="30072"/>
                  </a:lnTo>
                  <a:lnTo>
                    <a:pt x="15681" y="30962"/>
                  </a:lnTo>
                  <a:lnTo>
                    <a:pt x="14837" y="32183"/>
                  </a:lnTo>
                  <a:lnTo>
                    <a:pt x="15316" y="32081"/>
                  </a:lnTo>
                  <a:lnTo>
                    <a:pt x="16206" y="32788"/>
                  </a:lnTo>
                  <a:lnTo>
                    <a:pt x="16480" y="32754"/>
                  </a:lnTo>
                  <a:lnTo>
                    <a:pt x="17359" y="33336"/>
                  </a:lnTo>
                  <a:lnTo>
                    <a:pt x="18043" y="33838"/>
                  </a:lnTo>
                  <a:lnTo>
                    <a:pt x="18591" y="34454"/>
                  </a:lnTo>
                  <a:lnTo>
                    <a:pt x="18317" y="34877"/>
                  </a:lnTo>
                  <a:lnTo>
                    <a:pt x="18614" y="35413"/>
                  </a:lnTo>
                  <a:lnTo>
                    <a:pt x="19025" y="34877"/>
                  </a:lnTo>
                  <a:lnTo>
                    <a:pt x="19242" y="34021"/>
                  </a:lnTo>
                  <a:lnTo>
                    <a:pt x="19698" y="33598"/>
                  </a:lnTo>
                  <a:lnTo>
                    <a:pt x="20257" y="32879"/>
                  </a:lnTo>
                  <a:lnTo>
                    <a:pt x="20896" y="31282"/>
                  </a:lnTo>
                  <a:lnTo>
                    <a:pt x="21387" y="30791"/>
                  </a:lnTo>
                  <a:lnTo>
                    <a:pt x="21501" y="30346"/>
                  </a:lnTo>
                  <a:lnTo>
                    <a:pt x="21536" y="29433"/>
                  </a:lnTo>
                  <a:lnTo>
                    <a:pt x="21353" y="28931"/>
                  </a:lnTo>
                  <a:lnTo>
                    <a:pt x="21399" y="28246"/>
                  </a:lnTo>
                  <a:lnTo>
                    <a:pt x="21981" y="27345"/>
                  </a:lnTo>
                  <a:lnTo>
                    <a:pt x="22836" y="26626"/>
                  </a:lnTo>
                  <a:lnTo>
                    <a:pt x="23692" y="26363"/>
                  </a:lnTo>
                  <a:lnTo>
                    <a:pt x="24206" y="25952"/>
                  </a:lnTo>
                  <a:lnTo>
                    <a:pt x="25416" y="25610"/>
                  </a:lnTo>
                  <a:lnTo>
                    <a:pt x="26260" y="25610"/>
                  </a:lnTo>
                  <a:lnTo>
                    <a:pt x="26420" y="25062"/>
                  </a:lnTo>
                  <a:lnTo>
                    <a:pt x="27013" y="24663"/>
                  </a:lnTo>
                  <a:lnTo>
                    <a:pt x="27105" y="23738"/>
                  </a:lnTo>
                  <a:lnTo>
                    <a:pt x="27835" y="22551"/>
                  </a:lnTo>
                  <a:lnTo>
                    <a:pt x="27904" y="21342"/>
                  </a:lnTo>
                  <a:lnTo>
                    <a:pt x="28132" y="20977"/>
                  </a:lnTo>
                  <a:lnTo>
                    <a:pt x="28177" y="20383"/>
                  </a:lnTo>
                  <a:lnTo>
                    <a:pt x="28326" y="18979"/>
                  </a:lnTo>
                  <a:lnTo>
                    <a:pt x="28189" y="17279"/>
                  </a:lnTo>
                  <a:lnTo>
                    <a:pt x="28383" y="16606"/>
                  </a:lnTo>
                  <a:lnTo>
                    <a:pt x="28588" y="16594"/>
                  </a:lnTo>
                  <a:lnTo>
                    <a:pt x="29147" y="15807"/>
                  </a:lnTo>
                  <a:lnTo>
                    <a:pt x="29615" y="14780"/>
                  </a:lnTo>
                  <a:lnTo>
                    <a:pt x="30711" y="13524"/>
                  </a:lnTo>
                  <a:lnTo>
                    <a:pt x="31099" y="12931"/>
                  </a:lnTo>
                  <a:lnTo>
                    <a:pt x="31384" y="11425"/>
                  </a:lnTo>
                  <a:lnTo>
                    <a:pt x="31236" y="10877"/>
                  </a:lnTo>
                  <a:lnTo>
                    <a:pt x="30951" y="9713"/>
                  </a:lnTo>
                  <a:lnTo>
                    <a:pt x="30654" y="9427"/>
                  </a:lnTo>
                  <a:lnTo>
                    <a:pt x="29969" y="9405"/>
                  </a:lnTo>
                  <a:lnTo>
                    <a:pt x="29353" y="9131"/>
                  </a:lnTo>
                  <a:lnTo>
                    <a:pt x="28314" y="8115"/>
                  </a:lnTo>
                  <a:lnTo>
                    <a:pt x="27116" y="7362"/>
                  </a:lnTo>
                  <a:lnTo>
                    <a:pt x="25918" y="7407"/>
                  </a:lnTo>
                  <a:lnTo>
                    <a:pt x="24366" y="6917"/>
                  </a:lnTo>
                  <a:lnTo>
                    <a:pt x="23441" y="7202"/>
                  </a:lnTo>
                  <a:lnTo>
                    <a:pt x="23555" y="6711"/>
                  </a:lnTo>
                  <a:lnTo>
                    <a:pt x="23167" y="6164"/>
                  </a:lnTo>
                  <a:lnTo>
                    <a:pt x="21821" y="5627"/>
                  </a:lnTo>
                  <a:lnTo>
                    <a:pt x="20817" y="5296"/>
                  </a:lnTo>
                  <a:lnTo>
                    <a:pt x="20212" y="5878"/>
                  </a:lnTo>
                  <a:lnTo>
                    <a:pt x="20166" y="4977"/>
                  </a:lnTo>
                  <a:lnTo>
                    <a:pt x="18762" y="4840"/>
                  </a:lnTo>
                  <a:lnTo>
                    <a:pt x="18511" y="4554"/>
                  </a:lnTo>
                  <a:lnTo>
                    <a:pt x="19116" y="3813"/>
                  </a:lnTo>
                  <a:lnTo>
                    <a:pt x="19105" y="3185"/>
                  </a:lnTo>
                  <a:lnTo>
                    <a:pt x="18671" y="3037"/>
                  </a:lnTo>
                  <a:lnTo>
                    <a:pt x="18249" y="1439"/>
                  </a:lnTo>
                  <a:lnTo>
                    <a:pt x="18055" y="948"/>
                  </a:lnTo>
                  <a:lnTo>
                    <a:pt x="17792" y="982"/>
                  </a:lnTo>
                  <a:lnTo>
                    <a:pt x="17290" y="1816"/>
                  </a:lnTo>
                  <a:lnTo>
                    <a:pt x="17028" y="2489"/>
                  </a:lnTo>
                  <a:lnTo>
                    <a:pt x="16731" y="2831"/>
                  </a:lnTo>
                  <a:lnTo>
                    <a:pt x="16343" y="2900"/>
                  </a:lnTo>
                  <a:lnTo>
                    <a:pt x="16229" y="2637"/>
                  </a:lnTo>
                  <a:lnTo>
                    <a:pt x="16058" y="2603"/>
                  </a:lnTo>
                  <a:lnTo>
                    <a:pt x="15807" y="2854"/>
                  </a:lnTo>
                  <a:lnTo>
                    <a:pt x="15464" y="2671"/>
                  </a:lnTo>
                  <a:lnTo>
                    <a:pt x="15008" y="2466"/>
                  </a:lnTo>
                  <a:lnTo>
                    <a:pt x="14620" y="2569"/>
                  </a:lnTo>
                  <a:lnTo>
                    <a:pt x="14289" y="2489"/>
                  </a:lnTo>
                  <a:lnTo>
                    <a:pt x="14220" y="2740"/>
                  </a:lnTo>
                  <a:lnTo>
                    <a:pt x="14346" y="2923"/>
                  </a:lnTo>
                  <a:lnTo>
                    <a:pt x="14277" y="3117"/>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52" name="Google Shape;1352;p37"/>
            <p:cNvSpPr/>
            <p:nvPr/>
          </p:nvSpPr>
          <p:spPr>
            <a:xfrm>
              <a:off x="6007825" y="2988575"/>
              <a:ext cx="23725" cy="32825"/>
            </a:xfrm>
            <a:custGeom>
              <a:rect b="b" l="l" r="r" t="t"/>
              <a:pathLst>
                <a:path extrusionOk="0" h="1313" w="949">
                  <a:moveTo>
                    <a:pt x="1" y="845"/>
                  </a:moveTo>
                  <a:lnTo>
                    <a:pt x="377" y="1313"/>
                  </a:lnTo>
                  <a:lnTo>
                    <a:pt x="537" y="993"/>
                  </a:lnTo>
                  <a:lnTo>
                    <a:pt x="925" y="1027"/>
                  </a:lnTo>
                  <a:lnTo>
                    <a:pt x="937" y="434"/>
                  </a:lnTo>
                  <a:lnTo>
                    <a:pt x="948" y="0"/>
                  </a:lnTo>
                  <a:lnTo>
                    <a:pt x="298" y="491"/>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53" name="Google Shape;1353;p37"/>
            <p:cNvSpPr/>
            <p:nvPr/>
          </p:nvSpPr>
          <p:spPr>
            <a:xfrm>
              <a:off x="5443775" y="2469900"/>
              <a:ext cx="64800" cy="36250"/>
            </a:xfrm>
            <a:custGeom>
              <a:rect b="b" l="l" r="r" t="t"/>
              <a:pathLst>
                <a:path extrusionOk="0" h="1450" w="2592">
                  <a:moveTo>
                    <a:pt x="2146" y="491"/>
                  </a:moveTo>
                  <a:lnTo>
                    <a:pt x="1758" y="228"/>
                  </a:lnTo>
                  <a:lnTo>
                    <a:pt x="1348" y="217"/>
                  </a:lnTo>
                  <a:lnTo>
                    <a:pt x="743" y="0"/>
                  </a:lnTo>
                  <a:lnTo>
                    <a:pt x="378" y="228"/>
                  </a:lnTo>
                  <a:lnTo>
                    <a:pt x="1" y="913"/>
                  </a:lnTo>
                  <a:lnTo>
                    <a:pt x="47" y="1084"/>
                  </a:lnTo>
                  <a:lnTo>
                    <a:pt x="834" y="1449"/>
                  </a:lnTo>
                  <a:lnTo>
                    <a:pt x="1291" y="1301"/>
                  </a:lnTo>
                  <a:lnTo>
                    <a:pt x="1964" y="1358"/>
                  </a:lnTo>
                  <a:lnTo>
                    <a:pt x="2592" y="1335"/>
                  </a:lnTo>
                  <a:lnTo>
                    <a:pt x="2534" y="776"/>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54" name="Google Shape;1354;p37"/>
            <p:cNvSpPr/>
            <p:nvPr/>
          </p:nvSpPr>
          <p:spPr>
            <a:xfrm>
              <a:off x="4109700" y="3512675"/>
              <a:ext cx="189175" cy="208300"/>
            </a:xfrm>
            <a:custGeom>
              <a:rect b="b" l="l" r="r" t="t"/>
              <a:pathLst>
                <a:path extrusionOk="0" h="8332" w="7567">
                  <a:moveTo>
                    <a:pt x="4440" y="80"/>
                  </a:moveTo>
                  <a:lnTo>
                    <a:pt x="4292" y="1"/>
                  </a:lnTo>
                  <a:lnTo>
                    <a:pt x="3835" y="217"/>
                  </a:lnTo>
                  <a:lnTo>
                    <a:pt x="3607" y="217"/>
                  </a:lnTo>
                  <a:lnTo>
                    <a:pt x="3082" y="571"/>
                  </a:lnTo>
                  <a:lnTo>
                    <a:pt x="2797" y="206"/>
                  </a:lnTo>
                  <a:lnTo>
                    <a:pt x="1575" y="514"/>
                  </a:lnTo>
                  <a:lnTo>
                    <a:pt x="982" y="548"/>
                  </a:lnTo>
                  <a:lnTo>
                    <a:pt x="856" y="3789"/>
                  </a:lnTo>
                  <a:lnTo>
                    <a:pt x="92" y="3812"/>
                  </a:lnTo>
                  <a:lnTo>
                    <a:pt x="1" y="6448"/>
                  </a:lnTo>
                  <a:lnTo>
                    <a:pt x="206" y="6597"/>
                  </a:lnTo>
                  <a:lnTo>
                    <a:pt x="628" y="7464"/>
                  </a:lnTo>
                  <a:lnTo>
                    <a:pt x="525" y="8012"/>
                  </a:lnTo>
                  <a:lnTo>
                    <a:pt x="685" y="8331"/>
                  </a:lnTo>
                  <a:lnTo>
                    <a:pt x="1256" y="8240"/>
                  </a:lnTo>
                  <a:lnTo>
                    <a:pt x="1655" y="7841"/>
                  </a:lnTo>
                  <a:lnTo>
                    <a:pt x="2043" y="7567"/>
                  </a:lnTo>
                  <a:lnTo>
                    <a:pt x="2260" y="7122"/>
                  </a:lnTo>
                  <a:lnTo>
                    <a:pt x="2637" y="6905"/>
                  </a:lnTo>
                  <a:lnTo>
                    <a:pt x="2968" y="7019"/>
                  </a:lnTo>
                  <a:lnTo>
                    <a:pt x="3321" y="7282"/>
                  </a:lnTo>
                  <a:lnTo>
                    <a:pt x="3949" y="7327"/>
                  </a:lnTo>
                  <a:lnTo>
                    <a:pt x="4463" y="7110"/>
                  </a:lnTo>
                  <a:lnTo>
                    <a:pt x="4554" y="6825"/>
                  </a:lnTo>
                  <a:lnTo>
                    <a:pt x="4725" y="6391"/>
                  </a:lnTo>
                  <a:lnTo>
                    <a:pt x="5147" y="6323"/>
                  </a:lnTo>
                  <a:lnTo>
                    <a:pt x="5398" y="5981"/>
                  </a:lnTo>
                  <a:lnTo>
                    <a:pt x="5684" y="5364"/>
                  </a:lnTo>
                  <a:lnTo>
                    <a:pt x="6426" y="4702"/>
                  </a:lnTo>
                  <a:lnTo>
                    <a:pt x="7567" y="4029"/>
                  </a:lnTo>
                  <a:lnTo>
                    <a:pt x="7076" y="3618"/>
                  </a:lnTo>
                  <a:lnTo>
                    <a:pt x="6483" y="3481"/>
                  </a:lnTo>
                  <a:lnTo>
                    <a:pt x="6266" y="2899"/>
                  </a:lnTo>
                  <a:lnTo>
                    <a:pt x="6277" y="2580"/>
                  </a:lnTo>
                  <a:lnTo>
                    <a:pt x="5946" y="2488"/>
                  </a:lnTo>
                  <a:lnTo>
                    <a:pt x="5090" y="1484"/>
                  </a:lnTo>
                  <a:lnTo>
                    <a:pt x="4862" y="959"/>
                  </a:lnTo>
                  <a:lnTo>
                    <a:pt x="4714" y="799"/>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55" name="Google Shape;1355;p37"/>
            <p:cNvSpPr/>
            <p:nvPr/>
          </p:nvSpPr>
          <p:spPr>
            <a:xfrm>
              <a:off x="4010425" y="2859325"/>
              <a:ext cx="258775" cy="201175"/>
            </a:xfrm>
            <a:custGeom>
              <a:rect b="b" l="l" r="r" t="t"/>
              <a:pathLst>
                <a:path extrusionOk="0" h="8047" w="10351">
                  <a:moveTo>
                    <a:pt x="7521" y="2283"/>
                  </a:moveTo>
                  <a:lnTo>
                    <a:pt x="7452" y="2249"/>
                  </a:lnTo>
                  <a:lnTo>
                    <a:pt x="7167" y="1986"/>
                  </a:lnTo>
                  <a:lnTo>
                    <a:pt x="7121" y="1701"/>
                  </a:lnTo>
                  <a:lnTo>
                    <a:pt x="7235" y="1336"/>
                  </a:lnTo>
                  <a:lnTo>
                    <a:pt x="7235" y="959"/>
                  </a:lnTo>
                  <a:lnTo>
                    <a:pt x="6768" y="389"/>
                  </a:lnTo>
                  <a:lnTo>
                    <a:pt x="6665" y="1"/>
                  </a:lnTo>
                  <a:lnTo>
                    <a:pt x="6174" y="160"/>
                  </a:lnTo>
                  <a:lnTo>
                    <a:pt x="5775" y="514"/>
                  </a:lnTo>
                  <a:lnTo>
                    <a:pt x="5204" y="1519"/>
                  </a:lnTo>
                  <a:lnTo>
                    <a:pt x="4462" y="1929"/>
                  </a:lnTo>
                  <a:lnTo>
                    <a:pt x="3686" y="1872"/>
                  </a:lnTo>
                  <a:lnTo>
                    <a:pt x="3458" y="1964"/>
                  </a:lnTo>
                  <a:lnTo>
                    <a:pt x="3538" y="2283"/>
                  </a:lnTo>
                  <a:lnTo>
                    <a:pt x="3127" y="2603"/>
                  </a:lnTo>
                  <a:lnTo>
                    <a:pt x="2796" y="2956"/>
                  </a:lnTo>
                  <a:lnTo>
                    <a:pt x="1792" y="3299"/>
                  </a:lnTo>
                  <a:lnTo>
                    <a:pt x="1586" y="3105"/>
                  </a:lnTo>
                  <a:lnTo>
                    <a:pt x="1461" y="3071"/>
                  </a:lnTo>
                  <a:lnTo>
                    <a:pt x="1312" y="3310"/>
                  </a:lnTo>
                  <a:lnTo>
                    <a:pt x="651" y="3367"/>
                  </a:lnTo>
                  <a:lnTo>
                    <a:pt x="263" y="4303"/>
                  </a:lnTo>
                  <a:lnTo>
                    <a:pt x="57" y="4451"/>
                  </a:lnTo>
                  <a:lnTo>
                    <a:pt x="0" y="5170"/>
                  </a:lnTo>
                  <a:lnTo>
                    <a:pt x="91" y="5558"/>
                  </a:lnTo>
                  <a:lnTo>
                    <a:pt x="34" y="5821"/>
                  </a:lnTo>
                  <a:lnTo>
                    <a:pt x="400" y="6300"/>
                  </a:lnTo>
                  <a:lnTo>
                    <a:pt x="479" y="6620"/>
                  </a:lnTo>
                  <a:lnTo>
                    <a:pt x="776" y="7076"/>
                  </a:lnTo>
                  <a:lnTo>
                    <a:pt x="1141" y="7384"/>
                  </a:lnTo>
                  <a:lnTo>
                    <a:pt x="1187" y="7795"/>
                  </a:lnTo>
                  <a:lnTo>
                    <a:pt x="1278" y="8046"/>
                  </a:lnTo>
                  <a:lnTo>
                    <a:pt x="1689" y="7213"/>
                  </a:lnTo>
                  <a:lnTo>
                    <a:pt x="2157" y="6722"/>
                  </a:lnTo>
                  <a:lnTo>
                    <a:pt x="2705" y="6882"/>
                  </a:lnTo>
                  <a:lnTo>
                    <a:pt x="3218" y="6939"/>
                  </a:lnTo>
                  <a:lnTo>
                    <a:pt x="3287" y="6300"/>
                  </a:lnTo>
                  <a:lnTo>
                    <a:pt x="3595" y="5844"/>
                  </a:lnTo>
                  <a:lnTo>
                    <a:pt x="4029" y="5558"/>
                  </a:lnTo>
                  <a:lnTo>
                    <a:pt x="4679" y="5855"/>
                  </a:lnTo>
                  <a:lnTo>
                    <a:pt x="5193" y="6197"/>
                  </a:lnTo>
                  <a:lnTo>
                    <a:pt x="5786" y="6277"/>
                  </a:lnTo>
                  <a:lnTo>
                    <a:pt x="6379" y="6449"/>
                  </a:lnTo>
                  <a:lnTo>
                    <a:pt x="6608" y="5912"/>
                  </a:lnTo>
                  <a:lnTo>
                    <a:pt x="6722" y="5844"/>
                  </a:lnTo>
                  <a:lnTo>
                    <a:pt x="7098" y="5924"/>
                  </a:lnTo>
                  <a:lnTo>
                    <a:pt x="7977" y="5479"/>
                  </a:lnTo>
                  <a:lnTo>
                    <a:pt x="8297" y="5673"/>
                  </a:lnTo>
                  <a:lnTo>
                    <a:pt x="8548" y="5638"/>
                  </a:lnTo>
                  <a:lnTo>
                    <a:pt x="8673" y="5421"/>
                  </a:lnTo>
                  <a:lnTo>
                    <a:pt x="8959" y="5342"/>
                  </a:lnTo>
                  <a:lnTo>
                    <a:pt x="9575" y="5444"/>
                  </a:lnTo>
                  <a:lnTo>
                    <a:pt x="10088" y="5456"/>
                  </a:lnTo>
                  <a:lnTo>
                    <a:pt x="10351" y="5364"/>
                  </a:lnTo>
                  <a:lnTo>
                    <a:pt x="10214" y="5068"/>
                  </a:lnTo>
                  <a:lnTo>
                    <a:pt x="9621" y="4714"/>
                  </a:lnTo>
                  <a:lnTo>
                    <a:pt x="9404" y="4166"/>
                  </a:lnTo>
                  <a:lnTo>
                    <a:pt x="9061" y="3790"/>
                  </a:lnTo>
                  <a:lnTo>
                    <a:pt x="8525" y="3299"/>
                  </a:lnTo>
                  <a:lnTo>
                    <a:pt x="8502" y="3013"/>
                  </a:lnTo>
                  <a:lnTo>
                    <a:pt x="8068" y="2648"/>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56" name="Google Shape;1356;p37"/>
            <p:cNvSpPr/>
            <p:nvPr/>
          </p:nvSpPr>
          <p:spPr>
            <a:xfrm>
              <a:off x="1465200" y="1347225"/>
              <a:ext cx="1519000" cy="811125"/>
            </a:xfrm>
            <a:custGeom>
              <a:rect b="b" l="l" r="r" t="t"/>
              <a:pathLst>
                <a:path extrusionOk="0" h="32445" w="60760">
                  <a:moveTo>
                    <a:pt x="44931" y="28451"/>
                  </a:moveTo>
                  <a:lnTo>
                    <a:pt x="44828" y="28017"/>
                  </a:lnTo>
                  <a:lnTo>
                    <a:pt x="44474" y="28291"/>
                  </a:lnTo>
                  <a:lnTo>
                    <a:pt x="44543" y="28588"/>
                  </a:lnTo>
                  <a:lnTo>
                    <a:pt x="45342" y="28964"/>
                  </a:lnTo>
                  <a:lnTo>
                    <a:pt x="45615" y="28907"/>
                  </a:lnTo>
                  <a:lnTo>
                    <a:pt x="46083" y="28553"/>
                  </a:lnTo>
                  <a:lnTo>
                    <a:pt x="45410" y="28565"/>
                  </a:lnTo>
                  <a:close/>
                  <a:moveTo>
                    <a:pt x="46985" y="26180"/>
                  </a:moveTo>
                  <a:lnTo>
                    <a:pt x="47008" y="26020"/>
                  </a:lnTo>
                  <a:lnTo>
                    <a:pt x="46426" y="25655"/>
                  </a:lnTo>
                  <a:lnTo>
                    <a:pt x="45581" y="25426"/>
                  </a:lnTo>
                  <a:lnTo>
                    <a:pt x="45307" y="25506"/>
                  </a:lnTo>
                  <a:lnTo>
                    <a:pt x="45809" y="25917"/>
                  </a:lnTo>
                  <a:lnTo>
                    <a:pt x="46620" y="26191"/>
                  </a:lnTo>
                  <a:close/>
                  <a:moveTo>
                    <a:pt x="3425" y="26705"/>
                  </a:moveTo>
                  <a:lnTo>
                    <a:pt x="3459" y="26225"/>
                  </a:lnTo>
                  <a:lnTo>
                    <a:pt x="3002" y="25849"/>
                  </a:lnTo>
                  <a:lnTo>
                    <a:pt x="2945" y="25438"/>
                  </a:lnTo>
                  <a:lnTo>
                    <a:pt x="2934" y="25141"/>
                  </a:lnTo>
                  <a:lnTo>
                    <a:pt x="2340" y="25038"/>
                  </a:lnTo>
                  <a:lnTo>
                    <a:pt x="1998" y="24913"/>
                  </a:lnTo>
                  <a:lnTo>
                    <a:pt x="1416" y="24708"/>
                  </a:lnTo>
                  <a:lnTo>
                    <a:pt x="1222" y="24924"/>
                  </a:lnTo>
                  <a:lnTo>
                    <a:pt x="1131" y="25392"/>
                  </a:lnTo>
                  <a:lnTo>
                    <a:pt x="1747" y="25552"/>
                  </a:lnTo>
                  <a:lnTo>
                    <a:pt x="1690" y="25814"/>
                  </a:lnTo>
                  <a:lnTo>
                    <a:pt x="2101" y="26123"/>
                  </a:lnTo>
                  <a:lnTo>
                    <a:pt x="2101" y="26442"/>
                  </a:lnTo>
                  <a:lnTo>
                    <a:pt x="3002" y="26842"/>
                  </a:lnTo>
                  <a:close/>
                  <a:moveTo>
                    <a:pt x="51379" y="24787"/>
                  </a:moveTo>
                  <a:lnTo>
                    <a:pt x="51926" y="24240"/>
                  </a:lnTo>
                  <a:lnTo>
                    <a:pt x="52132" y="24000"/>
                  </a:lnTo>
                  <a:lnTo>
                    <a:pt x="51835" y="23954"/>
                  </a:lnTo>
                  <a:lnTo>
                    <a:pt x="51128" y="24262"/>
                  </a:lnTo>
                  <a:lnTo>
                    <a:pt x="50534" y="24765"/>
                  </a:lnTo>
                  <a:lnTo>
                    <a:pt x="49381" y="26168"/>
                  </a:lnTo>
                  <a:lnTo>
                    <a:pt x="48617" y="26693"/>
                  </a:lnTo>
                  <a:lnTo>
                    <a:pt x="48845" y="26933"/>
                  </a:lnTo>
                  <a:lnTo>
                    <a:pt x="48309" y="27252"/>
                  </a:lnTo>
                  <a:lnTo>
                    <a:pt x="48332" y="27515"/>
                  </a:lnTo>
                  <a:lnTo>
                    <a:pt x="49701" y="27538"/>
                  </a:lnTo>
                  <a:lnTo>
                    <a:pt x="50477" y="27492"/>
                  </a:lnTo>
                  <a:lnTo>
                    <a:pt x="51105" y="27709"/>
                  </a:lnTo>
                  <a:lnTo>
                    <a:pt x="50477" y="28120"/>
                  </a:lnTo>
                  <a:lnTo>
                    <a:pt x="50888" y="28143"/>
                  </a:lnTo>
                  <a:lnTo>
                    <a:pt x="51926" y="27378"/>
                  </a:lnTo>
                  <a:lnTo>
                    <a:pt x="52098" y="27492"/>
                  </a:lnTo>
                  <a:lnTo>
                    <a:pt x="51744" y="28222"/>
                  </a:lnTo>
                  <a:lnTo>
                    <a:pt x="52177" y="28394"/>
                  </a:lnTo>
                  <a:lnTo>
                    <a:pt x="52497" y="28359"/>
                  </a:lnTo>
                  <a:lnTo>
                    <a:pt x="52999" y="27572"/>
                  </a:lnTo>
                  <a:lnTo>
                    <a:pt x="52931" y="27024"/>
                  </a:lnTo>
                  <a:lnTo>
                    <a:pt x="52976" y="26545"/>
                  </a:lnTo>
                  <a:lnTo>
                    <a:pt x="52440" y="26705"/>
                  </a:lnTo>
                  <a:lnTo>
                    <a:pt x="52839" y="26054"/>
                  </a:lnTo>
                  <a:lnTo>
                    <a:pt x="52234" y="25780"/>
                  </a:lnTo>
                  <a:lnTo>
                    <a:pt x="51846" y="25997"/>
                  </a:lnTo>
                  <a:lnTo>
                    <a:pt x="51287" y="25757"/>
                  </a:lnTo>
                  <a:lnTo>
                    <a:pt x="51630" y="25449"/>
                  </a:lnTo>
                  <a:lnTo>
                    <a:pt x="51219" y="25267"/>
                  </a:lnTo>
                  <a:lnTo>
                    <a:pt x="50671" y="25552"/>
                  </a:lnTo>
                  <a:close/>
                  <a:moveTo>
                    <a:pt x="480" y="21763"/>
                  </a:moveTo>
                  <a:lnTo>
                    <a:pt x="206" y="22048"/>
                  </a:lnTo>
                  <a:lnTo>
                    <a:pt x="1" y="22414"/>
                  </a:lnTo>
                  <a:lnTo>
                    <a:pt x="138" y="22688"/>
                  </a:lnTo>
                  <a:lnTo>
                    <a:pt x="47" y="23087"/>
                  </a:lnTo>
                  <a:lnTo>
                    <a:pt x="149" y="23486"/>
                  </a:lnTo>
                  <a:lnTo>
                    <a:pt x="423" y="23486"/>
                  </a:lnTo>
                  <a:lnTo>
                    <a:pt x="389" y="22790"/>
                  </a:lnTo>
                  <a:lnTo>
                    <a:pt x="1405" y="21797"/>
                  </a:lnTo>
                  <a:lnTo>
                    <a:pt x="708" y="21877"/>
                  </a:lnTo>
                  <a:close/>
                  <a:moveTo>
                    <a:pt x="40548" y="15053"/>
                  </a:moveTo>
                  <a:lnTo>
                    <a:pt x="40491" y="14882"/>
                  </a:lnTo>
                  <a:lnTo>
                    <a:pt x="40240" y="14870"/>
                  </a:lnTo>
                  <a:lnTo>
                    <a:pt x="39852" y="15110"/>
                  </a:lnTo>
                  <a:lnTo>
                    <a:pt x="39795" y="15167"/>
                  </a:lnTo>
                  <a:lnTo>
                    <a:pt x="39807" y="15407"/>
                  </a:lnTo>
                  <a:lnTo>
                    <a:pt x="40046" y="15486"/>
                  </a:lnTo>
                  <a:close/>
                  <a:moveTo>
                    <a:pt x="39179" y="14596"/>
                  </a:moveTo>
                  <a:lnTo>
                    <a:pt x="39293" y="14437"/>
                  </a:lnTo>
                  <a:lnTo>
                    <a:pt x="38437" y="14425"/>
                  </a:lnTo>
                  <a:lnTo>
                    <a:pt x="37730" y="14813"/>
                  </a:lnTo>
                  <a:lnTo>
                    <a:pt x="37730" y="15030"/>
                  </a:lnTo>
                  <a:lnTo>
                    <a:pt x="38163" y="15053"/>
                  </a:lnTo>
                  <a:close/>
                  <a:moveTo>
                    <a:pt x="38734" y="12234"/>
                  </a:moveTo>
                  <a:lnTo>
                    <a:pt x="38346" y="12154"/>
                  </a:lnTo>
                  <a:lnTo>
                    <a:pt x="37638" y="12896"/>
                  </a:lnTo>
                  <a:lnTo>
                    <a:pt x="37125" y="13524"/>
                  </a:lnTo>
                  <a:lnTo>
                    <a:pt x="36303" y="13923"/>
                  </a:lnTo>
                  <a:lnTo>
                    <a:pt x="37205" y="13843"/>
                  </a:lnTo>
                  <a:lnTo>
                    <a:pt x="37091" y="14322"/>
                  </a:lnTo>
                  <a:lnTo>
                    <a:pt x="38266" y="13900"/>
                  </a:lnTo>
                  <a:lnTo>
                    <a:pt x="39145" y="13467"/>
                  </a:lnTo>
                  <a:lnTo>
                    <a:pt x="39259" y="13843"/>
                  </a:lnTo>
                  <a:lnTo>
                    <a:pt x="40103" y="14026"/>
                  </a:lnTo>
                  <a:lnTo>
                    <a:pt x="40799" y="13775"/>
                  </a:lnTo>
                  <a:lnTo>
                    <a:pt x="40526" y="13512"/>
                  </a:lnTo>
                  <a:lnTo>
                    <a:pt x="40046" y="13569"/>
                  </a:lnTo>
                  <a:lnTo>
                    <a:pt x="40229" y="13181"/>
                  </a:lnTo>
                  <a:lnTo>
                    <a:pt x="39704" y="12942"/>
                  </a:lnTo>
                  <a:lnTo>
                    <a:pt x="39213" y="12668"/>
                  </a:lnTo>
                  <a:lnTo>
                    <a:pt x="39008" y="12462"/>
                  </a:lnTo>
                  <a:lnTo>
                    <a:pt x="38608" y="12588"/>
                  </a:lnTo>
                  <a:close/>
                  <a:moveTo>
                    <a:pt x="45102" y="11059"/>
                  </a:moveTo>
                  <a:lnTo>
                    <a:pt x="45627" y="10819"/>
                  </a:lnTo>
                  <a:lnTo>
                    <a:pt x="45764" y="10716"/>
                  </a:lnTo>
                  <a:lnTo>
                    <a:pt x="45969" y="10385"/>
                  </a:lnTo>
                  <a:lnTo>
                    <a:pt x="45638" y="10180"/>
                  </a:lnTo>
                  <a:lnTo>
                    <a:pt x="45045" y="10271"/>
                  </a:lnTo>
                  <a:lnTo>
                    <a:pt x="44497" y="10716"/>
                  </a:lnTo>
                  <a:lnTo>
                    <a:pt x="44394" y="11093"/>
                  </a:lnTo>
                  <a:close/>
                  <a:moveTo>
                    <a:pt x="34568" y="9529"/>
                  </a:moveTo>
                  <a:lnTo>
                    <a:pt x="34454" y="9244"/>
                  </a:lnTo>
                  <a:lnTo>
                    <a:pt x="34409" y="9107"/>
                  </a:lnTo>
                  <a:lnTo>
                    <a:pt x="34180" y="8959"/>
                  </a:lnTo>
                  <a:lnTo>
                    <a:pt x="33758" y="8753"/>
                  </a:lnTo>
                  <a:lnTo>
                    <a:pt x="33062" y="9073"/>
                  </a:lnTo>
                  <a:lnTo>
                    <a:pt x="32343" y="9324"/>
                  </a:lnTo>
                  <a:lnTo>
                    <a:pt x="32845" y="9666"/>
                  </a:lnTo>
                  <a:lnTo>
                    <a:pt x="33382" y="9575"/>
                  </a:lnTo>
                  <a:lnTo>
                    <a:pt x="33975" y="9803"/>
                  </a:lnTo>
                  <a:close/>
                  <a:moveTo>
                    <a:pt x="37764" y="9233"/>
                  </a:moveTo>
                  <a:lnTo>
                    <a:pt x="36817" y="9096"/>
                  </a:lnTo>
                  <a:lnTo>
                    <a:pt x="37638" y="8719"/>
                  </a:lnTo>
                  <a:lnTo>
                    <a:pt x="37581" y="7863"/>
                  </a:lnTo>
                  <a:lnTo>
                    <a:pt x="37307" y="7532"/>
                  </a:lnTo>
                  <a:lnTo>
                    <a:pt x="36668" y="7418"/>
                  </a:lnTo>
                  <a:lnTo>
                    <a:pt x="35516" y="7966"/>
                  </a:lnTo>
                  <a:lnTo>
                    <a:pt x="34728" y="8788"/>
                  </a:lnTo>
                  <a:lnTo>
                    <a:pt x="35139" y="9096"/>
                  </a:lnTo>
                  <a:lnTo>
                    <a:pt x="35367" y="9564"/>
                  </a:lnTo>
                  <a:lnTo>
                    <a:pt x="34466" y="10351"/>
                  </a:lnTo>
                  <a:lnTo>
                    <a:pt x="34009" y="10317"/>
                  </a:lnTo>
                  <a:lnTo>
                    <a:pt x="33130" y="10944"/>
                  </a:lnTo>
                  <a:lnTo>
                    <a:pt x="33724" y="10203"/>
                  </a:lnTo>
                  <a:lnTo>
                    <a:pt x="33039" y="9952"/>
                  </a:lnTo>
                  <a:lnTo>
                    <a:pt x="32400" y="10077"/>
                  </a:lnTo>
                  <a:lnTo>
                    <a:pt x="32058" y="10556"/>
                  </a:lnTo>
                  <a:lnTo>
                    <a:pt x="31213" y="10545"/>
                  </a:lnTo>
                  <a:lnTo>
                    <a:pt x="30186" y="10659"/>
                  </a:lnTo>
                  <a:lnTo>
                    <a:pt x="29467" y="10317"/>
                  </a:lnTo>
                  <a:lnTo>
                    <a:pt x="28748" y="10374"/>
                  </a:lnTo>
                  <a:lnTo>
                    <a:pt x="28531" y="9963"/>
                  </a:lnTo>
                  <a:lnTo>
                    <a:pt x="28235" y="9780"/>
                  </a:lnTo>
                  <a:lnTo>
                    <a:pt x="27698" y="9849"/>
                  </a:lnTo>
                  <a:lnTo>
                    <a:pt x="26956" y="9895"/>
                  </a:lnTo>
                  <a:lnTo>
                    <a:pt x="26329" y="10146"/>
                  </a:lnTo>
                  <a:lnTo>
                    <a:pt x="26614" y="10477"/>
                  </a:lnTo>
                  <a:lnTo>
                    <a:pt x="25610" y="10876"/>
                  </a:lnTo>
                  <a:lnTo>
                    <a:pt x="25416" y="10408"/>
                  </a:lnTo>
                  <a:lnTo>
                    <a:pt x="24788" y="10545"/>
                  </a:lnTo>
                  <a:lnTo>
                    <a:pt x="23099" y="10636"/>
                  </a:lnTo>
                  <a:lnTo>
                    <a:pt x="22186" y="10465"/>
                  </a:lnTo>
                  <a:lnTo>
                    <a:pt x="23396" y="10089"/>
                  </a:lnTo>
                  <a:lnTo>
                    <a:pt x="22996" y="9689"/>
                  </a:lnTo>
                  <a:lnTo>
                    <a:pt x="22369" y="9746"/>
                  </a:lnTo>
                  <a:lnTo>
                    <a:pt x="21707" y="9609"/>
                  </a:lnTo>
                  <a:lnTo>
                    <a:pt x="20634" y="9335"/>
                  </a:lnTo>
                  <a:lnTo>
                    <a:pt x="20086" y="9004"/>
                  </a:lnTo>
                  <a:lnTo>
                    <a:pt x="19447" y="8959"/>
                  </a:lnTo>
                  <a:lnTo>
                    <a:pt x="18979" y="9187"/>
                  </a:lnTo>
                  <a:lnTo>
                    <a:pt x="18135" y="9324"/>
                  </a:lnTo>
                  <a:lnTo>
                    <a:pt x="18694" y="8730"/>
                  </a:lnTo>
                  <a:lnTo>
                    <a:pt x="17347" y="9244"/>
                  </a:lnTo>
                  <a:lnTo>
                    <a:pt x="17153" y="8582"/>
                  </a:lnTo>
                  <a:lnTo>
                    <a:pt x="16857" y="8491"/>
                  </a:lnTo>
                  <a:lnTo>
                    <a:pt x="16309" y="8845"/>
                  </a:lnTo>
                  <a:lnTo>
                    <a:pt x="15670" y="9016"/>
                  </a:lnTo>
                  <a:lnTo>
                    <a:pt x="15636" y="8708"/>
                  </a:lnTo>
                  <a:lnTo>
                    <a:pt x="14472" y="8902"/>
                  </a:lnTo>
                  <a:lnTo>
                    <a:pt x="13216" y="9233"/>
                  </a:lnTo>
                  <a:lnTo>
                    <a:pt x="12474" y="9153"/>
                  </a:lnTo>
                  <a:lnTo>
                    <a:pt x="11470" y="9381"/>
                  </a:lnTo>
                  <a:lnTo>
                    <a:pt x="10591" y="9701"/>
                  </a:lnTo>
                  <a:lnTo>
                    <a:pt x="10066" y="9632"/>
                  </a:lnTo>
                  <a:lnTo>
                    <a:pt x="9587" y="9267"/>
                  </a:lnTo>
                  <a:lnTo>
                    <a:pt x="8754" y="9073"/>
                  </a:lnTo>
                  <a:lnTo>
                    <a:pt x="8754" y="9073"/>
                  </a:lnTo>
                  <a:lnTo>
                    <a:pt x="5285" y="11960"/>
                  </a:lnTo>
                  <a:lnTo>
                    <a:pt x="229" y="16582"/>
                  </a:lnTo>
                  <a:lnTo>
                    <a:pt x="834" y="16593"/>
                  </a:lnTo>
                  <a:lnTo>
                    <a:pt x="1222" y="16822"/>
                  </a:lnTo>
                  <a:lnTo>
                    <a:pt x="1302" y="17198"/>
                  </a:lnTo>
                  <a:lnTo>
                    <a:pt x="1336" y="17746"/>
                  </a:lnTo>
                  <a:lnTo>
                    <a:pt x="2420" y="17278"/>
                  </a:lnTo>
                  <a:lnTo>
                    <a:pt x="3333" y="17004"/>
                  </a:lnTo>
                  <a:lnTo>
                    <a:pt x="3253" y="17438"/>
                  </a:lnTo>
                  <a:lnTo>
                    <a:pt x="3356" y="17780"/>
                  </a:lnTo>
                  <a:lnTo>
                    <a:pt x="3596" y="18168"/>
                  </a:lnTo>
                  <a:lnTo>
                    <a:pt x="3447" y="18762"/>
                  </a:lnTo>
                  <a:lnTo>
                    <a:pt x="3231" y="19732"/>
                  </a:lnTo>
                  <a:lnTo>
                    <a:pt x="3881" y="20280"/>
                  </a:lnTo>
                  <a:lnTo>
                    <a:pt x="3447" y="20805"/>
                  </a:lnTo>
                  <a:lnTo>
                    <a:pt x="2717" y="21215"/>
                  </a:lnTo>
                  <a:lnTo>
                    <a:pt x="2717" y="21215"/>
                  </a:lnTo>
                  <a:lnTo>
                    <a:pt x="2363" y="21660"/>
                  </a:lnTo>
                  <a:lnTo>
                    <a:pt x="2660" y="22288"/>
                  </a:lnTo>
                  <a:lnTo>
                    <a:pt x="2215" y="22984"/>
                  </a:lnTo>
                  <a:lnTo>
                    <a:pt x="2797" y="23361"/>
                  </a:lnTo>
                  <a:lnTo>
                    <a:pt x="2283" y="23886"/>
                  </a:lnTo>
                  <a:lnTo>
                    <a:pt x="2101" y="24673"/>
                  </a:lnTo>
                  <a:lnTo>
                    <a:pt x="3082" y="25027"/>
                  </a:lnTo>
                  <a:lnTo>
                    <a:pt x="3310" y="25415"/>
                  </a:lnTo>
                  <a:lnTo>
                    <a:pt x="4086" y="26282"/>
                  </a:lnTo>
                  <a:lnTo>
                    <a:pt x="4189" y="26282"/>
                  </a:lnTo>
                  <a:lnTo>
                    <a:pt x="6163" y="26282"/>
                  </a:lnTo>
                  <a:lnTo>
                    <a:pt x="8252" y="26282"/>
                  </a:lnTo>
                  <a:lnTo>
                    <a:pt x="8937" y="26282"/>
                  </a:lnTo>
                  <a:lnTo>
                    <a:pt x="11071" y="26282"/>
                  </a:lnTo>
                  <a:lnTo>
                    <a:pt x="13148" y="26282"/>
                  </a:lnTo>
                  <a:lnTo>
                    <a:pt x="15236" y="26282"/>
                  </a:lnTo>
                  <a:lnTo>
                    <a:pt x="17347" y="26282"/>
                  </a:lnTo>
                  <a:lnTo>
                    <a:pt x="19733" y="26282"/>
                  </a:lnTo>
                  <a:lnTo>
                    <a:pt x="22129" y="26282"/>
                  </a:lnTo>
                  <a:lnTo>
                    <a:pt x="23567" y="26282"/>
                  </a:lnTo>
                  <a:lnTo>
                    <a:pt x="23761" y="25940"/>
                  </a:lnTo>
                  <a:lnTo>
                    <a:pt x="23989" y="25940"/>
                  </a:lnTo>
                  <a:lnTo>
                    <a:pt x="23875" y="26419"/>
                  </a:lnTo>
                  <a:lnTo>
                    <a:pt x="24012" y="26568"/>
                  </a:lnTo>
                  <a:lnTo>
                    <a:pt x="24469" y="26625"/>
                  </a:lnTo>
                  <a:lnTo>
                    <a:pt x="25131" y="26762"/>
                  </a:lnTo>
                  <a:lnTo>
                    <a:pt x="25667" y="27036"/>
                  </a:lnTo>
                  <a:lnTo>
                    <a:pt x="26295" y="26921"/>
                  </a:lnTo>
                  <a:lnTo>
                    <a:pt x="27048" y="27150"/>
                  </a:lnTo>
                  <a:lnTo>
                    <a:pt x="27048" y="27150"/>
                  </a:lnTo>
                  <a:lnTo>
                    <a:pt x="27504" y="26807"/>
                  </a:lnTo>
                  <a:lnTo>
                    <a:pt x="27961" y="26670"/>
                  </a:lnTo>
                  <a:lnTo>
                    <a:pt x="28223" y="26454"/>
                  </a:lnTo>
                  <a:lnTo>
                    <a:pt x="28440" y="26339"/>
                  </a:lnTo>
                  <a:lnTo>
                    <a:pt x="29011" y="26511"/>
                  </a:lnTo>
                  <a:lnTo>
                    <a:pt x="29479" y="26533"/>
                  </a:lnTo>
                  <a:lnTo>
                    <a:pt x="29593" y="26648"/>
                  </a:lnTo>
                  <a:lnTo>
                    <a:pt x="29604" y="27150"/>
                  </a:lnTo>
                  <a:lnTo>
                    <a:pt x="30346" y="27298"/>
                  </a:lnTo>
                  <a:lnTo>
                    <a:pt x="30106" y="27538"/>
                  </a:lnTo>
                  <a:lnTo>
                    <a:pt x="30277" y="27812"/>
                  </a:lnTo>
                  <a:lnTo>
                    <a:pt x="30004" y="28131"/>
                  </a:lnTo>
                  <a:lnTo>
                    <a:pt x="30266" y="28245"/>
                  </a:lnTo>
                  <a:lnTo>
                    <a:pt x="29992" y="28553"/>
                  </a:lnTo>
                  <a:lnTo>
                    <a:pt x="29992" y="28553"/>
                  </a:lnTo>
                  <a:lnTo>
                    <a:pt x="30163" y="28576"/>
                  </a:lnTo>
                  <a:lnTo>
                    <a:pt x="30346" y="28451"/>
                  </a:lnTo>
                  <a:lnTo>
                    <a:pt x="30414" y="28645"/>
                  </a:lnTo>
                  <a:lnTo>
                    <a:pt x="30905" y="28747"/>
                  </a:lnTo>
                  <a:lnTo>
                    <a:pt x="31441" y="28759"/>
                  </a:lnTo>
                  <a:lnTo>
                    <a:pt x="31989" y="28850"/>
                  </a:lnTo>
                  <a:lnTo>
                    <a:pt x="32560" y="29021"/>
                  </a:lnTo>
                  <a:lnTo>
                    <a:pt x="32674" y="29307"/>
                  </a:lnTo>
                  <a:lnTo>
                    <a:pt x="32868" y="29980"/>
                  </a:lnTo>
                  <a:lnTo>
                    <a:pt x="32526" y="30265"/>
                  </a:lnTo>
                  <a:lnTo>
                    <a:pt x="31989" y="30151"/>
                  </a:lnTo>
                  <a:lnTo>
                    <a:pt x="31841" y="29603"/>
                  </a:lnTo>
                  <a:lnTo>
                    <a:pt x="31715" y="30163"/>
                  </a:lnTo>
                  <a:lnTo>
                    <a:pt x="31179" y="30642"/>
                  </a:lnTo>
                  <a:lnTo>
                    <a:pt x="31065" y="31064"/>
                  </a:lnTo>
                  <a:lnTo>
                    <a:pt x="30905" y="31304"/>
                  </a:lnTo>
                  <a:lnTo>
                    <a:pt x="30323" y="31589"/>
                  </a:lnTo>
                  <a:lnTo>
                    <a:pt x="30323" y="31589"/>
                  </a:lnTo>
                  <a:lnTo>
                    <a:pt x="29787" y="32068"/>
                  </a:lnTo>
                  <a:lnTo>
                    <a:pt x="29501" y="32388"/>
                  </a:lnTo>
                  <a:lnTo>
                    <a:pt x="29889" y="32445"/>
                  </a:lnTo>
                  <a:lnTo>
                    <a:pt x="30528" y="32160"/>
                  </a:lnTo>
                  <a:lnTo>
                    <a:pt x="30951" y="31909"/>
                  </a:lnTo>
                  <a:lnTo>
                    <a:pt x="31179" y="31874"/>
                  </a:lnTo>
                  <a:lnTo>
                    <a:pt x="31544" y="31954"/>
                  </a:lnTo>
                  <a:lnTo>
                    <a:pt x="31784" y="31829"/>
                  </a:lnTo>
                  <a:lnTo>
                    <a:pt x="32183" y="31715"/>
                  </a:lnTo>
                  <a:lnTo>
                    <a:pt x="32857" y="31600"/>
                  </a:lnTo>
                  <a:lnTo>
                    <a:pt x="32857" y="31600"/>
                  </a:lnTo>
                  <a:lnTo>
                    <a:pt x="32857" y="31600"/>
                  </a:lnTo>
                  <a:lnTo>
                    <a:pt x="32902" y="31338"/>
                  </a:lnTo>
                  <a:lnTo>
                    <a:pt x="32857" y="31361"/>
                  </a:lnTo>
                  <a:lnTo>
                    <a:pt x="32617" y="31395"/>
                  </a:lnTo>
                  <a:lnTo>
                    <a:pt x="32354" y="31315"/>
                  </a:lnTo>
                  <a:lnTo>
                    <a:pt x="32685" y="31018"/>
                  </a:lnTo>
                  <a:lnTo>
                    <a:pt x="32959" y="30916"/>
                  </a:lnTo>
                  <a:lnTo>
                    <a:pt x="33518" y="30790"/>
                  </a:lnTo>
                  <a:lnTo>
                    <a:pt x="34169" y="30665"/>
                  </a:lnTo>
                  <a:lnTo>
                    <a:pt x="34431" y="30824"/>
                  </a:lnTo>
                  <a:lnTo>
                    <a:pt x="34694" y="30630"/>
                  </a:lnTo>
                  <a:lnTo>
                    <a:pt x="34968" y="30516"/>
                  </a:lnTo>
                  <a:lnTo>
                    <a:pt x="35093" y="30573"/>
                  </a:lnTo>
                  <a:lnTo>
                    <a:pt x="35105" y="30585"/>
                  </a:lnTo>
                  <a:lnTo>
                    <a:pt x="36063" y="29991"/>
                  </a:lnTo>
                  <a:lnTo>
                    <a:pt x="36451" y="29820"/>
                  </a:lnTo>
                  <a:lnTo>
                    <a:pt x="37547" y="29820"/>
                  </a:lnTo>
                  <a:lnTo>
                    <a:pt x="38882" y="29820"/>
                  </a:lnTo>
                  <a:lnTo>
                    <a:pt x="39019" y="29592"/>
                  </a:lnTo>
                  <a:lnTo>
                    <a:pt x="39259" y="29546"/>
                  </a:lnTo>
                  <a:lnTo>
                    <a:pt x="39624" y="29421"/>
                  </a:lnTo>
                  <a:lnTo>
                    <a:pt x="40001" y="29021"/>
                  </a:lnTo>
                  <a:lnTo>
                    <a:pt x="40457" y="28325"/>
                  </a:lnTo>
                  <a:lnTo>
                    <a:pt x="41245" y="27652"/>
                  </a:lnTo>
                  <a:lnTo>
                    <a:pt x="41404" y="27892"/>
                  </a:lnTo>
                  <a:lnTo>
                    <a:pt x="41929" y="27732"/>
                  </a:lnTo>
                  <a:lnTo>
                    <a:pt x="42146" y="27994"/>
                  </a:lnTo>
                  <a:lnTo>
                    <a:pt x="41747" y="29204"/>
                  </a:lnTo>
                  <a:lnTo>
                    <a:pt x="42043" y="29706"/>
                  </a:lnTo>
                  <a:lnTo>
                    <a:pt x="42888" y="29592"/>
                  </a:lnTo>
                  <a:lnTo>
                    <a:pt x="44041" y="29558"/>
                  </a:lnTo>
                  <a:lnTo>
                    <a:pt x="42557" y="30288"/>
                  </a:lnTo>
                  <a:lnTo>
                    <a:pt x="42340" y="31030"/>
                  </a:lnTo>
                  <a:lnTo>
                    <a:pt x="42876" y="31098"/>
                  </a:lnTo>
                  <a:lnTo>
                    <a:pt x="43881" y="30459"/>
                  </a:lnTo>
                  <a:lnTo>
                    <a:pt x="44714" y="30117"/>
                  </a:lnTo>
                  <a:lnTo>
                    <a:pt x="46449" y="29592"/>
                  </a:lnTo>
                  <a:lnTo>
                    <a:pt x="47521" y="29010"/>
                  </a:lnTo>
                  <a:lnTo>
                    <a:pt x="47156" y="28690"/>
                  </a:lnTo>
                  <a:lnTo>
                    <a:pt x="47293" y="28051"/>
                  </a:lnTo>
                  <a:lnTo>
                    <a:pt x="46277" y="29044"/>
                  </a:lnTo>
                  <a:lnTo>
                    <a:pt x="45056" y="29158"/>
                  </a:lnTo>
                  <a:lnTo>
                    <a:pt x="44269" y="28725"/>
                  </a:lnTo>
                  <a:lnTo>
                    <a:pt x="44257" y="28063"/>
                  </a:lnTo>
                  <a:lnTo>
                    <a:pt x="44337" y="27093"/>
                  </a:lnTo>
                  <a:lnTo>
                    <a:pt x="45216" y="26511"/>
                  </a:lnTo>
                  <a:lnTo>
                    <a:pt x="44737" y="26066"/>
                  </a:lnTo>
                  <a:lnTo>
                    <a:pt x="43653" y="26145"/>
                  </a:lnTo>
                  <a:lnTo>
                    <a:pt x="41929" y="26887"/>
                  </a:lnTo>
                  <a:lnTo>
                    <a:pt x="40377" y="28063"/>
                  </a:lnTo>
                  <a:lnTo>
                    <a:pt x="39715" y="28200"/>
                  </a:lnTo>
                  <a:lnTo>
                    <a:pt x="40834" y="27389"/>
                  </a:lnTo>
                  <a:lnTo>
                    <a:pt x="42272" y="26203"/>
                  </a:lnTo>
                  <a:lnTo>
                    <a:pt x="43299" y="25826"/>
                  </a:lnTo>
                  <a:lnTo>
                    <a:pt x="44109" y="25198"/>
                  </a:lnTo>
                  <a:lnTo>
                    <a:pt x="44851" y="25118"/>
                  </a:lnTo>
                  <a:lnTo>
                    <a:pt x="45901" y="25141"/>
                  </a:lnTo>
                  <a:lnTo>
                    <a:pt x="47327" y="25324"/>
                  </a:lnTo>
                  <a:lnTo>
                    <a:pt x="48548" y="25175"/>
                  </a:lnTo>
                  <a:lnTo>
                    <a:pt x="49667" y="24456"/>
                  </a:lnTo>
                  <a:lnTo>
                    <a:pt x="50899" y="24137"/>
                  </a:lnTo>
                  <a:lnTo>
                    <a:pt x="51504" y="23840"/>
                  </a:lnTo>
                  <a:lnTo>
                    <a:pt x="52098" y="23509"/>
                  </a:lnTo>
                  <a:lnTo>
                    <a:pt x="52383" y="22539"/>
                  </a:lnTo>
                  <a:lnTo>
                    <a:pt x="52234" y="22208"/>
                  </a:lnTo>
                  <a:lnTo>
                    <a:pt x="51744" y="22094"/>
                  </a:lnTo>
                  <a:lnTo>
                    <a:pt x="51744" y="21375"/>
                  </a:lnTo>
                  <a:lnTo>
                    <a:pt x="51413" y="21101"/>
                  </a:lnTo>
                  <a:lnTo>
                    <a:pt x="50431" y="20873"/>
                  </a:lnTo>
                  <a:lnTo>
                    <a:pt x="50032" y="20382"/>
                  </a:lnTo>
                  <a:lnTo>
                    <a:pt x="49347" y="19903"/>
                  </a:lnTo>
                  <a:lnTo>
                    <a:pt x="49838" y="19378"/>
                  </a:lnTo>
                  <a:lnTo>
                    <a:pt x="49553" y="18362"/>
                  </a:lnTo>
                  <a:lnTo>
                    <a:pt x="49176" y="17290"/>
                  </a:lnTo>
                  <a:lnTo>
                    <a:pt x="49039" y="16548"/>
                  </a:lnTo>
                  <a:lnTo>
                    <a:pt x="48423" y="16936"/>
                  </a:lnTo>
                  <a:lnTo>
                    <a:pt x="47361" y="17860"/>
                  </a:lnTo>
                  <a:lnTo>
                    <a:pt x="46209" y="18317"/>
                  </a:lnTo>
                  <a:lnTo>
                    <a:pt x="45981" y="17837"/>
                  </a:lnTo>
                  <a:lnTo>
                    <a:pt x="45456" y="17689"/>
                  </a:lnTo>
                  <a:lnTo>
                    <a:pt x="45764" y="16651"/>
                  </a:lnTo>
                  <a:lnTo>
                    <a:pt x="46140" y="15954"/>
                  </a:lnTo>
                  <a:lnTo>
                    <a:pt x="45045" y="15874"/>
                  </a:lnTo>
                  <a:lnTo>
                    <a:pt x="45022" y="15566"/>
                  </a:lnTo>
                  <a:lnTo>
                    <a:pt x="44508" y="15098"/>
                  </a:lnTo>
                  <a:lnTo>
                    <a:pt x="44086" y="14813"/>
                  </a:lnTo>
                  <a:lnTo>
                    <a:pt x="43447" y="15019"/>
                  </a:lnTo>
                  <a:lnTo>
                    <a:pt x="42842" y="14950"/>
                  </a:lnTo>
                  <a:lnTo>
                    <a:pt x="41906" y="14722"/>
                  </a:lnTo>
                  <a:lnTo>
                    <a:pt x="41347" y="14904"/>
                  </a:lnTo>
                  <a:lnTo>
                    <a:pt x="40799" y="16194"/>
                  </a:lnTo>
                  <a:lnTo>
                    <a:pt x="40663" y="16947"/>
                  </a:lnTo>
                  <a:lnTo>
                    <a:pt x="39407" y="17815"/>
                  </a:lnTo>
                  <a:lnTo>
                    <a:pt x="39852" y="18465"/>
                  </a:lnTo>
                  <a:lnTo>
                    <a:pt x="39921" y="19173"/>
                  </a:lnTo>
                  <a:lnTo>
                    <a:pt x="39681" y="19743"/>
                  </a:lnTo>
                  <a:lnTo>
                    <a:pt x="39008" y="20325"/>
                  </a:lnTo>
                  <a:lnTo>
                    <a:pt x="37935" y="20930"/>
                  </a:lnTo>
                  <a:lnTo>
                    <a:pt x="36657" y="21330"/>
                  </a:lnTo>
                  <a:lnTo>
                    <a:pt x="36896" y="21786"/>
                  </a:lnTo>
                  <a:lnTo>
                    <a:pt x="36577" y="23155"/>
                  </a:lnTo>
                  <a:lnTo>
                    <a:pt x="35778" y="24057"/>
                  </a:lnTo>
                  <a:lnTo>
                    <a:pt x="35128" y="24320"/>
                  </a:lnTo>
                  <a:lnTo>
                    <a:pt x="34500" y="23498"/>
                  </a:lnTo>
                  <a:lnTo>
                    <a:pt x="34489" y="22528"/>
                  </a:lnTo>
                  <a:lnTo>
                    <a:pt x="34728" y="21672"/>
                  </a:lnTo>
                  <a:lnTo>
                    <a:pt x="35242" y="20930"/>
                  </a:lnTo>
                  <a:lnTo>
                    <a:pt x="34557" y="20839"/>
                  </a:lnTo>
                  <a:lnTo>
                    <a:pt x="33484" y="20782"/>
                  </a:lnTo>
                  <a:lnTo>
                    <a:pt x="32971" y="20428"/>
                  </a:lnTo>
                  <a:lnTo>
                    <a:pt x="32286" y="20200"/>
                  </a:lnTo>
                  <a:lnTo>
                    <a:pt x="32046" y="19789"/>
                  </a:lnTo>
                  <a:lnTo>
                    <a:pt x="31578" y="19469"/>
                  </a:lnTo>
                  <a:lnTo>
                    <a:pt x="30574" y="19104"/>
                  </a:lnTo>
                  <a:lnTo>
                    <a:pt x="29558" y="19275"/>
                  </a:lnTo>
                  <a:lnTo>
                    <a:pt x="29661" y="18636"/>
                  </a:lnTo>
                  <a:lnTo>
                    <a:pt x="29878" y="17849"/>
                  </a:lnTo>
                  <a:lnTo>
                    <a:pt x="29022" y="17700"/>
                  </a:lnTo>
                  <a:lnTo>
                    <a:pt x="29718" y="16730"/>
                  </a:lnTo>
                  <a:lnTo>
                    <a:pt x="30414" y="16080"/>
                  </a:lnTo>
                  <a:lnTo>
                    <a:pt x="31761" y="15156"/>
                  </a:lnTo>
                  <a:lnTo>
                    <a:pt x="32982" y="14494"/>
                  </a:lnTo>
                  <a:lnTo>
                    <a:pt x="33781" y="14391"/>
                  </a:lnTo>
                  <a:lnTo>
                    <a:pt x="34203" y="13866"/>
                  </a:lnTo>
                  <a:lnTo>
                    <a:pt x="34922" y="13524"/>
                  </a:lnTo>
                  <a:lnTo>
                    <a:pt x="35835" y="13467"/>
                  </a:lnTo>
                  <a:lnTo>
                    <a:pt x="36942" y="12930"/>
                  </a:lnTo>
                  <a:lnTo>
                    <a:pt x="37353" y="12588"/>
                  </a:lnTo>
                  <a:lnTo>
                    <a:pt x="38403" y="11914"/>
                  </a:lnTo>
                  <a:lnTo>
                    <a:pt x="38859" y="11515"/>
                  </a:lnTo>
                  <a:lnTo>
                    <a:pt x="39316" y="11755"/>
                  </a:lnTo>
                  <a:lnTo>
                    <a:pt x="40252" y="11629"/>
                  </a:lnTo>
                  <a:lnTo>
                    <a:pt x="41792" y="11081"/>
                  </a:lnTo>
                  <a:lnTo>
                    <a:pt x="42112" y="10705"/>
                  </a:lnTo>
                  <a:lnTo>
                    <a:pt x="41998" y="10283"/>
                  </a:lnTo>
                  <a:lnTo>
                    <a:pt x="42717" y="9872"/>
                  </a:lnTo>
                  <a:lnTo>
                    <a:pt x="42956" y="9484"/>
                  </a:lnTo>
                  <a:lnTo>
                    <a:pt x="42454" y="9118"/>
                  </a:lnTo>
                  <a:lnTo>
                    <a:pt x="41690" y="9004"/>
                  </a:lnTo>
                  <a:lnTo>
                    <a:pt x="40902" y="8947"/>
                  </a:lnTo>
                  <a:lnTo>
                    <a:pt x="40252" y="9792"/>
                  </a:lnTo>
                  <a:lnTo>
                    <a:pt x="39316" y="10442"/>
                  </a:lnTo>
                  <a:lnTo>
                    <a:pt x="38289" y="11013"/>
                  </a:lnTo>
                  <a:lnTo>
                    <a:pt x="38106" y="10488"/>
                  </a:lnTo>
                  <a:lnTo>
                    <a:pt x="38711" y="9917"/>
                  </a:lnTo>
                  <a:lnTo>
                    <a:pt x="38391" y="9415"/>
                  </a:lnTo>
                  <a:lnTo>
                    <a:pt x="37148" y="10020"/>
                  </a:lnTo>
                  <a:close/>
                  <a:moveTo>
                    <a:pt x="26991" y="6539"/>
                  </a:moveTo>
                  <a:lnTo>
                    <a:pt x="26591" y="6391"/>
                  </a:lnTo>
                  <a:lnTo>
                    <a:pt x="24583" y="6847"/>
                  </a:lnTo>
                  <a:lnTo>
                    <a:pt x="23852" y="7133"/>
                  </a:lnTo>
                  <a:lnTo>
                    <a:pt x="22745" y="7692"/>
                  </a:lnTo>
                  <a:lnTo>
                    <a:pt x="23510" y="7897"/>
                  </a:lnTo>
                  <a:lnTo>
                    <a:pt x="24400" y="7875"/>
                  </a:lnTo>
                  <a:lnTo>
                    <a:pt x="22757" y="8183"/>
                  </a:lnTo>
                  <a:lnTo>
                    <a:pt x="22757" y="8445"/>
                  </a:lnTo>
                  <a:lnTo>
                    <a:pt x="23556" y="8468"/>
                  </a:lnTo>
                  <a:lnTo>
                    <a:pt x="24834" y="8411"/>
                  </a:lnTo>
                  <a:lnTo>
                    <a:pt x="25770" y="8582"/>
                  </a:lnTo>
                  <a:lnTo>
                    <a:pt x="24879" y="8719"/>
                  </a:lnTo>
                  <a:lnTo>
                    <a:pt x="24092" y="8673"/>
                  </a:lnTo>
                  <a:lnTo>
                    <a:pt x="23088" y="8810"/>
                  </a:lnTo>
                  <a:lnTo>
                    <a:pt x="22608" y="8890"/>
                  </a:lnTo>
                  <a:lnTo>
                    <a:pt x="22700" y="9495"/>
                  </a:lnTo>
                  <a:lnTo>
                    <a:pt x="23293" y="9404"/>
                  </a:lnTo>
                  <a:lnTo>
                    <a:pt x="23887" y="9621"/>
                  </a:lnTo>
                  <a:lnTo>
                    <a:pt x="23841" y="9974"/>
                  </a:lnTo>
                  <a:lnTo>
                    <a:pt x="24948" y="9906"/>
                  </a:lnTo>
                  <a:lnTo>
                    <a:pt x="26546" y="9792"/>
                  </a:lnTo>
                  <a:lnTo>
                    <a:pt x="27892" y="9529"/>
                  </a:lnTo>
                  <a:lnTo>
                    <a:pt x="28600" y="9472"/>
                  </a:lnTo>
                  <a:lnTo>
                    <a:pt x="29422" y="9689"/>
                  </a:lnTo>
                  <a:lnTo>
                    <a:pt x="30380" y="9803"/>
                  </a:lnTo>
                  <a:lnTo>
                    <a:pt x="30814" y="9529"/>
                  </a:lnTo>
                  <a:lnTo>
                    <a:pt x="30722" y="9233"/>
                  </a:lnTo>
                  <a:lnTo>
                    <a:pt x="31715" y="9176"/>
                  </a:lnTo>
                  <a:lnTo>
                    <a:pt x="32092" y="8833"/>
                  </a:lnTo>
                  <a:lnTo>
                    <a:pt x="31373" y="8479"/>
                  </a:lnTo>
                  <a:lnTo>
                    <a:pt x="30768" y="8103"/>
                  </a:lnTo>
                  <a:lnTo>
                    <a:pt x="31111" y="7589"/>
                  </a:lnTo>
                  <a:lnTo>
                    <a:pt x="31499" y="6870"/>
                  </a:lnTo>
                  <a:lnTo>
                    <a:pt x="31190" y="6585"/>
                  </a:lnTo>
                  <a:lnTo>
                    <a:pt x="30757" y="6448"/>
                  </a:lnTo>
                  <a:lnTo>
                    <a:pt x="30163" y="6562"/>
                  </a:lnTo>
                  <a:lnTo>
                    <a:pt x="29764" y="7327"/>
                  </a:lnTo>
                  <a:lnTo>
                    <a:pt x="29148" y="7623"/>
                  </a:lnTo>
                  <a:lnTo>
                    <a:pt x="29467" y="6893"/>
                  </a:lnTo>
                  <a:lnTo>
                    <a:pt x="29216" y="6653"/>
                  </a:lnTo>
                  <a:lnTo>
                    <a:pt x="28178" y="7041"/>
                  </a:lnTo>
                  <a:lnTo>
                    <a:pt x="27812" y="6665"/>
                  </a:lnTo>
                  <a:lnTo>
                    <a:pt x="26329" y="6882"/>
                  </a:lnTo>
                  <a:close/>
                  <a:moveTo>
                    <a:pt x="32571" y="6323"/>
                  </a:moveTo>
                  <a:lnTo>
                    <a:pt x="32332" y="6163"/>
                  </a:lnTo>
                  <a:lnTo>
                    <a:pt x="31556" y="6197"/>
                  </a:lnTo>
                  <a:lnTo>
                    <a:pt x="31259" y="6300"/>
                  </a:lnTo>
                  <a:lnTo>
                    <a:pt x="31578" y="6813"/>
                  </a:lnTo>
                  <a:close/>
                  <a:moveTo>
                    <a:pt x="47932" y="6551"/>
                  </a:moveTo>
                  <a:lnTo>
                    <a:pt x="47304" y="6151"/>
                  </a:lnTo>
                  <a:lnTo>
                    <a:pt x="46106" y="6083"/>
                  </a:lnTo>
                  <a:lnTo>
                    <a:pt x="45809" y="6128"/>
                  </a:lnTo>
                  <a:lnTo>
                    <a:pt x="45570" y="6380"/>
                  </a:lnTo>
                  <a:lnTo>
                    <a:pt x="45855" y="6779"/>
                  </a:lnTo>
                  <a:lnTo>
                    <a:pt x="45981" y="6825"/>
                  </a:lnTo>
                  <a:lnTo>
                    <a:pt x="46665" y="6722"/>
                  </a:lnTo>
                  <a:lnTo>
                    <a:pt x="47247" y="6733"/>
                  </a:lnTo>
                  <a:lnTo>
                    <a:pt x="47841" y="6756"/>
                  </a:lnTo>
                  <a:close/>
                  <a:moveTo>
                    <a:pt x="42317" y="6505"/>
                  </a:moveTo>
                  <a:lnTo>
                    <a:pt x="43128" y="6049"/>
                  </a:lnTo>
                  <a:lnTo>
                    <a:pt x="41530" y="6243"/>
                  </a:lnTo>
                  <a:lnTo>
                    <a:pt x="40708" y="6539"/>
                  </a:lnTo>
                  <a:lnTo>
                    <a:pt x="39692" y="7190"/>
                  </a:lnTo>
                  <a:lnTo>
                    <a:pt x="39225" y="7932"/>
                  </a:lnTo>
                  <a:lnTo>
                    <a:pt x="40023" y="7954"/>
                  </a:lnTo>
                  <a:lnTo>
                    <a:pt x="39145" y="8274"/>
                  </a:lnTo>
                  <a:lnTo>
                    <a:pt x="39407" y="8548"/>
                  </a:lnTo>
                  <a:lnTo>
                    <a:pt x="40252" y="8662"/>
                  </a:lnTo>
                  <a:lnTo>
                    <a:pt x="41290" y="8879"/>
                  </a:lnTo>
                  <a:lnTo>
                    <a:pt x="43253" y="9050"/>
                  </a:lnTo>
                  <a:lnTo>
                    <a:pt x="44383" y="8959"/>
                  </a:lnTo>
                  <a:lnTo>
                    <a:pt x="44839" y="8730"/>
                  </a:lnTo>
                  <a:lnTo>
                    <a:pt x="45125" y="8993"/>
                  </a:lnTo>
                  <a:lnTo>
                    <a:pt x="45593" y="9039"/>
                  </a:lnTo>
                  <a:lnTo>
                    <a:pt x="45878" y="9507"/>
                  </a:lnTo>
                  <a:lnTo>
                    <a:pt x="45387" y="9701"/>
                  </a:lnTo>
                  <a:lnTo>
                    <a:pt x="46391" y="9963"/>
                  </a:lnTo>
                  <a:lnTo>
                    <a:pt x="47053" y="10328"/>
                  </a:lnTo>
                  <a:lnTo>
                    <a:pt x="47122" y="10602"/>
                  </a:lnTo>
                  <a:lnTo>
                    <a:pt x="47065" y="10944"/>
                  </a:lnTo>
                  <a:lnTo>
                    <a:pt x="45844" y="11720"/>
                  </a:lnTo>
                  <a:lnTo>
                    <a:pt x="45387" y="12097"/>
                  </a:lnTo>
                  <a:lnTo>
                    <a:pt x="45410" y="12382"/>
                  </a:lnTo>
                  <a:lnTo>
                    <a:pt x="44098" y="12485"/>
                  </a:lnTo>
                  <a:lnTo>
                    <a:pt x="42956" y="12496"/>
                  </a:lnTo>
                  <a:lnTo>
                    <a:pt x="42180" y="13101"/>
                  </a:lnTo>
                  <a:lnTo>
                    <a:pt x="42523" y="13375"/>
                  </a:lnTo>
                  <a:lnTo>
                    <a:pt x="44383" y="13238"/>
                  </a:lnTo>
                  <a:lnTo>
                    <a:pt x="44508" y="13010"/>
                  </a:lnTo>
                  <a:lnTo>
                    <a:pt x="45182" y="13398"/>
                  </a:lnTo>
                  <a:lnTo>
                    <a:pt x="45855" y="13809"/>
                  </a:lnTo>
                  <a:lnTo>
                    <a:pt x="45513" y="14037"/>
                  </a:lnTo>
                  <a:lnTo>
                    <a:pt x="46049" y="14437"/>
                  </a:lnTo>
                  <a:lnTo>
                    <a:pt x="47133" y="14916"/>
                  </a:lnTo>
                  <a:lnTo>
                    <a:pt x="48662" y="15235"/>
                  </a:lnTo>
                  <a:lnTo>
                    <a:pt x="48708" y="14950"/>
                  </a:lnTo>
                  <a:lnTo>
                    <a:pt x="48309" y="14459"/>
                  </a:lnTo>
                  <a:lnTo>
                    <a:pt x="47807" y="13752"/>
                  </a:lnTo>
                  <a:lnTo>
                    <a:pt x="49016" y="14414"/>
                  </a:lnTo>
                  <a:lnTo>
                    <a:pt x="49690" y="14631"/>
                  </a:lnTo>
                  <a:lnTo>
                    <a:pt x="50203" y="14037"/>
                  </a:lnTo>
                  <a:lnTo>
                    <a:pt x="50203" y="13238"/>
                  </a:lnTo>
                  <a:lnTo>
                    <a:pt x="50066" y="13033"/>
                  </a:lnTo>
                  <a:lnTo>
                    <a:pt x="49439" y="12668"/>
                  </a:lnTo>
                  <a:lnTo>
                    <a:pt x="49050" y="12200"/>
                  </a:lnTo>
                  <a:lnTo>
                    <a:pt x="49381" y="11743"/>
                  </a:lnTo>
                  <a:lnTo>
                    <a:pt x="50203" y="11641"/>
                  </a:lnTo>
                  <a:lnTo>
                    <a:pt x="50751" y="12417"/>
                  </a:lnTo>
                  <a:lnTo>
                    <a:pt x="51322" y="12759"/>
                  </a:lnTo>
                  <a:lnTo>
                    <a:pt x="52839" y="11835"/>
                  </a:lnTo>
                  <a:lnTo>
                    <a:pt x="53319" y="11275"/>
                  </a:lnTo>
                  <a:lnTo>
                    <a:pt x="52406" y="11230"/>
                  </a:lnTo>
                  <a:lnTo>
                    <a:pt x="51949" y="10499"/>
                  </a:lnTo>
                  <a:lnTo>
                    <a:pt x="51105" y="10328"/>
                  </a:lnTo>
                  <a:lnTo>
                    <a:pt x="49998" y="9837"/>
                  </a:lnTo>
                  <a:lnTo>
                    <a:pt x="51287" y="9472"/>
                  </a:lnTo>
                  <a:lnTo>
                    <a:pt x="51173" y="8765"/>
                  </a:lnTo>
                  <a:lnTo>
                    <a:pt x="50854" y="8468"/>
                  </a:lnTo>
                  <a:lnTo>
                    <a:pt x="49678" y="8160"/>
                  </a:lnTo>
                  <a:lnTo>
                    <a:pt x="49404" y="7692"/>
                  </a:lnTo>
                  <a:lnTo>
                    <a:pt x="48240" y="7863"/>
                  </a:lnTo>
                  <a:lnTo>
                    <a:pt x="48389" y="7532"/>
                  </a:lnTo>
                  <a:lnTo>
                    <a:pt x="47875" y="7178"/>
                  </a:lnTo>
                  <a:lnTo>
                    <a:pt x="46905" y="6813"/>
                  </a:lnTo>
                  <a:lnTo>
                    <a:pt x="46163" y="7110"/>
                  </a:lnTo>
                  <a:lnTo>
                    <a:pt x="44885" y="7327"/>
                  </a:lnTo>
                  <a:lnTo>
                    <a:pt x="45353" y="6836"/>
                  </a:lnTo>
                  <a:lnTo>
                    <a:pt x="45022" y="6083"/>
                  </a:lnTo>
                  <a:lnTo>
                    <a:pt x="43367" y="6380"/>
                  </a:lnTo>
                  <a:lnTo>
                    <a:pt x="42352" y="6962"/>
                  </a:lnTo>
                  <a:close/>
                  <a:moveTo>
                    <a:pt x="35185" y="6026"/>
                  </a:moveTo>
                  <a:lnTo>
                    <a:pt x="34169" y="6368"/>
                  </a:lnTo>
                  <a:lnTo>
                    <a:pt x="34295" y="6847"/>
                  </a:lnTo>
                  <a:lnTo>
                    <a:pt x="33245" y="6756"/>
                  </a:lnTo>
                  <a:lnTo>
                    <a:pt x="33005" y="6996"/>
                  </a:lnTo>
                  <a:lnTo>
                    <a:pt x="33827" y="7555"/>
                  </a:lnTo>
                  <a:lnTo>
                    <a:pt x="33952" y="7840"/>
                  </a:lnTo>
                  <a:lnTo>
                    <a:pt x="34443" y="7909"/>
                  </a:lnTo>
                  <a:lnTo>
                    <a:pt x="35641" y="7623"/>
                  </a:lnTo>
                  <a:lnTo>
                    <a:pt x="36360" y="6950"/>
                  </a:lnTo>
                  <a:lnTo>
                    <a:pt x="35824" y="6642"/>
                  </a:lnTo>
                  <a:lnTo>
                    <a:pt x="36680" y="6300"/>
                  </a:lnTo>
                  <a:lnTo>
                    <a:pt x="36748" y="6083"/>
                  </a:lnTo>
                  <a:lnTo>
                    <a:pt x="35675" y="6163"/>
                  </a:lnTo>
                  <a:close/>
                  <a:moveTo>
                    <a:pt x="38369" y="6790"/>
                  </a:moveTo>
                  <a:lnTo>
                    <a:pt x="39168" y="6653"/>
                  </a:lnTo>
                  <a:lnTo>
                    <a:pt x="40594" y="6014"/>
                  </a:lnTo>
                  <a:lnTo>
                    <a:pt x="39715" y="5843"/>
                  </a:lnTo>
                  <a:lnTo>
                    <a:pt x="38608" y="5809"/>
                  </a:lnTo>
                  <a:lnTo>
                    <a:pt x="37867" y="6014"/>
                  </a:lnTo>
                  <a:lnTo>
                    <a:pt x="37262" y="6311"/>
                  </a:lnTo>
                  <a:lnTo>
                    <a:pt x="36908" y="6676"/>
                  </a:lnTo>
                  <a:lnTo>
                    <a:pt x="36657" y="7327"/>
                  </a:lnTo>
                  <a:lnTo>
                    <a:pt x="37262" y="7350"/>
                  </a:lnTo>
                  <a:close/>
                  <a:moveTo>
                    <a:pt x="22004" y="7818"/>
                  </a:moveTo>
                  <a:lnTo>
                    <a:pt x="22369" y="7498"/>
                  </a:lnTo>
                  <a:lnTo>
                    <a:pt x="23670" y="6984"/>
                  </a:lnTo>
                  <a:lnTo>
                    <a:pt x="25644" y="6471"/>
                  </a:lnTo>
                  <a:lnTo>
                    <a:pt x="26557" y="6277"/>
                  </a:lnTo>
                  <a:lnTo>
                    <a:pt x="26329" y="5980"/>
                  </a:lnTo>
                  <a:lnTo>
                    <a:pt x="26055" y="5763"/>
                  </a:lnTo>
                  <a:lnTo>
                    <a:pt x="24708" y="5740"/>
                  </a:lnTo>
                  <a:lnTo>
                    <a:pt x="24126" y="5581"/>
                  </a:lnTo>
                  <a:lnTo>
                    <a:pt x="22129" y="5695"/>
                  </a:lnTo>
                  <a:lnTo>
                    <a:pt x="22083" y="6140"/>
                  </a:lnTo>
                  <a:lnTo>
                    <a:pt x="20999" y="6608"/>
                  </a:lnTo>
                  <a:lnTo>
                    <a:pt x="19949" y="7156"/>
                  </a:lnTo>
                  <a:lnTo>
                    <a:pt x="19333" y="7464"/>
                  </a:lnTo>
                  <a:lnTo>
                    <a:pt x="20178" y="7852"/>
                  </a:lnTo>
                  <a:lnTo>
                    <a:pt x="20086" y="8183"/>
                  </a:lnTo>
                  <a:close/>
                  <a:moveTo>
                    <a:pt x="39704" y="5216"/>
                  </a:moveTo>
                  <a:lnTo>
                    <a:pt x="39750" y="4987"/>
                  </a:lnTo>
                  <a:lnTo>
                    <a:pt x="39544" y="4736"/>
                  </a:lnTo>
                  <a:lnTo>
                    <a:pt x="38563" y="4930"/>
                  </a:lnTo>
                  <a:lnTo>
                    <a:pt x="37935" y="5238"/>
                  </a:lnTo>
                  <a:lnTo>
                    <a:pt x="38391" y="5421"/>
                  </a:lnTo>
                  <a:lnTo>
                    <a:pt x="39122" y="5478"/>
                  </a:lnTo>
                  <a:close/>
                  <a:moveTo>
                    <a:pt x="38460" y="3983"/>
                  </a:moveTo>
                  <a:lnTo>
                    <a:pt x="38300" y="4086"/>
                  </a:lnTo>
                  <a:lnTo>
                    <a:pt x="37615" y="4040"/>
                  </a:lnTo>
                  <a:lnTo>
                    <a:pt x="36531" y="4268"/>
                  </a:lnTo>
                  <a:lnTo>
                    <a:pt x="35995" y="4257"/>
                  </a:lnTo>
                  <a:lnTo>
                    <a:pt x="35379" y="4793"/>
                  </a:lnTo>
                  <a:lnTo>
                    <a:pt x="36326" y="4736"/>
                  </a:lnTo>
                  <a:lnTo>
                    <a:pt x="35835" y="5158"/>
                  </a:lnTo>
                  <a:lnTo>
                    <a:pt x="36292" y="5273"/>
                  </a:lnTo>
                  <a:lnTo>
                    <a:pt x="37262" y="5193"/>
                  </a:lnTo>
                  <a:lnTo>
                    <a:pt x="38095" y="4668"/>
                  </a:lnTo>
                  <a:lnTo>
                    <a:pt x="38494" y="4314"/>
                  </a:lnTo>
                  <a:close/>
                  <a:moveTo>
                    <a:pt x="32879" y="4337"/>
                  </a:moveTo>
                  <a:lnTo>
                    <a:pt x="33142" y="4017"/>
                  </a:lnTo>
                  <a:lnTo>
                    <a:pt x="32697" y="3937"/>
                  </a:lnTo>
                  <a:lnTo>
                    <a:pt x="31887" y="4188"/>
                  </a:lnTo>
                  <a:lnTo>
                    <a:pt x="31784" y="4850"/>
                  </a:lnTo>
                  <a:lnTo>
                    <a:pt x="30917" y="4793"/>
                  </a:lnTo>
                  <a:lnTo>
                    <a:pt x="30517" y="4382"/>
                  </a:lnTo>
                  <a:lnTo>
                    <a:pt x="29342" y="4154"/>
                  </a:lnTo>
                  <a:lnTo>
                    <a:pt x="28577" y="4360"/>
                  </a:lnTo>
                  <a:lnTo>
                    <a:pt x="26922" y="5044"/>
                  </a:lnTo>
                  <a:lnTo>
                    <a:pt x="27504" y="5158"/>
                  </a:lnTo>
                  <a:lnTo>
                    <a:pt x="30049" y="5079"/>
                  </a:lnTo>
                  <a:lnTo>
                    <a:pt x="28531" y="5398"/>
                  </a:lnTo>
                  <a:lnTo>
                    <a:pt x="28315" y="5626"/>
                  </a:lnTo>
                  <a:lnTo>
                    <a:pt x="29159" y="5615"/>
                  </a:lnTo>
                  <a:lnTo>
                    <a:pt x="30905" y="5295"/>
                  </a:lnTo>
                  <a:lnTo>
                    <a:pt x="32868" y="5181"/>
                  </a:lnTo>
                  <a:lnTo>
                    <a:pt x="33598" y="4850"/>
                  </a:lnTo>
                  <a:lnTo>
                    <a:pt x="33929" y="4508"/>
                  </a:lnTo>
                  <a:lnTo>
                    <a:pt x="33393" y="4485"/>
                  </a:lnTo>
                  <a:lnTo>
                    <a:pt x="32788" y="4599"/>
                  </a:lnTo>
                  <a:close/>
                  <a:moveTo>
                    <a:pt x="40754" y="3732"/>
                  </a:moveTo>
                  <a:lnTo>
                    <a:pt x="39750" y="3686"/>
                  </a:lnTo>
                  <a:lnTo>
                    <a:pt x="39202" y="3972"/>
                  </a:lnTo>
                  <a:lnTo>
                    <a:pt x="39578" y="4188"/>
                  </a:lnTo>
                  <a:lnTo>
                    <a:pt x="40571" y="4268"/>
                  </a:lnTo>
                  <a:lnTo>
                    <a:pt x="40777" y="4565"/>
                  </a:lnTo>
                  <a:lnTo>
                    <a:pt x="40457" y="4907"/>
                  </a:lnTo>
                  <a:lnTo>
                    <a:pt x="40240" y="5307"/>
                  </a:lnTo>
                  <a:lnTo>
                    <a:pt x="41461" y="5535"/>
                  </a:lnTo>
                  <a:lnTo>
                    <a:pt x="42237" y="5626"/>
                  </a:lnTo>
                  <a:lnTo>
                    <a:pt x="43379" y="5615"/>
                  </a:lnTo>
                  <a:lnTo>
                    <a:pt x="45045" y="5501"/>
                  </a:lnTo>
                  <a:lnTo>
                    <a:pt x="45650" y="5581"/>
                  </a:lnTo>
                  <a:lnTo>
                    <a:pt x="46608" y="5444"/>
                  </a:lnTo>
                  <a:lnTo>
                    <a:pt x="47110" y="5238"/>
                  </a:lnTo>
                  <a:lnTo>
                    <a:pt x="47247" y="4953"/>
                  </a:lnTo>
                  <a:lnTo>
                    <a:pt x="46928" y="4679"/>
                  </a:lnTo>
                  <a:lnTo>
                    <a:pt x="46095" y="4645"/>
                  </a:lnTo>
                  <a:lnTo>
                    <a:pt x="44954" y="4702"/>
                  </a:lnTo>
                  <a:lnTo>
                    <a:pt x="43961" y="4850"/>
                  </a:lnTo>
                  <a:lnTo>
                    <a:pt x="43230" y="4793"/>
                  </a:lnTo>
                  <a:lnTo>
                    <a:pt x="42546" y="4759"/>
                  </a:lnTo>
                  <a:lnTo>
                    <a:pt x="42374" y="4599"/>
                  </a:lnTo>
                  <a:lnTo>
                    <a:pt x="41929" y="4439"/>
                  </a:lnTo>
                  <a:lnTo>
                    <a:pt x="42329" y="4166"/>
                  </a:lnTo>
                  <a:lnTo>
                    <a:pt x="42135" y="3937"/>
                  </a:lnTo>
                  <a:lnTo>
                    <a:pt x="41085" y="3960"/>
                  </a:lnTo>
                  <a:close/>
                  <a:moveTo>
                    <a:pt x="30061" y="3355"/>
                  </a:moveTo>
                  <a:lnTo>
                    <a:pt x="29205" y="3458"/>
                  </a:lnTo>
                  <a:lnTo>
                    <a:pt x="28417" y="3447"/>
                  </a:lnTo>
                  <a:lnTo>
                    <a:pt x="26694" y="3880"/>
                  </a:lnTo>
                  <a:lnTo>
                    <a:pt x="25039" y="4417"/>
                  </a:lnTo>
                  <a:lnTo>
                    <a:pt x="25039" y="4417"/>
                  </a:lnTo>
                  <a:lnTo>
                    <a:pt x="25553" y="4554"/>
                  </a:lnTo>
                  <a:lnTo>
                    <a:pt x="26546" y="4451"/>
                  </a:lnTo>
                  <a:lnTo>
                    <a:pt x="27949" y="4154"/>
                  </a:lnTo>
                  <a:lnTo>
                    <a:pt x="28486" y="4109"/>
                  </a:lnTo>
                  <a:lnTo>
                    <a:pt x="29227" y="3880"/>
                  </a:lnTo>
                  <a:close/>
                  <a:moveTo>
                    <a:pt x="41541" y="3447"/>
                  </a:moveTo>
                  <a:lnTo>
                    <a:pt x="41690" y="3367"/>
                  </a:lnTo>
                  <a:lnTo>
                    <a:pt x="41473" y="3241"/>
                  </a:lnTo>
                  <a:lnTo>
                    <a:pt x="40446" y="3230"/>
                  </a:lnTo>
                  <a:lnTo>
                    <a:pt x="40354" y="3412"/>
                  </a:lnTo>
                  <a:lnTo>
                    <a:pt x="41267" y="3458"/>
                  </a:lnTo>
                  <a:close/>
                  <a:moveTo>
                    <a:pt x="33210" y="3333"/>
                  </a:moveTo>
                  <a:lnTo>
                    <a:pt x="33667" y="3127"/>
                  </a:lnTo>
                  <a:lnTo>
                    <a:pt x="33085" y="3013"/>
                  </a:lnTo>
                  <a:lnTo>
                    <a:pt x="32240" y="3081"/>
                  </a:lnTo>
                  <a:lnTo>
                    <a:pt x="31521" y="3298"/>
                  </a:lnTo>
                  <a:lnTo>
                    <a:pt x="31989" y="3515"/>
                  </a:lnTo>
                  <a:close/>
                  <a:moveTo>
                    <a:pt x="34329" y="2728"/>
                  </a:moveTo>
                  <a:lnTo>
                    <a:pt x="33861" y="2602"/>
                  </a:lnTo>
                  <a:lnTo>
                    <a:pt x="33621" y="2568"/>
                  </a:lnTo>
                  <a:lnTo>
                    <a:pt x="32811" y="2762"/>
                  </a:lnTo>
                  <a:lnTo>
                    <a:pt x="32674" y="2853"/>
                  </a:lnTo>
                  <a:lnTo>
                    <a:pt x="33530" y="2853"/>
                  </a:lnTo>
                  <a:close/>
                  <a:moveTo>
                    <a:pt x="40948" y="3081"/>
                  </a:moveTo>
                  <a:lnTo>
                    <a:pt x="41370" y="2842"/>
                  </a:lnTo>
                  <a:lnTo>
                    <a:pt x="41039" y="2614"/>
                  </a:lnTo>
                  <a:lnTo>
                    <a:pt x="40799" y="2568"/>
                  </a:lnTo>
                  <a:lnTo>
                    <a:pt x="40172" y="2556"/>
                  </a:lnTo>
                  <a:lnTo>
                    <a:pt x="39875" y="2819"/>
                  </a:lnTo>
                  <a:lnTo>
                    <a:pt x="39772" y="3070"/>
                  </a:lnTo>
                  <a:lnTo>
                    <a:pt x="40001" y="3230"/>
                  </a:lnTo>
                  <a:close/>
                  <a:moveTo>
                    <a:pt x="38985" y="2910"/>
                  </a:moveTo>
                  <a:lnTo>
                    <a:pt x="39008" y="2602"/>
                  </a:lnTo>
                  <a:lnTo>
                    <a:pt x="37946" y="2362"/>
                  </a:lnTo>
                  <a:lnTo>
                    <a:pt x="37079" y="2271"/>
                  </a:lnTo>
                  <a:lnTo>
                    <a:pt x="36782" y="2511"/>
                  </a:lnTo>
                  <a:lnTo>
                    <a:pt x="37182" y="2671"/>
                  </a:lnTo>
                  <a:lnTo>
                    <a:pt x="36417" y="2876"/>
                  </a:lnTo>
                  <a:lnTo>
                    <a:pt x="37524" y="2899"/>
                  </a:lnTo>
                  <a:lnTo>
                    <a:pt x="38095" y="3116"/>
                  </a:lnTo>
                  <a:lnTo>
                    <a:pt x="38837" y="3184"/>
                  </a:lnTo>
                  <a:close/>
                  <a:moveTo>
                    <a:pt x="46654" y="2043"/>
                  </a:moveTo>
                  <a:lnTo>
                    <a:pt x="46734" y="1644"/>
                  </a:lnTo>
                  <a:lnTo>
                    <a:pt x="46060" y="1529"/>
                  </a:lnTo>
                  <a:lnTo>
                    <a:pt x="45399" y="1404"/>
                  </a:lnTo>
                  <a:lnTo>
                    <a:pt x="45170" y="1084"/>
                  </a:lnTo>
                  <a:lnTo>
                    <a:pt x="43995" y="1119"/>
                  </a:lnTo>
                  <a:lnTo>
                    <a:pt x="44041" y="1244"/>
                  </a:lnTo>
                  <a:lnTo>
                    <a:pt x="43481" y="1290"/>
                  </a:lnTo>
                  <a:lnTo>
                    <a:pt x="42899" y="1472"/>
                  </a:lnTo>
                  <a:lnTo>
                    <a:pt x="42203" y="1746"/>
                  </a:lnTo>
                  <a:lnTo>
                    <a:pt x="42158" y="2020"/>
                  </a:lnTo>
                  <a:lnTo>
                    <a:pt x="42443" y="2226"/>
                  </a:lnTo>
                  <a:lnTo>
                    <a:pt x="43367" y="2226"/>
                  </a:lnTo>
                  <a:lnTo>
                    <a:pt x="42751" y="2397"/>
                  </a:lnTo>
                  <a:lnTo>
                    <a:pt x="42454" y="2625"/>
                  </a:lnTo>
                  <a:lnTo>
                    <a:pt x="42682" y="2899"/>
                  </a:lnTo>
                  <a:lnTo>
                    <a:pt x="43641" y="2990"/>
                  </a:lnTo>
                  <a:lnTo>
                    <a:pt x="44611" y="2933"/>
                  </a:lnTo>
                  <a:lnTo>
                    <a:pt x="46106" y="2442"/>
                  </a:lnTo>
                  <a:lnTo>
                    <a:pt x="47019" y="2260"/>
                  </a:lnTo>
                  <a:close/>
                  <a:moveTo>
                    <a:pt x="57849" y="80"/>
                  </a:moveTo>
                  <a:lnTo>
                    <a:pt x="56845" y="46"/>
                  </a:lnTo>
                  <a:lnTo>
                    <a:pt x="55864" y="0"/>
                  </a:lnTo>
                  <a:lnTo>
                    <a:pt x="54414" y="91"/>
                  </a:lnTo>
                  <a:lnTo>
                    <a:pt x="54209" y="34"/>
                  </a:lnTo>
                  <a:lnTo>
                    <a:pt x="52748" y="57"/>
                  </a:lnTo>
                  <a:lnTo>
                    <a:pt x="51835" y="114"/>
                  </a:lnTo>
                  <a:lnTo>
                    <a:pt x="51105" y="206"/>
                  </a:lnTo>
                  <a:lnTo>
                    <a:pt x="50386" y="491"/>
                  </a:lnTo>
                  <a:lnTo>
                    <a:pt x="50066" y="343"/>
                  </a:lnTo>
                  <a:lnTo>
                    <a:pt x="49507" y="320"/>
                  </a:lnTo>
                  <a:lnTo>
                    <a:pt x="48548" y="514"/>
                  </a:lnTo>
                  <a:lnTo>
                    <a:pt x="47498" y="605"/>
                  </a:lnTo>
                  <a:lnTo>
                    <a:pt x="46905" y="616"/>
                  </a:lnTo>
                  <a:lnTo>
                    <a:pt x="46049" y="731"/>
                  </a:lnTo>
                  <a:lnTo>
                    <a:pt x="45901" y="913"/>
                  </a:lnTo>
                  <a:lnTo>
                    <a:pt x="46254" y="1084"/>
                  </a:lnTo>
                  <a:lnTo>
                    <a:pt x="46369" y="1313"/>
                  </a:lnTo>
                  <a:lnTo>
                    <a:pt x="46996" y="1529"/>
                  </a:lnTo>
                  <a:lnTo>
                    <a:pt x="48765" y="1484"/>
                  </a:lnTo>
                  <a:lnTo>
                    <a:pt x="49792" y="1564"/>
                  </a:lnTo>
                  <a:lnTo>
                    <a:pt x="48765" y="1769"/>
                  </a:lnTo>
                  <a:lnTo>
                    <a:pt x="48446" y="1712"/>
                  </a:lnTo>
                  <a:lnTo>
                    <a:pt x="47122" y="1689"/>
                  </a:lnTo>
                  <a:lnTo>
                    <a:pt x="46962" y="1997"/>
                  </a:lnTo>
                  <a:lnTo>
                    <a:pt x="47396" y="2248"/>
                  </a:lnTo>
                  <a:lnTo>
                    <a:pt x="46996" y="2477"/>
                  </a:lnTo>
                  <a:lnTo>
                    <a:pt x="45924" y="2625"/>
                  </a:lnTo>
                  <a:lnTo>
                    <a:pt x="45227" y="2876"/>
                  </a:lnTo>
                  <a:lnTo>
                    <a:pt x="45912" y="3002"/>
                  </a:lnTo>
                  <a:lnTo>
                    <a:pt x="46152" y="3424"/>
                  </a:lnTo>
                  <a:lnTo>
                    <a:pt x="45079" y="3139"/>
                  </a:lnTo>
                  <a:lnTo>
                    <a:pt x="44725" y="3184"/>
                  </a:lnTo>
                  <a:lnTo>
                    <a:pt x="44440" y="3675"/>
                  </a:lnTo>
                  <a:lnTo>
                    <a:pt x="43299" y="3823"/>
                  </a:lnTo>
                  <a:lnTo>
                    <a:pt x="43013" y="4154"/>
                  </a:lnTo>
                  <a:lnTo>
                    <a:pt x="43972" y="4200"/>
                  </a:lnTo>
                  <a:lnTo>
                    <a:pt x="44668" y="4280"/>
                  </a:lnTo>
                  <a:lnTo>
                    <a:pt x="46334" y="4166"/>
                  </a:lnTo>
                  <a:lnTo>
                    <a:pt x="47533" y="4371"/>
                  </a:lnTo>
                  <a:lnTo>
                    <a:pt x="49336" y="3937"/>
                  </a:lnTo>
                  <a:lnTo>
                    <a:pt x="49473" y="3789"/>
                  </a:lnTo>
                  <a:lnTo>
                    <a:pt x="48560" y="3812"/>
                  </a:lnTo>
                  <a:lnTo>
                    <a:pt x="48640" y="3652"/>
                  </a:lnTo>
                  <a:lnTo>
                    <a:pt x="49564" y="3458"/>
                  </a:lnTo>
                  <a:lnTo>
                    <a:pt x="50078" y="3184"/>
                  </a:lnTo>
                  <a:lnTo>
                    <a:pt x="51048" y="3002"/>
                  </a:lnTo>
                  <a:lnTo>
                    <a:pt x="51755" y="2773"/>
                  </a:lnTo>
                  <a:lnTo>
                    <a:pt x="51641" y="2454"/>
                  </a:lnTo>
                  <a:lnTo>
                    <a:pt x="52120" y="2340"/>
                  </a:lnTo>
                  <a:lnTo>
                    <a:pt x="51504" y="2260"/>
                  </a:lnTo>
                  <a:lnTo>
                    <a:pt x="53090" y="2203"/>
                  </a:lnTo>
                  <a:lnTo>
                    <a:pt x="53547" y="2077"/>
                  </a:lnTo>
                  <a:lnTo>
                    <a:pt x="54665" y="1963"/>
                  </a:lnTo>
                  <a:lnTo>
                    <a:pt x="56001" y="1461"/>
                  </a:lnTo>
                  <a:lnTo>
                    <a:pt x="56971" y="1301"/>
                  </a:lnTo>
                  <a:lnTo>
                    <a:pt x="58431" y="947"/>
                  </a:lnTo>
                  <a:lnTo>
                    <a:pt x="57381" y="947"/>
                  </a:lnTo>
                  <a:lnTo>
                    <a:pt x="57941" y="822"/>
                  </a:lnTo>
                  <a:lnTo>
                    <a:pt x="59219" y="708"/>
                  </a:lnTo>
                  <a:lnTo>
                    <a:pt x="60600" y="479"/>
                  </a:lnTo>
                  <a:lnTo>
                    <a:pt x="60759" y="320"/>
                  </a:lnTo>
                  <a:lnTo>
                    <a:pt x="60018" y="171"/>
                  </a:lnTo>
                  <a:lnTo>
                    <a:pt x="59059" y="114"/>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57" name="Google Shape;1357;p37"/>
            <p:cNvSpPr/>
            <p:nvPr/>
          </p:nvSpPr>
          <p:spPr>
            <a:xfrm>
              <a:off x="3828675" y="2029950"/>
              <a:ext cx="78200" cy="45675"/>
            </a:xfrm>
            <a:custGeom>
              <a:rect b="b" l="l" r="r" t="t"/>
              <a:pathLst>
                <a:path extrusionOk="0" h="1827" w="3128">
                  <a:moveTo>
                    <a:pt x="2500" y="274"/>
                  </a:moveTo>
                  <a:lnTo>
                    <a:pt x="1724" y="0"/>
                  </a:lnTo>
                  <a:lnTo>
                    <a:pt x="1587" y="195"/>
                  </a:lnTo>
                  <a:lnTo>
                    <a:pt x="982" y="195"/>
                  </a:lnTo>
                  <a:lnTo>
                    <a:pt x="799" y="343"/>
                  </a:lnTo>
                  <a:lnTo>
                    <a:pt x="468" y="252"/>
                  </a:lnTo>
                  <a:lnTo>
                    <a:pt x="503" y="480"/>
                  </a:lnTo>
                  <a:lnTo>
                    <a:pt x="1" y="982"/>
                  </a:lnTo>
                  <a:lnTo>
                    <a:pt x="1" y="1381"/>
                  </a:lnTo>
                  <a:lnTo>
                    <a:pt x="343" y="1256"/>
                  </a:lnTo>
                  <a:lnTo>
                    <a:pt x="605" y="1644"/>
                  </a:lnTo>
                  <a:lnTo>
                    <a:pt x="913" y="1826"/>
                  </a:lnTo>
                  <a:lnTo>
                    <a:pt x="1256" y="1781"/>
                  </a:lnTo>
                  <a:lnTo>
                    <a:pt x="1644" y="1484"/>
                  </a:lnTo>
                  <a:lnTo>
                    <a:pt x="1769" y="1621"/>
                  </a:lnTo>
                  <a:lnTo>
                    <a:pt x="2112" y="1598"/>
                  </a:lnTo>
                  <a:lnTo>
                    <a:pt x="2237" y="1244"/>
                  </a:lnTo>
                  <a:lnTo>
                    <a:pt x="2785" y="1359"/>
                  </a:lnTo>
                  <a:lnTo>
                    <a:pt x="3082" y="1199"/>
                  </a:lnTo>
                  <a:lnTo>
                    <a:pt x="3127" y="845"/>
                  </a:lnTo>
                  <a:lnTo>
                    <a:pt x="2751" y="811"/>
                  </a:lnTo>
                  <a:lnTo>
                    <a:pt x="2431" y="651"/>
                  </a:lnTo>
                  <a:lnTo>
                    <a:pt x="2523" y="423"/>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58" name="Google Shape;1358;p37"/>
            <p:cNvSpPr/>
            <p:nvPr/>
          </p:nvSpPr>
          <p:spPr>
            <a:xfrm>
              <a:off x="2331975" y="3510975"/>
              <a:ext cx="267625" cy="852800"/>
            </a:xfrm>
            <a:custGeom>
              <a:rect b="b" l="l" r="r" t="t"/>
              <a:pathLst>
                <a:path extrusionOk="0" h="34112" w="10705">
                  <a:moveTo>
                    <a:pt x="8742" y="31555"/>
                  </a:moveTo>
                  <a:lnTo>
                    <a:pt x="8217" y="31452"/>
                  </a:lnTo>
                  <a:lnTo>
                    <a:pt x="7749" y="31817"/>
                  </a:lnTo>
                  <a:lnTo>
                    <a:pt x="7772" y="32399"/>
                  </a:lnTo>
                  <a:lnTo>
                    <a:pt x="7601" y="32799"/>
                  </a:lnTo>
                  <a:lnTo>
                    <a:pt x="6574" y="32479"/>
                  </a:lnTo>
                  <a:lnTo>
                    <a:pt x="5341" y="31909"/>
                  </a:lnTo>
                  <a:lnTo>
                    <a:pt x="4702" y="31726"/>
                  </a:lnTo>
                  <a:lnTo>
                    <a:pt x="6083" y="32696"/>
                  </a:lnTo>
                  <a:lnTo>
                    <a:pt x="6984" y="33152"/>
                  </a:lnTo>
                  <a:lnTo>
                    <a:pt x="8057" y="33643"/>
                  </a:lnTo>
                  <a:lnTo>
                    <a:pt x="8810" y="33769"/>
                  </a:lnTo>
                  <a:lnTo>
                    <a:pt x="9427" y="34020"/>
                  </a:lnTo>
                  <a:lnTo>
                    <a:pt x="9849" y="34088"/>
                  </a:lnTo>
                  <a:lnTo>
                    <a:pt x="10180" y="34111"/>
                  </a:lnTo>
                  <a:lnTo>
                    <a:pt x="10636" y="33849"/>
                  </a:lnTo>
                  <a:lnTo>
                    <a:pt x="10705" y="33506"/>
                  </a:lnTo>
                  <a:lnTo>
                    <a:pt x="10294" y="33483"/>
                  </a:lnTo>
                  <a:lnTo>
                    <a:pt x="9586" y="33483"/>
                  </a:lnTo>
                  <a:close/>
                  <a:moveTo>
                    <a:pt x="1997" y="3549"/>
                  </a:moveTo>
                  <a:lnTo>
                    <a:pt x="1472" y="2545"/>
                  </a:lnTo>
                  <a:lnTo>
                    <a:pt x="1621" y="1655"/>
                  </a:lnTo>
                  <a:lnTo>
                    <a:pt x="1164" y="1267"/>
                  </a:lnTo>
                  <a:lnTo>
                    <a:pt x="993" y="616"/>
                  </a:lnTo>
                  <a:lnTo>
                    <a:pt x="548" y="0"/>
                  </a:lnTo>
                  <a:lnTo>
                    <a:pt x="377" y="468"/>
                  </a:lnTo>
                  <a:lnTo>
                    <a:pt x="0" y="696"/>
                  </a:lnTo>
                  <a:lnTo>
                    <a:pt x="297" y="1986"/>
                  </a:lnTo>
                  <a:lnTo>
                    <a:pt x="514" y="3469"/>
                  </a:lnTo>
                  <a:lnTo>
                    <a:pt x="491" y="5489"/>
                  </a:lnTo>
                  <a:lnTo>
                    <a:pt x="491" y="7372"/>
                  </a:lnTo>
                  <a:lnTo>
                    <a:pt x="628" y="9130"/>
                  </a:lnTo>
                  <a:lnTo>
                    <a:pt x="354" y="10248"/>
                  </a:lnTo>
                  <a:lnTo>
                    <a:pt x="651" y="11355"/>
                  </a:lnTo>
                  <a:lnTo>
                    <a:pt x="582" y="12108"/>
                  </a:lnTo>
                  <a:lnTo>
                    <a:pt x="1039" y="13466"/>
                  </a:lnTo>
                  <a:lnTo>
                    <a:pt x="1027" y="14825"/>
                  </a:lnTo>
                  <a:lnTo>
                    <a:pt x="856" y="16274"/>
                  </a:lnTo>
                  <a:lnTo>
                    <a:pt x="765" y="17769"/>
                  </a:lnTo>
                  <a:lnTo>
                    <a:pt x="468" y="17803"/>
                  </a:lnTo>
                  <a:lnTo>
                    <a:pt x="810" y="18842"/>
                  </a:lnTo>
                  <a:lnTo>
                    <a:pt x="1278" y="19743"/>
                  </a:lnTo>
                  <a:lnTo>
                    <a:pt x="1119" y="20359"/>
                  </a:lnTo>
                  <a:lnTo>
                    <a:pt x="1392" y="22014"/>
                  </a:lnTo>
                  <a:lnTo>
                    <a:pt x="1609" y="23270"/>
                  </a:lnTo>
                  <a:lnTo>
                    <a:pt x="2111" y="23395"/>
                  </a:lnTo>
                  <a:lnTo>
                    <a:pt x="1952" y="22299"/>
                  </a:lnTo>
                  <a:lnTo>
                    <a:pt x="2522" y="22528"/>
                  </a:lnTo>
                  <a:lnTo>
                    <a:pt x="2773" y="24331"/>
                  </a:lnTo>
                  <a:lnTo>
                    <a:pt x="1860" y="24034"/>
                  </a:lnTo>
                  <a:lnTo>
                    <a:pt x="2146" y="25495"/>
                  </a:lnTo>
                  <a:lnTo>
                    <a:pt x="1769" y="26271"/>
                  </a:lnTo>
                  <a:lnTo>
                    <a:pt x="2933" y="26533"/>
                  </a:lnTo>
                  <a:lnTo>
                    <a:pt x="2454" y="27218"/>
                  </a:lnTo>
                  <a:lnTo>
                    <a:pt x="2477" y="28074"/>
                  </a:lnTo>
                  <a:lnTo>
                    <a:pt x="3196" y="29580"/>
                  </a:lnTo>
                  <a:lnTo>
                    <a:pt x="3789" y="30174"/>
                  </a:lnTo>
                  <a:lnTo>
                    <a:pt x="3823" y="30687"/>
                  </a:lnTo>
                  <a:lnTo>
                    <a:pt x="4291" y="31224"/>
                  </a:lnTo>
                  <a:lnTo>
                    <a:pt x="5364" y="31726"/>
                  </a:lnTo>
                  <a:lnTo>
                    <a:pt x="5364" y="31726"/>
                  </a:lnTo>
                  <a:lnTo>
                    <a:pt x="6414" y="32319"/>
                  </a:lnTo>
                  <a:lnTo>
                    <a:pt x="7304" y="32605"/>
                  </a:lnTo>
                  <a:lnTo>
                    <a:pt x="7589" y="32593"/>
                  </a:lnTo>
                  <a:lnTo>
                    <a:pt x="7327" y="31783"/>
                  </a:lnTo>
                  <a:lnTo>
                    <a:pt x="7817" y="31463"/>
                  </a:lnTo>
                  <a:lnTo>
                    <a:pt x="8057" y="31258"/>
                  </a:lnTo>
                  <a:lnTo>
                    <a:pt x="8651" y="31258"/>
                  </a:lnTo>
                  <a:lnTo>
                    <a:pt x="7966" y="31121"/>
                  </a:lnTo>
                  <a:lnTo>
                    <a:pt x="6254" y="31007"/>
                  </a:lnTo>
                  <a:lnTo>
                    <a:pt x="5763" y="30493"/>
                  </a:lnTo>
                  <a:lnTo>
                    <a:pt x="5501" y="29843"/>
                  </a:lnTo>
                  <a:lnTo>
                    <a:pt x="5056" y="29900"/>
                  </a:lnTo>
                  <a:lnTo>
                    <a:pt x="4691" y="29580"/>
                  </a:lnTo>
                  <a:lnTo>
                    <a:pt x="4245" y="28645"/>
                  </a:lnTo>
                  <a:lnTo>
                    <a:pt x="4633" y="28257"/>
                  </a:lnTo>
                  <a:lnTo>
                    <a:pt x="4645" y="27697"/>
                  </a:lnTo>
                  <a:lnTo>
                    <a:pt x="4394" y="27241"/>
                  </a:lnTo>
                  <a:lnTo>
                    <a:pt x="4497" y="26488"/>
                  </a:lnTo>
                  <a:lnTo>
                    <a:pt x="4337" y="25324"/>
                  </a:lnTo>
                  <a:lnTo>
                    <a:pt x="4074" y="24787"/>
                  </a:lnTo>
                  <a:lnTo>
                    <a:pt x="4337" y="24639"/>
                  </a:lnTo>
                  <a:lnTo>
                    <a:pt x="4154" y="24308"/>
                  </a:lnTo>
                  <a:lnTo>
                    <a:pt x="3755" y="24125"/>
                  </a:lnTo>
                  <a:lnTo>
                    <a:pt x="3869" y="23749"/>
                  </a:lnTo>
                  <a:lnTo>
                    <a:pt x="3424" y="23418"/>
                  </a:lnTo>
                  <a:lnTo>
                    <a:pt x="2910" y="22414"/>
                  </a:lnTo>
                  <a:lnTo>
                    <a:pt x="3138" y="22242"/>
                  </a:lnTo>
                  <a:lnTo>
                    <a:pt x="2671" y="21158"/>
                  </a:lnTo>
                  <a:lnTo>
                    <a:pt x="2568" y="20245"/>
                  </a:lnTo>
                  <a:lnTo>
                    <a:pt x="2522" y="19424"/>
                  </a:lnTo>
                  <a:lnTo>
                    <a:pt x="2876" y="19081"/>
                  </a:lnTo>
                  <a:lnTo>
                    <a:pt x="2408" y="18191"/>
                  </a:lnTo>
                  <a:lnTo>
                    <a:pt x="2191" y="17347"/>
                  </a:lnTo>
                  <a:lnTo>
                    <a:pt x="2614" y="16730"/>
                  </a:lnTo>
                  <a:lnTo>
                    <a:pt x="2408" y="15966"/>
                  </a:lnTo>
                  <a:lnTo>
                    <a:pt x="2636" y="15076"/>
                  </a:lnTo>
                  <a:lnTo>
                    <a:pt x="2454" y="14231"/>
                  </a:lnTo>
                  <a:lnTo>
                    <a:pt x="2225" y="14060"/>
                  </a:lnTo>
                  <a:lnTo>
                    <a:pt x="1529" y="12508"/>
                  </a:lnTo>
                  <a:lnTo>
                    <a:pt x="1826" y="11583"/>
                  </a:lnTo>
                  <a:lnTo>
                    <a:pt x="1586" y="10693"/>
                  </a:lnTo>
                  <a:lnTo>
                    <a:pt x="1712" y="9872"/>
                  </a:lnTo>
                  <a:lnTo>
                    <a:pt x="2077" y="9027"/>
                  </a:lnTo>
                  <a:lnTo>
                    <a:pt x="2534" y="8457"/>
                  </a:lnTo>
                  <a:lnTo>
                    <a:pt x="2248" y="8103"/>
                  </a:lnTo>
                  <a:lnTo>
                    <a:pt x="2385" y="7817"/>
                  </a:lnTo>
                  <a:lnTo>
                    <a:pt x="2157" y="6300"/>
                  </a:lnTo>
                  <a:lnTo>
                    <a:pt x="2956" y="5843"/>
                  </a:lnTo>
                  <a:lnTo>
                    <a:pt x="3104" y="4907"/>
                  </a:lnTo>
                  <a:lnTo>
                    <a:pt x="2979" y="4679"/>
                  </a:lnTo>
                  <a:lnTo>
                    <a:pt x="2442" y="4805"/>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59" name="Google Shape;1359;p37"/>
            <p:cNvSpPr/>
            <p:nvPr/>
          </p:nvSpPr>
          <p:spPr>
            <a:xfrm>
              <a:off x="5085725" y="1906425"/>
              <a:ext cx="1024275" cy="792875"/>
            </a:xfrm>
            <a:custGeom>
              <a:rect b="b" l="l" r="r" t="t"/>
              <a:pathLst>
                <a:path extrusionOk="0" h="31715" w="40971">
                  <a:moveTo>
                    <a:pt x="32514" y="31269"/>
                  </a:moveTo>
                  <a:lnTo>
                    <a:pt x="32605" y="30756"/>
                  </a:lnTo>
                  <a:lnTo>
                    <a:pt x="32891" y="30356"/>
                  </a:lnTo>
                  <a:lnTo>
                    <a:pt x="32662" y="30003"/>
                  </a:lnTo>
                  <a:lnTo>
                    <a:pt x="32206" y="29991"/>
                  </a:lnTo>
                  <a:lnTo>
                    <a:pt x="31373" y="30242"/>
                  </a:lnTo>
                  <a:lnTo>
                    <a:pt x="31065" y="30642"/>
                  </a:lnTo>
                  <a:lnTo>
                    <a:pt x="31202" y="31429"/>
                  </a:lnTo>
                  <a:lnTo>
                    <a:pt x="31898" y="31714"/>
                  </a:lnTo>
                  <a:close/>
                  <a:moveTo>
                    <a:pt x="34397" y="3241"/>
                  </a:moveTo>
                  <a:lnTo>
                    <a:pt x="33530" y="2374"/>
                  </a:lnTo>
                  <a:lnTo>
                    <a:pt x="32902" y="1849"/>
                  </a:lnTo>
                  <a:lnTo>
                    <a:pt x="32354" y="1461"/>
                  </a:lnTo>
                  <a:lnTo>
                    <a:pt x="31259" y="593"/>
                  </a:lnTo>
                  <a:lnTo>
                    <a:pt x="30414" y="263"/>
                  </a:lnTo>
                  <a:lnTo>
                    <a:pt x="29204" y="0"/>
                  </a:lnTo>
                  <a:lnTo>
                    <a:pt x="28326" y="34"/>
                  </a:lnTo>
                  <a:lnTo>
                    <a:pt x="27595" y="194"/>
                  </a:lnTo>
                  <a:lnTo>
                    <a:pt x="27356" y="616"/>
                  </a:lnTo>
                  <a:lnTo>
                    <a:pt x="27881" y="833"/>
                  </a:lnTo>
                  <a:lnTo>
                    <a:pt x="28234" y="1301"/>
                  </a:lnTo>
                  <a:lnTo>
                    <a:pt x="28063" y="1586"/>
                  </a:lnTo>
                  <a:lnTo>
                    <a:pt x="28075" y="2511"/>
                  </a:lnTo>
                  <a:lnTo>
                    <a:pt x="28349" y="2899"/>
                  </a:lnTo>
                  <a:lnTo>
                    <a:pt x="27721" y="3458"/>
                  </a:lnTo>
                  <a:lnTo>
                    <a:pt x="26682" y="3127"/>
                  </a:lnTo>
                  <a:lnTo>
                    <a:pt x="26762" y="3789"/>
                  </a:lnTo>
                  <a:lnTo>
                    <a:pt x="26808" y="4668"/>
                  </a:lnTo>
                  <a:lnTo>
                    <a:pt x="27196" y="5044"/>
                  </a:lnTo>
                  <a:lnTo>
                    <a:pt x="27538" y="4930"/>
                  </a:lnTo>
                  <a:lnTo>
                    <a:pt x="28303" y="5067"/>
                  </a:lnTo>
                  <a:lnTo>
                    <a:pt x="28668" y="4736"/>
                  </a:lnTo>
                  <a:lnTo>
                    <a:pt x="29387" y="5021"/>
                  </a:lnTo>
                  <a:lnTo>
                    <a:pt x="30414" y="5638"/>
                  </a:lnTo>
                  <a:lnTo>
                    <a:pt x="30517" y="5957"/>
                  </a:lnTo>
                  <a:lnTo>
                    <a:pt x="29901" y="5854"/>
                  </a:lnTo>
                  <a:lnTo>
                    <a:pt x="28931" y="5969"/>
                  </a:lnTo>
                  <a:lnTo>
                    <a:pt x="28588" y="6220"/>
                  </a:lnTo>
                  <a:lnTo>
                    <a:pt x="28394" y="6813"/>
                  </a:lnTo>
                  <a:lnTo>
                    <a:pt x="27493" y="7155"/>
                  </a:lnTo>
                  <a:lnTo>
                    <a:pt x="27048" y="7623"/>
                  </a:lnTo>
                  <a:lnTo>
                    <a:pt x="26214" y="7441"/>
                  </a:lnTo>
                  <a:lnTo>
                    <a:pt x="25758" y="7361"/>
                  </a:lnTo>
                  <a:lnTo>
                    <a:pt x="25701" y="7931"/>
                  </a:lnTo>
                  <a:lnTo>
                    <a:pt x="26112" y="8262"/>
                  </a:lnTo>
                  <a:lnTo>
                    <a:pt x="26386" y="8559"/>
                  </a:lnTo>
                  <a:lnTo>
                    <a:pt x="26020" y="8844"/>
                  </a:lnTo>
                  <a:lnTo>
                    <a:pt x="25758" y="9324"/>
                  </a:lnTo>
                  <a:lnTo>
                    <a:pt x="25050" y="9632"/>
                  </a:lnTo>
                  <a:lnTo>
                    <a:pt x="23989" y="9666"/>
                  </a:lnTo>
                  <a:lnTo>
                    <a:pt x="22951" y="9974"/>
                  </a:lnTo>
                  <a:lnTo>
                    <a:pt x="22323" y="10442"/>
                  </a:lnTo>
                  <a:lnTo>
                    <a:pt x="21866" y="10157"/>
                  </a:lnTo>
                  <a:lnTo>
                    <a:pt x="20988" y="10180"/>
                  </a:lnTo>
                  <a:lnTo>
                    <a:pt x="19664" y="9632"/>
                  </a:lnTo>
                  <a:lnTo>
                    <a:pt x="18876" y="9506"/>
                  </a:lnTo>
                  <a:lnTo>
                    <a:pt x="17963" y="9620"/>
                  </a:lnTo>
                  <a:lnTo>
                    <a:pt x="16366" y="9438"/>
                  </a:lnTo>
                  <a:lnTo>
                    <a:pt x="15578" y="9449"/>
                  </a:lnTo>
                  <a:lnTo>
                    <a:pt x="14905" y="8936"/>
                  </a:lnTo>
                  <a:lnTo>
                    <a:pt x="14209" y="8125"/>
                  </a:lnTo>
                  <a:lnTo>
                    <a:pt x="13730" y="8023"/>
                  </a:lnTo>
                  <a:lnTo>
                    <a:pt x="12600" y="7475"/>
                  </a:lnTo>
                  <a:lnTo>
                    <a:pt x="11573" y="7349"/>
                  </a:lnTo>
                  <a:lnTo>
                    <a:pt x="10660" y="7213"/>
                  </a:lnTo>
                  <a:lnTo>
                    <a:pt x="10226" y="6825"/>
                  </a:lnTo>
                  <a:lnTo>
                    <a:pt x="10043" y="5786"/>
                  </a:lnTo>
                  <a:lnTo>
                    <a:pt x="9222" y="5067"/>
                  </a:lnTo>
                  <a:lnTo>
                    <a:pt x="8058" y="4736"/>
                  </a:lnTo>
                  <a:lnTo>
                    <a:pt x="7247" y="4268"/>
                  </a:lnTo>
                  <a:lnTo>
                    <a:pt x="6779" y="3641"/>
                  </a:lnTo>
                  <a:lnTo>
                    <a:pt x="6540" y="3709"/>
                  </a:lnTo>
                  <a:lnTo>
                    <a:pt x="6277" y="4314"/>
                  </a:lnTo>
                  <a:lnTo>
                    <a:pt x="5741" y="4394"/>
                  </a:lnTo>
                  <a:lnTo>
                    <a:pt x="6095" y="5284"/>
                  </a:lnTo>
                  <a:lnTo>
                    <a:pt x="5867" y="5683"/>
                  </a:lnTo>
                  <a:lnTo>
                    <a:pt x="4337" y="5398"/>
                  </a:lnTo>
                  <a:lnTo>
                    <a:pt x="4486" y="6984"/>
                  </a:lnTo>
                  <a:lnTo>
                    <a:pt x="4200" y="7178"/>
                  </a:lnTo>
                  <a:lnTo>
                    <a:pt x="2911" y="7521"/>
                  </a:lnTo>
                  <a:lnTo>
                    <a:pt x="4155" y="9050"/>
                  </a:lnTo>
                  <a:lnTo>
                    <a:pt x="3744" y="9278"/>
                  </a:lnTo>
                  <a:lnTo>
                    <a:pt x="3984" y="9780"/>
                  </a:lnTo>
                  <a:lnTo>
                    <a:pt x="3949" y="9974"/>
                  </a:lnTo>
                  <a:lnTo>
                    <a:pt x="2979" y="10465"/>
                  </a:lnTo>
                  <a:lnTo>
                    <a:pt x="2842" y="10807"/>
                  </a:lnTo>
                  <a:lnTo>
                    <a:pt x="1929" y="10921"/>
                  </a:lnTo>
                  <a:lnTo>
                    <a:pt x="1838" y="11492"/>
                  </a:lnTo>
                  <a:lnTo>
                    <a:pt x="1028" y="11355"/>
                  </a:lnTo>
                  <a:lnTo>
                    <a:pt x="571" y="11526"/>
                  </a:lnTo>
                  <a:lnTo>
                    <a:pt x="1" y="11960"/>
                  </a:lnTo>
                  <a:lnTo>
                    <a:pt x="160" y="12177"/>
                  </a:lnTo>
                  <a:lnTo>
                    <a:pt x="12" y="12382"/>
                  </a:lnTo>
                  <a:lnTo>
                    <a:pt x="446" y="13227"/>
                  </a:lnTo>
                  <a:lnTo>
                    <a:pt x="674" y="13147"/>
                  </a:lnTo>
                  <a:lnTo>
                    <a:pt x="1176" y="13341"/>
                  </a:lnTo>
                  <a:lnTo>
                    <a:pt x="1256" y="13695"/>
                  </a:lnTo>
                  <a:lnTo>
                    <a:pt x="1518" y="14231"/>
                  </a:lnTo>
                  <a:lnTo>
                    <a:pt x="1712" y="14493"/>
                  </a:lnTo>
                  <a:lnTo>
                    <a:pt x="2386" y="14927"/>
                  </a:lnTo>
                  <a:lnTo>
                    <a:pt x="2797" y="15635"/>
                  </a:lnTo>
                  <a:lnTo>
                    <a:pt x="4143" y="16011"/>
                  </a:lnTo>
                  <a:lnTo>
                    <a:pt x="5227" y="17084"/>
                  </a:lnTo>
                  <a:lnTo>
                    <a:pt x="5342" y="17826"/>
                  </a:lnTo>
                  <a:lnTo>
                    <a:pt x="5764" y="18294"/>
                  </a:lnTo>
                  <a:lnTo>
                    <a:pt x="5855" y="18762"/>
                  </a:lnTo>
                  <a:lnTo>
                    <a:pt x="5262" y="18636"/>
                  </a:lnTo>
                  <a:lnTo>
                    <a:pt x="5718" y="19629"/>
                  </a:lnTo>
                  <a:lnTo>
                    <a:pt x="6608" y="20200"/>
                  </a:lnTo>
                  <a:lnTo>
                    <a:pt x="7818" y="20827"/>
                  </a:lnTo>
                  <a:lnTo>
                    <a:pt x="8092" y="20622"/>
                  </a:lnTo>
                  <a:lnTo>
                    <a:pt x="8765" y="20907"/>
                  </a:lnTo>
                  <a:lnTo>
                    <a:pt x="9678" y="21489"/>
                  </a:lnTo>
                  <a:lnTo>
                    <a:pt x="10135" y="21615"/>
                  </a:lnTo>
                  <a:lnTo>
                    <a:pt x="10488" y="22060"/>
                  </a:lnTo>
                  <a:lnTo>
                    <a:pt x="11128" y="22231"/>
                  </a:lnTo>
                  <a:lnTo>
                    <a:pt x="11847" y="22630"/>
                  </a:lnTo>
                  <a:lnTo>
                    <a:pt x="12759" y="22847"/>
                  </a:lnTo>
                  <a:lnTo>
                    <a:pt x="13684" y="22927"/>
                  </a:lnTo>
                  <a:lnTo>
                    <a:pt x="14106" y="22733"/>
                  </a:lnTo>
                  <a:lnTo>
                    <a:pt x="14323" y="23452"/>
                  </a:lnTo>
                  <a:lnTo>
                    <a:pt x="14700" y="22767"/>
                  </a:lnTo>
                  <a:lnTo>
                    <a:pt x="15065" y="22539"/>
                  </a:lnTo>
                  <a:lnTo>
                    <a:pt x="15670" y="22756"/>
                  </a:lnTo>
                  <a:lnTo>
                    <a:pt x="16080" y="22767"/>
                  </a:lnTo>
                  <a:lnTo>
                    <a:pt x="16468" y="23030"/>
                  </a:lnTo>
                  <a:lnTo>
                    <a:pt x="17062" y="22916"/>
                  </a:lnTo>
                  <a:lnTo>
                    <a:pt x="17621" y="22231"/>
                  </a:lnTo>
                  <a:lnTo>
                    <a:pt x="18374" y="21660"/>
                  </a:lnTo>
                  <a:lnTo>
                    <a:pt x="19070" y="21877"/>
                  </a:lnTo>
                  <a:lnTo>
                    <a:pt x="19527" y="21501"/>
                  </a:lnTo>
                  <a:lnTo>
                    <a:pt x="20029" y="22060"/>
                  </a:lnTo>
                  <a:lnTo>
                    <a:pt x="19858" y="22448"/>
                  </a:lnTo>
                  <a:lnTo>
                    <a:pt x="20725" y="22573"/>
                  </a:lnTo>
                  <a:lnTo>
                    <a:pt x="21159" y="22516"/>
                  </a:lnTo>
                  <a:lnTo>
                    <a:pt x="21547" y="23041"/>
                  </a:lnTo>
                  <a:lnTo>
                    <a:pt x="21923" y="23258"/>
                  </a:lnTo>
                  <a:lnTo>
                    <a:pt x="22117" y="23954"/>
                  </a:lnTo>
                  <a:lnTo>
                    <a:pt x="22232" y="24707"/>
                  </a:lnTo>
                  <a:lnTo>
                    <a:pt x="21638" y="25472"/>
                  </a:lnTo>
                  <a:lnTo>
                    <a:pt x="21741" y="26533"/>
                  </a:lnTo>
                  <a:lnTo>
                    <a:pt x="22540" y="26396"/>
                  </a:lnTo>
                  <a:lnTo>
                    <a:pt x="22871" y="27218"/>
                  </a:lnTo>
                  <a:lnTo>
                    <a:pt x="23396" y="27412"/>
                  </a:lnTo>
                  <a:lnTo>
                    <a:pt x="23282" y="28154"/>
                  </a:lnTo>
                  <a:lnTo>
                    <a:pt x="23921" y="28496"/>
                  </a:lnTo>
                  <a:lnTo>
                    <a:pt x="24286" y="28667"/>
                  </a:lnTo>
                  <a:lnTo>
                    <a:pt x="24822" y="28405"/>
                  </a:lnTo>
                  <a:lnTo>
                    <a:pt x="24913" y="28782"/>
                  </a:lnTo>
                  <a:lnTo>
                    <a:pt x="25005" y="28987"/>
                  </a:lnTo>
                  <a:lnTo>
                    <a:pt x="25427" y="29010"/>
                  </a:lnTo>
                  <a:lnTo>
                    <a:pt x="25153" y="27983"/>
                  </a:lnTo>
                  <a:lnTo>
                    <a:pt x="25541" y="27834"/>
                  </a:lnTo>
                  <a:lnTo>
                    <a:pt x="25918" y="27617"/>
                  </a:lnTo>
                  <a:lnTo>
                    <a:pt x="26534" y="27617"/>
                  </a:lnTo>
                  <a:lnTo>
                    <a:pt x="27287" y="27526"/>
                  </a:lnTo>
                  <a:lnTo>
                    <a:pt x="27881" y="27035"/>
                  </a:lnTo>
                  <a:lnTo>
                    <a:pt x="28303" y="27378"/>
                  </a:lnTo>
                  <a:lnTo>
                    <a:pt x="29045" y="27538"/>
                  </a:lnTo>
                  <a:lnTo>
                    <a:pt x="29022" y="28063"/>
                  </a:lnTo>
                  <a:lnTo>
                    <a:pt x="29444" y="28439"/>
                  </a:lnTo>
                  <a:lnTo>
                    <a:pt x="30289" y="28667"/>
                  </a:lnTo>
                  <a:lnTo>
                    <a:pt x="30631" y="28519"/>
                  </a:lnTo>
                  <a:lnTo>
                    <a:pt x="31727" y="28804"/>
                  </a:lnTo>
                  <a:lnTo>
                    <a:pt x="31601" y="29158"/>
                  </a:lnTo>
                  <a:lnTo>
                    <a:pt x="31909" y="29820"/>
                  </a:lnTo>
                  <a:lnTo>
                    <a:pt x="32343" y="29763"/>
                  </a:lnTo>
                  <a:lnTo>
                    <a:pt x="32457" y="28804"/>
                  </a:lnTo>
                  <a:lnTo>
                    <a:pt x="33256" y="28679"/>
                  </a:lnTo>
                  <a:lnTo>
                    <a:pt x="34283" y="28222"/>
                  </a:lnTo>
                  <a:lnTo>
                    <a:pt x="34637" y="27766"/>
                  </a:lnTo>
                  <a:lnTo>
                    <a:pt x="34968" y="28063"/>
                  </a:lnTo>
                  <a:lnTo>
                    <a:pt x="35367" y="27652"/>
                  </a:lnTo>
                  <a:lnTo>
                    <a:pt x="36234" y="27549"/>
                  </a:lnTo>
                  <a:lnTo>
                    <a:pt x="37182" y="26796"/>
                  </a:lnTo>
                  <a:lnTo>
                    <a:pt x="38072" y="25951"/>
                  </a:lnTo>
                  <a:lnTo>
                    <a:pt x="38551" y="24867"/>
                  </a:lnTo>
                  <a:lnTo>
                    <a:pt x="38871" y="23669"/>
                  </a:lnTo>
                  <a:lnTo>
                    <a:pt x="39179" y="22687"/>
                  </a:lnTo>
                  <a:lnTo>
                    <a:pt x="39578" y="22619"/>
                  </a:lnTo>
                  <a:lnTo>
                    <a:pt x="39555" y="21889"/>
                  </a:lnTo>
                  <a:lnTo>
                    <a:pt x="39441" y="21158"/>
                  </a:lnTo>
                  <a:lnTo>
                    <a:pt x="38905" y="20873"/>
                  </a:lnTo>
                  <a:lnTo>
                    <a:pt x="38551" y="20394"/>
                  </a:lnTo>
                  <a:lnTo>
                    <a:pt x="38950" y="20143"/>
                  </a:lnTo>
                  <a:lnTo>
                    <a:pt x="38722" y="19481"/>
                  </a:lnTo>
                  <a:lnTo>
                    <a:pt x="37946" y="18773"/>
                  </a:lnTo>
                  <a:lnTo>
                    <a:pt x="37182" y="17951"/>
                  </a:lnTo>
                  <a:lnTo>
                    <a:pt x="36520" y="17050"/>
                  </a:lnTo>
                  <a:lnTo>
                    <a:pt x="35504" y="16548"/>
                  </a:lnTo>
                  <a:lnTo>
                    <a:pt x="35641" y="15897"/>
                  </a:lnTo>
                  <a:lnTo>
                    <a:pt x="36177" y="15441"/>
                  </a:lnTo>
                  <a:lnTo>
                    <a:pt x="36326" y="14939"/>
                  </a:lnTo>
                  <a:lnTo>
                    <a:pt x="37273" y="14687"/>
                  </a:lnTo>
                  <a:lnTo>
                    <a:pt x="36931" y="14197"/>
                  </a:lnTo>
                  <a:lnTo>
                    <a:pt x="36451" y="14174"/>
                  </a:lnTo>
                  <a:lnTo>
                    <a:pt x="35618" y="13809"/>
                  </a:lnTo>
                  <a:lnTo>
                    <a:pt x="35070" y="14471"/>
                  </a:lnTo>
                  <a:lnTo>
                    <a:pt x="34363" y="14197"/>
                  </a:lnTo>
                  <a:lnTo>
                    <a:pt x="34157" y="13786"/>
                  </a:lnTo>
                  <a:lnTo>
                    <a:pt x="33484" y="13638"/>
                  </a:lnTo>
                  <a:lnTo>
                    <a:pt x="32811" y="13010"/>
                  </a:lnTo>
                  <a:lnTo>
                    <a:pt x="32982" y="12588"/>
                  </a:lnTo>
                  <a:lnTo>
                    <a:pt x="33701" y="12542"/>
                  </a:lnTo>
                  <a:lnTo>
                    <a:pt x="33872" y="11960"/>
                  </a:lnTo>
                  <a:lnTo>
                    <a:pt x="34386" y="11332"/>
                  </a:lnTo>
                  <a:lnTo>
                    <a:pt x="34865" y="11013"/>
                  </a:lnTo>
                  <a:lnTo>
                    <a:pt x="35493" y="11492"/>
                  </a:lnTo>
                  <a:lnTo>
                    <a:pt x="35219" y="12086"/>
                  </a:lnTo>
                  <a:lnTo>
                    <a:pt x="35550" y="12439"/>
                  </a:lnTo>
                  <a:lnTo>
                    <a:pt x="35356" y="12873"/>
                  </a:lnTo>
                  <a:lnTo>
                    <a:pt x="36040" y="12610"/>
                  </a:lnTo>
                  <a:lnTo>
                    <a:pt x="36383" y="12200"/>
                  </a:lnTo>
                  <a:lnTo>
                    <a:pt x="37273" y="11926"/>
                  </a:lnTo>
                  <a:lnTo>
                    <a:pt x="37581" y="11355"/>
                  </a:lnTo>
                  <a:lnTo>
                    <a:pt x="38117" y="10876"/>
                  </a:lnTo>
                  <a:lnTo>
                    <a:pt x="38266" y="10248"/>
                  </a:lnTo>
                  <a:lnTo>
                    <a:pt x="38779" y="10533"/>
                  </a:lnTo>
                  <a:lnTo>
                    <a:pt x="39430" y="10556"/>
                  </a:lnTo>
                  <a:lnTo>
                    <a:pt x="39042" y="10088"/>
                  </a:lnTo>
                  <a:lnTo>
                    <a:pt x="39943" y="9723"/>
                  </a:lnTo>
                  <a:lnTo>
                    <a:pt x="39932" y="9221"/>
                  </a:lnTo>
                  <a:lnTo>
                    <a:pt x="40719" y="9735"/>
                  </a:lnTo>
                  <a:lnTo>
                    <a:pt x="40719" y="9735"/>
                  </a:lnTo>
                  <a:lnTo>
                    <a:pt x="40445" y="9290"/>
                  </a:lnTo>
                  <a:lnTo>
                    <a:pt x="40799" y="9278"/>
                  </a:lnTo>
                  <a:lnTo>
                    <a:pt x="40263" y="8240"/>
                  </a:lnTo>
                  <a:lnTo>
                    <a:pt x="39590" y="7475"/>
                  </a:lnTo>
                  <a:lnTo>
                    <a:pt x="40000" y="7167"/>
                  </a:lnTo>
                  <a:lnTo>
                    <a:pt x="40970" y="7327"/>
                  </a:lnTo>
                  <a:lnTo>
                    <a:pt x="40891" y="6471"/>
                  </a:lnTo>
                  <a:lnTo>
                    <a:pt x="40491" y="5501"/>
                  </a:lnTo>
                  <a:lnTo>
                    <a:pt x="40548" y="5170"/>
                  </a:lnTo>
                  <a:lnTo>
                    <a:pt x="40354" y="4371"/>
                  </a:lnTo>
                  <a:lnTo>
                    <a:pt x="39373" y="4622"/>
                  </a:lnTo>
                  <a:lnTo>
                    <a:pt x="39008" y="4987"/>
                  </a:lnTo>
                  <a:lnTo>
                    <a:pt x="37935" y="4987"/>
                  </a:lnTo>
                  <a:lnTo>
                    <a:pt x="37079" y="4154"/>
                  </a:lnTo>
                  <a:lnTo>
                    <a:pt x="35812" y="3515"/>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60" name="Google Shape;1360;p37"/>
            <p:cNvSpPr/>
            <p:nvPr/>
          </p:nvSpPr>
          <p:spPr>
            <a:xfrm>
              <a:off x="3549350" y="2873300"/>
              <a:ext cx="120725" cy="140400"/>
            </a:xfrm>
            <a:custGeom>
              <a:rect b="b" l="l" r="r" t="t"/>
              <a:pathLst>
                <a:path extrusionOk="0" h="5616" w="4829">
                  <a:moveTo>
                    <a:pt x="2569" y="149"/>
                  </a:moveTo>
                  <a:lnTo>
                    <a:pt x="2249" y="275"/>
                  </a:lnTo>
                  <a:lnTo>
                    <a:pt x="2055" y="389"/>
                  </a:lnTo>
                  <a:lnTo>
                    <a:pt x="1930" y="1"/>
                  </a:lnTo>
                  <a:lnTo>
                    <a:pt x="1701" y="104"/>
                  </a:lnTo>
                  <a:lnTo>
                    <a:pt x="1564" y="81"/>
                  </a:lnTo>
                  <a:lnTo>
                    <a:pt x="1416" y="355"/>
                  </a:lnTo>
                  <a:lnTo>
                    <a:pt x="800" y="343"/>
                  </a:lnTo>
                  <a:lnTo>
                    <a:pt x="572" y="195"/>
                  </a:lnTo>
                  <a:lnTo>
                    <a:pt x="480" y="286"/>
                  </a:lnTo>
                  <a:lnTo>
                    <a:pt x="321" y="355"/>
                  </a:lnTo>
                  <a:lnTo>
                    <a:pt x="252" y="674"/>
                  </a:lnTo>
                  <a:lnTo>
                    <a:pt x="435" y="1039"/>
                  </a:lnTo>
                  <a:lnTo>
                    <a:pt x="617" y="1770"/>
                  </a:lnTo>
                  <a:lnTo>
                    <a:pt x="332" y="1884"/>
                  </a:lnTo>
                  <a:lnTo>
                    <a:pt x="252" y="2009"/>
                  </a:lnTo>
                  <a:lnTo>
                    <a:pt x="298" y="2181"/>
                  </a:lnTo>
                  <a:lnTo>
                    <a:pt x="263" y="2580"/>
                  </a:lnTo>
                  <a:lnTo>
                    <a:pt x="138" y="2580"/>
                  </a:lnTo>
                  <a:lnTo>
                    <a:pt x="92" y="2843"/>
                  </a:lnTo>
                  <a:lnTo>
                    <a:pt x="172" y="3276"/>
                  </a:lnTo>
                  <a:lnTo>
                    <a:pt x="1" y="3676"/>
                  </a:lnTo>
                  <a:lnTo>
                    <a:pt x="229" y="3938"/>
                  </a:lnTo>
                  <a:lnTo>
                    <a:pt x="492" y="3995"/>
                  </a:lnTo>
                  <a:lnTo>
                    <a:pt x="823" y="4383"/>
                  </a:lnTo>
                  <a:lnTo>
                    <a:pt x="845" y="4737"/>
                  </a:lnTo>
                  <a:lnTo>
                    <a:pt x="777" y="4851"/>
                  </a:lnTo>
                  <a:lnTo>
                    <a:pt x="709" y="5593"/>
                  </a:lnTo>
                  <a:lnTo>
                    <a:pt x="857" y="5616"/>
                  </a:lnTo>
                  <a:lnTo>
                    <a:pt x="1656" y="5273"/>
                  </a:lnTo>
                  <a:lnTo>
                    <a:pt x="2215" y="5022"/>
                  </a:lnTo>
                  <a:lnTo>
                    <a:pt x="3162" y="4862"/>
                  </a:lnTo>
                  <a:lnTo>
                    <a:pt x="3676" y="4851"/>
                  </a:lnTo>
                  <a:lnTo>
                    <a:pt x="4223" y="5034"/>
                  </a:lnTo>
                  <a:lnTo>
                    <a:pt x="4600" y="5022"/>
                  </a:lnTo>
                  <a:lnTo>
                    <a:pt x="4623" y="4668"/>
                  </a:lnTo>
                  <a:lnTo>
                    <a:pt x="4281" y="3881"/>
                  </a:lnTo>
                  <a:lnTo>
                    <a:pt x="4497" y="2854"/>
                  </a:lnTo>
                  <a:lnTo>
                    <a:pt x="4828" y="2101"/>
                  </a:lnTo>
                  <a:lnTo>
                    <a:pt x="4623" y="800"/>
                  </a:lnTo>
                  <a:lnTo>
                    <a:pt x="4087" y="571"/>
                  </a:lnTo>
                  <a:lnTo>
                    <a:pt x="3699" y="594"/>
                  </a:lnTo>
                  <a:lnTo>
                    <a:pt x="3425" y="823"/>
                  </a:lnTo>
                  <a:lnTo>
                    <a:pt x="3071" y="640"/>
                  </a:lnTo>
                  <a:lnTo>
                    <a:pt x="2934" y="343"/>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61" name="Google Shape;1361;p37"/>
            <p:cNvSpPr/>
            <p:nvPr/>
          </p:nvSpPr>
          <p:spPr>
            <a:xfrm>
              <a:off x="3891450" y="2820250"/>
              <a:ext cx="150950" cy="252800"/>
            </a:xfrm>
            <a:custGeom>
              <a:rect b="b" l="l" r="r" t="t"/>
              <a:pathLst>
                <a:path extrusionOk="0" h="10112" w="6038">
                  <a:moveTo>
                    <a:pt x="5090" y="1792"/>
                  </a:moveTo>
                  <a:lnTo>
                    <a:pt x="5124" y="1187"/>
                  </a:lnTo>
                  <a:lnTo>
                    <a:pt x="5056" y="582"/>
                  </a:lnTo>
                  <a:lnTo>
                    <a:pt x="4736" y="0"/>
                  </a:lnTo>
                  <a:lnTo>
                    <a:pt x="4508" y="57"/>
                  </a:lnTo>
                  <a:lnTo>
                    <a:pt x="4485" y="343"/>
                  </a:lnTo>
                  <a:lnTo>
                    <a:pt x="4805" y="708"/>
                  </a:lnTo>
                  <a:lnTo>
                    <a:pt x="4725" y="868"/>
                  </a:lnTo>
                  <a:lnTo>
                    <a:pt x="4679" y="1164"/>
                  </a:lnTo>
                  <a:lnTo>
                    <a:pt x="4029" y="1883"/>
                  </a:lnTo>
                  <a:lnTo>
                    <a:pt x="3812" y="2454"/>
                  </a:lnTo>
                  <a:lnTo>
                    <a:pt x="3709" y="2922"/>
                  </a:lnTo>
                  <a:lnTo>
                    <a:pt x="3538" y="3127"/>
                  </a:lnTo>
                  <a:lnTo>
                    <a:pt x="3378" y="3766"/>
                  </a:lnTo>
                  <a:lnTo>
                    <a:pt x="2956" y="4131"/>
                  </a:lnTo>
                  <a:lnTo>
                    <a:pt x="2842" y="4588"/>
                  </a:lnTo>
                  <a:lnTo>
                    <a:pt x="2671" y="4965"/>
                  </a:lnTo>
                  <a:lnTo>
                    <a:pt x="2602" y="5330"/>
                  </a:lnTo>
                  <a:lnTo>
                    <a:pt x="2043" y="5649"/>
                  </a:lnTo>
                  <a:lnTo>
                    <a:pt x="1586" y="5273"/>
                  </a:lnTo>
                  <a:lnTo>
                    <a:pt x="1290" y="5295"/>
                  </a:lnTo>
                  <a:lnTo>
                    <a:pt x="810" y="5820"/>
                  </a:lnTo>
                  <a:lnTo>
                    <a:pt x="582" y="5832"/>
                  </a:lnTo>
                  <a:lnTo>
                    <a:pt x="206" y="6699"/>
                  </a:lnTo>
                  <a:lnTo>
                    <a:pt x="0" y="7350"/>
                  </a:lnTo>
                  <a:lnTo>
                    <a:pt x="0" y="7601"/>
                  </a:lnTo>
                  <a:lnTo>
                    <a:pt x="206" y="7726"/>
                  </a:lnTo>
                  <a:lnTo>
                    <a:pt x="354" y="8126"/>
                  </a:lnTo>
                  <a:lnTo>
                    <a:pt x="731" y="8285"/>
                  </a:lnTo>
                  <a:lnTo>
                    <a:pt x="1039" y="8890"/>
                  </a:lnTo>
                  <a:lnTo>
                    <a:pt x="925" y="9598"/>
                  </a:lnTo>
                  <a:lnTo>
                    <a:pt x="2237" y="9632"/>
                  </a:lnTo>
                  <a:lnTo>
                    <a:pt x="2614" y="9575"/>
                  </a:lnTo>
                  <a:lnTo>
                    <a:pt x="3093" y="9689"/>
                  </a:lnTo>
                  <a:lnTo>
                    <a:pt x="3584" y="9575"/>
                  </a:lnTo>
                  <a:lnTo>
                    <a:pt x="3686" y="9609"/>
                  </a:lnTo>
                  <a:lnTo>
                    <a:pt x="4691" y="9655"/>
                  </a:lnTo>
                  <a:lnTo>
                    <a:pt x="5341" y="9895"/>
                  </a:lnTo>
                  <a:lnTo>
                    <a:pt x="5980" y="10111"/>
                  </a:lnTo>
                  <a:lnTo>
                    <a:pt x="6037" y="9609"/>
                  </a:lnTo>
                  <a:lnTo>
                    <a:pt x="5946" y="9358"/>
                  </a:lnTo>
                  <a:lnTo>
                    <a:pt x="5912" y="8947"/>
                  </a:lnTo>
                  <a:lnTo>
                    <a:pt x="5535" y="8639"/>
                  </a:lnTo>
                  <a:lnTo>
                    <a:pt x="5238" y="8183"/>
                  </a:lnTo>
                  <a:lnTo>
                    <a:pt x="5170" y="7863"/>
                  </a:lnTo>
                  <a:lnTo>
                    <a:pt x="4793" y="7384"/>
                  </a:lnTo>
                  <a:lnTo>
                    <a:pt x="4850" y="7121"/>
                  </a:lnTo>
                  <a:lnTo>
                    <a:pt x="4770" y="6733"/>
                  </a:lnTo>
                  <a:lnTo>
                    <a:pt x="4828" y="6014"/>
                  </a:lnTo>
                  <a:lnTo>
                    <a:pt x="5022" y="5866"/>
                  </a:lnTo>
                  <a:lnTo>
                    <a:pt x="5410" y="4930"/>
                  </a:lnTo>
                  <a:lnTo>
                    <a:pt x="5535" y="4691"/>
                  </a:lnTo>
                  <a:lnTo>
                    <a:pt x="5284" y="4063"/>
                  </a:lnTo>
                  <a:lnTo>
                    <a:pt x="5170" y="3698"/>
                  </a:lnTo>
                  <a:lnTo>
                    <a:pt x="4805" y="3538"/>
                  </a:lnTo>
                  <a:lnTo>
                    <a:pt x="4337" y="3013"/>
                  </a:lnTo>
                  <a:lnTo>
                    <a:pt x="4508" y="2579"/>
                  </a:lnTo>
                  <a:lnTo>
                    <a:pt x="4862" y="2671"/>
                  </a:lnTo>
                  <a:lnTo>
                    <a:pt x="5090" y="2614"/>
                  </a:lnTo>
                  <a:lnTo>
                    <a:pt x="5535" y="2625"/>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62" name="Google Shape;1362;p37"/>
            <p:cNvSpPr/>
            <p:nvPr/>
          </p:nvSpPr>
          <p:spPr>
            <a:xfrm>
              <a:off x="3965050" y="2992850"/>
              <a:ext cx="381200" cy="420000"/>
            </a:xfrm>
            <a:custGeom>
              <a:rect b="b" l="l" r="r" t="t"/>
              <a:pathLst>
                <a:path extrusionOk="0" h="16800" w="15248">
                  <a:moveTo>
                    <a:pt x="11390" y="103"/>
                  </a:moveTo>
                  <a:lnTo>
                    <a:pt x="10785" y="1"/>
                  </a:lnTo>
                  <a:lnTo>
                    <a:pt x="10500" y="80"/>
                  </a:lnTo>
                  <a:lnTo>
                    <a:pt x="10363" y="297"/>
                  </a:lnTo>
                  <a:lnTo>
                    <a:pt x="10112" y="332"/>
                  </a:lnTo>
                  <a:lnTo>
                    <a:pt x="9792" y="138"/>
                  </a:lnTo>
                  <a:lnTo>
                    <a:pt x="8913" y="583"/>
                  </a:lnTo>
                  <a:lnTo>
                    <a:pt x="8537" y="503"/>
                  </a:lnTo>
                  <a:lnTo>
                    <a:pt x="8423" y="571"/>
                  </a:lnTo>
                  <a:lnTo>
                    <a:pt x="8194" y="1108"/>
                  </a:lnTo>
                  <a:lnTo>
                    <a:pt x="7601" y="936"/>
                  </a:lnTo>
                  <a:lnTo>
                    <a:pt x="7019" y="856"/>
                  </a:lnTo>
                  <a:lnTo>
                    <a:pt x="6505" y="514"/>
                  </a:lnTo>
                  <a:lnTo>
                    <a:pt x="5844" y="206"/>
                  </a:lnTo>
                  <a:lnTo>
                    <a:pt x="5421" y="491"/>
                  </a:lnTo>
                  <a:lnTo>
                    <a:pt x="5102" y="959"/>
                  </a:lnTo>
                  <a:lnTo>
                    <a:pt x="5033" y="1598"/>
                  </a:lnTo>
                  <a:lnTo>
                    <a:pt x="4988" y="2135"/>
                  </a:lnTo>
                  <a:lnTo>
                    <a:pt x="4759" y="2625"/>
                  </a:lnTo>
                  <a:lnTo>
                    <a:pt x="4600" y="3196"/>
                  </a:lnTo>
                  <a:lnTo>
                    <a:pt x="4508" y="3995"/>
                  </a:lnTo>
                  <a:lnTo>
                    <a:pt x="4543" y="4508"/>
                  </a:lnTo>
                  <a:lnTo>
                    <a:pt x="4417" y="4817"/>
                  </a:lnTo>
                  <a:lnTo>
                    <a:pt x="4394" y="5159"/>
                  </a:lnTo>
                  <a:lnTo>
                    <a:pt x="4303" y="5444"/>
                  </a:lnTo>
                  <a:lnTo>
                    <a:pt x="3778" y="5889"/>
                  </a:lnTo>
                  <a:lnTo>
                    <a:pt x="3401" y="6346"/>
                  </a:lnTo>
                  <a:lnTo>
                    <a:pt x="3048" y="7236"/>
                  </a:lnTo>
                  <a:lnTo>
                    <a:pt x="3082" y="7989"/>
                  </a:lnTo>
                  <a:lnTo>
                    <a:pt x="2876" y="8274"/>
                  </a:lnTo>
                  <a:lnTo>
                    <a:pt x="2409" y="8719"/>
                  </a:lnTo>
                  <a:lnTo>
                    <a:pt x="1918" y="9290"/>
                  </a:lnTo>
                  <a:lnTo>
                    <a:pt x="1632" y="9130"/>
                  </a:lnTo>
                  <a:lnTo>
                    <a:pt x="1575" y="8868"/>
                  </a:lnTo>
                  <a:lnTo>
                    <a:pt x="1142" y="8856"/>
                  </a:lnTo>
                  <a:lnTo>
                    <a:pt x="868" y="9199"/>
                  </a:lnTo>
                  <a:lnTo>
                    <a:pt x="651" y="9119"/>
                  </a:lnTo>
                  <a:lnTo>
                    <a:pt x="366" y="9302"/>
                  </a:lnTo>
                  <a:lnTo>
                    <a:pt x="240" y="9541"/>
                  </a:lnTo>
                  <a:lnTo>
                    <a:pt x="206" y="9929"/>
                  </a:lnTo>
                  <a:lnTo>
                    <a:pt x="1" y="10032"/>
                  </a:lnTo>
                  <a:lnTo>
                    <a:pt x="115" y="10317"/>
                  </a:lnTo>
                  <a:lnTo>
                    <a:pt x="434" y="10180"/>
                  </a:lnTo>
                  <a:lnTo>
                    <a:pt x="685" y="10203"/>
                  </a:lnTo>
                  <a:lnTo>
                    <a:pt x="948" y="10100"/>
                  </a:lnTo>
                  <a:lnTo>
                    <a:pt x="3321" y="10112"/>
                  </a:lnTo>
                  <a:lnTo>
                    <a:pt x="3504" y="10785"/>
                  </a:lnTo>
                  <a:lnTo>
                    <a:pt x="3732" y="11321"/>
                  </a:lnTo>
                  <a:lnTo>
                    <a:pt x="3915" y="11630"/>
                  </a:lnTo>
                  <a:lnTo>
                    <a:pt x="4212" y="12097"/>
                  </a:lnTo>
                  <a:lnTo>
                    <a:pt x="4748" y="12029"/>
                  </a:lnTo>
                  <a:lnTo>
                    <a:pt x="5022" y="11892"/>
                  </a:lnTo>
                  <a:lnTo>
                    <a:pt x="5444" y="12029"/>
                  </a:lnTo>
                  <a:lnTo>
                    <a:pt x="5570" y="11801"/>
                  </a:lnTo>
                  <a:lnTo>
                    <a:pt x="5787" y="11264"/>
                  </a:lnTo>
                  <a:lnTo>
                    <a:pt x="6277" y="11230"/>
                  </a:lnTo>
                  <a:lnTo>
                    <a:pt x="6311" y="11070"/>
                  </a:lnTo>
                  <a:lnTo>
                    <a:pt x="6734" y="11070"/>
                  </a:lnTo>
                  <a:lnTo>
                    <a:pt x="6654" y="11401"/>
                  </a:lnTo>
                  <a:lnTo>
                    <a:pt x="7624" y="11401"/>
                  </a:lnTo>
                  <a:lnTo>
                    <a:pt x="7624" y="11972"/>
                  </a:lnTo>
                  <a:lnTo>
                    <a:pt x="7795" y="12314"/>
                  </a:lnTo>
                  <a:lnTo>
                    <a:pt x="7670" y="12851"/>
                  </a:lnTo>
                  <a:lnTo>
                    <a:pt x="7715" y="13421"/>
                  </a:lnTo>
                  <a:lnTo>
                    <a:pt x="7989" y="13752"/>
                  </a:lnTo>
                  <a:lnTo>
                    <a:pt x="7909" y="14836"/>
                  </a:lnTo>
                  <a:lnTo>
                    <a:pt x="8115" y="14745"/>
                  </a:lnTo>
                  <a:lnTo>
                    <a:pt x="8457" y="14779"/>
                  </a:lnTo>
                  <a:lnTo>
                    <a:pt x="8959" y="14631"/>
                  </a:lnTo>
                  <a:lnTo>
                    <a:pt x="9324" y="14688"/>
                  </a:lnTo>
                  <a:lnTo>
                    <a:pt x="9598" y="14699"/>
                  </a:lnTo>
                  <a:lnTo>
                    <a:pt x="9644" y="14985"/>
                  </a:lnTo>
                  <a:lnTo>
                    <a:pt x="10009" y="14973"/>
                  </a:lnTo>
                  <a:lnTo>
                    <a:pt x="10511" y="15065"/>
                  </a:lnTo>
                  <a:lnTo>
                    <a:pt x="10762" y="15464"/>
                  </a:lnTo>
                  <a:lnTo>
                    <a:pt x="11413" y="15590"/>
                  </a:lnTo>
                  <a:lnTo>
                    <a:pt x="11892" y="15304"/>
                  </a:lnTo>
                  <a:lnTo>
                    <a:pt x="12063" y="15784"/>
                  </a:lnTo>
                  <a:lnTo>
                    <a:pt x="12679" y="15898"/>
                  </a:lnTo>
                  <a:lnTo>
                    <a:pt x="12965" y="16297"/>
                  </a:lnTo>
                  <a:lnTo>
                    <a:pt x="13262" y="16799"/>
                  </a:lnTo>
                  <a:lnTo>
                    <a:pt x="13878" y="16799"/>
                  </a:lnTo>
                  <a:lnTo>
                    <a:pt x="13832" y="15818"/>
                  </a:lnTo>
                  <a:lnTo>
                    <a:pt x="13615" y="15989"/>
                  </a:lnTo>
                  <a:lnTo>
                    <a:pt x="13068" y="15635"/>
                  </a:lnTo>
                  <a:lnTo>
                    <a:pt x="12862" y="15475"/>
                  </a:lnTo>
                  <a:lnTo>
                    <a:pt x="12976" y="14563"/>
                  </a:lnTo>
                  <a:lnTo>
                    <a:pt x="13147" y="13490"/>
                  </a:lnTo>
                  <a:lnTo>
                    <a:pt x="12976" y="13090"/>
                  </a:lnTo>
                  <a:lnTo>
                    <a:pt x="13204" y="12508"/>
                  </a:lnTo>
                  <a:lnTo>
                    <a:pt x="13433" y="12406"/>
                  </a:lnTo>
                  <a:lnTo>
                    <a:pt x="14505" y="12246"/>
                  </a:lnTo>
                  <a:lnTo>
                    <a:pt x="14642" y="12291"/>
                  </a:lnTo>
                  <a:lnTo>
                    <a:pt x="14677" y="12132"/>
                  </a:lnTo>
                  <a:lnTo>
                    <a:pt x="14460" y="11892"/>
                  </a:lnTo>
                  <a:lnTo>
                    <a:pt x="14357" y="11390"/>
                  </a:lnTo>
                  <a:lnTo>
                    <a:pt x="13878" y="10899"/>
                  </a:lnTo>
                  <a:lnTo>
                    <a:pt x="13615" y="10249"/>
                  </a:lnTo>
                  <a:lnTo>
                    <a:pt x="13764" y="9872"/>
                  </a:lnTo>
                  <a:lnTo>
                    <a:pt x="13547" y="9359"/>
                  </a:lnTo>
                  <a:lnTo>
                    <a:pt x="13707" y="7898"/>
                  </a:lnTo>
                  <a:lnTo>
                    <a:pt x="13718" y="7909"/>
                  </a:lnTo>
                  <a:lnTo>
                    <a:pt x="13707" y="7761"/>
                  </a:lnTo>
                  <a:lnTo>
                    <a:pt x="13501" y="7339"/>
                  </a:lnTo>
                  <a:lnTo>
                    <a:pt x="13592" y="6848"/>
                  </a:lnTo>
                  <a:lnTo>
                    <a:pt x="13707" y="6791"/>
                  </a:lnTo>
                  <a:lnTo>
                    <a:pt x="13729" y="6243"/>
                  </a:lnTo>
                  <a:lnTo>
                    <a:pt x="13958" y="5992"/>
                  </a:lnTo>
                  <a:lnTo>
                    <a:pt x="13969" y="5307"/>
                  </a:lnTo>
                  <a:lnTo>
                    <a:pt x="14163" y="4965"/>
                  </a:lnTo>
                  <a:lnTo>
                    <a:pt x="14197" y="4234"/>
                  </a:lnTo>
                  <a:lnTo>
                    <a:pt x="14368" y="3801"/>
                  </a:lnTo>
                  <a:lnTo>
                    <a:pt x="14677" y="3333"/>
                  </a:lnTo>
                  <a:lnTo>
                    <a:pt x="14985" y="3093"/>
                  </a:lnTo>
                  <a:lnTo>
                    <a:pt x="15247" y="2762"/>
                  </a:lnTo>
                  <a:lnTo>
                    <a:pt x="14916" y="2648"/>
                  </a:lnTo>
                  <a:lnTo>
                    <a:pt x="14962" y="1575"/>
                  </a:lnTo>
                  <a:lnTo>
                    <a:pt x="14962" y="1575"/>
                  </a:lnTo>
                  <a:lnTo>
                    <a:pt x="14243" y="982"/>
                  </a:lnTo>
                  <a:lnTo>
                    <a:pt x="14049" y="594"/>
                  </a:lnTo>
                  <a:lnTo>
                    <a:pt x="13604" y="777"/>
                  </a:lnTo>
                  <a:lnTo>
                    <a:pt x="13227" y="720"/>
                  </a:lnTo>
                  <a:lnTo>
                    <a:pt x="13022" y="879"/>
                  </a:lnTo>
                  <a:lnTo>
                    <a:pt x="12657" y="765"/>
                  </a:lnTo>
                  <a:lnTo>
                    <a:pt x="12166" y="23"/>
                  </a:lnTo>
                  <a:lnTo>
                    <a:pt x="11903" y="115"/>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63" name="Google Shape;1363;p37"/>
            <p:cNvSpPr/>
            <p:nvPr/>
          </p:nvSpPr>
          <p:spPr>
            <a:xfrm>
              <a:off x="3943375" y="3027375"/>
              <a:ext cx="147525" cy="198875"/>
            </a:xfrm>
            <a:custGeom>
              <a:rect b="b" l="l" r="r" t="t"/>
              <a:pathLst>
                <a:path extrusionOk="0" h="7955" w="5901">
                  <a:moveTo>
                    <a:pt x="5900" y="217"/>
                  </a:moveTo>
                  <a:lnTo>
                    <a:pt x="5387" y="160"/>
                  </a:lnTo>
                  <a:lnTo>
                    <a:pt x="4839" y="0"/>
                  </a:lnTo>
                  <a:lnTo>
                    <a:pt x="4371" y="480"/>
                  </a:lnTo>
                  <a:lnTo>
                    <a:pt x="3960" y="1324"/>
                  </a:lnTo>
                  <a:lnTo>
                    <a:pt x="3903" y="1826"/>
                  </a:lnTo>
                  <a:lnTo>
                    <a:pt x="3264" y="1610"/>
                  </a:lnTo>
                  <a:lnTo>
                    <a:pt x="2614" y="1370"/>
                  </a:lnTo>
                  <a:lnTo>
                    <a:pt x="1609" y="1324"/>
                  </a:lnTo>
                  <a:lnTo>
                    <a:pt x="1552" y="1724"/>
                  </a:lnTo>
                  <a:lnTo>
                    <a:pt x="1758" y="2192"/>
                  </a:lnTo>
                  <a:lnTo>
                    <a:pt x="2363" y="2123"/>
                  </a:lnTo>
                  <a:lnTo>
                    <a:pt x="2557" y="2294"/>
                  </a:lnTo>
                  <a:lnTo>
                    <a:pt x="2214" y="3356"/>
                  </a:lnTo>
                  <a:lnTo>
                    <a:pt x="2602" y="3892"/>
                  </a:lnTo>
                  <a:lnTo>
                    <a:pt x="2693" y="4588"/>
                  </a:lnTo>
                  <a:lnTo>
                    <a:pt x="2579" y="5204"/>
                  </a:lnTo>
                  <a:lnTo>
                    <a:pt x="2328" y="5638"/>
                  </a:lnTo>
                  <a:lnTo>
                    <a:pt x="1632" y="5592"/>
                  </a:lnTo>
                  <a:lnTo>
                    <a:pt x="1198" y="5159"/>
                  </a:lnTo>
                  <a:lnTo>
                    <a:pt x="1130" y="5558"/>
                  </a:lnTo>
                  <a:lnTo>
                    <a:pt x="594" y="5672"/>
                  </a:lnTo>
                  <a:lnTo>
                    <a:pt x="320" y="5901"/>
                  </a:lnTo>
                  <a:lnTo>
                    <a:pt x="616" y="6505"/>
                  </a:lnTo>
                  <a:lnTo>
                    <a:pt x="0" y="7008"/>
                  </a:lnTo>
                  <a:lnTo>
                    <a:pt x="662" y="7955"/>
                  </a:lnTo>
                  <a:lnTo>
                    <a:pt x="970" y="7578"/>
                  </a:lnTo>
                  <a:lnTo>
                    <a:pt x="1233" y="7418"/>
                  </a:lnTo>
                  <a:lnTo>
                    <a:pt x="1518" y="7726"/>
                  </a:lnTo>
                  <a:lnTo>
                    <a:pt x="1735" y="7818"/>
                  </a:lnTo>
                  <a:lnTo>
                    <a:pt x="1997" y="7475"/>
                  </a:lnTo>
                  <a:lnTo>
                    <a:pt x="2442" y="7487"/>
                  </a:lnTo>
                  <a:lnTo>
                    <a:pt x="2499" y="7749"/>
                  </a:lnTo>
                  <a:lnTo>
                    <a:pt x="2785" y="7898"/>
                  </a:lnTo>
                  <a:lnTo>
                    <a:pt x="3276" y="7327"/>
                  </a:lnTo>
                  <a:lnTo>
                    <a:pt x="3743" y="6893"/>
                  </a:lnTo>
                  <a:lnTo>
                    <a:pt x="3937" y="6608"/>
                  </a:lnTo>
                  <a:lnTo>
                    <a:pt x="3915" y="5843"/>
                  </a:lnTo>
                  <a:lnTo>
                    <a:pt x="4268" y="4965"/>
                  </a:lnTo>
                  <a:lnTo>
                    <a:pt x="4645" y="4508"/>
                  </a:lnTo>
                  <a:lnTo>
                    <a:pt x="5170" y="4063"/>
                  </a:lnTo>
                  <a:lnTo>
                    <a:pt x="5250" y="3778"/>
                  </a:lnTo>
                  <a:lnTo>
                    <a:pt x="5284" y="3436"/>
                  </a:lnTo>
                  <a:lnTo>
                    <a:pt x="5410" y="3127"/>
                  </a:lnTo>
                  <a:lnTo>
                    <a:pt x="5364" y="2614"/>
                  </a:lnTo>
                  <a:lnTo>
                    <a:pt x="5467" y="1815"/>
                  </a:lnTo>
                  <a:lnTo>
                    <a:pt x="5626" y="1244"/>
                  </a:lnTo>
                  <a:lnTo>
                    <a:pt x="5855" y="754"/>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64" name="Google Shape;1364;p37"/>
            <p:cNvSpPr/>
            <p:nvPr/>
          </p:nvSpPr>
          <p:spPr>
            <a:xfrm>
              <a:off x="2138250" y="2829950"/>
              <a:ext cx="242825" cy="379750"/>
            </a:xfrm>
            <a:custGeom>
              <a:rect b="b" l="l" r="r" t="t"/>
              <a:pathLst>
                <a:path extrusionOk="0" h="15190" w="9713">
                  <a:moveTo>
                    <a:pt x="6494" y="594"/>
                  </a:moveTo>
                  <a:lnTo>
                    <a:pt x="6665" y="297"/>
                  </a:lnTo>
                  <a:lnTo>
                    <a:pt x="6482" y="57"/>
                  </a:lnTo>
                  <a:lnTo>
                    <a:pt x="6197" y="0"/>
                  </a:lnTo>
                  <a:lnTo>
                    <a:pt x="5775" y="434"/>
                  </a:lnTo>
                  <a:lnTo>
                    <a:pt x="5455" y="639"/>
                  </a:lnTo>
                  <a:lnTo>
                    <a:pt x="4793" y="1096"/>
                  </a:lnTo>
                  <a:lnTo>
                    <a:pt x="4177" y="1027"/>
                  </a:lnTo>
                  <a:lnTo>
                    <a:pt x="4109" y="1210"/>
                  </a:lnTo>
                  <a:lnTo>
                    <a:pt x="3595" y="1221"/>
                  </a:lnTo>
                  <a:lnTo>
                    <a:pt x="3127" y="1655"/>
                  </a:lnTo>
                  <a:lnTo>
                    <a:pt x="2922" y="2420"/>
                  </a:lnTo>
                  <a:lnTo>
                    <a:pt x="2910" y="2716"/>
                  </a:lnTo>
                  <a:lnTo>
                    <a:pt x="2568" y="2819"/>
                  </a:lnTo>
                  <a:lnTo>
                    <a:pt x="1940" y="3447"/>
                  </a:lnTo>
                  <a:lnTo>
                    <a:pt x="1529" y="3424"/>
                  </a:lnTo>
                  <a:lnTo>
                    <a:pt x="1427" y="3549"/>
                  </a:lnTo>
                  <a:lnTo>
                    <a:pt x="1587" y="4086"/>
                  </a:lnTo>
                  <a:lnTo>
                    <a:pt x="1427" y="4360"/>
                  </a:lnTo>
                  <a:lnTo>
                    <a:pt x="1176" y="4291"/>
                  </a:lnTo>
                  <a:lnTo>
                    <a:pt x="1039" y="4725"/>
                  </a:lnTo>
                  <a:lnTo>
                    <a:pt x="1358" y="5216"/>
                  </a:lnTo>
                  <a:lnTo>
                    <a:pt x="1438" y="5980"/>
                  </a:lnTo>
                  <a:lnTo>
                    <a:pt x="1267" y="6208"/>
                  </a:lnTo>
                  <a:lnTo>
                    <a:pt x="1427" y="7053"/>
                  </a:lnTo>
                  <a:lnTo>
                    <a:pt x="1256" y="7578"/>
                  </a:lnTo>
                  <a:lnTo>
                    <a:pt x="1541" y="7795"/>
                  </a:lnTo>
                  <a:lnTo>
                    <a:pt x="1233" y="8263"/>
                  </a:lnTo>
                  <a:lnTo>
                    <a:pt x="868" y="8833"/>
                  </a:lnTo>
                  <a:lnTo>
                    <a:pt x="468" y="8890"/>
                  </a:lnTo>
                  <a:lnTo>
                    <a:pt x="274" y="9221"/>
                  </a:lnTo>
                  <a:lnTo>
                    <a:pt x="297" y="9678"/>
                  </a:lnTo>
                  <a:lnTo>
                    <a:pt x="0" y="9746"/>
                  </a:lnTo>
                  <a:lnTo>
                    <a:pt x="114" y="10032"/>
                  </a:lnTo>
                  <a:lnTo>
                    <a:pt x="913" y="10545"/>
                  </a:lnTo>
                  <a:lnTo>
                    <a:pt x="1062" y="10534"/>
                  </a:lnTo>
                  <a:lnTo>
                    <a:pt x="1256" y="10922"/>
                  </a:lnTo>
                  <a:lnTo>
                    <a:pt x="1929" y="11047"/>
                  </a:lnTo>
                  <a:lnTo>
                    <a:pt x="2157" y="10910"/>
                  </a:lnTo>
                  <a:lnTo>
                    <a:pt x="2557" y="11207"/>
                  </a:lnTo>
                  <a:lnTo>
                    <a:pt x="2899" y="11424"/>
                  </a:lnTo>
                  <a:lnTo>
                    <a:pt x="3116" y="11333"/>
                  </a:lnTo>
                  <a:lnTo>
                    <a:pt x="3641" y="11766"/>
                  </a:lnTo>
                  <a:lnTo>
                    <a:pt x="3892" y="12188"/>
                  </a:lnTo>
                  <a:lnTo>
                    <a:pt x="4280" y="12428"/>
                  </a:lnTo>
                  <a:lnTo>
                    <a:pt x="4771" y="13387"/>
                  </a:lnTo>
                  <a:lnTo>
                    <a:pt x="5364" y="13501"/>
                  </a:lnTo>
                  <a:lnTo>
                    <a:pt x="5798" y="13261"/>
                  </a:lnTo>
                  <a:lnTo>
                    <a:pt x="6094" y="13421"/>
                  </a:lnTo>
                  <a:lnTo>
                    <a:pt x="6562" y="13330"/>
                  </a:lnTo>
                  <a:lnTo>
                    <a:pt x="7190" y="13763"/>
                  </a:lnTo>
                  <a:lnTo>
                    <a:pt x="6688" y="14688"/>
                  </a:lnTo>
                  <a:lnTo>
                    <a:pt x="6939" y="14699"/>
                  </a:lnTo>
                  <a:lnTo>
                    <a:pt x="7350" y="15190"/>
                  </a:lnTo>
                  <a:lnTo>
                    <a:pt x="7658" y="12702"/>
                  </a:lnTo>
                  <a:lnTo>
                    <a:pt x="7681" y="12303"/>
                  </a:lnTo>
                  <a:lnTo>
                    <a:pt x="7544" y="11789"/>
                  </a:lnTo>
                  <a:lnTo>
                    <a:pt x="7190" y="11447"/>
                  </a:lnTo>
                  <a:lnTo>
                    <a:pt x="7190" y="10796"/>
                  </a:lnTo>
                  <a:lnTo>
                    <a:pt x="7646" y="10648"/>
                  </a:lnTo>
                  <a:lnTo>
                    <a:pt x="7806" y="10739"/>
                  </a:lnTo>
                  <a:lnTo>
                    <a:pt x="7829" y="10397"/>
                  </a:lnTo>
                  <a:lnTo>
                    <a:pt x="7361" y="10294"/>
                  </a:lnTo>
                  <a:lnTo>
                    <a:pt x="7361" y="9735"/>
                  </a:lnTo>
                  <a:lnTo>
                    <a:pt x="8913" y="9758"/>
                  </a:lnTo>
                  <a:lnTo>
                    <a:pt x="9187" y="9438"/>
                  </a:lnTo>
                  <a:lnTo>
                    <a:pt x="9415" y="9723"/>
                  </a:lnTo>
                  <a:lnTo>
                    <a:pt x="9564" y="10260"/>
                  </a:lnTo>
                  <a:lnTo>
                    <a:pt x="9712" y="10146"/>
                  </a:lnTo>
                  <a:lnTo>
                    <a:pt x="9472" y="9233"/>
                  </a:lnTo>
                  <a:lnTo>
                    <a:pt x="9278" y="8925"/>
                  </a:lnTo>
                  <a:lnTo>
                    <a:pt x="8993" y="8719"/>
                  </a:lnTo>
                  <a:lnTo>
                    <a:pt x="9404" y="8285"/>
                  </a:lnTo>
                  <a:lnTo>
                    <a:pt x="9370" y="8069"/>
                  </a:lnTo>
                  <a:lnTo>
                    <a:pt x="9164" y="7795"/>
                  </a:lnTo>
                  <a:lnTo>
                    <a:pt x="9016" y="7201"/>
                  </a:lnTo>
                  <a:lnTo>
                    <a:pt x="9084" y="6539"/>
                  </a:lnTo>
                  <a:lnTo>
                    <a:pt x="9278" y="6243"/>
                  </a:lnTo>
                  <a:lnTo>
                    <a:pt x="9450" y="5752"/>
                  </a:lnTo>
                  <a:lnTo>
                    <a:pt x="9164" y="5604"/>
                  </a:lnTo>
                  <a:lnTo>
                    <a:pt x="8708" y="5695"/>
                  </a:lnTo>
                  <a:lnTo>
                    <a:pt x="8137" y="5661"/>
                  </a:lnTo>
                  <a:lnTo>
                    <a:pt x="7806" y="5763"/>
                  </a:lnTo>
                  <a:lnTo>
                    <a:pt x="7258" y="4976"/>
                  </a:lnTo>
                  <a:lnTo>
                    <a:pt x="6802" y="4862"/>
                  </a:lnTo>
                  <a:lnTo>
                    <a:pt x="5775" y="4942"/>
                  </a:lnTo>
                  <a:lnTo>
                    <a:pt x="5592" y="4634"/>
                  </a:lnTo>
                  <a:lnTo>
                    <a:pt x="5410" y="4542"/>
                  </a:lnTo>
                  <a:lnTo>
                    <a:pt x="5375" y="4360"/>
                  </a:lnTo>
                  <a:lnTo>
                    <a:pt x="5490" y="4017"/>
                  </a:lnTo>
                  <a:lnTo>
                    <a:pt x="5432" y="3664"/>
                  </a:lnTo>
                  <a:lnTo>
                    <a:pt x="5284" y="3458"/>
                  </a:lnTo>
                  <a:lnTo>
                    <a:pt x="5193" y="3047"/>
                  </a:lnTo>
                  <a:lnTo>
                    <a:pt x="4782" y="2979"/>
                  </a:lnTo>
                  <a:lnTo>
                    <a:pt x="5033" y="2454"/>
                  </a:lnTo>
                  <a:lnTo>
                    <a:pt x="5170" y="1803"/>
                  </a:lnTo>
                  <a:lnTo>
                    <a:pt x="5421" y="1461"/>
                  </a:lnTo>
                  <a:lnTo>
                    <a:pt x="5741" y="1210"/>
                  </a:lnTo>
                  <a:lnTo>
                    <a:pt x="5969" y="753"/>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65" name="Google Shape;1365;p37"/>
            <p:cNvSpPr/>
            <p:nvPr/>
          </p:nvSpPr>
          <p:spPr>
            <a:xfrm>
              <a:off x="2008150" y="2857625"/>
              <a:ext cx="65650" cy="67625"/>
            </a:xfrm>
            <a:custGeom>
              <a:rect b="b" l="l" r="r" t="t"/>
              <a:pathLst>
                <a:path extrusionOk="0" h="2705" w="2626">
                  <a:moveTo>
                    <a:pt x="1826" y="263"/>
                  </a:moveTo>
                  <a:lnTo>
                    <a:pt x="1621" y="445"/>
                  </a:lnTo>
                  <a:lnTo>
                    <a:pt x="1381" y="388"/>
                  </a:lnTo>
                  <a:lnTo>
                    <a:pt x="1267" y="206"/>
                  </a:lnTo>
                  <a:lnTo>
                    <a:pt x="1027" y="126"/>
                  </a:lnTo>
                  <a:lnTo>
                    <a:pt x="822" y="240"/>
                  </a:lnTo>
                  <a:lnTo>
                    <a:pt x="331" y="0"/>
                  </a:lnTo>
                  <a:lnTo>
                    <a:pt x="194" y="114"/>
                  </a:lnTo>
                  <a:lnTo>
                    <a:pt x="0" y="286"/>
                  </a:lnTo>
                  <a:lnTo>
                    <a:pt x="217" y="411"/>
                  </a:lnTo>
                  <a:lnTo>
                    <a:pt x="80" y="696"/>
                  </a:lnTo>
                  <a:lnTo>
                    <a:pt x="69" y="982"/>
                  </a:lnTo>
                  <a:lnTo>
                    <a:pt x="171" y="1176"/>
                  </a:lnTo>
                  <a:lnTo>
                    <a:pt x="411" y="1256"/>
                  </a:lnTo>
                  <a:lnTo>
                    <a:pt x="582" y="1518"/>
                  </a:lnTo>
                  <a:lnTo>
                    <a:pt x="753" y="1290"/>
                  </a:lnTo>
                  <a:lnTo>
                    <a:pt x="708" y="1027"/>
                  </a:lnTo>
                  <a:lnTo>
                    <a:pt x="913" y="1187"/>
                  </a:lnTo>
                  <a:lnTo>
                    <a:pt x="959" y="1461"/>
                  </a:lnTo>
                  <a:lnTo>
                    <a:pt x="1221" y="1575"/>
                  </a:lnTo>
                  <a:lnTo>
                    <a:pt x="1530" y="1758"/>
                  </a:lnTo>
                  <a:lnTo>
                    <a:pt x="1735" y="1975"/>
                  </a:lnTo>
                  <a:lnTo>
                    <a:pt x="1758" y="2169"/>
                  </a:lnTo>
                  <a:lnTo>
                    <a:pt x="1655" y="2328"/>
                  </a:lnTo>
                  <a:lnTo>
                    <a:pt x="1815" y="2511"/>
                  </a:lnTo>
                  <a:lnTo>
                    <a:pt x="2226" y="2705"/>
                  </a:lnTo>
                  <a:lnTo>
                    <a:pt x="2283" y="2534"/>
                  </a:lnTo>
                  <a:lnTo>
                    <a:pt x="2351" y="2351"/>
                  </a:lnTo>
                  <a:lnTo>
                    <a:pt x="2340" y="2180"/>
                  </a:lnTo>
                  <a:lnTo>
                    <a:pt x="2454" y="2077"/>
                  </a:lnTo>
                  <a:lnTo>
                    <a:pt x="2294" y="1940"/>
                  </a:lnTo>
                  <a:lnTo>
                    <a:pt x="2306" y="1587"/>
                  </a:lnTo>
                  <a:lnTo>
                    <a:pt x="2625" y="1495"/>
                  </a:lnTo>
                  <a:lnTo>
                    <a:pt x="2283" y="1107"/>
                  </a:lnTo>
                  <a:lnTo>
                    <a:pt x="1997" y="742"/>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66" name="Google Shape;1366;p37"/>
            <p:cNvSpPr/>
            <p:nvPr/>
          </p:nvSpPr>
          <p:spPr>
            <a:xfrm>
              <a:off x="2054075" y="2586000"/>
              <a:ext cx="207450" cy="75650"/>
            </a:xfrm>
            <a:custGeom>
              <a:rect b="b" l="l" r="r" t="t"/>
              <a:pathLst>
                <a:path extrusionOk="0" h="3026" w="8298">
                  <a:moveTo>
                    <a:pt x="4257" y="377"/>
                  </a:moveTo>
                  <a:lnTo>
                    <a:pt x="3550" y="81"/>
                  </a:lnTo>
                  <a:lnTo>
                    <a:pt x="2945" y="69"/>
                  </a:lnTo>
                  <a:lnTo>
                    <a:pt x="2272" y="1"/>
                  </a:lnTo>
                  <a:lnTo>
                    <a:pt x="2066" y="92"/>
                  </a:lnTo>
                  <a:lnTo>
                    <a:pt x="1473" y="183"/>
                  </a:lnTo>
                  <a:lnTo>
                    <a:pt x="1039" y="366"/>
                  </a:lnTo>
                  <a:lnTo>
                    <a:pt x="651" y="571"/>
                  </a:lnTo>
                  <a:lnTo>
                    <a:pt x="446" y="891"/>
                  </a:lnTo>
                  <a:lnTo>
                    <a:pt x="1" y="1176"/>
                  </a:lnTo>
                  <a:lnTo>
                    <a:pt x="309" y="1268"/>
                  </a:lnTo>
                  <a:lnTo>
                    <a:pt x="731" y="1165"/>
                  </a:lnTo>
                  <a:lnTo>
                    <a:pt x="857" y="937"/>
                  </a:lnTo>
                  <a:lnTo>
                    <a:pt x="1188" y="925"/>
                  </a:lnTo>
                  <a:lnTo>
                    <a:pt x="1815" y="446"/>
                  </a:lnTo>
                  <a:lnTo>
                    <a:pt x="2580" y="492"/>
                  </a:lnTo>
                  <a:lnTo>
                    <a:pt x="2249" y="720"/>
                  </a:lnTo>
                  <a:lnTo>
                    <a:pt x="2511" y="914"/>
                  </a:lnTo>
                  <a:lnTo>
                    <a:pt x="3504" y="1051"/>
                  </a:lnTo>
                  <a:lnTo>
                    <a:pt x="3721" y="1233"/>
                  </a:lnTo>
                  <a:lnTo>
                    <a:pt x="4417" y="1484"/>
                  </a:lnTo>
                  <a:lnTo>
                    <a:pt x="4874" y="1450"/>
                  </a:lnTo>
                  <a:lnTo>
                    <a:pt x="4988" y="1964"/>
                  </a:lnTo>
                  <a:lnTo>
                    <a:pt x="5239" y="2226"/>
                  </a:lnTo>
                  <a:lnTo>
                    <a:pt x="5730" y="2283"/>
                  </a:lnTo>
                  <a:lnTo>
                    <a:pt x="6038" y="2523"/>
                  </a:lnTo>
                  <a:lnTo>
                    <a:pt x="5444" y="3025"/>
                  </a:lnTo>
                  <a:lnTo>
                    <a:pt x="6574" y="2934"/>
                  </a:lnTo>
                  <a:lnTo>
                    <a:pt x="7122" y="3002"/>
                  </a:lnTo>
                  <a:lnTo>
                    <a:pt x="7647" y="2968"/>
                  </a:lnTo>
                  <a:lnTo>
                    <a:pt x="8183" y="2854"/>
                  </a:lnTo>
                  <a:lnTo>
                    <a:pt x="8297" y="2637"/>
                  </a:lnTo>
                  <a:lnTo>
                    <a:pt x="7750" y="2260"/>
                  </a:lnTo>
                  <a:lnTo>
                    <a:pt x="7179" y="2215"/>
                  </a:lnTo>
                  <a:lnTo>
                    <a:pt x="7259" y="1975"/>
                  </a:lnTo>
                  <a:lnTo>
                    <a:pt x="6814" y="1793"/>
                  </a:lnTo>
                  <a:lnTo>
                    <a:pt x="6551" y="1793"/>
                  </a:lnTo>
                  <a:lnTo>
                    <a:pt x="6118" y="1393"/>
                  </a:lnTo>
                  <a:lnTo>
                    <a:pt x="5524" y="822"/>
                  </a:lnTo>
                  <a:lnTo>
                    <a:pt x="5262" y="606"/>
                  </a:lnTo>
                  <a:lnTo>
                    <a:pt x="4520" y="720"/>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67" name="Google Shape;1367;p37"/>
            <p:cNvSpPr/>
            <p:nvPr/>
          </p:nvSpPr>
          <p:spPr>
            <a:xfrm>
              <a:off x="3933950" y="1957475"/>
              <a:ext cx="116425" cy="56525"/>
            </a:xfrm>
            <a:custGeom>
              <a:rect b="b" l="l" r="r" t="t"/>
              <a:pathLst>
                <a:path extrusionOk="0" h="2261" w="4657">
                  <a:moveTo>
                    <a:pt x="1872" y="12"/>
                  </a:moveTo>
                  <a:lnTo>
                    <a:pt x="1564" y="104"/>
                  </a:lnTo>
                  <a:lnTo>
                    <a:pt x="1370" y="1"/>
                  </a:lnTo>
                  <a:lnTo>
                    <a:pt x="1210" y="172"/>
                  </a:lnTo>
                  <a:lnTo>
                    <a:pt x="731" y="343"/>
                  </a:lnTo>
                  <a:lnTo>
                    <a:pt x="480" y="560"/>
                  </a:lnTo>
                  <a:lnTo>
                    <a:pt x="1" y="743"/>
                  </a:lnTo>
                  <a:lnTo>
                    <a:pt x="138" y="1016"/>
                  </a:lnTo>
                  <a:lnTo>
                    <a:pt x="240" y="1382"/>
                  </a:lnTo>
                  <a:lnTo>
                    <a:pt x="605" y="1599"/>
                  </a:lnTo>
                  <a:lnTo>
                    <a:pt x="1028" y="1975"/>
                  </a:lnTo>
                  <a:lnTo>
                    <a:pt x="1564" y="2260"/>
                  </a:lnTo>
                  <a:lnTo>
                    <a:pt x="1941" y="1895"/>
                  </a:lnTo>
                  <a:lnTo>
                    <a:pt x="2180" y="1827"/>
                  </a:lnTo>
                  <a:lnTo>
                    <a:pt x="2751" y="2101"/>
                  </a:lnTo>
                  <a:lnTo>
                    <a:pt x="3082" y="2055"/>
                  </a:lnTo>
                  <a:lnTo>
                    <a:pt x="3401" y="2226"/>
                  </a:lnTo>
                  <a:lnTo>
                    <a:pt x="3493" y="2032"/>
                  </a:lnTo>
                  <a:lnTo>
                    <a:pt x="3801" y="2044"/>
                  </a:lnTo>
                  <a:lnTo>
                    <a:pt x="4029" y="1952"/>
                  </a:lnTo>
                  <a:lnTo>
                    <a:pt x="4052" y="1872"/>
                  </a:lnTo>
                  <a:lnTo>
                    <a:pt x="4177" y="1827"/>
                  </a:lnTo>
                  <a:lnTo>
                    <a:pt x="4200" y="1633"/>
                  </a:lnTo>
                  <a:lnTo>
                    <a:pt x="4360" y="1587"/>
                  </a:lnTo>
                  <a:lnTo>
                    <a:pt x="4451" y="1427"/>
                  </a:lnTo>
                  <a:lnTo>
                    <a:pt x="4657" y="1427"/>
                  </a:lnTo>
                  <a:lnTo>
                    <a:pt x="4292" y="982"/>
                  </a:lnTo>
                  <a:lnTo>
                    <a:pt x="3778" y="937"/>
                  </a:lnTo>
                  <a:lnTo>
                    <a:pt x="3675" y="651"/>
                  </a:lnTo>
                  <a:lnTo>
                    <a:pt x="3196" y="571"/>
                  </a:lnTo>
                  <a:lnTo>
                    <a:pt x="3105" y="788"/>
                  </a:lnTo>
                  <a:lnTo>
                    <a:pt x="2717" y="617"/>
                  </a:lnTo>
                  <a:lnTo>
                    <a:pt x="2740" y="377"/>
                  </a:lnTo>
                  <a:lnTo>
                    <a:pt x="2203" y="286"/>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68" name="Google Shape;1368;p37"/>
            <p:cNvSpPr/>
            <p:nvPr/>
          </p:nvSpPr>
          <p:spPr>
            <a:xfrm>
              <a:off x="3824100" y="1873900"/>
              <a:ext cx="156675" cy="167775"/>
            </a:xfrm>
            <a:custGeom>
              <a:rect b="b" l="l" r="r" t="t"/>
              <a:pathLst>
                <a:path extrusionOk="0" h="6711" w="6267">
                  <a:moveTo>
                    <a:pt x="5433" y="1050"/>
                  </a:moveTo>
                  <a:lnTo>
                    <a:pt x="5091" y="776"/>
                  </a:lnTo>
                  <a:lnTo>
                    <a:pt x="4303" y="434"/>
                  </a:lnTo>
                  <a:lnTo>
                    <a:pt x="3950" y="673"/>
                  </a:lnTo>
                  <a:lnTo>
                    <a:pt x="3276" y="833"/>
                  </a:lnTo>
                  <a:lnTo>
                    <a:pt x="3265" y="536"/>
                  </a:lnTo>
                  <a:lnTo>
                    <a:pt x="2569" y="331"/>
                  </a:lnTo>
                  <a:lnTo>
                    <a:pt x="2534" y="0"/>
                  </a:lnTo>
                  <a:lnTo>
                    <a:pt x="2112" y="137"/>
                  </a:lnTo>
                  <a:lnTo>
                    <a:pt x="1599" y="23"/>
                  </a:lnTo>
                  <a:lnTo>
                    <a:pt x="1656" y="502"/>
                  </a:lnTo>
                  <a:lnTo>
                    <a:pt x="1827" y="822"/>
                  </a:lnTo>
                  <a:lnTo>
                    <a:pt x="1393" y="1244"/>
                  </a:lnTo>
                  <a:lnTo>
                    <a:pt x="1256" y="1061"/>
                  </a:lnTo>
                  <a:lnTo>
                    <a:pt x="697" y="1107"/>
                  </a:lnTo>
                  <a:lnTo>
                    <a:pt x="572" y="1290"/>
                  </a:lnTo>
                  <a:lnTo>
                    <a:pt x="708" y="1575"/>
                  </a:lnTo>
                  <a:lnTo>
                    <a:pt x="572" y="2374"/>
                  </a:lnTo>
                  <a:lnTo>
                    <a:pt x="412" y="2705"/>
                  </a:lnTo>
                  <a:lnTo>
                    <a:pt x="1" y="2705"/>
                  </a:lnTo>
                  <a:lnTo>
                    <a:pt x="149" y="3618"/>
                  </a:lnTo>
                  <a:lnTo>
                    <a:pt x="104" y="4211"/>
                  </a:lnTo>
                  <a:lnTo>
                    <a:pt x="241" y="4417"/>
                  </a:lnTo>
                  <a:lnTo>
                    <a:pt x="206" y="4793"/>
                  </a:lnTo>
                  <a:lnTo>
                    <a:pt x="549" y="5033"/>
                  </a:lnTo>
                  <a:lnTo>
                    <a:pt x="1564" y="5193"/>
                  </a:lnTo>
                  <a:lnTo>
                    <a:pt x="1245" y="5797"/>
                  </a:lnTo>
                  <a:lnTo>
                    <a:pt x="1165" y="6437"/>
                  </a:lnTo>
                  <a:lnTo>
                    <a:pt x="1770" y="6437"/>
                  </a:lnTo>
                  <a:lnTo>
                    <a:pt x="1907" y="6242"/>
                  </a:lnTo>
                  <a:lnTo>
                    <a:pt x="2683" y="6505"/>
                  </a:lnTo>
                  <a:lnTo>
                    <a:pt x="2900" y="6471"/>
                  </a:lnTo>
                  <a:lnTo>
                    <a:pt x="3265" y="6710"/>
                  </a:lnTo>
                  <a:lnTo>
                    <a:pt x="3345" y="6482"/>
                  </a:lnTo>
                  <a:lnTo>
                    <a:pt x="3972" y="6528"/>
                  </a:lnTo>
                  <a:lnTo>
                    <a:pt x="4463" y="6357"/>
                  </a:lnTo>
                  <a:lnTo>
                    <a:pt x="4805" y="6379"/>
                  </a:lnTo>
                  <a:lnTo>
                    <a:pt x="5045" y="6562"/>
                  </a:lnTo>
                  <a:lnTo>
                    <a:pt x="5102" y="6414"/>
                  </a:lnTo>
                  <a:lnTo>
                    <a:pt x="4965" y="5843"/>
                  </a:lnTo>
                  <a:lnTo>
                    <a:pt x="5205" y="5729"/>
                  </a:lnTo>
                  <a:lnTo>
                    <a:pt x="5422" y="5307"/>
                  </a:lnTo>
                  <a:lnTo>
                    <a:pt x="5011" y="4942"/>
                  </a:lnTo>
                  <a:lnTo>
                    <a:pt x="4634" y="4725"/>
                  </a:lnTo>
                  <a:lnTo>
                    <a:pt x="4532" y="4359"/>
                  </a:lnTo>
                  <a:lnTo>
                    <a:pt x="4395" y="4086"/>
                  </a:lnTo>
                  <a:lnTo>
                    <a:pt x="4874" y="3903"/>
                  </a:lnTo>
                  <a:lnTo>
                    <a:pt x="5125" y="3686"/>
                  </a:lnTo>
                  <a:lnTo>
                    <a:pt x="5604" y="3515"/>
                  </a:lnTo>
                  <a:lnTo>
                    <a:pt x="5764" y="3344"/>
                  </a:lnTo>
                  <a:lnTo>
                    <a:pt x="5958" y="3447"/>
                  </a:lnTo>
                  <a:lnTo>
                    <a:pt x="6266" y="3355"/>
                  </a:lnTo>
                  <a:lnTo>
                    <a:pt x="5935" y="2796"/>
                  </a:lnTo>
                  <a:lnTo>
                    <a:pt x="5947" y="2499"/>
                  </a:lnTo>
                  <a:lnTo>
                    <a:pt x="5753" y="2031"/>
                  </a:lnTo>
                  <a:lnTo>
                    <a:pt x="5467" y="1712"/>
                  </a:lnTo>
                  <a:lnTo>
                    <a:pt x="5639" y="1484"/>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69" name="Google Shape;1369;p37"/>
            <p:cNvSpPr/>
            <p:nvPr/>
          </p:nvSpPr>
          <p:spPr>
            <a:xfrm>
              <a:off x="4551075" y="2824225"/>
              <a:ext cx="32550" cy="39975"/>
            </a:xfrm>
            <a:custGeom>
              <a:rect b="b" l="l" r="r" t="t"/>
              <a:pathLst>
                <a:path extrusionOk="0" h="1599" w="1302">
                  <a:moveTo>
                    <a:pt x="1210" y="1108"/>
                  </a:moveTo>
                  <a:lnTo>
                    <a:pt x="845" y="868"/>
                  </a:lnTo>
                  <a:lnTo>
                    <a:pt x="1290" y="651"/>
                  </a:lnTo>
                  <a:lnTo>
                    <a:pt x="1301" y="263"/>
                  </a:lnTo>
                  <a:lnTo>
                    <a:pt x="1107" y="1"/>
                  </a:lnTo>
                  <a:lnTo>
                    <a:pt x="879" y="206"/>
                  </a:lnTo>
                  <a:lnTo>
                    <a:pt x="537" y="138"/>
                  </a:lnTo>
                  <a:lnTo>
                    <a:pt x="263" y="537"/>
                  </a:lnTo>
                  <a:lnTo>
                    <a:pt x="0" y="971"/>
                  </a:lnTo>
                  <a:lnTo>
                    <a:pt x="80" y="1211"/>
                  </a:lnTo>
                  <a:lnTo>
                    <a:pt x="103" y="1496"/>
                  </a:lnTo>
                  <a:lnTo>
                    <a:pt x="548" y="1507"/>
                  </a:lnTo>
                  <a:lnTo>
                    <a:pt x="731" y="1439"/>
                  </a:lnTo>
                  <a:lnTo>
                    <a:pt x="913" y="1599"/>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70" name="Google Shape;1370;p37"/>
            <p:cNvSpPr/>
            <p:nvPr/>
          </p:nvSpPr>
          <p:spPr>
            <a:xfrm>
              <a:off x="3855200" y="1815675"/>
              <a:ext cx="77350" cy="62225"/>
            </a:xfrm>
            <a:custGeom>
              <a:rect b="b" l="l" r="r" t="t"/>
              <a:pathLst>
                <a:path extrusionOk="0" h="2489" w="3094">
                  <a:moveTo>
                    <a:pt x="3094" y="1793"/>
                  </a:moveTo>
                  <a:lnTo>
                    <a:pt x="2854" y="1370"/>
                  </a:lnTo>
                  <a:lnTo>
                    <a:pt x="1895" y="1656"/>
                  </a:lnTo>
                  <a:lnTo>
                    <a:pt x="2021" y="2009"/>
                  </a:lnTo>
                  <a:lnTo>
                    <a:pt x="2751" y="2489"/>
                  </a:lnTo>
                  <a:close/>
                  <a:moveTo>
                    <a:pt x="1861" y="1062"/>
                  </a:moveTo>
                  <a:lnTo>
                    <a:pt x="1496" y="937"/>
                  </a:lnTo>
                  <a:lnTo>
                    <a:pt x="1393" y="709"/>
                  </a:lnTo>
                  <a:lnTo>
                    <a:pt x="1576" y="423"/>
                  </a:lnTo>
                  <a:lnTo>
                    <a:pt x="1564" y="1"/>
                  </a:lnTo>
                  <a:lnTo>
                    <a:pt x="1051" y="229"/>
                  </a:lnTo>
                  <a:lnTo>
                    <a:pt x="834" y="469"/>
                  </a:lnTo>
                  <a:lnTo>
                    <a:pt x="263" y="526"/>
                  </a:lnTo>
                  <a:lnTo>
                    <a:pt x="92" y="766"/>
                  </a:lnTo>
                  <a:lnTo>
                    <a:pt x="1" y="994"/>
                  </a:lnTo>
                  <a:lnTo>
                    <a:pt x="58" y="1861"/>
                  </a:lnTo>
                  <a:lnTo>
                    <a:pt x="355" y="2352"/>
                  </a:lnTo>
                  <a:lnTo>
                    <a:pt x="868" y="2466"/>
                  </a:lnTo>
                  <a:lnTo>
                    <a:pt x="1290" y="2329"/>
                  </a:lnTo>
                  <a:lnTo>
                    <a:pt x="1085" y="1907"/>
                  </a:lnTo>
                  <a:lnTo>
                    <a:pt x="1519" y="1291"/>
                  </a:lnTo>
                  <a:lnTo>
                    <a:pt x="1724" y="1393"/>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71" name="Google Shape;1371;p37"/>
            <p:cNvSpPr/>
            <p:nvPr/>
          </p:nvSpPr>
          <p:spPr>
            <a:xfrm>
              <a:off x="2301725" y="2660750"/>
              <a:ext cx="71625" cy="52250"/>
            </a:xfrm>
            <a:custGeom>
              <a:rect b="b" l="l" r="r" t="t"/>
              <a:pathLst>
                <a:path extrusionOk="0" h="2090" w="2865">
                  <a:moveTo>
                    <a:pt x="137" y="1690"/>
                  </a:moveTo>
                  <a:lnTo>
                    <a:pt x="137" y="1941"/>
                  </a:lnTo>
                  <a:lnTo>
                    <a:pt x="343" y="2089"/>
                  </a:lnTo>
                  <a:lnTo>
                    <a:pt x="708" y="1462"/>
                  </a:lnTo>
                  <a:lnTo>
                    <a:pt x="993" y="1325"/>
                  </a:lnTo>
                  <a:lnTo>
                    <a:pt x="1085" y="1553"/>
                  </a:lnTo>
                  <a:lnTo>
                    <a:pt x="1393" y="1496"/>
                  </a:lnTo>
                  <a:lnTo>
                    <a:pt x="1552" y="1325"/>
                  </a:lnTo>
                  <a:lnTo>
                    <a:pt x="1804" y="1370"/>
                  </a:lnTo>
                  <a:lnTo>
                    <a:pt x="2180" y="1347"/>
                  </a:lnTo>
                  <a:lnTo>
                    <a:pt x="2534" y="1530"/>
                  </a:lnTo>
                  <a:lnTo>
                    <a:pt x="2865" y="1153"/>
                  </a:lnTo>
                  <a:lnTo>
                    <a:pt x="2511" y="834"/>
                  </a:lnTo>
                  <a:lnTo>
                    <a:pt x="2169" y="800"/>
                  </a:lnTo>
                  <a:lnTo>
                    <a:pt x="2203" y="526"/>
                  </a:lnTo>
                  <a:lnTo>
                    <a:pt x="1781" y="549"/>
                  </a:lnTo>
                  <a:lnTo>
                    <a:pt x="1667" y="229"/>
                  </a:lnTo>
                  <a:lnTo>
                    <a:pt x="1461" y="240"/>
                  </a:lnTo>
                  <a:lnTo>
                    <a:pt x="1028" y="12"/>
                  </a:lnTo>
                  <a:lnTo>
                    <a:pt x="400" y="1"/>
                  </a:lnTo>
                  <a:lnTo>
                    <a:pt x="286" y="161"/>
                  </a:lnTo>
                  <a:lnTo>
                    <a:pt x="309" y="663"/>
                  </a:lnTo>
                  <a:lnTo>
                    <a:pt x="206" y="1005"/>
                  </a:lnTo>
                  <a:lnTo>
                    <a:pt x="0" y="1153"/>
                  </a:lnTo>
                  <a:lnTo>
                    <a:pt x="172" y="1427"/>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72" name="Google Shape;1372;p37"/>
            <p:cNvSpPr/>
            <p:nvPr/>
          </p:nvSpPr>
          <p:spPr>
            <a:xfrm>
              <a:off x="3553075" y="2269025"/>
              <a:ext cx="402875" cy="410600"/>
            </a:xfrm>
            <a:custGeom>
              <a:rect b="b" l="l" r="r" t="t"/>
              <a:pathLst>
                <a:path extrusionOk="0" h="16424" w="16115">
                  <a:moveTo>
                    <a:pt x="13056" y="161"/>
                  </a:moveTo>
                  <a:lnTo>
                    <a:pt x="12542" y="218"/>
                  </a:lnTo>
                  <a:lnTo>
                    <a:pt x="12223" y="1"/>
                  </a:lnTo>
                  <a:lnTo>
                    <a:pt x="11424" y="1"/>
                  </a:lnTo>
                  <a:lnTo>
                    <a:pt x="10728" y="377"/>
                  </a:lnTo>
                  <a:lnTo>
                    <a:pt x="10340" y="241"/>
                  </a:lnTo>
                  <a:lnTo>
                    <a:pt x="9096" y="309"/>
                  </a:lnTo>
                  <a:lnTo>
                    <a:pt x="7829" y="480"/>
                  </a:lnTo>
                  <a:lnTo>
                    <a:pt x="7110" y="766"/>
                  </a:lnTo>
                  <a:lnTo>
                    <a:pt x="6631" y="1131"/>
                  </a:lnTo>
                  <a:lnTo>
                    <a:pt x="5821" y="1302"/>
                  </a:lnTo>
                  <a:lnTo>
                    <a:pt x="5090" y="1804"/>
                  </a:lnTo>
                  <a:lnTo>
                    <a:pt x="5375" y="2386"/>
                  </a:lnTo>
                  <a:lnTo>
                    <a:pt x="5421" y="2945"/>
                  </a:lnTo>
                  <a:lnTo>
                    <a:pt x="5672" y="3904"/>
                  </a:lnTo>
                  <a:lnTo>
                    <a:pt x="5878" y="4098"/>
                  </a:lnTo>
                  <a:lnTo>
                    <a:pt x="5729" y="4452"/>
                  </a:lnTo>
                  <a:lnTo>
                    <a:pt x="4736" y="4600"/>
                  </a:lnTo>
                  <a:lnTo>
                    <a:pt x="4371" y="4942"/>
                  </a:lnTo>
                  <a:lnTo>
                    <a:pt x="3938" y="5011"/>
                  </a:lnTo>
                  <a:lnTo>
                    <a:pt x="3892" y="5684"/>
                  </a:lnTo>
                  <a:lnTo>
                    <a:pt x="2990" y="6038"/>
                  </a:lnTo>
                  <a:lnTo>
                    <a:pt x="2694" y="6494"/>
                  </a:lnTo>
                  <a:lnTo>
                    <a:pt x="2066" y="6734"/>
                  </a:lnTo>
                  <a:lnTo>
                    <a:pt x="1290" y="6882"/>
                  </a:lnTo>
                  <a:lnTo>
                    <a:pt x="23" y="7556"/>
                  </a:lnTo>
                  <a:lnTo>
                    <a:pt x="12" y="8617"/>
                  </a:lnTo>
                  <a:lnTo>
                    <a:pt x="12" y="8674"/>
                  </a:lnTo>
                  <a:lnTo>
                    <a:pt x="0" y="8845"/>
                  </a:lnTo>
                  <a:lnTo>
                    <a:pt x="2888" y="11059"/>
                  </a:lnTo>
                  <a:lnTo>
                    <a:pt x="5512" y="13045"/>
                  </a:lnTo>
                  <a:lnTo>
                    <a:pt x="8171" y="15008"/>
                  </a:lnTo>
                  <a:lnTo>
                    <a:pt x="8354" y="15442"/>
                  </a:lnTo>
                  <a:lnTo>
                    <a:pt x="8845" y="15693"/>
                  </a:lnTo>
                  <a:lnTo>
                    <a:pt x="9210" y="15852"/>
                  </a:lnTo>
                  <a:lnTo>
                    <a:pt x="9221" y="16423"/>
                  </a:lnTo>
                  <a:lnTo>
                    <a:pt x="10100" y="16343"/>
                  </a:lnTo>
                  <a:lnTo>
                    <a:pt x="11207" y="15944"/>
                  </a:lnTo>
                  <a:lnTo>
                    <a:pt x="13467" y="14152"/>
                  </a:lnTo>
                  <a:lnTo>
                    <a:pt x="16114" y="12417"/>
                  </a:lnTo>
                  <a:lnTo>
                    <a:pt x="15761" y="11847"/>
                  </a:lnTo>
                  <a:lnTo>
                    <a:pt x="15144" y="11436"/>
                  </a:lnTo>
                  <a:lnTo>
                    <a:pt x="14779" y="11607"/>
                  </a:lnTo>
                  <a:lnTo>
                    <a:pt x="14494" y="11094"/>
                  </a:lnTo>
                  <a:lnTo>
                    <a:pt x="14460" y="10706"/>
                  </a:lnTo>
                  <a:lnTo>
                    <a:pt x="13980" y="10032"/>
                  </a:lnTo>
                  <a:lnTo>
                    <a:pt x="14277" y="9667"/>
                  </a:lnTo>
                  <a:lnTo>
                    <a:pt x="14209" y="9096"/>
                  </a:lnTo>
                  <a:lnTo>
                    <a:pt x="14288" y="8594"/>
                  </a:lnTo>
                  <a:lnTo>
                    <a:pt x="14220" y="8183"/>
                  </a:lnTo>
                  <a:lnTo>
                    <a:pt x="14345" y="7442"/>
                  </a:lnTo>
                  <a:lnTo>
                    <a:pt x="14288" y="7008"/>
                  </a:lnTo>
                  <a:lnTo>
                    <a:pt x="14015" y="6209"/>
                  </a:lnTo>
                  <a:lnTo>
                    <a:pt x="13649" y="4600"/>
                  </a:lnTo>
                  <a:lnTo>
                    <a:pt x="13159" y="4223"/>
                  </a:lnTo>
                  <a:lnTo>
                    <a:pt x="13159" y="4018"/>
                  </a:lnTo>
                  <a:lnTo>
                    <a:pt x="12520" y="3470"/>
                  </a:lnTo>
                  <a:lnTo>
                    <a:pt x="12440" y="2785"/>
                  </a:lnTo>
                  <a:lnTo>
                    <a:pt x="12896" y="2272"/>
                  </a:lnTo>
                  <a:lnTo>
                    <a:pt x="13044" y="1519"/>
                  </a:lnTo>
                  <a:lnTo>
                    <a:pt x="12908" y="629"/>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73" name="Google Shape;1373;p37"/>
            <p:cNvSpPr/>
            <p:nvPr/>
          </p:nvSpPr>
          <p:spPr>
            <a:xfrm>
              <a:off x="2098875" y="3081000"/>
              <a:ext cx="114725" cy="143550"/>
            </a:xfrm>
            <a:custGeom>
              <a:rect b="b" l="l" r="r" t="t"/>
              <a:pathLst>
                <a:path extrusionOk="0" h="5742" w="4589">
                  <a:moveTo>
                    <a:pt x="4474" y="1382"/>
                  </a:moveTo>
                  <a:lnTo>
                    <a:pt x="4132" y="1165"/>
                  </a:lnTo>
                  <a:lnTo>
                    <a:pt x="3732" y="868"/>
                  </a:lnTo>
                  <a:lnTo>
                    <a:pt x="3504" y="1005"/>
                  </a:lnTo>
                  <a:lnTo>
                    <a:pt x="2831" y="880"/>
                  </a:lnTo>
                  <a:lnTo>
                    <a:pt x="2637" y="492"/>
                  </a:lnTo>
                  <a:lnTo>
                    <a:pt x="2488" y="514"/>
                  </a:lnTo>
                  <a:lnTo>
                    <a:pt x="1689" y="1"/>
                  </a:lnTo>
                  <a:lnTo>
                    <a:pt x="1130" y="355"/>
                  </a:lnTo>
                  <a:lnTo>
                    <a:pt x="696" y="549"/>
                  </a:lnTo>
                  <a:lnTo>
                    <a:pt x="754" y="925"/>
                  </a:lnTo>
                  <a:lnTo>
                    <a:pt x="434" y="1507"/>
                  </a:lnTo>
                  <a:lnTo>
                    <a:pt x="286" y="2067"/>
                  </a:lnTo>
                  <a:lnTo>
                    <a:pt x="23" y="2203"/>
                  </a:lnTo>
                  <a:lnTo>
                    <a:pt x="160" y="3037"/>
                  </a:lnTo>
                  <a:lnTo>
                    <a:pt x="0" y="3288"/>
                  </a:lnTo>
                  <a:lnTo>
                    <a:pt x="491" y="3676"/>
                  </a:lnTo>
                  <a:lnTo>
                    <a:pt x="788" y="3265"/>
                  </a:lnTo>
                  <a:lnTo>
                    <a:pt x="970" y="3664"/>
                  </a:lnTo>
                  <a:lnTo>
                    <a:pt x="560" y="4326"/>
                  </a:lnTo>
                  <a:lnTo>
                    <a:pt x="662" y="4714"/>
                  </a:lnTo>
                  <a:lnTo>
                    <a:pt x="445" y="4931"/>
                  </a:lnTo>
                  <a:lnTo>
                    <a:pt x="480" y="5262"/>
                  </a:lnTo>
                  <a:lnTo>
                    <a:pt x="811" y="5182"/>
                  </a:lnTo>
                  <a:lnTo>
                    <a:pt x="1130" y="5285"/>
                  </a:lnTo>
                  <a:lnTo>
                    <a:pt x="1484" y="5741"/>
                  </a:lnTo>
                  <a:lnTo>
                    <a:pt x="1929" y="5376"/>
                  </a:lnTo>
                  <a:lnTo>
                    <a:pt x="2055" y="4760"/>
                  </a:lnTo>
                  <a:lnTo>
                    <a:pt x="2534" y="3972"/>
                  </a:lnTo>
                  <a:lnTo>
                    <a:pt x="3481" y="3619"/>
                  </a:lnTo>
                  <a:lnTo>
                    <a:pt x="4337" y="2660"/>
                  </a:lnTo>
                  <a:lnTo>
                    <a:pt x="4588" y="2078"/>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74" name="Google Shape;1374;p37"/>
            <p:cNvSpPr/>
            <p:nvPr/>
          </p:nvSpPr>
          <p:spPr>
            <a:xfrm>
              <a:off x="4196425" y="2395425"/>
              <a:ext cx="248250" cy="217700"/>
            </a:xfrm>
            <a:custGeom>
              <a:rect b="b" l="l" r="r" t="t"/>
              <a:pathLst>
                <a:path extrusionOk="0" h="8708" w="9930">
                  <a:moveTo>
                    <a:pt x="2820" y="514"/>
                  </a:moveTo>
                  <a:lnTo>
                    <a:pt x="2044" y="240"/>
                  </a:lnTo>
                  <a:lnTo>
                    <a:pt x="1279" y="0"/>
                  </a:lnTo>
                  <a:lnTo>
                    <a:pt x="275" y="35"/>
                  </a:lnTo>
                  <a:lnTo>
                    <a:pt x="12" y="457"/>
                  </a:lnTo>
                  <a:lnTo>
                    <a:pt x="172" y="845"/>
                  </a:lnTo>
                  <a:lnTo>
                    <a:pt x="1" y="1404"/>
                  </a:lnTo>
                  <a:lnTo>
                    <a:pt x="286" y="2123"/>
                  </a:lnTo>
                  <a:lnTo>
                    <a:pt x="469" y="5364"/>
                  </a:lnTo>
                  <a:lnTo>
                    <a:pt x="617" y="8708"/>
                  </a:lnTo>
                  <a:lnTo>
                    <a:pt x="3767" y="8708"/>
                  </a:lnTo>
                  <a:lnTo>
                    <a:pt x="6814" y="8708"/>
                  </a:lnTo>
                  <a:lnTo>
                    <a:pt x="9929" y="8708"/>
                  </a:lnTo>
                  <a:lnTo>
                    <a:pt x="9781" y="8514"/>
                  </a:lnTo>
                  <a:lnTo>
                    <a:pt x="8811" y="7704"/>
                  </a:lnTo>
                  <a:lnTo>
                    <a:pt x="8754" y="7110"/>
                  </a:lnTo>
                  <a:lnTo>
                    <a:pt x="8902" y="6951"/>
                  </a:lnTo>
                  <a:lnTo>
                    <a:pt x="8149" y="5946"/>
                  </a:lnTo>
                  <a:lnTo>
                    <a:pt x="7864" y="5433"/>
                  </a:lnTo>
                  <a:lnTo>
                    <a:pt x="7533" y="4931"/>
                  </a:lnTo>
                  <a:lnTo>
                    <a:pt x="6848" y="3527"/>
                  </a:lnTo>
                  <a:lnTo>
                    <a:pt x="6289" y="2614"/>
                  </a:lnTo>
                  <a:lnTo>
                    <a:pt x="5890" y="1655"/>
                  </a:lnTo>
                  <a:lnTo>
                    <a:pt x="5958" y="1575"/>
                  </a:lnTo>
                  <a:lnTo>
                    <a:pt x="6620" y="2865"/>
                  </a:lnTo>
                  <a:lnTo>
                    <a:pt x="7008" y="3287"/>
                  </a:lnTo>
                  <a:lnTo>
                    <a:pt x="7293" y="3572"/>
                  </a:lnTo>
                  <a:lnTo>
                    <a:pt x="7464" y="3413"/>
                  </a:lnTo>
                  <a:lnTo>
                    <a:pt x="7636" y="2933"/>
                  </a:lnTo>
                  <a:lnTo>
                    <a:pt x="7727" y="2249"/>
                  </a:lnTo>
                  <a:lnTo>
                    <a:pt x="7921" y="1895"/>
                  </a:lnTo>
                  <a:lnTo>
                    <a:pt x="7818" y="1655"/>
                  </a:lnTo>
                  <a:lnTo>
                    <a:pt x="7259" y="343"/>
                  </a:lnTo>
                  <a:lnTo>
                    <a:pt x="7259" y="343"/>
                  </a:lnTo>
                  <a:lnTo>
                    <a:pt x="6905" y="571"/>
                  </a:lnTo>
                  <a:lnTo>
                    <a:pt x="6300" y="514"/>
                  </a:lnTo>
                  <a:lnTo>
                    <a:pt x="5673" y="297"/>
                  </a:lnTo>
                  <a:lnTo>
                    <a:pt x="5513" y="605"/>
                  </a:lnTo>
                  <a:lnTo>
                    <a:pt x="5273" y="149"/>
                  </a:lnTo>
                  <a:lnTo>
                    <a:pt x="4714" y="35"/>
                  </a:lnTo>
                  <a:lnTo>
                    <a:pt x="4052" y="115"/>
                  </a:lnTo>
                  <a:lnTo>
                    <a:pt x="3744" y="377"/>
                  </a:lnTo>
                  <a:lnTo>
                    <a:pt x="3196" y="662"/>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75" name="Google Shape;1375;p37"/>
            <p:cNvSpPr/>
            <p:nvPr/>
          </p:nvSpPr>
          <p:spPr>
            <a:xfrm>
              <a:off x="4442375" y="2703850"/>
              <a:ext cx="136400" cy="125550"/>
            </a:xfrm>
            <a:custGeom>
              <a:rect b="b" l="l" r="r" t="t"/>
              <a:pathLst>
                <a:path extrusionOk="0" h="5022" w="5456">
                  <a:moveTo>
                    <a:pt x="2739" y="2328"/>
                  </a:moveTo>
                  <a:lnTo>
                    <a:pt x="2283" y="1883"/>
                  </a:lnTo>
                  <a:lnTo>
                    <a:pt x="2032" y="1050"/>
                  </a:lnTo>
                  <a:lnTo>
                    <a:pt x="1495" y="0"/>
                  </a:lnTo>
                  <a:lnTo>
                    <a:pt x="1130" y="514"/>
                  </a:lnTo>
                  <a:lnTo>
                    <a:pt x="559" y="662"/>
                  </a:lnTo>
                  <a:lnTo>
                    <a:pt x="331" y="947"/>
                  </a:lnTo>
                  <a:lnTo>
                    <a:pt x="274" y="1541"/>
                  </a:lnTo>
                  <a:lnTo>
                    <a:pt x="0" y="2887"/>
                  </a:lnTo>
                  <a:lnTo>
                    <a:pt x="103" y="3241"/>
                  </a:lnTo>
                  <a:lnTo>
                    <a:pt x="1027" y="3424"/>
                  </a:lnTo>
                  <a:lnTo>
                    <a:pt x="1244" y="2762"/>
                  </a:lnTo>
                  <a:lnTo>
                    <a:pt x="1746" y="3173"/>
                  </a:lnTo>
                  <a:lnTo>
                    <a:pt x="2203" y="2956"/>
                  </a:lnTo>
                  <a:lnTo>
                    <a:pt x="2397" y="3138"/>
                  </a:lnTo>
                  <a:lnTo>
                    <a:pt x="2956" y="3161"/>
                  </a:lnTo>
                  <a:lnTo>
                    <a:pt x="3652" y="3515"/>
                  </a:lnTo>
                  <a:lnTo>
                    <a:pt x="3880" y="3823"/>
                  </a:lnTo>
                  <a:lnTo>
                    <a:pt x="4245" y="4131"/>
                  </a:lnTo>
                  <a:lnTo>
                    <a:pt x="4599" y="4656"/>
                  </a:lnTo>
                  <a:lnTo>
                    <a:pt x="4885" y="4953"/>
                  </a:lnTo>
                  <a:lnTo>
                    <a:pt x="5227" y="5021"/>
                  </a:lnTo>
                  <a:lnTo>
                    <a:pt x="5455" y="4816"/>
                  </a:lnTo>
                  <a:lnTo>
                    <a:pt x="5056" y="4542"/>
                  </a:lnTo>
                  <a:lnTo>
                    <a:pt x="4782" y="4223"/>
                  </a:lnTo>
                  <a:lnTo>
                    <a:pt x="4325" y="3698"/>
                  </a:lnTo>
                  <a:lnTo>
                    <a:pt x="3869" y="3184"/>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76" name="Google Shape;1376;p37"/>
            <p:cNvSpPr/>
            <p:nvPr/>
          </p:nvSpPr>
          <p:spPr>
            <a:xfrm>
              <a:off x="4098000" y="1776025"/>
              <a:ext cx="76500" cy="44825"/>
            </a:xfrm>
            <a:custGeom>
              <a:rect b="b" l="l" r="r" t="t"/>
              <a:pathLst>
                <a:path extrusionOk="0" h="1793" w="3060">
                  <a:moveTo>
                    <a:pt x="1553" y="1"/>
                  </a:moveTo>
                  <a:lnTo>
                    <a:pt x="765" y="126"/>
                  </a:lnTo>
                  <a:lnTo>
                    <a:pt x="1" y="354"/>
                  </a:lnTo>
                  <a:lnTo>
                    <a:pt x="126" y="845"/>
                  </a:lnTo>
                  <a:lnTo>
                    <a:pt x="594" y="1142"/>
                  </a:lnTo>
                  <a:lnTo>
                    <a:pt x="811" y="1028"/>
                  </a:lnTo>
                  <a:lnTo>
                    <a:pt x="822" y="1530"/>
                  </a:lnTo>
                  <a:lnTo>
                    <a:pt x="1359" y="1382"/>
                  </a:lnTo>
                  <a:lnTo>
                    <a:pt x="1655" y="1484"/>
                  </a:lnTo>
                  <a:lnTo>
                    <a:pt x="2283" y="1792"/>
                  </a:lnTo>
                  <a:lnTo>
                    <a:pt x="2819" y="1792"/>
                  </a:lnTo>
                  <a:lnTo>
                    <a:pt x="3048" y="1518"/>
                  </a:lnTo>
                  <a:lnTo>
                    <a:pt x="2694" y="742"/>
                  </a:lnTo>
                  <a:lnTo>
                    <a:pt x="3059" y="252"/>
                  </a:lnTo>
                  <a:lnTo>
                    <a:pt x="2934" y="115"/>
                  </a:lnTo>
                  <a:lnTo>
                    <a:pt x="2934" y="115"/>
                  </a:lnTo>
                  <a:lnTo>
                    <a:pt x="2283" y="138"/>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77" name="Google Shape;1377;p37"/>
            <p:cNvSpPr/>
            <p:nvPr/>
          </p:nvSpPr>
          <p:spPr>
            <a:xfrm>
              <a:off x="4380175" y="2772875"/>
              <a:ext cx="296175" cy="261650"/>
            </a:xfrm>
            <a:custGeom>
              <a:rect b="b" l="l" r="r" t="t"/>
              <a:pathLst>
                <a:path extrusionOk="0" h="10466" w="11847">
                  <a:moveTo>
                    <a:pt x="3732" y="1"/>
                  </a:moveTo>
                  <a:lnTo>
                    <a:pt x="3515" y="663"/>
                  </a:lnTo>
                  <a:lnTo>
                    <a:pt x="2591" y="480"/>
                  </a:lnTo>
                  <a:lnTo>
                    <a:pt x="2488" y="1268"/>
                  </a:lnTo>
                  <a:lnTo>
                    <a:pt x="2191" y="2146"/>
                  </a:lnTo>
                  <a:lnTo>
                    <a:pt x="1735" y="2603"/>
                  </a:lnTo>
                  <a:lnTo>
                    <a:pt x="1404" y="3288"/>
                  </a:lnTo>
                  <a:lnTo>
                    <a:pt x="1336" y="3664"/>
                  </a:lnTo>
                  <a:lnTo>
                    <a:pt x="970" y="3915"/>
                  </a:lnTo>
                  <a:lnTo>
                    <a:pt x="765" y="4874"/>
                  </a:lnTo>
                  <a:lnTo>
                    <a:pt x="765" y="4977"/>
                  </a:lnTo>
                  <a:lnTo>
                    <a:pt x="799" y="5684"/>
                  </a:lnTo>
                  <a:lnTo>
                    <a:pt x="685" y="5969"/>
                  </a:lnTo>
                  <a:lnTo>
                    <a:pt x="251" y="5992"/>
                  </a:lnTo>
                  <a:lnTo>
                    <a:pt x="0" y="6506"/>
                  </a:lnTo>
                  <a:lnTo>
                    <a:pt x="480" y="6574"/>
                  </a:lnTo>
                  <a:lnTo>
                    <a:pt x="890" y="7019"/>
                  </a:lnTo>
                  <a:lnTo>
                    <a:pt x="1039" y="7373"/>
                  </a:lnTo>
                  <a:lnTo>
                    <a:pt x="1404" y="7590"/>
                  </a:lnTo>
                  <a:lnTo>
                    <a:pt x="1906" y="8571"/>
                  </a:lnTo>
                  <a:lnTo>
                    <a:pt x="2317" y="8731"/>
                  </a:lnTo>
                  <a:lnTo>
                    <a:pt x="2317" y="9245"/>
                  </a:lnTo>
                  <a:lnTo>
                    <a:pt x="2602" y="9541"/>
                  </a:lnTo>
                  <a:lnTo>
                    <a:pt x="3161" y="9541"/>
                  </a:lnTo>
                  <a:lnTo>
                    <a:pt x="4189" y="10306"/>
                  </a:lnTo>
                  <a:lnTo>
                    <a:pt x="4451" y="10306"/>
                  </a:lnTo>
                  <a:lnTo>
                    <a:pt x="4634" y="10295"/>
                  </a:lnTo>
                  <a:lnTo>
                    <a:pt x="4805" y="10397"/>
                  </a:lnTo>
                  <a:lnTo>
                    <a:pt x="5341" y="10466"/>
                  </a:lnTo>
                  <a:lnTo>
                    <a:pt x="5569" y="10078"/>
                  </a:lnTo>
                  <a:lnTo>
                    <a:pt x="6300" y="9713"/>
                  </a:lnTo>
                  <a:lnTo>
                    <a:pt x="6631" y="10009"/>
                  </a:lnTo>
                  <a:lnTo>
                    <a:pt x="7167" y="10009"/>
                  </a:lnTo>
                  <a:lnTo>
                    <a:pt x="7384" y="9724"/>
                  </a:lnTo>
                  <a:lnTo>
                    <a:pt x="7898" y="9713"/>
                  </a:lnTo>
                  <a:lnTo>
                    <a:pt x="8594" y="9073"/>
                  </a:lnTo>
                  <a:lnTo>
                    <a:pt x="9655" y="9028"/>
                  </a:lnTo>
                  <a:lnTo>
                    <a:pt x="11846" y="6300"/>
                  </a:lnTo>
                  <a:lnTo>
                    <a:pt x="11161" y="6312"/>
                  </a:lnTo>
                  <a:lnTo>
                    <a:pt x="8525" y="5228"/>
                  </a:lnTo>
                  <a:lnTo>
                    <a:pt x="8217" y="4919"/>
                  </a:lnTo>
                  <a:lnTo>
                    <a:pt x="7909" y="4474"/>
                  </a:lnTo>
                  <a:lnTo>
                    <a:pt x="7601" y="3972"/>
                  </a:lnTo>
                  <a:lnTo>
                    <a:pt x="7761" y="3653"/>
                  </a:lnTo>
                  <a:lnTo>
                    <a:pt x="7567" y="3493"/>
                  </a:lnTo>
                  <a:lnTo>
                    <a:pt x="7384" y="3561"/>
                  </a:lnTo>
                  <a:lnTo>
                    <a:pt x="6939" y="3550"/>
                  </a:lnTo>
                  <a:lnTo>
                    <a:pt x="6916" y="3265"/>
                  </a:lnTo>
                  <a:lnTo>
                    <a:pt x="6848" y="3025"/>
                  </a:lnTo>
                  <a:lnTo>
                    <a:pt x="7099" y="2591"/>
                  </a:lnTo>
                  <a:lnTo>
                    <a:pt x="7373" y="2192"/>
                  </a:lnTo>
                  <a:lnTo>
                    <a:pt x="7087" y="1895"/>
                  </a:lnTo>
                  <a:lnTo>
                    <a:pt x="6733" y="1370"/>
                  </a:lnTo>
                  <a:lnTo>
                    <a:pt x="6368" y="1062"/>
                  </a:lnTo>
                  <a:lnTo>
                    <a:pt x="6140" y="754"/>
                  </a:lnTo>
                  <a:lnTo>
                    <a:pt x="5444" y="389"/>
                  </a:lnTo>
                  <a:lnTo>
                    <a:pt x="4885" y="377"/>
                  </a:lnTo>
                  <a:lnTo>
                    <a:pt x="4691" y="195"/>
                  </a:lnTo>
                  <a:lnTo>
                    <a:pt x="4234" y="412"/>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78" name="Google Shape;1378;p37"/>
            <p:cNvSpPr/>
            <p:nvPr/>
          </p:nvSpPr>
          <p:spPr>
            <a:xfrm>
              <a:off x="4022100" y="1565475"/>
              <a:ext cx="189775" cy="205450"/>
            </a:xfrm>
            <a:custGeom>
              <a:rect b="b" l="l" r="r" t="t"/>
              <a:pathLst>
                <a:path extrusionOk="0" h="8218" w="7591">
                  <a:moveTo>
                    <a:pt x="4623" y="845"/>
                  </a:moveTo>
                  <a:lnTo>
                    <a:pt x="4737" y="309"/>
                  </a:lnTo>
                  <a:lnTo>
                    <a:pt x="3915" y="0"/>
                  </a:lnTo>
                  <a:lnTo>
                    <a:pt x="3094" y="263"/>
                  </a:lnTo>
                  <a:lnTo>
                    <a:pt x="2934" y="822"/>
                  </a:lnTo>
                  <a:lnTo>
                    <a:pt x="2455" y="1165"/>
                  </a:lnTo>
                  <a:lnTo>
                    <a:pt x="1781" y="971"/>
                  </a:lnTo>
                  <a:lnTo>
                    <a:pt x="1028" y="1016"/>
                  </a:lnTo>
                  <a:lnTo>
                    <a:pt x="298" y="605"/>
                  </a:lnTo>
                  <a:lnTo>
                    <a:pt x="1" y="799"/>
                  </a:lnTo>
                  <a:lnTo>
                    <a:pt x="834" y="1187"/>
                  </a:lnTo>
                  <a:lnTo>
                    <a:pt x="1861" y="1712"/>
                  </a:lnTo>
                  <a:lnTo>
                    <a:pt x="2112" y="2911"/>
                  </a:lnTo>
                  <a:lnTo>
                    <a:pt x="2375" y="3230"/>
                  </a:lnTo>
                  <a:lnTo>
                    <a:pt x="3288" y="3595"/>
                  </a:lnTo>
                  <a:lnTo>
                    <a:pt x="3425" y="3926"/>
                  </a:lnTo>
                  <a:lnTo>
                    <a:pt x="3048" y="4097"/>
                  </a:lnTo>
                  <a:lnTo>
                    <a:pt x="1804" y="4965"/>
                  </a:lnTo>
                  <a:lnTo>
                    <a:pt x="1336" y="5478"/>
                  </a:lnTo>
                  <a:lnTo>
                    <a:pt x="1119" y="5958"/>
                  </a:lnTo>
                  <a:lnTo>
                    <a:pt x="1542" y="6688"/>
                  </a:lnTo>
                  <a:lnTo>
                    <a:pt x="1519" y="7510"/>
                  </a:lnTo>
                  <a:lnTo>
                    <a:pt x="2192" y="7772"/>
                  </a:lnTo>
                  <a:lnTo>
                    <a:pt x="2637" y="8217"/>
                  </a:lnTo>
                  <a:lnTo>
                    <a:pt x="3653" y="8046"/>
                  </a:lnTo>
                  <a:lnTo>
                    <a:pt x="4714" y="7749"/>
                  </a:lnTo>
                  <a:lnTo>
                    <a:pt x="5855" y="7681"/>
                  </a:lnTo>
                  <a:lnTo>
                    <a:pt x="5855" y="7681"/>
                  </a:lnTo>
                  <a:lnTo>
                    <a:pt x="6985" y="6620"/>
                  </a:lnTo>
                  <a:lnTo>
                    <a:pt x="7453" y="6152"/>
                  </a:lnTo>
                  <a:lnTo>
                    <a:pt x="7590" y="5741"/>
                  </a:lnTo>
                  <a:lnTo>
                    <a:pt x="6540" y="5182"/>
                  </a:lnTo>
                  <a:lnTo>
                    <a:pt x="6677" y="4657"/>
                  </a:lnTo>
                  <a:lnTo>
                    <a:pt x="5970" y="4063"/>
                  </a:lnTo>
                  <a:lnTo>
                    <a:pt x="6221" y="3378"/>
                  </a:lnTo>
                  <a:lnTo>
                    <a:pt x="5308" y="2488"/>
                  </a:lnTo>
                  <a:lnTo>
                    <a:pt x="5707" y="1895"/>
                  </a:lnTo>
                  <a:lnTo>
                    <a:pt x="4680" y="1370"/>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79" name="Google Shape;1379;p37"/>
            <p:cNvSpPr/>
            <p:nvPr/>
          </p:nvSpPr>
          <p:spPr>
            <a:xfrm>
              <a:off x="7224100" y="3476725"/>
              <a:ext cx="63625" cy="50250"/>
            </a:xfrm>
            <a:custGeom>
              <a:rect b="b" l="l" r="r" t="t"/>
              <a:pathLst>
                <a:path extrusionOk="0" h="2010" w="2545">
                  <a:moveTo>
                    <a:pt x="2545" y="1"/>
                  </a:moveTo>
                  <a:lnTo>
                    <a:pt x="2020" y="286"/>
                  </a:lnTo>
                  <a:lnTo>
                    <a:pt x="1746" y="332"/>
                  </a:lnTo>
                  <a:lnTo>
                    <a:pt x="1301" y="514"/>
                  </a:lnTo>
                  <a:lnTo>
                    <a:pt x="1335" y="857"/>
                  </a:lnTo>
                  <a:lnTo>
                    <a:pt x="1883" y="674"/>
                  </a:lnTo>
                  <a:lnTo>
                    <a:pt x="2442" y="446"/>
                  </a:lnTo>
                  <a:close/>
                  <a:moveTo>
                    <a:pt x="970" y="1153"/>
                  </a:moveTo>
                  <a:lnTo>
                    <a:pt x="742" y="1302"/>
                  </a:lnTo>
                  <a:lnTo>
                    <a:pt x="422" y="1187"/>
                  </a:lnTo>
                  <a:lnTo>
                    <a:pt x="34" y="1496"/>
                  </a:lnTo>
                  <a:lnTo>
                    <a:pt x="0" y="1895"/>
                  </a:lnTo>
                  <a:lnTo>
                    <a:pt x="422" y="2009"/>
                  </a:lnTo>
                  <a:lnTo>
                    <a:pt x="936" y="1884"/>
                  </a:lnTo>
                  <a:lnTo>
                    <a:pt x="1187" y="1416"/>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80" name="Google Shape;1380;p37"/>
            <p:cNvSpPr/>
            <p:nvPr/>
          </p:nvSpPr>
          <p:spPr>
            <a:xfrm>
              <a:off x="3897425" y="3059625"/>
              <a:ext cx="113300" cy="142950"/>
            </a:xfrm>
            <a:custGeom>
              <a:rect b="b" l="l" r="r" t="t"/>
              <a:pathLst>
                <a:path extrusionOk="0" h="5718" w="4532">
                  <a:moveTo>
                    <a:pt x="3447" y="34"/>
                  </a:moveTo>
                  <a:lnTo>
                    <a:pt x="3345" y="0"/>
                  </a:lnTo>
                  <a:lnTo>
                    <a:pt x="2854" y="114"/>
                  </a:lnTo>
                  <a:lnTo>
                    <a:pt x="2375" y="0"/>
                  </a:lnTo>
                  <a:lnTo>
                    <a:pt x="1998" y="57"/>
                  </a:lnTo>
                  <a:lnTo>
                    <a:pt x="1998" y="1141"/>
                  </a:lnTo>
                  <a:lnTo>
                    <a:pt x="834" y="1141"/>
                  </a:lnTo>
                  <a:lnTo>
                    <a:pt x="560" y="1175"/>
                  </a:lnTo>
                  <a:lnTo>
                    <a:pt x="400" y="1860"/>
                  </a:lnTo>
                  <a:lnTo>
                    <a:pt x="218" y="2522"/>
                  </a:lnTo>
                  <a:lnTo>
                    <a:pt x="35" y="2807"/>
                  </a:lnTo>
                  <a:lnTo>
                    <a:pt x="1" y="3104"/>
                  </a:lnTo>
                  <a:lnTo>
                    <a:pt x="492" y="4051"/>
                  </a:lnTo>
                  <a:lnTo>
                    <a:pt x="1017" y="4805"/>
                  </a:lnTo>
                  <a:lnTo>
                    <a:pt x="1850" y="5718"/>
                  </a:lnTo>
                  <a:lnTo>
                    <a:pt x="2454" y="5215"/>
                  </a:lnTo>
                  <a:lnTo>
                    <a:pt x="2158" y="4611"/>
                  </a:lnTo>
                  <a:lnTo>
                    <a:pt x="2432" y="4382"/>
                  </a:lnTo>
                  <a:lnTo>
                    <a:pt x="2968" y="4280"/>
                  </a:lnTo>
                  <a:lnTo>
                    <a:pt x="3048" y="3880"/>
                  </a:lnTo>
                  <a:lnTo>
                    <a:pt x="3470" y="4302"/>
                  </a:lnTo>
                  <a:lnTo>
                    <a:pt x="4166" y="4348"/>
                  </a:lnTo>
                  <a:lnTo>
                    <a:pt x="4417" y="3914"/>
                  </a:lnTo>
                  <a:lnTo>
                    <a:pt x="4531" y="3310"/>
                  </a:lnTo>
                  <a:lnTo>
                    <a:pt x="4440" y="2602"/>
                  </a:lnTo>
                  <a:lnTo>
                    <a:pt x="4052" y="2066"/>
                  </a:lnTo>
                  <a:lnTo>
                    <a:pt x="4395" y="1004"/>
                  </a:lnTo>
                  <a:lnTo>
                    <a:pt x="4201" y="833"/>
                  </a:lnTo>
                  <a:lnTo>
                    <a:pt x="3596" y="913"/>
                  </a:lnTo>
                  <a:lnTo>
                    <a:pt x="3390" y="434"/>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81" name="Google Shape;1381;p37"/>
            <p:cNvSpPr/>
            <p:nvPr/>
          </p:nvSpPr>
          <p:spPr>
            <a:xfrm>
              <a:off x="3593575" y="1796275"/>
              <a:ext cx="156375" cy="186625"/>
            </a:xfrm>
            <a:custGeom>
              <a:rect b="b" l="l" r="r" t="t"/>
              <a:pathLst>
                <a:path extrusionOk="0" h="7465" w="6255">
                  <a:moveTo>
                    <a:pt x="1302" y="3470"/>
                  </a:moveTo>
                  <a:lnTo>
                    <a:pt x="606" y="2945"/>
                  </a:lnTo>
                  <a:lnTo>
                    <a:pt x="47" y="2980"/>
                  </a:lnTo>
                  <a:lnTo>
                    <a:pt x="161" y="3436"/>
                  </a:lnTo>
                  <a:lnTo>
                    <a:pt x="1" y="3892"/>
                  </a:lnTo>
                  <a:lnTo>
                    <a:pt x="423" y="3881"/>
                  </a:lnTo>
                  <a:lnTo>
                    <a:pt x="914" y="4064"/>
                  </a:lnTo>
                  <a:close/>
                  <a:moveTo>
                    <a:pt x="3162" y="1"/>
                  </a:moveTo>
                  <a:lnTo>
                    <a:pt x="2375" y="69"/>
                  </a:lnTo>
                  <a:lnTo>
                    <a:pt x="1861" y="12"/>
                  </a:lnTo>
                  <a:lnTo>
                    <a:pt x="1336" y="697"/>
                  </a:lnTo>
                  <a:lnTo>
                    <a:pt x="1062" y="1576"/>
                  </a:lnTo>
                  <a:lnTo>
                    <a:pt x="1370" y="1998"/>
                  </a:lnTo>
                  <a:lnTo>
                    <a:pt x="1393" y="2831"/>
                  </a:lnTo>
                  <a:lnTo>
                    <a:pt x="1758" y="2432"/>
                  </a:lnTo>
                  <a:lnTo>
                    <a:pt x="1964" y="2660"/>
                  </a:lnTo>
                  <a:lnTo>
                    <a:pt x="1713" y="3037"/>
                  </a:lnTo>
                  <a:lnTo>
                    <a:pt x="1861" y="3265"/>
                  </a:lnTo>
                  <a:lnTo>
                    <a:pt x="2671" y="3425"/>
                  </a:lnTo>
                  <a:lnTo>
                    <a:pt x="2683" y="3425"/>
                  </a:lnTo>
                  <a:lnTo>
                    <a:pt x="3128" y="3961"/>
                  </a:lnTo>
                  <a:lnTo>
                    <a:pt x="3014" y="4463"/>
                  </a:lnTo>
                  <a:lnTo>
                    <a:pt x="3014" y="4463"/>
                  </a:lnTo>
                  <a:lnTo>
                    <a:pt x="1998" y="4383"/>
                  </a:lnTo>
                  <a:lnTo>
                    <a:pt x="1861" y="4954"/>
                  </a:lnTo>
                  <a:lnTo>
                    <a:pt x="2226" y="5422"/>
                  </a:lnTo>
                  <a:lnTo>
                    <a:pt x="1507" y="5696"/>
                  </a:lnTo>
                  <a:lnTo>
                    <a:pt x="1690" y="6038"/>
                  </a:lnTo>
                  <a:lnTo>
                    <a:pt x="2763" y="6175"/>
                  </a:lnTo>
                  <a:lnTo>
                    <a:pt x="2763" y="6175"/>
                  </a:lnTo>
                  <a:lnTo>
                    <a:pt x="2146" y="6369"/>
                  </a:lnTo>
                  <a:lnTo>
                    <a:pt x="1108" y="7293"/>
                  </a:lnTo>
                  <a:lnTo>
                    <a:pt x="1462" y="7464"/>
                  </a:lnTo>
                  <a:lnTo>
                    <a:pt x="1964" y="7134"/>
                  </a:lnTo>
                  <a:lnTo>
                    <a:pt x="2603" y="7236"/>
                  </a:lnTo>
                  <a:lnTo>
                    <a:pt x="3071" y="6814"/>
                  </a:lnTo>
                  <a:lnTo>
                    <a:pt x="3390" y="6985"/>
                  </a:lnTo>
                  <a:lnTo>
                    <a:pt x="4566" y="6746"/>
                  </a:lnTo>
                  <a:lnTo>
                    <a:pt x="5502" y="6757"/>
                  </a:lnTo>
                  <a:lnTo>
                    <a:pt x="6106" y="6289"/>
                  </a:lnTo>
                  <a:lnTo>
                    <a:pt x="5844" y="5844"/>
                  </a:lnTo>
                  <a:lnTo>
                    <a:pt x="6186" y="5593"/>
                  </a:lnTo>
                  <a:lnTo>
                    <a:pt x="6255" y="5034"/>
                  </a:lnTo>
                  <a:lnTo>
                    <a:pt x="5422" y="4863"/>
                  </a:lnTo>
                  <a:lnTo>
                    <a:pt x="5239" y="4532"/>
                  </a:lnTo>
                  <a:lnTo>
                    <a:pt x="4828" y="3550"/>
                  </a:lnTo>
                  <a:lnTo>
                    <a:pt x="4372" y="3413"/>
                  </a:lnTo>
                  <a:lnTo>
                    <a:pt x="3790" y="2397"/>
                  </a:lnTo>
                  <a:lnTo>
                    <a:pt x="3733" y="2306"/>
                  </a:lnTo>
                  <a:lnTo>
                    <a:pt x="3048" y="2249"/>
                  </a:lnTo>
                  <a:lnTo>
                    <a:pt x="3641" y="1496"/>
                  </a:lnTo>
                  <a:lnTo>
                    <a:pt x="3824" y="800"/>
                  </a:lnTo>
                  <a:lnTo>
                    <a:pt x="3116" y="800"/>
                  </a:lnTo>
                  <a:lnTo>
                    <a:pt x="2443" y="914"/>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82" name="Google Shape;1382;p37"/>
            <p:cNvSpPr/>
            <p:nvPr/>
          </p:nvSpPr>
          <p:spPr>
            <a:xfrm>
              <a:off x="4445800" y="2124375"/>
              <a:ext cx="131825" cy="54825"/>
            </a:xfrm>
            <a:custGeom>
              <a:rect b="b" l="l" r="r" t="t"/>
              <a:pathLst>
                <a:path extrusionOk="0" h="2193" w="5273">
                  <a:moveTo>
                    <a:pt x="2876" y="720"/>
                  </a:moveTo>
                  <a:lnTo>
                    <a:pt x="1803" y="298"/>
                  </a:lnTo>
                  <a:lnTo>
                    <a:pt x="708" y="161"/>
                  </a:lnTo>
                  <a:lnTo>
                    <a:pt x="69" y="1"/>
                  </a:lnTo>
                  <a:lnTo>
                    <a:pt x="0" y="104"/>
                  </a:lnTo>
                  <a:lnTo>
                    <a:pt x="308" y="366"/>
                  </a:lnTo>
                  <a:lnTo>
                    <a:pt x="742" y="469"/>
                  </a:lnTo>
                  <a:lnTo>
                    <a:pt x="1221" y="800"/>
                  </a:lnTo>
                  <a:lnTo>
                    <a:pt x="1518" y="1393"/>
                  </a:lnTo>
                  <a:lnTo>
                    <a:pt x="1484" y="1781"/>
                  </a:lnTo>
                  <a:lnTo>
                    <a:pt x="2248" y="1736"/>
                  </a:lnTo>
                  <a:lnTo>
                    <a:pt x="3047" y="2169"/>
                  </a:lnTo>
                  <a:lnTo>
                    <a:pt x="4029" y="2021"/>
                  </a:lnTo>
                  <a:lnTo>
                    <a:pt x="4188" y="1884"/>
                  </a:lnTo>
                  <a:lnTo>
                    <a:pt x="4793" y="2135"/>
                  </a:lnTo>
                  <a:lnTo>
                    <a:pt x="5193" y="2192"/>
                  </a:lnTo>
                  <a:lnTo>
                    <a:pt x="5273" y="2101"/>
                  </a:lnTo>
                  <a:lnTo>
                    <a:pt x="4816" y="1610"/>
                  </a:lnTo>
                  <a:lnTo>
                    <a:pt x="4976" y="1485"/>
                  </a:lnTo>
                  <a:lnTo>
                    <a:pt x="4474" y="1290"/>
                  </a:lnTo>
                  <a:lnTo>
                    <a:pt x="4177" y="925"/>
                  </a:lnTo>
                  <a:lnTo>
                    <a:pt x="3447" y="743"/>
                  </a:lnTo>
                  <a:lnTo>
                    <a:pt x="3036" y="880"/>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83" name="Google Shape;1383;p37"/>
            <p:cNvSpPr/>
            <p:nvPr/>
          </p:nvSpPr>
          <p:spPr>
            <a:xfrm>
              <a:off x="3656350" y="2860475"/>
              <a:ext cx="85900" cy="144950"/>
            </a:xfrm>
            <a:custGeom>
              <a:rect b="b" l="l" r="r" t="t"/>
              <a:pathLst>
                <a:path extrusionOk="0" h="5798" w="3436">
                  <a:moveTo>
                    <a:pt x="2614" y="69"/>
                  </a:moveTo>
                  <a:lnTo>
                    <a:pt x="2249" y="0"/>
                  </a:lnTo>
                  <a:lnTo>
                    <a:pt x="1986" y="149"/>
                  </a:lnTo>
                  <a:lnTo>
                    <a:pt x="1644" y="69"/>
                  </a:lnTo>
                  <a:lnTo>
                    <a:pt x="263" y="114"/>
                  </a:lnTo>
                  <a:lnTo>
                    <a:pt x="229" y="628"/>
                  </a:lnTo>
                  <a:lnTo>
                    <a:pt x="343" y="1313"/>
                  </a:lnTo>
                  <a:lnTo>
                    <a:pt x="548" y="2614"/>
                  </a:lnTo>
                  <a:lnTo>
                    <a:pt x="217" y="3367"/>
                  </a:lnTo>
                  <a:lnTo>
                    <a:pt x="1" y="4394"/>
                  </a:lnTo>
                  <a:lnTo>
                    <a:pt x="343" y="5181"/>
                  </a:lnTo>
                  <a:lnTo>
                    <a:pt x="320" y="5535"/>
                  </a:lnTo>
                  <a:lnTo>
                    <a:pt x="1028" y="5798"/>
                  </a:lnTo>
                  <a:lnTo>
                    <a:pt x="1747" y="5524"/>
                  </a:lnTo>
                  <a:lnTo>
                    <a:pt x="2203" y="5227"/>
                  </a:lnTo>
                  <a:lnTo>
                    <a:pt x="3436" y="4679"/>
                  </a:lnTo>
                  <a:lnTo>
                    <a:pt x="3264" y="4371"/>
                  </a:lnTo>
                  <a:lnTo>
                    <a:pt x="3059" y="3801"/>
                  </a:lnTo>
                  <a:lnTo>
                    <a:pt x="3002" y="3344"/>
                  </a:lnTo>
                  <a:lnTo>
                    <a:pt x="3173" y="2522"/>
                  </a:lnTo>
                  <a:lnTo>
                    <a:pt x="2968" y="2203"/>
                  </a:lnTo>
                  <a:lnTo>
                    <a:pt x="2888" y="1473"/>
                  </a:lnTo>
                  <a:lnTo>
                    <a:pt x="2899" y="811"/>
                  </a:lnTo>
                  <a:lnTo>
                    <a:pt x="2557" y="343"/>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84" name="Google Shape;1384;p37"/>
            <p:cNvSpPr/>
            <p:nvPr/>
          </p:nvSpPr>
          <p:spPr>
            <a:xfrm>
              <a:off x="3419550" y="2826525"/>
              <a:ext cx="145250" cy="119850"/>
            </a:xfrm>
            <a:custGeom>
              <a:rect b="b" l="l" r="r" t="t"/>
              <a:pathLst>
                <a:path extrusionOk="0" h="4794" w="5810">
                  <a:moveTo>
                    <a:pt x="2899" y="137"/>
                  </a:moveTo>
                  <a:lnTo>
                    <a:pt x="2785" y="194"/>
                  </a:lnTo>
                  <a:lnTo>
                    <a:pt x="2363" y="114"/>
                  </a:lnTo>
                  <a:lnTo>
                    <a:pt x="2306" y="217"/>
                  </a:lnTo>
                  <a:lnTo>
                    <a:pt x="2112" y="229"/>
                  </a:lnTo>
                  <a:lnTo>
                    <a:pt x="1541" y="23"/>
                  </a:lnTo>
                  <a:lnTo>
                    <a:pt x="1164" y="0"/>
                  </a:lnTo>
                  <a:lnTo>
                    <a:pt x="1142" y="308"/>
                  </a:lnTo>
                  <a:lnTo>
                    <a:pt x="1062" y="400"/>
                  </a:lnTo>
                  <a:lnTo>
                    <a:pt x="1119" y="708"/>
                  </a:lnTo>
                  <a:lnTo>
                    <a:pt x="1005" y="833"/>
                  </a:lnTo>
                  <a:lnTo>
                    <a:pt x="822" y="833"/>
                  </a:lnTo>
                  <a:lnTo>
                    <a:pt x="617" y="970"/>
                  </a:lnTo>
                  <a:lnTo>
                    <a:pt x="377" y="959"/>
                  </a:lnTo>
                  <a:lnTo>
                    <a:pt x="0" y="1404"/>
                  </a:lnTo>
                  <a:lnTo>
                    <a:pt x="229" y="1564"/>
                  </a:lnTo>
                  <a:lnTo>
                    <a:pt x="343" y="1758"/>
                  </a:lnTo>
                  <a:lnTo>
                    <a:pt x="445" y="2157"/>
                  </a:lnTo>
                  <a:lnTo>
                    <a:pt x="628" y="2328"/>
                  </a:lnTo>
                  <a:lnTo>
                    <a:pt x="845" y="2454"/>
                  </a:lnTo>
                  <a:lnTo>
                    <a:pt x="1142" y="2808"/>
                  </a:lnTo>
                  <a:lnTo>
                    <a:pt x="1484" y="3344"/>
                  </a:lnTo>
                  <a:lnTo>
                    <a:pt x="1918" y="2945"/>
                  </a:lnTo>
                  <a:lnTo>
                    <a:pt x="2020" y="2705"/>
                  </a:lnTo>
                  <a:lnTo>
                    <a:pt x="2157" y="2500"/>
                  </a:lnTo>
                  <a:lnTo>
                    <a:pt x="2374" y="2477"/>
                  </a:lnTo>
                  <a:lnTo>
                    <a:pt x="2557" y="2306"/>
                  </a:lnTo>
                  <a:lnTo>
                    <a:pt x="3196" y="2306"/>
                  </a:lnTo>
                  <a:lnTo>
                    <a:pt x="3413" y="2625"/>
                  </a:lnTo>
                  <a:lnTo>
                    <a:pt x="3584" y="3013"/>
                  </a:lnTo>
                  <a:lnTo>
                    <a:pt x="3561" y="3276"/>
                  </a:lnTo>
                  <a:lnTo>
                    <a:pt x="3687" y="3515"/>
                  </a:lnTo>
                  <a:lnTo>
                    <a:pt x="3687" y="3846"/>
                  </a:lnTo>
                  <a:lnTo>
                    <a:pt x="3903" y="3801"/>
                  </a:lnTo>
                  <a:lnTo>
                    <a:pt x="4075" y="3766"/>
                  </a:lnTo>
                  <a:lnTo>
                    <a:pt x="4280" y="3675"/>
                  </a:lnTo>
                  <a:lnTo>
                    <a:pt x="4611" y="4223"/>
                  </a:lnTo>
                  <a:lnTo>
                    <a:pt x="4554" y="4599"/>
                  </a:lnTo>
                  <a:lnTo>
                    <a:pt x="4714" y="4782"/>
                  </a:lnTo>
                  <a:lnTo>
                    <a:pt x="4942" y="4793"/>
                  </a:lnTo>
                  <a:lnTo>
                    <a:pt x="5102" y="4428"/>
                  </a:lnTo>
                  <a:lnTo>
                    <a:pt x="5330" y="4451"/>
                  </a:lnTo>
                  <a:lnTo>
                    <a:pt x="5455" y="4451"/>
                  </a:lnTo>
                  <a:lnTo>
                    <a:pt x="5501" y="4052"/>
                  </a:lnTo>
                  <a:lnTo>
                    <a:pt x="5444" y="3880"/>
                  </a:lnTo>
                  <a:lnTo>
                    <a:pt x="5524" y="3755"/>
                  </a:lnTo>
                  <a:lnTo>
                    <a:pt x="5809" y="3641"/>
                  </a:lnTo>
                  <a:lnTo>
                    <a:pt x="5627" y="2910"/>
                  </a:lnTo>
                  <a:lnTo>
                    <a:pt x="5444" y="2545"/>
                  </a:lnTo>
                  <a:lnTo>
                    <a:pt x="5513" y="2226"/>
                  </a:lnTo>
                  <a:lnTo>
                    <a:pt x="5672" y="2157"/>
                  </a:lnTo>
                  <a:lnTo>
                    <a:pt x="5421" y="1906"/>
                  </a:lnTo>
                  <a:lnTo>
                    <a:pt x="5467" y="1632"/>
                  </a:lnTo>
                  <a:lnTo>
                    <a:pt x="5364" y="1530"/>
                  </a:lnTo>
                  <a:lnTo>
                    <a:pt x="5193" y="1621"/>
                  </a:lnTo>
                  <a:lnTo>
                    <a:pt x="5227" y="1313"/>
                  </a:lnTo>
                  <a:lnTo>
                    <a:pt x="5398" y="1084"/>
                  </a:lnTo>
                  <a:lnTo>
                    <a:pt x="5067" y="708"/>
                  </a:lnTo>
                  <a:lnTo>
                    <a:pt x="4988" y="457"/>
                  </a:lnTo>
                  <a:lnTo>
                    <a:pt x="4794" y="263"/>
                  </a:lnTo>
                  <a:lnTo>
                    <a:pt x="4645" y="229"/>
                  </a:lnTo>
                  <a:lnTo>
                    <a:pt x="4451" y="365"/>
                  </a:lnTo>
                  <a:lnTo>
                    <a:pt x="4200" y="480"/>
                  </a:lnTo>
                  <a:lnTo>
                    <a:pt x="3972" y="674"/>
                  </a:lnTo>
                  <a:lnTo>
                    <a:pt x="3629" y="605"/>
                  </a:lnTo>
                  <a:lnTo>
                    <a:pt x="3413" y="377"/>
                  </a:lnTo>
                  <a:lnTo>
                    <a:pt x="3287" y="343"/>
                  </a:lnTo>
                  <a:lnTo>
                    <a:pt x="3070" y="457"/>
                  </a:lnTo>
                  <a:lnTo>
                    <a:pt x="2945" y="457"/>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85" name="Google Shape;1385;p37"/>
            <p:cNvSpPr/>
            <p:nvPr/>
          </p:nvSpPr>
          <p:spPr>
            <a:xfrm>
              <a:off x="3386450" y="2797425"/>
              <a:ext cx="59650" cy="16850"/>
            </a:xfrm>
            <a:custGeom>
              <a:rect b="b" l="l" r="r" t="t"/>
              <a:pathLst>
                <a:path extrusionOk="0" h="674" w="2386">
                  <a:moveTo>
                    <a:pt x="1" y="651"/>
                  </a:moveTo>
                  <a:lnTo>
                    <a:pt x="720" y="674"/>
                  </a:lnTo>
                  <a:lnTo>
                    <a:pt x="914" y="537"/>
                  </a:lnTo>
                  <a:lnTo>
                    <a:pt x="1062" y="537"/>
                  </a:lnTo>
                  <a:lnTo>
                    <a:pt x="1359" y="331"/>
                  </a:lnTo>
                  <a:lnTo>
                    <a:pt x="1701" y="525"/>
                  </a:lnTo>
                  <a:lnTo>
                    <a:pt x="2043" y="537"/>
                  </a:lnTo>
                  <a:lnTo>
                    <a:pt x="2386" y="331"/>
                  </a:lnTo>
                  <a:lnTo>
                    <a:pt x="2226" y="69"/>
                  </a:lnTo>
                  <a:lnTo>
                    <a:pt x="1963" y="228"/>
                  </a:lnTo>
                  <a:lnTo>
                    <a:pt x="1712" y="217"/>
                  </a:lnTo>
                  <a:lnTo>
                    <a:pt x="1416" y="0"/>
                  </a:lnTo>
                  <a:lnTo>
                    <a:pt x="1153" y="12"/>
                  </a:lnTo>
                  <a:lnTo>
                    <a:pt x="971" y="228"/>
                  </a:lnTo>
                  <a:lnTo>
                    <a:pt x="103" y="251"/>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86" name="Google Shape;1386;p37"/>
            <p:cNvSpPr/>
            <p:nvPr/>
          </p:nvSpPr>
          <p:spPr>
            <a:xfrm>
              <a:off x="3389300" y="2825675"/>
              <a:ext cx="59375" cy="35950"/>
            </a:xfrm>
            <a:custGeom>
              <a:rect b="b" l="l" r="r" t="t"/>
              <a:pathLst>
                <a:path extrusionOk="0" h="1438" w="2375">
                  <a:moveTo>
                    <a:pt x="2374" y="34"/>
                  </a:moveTo>
                  <a:lnTo>
                    <a:pt x="902" y="0"/>
                  </a:lnTo>
                  <a:lnTo>
                    <a:pt x="685" y="91"/>
                  </a:lnTo>
                  <a:lnTo>
                    <a:pt x="434" y="69"/>
                  </a:lnTo>
                  <a:lnTo>
                    <a:pt x="1" y="228"/>
                  </a:lnTo>
                  <a:lnTo>
                    <a:pt x="46" y="411"/>
                  </a:lnTo>
                  <a:lnTo>
                    <a:pt x="286" y="605"/>
                  </a:lnTo>
                  <a:lnTo>
                    <a:pt x="286" y="742"/>
                  </a:lnTo>
                  <a:lnTo>
                    <a:pt x="457" y="993"/>
                  </a:lnTo>
                  <a:lnTo>
                    <a:pt x="800" y="1061"/>
                  </a:lnTo>
                  <a:lnTo>
                    <a:pt x="1210" y="1438"/>
                  </a:lnTo>
                  <a:lnTo>
                    <a:pt x="1587" y="993"/>
                  </a:lnTo>
                  <a:lnTo>
                    <a:pt x="1827" y="1004"/>
                  </a:lnTo>
                  <a:lnTo>
                    <a:pt x="2032" y="867"/>
                  </a:lnTo>
                  <a:lnTo>
                    <a:pt x="2215" y="867"/>
                  </a:lnTo>
                  <a:lnTo>
                    <a:pt x="2329" y="742"/>
                  </a:lnTo>
                  <a:lnTo>
                    <a:pt x="2272" y="434"/>
                  </a:lnTo>
                  <a:lnTo>
                    <a:pt x="2352" y="342"/>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87" name="Google Shape;1387;p37"/>
            <p:cNvSpPr/>
            <p:nvPr/>
          </p:nvSpPr>
          <p:spPr>
            <a:xfrm>
              <a:off x="3907700" y="3060175"/>
              <a:ext cx="39675" cy="28850"/>
            </a:xfrm>
            <a:custGeom>
              <a:rect b="b" l="l" r="r" t="t"/>
              <a:pathLst>
                <a:path extrusionOk="0" h="1154" w="1587">
                  <a:moveTo>
                    <a:pt x="1587" y="24"/>
                  </a:moveTo>
                  <a:lnTo>
                    <a:pt x="275" y="1"/>
                  </a:lnTo>
                  <a:lnTo>
                    <a:pt x="1" y="1028"/>
                  </a:lnTo>
                  <a:lnTo>
                    <a:pt x="149" y="1153"/>
                  </a:lnTo>
                  <a:lnTo>
                    <a:pt x="423" y="1119"/>
                  </a:lnTo>
                  <a:lnTo>
                    <a:pt x="1587" y="1119"/>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88" name="Google Shape;1388;p37"/>
            <p:cNvSpPr/>
            <p:nvPr/>
          </p:nvSpPr>
          <p:spPr>
            <a:xfrm>
              <a:off x="4094300" y="2162625"/>
              <a:ext cx="123275" cy="157225"/>
            </a:xfrm>
            <a:custGeom>
              <a:rect b="b" l="l" r="r" t="t"/>
              <a:pathLst>
                <a:path extrusionOk="0" h="6289" w="4931">
                  <a:moveTo>
                    <a:pt x="2945" y="5558"/>
                  </a:moveTo>
                  <a:lnTo>
                    <a:pt x="2830" y="5957"/>
                  </a:lnTo>
                  <a:lnTo>
                    <a:pt x="3766" y="6128"/>
                  </a:lnTo>
                  <a:lnTo>
                    <a:pt x="3766" y="6288"/>
                  </a:lnTo>
                  <a:lnTo>
                    <a:pt x="4850" y="6208"/>
                  </a:lnTo>
                  <a:lnTo>
                    <a:pt x="4930" y="5934"/>
                  </a:lnTo>
                  <a:lnTo>
                    <a:pt x="4531" y="6049"/>
                  </a:lnTo>
                  <a:lnTo>
                    <a:pt x="4531" y="5889"/>
                  </a:lnTo>
                  <a:lnTo>
                    <a:pt x="3972" y="5820"/>
                  </a:lnTo>
                  <a:lnTo>
                    <a:pt x="3390" y="5877"/>
                  </a:lnTo>
                  <a:close/>
                  <a:moveTo>
                    <a:pt x="4588" y="228"/>
                  </a:moveTo>
                  <a:lnTo>
                    <a:pt x="4200" y="0"/>
                  </a:lnTo>
                  <a:lnTo>
                    <a:pt x="4246" y="422"/>
                  </a:lnTo>
                  <a:lnTo>
                    <a:pt x="3584" y="514"/>
                  </a:lnTo>
                  <a:lnTo>
                    <a:pt x="3024" y="206"/>
                  </a:lnTo>
                  <a:lnTo>
                    <a:pt x="2465" y="457"/>
                  </a:lnTo>
                  <a:lnTo>
                    <a:pt x="1929" y="422"/>
                  </a:lnTo>
                  <a:lnTo>
                    <a:pt x="1792" y="457"/>
                  </a:lnTo>
                  <a:lnTo>
                    <a:pt x="1689" y="616"/>
                  </a:lnTo>
                  <a:lnTo>
                    <a:pt x="1290" y="594"/>
                  </a:lnTo>
                  <a:lnTo>
                    <a:pt x="1016" y="776"/>
                  </a:lnTo>
                  <a:lnTo>
                    <a:pt x="548" y="867"/>
                  </a:lnTo>
                  <a:lnTo>
                    <a:pt x="548" y="1096"/>
                  </a:lnTo>
                  <a:lnTo>
                    <a:pt x="320" y="1221"/>
                  </a:lnTo>
                  <a:lnTo>
                    <a:pt x="308" y="1529"/>
                  </a:lnTo>
                  <a:lnTo>
                    <a:pt x="0" y="1952"/>
                  </a:lnTo>
                  <a:lnTo>
                    <a:pt x="80" y="2226"/>
                  </a:lnTo>
                  <a:lnTo>
                    <a:pt x="491" y="2739"/>
                  </a:lnTo>
                  <a:lnTo>
                    <a:pt x="822" y="3161"/>
                  </a:lnTo>
                  <a:lnTo>
                    <a:pt x="1005" y="3778"/>
                  </a:lnTo>
                  <a:lnTo>
                    <a:pt x="1335" y="4508"/>
                  </a:lnTo>
                  <a:lnTo>
                    <a:pt x="1986" y="4919"/>
                  </a:lnTo>
                  <a:lnTo>
                    <a:pt x="2477" y="4907"/>
                  </a:lnTo>
                  <a:lnTo>
                    <a:pt x="2134" y="4097"/>
                  </a:lnTo>
                  <a:lnTo>
                    <a:pt x="2602" y="3994"/>
                  </a:lnTo>
                  <a:lnTo>
                    <a:pt x="2328" y="3527"/>
                  </a:lnTo>
                  <a:lnTo>
                    <a:pt x="3036" y="3766"/>
                  </a:lnTo>
                  <a:lnTo>
                    <a:pt x="2979" y="3241"/>
                  </a:lnTo>
                  <a:lnTo>
                    <a:pt x="2602" y="2979"/>
                  </a:lnTo>
                  <a:lnTo>
                    <a:pt x="2146" y="2556"/>
                  </a:lnTo>
                  <a:lnTo>
                    <a:pt x="2397" y="2351"/>
                  </a:lnTo>
                  <a:lnTo>
                    <a:pt x="1997" y="1929"/>
                  </a:lnTo>
                  <a:lnTo>
                    <a:pt x="1769" y="1381"/>
                  </a:lnTo>
                  <a:lnTo>
                    <a:pt x="1895" y="1198"/>
                  </a:lnTo>
                  <a:lnTo>
                    <a:pt x="2328" y="1655"/>
                  </a:lnTo>
                  <a:lnTo>
                    <a:pt x="2739" y="1655"/>
                  </a:lnTo>
                  <a:lnTo>
                    <a:pt x="3104" y="1507"/>
                  </a:lnTo>
                  <a:lnTo>
                    <a:pt x="2545" y="993"/>
                  </a:lnTo>
                  <a:lnTo>
                    <a:pt x="3413" y="765"/>
                  </a:lnTo>
                  <a:lnTo>
                    <a:pt x="3801" y="856"/>
                  </a:lnTo>
                  <a:lnTo>
                    <a:pt x="4257" y="879"/>
                  </a:lnTo>
                  <a:lnTo>
                    <a:pt x="4405" y="776"/>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89" name="Google Shape;1389;p37"/>
            <p:cNvSpPr/>
            <p:nvPr/>
          </p:nvSpPr>
          <p:spPr>
            <a:xfrm>
              <a:off x="2778475" y="1342375"/>
              <a:ext cx="794300" cy="424550"/>
            </a:xfrm>
            <a:custGeom>
              <a:rect b="b" l="l" r="r" t="t"/>
              <a:pathLst>
                <a:path extrusionOk="0" h="16982" w="31772">
                  <a:moveTo>
                    <a:pt x="24982" y="57"/>
                  </a:moveTo>
                  <a:lnTo>
                    <a:pt x="21273" y="0"/>
                  </a:lnTo>
                  <a:lnTo>
                    <a:pt x="19584" y="34"/>
                  </a:lnTo>
                  <a:lnTo>
                    <a:pt x="18876" y="228"/>
                  </a:lnTo>
                  <a:lnTo>
                    <a:pt x="17233" y="206"/>
                  </a:lnTo>
                  <a:lnTo>
                    <a:pt x="15418" y="514"/>
                  </a:lnTo>
                  <a:lnTo>
                    <a:pt x="15190" y="753"/>
                  </a:lnTo>
                  <a:lnTo>
                    <a:pt x="16148" y="1050"/>
                  </a:lnTo>
                  <a:lnTo>
                    <a:pt x="15258" y="867"/>
                  </a:lnTo>
                  <a:lnTo>
                    <a:pt x="14619" y="822"/>
                  </a:lnTo>
                  <a:lnTo>
                    <a:pt x="13626" y="628"/>
                  </a:lnTo>
                  <a:lnTo>
                    <a:pt x="12109" y="925"/>
                  </a:lnTo>
                  <a:lnTo>
                    <a:pt x="11721" y="753"/>
                  </a:lnTo>
                  <a:lnTo>
                    <a:pt x="10237" y="753"/>
                  </a:lnTo>
                  <a:lnTo>
                    <a:pt x="8685" y="833"/>
                  </a:lnTo>
                  <a:lnTo>
                    <a:pt x="7418" y="982"/>
                  </a:lnTo>
                  <a:lnTo>
                    <a:pt x="7384" y="1233"/>
                  </a:lnTo>
                  <a:lnTo>
                    <a:pt x="6631" y="1313"/>
                  </a:lnTo>
                  <a:lnTo>
                    <a:pt x="4554" y="1723"/>
                  </a:lnTo>
                  <a:lnTo>
                    <a:pt x="3892" y="1963"/>
                  </a:lnTo>
                  <a:lnTo>
                    <a:pt x="5044" y="2180"/>
                  </a:lnTo>
                  <a:lnTo>
                    <a:pt x="4645" y="2408"/>
                  </a:lnTo>
                  <a:lnTo>
                    <a:pt x="2522" y="2716"/>
                  </a:lnTo>
                  <a:lnTo>
                    <a:pt x="308" y="3036"/>
                  </a:lnTo>
                  <a:lnTo>
                    <a:pt x="0" y="3275"/>
                  </a:lnTo>
                  <a:lnTo>
                    <a:pt x="913" y="3561"/>
                  </a:lnTo>
                  <a:lnTo>
                    <a:pt x="2979" y="3732"/>
                  </a:lnTo>
                  <a:lnTo>
                    <a:pt x="1906" y="3766"/>
                  </a:lnTo>
                  <a:lnTo>
                    <a:pt x="354" y="3972"/>
                  </a:lnTo>
                  <a:lnTo>
                    <a:pt x="890" y="4417"/>
                  </a:lnTo>
                  <a:lnTo>
                    <a:pt x="1324" y="4633"/>
                  </a:lnTo>
                  <a:lnTo>
                    <a:pt x="2659" y="4588"/>
                  </a:lnTo>
                  <a:lnTo>
                    <a:pt x="4109" y="4565"/>
                  </a:lnTo>
                  <a:lnTo>
                    <a:pt x="5193" y="4599"/>
                  </a:lnTo>
                  <a:lnTo>
                    <a:pt x="6334" y="5022"/>
                  </a:lnTo>
                  <a:lnTo>
                    <a:pt x="6129" y="5318"/>
                  </a:lnTo>
                  <a:lnTo>
                    <a:pt x="6642" y="5592"/>
                  </a:lnTo>
                  <a:lnTo>
                    <a:pt x="6848" y="6345"/>
                  </a:lnTo>
                  <a:lnTo>
                    <a:pt x="6984" y="6859"/>
                  </a:lnTo>
                  <a:lnTo>
                    <a:pt x="7190" y="7133"/>
                  </a:lnTo>
                  <a:lnTo>
                    <a:pt x="6186" y="7817"/>
                  </a:lnTo>
                  <a:lnTo>
                    <a:pt x="6562" y="8000"/>
                  </a:lnTo>
                  <a:lnTo>
                    <a:pt x="7190" y="7886"/>
                  </a:lnTo>
                  <a:lnTo>
                    <a:pt x="7555" y="8148"/>
                  </a:lnTo>
                  <a:lnTo>
                    <a:pt x="8308" y="8628"/>
                  </a:lnTo>
                  <a:lnTo>
                    <a:pt x="7247" y="8434"/>
                  </a:lnTo>
                  <a:lnTo>
                    <a:pt x="6699" y="8434"/>
                  </a:lnTo>
                  <a:lnTo>
                    <a:pt x="6277" y="8833"/>
                  </a:lnTo>
                  <a:lnTo>
                    <a:pt x="6060" y="9347"/>
                  </a:lnTo>
                  <a:lnTo>
                    <a:pt x="6665" y="9598"/>
                  </a:lnTo>
                  <a:lnTo>
                    <a:pt x="7236" y="9484"/>
                  </a:lnTo>
                  <a:lnTo>
                    <a:pt x="7601" y="9370"/>
                  </a:lnTo>
                  <a:lnTo>
                    <a:pt x="8388" y="9096"/>
                  </a:lnTo>
                  <a:lnTo>
                    <a:pt x="7989" y="9701"/>
                  </a:lnTo>
                  <a:lnTo>
                    <a:pt x="7612" y="10020"/>
                  </a:lnTo>
                  <a:lnTo>
                    <a:pt x="6608" y="10305"/>
                  </a:lnTo>
                  <a:lnTo>
                    <a:pt x="5604" y="11207"/>
                  </a:lnTo>
                  <a:lnTo>
                    <a:pt x="5889" y="11492"/>
                  </a:lnTo>
                  <a:lnTo>
                    <a:pt x="5410" y="12063"/>
                  </a:lnTo>
                  <a:lnTo>
                    <a:pt x="5935" y="12805"/>
                  </a:lnTo>
                  <a:lnTo>
                    <a:pt x="5718" y="13524"/>
                  </a:lnTo>
                  <a:lnTo>
                    <a:pt x="5820" y="14049"/>
                  </a:lnTo>
                  <a:lnTo>
                    <a:pt x="6505" y="15064"/>
                  </a:lnTo>
                  <a:lnTo>
                    <a:pt x="6619" y="15863"/>
                  </a:lnTo>
                  <a:lnTo>
                    <a:pt x="7064" y="16320"/>
                  </a:lnTo>
                  <a:lnTo>
                    <a:pt x="8331" y="16320"/>
                  </a:lnTo>
                  <a:lnTo>
                    <a:pt x="9039" y="16981"/>
                  </a:lnTo>
                  <a:lnTo>
                    <a:pt x="9974" y="16947"/>
                  </a:lnTo>
                  <a:lnTo>
                    <a:pt x="10556" y="16126"/>
                  </a:lnTo>
                  <a:lnTo>
                    <a:pt x="11059" y="15441"/>
                  </a:lnTo>
                  <a:lnTo>
                    <a:pt x="11013" y="14813"/>
                  </a:lnTo>
                  <a:lnTo>
                    <a:pt x="12234" y="14163"/>
                  </a:lnTo>
                  <a:lnTo>
                    <a:pt x="12713" y="13638"/>
                  </a:lnTo>
                  <a:lnTo>
                    <a:pt x="12907" y="13079"/>
                  </a:lnTo>
                  <a:lnTo>
                    <a:pt x="13581" y="12576"/>
                  </a:lnTo>
                  <a:lnTo>
                    <a:pt x="14505" y="12394"/>
                  </a:lnTo>
                  <a:lnTo>
                    <a:pt x="15372" y="12188"/>
                  </a:lnTo>
                  <a:lnTo>
                    <a:pt x="15806" y="12166"/>
                  </a:lnTo>
                  <a:lnTo>
                    <a:pt x="17255" y="11606"/>
                  </a:lnTo>
                  <a:lnTo>
                    <a:pt x="18317" y="10796"/>
                  </a:lnTo>
                  <a:lnTo>
                    <a:pt x="19002" y="10499"/>
                  </a:lnTo>
                  <a:lnTo>
                    <a:pt x="19652" y="10477"/>
                  </a:lnTo>
                  <a:lnTo>
                    <a:pt x="21444" y="10225"/>
                  </a:lnTo>
                  <a:lnTo>
                    <a:pt x="23167" y="9609"/>
                  </a:lnTo>
                  <a:lnTo>
                    <a:pt x="24867" y="8959"/>
                  </a:lnTo>
                  <a:lnTo>
                    <a:pt x="24080" y="8913"/>
                  </a:lnTo>
                  <a:lnTo>
                    <a:pt x="22562" y="8879"/>
                  </a:lnTo>
                  <a:lnTo>
                    <a:pt x="23327" y="8479"/>
                  </a:lnTo>
                  <a:lnTo>
                    <a:pt x="23247" y="7966"/>
                  </a:lnTo>
                  <a:lnTo>
                    <a:pt x="23852" y="8400"/>
                  </a:lnTo>
                  <a:lnTo>
                    <a:pt x="24240" y="8696"/>
                  </a:lnTo>
                  <a:lnTo>
                    <a:pt x="25278" y="8559"/>
                  </a:lnTo>
                  <a:lnTo>
                    <a:pt x="25187" y="7943"/>
                  </a:lnTo>
                  <a:lnTo>
                    <a:pt x="24548" y="7498"/>
                  </a:lnTo>
                  <a:lnTo>
                    <a:pt x="23840" y="7315"/>
                  </a:lnTo>
                  <a:lnTo>
                    <a:pt x="24183" y="7110"/>
                  </a:lnTo>
                  <a:lnTo>
                    <a:pt x="25210" y="7418"/>
                  </a:lnTo>
                  <a:lnTo>
                    <a:pt x="25278" y="7087"/>
                  </a:lnTo>
                  <a:lnTo>
                    <a:pt x="24696" y="6596"/>
                  </a:lnTo>
                  <a:lnTo>
                    <a:pt x="25461" y="6596"/>
                  </a:lnTo>
                  <a:lnTo>
                    <a:pt x="26260" y="6482"/>
                  </a:lnTo>
                  <a:lnTo>
                    <a:pt x="26499" y="6231"/>
                  </a:lnTo>
                  <a:lnTo>
                    <a:pt x="25929" y="5934"/>
                  </a:lnTo>
                  <a:lnTo>
                    <a:pt x="27161" y="5889"/>
                  </a:lnTo>
                  <a:lnTo>
                    <a:pt x="26591" y="5273"/>
                  </a:lnTo>
                  <a:lnTo>
                    <a:pt x="27173" y="5204"/>
                  </a:lnTo>
                  <a:lnTo>
                    <a:pt x="27184" y="4599"/>
                  </a:lnTo>
                  <a:lnTo>
                    <a:pt x="26305" y="4245"/>
                  </a:lnTo>
                  <a:lnTo>
                    <a:pt x="27218" y="4017"/>
                  </a:lnTo>
                  <a:lnTo>
                    <a:pt x="28040" y="4006"/>
                  </a:lnTo>
                  <a:lnTo>
                    <a:pt x="27526" y="3549"/>
                  </a:lnTo>
                  <a:lnTo>
                    <a:pt x="27686" y="2819"/>
                  </a:lnTo>
                  <a:lnTo>
                    <a:pt x="28200" y="2408"/>
                  </a:lnTo>
                  <a:lnTo>
                    <a:pt x="28896" y="1952"/>
                  </a:lnTo>
                  <a:lnTo>
                    <a:pt x="27755" y="1917"/>
                  </a:lnTo>
                  <a:lnTo>
                    <a:pt x="29375" y="1826"/>
                  </a:lnTo>
                  <a:lnTo>
                    <a:pt x="29683" y="1678"/>
                  </a:lnTo>
                  <a:lnTo>
                    <a:pt x="31772" y="1267"/>
                  </a:lnTo>
                  <a:lnTo>
                    <a:pt x="31544" y="1027"/>
                  </a:lnTo>
                  <a:lnTo>
                    <a:pt x="30117" y="913"/>
                  </a:lnTo>
                  <a:lnTo>
                    <a:pt x="27698" y="1119"/>
                  </a:lnTo>
                  <a:lnTo>
                    <a:pt x="26385" y="1335"/>
                  </a:lnTo>
                  <a:lnTo>
                    <a:pt x="27036" y="1004"/>
                  </a:lnTo>
                  <a:lnTo>
                    <a:pt x="26705" y="810"/>
                  </a:lnTo>
                  <a:lnTo>
                    <a:pt x="25700" y="982"/>
                  </a:lnTo>
                  <a:lnTo>
                    <a:pt x="24320" y="776"/>
                  </a:lnTo>
                  <a:lnTo>
                    <a:pt x="22596" y="856"/>
                  </a:lnTo>
                  <a:lnTo>
                    <a:pt x="22391" y="753"/>
                  </a:lnTo>
                  <a:lnTo>
                    <a:pt x="25004" y="696"/>
                  </a:lnTo>
                  <a:lnTo>
                    <a:pt x="26842" y="662"/>
                  </a:lnTo>
                  <a:lnTo>
                    <a:pt x="27789" y="468"/>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90" name="Google Shape;1390;p37"/>
            <p:cNvSpPr/>
            <p:nvPr/>
          </p:nvSpPr>
          <p:spPr>
            <a:xfrm>
              <a:off x="1890025" y="2707825"/>
              <a:ext cx="82475" cy="92750"/>
            </a:xfrm>
            <a:custGeom>
              <a:rect b="b" l="l" r="r" t="t"/>
              <a:pathLst>
                <a:path extrusionOk="0" h="3710" w="3299">
                  <a:moveTo>
                    <a:pt x="2797" y="12"/>
                  </a:moveTo>
                  <a:lnTo>
                    <a:pt x="2066" y="1"/>
                  </a:lnTo>
                  <a:lnTo>
                    <a:pt x="1324" y="1"/>
                  </a:lnTo>
                  <a:lnTo>
                    <a:pt x="1267" y="514"/>
                  </a:lnTo>
                  <a:lnTo>
                    <a:pt x="902" y="514"/>
                  </a:lnTo>
                  <a:lnTo>
                    <a:pt x="1153" y="811"/>
                  </a:lnTo>
                  <a:lnTo>
                    <a:pt x="1427" y="1028"/>
                  </a:lnTo>
                  <a:lnTo>
                    <a:pt x="1496" y="1233"/>
                  </a:lnTo>
                  <a:lnTo>
                    <a:pt x="1610" y="1279"/>
                  </a:lnTo>
                  <a:lnTo>
                    <a:pt x="1553" y="1587"/>
                  </a:lnTo>
                  <a:lnTo>
                    <a:pt x="548" y="1587"/>
                  </a:lnTo>
                  <a:lnTo>
                    <a:pt x="69" y="2329"/>
                  </a:lnTo>
                  <a:lnTo>
                    <a:pt x="172" y="2500"/>
                  </a:lnTo>
                  <a:lnTo>
                    <a:pt x="58" y="2706"/>
                  </a:lnTo>
                  <a:lnTo>
                    <a:pt x="1" y="2979"/>
                  </a:lnTo>
                  <a:lnTo>
                    <a:pt x="389" y="3356"/>
                  </a:lnTo>
                  <a:lnTo>
                    <a:pt x="742" y="3539"/>
                  </a:lnTo>
                  <a:lnTo>
                    <a:pt x="1222" y="3550"/>
                  </a:lnTo>
                  <a:lnTo>
                    <a:pt x="1633" y="3710"/>
                  </a:lnTo>
                  <a:lnTo>
                    <a:pt x="1655" y="3573"/>
                  </a:lnTo>
                  <a:lnTo>
                    <a:pt x="1952" y="3345"/>
                  </a:lnTo>
                  <a:lnTo>
                    <a:pt x="2112" y="3242"/>
                  </a:lnTo>
                  <a:lnTo>
                    <a:pt x="2089" y="3139"/>
                  </a:lnTo>
                  <a:lnTo>
                    <a:pt x="2283" y="3082"/>
                  </a:lnTo>
                  <a:lnTo>
                    <a:pt x="2466" y="2854"/>
                  </a:lnTo>
                  <a:lnTo>
                    <a:pt x="2431" y="2671"/>
                  </a:lnTo>
                  <a:lnTo>
                    <a:pt x="2500" y="2500"/>
                  </a:lnTo>
                  <a:lnTo>
                    <a:pt x="2899" y="2238"/>
                  </a:lnTo>
                  <a:lnTo>
                    <a:pt x="3299" y="1895"/>
                  </a:lnTo>
                  <a:lnTo>
                    <a:pt x="3082" y="1781"/>
                  </a:lnTo>
                  <a:lnTo>
                    <a:pt x="3002" y="1918"/>
                  </a:lnTo>
                  <a:lnTo>
                    <a:pt x="2751" y="1758"/>
                  </a:lnTo>
                  <a:lnTo>
                    <a:pt x="2523" y="1758"/>
                  </a:lnTo>
                  <a:lnTo>
                    <a:pt x="2694" y="731"/>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91" name="Google Shape;1391;p37"/>
            <p:cNvSpPr/>
            <p:nvPr/>
          </p:nvSpPr>
          <p:spPr>
            <a:xfrm>
              <a:off x="2492600" y="2922100"/>
              <a:ext cx="95875" cy="161225"/>
            </a:xfrm>
            <a:custGeom>
              <a:rect b="b" l="l" r="r" t="t"/>
              <a:pathLst>
                <a:path extrusionOk="0" h="6449" w="3835">
                  <a:moveTo>
                    <a:pt x="3412" y="2191"/>
                  </a:moveTo>
                  <a:lnTo>
                    <a:pt x="3116" y="1861"/>
                  </a:lnTo>
                  <a:lnTo>
                    <a:pt x="2705" y="1415"/>
                  </a:lnTo>
                  <a:lnTo>
                    <a:pt x="2408" y="1404"/>
                  </a:lnTo>
                  <a:lnTo>
                    <a:pt x="2385" y="936"/>
                  </a:lnTo>
                  <a:lnTo>
                    <a:pt x="1917" y="343"/>
                  </a:lnTo>
                  <a:lnTo>
                    <a:pt x="1404" y="0"/>
                  </a:lnTo>
                  <a:lnTo>
                    <a:pt x="753" y="548"/>
                  </a:lnTo>
                  <a:lnTo>
                    <a:pt x="662" y="879"/>
                  </a:lnTo>
                  <a:lnTo>
                    <a:pt x="936" y="1199"/>
                  </a:lnTo>
                  <a:lnTo>
                    <a:pt x="719" y="1370"/>
                  </a:lnTo>
                  <a:lnTo>
                    <a:pt x="228" y="1530"/>
                  </a:lnTo>
                  <a:lnTo>
                    <a:pt x="228" y="1940"/>
                  </a:lnTo>
                  <a:lnTo>
                    <a:pt x="0" y="2203"/>
                  </a:lnTo>
                  <a:lnTo>
                    <a:pt x="537" y="2888"/>
                  </a:lnTo>
                  <a:lnTo>
                    <a:pt x="947" y="2842"/>
                  </a:lnTo>
                  <a:lnTo>
                    <a:pt x="1130" y="3059"/>
                  </a:lnTo>
                  <a:lnTo>
                    <a:pt x="1016" y="3458"/>
                  </a:lnTo>
                  <a:lnTo>
                    <a:pt x="1290" y="3584"/>
                  </a:lnTo>
                  <a:lnTo>
                    <a:pt x="1461" y="4006"/>
                  </a:lnTo>
                  <a:lnTo>
                    <a:pt x="1233" y="4326"/>
                  </a:lnTo>
                  <a:lnTo>
                    <a:pt x="1084" y="5090"/>
                  </a:lnTo>
                  <a:lnTo>
                    <a:pt x="1290" y="5570"/>
                  </a:lnTo>
                  <a:lnTo>
                    <a:pt x="1335" y="5980"/>
                  </a:lnTo>
                  <a:lnTo>
                    <a:pt x="1826" y="6403"/>
                  </a:lnTo>
                  <a:lnTo>
                    <a:pt x="2214" y="6448"/>
                  </a:lnTo>
                  <a:lnTo>
                    <a:pt x="2317" y="6266"/>
                  </a:lnTo>
                  <a:lnTo>
                    <a:pt x="2557" y="6231"/>
                  </a:lnTo>
                  <a:lnTo>
                    <a:pt x="2933" y="6083"/>
                  </a:lnTo>
                  <a:lnTo>
                    <a:pt x="3184" y="5832"/>
                  </a:lnTo>
                  <a:lnTo>
                    <a:pt x="3629" y="5912"/>
                  </a:lnTo>
                  <a:lnTo>
                    <a:pt x="3835" y="5878"/>
                  </a:lnTo>
                  <a:lnTo>
                    <a:pt x="3355" y="5079"/>
                  </a:lnTo>
                  <a:lnTo>
                    <a:pt x="3264" y="4577"/>
                  </a:lnTo>
                  <a:lnTo>
                    <a:pt x="3002" y="4565"/>
                  </a:lnTo>
                  <a:lnTo>
                    <a:pt x="2659" y="3915"/>
                  </a:lnTo>
                  <a:lnTo>
                    <a:pt x="2819" y="3435"/>
                  </a:lnTo>
                  <a:lnTo>
                    <a:pt x="2773" y="3230"/>
                  </a:lnTo>
                  <a:lnTo>
                    <a:pt x="3275" y="3002"/>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92" name="Google Shape;1392;p37"/>
            <p:cNvSpPr/>
            <p:nvPr/>
          </p:nvSpPr>
          <p:spPr>
            <a:xfrm>
              <a:off x="1947100" y="2748925"/>
              <a:ext cx="124400" cy="68775"/>
            </a:xfrm>
            <a:custGeom>
              <a:rect b="b" l="l" r="r" t="t"/>
              <a:pathLst>
                <a:path extrusionOk="0" h="2751" w="4976">
                  <a:moveTo>
                    <a:pt x="4976" y="925"/>
                  </a:moveTo>
                  <a:lnTo>
                    <a:pt x="4793" y="673"/>
                  </a:lnTo>
                  <a:lnTo>
                    <a:pt x="4519" y="525"/>
                  </a:lnTo>
                  <a:lnTo>
                    <a:pt x="4314" y="331"/>
                  </a:lnTo>
                  <a:lnTo>
                    <a:pt x="4086" y="160"/>
                  </a:lnTo>
                  <a:lnTo>
                    <a:pt x="3972" y="137"/>
                  </a:lnTo>
                  <a:lnTo>
                    <a:pt x="3606" y="12"/>
                  </a:lnTo>
                  <a:lnTo>
                    <a:pt x="3458" y="80"/>
                  </a:lnTo>
                  <a:lnTo>
                    <a:pt x="3241" y="114"/>
                  </a:lnTo>
                  <a:lnTo>
                    <a:pt x="3059" y="57"/>
                  </a:lnTo>
                  <a:lnTo>
                    <a:pt x="2807" y="0"/>
                  </a:lnTo>
                  <a:lnTo>
                    <a:pt x="2693" y="103"/>
                  </a:lnTo>
                  <a:lnTo>
                    <a:pt x="2442" y="194"/>
                  </a:lnTo>
                  <a:lnTo>
                    <a:pt x="2066" y="228"/>
                  </a:lnTo>
                  <a:lnTo>
                    <a:pt x="1712" y="137"/>
                  </a:lnTo>
                  <a:lnTo>
                    <a:pt x="1586" y="194"/>
                  </a:lnTo>
                  <a:lnTo>
                    <a:pt x="1518" y="114"/>
                  </a:lnTo>
                  <a:lnTo>
                    <a:pt x="1290" y="126"/>
                  </a:lnTo>
                  <a:lnTo>
                    <a:pt x="1096" y="285"/>
                  </a:lnTo>
                  <a:lnTo>
                    <a:pt x="1016" y="251"/>
                  </a:lnTo>
                  <a:lnTo>
                    <a:pt x="616" y="594"/>
                  </a:lnTo>
                  <a:lnTo>
                    <a:pt x="217" y="856"/>
                  </a:lnTo>
                  <a:lnTo>
                    <a:pt x="137" y="1027"/>
                  </a:lnTo>
                  <a:lnTo>
                    <a:pt x="183" y="1210"/>
                  </a:lnTo>
                  <a:lnTo>
                    <a:pt x="0" y="1438"/>
                  </a:lnTo>
                  <a:lnTo>
                    <a:pt x="217" y="1507"/>
                  </a:lnTo>
                  <a:lnTo>
                    <a:pt x="365" y="1701"/>
                  </a:lnTo>
                  <a:lnTo>
                    <a:pt x="605" y="1838"/>
                  </a:lnTo>
                  <a:lnTo>
                    <a:pt x="616" y="1963"/>
                  </a:lnTo>
                  <a:lnTo>
                    <a:pt x="970" y="1849"/>
                  </a:lnTo>
                  <a:lnTo>
                    <a:pt x="1130" y="1929"/>
                  </a:lnTo>
                  <a:lnTo>
                    <a:pt x="1233" y="2020"/>
                  </a:lnTo>
                  <a:lnTo>
                    <a:pt x="1141" y="2385"/>
                  </a:lnTo>
                  <a:lnTo>
                    <a:pt x="1381" y="2465"/>
                  </a:lnTo>
                  <a:lnTo>
                    <a:pt x="1484" y="2751"/>
                  </a:lnTo>
                  <a:lnTo>
                    <a:pt x="1746" y="2705"/>
                  </a:lnTo>
                  <a:lnTo>
                    <a:pt x="1860" y="2499"/>
                  </a:lnTo>
                  <a:lnTo>
                    <a:pt x="1974" y="2499"/>
                  </a:lnTo>
                  <a:lnTo>
                    <a:pt x="1997" y="2054"/>
                  </a:lnTo>
                  <a:lnTo>
                    <a:pt x="2180" y="2020"/>
                  </a:lnTo>
                  <a:lnTo>
                    <a:pt x="2351" y="2020"/>
                  </a:lnTo>
                  <a:lnTo>
                    <a:pt x="2556" y="1780"/>
                  </a:lnTo>
                  <a:lnTo>
                    <a:pt x="2773" y="1963"/>
                  </a:lnTo>
                  <a:lnTo>
                    <a:pt x="2853" y="1849"/>
                  </a:lnTo>
                  <a:lnTo>
                    <a:pt x="3013" y="1758"/>
                  </a:lnTo>
                  <a:lnTo>
                    <a:pt x="3310" y="1495"/>
                  </a:lnTo>
                  <a:lnTo>
                    <a:pt x="3355" y="1313"/>
                  </a:lnTo>
                  <a:lnTo>
                    <a:pt x="3424" y="1324"/>
                  </a:lnTo>
                  <a:lnTo>
                    <a:pt x="3538" y="1107"/>
                  </a:lnTo>
                  <a:lnTo>
                    <a:pt x="3629" y="1084"/>
                  </a:lnTo>
                  <a:lnTo>
                    <a:pt x="3755" y="1210"/>
                  </a:lnTo>
                  <a:lnTo>
                    <a:pt x="3914" y="1256"/>
                  </a:lnTo>
                  <a:lnTo>
                    <a:pt x="4097" y="1141"/>
                  </a:lnTo>
                  <a:lnTo>
                    <a:pt x="4291" y="1141"/>
                  </a:lnTo>
                  <a:lnTo>
                    <a:pt x="4576" y="1027"/>
                  </a:lnTo>
                  <a:lnTo>
                    <a:pt x="4713" y="902"/>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93" name="Google Shape;1393;p37"/>
            <p:cNvSpPr/>
            <p:nvPr/>
          </p:nvSpPr>
          <p:spPr>
            <a:xfrm>
              <a:off x="3966475" y="2059325"/>
              <a:ext cx="102725" cy="88475"/>
            </a:xfrm>
            <a:custGeom>
              <a:rect b="b" l="l" r="r" t="t"/>
              <a:pathLst>
                <a:path extrusionOk="0" h="3539" w="4109">
                  <a:moveTo>
                    <a:pt x="2797" y="492"/>
                  </a:moveTo>
                  <a:lnTo>
                    <a:pt x="2226" y="115"/>
                  </a:lnTo>
                  <a:lnTo>
                    <a:pt x="1998" y="1"/>
                  </a:lnTo>
                  <a:lnTo>
                    <a:pt x="1439" y="252"/>
                  </a:lnTo>
                  <a:lnTo>
                    <a:pt x="1393" y="606"/>
                  </a:lnTo>
                  <a:lnTo>
                    <a:pt x="1153" y="686"/>
                  </a:lnTo>
                  <a:lnTo>
                    <a:pt x="1176" y="937"/>
                  </a:lnTo>
                  <a:lnTo>
                    <a:pt x="891" y="914"/>
                  </a:lnTo>
                  <a:lnTo>
                    <a:pt x="640" y="777"/>
                  </a:lnTo>
                  <a:lnTo>
                    <a:pt x="526" y="914"/>
                  </a:lnTo>
                  <a:lnTo>
                    <a:pt x="23" y="891"/>
                  </a:lnTo>
                  <a:lnTo>
                    <a:pt x="1" y="903"/>
                  </a:lnTo>
                  <a:lnTo>
                    <a:pt x="1" y="1222"/>
                  </a:lnTo>
                  <a:lnTo>
                    <a:pt x="240" y="1507"/>
                  </a:lnTo>
                  <a:lnTo>
                    <a:pt x="423" y="1131"/>
                  </a:lnTo>
                  <a:lnTo>
                    <a:pt x="891" y="1279"/>
                  </a:lnTo>
                  <a:lnTo>
                    <a:pt x="936" y="1564"/>
                  </a:lnTo>
                  <a:lnTo>
                    <a:pt x="1290" y="1930"/>
                  </a:lnTo>
                  <a:lnTo>
                    <a:pt x="1153" y="1998"/>
                  </a:lnTo>
                  <a:lnTo>
                    <a:pt x="1804" y="2649"/>
                  </a:lnTo>
                  <a:lnTo>
                    <a:pt x="2488" y="2900"/>
                  </a:lnTo>
                  <a:lnTo>
                    <a:pt x="2934" y="3219"/>
                  </a:lnTo>
                  <a:lnTo>
                    <a:pt x="3641" y="3539"/>
                  </a:lnTo>
                  <a:lnTo>
                    <a:pt x="3641" y="3539"/>
                  </a:lnTo>
                  <a:lnTo>
                    <a:pt x="3721" y="3402"/>
                  </a:lnTo>
                  <a:lnTo>
                    <a:pt x="3048" y="3059"/>
                  </a:lnTo>
                  <a:lnTo>
                    <a:pt x="2728" y="2706"/>
                  </a:lnTo>
                  <a:lnTo>
                    <a:pt x="2443" y="2500"/>
                  </a:lnTo>
                  <a:lnTo>
                    <a:pt x="2089" y="2181"/>
                  </a:lnTo>
                  <a:lnTo>
                    <a:pt x="1906" y="1907"/>
                  </a:lnTo>
                  <a:lnTo>
                    <a:pt x="1518" y="1496"/>
                  </a:lnTo>
                  <a:lnTo>
                    <a:pt x="1644" y="1131"/>
                  </a:lnTo>
                  <a:lnTo>
                    <a:pt x="1918" y="1336"/>
                  </a:lnTo>
                  <a:lnTo>
                    <a:pt x="2066" y="1154"/>
                  </a:lnTo>
                  <a:lnTo>
                    <a:pt x="2386" y="1131"/>
                  </a:lnTo>
                  <a:lnTo>
                    <a:pt x="3013" y="1279"/>
                  </a:lnTo>
                  <a:lnTo>
                    <a:pt x="3516" y="1256"/>
                  </a:lnTo>
                  <a:lnTo>
                    <a:pt x="3858" y="1462"/>
                  </a:lnTo>
                  <a:lnTo>
                    <a:pt x="3858" y="1462"/>
                  </a:lnTo>
                  <a:lnTo>
                    <a:pt x="4109" y="1131"/>
                  </a:lnTo>
                  <a:lnTo>
                    <a:pt x="3858" y="880"/>
                  </a:lnTo>
                  <a:lnTo>
                    <a:pt x="3653" y="537"/>
                  </a:lnTo>
                  <a:lnTo>
                    <a:pt x="3653" y="537"/>
                  </a:lnTo>
                  <a:lnTo>
                    <a:pt x="3390" y="663"/>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94" name="Google Shape;1394;p37"/>
            <p:cNvSpPr/>
            <p:nvPr/>
          </p:nvSpPr>
          <p:spPr>
            <a:xfrm>
              <a:off x="2251225" y="2660475"/>
              <a:ext cx="58225" cy="42525"/>
            </a:xfrm>
            <a:custGeom>
              <a:rect b="b" l="l" r="r" t="t"/>
              <a:pathLst>
                <a:path extrusionOk="0" h="1701" w="2329">
                  <a:moveTo>
                    <a:pt x="2306" y="172"/>
                  </a:moveTo>
                  <a:lnTo>
                    <a:pt x="1644" y="23"/>
                  </a:lnTo>
                  <a:lnTo>
                    <a:pt x="1165" y="0"/>
                  </a:lnTo>
                  <a:lnTo>
                    <a:pt x="959" y="240"/>
                  </a:lnTo>
                  <a:lnTo>
                    <a:pt x="1450" y="388"/>
                  </a:lnTo>
                  <a:lnTo>
                    <a:pt x="1404" y="731"/>
                  </a:lnTo>
                  <a:lnTo>
                    <a:pt x="1712" y="1130"/>
                  </a:lnTo>
                  <a:lnTo>
                    <a:pt x="1416" y="1324"/>
                  </a:lnTo>
                  <a:lnTo>
                    <a:pt x="822" y="1256"/>
                  </a:lnTo>
                  <a:lnTo>
                    <a:pt x="103" y="1130"/>
                  </a:lnTo>
                  <a:lnTo>
                    <a:pt x="0" y="1427"/>
                  </a:lnTo>
                  <a:lnTo>
                    <a:pt x="400" y="1701"/>
                  </a:lnTo>
                  <a:lnTo>
                    <a:pt x="788" y="1541"/>
                  </a:lnTo>
                  <a:lnTo>
                    <a:pt x="1256" y="1598"/>
                  </a:lnTo>
                  <a:lnTo>
                    <a:pt x="1644" y="1541"/>
                  </a:lnTo>
                  <a:lnTo>
                    <a:pt x="2157" y="1701"/>
                  </a:lnTo>
                  <a:lnTo>
                    <a:pt x="2192" y="1438"/>
                  </a:lnTo>
                  <a:lnTo>
                    <a:pt x="2020" y="1164"/>
                  </a:lnTo>
                  <a:lnTo>
                    <a:pt x="2226" y="1016"/>
                  </a:lnTo>
                  <a:lnTo>
                    <a:pt x="2329" y="674"/>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95" name="Google Shape;1395;p37"/>
            <p:cNvSpPr/>
            <p:nvPr/>
          </p:nvSpPr>
          <p:spPr>
            <a:xfrm>
              <a:off x="4009275" y="2012550"/>
              <a:ext cx="113000" cy="63350"/>
            </a:xfrm>
            <a:custGeom>
              <a:rect b="b" l="l" r="r" t="t"/>
              <a:pathLst>
                <a:path extrusionOk="0" h="2534" w="4520">
                  <a:moveTo>
                    <a:pt x="3093" y="0"/>
                  </a:moveTo>
                  <a:lnTo>
                    <a:pt x="2865" y="57"/>
                  </a:lnTo>
                  <a:lnTo>
                    <a:pt x="2717" y="263"/>
                  </a:lnTo>
                  <a:lnTo>
                    <a:pt x="2408" y="366"/>
                  </a:lnTo>
                  <a:lnTo>
                    <a:pt x="2317" y="308"/>
                  </a:lnTo>
                  <a:lnTo>
                    <a:pt x="1998" y="457"/>
                  </a:lnTo>
                  <a:lnTo>
                    <a:pt x="1724" y="480"/>
                  </a:lnTo>
                  <a:lnTo>
                    <a:pt x="1678" y="651"/>
                  </a:lnTo>
                  <a:lnTo>
                    <a:pt x="1096" y="765"/>
                  </a:lnTo>
                  <a:lnTo>
                    <a:pt x="822" y="662"/>
                  </a:lnTo>
                  <a:lnTo>
                    <a:pt x="457" y="434"/>
                  </a:lnTo>
                  <a:lnTo>
                    <a:pt x="423" y="811"/>
                  </a:lnTo>
                  <a:lnTo>
                    <a:pt x="23" y="811"/>
                  </a:lnTo>
                  <a:lnTo>
                    <a:pt x="183" y="993"/>
                  </a:lnTo>
                  <a:lnTo>
                    <a:pt x="0" y="1564"/>
                  </a:lnTo>
                  <a:lnTo>
                    <a:pt x="115" y="1575"/>
                  </a:lnTo>
                  <a:lnTo>
                    <a:pt x="286" y="1883"/>
                  </a:lnTo>
                  <a:lnTo>
                    <a:pt x="514" y="1997"/>
                  </a:lnTo>
                  <a:lnTo>
                    <a:pt x="1085" y="2363"/>
                  </a:lnTo>
                  <a:lnTo>
                    <a:pt x="1678" y="2534"/>
                  </a:lnTo>
                  <a:lnTo>
                    <a:pt x="1941" y="2408"/>
                  </a:lnTo>
                  <a:lnTo>
                    <a:pt x="1941" y="2408"/>
                  </a:lnTo>
                  <a:lnTo>
                    <a:pt x="2465" y="2180"/>
                  </a:lnTo>
                  <a:lnTo>
                    <a:pt x="2922" y="2203"/>
                  </a:lnTo>
                  <a:lnTo>
                    <a:pt x="3458" y="2055"/>
                  </a:lnTo>
                  <a:lnTo>
                    <a:pt x="3835" y="1438"/>
                  </a:lnTo>
                  <a:lnTo>
                    <a:pt x="4109" y="833"/>
                  </a:lnTo>
                  <a:lnTo>
                    <a:pt x="4520" y="651"/>
                  </a:lnTo>
                  <a:lnTo>
                    <a:pt x="4428" y="423"/>
                  </a:lnTo>
                  <a:lnTo>
                    <a:pt x="4018" y="183"/>
                  </a:lnTo>
                  <a:lnTo>
                    <a:pt x="3881" y="263"/>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96" name="Google Shape;1396;p37"/>
            <p:cNvSpPr/>
            <p:nvPr/>
          </p:nvSpPr>
          <p:spPr>
            <a:xfrm>
              <a:off x="5628375" y="2987725"/>
              <a:ext cx="917850" cy="359500"/>
            </a:xfrm>
            <a:custGeom>
              <a:rect b="b" l="l" r="r" t="t"/>
              <a:pathLst>
                <a:path extrusionOk="0" h="14380" w="36714">
                  <a:moveTo>
                    <a:pt x="20040" y="14265"/>
                  </a:moveTo>
                  <a:lnTo>
                    <a:pt x="20109" y="14026"/>
                  </a:lnTo>
                  <a:lnTo>
                    <a:pt x="19858" y="13752"/>
                  </a:lnTo>
                  <a:lnTo>
                    <a:pt x="19458" y="13467"/>
                  </a:lnTo>
                  <a:lnTo>
                    <a:pt x="18694" y="13649"/>
                  </a:lnTo>
                  <a:lnTo>
                    <a:pt x="19698" y="14277"/>
                  </a:lnTo>
                  <a:close/>
                  <a:moveTo>
                    <a:pt x="23019" y="14185"/>
                  </a:moveTo>
                  <a:lnTo>
                    <a:pt x="23590" y="13501"/>
                  </a:lnTo>
                  <a:lnTo>
                    <a:pt x="23601" y="13227"/>
                  </a:lnTo>
                  <a:lnTo>
                    <a:pt x="23533" y="13044"/>
                  </a:lnTo>
                  <a:lnTo>
                    <a:pt x="22722" y="13409"/>
                  </a:lnTo>
                  <a:lnTo>
                    <a:pt x="22323" y="13969"/>
                  </a:lnTo>
                  <a:lnTo>
                    <a:pt x="22220" y="14265"/>
                  </a:lnTo>
                  <a:lnTo>
                    <a:pt x="22311" y="14380"/>
                  </a:lnTo>
                  <a:close/>
                  <a:moveTo>
                    <a:pt x="17941" y="12325"/>
                  </a:moveTo>
                  <a:lnTo>
                    <a:pt x="17712" y="12645"/>
                  </a:lnTo>
                  <a:lnTo>
                    <a:pt x="17267" y="12656"/>
                  </a:lnTo>
                  <a:lnTo>
                    <a:pt x="16959" y="13170"/>
                  </a:lnTo>
                  <a:lnTo>
                    <a:pt x="17381" y="13181"/>
                  </a:lnTo>
                  <a:lnTo>
                    <a:pt x="17941" y="13056"/>
                  </a:lnTo>
                  <a:lnTo>
                    <a:pt x="18888" y="12885"/>
                  </a:lnTo>
                  <a:lnTo>
                    <a:pt x="18717" y="12485"/>
                  </a:lnTo>
                  <a:lnTo>
                    <a:pt x="18215" y="12576"/>
                  </a:lnTo>
                  <a:close/>
                  <a:moveTo>
                    <a:pt x="21946" y="12325"/>
                  </a:moveTo>
                  <a:lnTo>
                    <a:pt x="21205" y="12656"/>
                  </a:lnTo>
                  <a:lnTo>
                    <a:pt x="20668" y="12725"/>
                  </a:lnTo>
                  <a:lnTo>
                    <a:pt x="20177" y="12451"/>
                  </a:lnTo>
                  <a:lnTo>
                    <a:pt x="19538" y="12645"/>
                  </a:lnTo>
                  <a:lnTo>
                    <a:pt x="19516" y="12964"/>
                  </a:lnTo>
                  <a:lnTo>
                    <a:pt x="20565" y="13079"/>
                  </a:lnTo>
                  <a:lnTo>
                    <a:pt x="21798" y="12827"/>
                  </a:lnTo>
                  <a:close/>
                  <a:moveTo>
                    <a:pt x="10614" y="11127"/>
                  </a:moveTo>
                  <a:lnTo>
                    <a:pt x="10511" y="10807"/>
                  </a:lnTo>
                  <a:lnTo>
                    <a:pt x="10180" y="10728"/>
                  </a:lnTo>
                  <a:lnTo>
                    <a:pt x="9553" y="10385"/>
                  </a:lnTo>
                  <a:lnTo>
                    <a:pt x="8583" y="10328"/>
                  </a:lnTo>
                  <a:lnTo>
                    <a:pt x="8001" y="11207"/>
                  </a:lnTo>
                  <a:lnTo>
                    <a:pt x="8731" y="11264"/>
                  </a:lnTo>
                  <a:lnTo>
                    <a:pt x="8845" y="11663"/>
                  </a:lnTo>
                  <a:lnTo>
                    <a:pt x="10272" y="12029"/>
                  </a:lnTo>
                  <a:lnTo>
                    <a:pt x="10614" y="11914"/>
                  </a:lnTo>
                  <a:lnTo>
                    <a:pt x="11196" y="12006"/>
                  </a:lnTo>
                  <a:lnTo>
                    <a:pt x="12098" y="12348"/>
                  </a:lnTo>
                  <a:lnTo>
                    <a:pt x="12839" y="12519"/>
                  </a:lnTo>
                  <a:lnTo>
                    <a:pt x="13661" y="12588"/>
                  </a:lnTo>
                  <a:lnTo>
                    <a:pt x="14391" y="12554"/>
                  </a:lnTo>
                  <a:lnTo>
                    <a:pt x="15236" y="12919"/>
                  </a:lnTo>
                  <a:lnTo>
                    <a:pt x="16172" y="12576"/>
                  </a:lnTo>
                  <a:lnTo>
                    <a:pt x="15236" y="12029"/>
                  </a:lnTo>
                  <a:lnTo>
                    <a:pt x="14049" y="11869"/>
                  </a:lnTo>
                  <a:lnTo>
                    <a:pt x="13787" y="11287"/>
                  </a:lnTo>
                  <a:lnTo>
                    <a:pt x="12326" y="10842"/>
                  </a:lnTo>
                  <a:lnTo>
                    <a:pt x="12132" y="11218"/>
                  </a:lnTo>
                  <a:close/>
                  <a:moveTo>
                    <a:pt x="31521" y="10613"/>
                  </a:moveTo>
                  <a:lnTo>
                    <a:pt x="31555" y="10191"/>
                  </a:lnTo>
                  <a:lnTo>
                    <a:pt x="31384" y="9917"/>
                  </a:lnTo>
                  <a:lnTo>
                    <a:pt x="31190" y="10237"/>
                  </a:lnTo>
                  <a:lnTo>
                    <a:pt x="31019" y="10545"/>
                  </a:lnTo>
                  <a:lnTo>
                    <a:pt x="31065" y="11230"/>
                  </a:lnTo>
                  <a:close/>
                  <a:moveTo>
                    <a:pt x="25678" y="8114"/>
                  </a:moveTo>
                  <a:lnTo>
                    <a:pt x="25473" y="7817"/>
                  </a:lnTo>
                  <a:lnTo>
                    <a:pt x="24662" y="7863"/>
                  </a:lnTo>
                  <a:lnTo>
                    <a:pt x="24799" y="8251"/>
                  </a:lnTo>
                  <a:lnTo>
                    <a:pt x="25359" y="8422"/>
                  </a:lnTo>
                  <a:close/>
                  <a:moveTo>
                    <a:pt x="28257" y="7772"/>
                  </a:moveTo>
                  <a:lnTo>
                    <a:pt x="27390" y="7521"/>
                  </a:lnTo>
                  <a:lnTo>
                    <a:pt x="26397" y="7566"/>
                  </a:lnTo>
                  <a:lnTo>
                    <a:pt x="26192" y="8057"/>
                  </a:lnTo>
                  <a:lnTo>
                    <a:pt x="26739" y="8091"/>
                  </a:lnTo>
                  <a:lnTo>
                    <a:pt x="27196" y="8034"/>
                  </a:lnTo>
                  <a:lnTo>
                    <a:pt x="27858" y="8103"/>
                  </a:lnTo>
                  <a:lnTo>
                    <a:pt x="28531" y="8479"/>
                  </a:lnTo>
                  <a:close/>
                  <a:moveTo>
                    <a:pt x="31247" y="6026"/>
                  </a:moveTo>
                  <a:lnTo>
                    <a:pt x="31133" y="5683"/>
                  </a:lnTo>
                  <a:lnTo>
                    <a:pt x="29855" y="5307"/>
                  </a:lnTo>
                  <a:lnTo>
                    <a:pt x="29444" y="5615"/>
                  </a:lnTo>
                  <a:lnTo>
                    <a:pt x="28360" y="5820"/>
                  </a:lnTo>
                  <a:lnTo>
                    <a:pt x="28679" y="6277"/>
                  </a:lnTo>
                  <a:lnTo>
                    <a:pt x="29398" y="6448"/>
                  </a:lnTo>
                  <a:lnTo>
                    <a:pt x="29695" y="6984"/>
                  </a:lnTo>
                  <a:lnTo>
                    <a:pt x="30882" y="6996"/>
                  </a:lnTo>
                  <a:lnTo>
                    <a:pt x="30939" y="7224"/>
                  </a:lnTo>
                  <a:lnTo>
                    <a:pt x="30369" y="7213"/>
                  </a:lnTo>
                  <a:lnTo>
                    <a:pt x="29478" y="7532"/>
                  </a:lnTo>
                  <a:lnTo>
                    <a:pt x="30083" y="7977"/>
                  </a:lnTo>
                  <a:lnTo>
                    <a:pt x="30072" y="8377"/>
                  </a:lnTo>
                  <a:lnTo>
                    <a:pt x="30243" y="8708"/>
                  </a:lnTo>
                  <a:lnTo>
                    <a:pt x="30540" y="8639"/>
                  </a:lnTo>
                  <a:lnTo>
                    <a:pt x="30791" y="8194"/>
                  </a:lnTo>
                  <a:lnTo>
                    <a:pt x="31966" y="9039"/>
                  </a:lnTo>
                  <a:lnTo>
                    <a:pt x="32617" y="9107"/>
                  </a:lnTo>
                  <a:lnTo>
                    <a:pt x="34135" y="9872"/>
                  </a:lnTo>
                  <a:lnTo>
                    <a:pt x="34454" y="10625"/>
                  </a:lnTo>
                  <a:lnTo>
                    <a:pt x="34602" y="11618"/>
                  </a:lnTo>
                  <a:lnTo>
                    <a:pt x="34077" y="11869"/>
                  </a:lnTo>
                  <a:lnTo>
                    <a:pt x="33678" y="12611"/>
                  </a:lnTo>
                  <a:lnTo>
                    <a:pt x="34682" y="12588"/>
                  </a:lnTo>
                  <a:lnTo>
                    <a:pt x="34911" y="12325"/>
                  </a:lnTo>
                  <a:lnTo>
                    <a:pt x="35698" y="12508"/>
                  </a:lnTo>
                  <a:lnTo>
                    <a:pt x="36360" y="13250"/>
                  </a:lnTo>
                  <a:lnTo>
                    <a:pt x="36565" y="10294"/>
                  </a:lnTo>
                  <a:lnTo>
                    <a:pt x="36714" y="7338"/>
                  </a:lnTo>
                  <a:lnTo>
                    <a:pt x="35858" y="7167"/>
                  </a:lnTo>
                  <a:lnTo>
                    <a:pt x="35276" y="6836"/>
                  </a:lnTo>
                  <a:lnTo>
                    <a:pt x="34602" y="6517"/>
                  </a:lnTo>
                  <a:lnTo>
                    <a:pt x="33883" y="6517"/>
                  </a:lnTo>
                  <a:lnTo>
                    <a:pt x="32948" y="7064"/>
                  </a:lnTo>
                  <a:lnTo>
                    <a:pt x="32252" y="8034"/>
                  </a:lnTo>
                  <a:lnTo>
                    <a:pt x="31430" y="7487"/>
                  </a:lnTo>
                  <a:close/>
                  <a:moveTo>
                    <a:pt x="24115" y="3686"/>
                  </a:moveTo>
                  <a:lnTo>
                    <a:pt x="23978" y="3481"/>
                  </a:lnTo>
                  <a:lnTo>
                    <a:pt x="23190" y="4143"/>
                  </a:lnTo>
                  <a:lnTo>
                    <a:pt x="22266" y="4188"/>
                  </a:lnTo>
                  <a:lnTo>
                    <a:pt x="21250" y="4051"/>
                  </a:lnTo>
                  <a:lnTo>
                    <a:pt x="20622" y="3789"/>
                  </a:lnTo>
                  <a:lnTo>
                    <a:pt x="19949" y="4474"/>
                  </a:lnTo>
                  <a:lnTo>
                    <a:pt x="19778" y="4839"/>
                  </a:lnTo>
                  <a:lnTo>
                    <a:pt x="19367" y="6208"/>
                  </a:lnTo>
                  <a:lnTo>
                    <a:pt x="19242" y="6927"/>
                  </a:lnTo>
                  <a:lnTo>
                    <a:pt x="18899" y="7521"/>
                  </a:lnTo>
                  <a:lnTo>
                    <a:pt x="19127" y="8137"/>
                  </a:lnTo>
                  <a:lnTo>
                    <a:pt x="19447" y="8148"/>
                  </a:lnTo>
                  <a:lnTo>
                    <a:pt x="19538" y="9016"/>
                  </a:lnTo>
                  <a:lnTo>
                    <a:pt x="19264" y="9860"/>
                  </a:lnTo>
                  <a:lnTo>
                    <a:pt x="19595" y="10134"/>
                  </a:lnTo>
                  <a:lnTo>
                    <a:pt x="20109" y="9986"/>
                  </a:lnTo>
                  <a:lnTo>
                    <a:pt x="20155" y="8696"/>
                  </a:lnTo>
                  <a:lnTo>
                    <a:pt x="20120" y="7635"/>
                  </a:lnTo>
                  <a:lnTo>
                    <a:pt x="20668" y="7361"/>
                  </a:lnTo>
                  <a:lnTo>
                    <a:pt x="20565" y="8251"/>
                  </a:lnTo>
                  <a:lnTo>
                    <a:pt x="21125" y="8776"/>
                  </a:lnTo>
                  <a:lnTo>
                    <a:pt x="21010" y="9130"/>
                  </a:lnTo>
                  <a:lnTo>
                    <a:pt x="21193" y="9381"/>
                  </a:lnTo>
                  <a:lnTo>
                    <a:pt x="21992" y="9039"/>
                  </a:lnTo>
                  <a:lnTo>
                    <a:pt x="21558" y="9780"/>
                  </a:lnTo>
                  <a:lnTo>
                    <a:pt x="21866" y="10089"/>
                  </a:lnTo>
                  <a:lnTo>
                    <a:pt x="22300" y="9815"/>
                  </a:lnTo>
                  <a:lnTo>
                    <a:pt x="22346" y="9233"/>
                  </a:lnTo>
                  <a:lnTo>
                    <a:pt x="21672" y="8183"/>
                  </a:lnTo>
                  <a:lnTo>
                    <a:pt x="21832" y="7863"/>
                  </a:lnTo>
                  <a:lnTo>
                    <a:pt x="21102" y="6711"/>
                  </a:lnTo>
                  <a:lnTo>
                    <a:pt x="21821" y="6357"/>
                  </a:lnTo>
                  <a:lnTo>
                    <a:pt x="22186" y="5820"/>
                  </a:lnTo>
                  <a:lnTo>
                    <a:pt x="22528" y="5957"/>
                  </a:lnTo>
                  <a:lnTo>
                    <a:pt x="22608" y="5535"/>
                  </a:lnTo>
                  <a:lnTo>
                    <a:pt x="21102" y="5843"/>
                  </a:lnTo>
                  <a:lnTo>
                    <a:pt x="20668" y="6254"/>
                  </a:lnTo>
                  <a:lnTo>
                    <a:pt x="19949" y="5455"/>
                  </a:lnTo>
                  <a:lnTo>
                    <a:pt x="20075" y="4770"/>
                  </a:lnTo>
                  <a:lnTo>
                    <a:pt x="20782" y="4622"/>
                  </a:lnTo>
                  <a:lnTo>
                    <a:pt x="22106" y="4588"/>
                  </a:lnTo>
                  <a:lnTo>
                    <a:pt x="22871" y="4770"/>
                  </a:lnTo>
                  <a:lnTo>
                    <a:pt x="23487" y="4588"/>
                  </a:lnTo>
                  <a:close/>
                  <a:moveTo>
                    <a:pt x="26888" y="3960"/>
                  </a:moveTo>
                  <a:lnTo>
                    <a:pt x="26796" y="3584"/>
                  </a:lnTo>
                  <a:lnTo>
                    <a:pt x="26329" y="3492"/>
                  </a:lnTo>
                  <a:lnTo>
                    <a:pt x="26260" y="3002"/>
                  </a:lnTo>
                  <a:lnTo>
                    <a:pt x="25998" y="3321"/>
                  </a:lnTo>
                  <a:lnTo>
                    <a:pt x="25861" y="4051"/>
                  </a:lnTo>
                  <a:lnTo>
                    <a:pt x="26100" y="5227"/>
                  </a:lnTo>
                  <a:lnTo>
                    <a:pt x="26420" y="5798"/>
                  </a:lnTo>
                  <a:lnTo>
                    <a:pt x="26648" y="5683"/>
                  </a:lnTo>
                  <a:lnTo>
                    <a:pt x="26317" y="5216"/>
                  </a:lnTo>
                  <a:lnTo>
                    <a:pt x="26443" y="4656"/>
                  </a:lnTo>
                  <a:lnTo>
                    <a:pt x="26854" y="4736"/>
                  </a:lnTo>
                  <a:close/>
                  <a:moveTo>
                    <a:pt x="18203" y="3310"/>
                  </a:moveTo>
                  <a:lnTo>
                    <a:pt x="18329" y="2899"/>
                  </a:lnTo>
                  <a:lnTo>
                    <a:pt x="17712" y="2043"/>
                  </a:lnTo>
                  <a:lnTo>
                    <a:pt x="18146" y="1221"/>
                  </a:lnTo>
                  <a:lnTo>
                    <a:pt x="17427" y="1073"/>
                  </a:lnTo>
                  <a:lnTo>
                    <a:pt x="16514" y="1073"/>
                  </a:lnTo>
                  <a:lnTo>
                    <a:pt x="16274" y="2100"/>
                  </a:lnTo>
                  <a:lnTo>
                    <a:pt x="15989" y="2420"/>
                  </a:lnTo>
                  <a:lnTo>
                    <a:pt x="15601" y="3686"/>
                  </a:lnTo>
                  <a:lnTo>
                    <a:pt x="14962" y="3869"/>
                  </a:lnTo>
                  <a:lnTo>
                    <a:pt x="14186" y="3618"/>
                  </a:lnTo>
                  <a:lnTo>
                    <a:pt x="13798" y="3698"/>
                  </a:lnTo>
                  <a:lnTo>
                    <a:pt x="13342" y="4154"/>
                  </a:lnTo>
                  <a:lnTo>
                    <a:pt x="12839" y="4097"/>
                  </a:lnTo>
                  <a:lnTo>
                    <a:pt x="12326" y="4268"/>
                  </a:lnTo>
                  <a:lnTo>
                    <a:pt x="11767" y="3766"/>
                  </a:lnTo>
                  <a:lnTo>
                    <a:pt x="11618" y="3161"/>
                  </a:lnTo>
                  <a:lnTo>
                    <a:pt x="11150" y="3755"/>
                  </a:lnTo>
                  <a:lnTo>
                    <a:pt x="11070" y="4599"/>
                  </a:lnTo>
                  <a:lnTo>
                    <a:pt x="11185" y="5398"/>
                  </a:lnTo>
                  <a:lnTo>
                    <a:pt x="11550" y="6163"/>
                  </a:lnTo>
                  <a:lnTo>
                    <a:pt x="11949" y="6425"/>
                  </a:lnTo>
                  <a:lnTo>
                    <a:pt x="12052" y="7635"/>
                  </a:lnTo>
                  <a:lnTo>
                    <a:pt x="12702" y="7749"/>
                  </a:lnTo>
                  <a:lnTo>
                    <a:pt x="13216" y="7692"/>
                  </a:lnTo>
                  <a:lnTo>
                    <a:pt x="13501" y="8137"/>
                  </a:lnTo>
                  <a:lnTo>
                    <a:pt x="14460" y="7806"/>
                  </a:lnTo>
                  <a:lnTo>
                    <a:pt x="14859" y="8091"/>
                  </a:lnTo>
                  <a:lnTo>
                    <a:pt x="15430" y="8148"/>
                  </a:lnTo>
                  <a:lnTo>
                    <a:pt x="15715" y="8708"/>
                  </a:lnTo>
                  <a:lnTo>
                    <a:pt x="16640" y="8297"/>
                  </a:lnTo>
                  <a:lnTo>
                    <a:pt x="16754" y="8616"/>
                  </a:lnTo>
                  <a:lnTo>
                    <a:pt x="17108" y="7235"/>
                  </a:lnTo>
                  <a:lnTo>
                    <a:pt x="17153" y="6323"/>
                  </a:lnTo>
                  <a:lnTo>
                    <a:pt x="17941" y="5706"/>
                  </a:lnTo>
                  <a:lnTo>
                    <a:pt x="17906" y="4885"/>
                  </a:lnTo>
                  <a:lnTo>
                    <a:pt x="18169" y="4268"/>
                  </a:lnTo>
                  <a:lnTo>
                    <a:pt x="19127" y="4154"/>
                  </a:lnTo>
                  <a:close/>
                  <a:moveTo>
                    <a:pt x="8400" y="10294"/>
                  </a:moveTo>
                  <a:lnTo>
                    <a:pt x="8503" y="8890"/>
                  </a:lnTo>
                  <a:lnTo>
                    <a:pt x="8742" y="7749"/>
                  </a:lnTo>
                  <a:lnTo>
                    <a:pt x="8366" y="7178"/>
                  </a:lnTo>
                  <a:lnTo>
                    <a:pt x="7784" y="7110"/>
                  </a:lnTo>
                  <a:lnTo>
                    <a:pt x="7510" y="6596"/>
                  </a:lnTo>
                  <a:lnTo>
                    <a:pt x="7384" y="5969"/>
                  </a:lnTo>
                  <a:lnTo>
                    <a:pt x="7099" y="5934"/>
                  </a:lnTo>
                  <a:lnTo>
                    <a:pt x="6643" y="5626"/>
                  </a:lnTo>
                  <a:lnTo>
                    <a:pt x="6973" y="4885"/>
                  </a:lnTo>
                  <a:lnTo>
                    <a:pt x="6357" y="4462"/>
                  </a:lnTo>
                  <a:lnTo>
                    <a:pt x="5889" y="3709"/>
                  </a:lnTo>
                  <a:lnTo>
                    <a:pt x="5205" y="3081"/>
                  </a:lnTo>
                  <a:lnTo>
                    <a:pt x="4394" y="3070"/>
                  </a:lnTo>
                  <a:lnTo>
                    <a:pt x="3607" y="2100"/>
                  </a:lnTo>
                  <a:lnTo>
                    <a:pt x="3150" y="1712"/>
                  </a:lnTo>
                  <a:lnTo>
                    <a:pt x="2511" y="1107"/>
                  </a:lnTo>
                  <a:lnTo>
                    <a:pt x="1770" y="217"/>
                  </a:lnTo>
                  <a:lnTo>
                    <a:pt x="514" y="46"/>
                  </a:lnTo>
                  <a:lnTo>
                    <a:pt x="1" y="0"/>
                  </a:lnTo>
                  <a:lnTo>
                    <a:pt x="81" y="457"/>
                  </a:lnTo>
                  <a:lnTo>
                    <a:pt x="948" y="1461"/>
                  </a:lnTo>
                  <a:lnTo>
                    <a:pt x="1576" y="1974"/>
                  </a:lnTo>
                  <a:lnTo>
                    <a:pt x="2021" y="2762"/>
                  </a:lnTo>
                  <a:lnTo>
                    <a:pt x="2751" y="3333"/>
                  </a:lnTo>
                  <a:lnTo>
                    <a:pt x="3059" y="4029"/>
                  </a:lnTo>
                  <a:lnTo>
                    <a:pt x="3310" y="4816"/>
                  </a:lnTo>
                  <a:lnTo>
                    <a:pt x="4006" y="5569"/>
                  </a:lnTo>
                  <a:lnTo>
                    <a:pt x="4588" y="6836"/>
                  </a:lnTo>
                  <a:lnTo>
                    <a:pt x="4976" y="7521"/>
                  </a:lnTo>
                  <a:lnTo>
                    <a:pt x="5558" y="8263"/>
                  </a:lnTo>
                  <a:lnTo>
                    <a:pt x="5878" y="8799"/>
                  </a:lnTo>
                  <a:lnTo>
                    <a:pt x="6871" y="9541"/>
                  </a:lnTo>
                  <a:lnTo>
                    <a:pt x="7510" y="10305"/>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97" name="Google Shape;1397;p37"/>
            <p:cNvSpPr/>
            <p:nvPr/>
          </p:nvSpPr>
          <p:spPr>
            <a:xfrm>
              <a:off x="5054350" y="2306700"/>
              <a:ext cx="552950" cy="624825"/>
            </a:xfrm>
            <a:custGeom>
              <a:rect b="b" l="l" r="r" t="t"/>
              <a:pathLst>
                <a:path extrusionOk="0" h="24993" w="22118">
                  <a:moveTo>
                    <a:pt x="9073" y="4816"/>
                  </a:moveTo>
                  <a:lnTo>
                    <a:pt x="7863" y="4189"/>
                  </a:lnTo>
                  <a:lnTo>
                    <a:pt x="6985" y="3618"/>
                  </a:lnTo>
                  <a:lnTo>
                    <a:pt x="6517" y="2625"/>
                  </a:lnTo>
                  <a:lnTo>
                    <a:pt x="7110" y="2751"/>
                  </a:lnTo>
                  <a:lnTo>
                    <a:pt x="7019" y="2283"/>
                  </a:lnTo>
                  <a:lnTo>
                    <a:pt x="6597" y="1815"/>
                  </a:lnTo>
                  <a:lnTo>
                    <a:pt x="6482" y="1073"/>
                  </a:lnTo>
                  <a:lnTo>
                    <a:pt x="5398" y="0"/>
                  </a:lnTo>
                  <a:lnTo>
                    <a:pt x="4873" y="765"/>
                  </a:lnTo>
                  <a:lnTo>
                    <a:pt x="4052" y="913"/>
                  </a:lnTo>
                  <a:lnTo>
                    <a:pt x="2842" y="685"/>
                  </a:lnTo>
                  <a:lnTo>
                    <a:pt x="2568" y="1084"/>
                  </a:lnTo>
                  <a:lnTo>
                    <a:pt x="3025" y="1883"/>
                  </a:lnTo>
                  <a:lnTo>
                    <a:pt x="3447" y="2500"/>
                  </a:lnTo>
                  <a:lnTo>
                    <a:pt x="4154" y="2933"/>
                  </a:lnTo>
                  <a:lnTo>
                    <a:pt x="3629" y="3470"/>
                  </a:lnTo>
                  <a:lnTo>
                    <a:pt x="3766" y="4109"/>
                  </a:lnTo>
                  <a:lnTo>
                    <a:pt x="3207" y="5010"/>
                  </a:lnTo>
                  <a:lnTo>
                    <a:pt x="2910" y="5935"/>
                  </a:lnTo>
                  <a:lnTo>
                    <a:pt x="2271" y="6893"/>
                  </a:lnTo>
                  <a:lnTo>
                    <a:pt x="1358" y="6813"/>
                  </a:lnTo>
                  <a:lnTo>
                    <a:pt x="662" y="7761"/>
                  </a:lnTo>
                  <a:lnTo>
                    <a:pt x="1233" y="8171"/>
                  </a:lnTo>
                  <a:lnTo>
                    <a:pt x="1415" y="8868"/>
                  </a:lnTo>
                  <a:lnTo>
                    <a:pt x="1918" y="9324"/>
                  </a:lnTo>
                  <a:lnTo>
                    <a:pt x="2169" y="10111"/>
                  </a:lnTo>
                  <a:lnTo>
                    <a:pt x="457" y="10111"/>
                  </a:lnTo>
                  <a:lnTo>
                    <a:pt x="0" y="10716"/>
                  </a:lnTo>
                  <a:lnTo>
                    <a:pt x="1016" y="11481"/>
                  </a:lnTo>
                  <a:lnTo>
                    <a:pt x="1290" y="11835"/>
                  </a:lnTo>
                  <a:lnTo>
                    <a:pt x="948" y="12166"/>
                  </a:lnTo>
                  <a:lnTo>
                    <a:pt x="2089" y="13261"/>
                  </a:lnTo>
                  <a:lnTo>
                    <a:pt x="2659" y="13375"/>
                  </a:lnTo>
                  <a:lnTo>
                    <a:pt x="3744" y="12839"/>
                  </a:lnTo>
                  <a:lnTo>
                    <a:pt x="3983" y="13672"/>
                  </a:lnTo>
                  <a:lnTo>
                    <a:pt x="4097" y="14790"/>
                  </a:lnTo>
                  <a:lnTo>
                    <a:pt x="4451" y="15943"/>
                  </a:lnTo>
                  <a:lnTo>
                    <a:pt x="4965" y="17701"/>
                  </a:lnTo>
                  <a:lnTo>
                    <a:pt x="5798" y="18956"/>
                  </a:lnTo>
                  <a:lnTo>
                    <a:pt x="5980" y="19515"/>
                  </a:lnTo>
                  <a:lnTo>
                    <a:pt x="6266" y="20656"/>
                  </a:lnTo>
                  <a:lnTo>
                    <a:pt x="6745" y="21524"/>
                  </a:lnTo>
                  <a:lnTo>
                    <a:pt x="7064" y="21957"/>
                  </a:lnTo>
                  <a:lnTo>
                    <a:pt x="7418" y="22870"/>
                  </a:lnTo>
                  <a:lnTo>
                    <a:pt x="7863" y="24137"/>
                  </a:lnTo>
                  <a:lnTo>
                    <a:pt x="8651" y="24993"/>
                  </a:lnTo>
                  <a:lnTo>
                    <a:pt x="8959" y="24730"/>
                  </a:lnTo>
                  <a:lnTo>
                    <a:pt x="9199" y="24103"/>
                  </a:lnTo>
                  <a:lnTo>
                    <a:pt x="9918" y="23852"/>
                  </a:lnTo>
                  <a:lnTo>
                    <a:pt x="9655" y="23555"/>
                  </a:lnTo>
                  <a:lnTo>
                    <a:pt x="9975" y="22870"/>
                  </a:lnTo>
                  <a:lnTo>
                    <a:pt x="10385" y="22825"/>
                  </a:lnTo>
                  <a:lnTo>
                    <a:pt x="10283" y="21284"/>
                  </a:lnTo>
                  <a:lnTo>
                    <a:pt x="10557" y="20417"/>
                  </a:lnTo>
                  <a:lnTo>
                    <a:pt x="10454" y="19652"/>
                  </a:lnTo>
                  <a:lnTo>
                    <a:pt x="10191" y="18488"/>
                  </a:lnTo>
                  <a:lnTo>
                    <a:pt x="10363" y="17792"/>
                  </a:lnTo>
                  <a:lnTo>
                    <a:pt x="10716" y="17746"/>
                  </a:lnTo>
                  <a:lnTo>
                    <a:pt x="11401" y="17415"/>
                  </a:lnTo>
                  <a:lnTo>
                    <a:pt x="11766" y="17187"/>
                  </a:lnTo>
                  <a:lnTo>
                    <a:pt x="11732" y="16776"/>
                  </a:lnTo>
                  <a:lnTo>
                    <a:pt x="12440" y="16171"/>
                  </a:lnTo>
                  <a:lnTo>
                    <a:pt x="12965" y="15601"/>
                  </a:lnTo>
                  <a:lnTo>
                    <a:pt x="13729" y="14539"/>
                  </a:lnTo>
                  <a:lnTo>
                    <a:pt x="14779" y="13935"/>
                  </a:lnTo>
                  <a:lnTo>
                    <a:pt x="15121" y="13398"/>
                  </a:lnTo>
                  <a:lnTo>
                    <a:pt x="14996" y="12713"/>
                  </a:lnTo>
                  <a:lnTo>
                    <a:pt x="15932" y="12519"/>
                  </a:lnTo>
                  <a:lnTo>
                    <a:pt x="16468" y="12542"/>
                  </a:lnTo>
                  <a:lnTo>
                    <a:pt x="16537" y="12200"/>
                  </a:lnTo>
                  <a:lnTo>
                    <a:pt x="16308" y="11458"/>
                  </a:lnTo>
                  <a:lnTo>
                    <a:pt x="15932" y="10773"/>
                  </a:lnTo>
                  <a:lnTo>
                    <a:pt x="15989" y="10226"/>
                  </a:lnTo>
                  <a:lnTo>
                    <a:pt x="15464" y="9986"/>
                  </a:lnTo>
                  <a:lnTo>
                    <a:pt x="15578" y="9655"/>
                  </a:lnTo>
                  <a:lnTo>
                    <a:pt x="16023" y="9313"/>
                  </a:lnTo>
                  <a:lnTo>
                    <a:pt x="15361" y="8833"/>
                  </a:lnTo>
                  <a:lnTo>
                    <a:pt x="15532" y="8217"/>
                  </a:lnTo>
                  <a:lnTo>
                    <a:pt x="16217" y="8605"/>
                  </a:lnTo>
                  <a:lnTo>
                    <a:pt x="16605" y="8662"/>
                  </a:lnTo>
                  <a:lnTo>
                    <a:pt x="16776" y="9290"/>
                  </a:lnTo>
                  <a:lnTo>
                    <a:pt x="17552" y="9415"/>
                  </a:lnTo>
                  <a:lnTo>
                    <a:pt x="18260" y="9404"/>
                  </a:lnTo>
                  <a:lnTo>
                    <a:pt x="18751" y="9552"/>
                  </a:lnTo>
                  <a:lnTo>
                    <a:pt x="18522" y="10317"/>
                  </a:lnTo>
                  <a:lnTo>
                    <a:pt x="18180" y="10374"/>
                  </a:lnTo>
                  <a:lnTo>
                    <a:pt x="18020" y="10888"/>
                  </a:lnTo>
                  <a:lnTo>
                    <a:pt x="18522" y="11355"/>
                  </a:lnTo>
                  <a:lnTo>
                    <a:pt x="18545" y="10785"/>
                  </a:lnTo>
                  <a:lnTo>
                    <a:pt x="18762" y="10773"/>
                  </a:lnTo>
                  <a:lnTo>
                    <a:pt x="19401" y="12211"/>
                  </a:lnTo>
                  <a:lnTo>
                    <a:pt x="19743" y="11994"/>
                  </a:lnTo>
                  <a:lnTo>
                    <a:pt x="19618" y="11606"/>
                  </a:lnTo>
                  <a:lnTo>
                    <a:pt x="19743" y="11310"/>
                  </a:lnTo>
                  <a:lnTo>
                    <a:pt x="19618" y="10374"/>
                  </a:lnTo>
                  <a:lnTo>
                    <a:pt x="20280" y="10568"/>
                  </a:lnTo>
                  <a:lnTo>
                    <a:pt x="20485" y="9826"/>
                  </a:lnTo>
                  <a:lnTo>
                    <a:pt x="20451" y="9381"/>
                  </a:lnTo>
                  <a:lnTo>
                    <a:pt x="20748" y="8616"/>
                  </a:lnTo>
                  <a:lnTo>
                    <a:pt x="20611" y="8103"/>
                  </a:lnTo>
                  <a:lnTo>
                    <a:pt x="21489" y="7475"/>
                  </a:lnTo>
                  <a:lnTo>
                    <a:pt x="22071" y="7635"/>
                  </a:lnTo>
                  <a:lnTo>
                    <a:pt x="21889" y="7076"/>
                  </a:lnTo>
                  <a:lnTo>
                    <a:pt x="22117" y="6905"/>
                  </a:lnTo>
                  <a:lnTo>
                    <a:pt x="21980" y="6562"/>
                  </a:lnTo>
                  <a:lnTo>
                    <a:pt x="21113" y="6437"/>
                  </a:lnTo>
                  <a:lnTo>
                    <a:pt x="21284" y="6049"/>
                  </a:lnTo>
                  <a:lnTo>
                    <a:pt x="20782" y="5490"/>
                  </a:lnTo>
                  <a:lnTo>
                    <a:pt x="20325" y="5866"/>
                  </a:lnTo>
                  <a:lnTo>
                    <a:pt x="19629" y="5649"/>
                  </a:lnTo>
                  <a:lnTo>
                    <a:pt x="18876" y="6220"/>
                  </a:lnTo>
                  <a:lnTo>
                    <a:pt x="18317" y="6905"/>
                  </a:lnTo>
                  <a:lnTo>
                    <a:pt x="17723" y="7019"/>
                  </a:lnTo>
                  <a:lnTo>
                    <a:pt x="18100" y="7304"/>
                  </a:lnTo>
                  <a:lnTo>
                    <a:pt x="18157" y="7863"/>
                  </a:lnTo>
                  <a:lnTo>
                    <a:pt x="17529" y="7886"/>
                  </a:lnTo>
                  <a:lnTo>
                    <a:pt x="16868" y="7829"/>
                  </a:lnTo>
                  <a:lnTo>
                    <a:pt x="16411" y="7977"/>
                  </a:lnTo>
                  <a:lnTo>
                    <a:pt x="15624" y="7612"/>
                  </a:lnTo>
                  <a:lnTo>
                    <a:pt x="15578" y="7441"/>
                  </a:lnTo>
                  <a:lnTo>
                    <a:pt x="15361" y="6722"/>
                  </a:lnTo>
                  <a:lnTo>
                    <a:pt x="14939" y="6916"/>
                  </a:lnTo>
                  <a:lnTo>
                    <a:pt x="14950" y="7304"/>
                  </a:lnTo>
                  <a:lnTo>
                    <a:pt x="15167" y="7886"/>
                  </a:lnTo>
                  <a:lnTo>
                    <a:pt x="15156" y="8240"/>
                  </a:lnTo>
                  <a:lnTo>
                    <a:pt x="14494" y="8263"/>
                  </a:lnTo>
                  <a:lnTo>
                    <a:pt x="13524" y="8046"/>
                  </a:lnTo>
                  <a:lnTo>
                    <a:pt x="12907" y="7955"/>
                  </a:lnTo>
                  <a:lnTo>
                    <a:pt x="12371" y="7498"/>
                  </a:lnTo>
                  <a:lnTo>
                    <a:pt x="11287" y="7373"/>
                  </a:lnTo>
                  <a:lnTo>
                    <a:pt x="10191" y="6870"/>
                  </a:lnTo>
                  <a:lnTo>
                    <a:pt x="9358" y="6437"/>
                  </a:lnTo>
                  <a:lnTo>
                    <a:pt x="8548" y="6072"/>
                  </a:lnTo>
                  <a:lnTo>
                    <a:pt x="8674" y="5238"/>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98" name="Google Shape;1398;p37"/>
            <p:cNvSpPr/>
            <p:nvPr/>
          </p:nvSpPr>
          <p:spPr>
            <a:xfrm>
              <a:off x="3550225" y="1870750"/>
              <a:ext cx="68775" cy="74775"/>
            </a:xfrm>
            <a:custGeom>
              <a:rect b="b" l="l" r="r" t="t"/>
              <a:pathLst>
                <a:path extrusionOk="0" h="2991" w="2751">
                  <a:moveTo>
                    <a:pt x="2648" y="1085"/>
                  </a:moveTo>
                  <a:lnTo>
                    <a:pt x="2157" y="902"/>
                  </a:lnTo>
                  <a:lnTo>
                    <a:pt x="1735" y="913"/>
                  </a:lnTo>
                  <a:lnTo>
                    <a:pt x="1895" y="457"/>
                  </a:lnTo>
                  <a:lnTo>
                    <a:pt x="1781" y="1"/>
                  </a:lnTo>
                  <a:lnTo>
                    <a:pt x="1256" y="400"/>
                  </a:lnTo>
                  <a:lnTo>
                    <a:pt x="297" y="1073"/>
                  </a:lnTo>
                  <a:lnTo>
                    <a:pt x="594" y="1941"/>
                  </a:lnTo>
                  <a:lnTo>
                    <a:pt x="0" y="2854"/>
                  </a:lnTo>
                  <a:lnTo>
                    <a:pt x="959" y="2990"/>
                  </a:lnTo>
                  <a:lnTo>
                    <a:pt x="2191" y="2477"/>
                  </a:lnTo>
                  <a:lnTo>
                    <a:pt x="2751" y="1701"/>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99" name="Google Shape;1399;p37"/>
            <p:cNvSpPr/>
            <p:nvPr/>
          </p:nvSpPr>
          <p:spPr>
            <a:xfrm>
              <a:off x="4538525" y="2209700"/>
              <a:ext cx="412575" cy="333525"/>
            </a:xfrm>
            <a:custGeom>
              <a:rect b="b" l="l" r="r" t="t"/>
              <a:pathLst>
                <a:path extrusionOk="0" h="13341" w="16503">
                  <a:moveTo>
                    <a:pt x="1096" y="753"/>
                  </a:moveTo>
                  <a:lnTo>
                    <a:pt x="639" y="343"/>
                  </a:lnTo>
                  <a:lnTo>
                    <a:pt x="468" y="0"/>
                  </a:lnTo>
                  <a:lnTo>
                    <a:pt x="0" y="251"/>
                  </a:lnTo>
                  <a:lnTo>
                    <a:pt x="411" y="1301"/>
                  </a:lnTo>
                  <a:lnTo>
                    <a:pt x="308" y="1586"/>
                  </a:lnTo>
                  <a:lnTo>
                    <a:pt x="833" y="2328"/>
                  </a:lnTo>
                  <a:lnTo>
                    <a:pt x="833" y="2328"/>
                  </a:lnTo>
                  <a:lnTo>
                    <a:pt x="1506" y="3435"/>
                  </a:lnTo>
                  <a:lnTo>
                    <a:pt x="2031" y="3709"/>
                  </a:lnTo>
                  <a:lnTo>
                    <a:pt x="2180" y="4245"/>
                  </a:lnTo>
                  <a:lnTo>
                    <a:pt x="1849" y="4565"/>
                  </a:lnTo>
                  <a:lnTo>
                    <a:pt x="1780" y="5273"/>
                  </a:lnTo>
                  <a:lnTo>
                    <a:pt x="2431" y="6151"/>
                  </a:lnTo>
                  <a:lnTo>
                    <a:pt x="3435" y="6631"/>
                  </a:lnTo>
                  <a:lnTo>
                    <a:pt x="3937" y="7327"/>
                  </a:lnTo>
                  <a:lnTo>
                    <a:pt x="3903" y="7989"/>
                  </a:lnTo>
                  <a:lnTo>
                    <a:pt x="4143" y="7989"/>
                  </a:lnTo>
                  <a:lnTo>
                    <a:pt x="4223" y="8457"/>
                  </a:lnTo>
                  <a:lnTo>
                    <a:pt x="4702" y="8947"/>
                  </a:lnTo>
                  <a:lnTo>
                    <a:pt x="4942" y="8582"/>
                  </a:lnTo>
                  <a:lnTo>
                    <a:pt x="5478" y="8890"/>
                  </a:lnTo>
                  <a:lnTo>
                    <a:pt x="5877" y="8742"/>
                  </a:lnTo>
                  <a:lnTo>
                    <a:pt x="6596" y="9940"/>
                  </a:lnTo>
                  <a:lnTo>
                    <a:pt x="7213" y="10807"/>
                  </a:lnTo>
                  <a:lnTo>
                    <a:pt x="8000" y="11070"/>
                  </a:lnTo>
                  <a:lnTo>
                    <a:pt x="8867" y="11766"/>
                  </a:lnTo>
                  <a:lnTo>
                    <a:pt x="9849" y="12063"/>
                  </a:lnTo>
                  <a:lnTo>
                    <a:pt x="10579" y="11629"/>
                  </a:lnTo>
                  <a:lnTo>
                    <a:pt x="11150" y="11469"/>
                  </a:lnTo>
                  <a:lnTo>
                    <a:pt x="11549" y="11629"/>
                  </a:lnTo>
                  <a:lnTo>
                    <a:pt x="12006" y="12736"/>
                  </a:lnTo>
                  <a:lnTo>
                    <a:pt x="12907" y="12850"/>
                  </a:lnTo>
                  <a:lnTo>
                    <a:pt x="13775" y="13067"/>
                  </a:lnTo>
                  <a:lnTo>
                    <a:pt x="15270" y="13341"/>
                  </a:lnTo>
                  <a:lnTo>
                    <a:pt x="15441" y="12280"/>
                  </a:lnTo>
                  <a:lnTo>
                    <a:pt x="16502" y="11812"/>
                  </a:lnTo>
                  <a:lnTo>
                    <a:pt x="16377" y="11401"/>
                  </a:lnTo>
                  <a:lnTo>
                    <a:pt x="15989" y="11253"/>
                  </a:lnTo>
                  <a:lnTo>
                    <a:pt x="15840" y="10442"/>
                  </a:lnTo>
                  <a:lnTo>
                    <a:pt x="15041" y="10054"/>
                  </a:lnTo>
                  <a:lnTo>
                    <a:pt x="14642" y="9495"/>
                  </a:lnTo>
                  <a:lnTo>
                    <a:pt x="14185" y="9027"/>
                  </a:lnTo>
                  <a:lnTo>
                    <a:pt x="14745" y="8206"/>
                  </a:lnTo>
                  <a:lnTo>
                    <a:pt x="14585" y="7635"/>
                  </a:lnTo>
                  <a:lnTo>
                    <a:pt x="13980" y="7475"/>
                  </a:lnTo>
                  <a:lnTo>
                    <a:pt x="13820" y="6905"/>
                  </a:lnTo>
                  <a:lnTo>
                    <a:pt x="13432" y="6174"/>
                  </a:lnTo>
                  <a:lnTo>
                    <a:pt x="13660" y="5672"/>
                  </a:lnTo>
                  <a:lnTo>
                    <a:pt x="13307" y="5546"/>
                  </a:lnTo>
                  <a:lnTo>
                    <a:pt x="13375" y="4873"/>
                  </a:lnTo>
                  <a:lnTo>
                    <a:pt x="13444" y="3732"/>
                  </a:lnTo>
                  <a:lnTo>
                    <a:pt x="13215" y="2956"/>
                  </a:lnTo>
                  <a:lnTo>
                    <a:pt x="12668" y="2922"/>
                  </a:lnTo>
                  <a:lnTo>
                    <a:pt x="11618" y="2111"/>
                  </a:lnTo>
                  <a:lnTo>
                    <a:pt x="11013" y="2009"/>
                  </a:lnTo>
                  <a:lnTo>
                    <a:pt x="10077" y="1541"/>
                  </a:lnTo>
                  <a:lnTo>
                    <a:pt x="9541" y="1450"/>
                  </a:lnTo>
                  <a:lnTo>
                    <a:pt x="9244" y="1621"/>
                  </a:lnTo>
                  <a:lnTo>
                    <a:pt x="8742" y="1598"/>
                  </a:lnTo>
                  <a:lnTo>
                    <a:pt x="8308" y="2123"/>
                  </a:lnTo>
                  <a:lnTo>
                    <a:pt x="7680" y="2294"/>
                  </a:lnTo>
                  <a:lnTo>
                    <a:pt x="7658" y="2522"/>
                  </a:lnTo>
                  <a:lnTo>
                    <a:pt x="6528" y="2762"/>
                  </a:lnTo>
                  <a:lnTo>
                    <a:pt x="5444" y="2614"/>
                  </a:lnTo>
                  <a:lnTo>
                    <a:pt x="4827" y="2134"/>
                  </a:lnTo>
                  <a:lnTo>
                    <a:pt x="4086" y="1952"/>
                  </a:lnTo>
                  <a:lnTo>
                    <a:pt x="3732" y="1267"/>
                  </a:lnTo>
                  <a:lnTo>
                    <a:pt x="3549" y="1313"/>
                  </a:lnTo>
                  <a:lnTo>
                    <a:pt x="3001" y="822"/>
                  </a:lnTo>
                  <a:lnTo>
                    <a:pt x="3173" y="388"/>
                  </a:lnTo>
                  <a:lnTo>
                    <a:pt x="2910" y="114"/>
                  </a:lnTo>
                  <a:lnTo>
                    <a:pt x="2636" y="183"/>
                  </a:lnTo>
                  <a:lnTo>
                    <a:pt x="1883" y="856"/>
                  </a:lnTo>
                  <a:lnTo>
                    <a:pt x="1621" y="879"/>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00" name="Google Shape;1400;p37"/>
            <p:cNvSpPr/>
            <p:nvPr/>
          </p:nvSpPr>
          <p:spPr>
            <a:xfrm>
              <a:off x="4458925" y="2262750"/>
              <a:ext cx="197150" cy="189200"/>
            </a:xfrm>
            <a:custGeom>
              <a:rect b="b" l="l" r="r" t="t"/>
              <a:pathLst>
                <a:path extrusionOk="0" h="7568" w="7886">
                  <a:moveTo>
                    <a:pt x="3389" y="126"/>
                  </a:moveTo>
                  <a:lnTo>
                    <a:pt x="2511" y="1"/>
                  </a:lnTo>
                  <a:lnTo>
                    <a:pt x="2214" y="149"/>
                  </a:lnTo>
                  <a:lnTo>
                    <a:pt x="1906" y="731"/>
                  </a:lnTo>
                  <a:lnTo>
                    <a:pt x="1529" y="959"/>
                  </a:lnTo>
                  <a:lnTo>
                    <a:pt x="1700" y="1633"/>
                  </a:lnTo>
                  <a:lnTo>
                    <a:pt x="1564" y="2740"/>
                  </a:lnTo>
                  <a:lnTo>
                    <a:pt x="0" y="3698"/>
                  </a:lnTo>
                  <a:lnTo>
                    <a:pt x="434" y="4794"/>
                  </a:lnTo>
                  <a:lnTo>
                    <a:pt x="1392" y="5034"/>
                  </a:lnTo>
                  <a:lnTo>
                    <a:pt x="2613" y="5684"/>
                  </a:lnTo>
                  <a:lnTo>
                    <a:pt x="4987" y="7487"/>
                  </a:lnTo>
                  <a:lnTo>
                    <a:pt x="6448" y="7567"/>
                  </a:lnTo>
                  <a:lnTo>
                    <a:pt x="6904" y="6688"/>
                  </a:lnTo>
                  <a:lnTo>
                    <a:pt x="7429" y="6768"/>
                  </a:lnTo>
                  <a:lnTo>
                    <a:pt x="7886" y="6814"/>
                  </a:lnTo>
                  <a:lnTo>
                    <a:pt x="7407" y="6335"/>
                  </a:lnTo>
                  <a:lnTo>
                    <a:pt x="7327" y="5867"/>
                  </a:lnTo>
                  <a:lnTo>
                    <a:pt x="7087" y="5867"/>
                  </a:lnTo>
                  <a:lnTo>
                    <a:pt x="7121" y="5205"/>
                  </a:lnTo>
                  <a:lnTo>
                    <a:pt x="6619" y="4509"/>
                  </a:lnTo>
                  <a:lnTo>
                    <a:pt x="5615" y="4029"/>
                  </a:lnTo>
                  <a:lnTo>
                    <a:pt x="4964" y="3151"/>
                  </a:lnTo>
                  <a:lnTo>
                    <a:pt x="5033" y="2443"/>
                  </a:lnTo>
                  <a:lnTo>
                    <a:pt x="5364" y="2123"/>
                  </a:lnTo>
                  <a:lnTo>
                    <a:pt x="5215" y="1587"/>
                  </a:lnTo>
                  <a:lnTo>
                    <a:pt x="4690" y="1313"/>
                  </a:lnTo>
                  <a:lnTo>
                    <a:pt x="4017" y="206"/>
                  </a:lnTo>
                  <a:lnTo>
                    <a:pt x="4017" y="206"/>
                  </a:lnTo>
                  <a:lnTo>
                    <a:pt x="3698" y="355"/>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01" name="Google Shape;1401;p37"/>
            <p:cNvSpPr/>
            <p:nvPr/>
          </p:nvSpPr>
          <p:spPr>
            <a:xfrm>
              <a:off x="3353350" y="1635650"/>
              <a:ext cx="161225" cy="60525"/>
            </a:xfrm>
            <a:custGeom>
              <a:rect b="b" l="l" r="r" t="t"/>
              <a:pathLst>
                <a:path extrusionOk="0" h="2421" w="6449">
                  <a:moveTo>
                    <a:pt x="6015" y="69"/>
                  </a:moveTo>
                  <a:lnTo>
                    <a:pt x="5034" y="1"/>
                  </a:lnTo>
                  <a:lnTo>
                    <a:pt x="3995" y="423"/>
                  </a:lnTo>
                  <a:lnTo>
                    <a:pt x="3265" y="206"/>
                  </a:lnTo>
                  <a:lnTo>
                    <a:pt x="2283" y="640"/>
                  </a:lnTo>
                  <a:lnTo>
                    <a:pt x="1439" y="92"/>
                  </a:lnTo>
                  <a:lnTo>
                    <a:pt x="514" y="206"/>
                  </a:lnTo>
                  <a:lnTo>
                    <a:pt x="1" y="731"/>
                  </a:lnTo>
                  <a:lnTo>
                    <a:pt x="1245" y="925"/>
                  </a:lnTo>
                  <a:lnTo>
                    <a:pt x="1222" y="1154"/>
                  </a:lnTo>
                  <a:lnTo>
                    <a:pt x="115" y="1302"/>
                  </a:lnTo>
                  <a:lnTo>
                    <a:pt x="1370" y="1690"/>
                  </a:lnTo>
                  <a:lnTo>
                    <a:pt x="708" y="2044"/>
                  </a:lnTo>
                  <a:lnTo>
                    <a:pt x="2386" y="2306"/>
                  </a:lnTo>
                  <a:lnTo>
                    <a:pt x="3185" y="2420"/>
                  </a:lnTo>
                  <a:lnTo>
                    <a:pt x="3733" y="2272"/>
                  </a:lnTo>
                  <a:lnTo>
                    <a:pt x="5581" y="1724"/>
                  </a:lnTo>
                  <a:lnTo>
                    <a:pt x="6449" y="1119"/>
                  </a:lnTo>
                  <a:lnTo>
                    <a:pt x="5821" y="571"/>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02" name="Google Shape;1402;p37"/>
            <p:cNvSpPr/>
            <p:nvPr/>
          </p:nvSpPr>
          <p:spPr>
            <a:xfrm>
              <a:off x="4377875" y="2357200"/>
              <a:ext cx="26000" cy="85600"/>
            </a:xfrm>
            <a:custGeom>
              <a:rect b="b" l="l" r="r" t="t"/>
              <a:pathLst>
                <a:path extrusionOk="0" h="3424" w="1040">
                  <a:moveTo>
                    <a:pt x="1005" y="0"/>
                  </a:moveTo>
                  <a:lnTo>
                    <a:pt x="800" y="23"/>
                  </a:lnTo>
                  <a:lnTo>
                    <a:pt x="743" y="171"/>
                  </a:lnTo>
                  <a:lnTo>
                    <a:pt x="480" y="171"/>
                  </a:lnTo>
                  <a:lnTo>
                    <a:pt x="469" y="194"/>
                  </a:lnTo>
                  <a:lnTo>
                    <a:pt x="389" y="423"/>
                  </a:lnTo>
                  <a:lnTo>
                    <a:pt x="298" y="1107"/>
                  </a:lnTo>
                  <a:lnTo>
                    <a:pt x="149" y="1518"/>
                  </a:lnTo>
                  <a:lnTo>
                    <a:pt x="206" y="1575"/>
                  </a:lnTo>
                  <a:lnTo>
                    <a:pt x="1" y="1872"/>
                  </a:lnTo>
                  <a:lnTo>
                    <a:pt x="1" y="1872"/>
                  </a:lnTo>
                  <a:lnTo>
                    <a:pt x="560" y="3184"/>
                  </a:lnTo>
                  <a:lnTo>
                    <a:pt x="663" y="3424"/>
                  </a:lnTo>
                  <a:lnTo>
                    <a:pt x="903" y="1975"/>
                  </a:lnTo>
                  <a:lnTo>
                    <a:pt x="845" y="1632"/>
                  </a:lnTo>
                  <a:lnTo>
                    <a:pt x="503" y="1746"/>
                  </a:lnTo>
                  <a:lnTo>
                    <a:pt x="515" y="1507"/>
                  </a:lnTo>
                  <a:lnTo>
                    <a:pt x="686" y="1393"/>
                  </a:lnTo>
                  <a:lnTo>
                    <a:pt x="492" y="1290"/>
                  </a:lnTo>
                  <a:lnTo>
                    <a:pt x="583" y="674"/>
                  </a:lnTo>
                  <a:lnTo>
                    <a:pt x="868" y="799"/>
                  </a:lnTo>
                  <a:lnTo>
                    <a:pt x="971" y="514"/>
                  </a:lnTo>
                  <a:lnTo>
                    <a:pt x="960" y="514"/>
                  </a:lnTo>
                  <a:lnTo>
                    <a:pt x="1039" y="377"/>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03" name="Google Shape;1403;p37"/>
            <p:cNvSpPr/>
            <p:nvPr/>
          </p:nvSpPr>
          <p:spPr>
            <a:xfrm>
              <a:off x="3842650" y="2045925"/>
              <a:ext cx="219725" cy="234550"/>
            </a:xfrm>
            <a:custGeom>
              <a:rect b="b" l="l" r="r" t="t"/>
              <a:pathLst>
                <a:path extrusionOk="0" h="9382" w="8789">
                  <a:moveTo>
                    <a:pt x="6722" y="7909"/>
                  </a:moveTo>
                  <a:lnTo>
                    <a:pt x="6152" y="7978"/>
                  </a:lnTo>
                  <a:lnTo>
                    <a:pt x="5399" y="8080"/>
                  </a:lnTo>
                  <a:lnTo>
                    <a:pt x="4520" y="7989"/>
                  </a:lnTo>
                  <a:lnTo>
                    <a:pt x="4440" y="8480"/>
                  </a:lnTo>
                  <a:lnTo>
                    <a:pt x="5501" y="8948"/>
                  </a:lnTo>
                  <a:lnTo>
                    <a:pt x="5889" y="9050"/>
                  </a:lnTo>
                  <a:lnTo>
                    <a:pt x="6494" y="9381"/>
                  </a:lnTo>
                  <a:lnTo>
                    <a:pt x="6620" y="8913"/>
                  </a:lnTo>
                  <a:lnTo>
                    <a:pt x="6494" y="8628"/>
                  </a:lnTo>
                  <a:close/>
                  <a:moveTo>
                    <a:pt x="1907" y="5205"/>
                  </a:moveTo>
                  <a:lnTo>
                    <a:pt x="1553" y="5478"/>
                  </a:lnTo>
                  <a:lnTo>
                    <a:pt x="1153" y="5433"/>
                  </a:lnTo>
                  <a:lnTo>
                    <a:pt x="1336" y="5946"/>
                  </a:lnTo>
                  <a:lnTo>
                    <a:pt x="1393" y="7030"/>
                  </a:lnTo>
                  <a:lnTo>
                    <a:pt x="1690" y="7282"/>
                  </a:lnTo>
                  <a:lnTo>
                    <a:pt x="1975" y="6973"/>
                  </a:lnTo>
                  <a:lnTo>
                    <a:pt x="2329" y="7030"/>
                  </a:lnTo>
                  <a:lnTo>
                    <a:pt x="2386" y="5832"/>
                  </a:lnTo>
                  <a:close/>
                  <a:moveTo>
                    <a:pt x="3949" y="320"/>
                  </a:moveTo>
                  <a:lnTo>
                    <a:pt x="3767" y="1"/>
                  </a:lnTo>
                  <a:lnTo>
                    <a:pt x="3082" y="160"/>
                  </a:lnTo>
                  <a:lnTo>
                    <a:pt x="3014" y="332"/>
                  </a:lnTo>
                  <a:lnTo>
                    <a:pt x="2568" y="206"/>
                  </a:lnTo>
                  <a:lnTo>
                    <a:pt x="2523" y="560"/>
                  </a:lnTo>
                  <a:lnTo>
                    <a:pt x="2226" y="720"/>
                  </a:lnTo>
                  <a:lnTo>
                    <a:pt x="1678" y="605"/>
                  </a:lnTo>
                  <a:lnTo>
                    <a:pt x="1553" y="959"/>
                  </a:lnTo>
                  <a:lnTo>
                    <a:pt x="1210" y="982"/>
                  </a:lnTo>
                  <a:lnTo>
                    <a:pt x="1085" y="845"/>
                  </a:lnTo>
                  <a:lnTo>
                    <a:pt x="697" y="1142"/>
                  </a:lnTo>
                  <a:lnTo>
                    <a:pt x="354" y="1187"/>
                  </a:lnTo>
                  <a:lnTo>
                    <a:pt x="46" y="1005"/>
                  </a:lnTo>
                  <a:lnTo>
                    <a:pt x="12" y="1245"/>
                  </a:lnTo>
                  <a:lnTo>
                    <a:pt x="240" y="1587"/>
                  </a:lnTo>
                  <a:lnTo>
                    <a:pt x="1" y="1838"/>
                  </a:lnTo>
                  <a:lnTo>
                    <a:pt x="218" y="2523"/>
                  </a:lnTo>
                  <a:lnTo>
                    <a:pt x="594" y="2637"/>
                  </a:lnTo>
                  <a:lnTo>
                    <a:pt x="526" y="3025"/>
                  </a:lnTo>
                  <a:lnTo>
                    <a:pt x="822" y="2956"/>
                  </a:lnTo>
                  <a:lnTo>
                    <a:pt x="1222" y="2557"/>
                  </a:lnTo>
                  <a:lnTo>
                    <a:pt x="1553" y="2431"/>
                  </a:lnTo>
                  <a:lnTo>
                    <a:pt x="2158" y="2728"/>
                  </a:lnTo>
                  <a:lnTo>
                    <a:pt x="2523" y="2831"/>
                  </a:lnTo>
                  <a:lnTo>
                    <a:pt x="2797" y="3687"/>
                  </a:lnTo>
                  <a:lnTo>
                    <a:pt x="3310" y="4200"/>
                  </a:lnTo>
                  <a:lnTo>
                    <a:pt x="4006" y="4771"/>
                  </a:lnTo>
                  <a:lnTo>
                    <a:pt x="4611" y="5170"/>
                  </a:lnTo>
                  <a:lnTo>
                    <a:pt x="5159" y="5227"/>
                  </a:lnTo>
                  <a:lnTo>
                    <a:pt x="5490" y="5581"/>
                  </a:lnTo>
                  <a:lnTo>
                    <a:pt x="5981" y="5752"/>
                  </a:lnTo>
                  <a:lnTo>
                    <a:pt x="6220" y="6140"/>
                  </a:lnTo>
                  <a:lnTo>
                    <a:pt x="6528" y="6254"/>
                  </a:lnTo>
                  <a:lnTo>
                    <a:pt x="6791" y="6711"/>
                  </a:lnTo>
                  <a:lnTo>
                    <a:pt x="7122" y="7236"/>
                  </a:lnTo>
                  <a:lnTo>
                    <a:pt x="6962" y="7418"/>
                  </a:lnTo>
                  <a:lnTo>
                    <a:pt x="6848" y="7921"/>
                  </a:lnTo>
                  <a:lnTo>
                    <a:pt x="6859" y="8206"/>
                  </a:lnTo>
                  <a:lnTo>
                    <a:pt x="7156" y="8137"/>
                  </a:lnTo>
                  <a:lnTo>
                    <a:pt x="7521" y="7339"/>
                  </a:lnTo>
                  <a:lnTo>
                    <a:pt x="7818" y="7282"/>
                  </a:lnTo>
                  <a:lnTo>
                    <a:pt x="7875" y="6802"/>
                  </a:lnTo>
                  <a:lnTo>
                    <a:pt x="7316" y="6483"/>
                  </a:lnTo>
                  <a:lnTo>
                    <a:pt x="7590" y="5889"/>
                  </a:lnTo>
                  <a:lnTo>
                    <a:pt x="8229" y="6038"/>
                  </a:lnTo>
                  <a:lnTo>
                    <a:pt x="8674" y="6460"/>
                  </a:lnTo>
                  <a:lnTo>
                    <a:pt x="8788" y="6140"/>
                  </a:lnTo>
                  <a:lnTo>
                    <a:pt x="8697" y="5969"/>
                  </a:lnTo>
                  <a:lnTo>
                    <a:pt x="8035" y="5513"/>
                  </a:lnTo>
                  <a:lnTo>
                    <a:pt x="7476" y="5239"/>
                  </a:lnTo>
                  <a:lnTo>
                    <a:pt x="6791" y="4908"/>
                  </a:lnTo>
                  <a:lnTo>
                    <a:pt x="6985" y="4737"/>
                  </a:lnTo>
                  <a:lnTo>
                    <a:pt x="6791" y="4543"/>
                  </a:lnTo>
                  <a:lnTo>
                    <a:pt x="6220" y="4554"/>
                  </a:lnTo>
                  <a:lnTo>
                    <a:pt x="5364" y="3835"/>
                  </a:lnTo>
                  <a:lnTo>
                    <a:pt x="4954" y="3116"/>
                  </a:lnTo>
                  <a:lnTo>
                    <a:pt x="4246" y="2671"/>
                  </a:lnTo>
                  <a:lnTo>
                    <a:pt x="3972" y="2226"/>
                  </a:lnTo>
                  <a:lnTo>
                    <a:pt x="4052" y="1975"/>
                  </a:lnTo>
                  <a:lnTo>
                    <a:pt x="3995" y="1541"/>
                  </a:lnTo>
                  <a:lnTo>
                    <a:pt x="4543" y="1233"/>
                  </a:lnTo>
                  <a:lnTo>
                    <a:pt x="5136" y="1359"/>
                  </a:lnTo>
                  <a:lnTo>
                    <a:pt x="4931" y="971"/>
                  </a:lnTo>
                  <a:lnTo>
                    <a:pt x="4976" y="548"/>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04" name="Google Shape;1404;p37"/>
            <p:cNvSpPr/>
            <p:nvPr/>
          </p:nvSpPr>
          <p:spPr>
            <a:xfrm>
              <a:off x="2174750" y="2691850"/>
              <a:ext cx="41400" cy="18575"/>
            </a:xfrm>
            <a:custGeom>
              <a:rect b="b" l="l" r="r" t="t"/>
              <a:pathLst>
                <a:path extrusionOk="0" h="743" w="1656">
                  <a:moveTo>
                    <a:pt x="1097" y="594"/>
                  </a:moveTo>
                  <a:lnTo>
                    <a:pt x="1656" y="583"/>
                  </a:lnTo>
                  <a:lnTo>
                    <a:pt x="1542" y="332"/>
                  </a:lnTo>
                  <a:lnTo>
                    <a:pt x="1154" y="115"/>
                  </a:lnTo>
                  <a:lnTo>
                    <a:pt x="629" y="24"/>
                  </a:lnTo>
                  <a:lnTo>
                    <a:pt x="446" y="1"/>
                  </a:lnTo>
                  <a:lnTo>
                    <a:pt x="104" y="58"/>
                  </a:lnTo>
                  <a:lnTo>
                    <a:pt x="1" y="263"/>
                  </a:lnTo>
                  <a:lnTo>
                    <a:pt x="412" y="594"/>
                  </a:lnTo>
                  <a:lnTo>
                    <a:pt x="834" y="743"/>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05" name="Google Shape;1405;p37"/>
            <p:cNvSpPr/>
            <p:nvPr/>
          </p:nvSpPr>
          <p:spPr>
            <a:xfrm>
              <a:off x="4394425" y="2355200"/>
              <a:ext cx="75350" cy="94450"/>
            </a:xfrm>
            <a:custGeom>
              <a:rect b="b" l="l" r="r" t="t"/>
              <a:pathLst>
                <a:path extrusionOk="0" h="3778" w="3014">
                  <a:moveTo>
                    <a:pt x="3014" y="1096"/>
                  </a:moveTo>
                  <a:lnTo>
                    <a:pt x="2580" y="0"/>
                  </a:lnTo>
                  <a:lnTo>
                    <a:pt x="1211" y="959"/>
                  </a:lnTo>
                  <a:lnTo>
                    <a:pt x="309" y="594"/>
                  </a:lnTo>
                  <a:lnTo>
                    <a:pt x="206" y="879"/>
                  </a:lnTo>
                  <a:lnTo>
                    <a:pt x="263" y="1438"/>
                  </a:lnTo>
                  <a:lnTo>
                    <a:pt x="183" y="1712"/>
                  </a:lnTo>
                  <a:lnTo>
                    <a:pt x="241" y="2055"/>
                  </a:lnTo>
                  <a:lnTo>
                    <a:pt x="1" y="3504"/>
                  </a:lnTo>
                  <a:lnTo>
                    <a:pt x="35" y="3629"/>
                  </a:lnTo>
                  <a:lnTo>
                    <a:pt x="914" y="3778"/>
                  </a:lnTo>
                  <a:lnTo>
                    <a:pt x="1211" y="3492"/>
                  </a:lnTo>
                  <a:lnTo>
                    <a:pt x="1370" y="3162"/>
                  </a:lnTo>
                  <a:lnTo>
                    <a:pt x="1941" y="3047"/>
                  </a:lnTo>
                  <a:lnTo>
                    <a:pt x="2032" y="2739"/>
                  </a:lnTo>
                  <a:lnTo>
                    <a:pt x="2283" y="2591"/>
                  </a:lnTo>
                  <a:lnTo>
                    <a:pt x="1405" y="1678"/>
                  </a:lnTo>
                  <a:lnTo>
                    <a:pt x="2888" y="1233"/>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06" name="Google Shape;1406;p37"/>
            <p:cNvSpPr/>
            <p:nvPr/>
          </p:nvSpPr>
          <p:spPr>
            <a:xfrm>
              <a:off x="6182725" y="2080450"/>
              <a:ext cx="189475" cy="327850"/>
            </a:xfrm>
            <a:custGeom>
              <a:rect b="b" l="l" r="r" t="t"/>
              <a:pathLst>
                <a:path extrusionOk="0" h="13114" w="7579">
                  <a:moveTo>
                    <a:pt x="3652" y="10271"/>
                  </a:moveTo>
                  <a:lnTo>
                    <a:pt x="3013" y="10089"/>
                  </a:lnTo>
                  <a:lnTo>
                    <a:pt x="2854" y="10477"/>
                  </a:lnTo>
                  <a:lnTo>
                    <a:pt x="2386" y="10363"/>
                  </a:lnTo>
                  <a:lnTo>
                    <a:pt x="2203" y="10899"/>
                  </a:lnTo>
                  <a:lnTo>
                    <a:pt x="2374" y="11333"/>
                  </a:lnTo>
                  <a:lnTo>
                    <a:pt x="2968" y="11584"/>
                  </a:lnTo>
                  <a:lnTo>
                    <a:pt x="2956" y="11059"/>
                  </a:lnTo>
                  <a:lnTo>
                    <a:pt x="3253" y="10842"/>
                  </a:lnTo>
                  <a:lnTo>
                    <a:pt x="3698" y="11150"/>
                  </a:lnTo>
                  <a:lnTo>
                    <a:pt x="3881" y="10591"/>
                  </a:lnTo>
                  <a:close/>
                  <a:moveTo>
                    <a:pt x="7133" y="7521"/>
                  </a:moveTo>
                  <a:lnTo>
                    <a:pt x="6620" y="6562"/>
                  </a:lnTo>
                  <a:lnTo>
                    <a:pt x="6814" y="5649"/>
                  </a:lnTo>
                  <a:lnTo>
                    <a:pt x="6414" y="4908"/>
                  </a:lnTo>
                  <a:lnTo>
                    <a:pt x="5250" y="3675"/>
                  </a:lnTo>
                  <a:lnTo>
                    <a:pt x="4565" y="3846"/>
                  </a:lnTo>
                  <a:lnTo>
                    <a:pt x="4600" y="4394"/>
                  </a:lnTo>
                  <a:lnTo>
                    <a:pt x="5330" y="5410"/>
                  </a:lnTo>
                  <a:lnTo>
                    <a:pt x="5467" y="6540"/>
                  </a:lnTo>
                  <a:lnTo>
                    <a:pt x="5227" y="6893"/>
                  </a:lnTo>
                  <a:lnTo>
                    <a:pt x="4588" y="7818"/>
                  </a:lnTo>
                  <a:lnTo>
                    <a:pt x="3869" y="7384"/>
                  </a:lnTo>
                  <a:lnTo>
                    <a:pt x="3869" y="9016"/>
                  </a:lnTo>
                  <a:lnTo>
                    <a:pt x="2968" y="8833"/>
                  </a:lnTo>
                  <a:lnTo>
                    <a:pt x="1598" y="9107"/>
                  </a:lnTo>
                  <a:lnTo>
                    <a:pt x="1336" y="9735"/>
                  </a:lnTo>
                  <a:lnTo>
                    <a:pt x="777" y="10203"/>
                  </a:lnTo>
                  <a:lnTo>
                    <a:pt x="617" y="10774"/>
                  </a:lnTo>
                  <a:lnTo>
                    <a:pt x="1" y="11059"/>
                  </a:lnTo>
                  <a:lnTo>
                    <a:pt x="571" y="11675"/>
                  </a:lnTo>
                  <a:lnTo>
                    <a:pt x="1165" y="11938"/>
                  </a:lnTo>
                  <a:lnTo>
                    <a:pt x="1290" y="12759"/>
                  </a:lnTo>
                  <a:lnTo>
                    <a:pt x="1792" y="13113"/>
                  </a:lnTo>
                  <a:lnTo>
                    <a:pt x="2146" y="12725"/>
                  </a:lnTo>
                  <a:lnTo>
                    <a:pt x="2032" y="11184"/>
                  </a:lnTo>
                  <a:lnTo>
                    <a:pt x="993" y="10511"/>
                  </a:lnTo>
                  <a:lnTo>
                    <a:pt x="1861" y="10500"/>
                  </a:lnTo>
                  <a:lnTo>
                    <a:pt x="2568" y="10077"/>
                  </a:lnTo>
                  <a:lnTo>
                    <a:pt x="3801" y="9872"/>
                  </a:lnTo>
                  <a:lnTo>
                    <a:pt x="4143" y="10557"/>
                  </a:lnTo>
                  <a:lnTo>
                    <a:pt x="4794" y="10899"/>
                  </a:lnTo>
                  <a:lnTo>
                    <a:pt x="5421" y="9861"/>
                  </a:lnTo>
                  <a:lnTo>
                    <a:pt x="6722" y="9804"/>
                  </a:lnTo>
                  <a:lnTo>
                    <a:pt x="7498" y="9370"/>
                  </a:lnTo>
                  <a:lnTo>
                    <a:pt x="7578" y="8719"/>
                  </a:lnTo>
                  <a:lnTo>
                    <a:pt x="7224" y="8263"/>
                  </a:lnTo>
                  <a:close/>
                  <a:moveTo>
                    <a:pt x="5456" y="1210"/>
                  </a:moveTo>
                  <a:lnTo>
                    <a:pt x="4702" y="913"/>
                  </a:lnTo>
                  <a:lnTo>
                    <a:pt x="3219" y="0"/>
                  </a:lnTo>
                  <a:lnTo>
                    <a:pt x="3481" y="685"/>
                  </a:lnTo>
                  <a:lnTo>
                    <a:pt x="4098" y="1906"/>
                  </a:lnTo>
                  <a:lnTo>
                    <a:pt x="3356" y="1952"/>
                  </a:lnTo>
                  <a:lnTo>
                    <a:pt x="3447" y="2625"/>
                  </a:lnTo>
                  <a:lnTo>
                    <a:pt x="4098" y="3493"/>
                  </a:lnTo>
                  <a:lnTo>
                    <a:pt x="4908" y="3493"/>
                  </a:lnTo>
                  <a:lnTo>
                    <a:pt x="4680" y="2523"/>
                  </a:lnTo>
                  <a:lnTo>
                    <a:pt x="6220" y="3127"/>
                  </a:lnTo>
                  <a:lnTo>
                    <a:pt x="6277" y="2260"/>
                  </a:lnTo>
                  <a:lnTo>
                    <a:pt x="7190" y="2009"/>
                  </a:lnTo>
                  <a:lnTo>
                    <a:pt x="6334" y="1028"/>
                  </a:lnTo>
                  <a:lnTo>
                    <a:pt x="6095" y="1404"/>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07" name="Google Shape;1407;p37"/>
            <p:cNvSpPr/>
            <p:nvPr/>
          </p:nvSpPr>
          <p:spPr>
            <a:xfrm>
              <a:off x="4538525" y="1865050"/>
              <a:ext cx="710700" cy="323275"/>
            </a:xfrm>
            <a:custGeom>
              <a:rect b="b" l="l" r="r" t="t"/>
              <a:pathLst>
                <a:path extrusionOk="0" h="12931" w="28428">
                  <a:moveTo>
                    <a:pt x="14688" y="194"/>
                  </a:moveTo>
                  <a:lnTo>
                    <a:pt x="13409" y="0"/>
                  </a:lnTo>
                  <a:lnTo>
                    <a:pt x="12964" y="365"/>
                  </a:lnTo>
                  <a:lnTo>
                    <a:pt x="11424" y="674"/>
                  </a:lnTo>
                  <a:lnTo>
                    <a:pt x="11184" y="890"/>
                  </a:lnTo>
                  <a:lnTo>
                    <a:pt x="8787" y="1187"/>
                  </a:lnTo>
                  <a:lnTo>
                    <a:pt x="8582" y="1484"/>
                  </a:lnTo>
                  <a:lnTo>
                    <a:pt x="9301" y="2066"/>
                  </a:lnTo>
                  <a:lnTo>
                    <a:pt x="8742" y="2294"/>
                  </a:lnTo>
                  <a:lnTo>
                    <a:pt x="8947" y="2545"/>
                  </a:lnTo>
                  <a:lnTo>
                    <a:pt x="8445" y="2956"/>
                  </a:lnTo>
                  <a:lnTo>
                    <a:pt x="9780" y="3549"/>
                  </a:lnTo>
                  <a:lnTo>
                    <a:pt x="9757" y="3983"/>
                  </a:lnTo>
                  <a:lnTo>
                    <a:pt x="8765" y="3937"/>
                  </a:lnTo>
                  <a:lnTo>
                    <a:pt x="8650" y="4200"/>
                  </a:lnTo>
                  <a:lnTo>
                    <a:pt x="7612" y="3743"/>
                  </a:lnTo>
                  <a:lnTo>
                    <a:pt x="6528" y="3766"/>
                  </a:lnTo>
                  <a:lnTo>
                    <a:pt x="5912" y="4120"/>
                  </a:lnTo>
                  <a:lnTo>
                    <a:pt x="4976" y="3778"/>
                  </a:lnTo>
                  <a:lnTo>
                    <a:pt x="3275" y="3173"/>
                  </a:lnTo>
                  <a:lnTo>
                    <a:pt x="2203" y="3196"/>
                  </a:lnTo>
                  <a:lnTo>
                    <a:pt x="1050" y="4143"/>
                  </a:lnTo>
                  <a:lnTo>
                    <a:pt x="1153" y="4793"/>
                  </a:lnTo>
                  <a:lnTo>
                    <a:pt x="297" y="4280"/>
                  </a:lnTo>
                  <a:lnTo>
                    <a:pt x="0" y="5250"/>
                  </a:lnTo>
                  <a:lnTo>
                    <a:pt x="240" y="5421"/>
                  </a:lnTo>
                  <a:lnTo>
                    <a:pt x="0" y="6094"/>
                  </a:lnTo>
                  <a:lnTo>
                    <a:pt x="753" y="6711"/>
                  </a:lnTo>
                  <a:lnTo>
                    <a:pt x="1267" y="6676"/>
                  </a:lnTo>
                  <a:lnTo>
                    <a:pt x="1860" y="7258"/>
                  </a:lnTo>
                  <a:lnTo>
                    <a:pt x="1894" y="7715"/>
                  </a:lnTo>
                  <a:lnTo>
                    <a:pt x="2294" y="7863"/>
                  </a:lnTo>
                  <a:lnTo>
                    <a:pt x="2922" y="7681"/>
                  </a:lnTo>
                  <a:lnTo>
                    <a:pt x="3629" y="7293"/>
                  </a:lnTo>
                  <a:lnTo>
                    <a:pt x="4302" y="7509"/>
                  </a:lnTo>
                  <a:lnTo>
                    <a:pt x="4999" y="7464"/>
                  </a:lnTo>
                  <a:lnTo>
                    <a:pt x="5272" y="8023"/>
                  </a:lnTo>
                  <a:lnTo>
                    <a:pt x="5364" y="8879"/>
                  </a:lnTo>
                  <a:lnTo>
                    <a:pt x="4702" y="8742"/>
                  </a:lnTo>
                  <a:lnTo>
                    <a:pt x="4131" y="8890"/>
                  </a:lnTo>
                  <a:lnTo>
                    <a:pt x="4257" y="9529"/>
                  </a:lnTo>
                  <a:lnTo>
                    <a:pt x="3549" y="9450"/>
                  </a:lnTo>
                  <a:lnTo>
                    <a:pt x="3629" y="9735"/>
                  </a:lnTo>
                  <a:lnTo>
                    <a:pt x="4086" y="9963"/>
                  </a:lnTo>
                  <a:lnTo>
                    <a:pt x="4622" y="10739"/>
                  </a:lnTo>
                  <a:lnTo>
                    <a:pt x="5535" y="11047"/>
                  </a:lnTo>
                  <a:lnTo>
                    <a:pt x="5740" y="11344"/>
                  </a:lnTo>
                  <a:lnTo>
                    <a:pt x="5649" y="11709"/>
                  </a:lnTo>
                  <a:lnTo>
                    <a:pt x="5740" y="11926"/>
                  </a:lnTo>
                  <a:lnTo>
                    <a:pt x="6003" y="11641"/>
                  </a:lnTo>
                  <a:lnTo>
                    <a:pt x="6790" y="11458"/>
                  </a:lnTo>
                  <a:lnTo>
                    <a:pt x="7327" y="11698"/>
                  </a:lnTo>
                  <a:lnTo>
                    <a:pt x="8023" y="12394"/>
                  </a:lnTo>
                  <a:lnTo>
                    <a:pt x="8388" y="12360"/>
                  </a:lnTo>
                  <a:lnTo>
                    <a:pt x="7498" y="9107"/>
                  </a:lnTo>
                  <a:lnTo>
                    <a:pt x="9198" y="8594"/>
                  </a:lnTo>
                  <a:lnTo>
                    <a:pt x="9358" y="8662"/>
                  </a:lnTo>
                  <a:lnTo>
                    <a:pt x="10648" y="9301"/>
                  </a:lnTo>
                  <a:lnTo>
                    <a:pt x="11332" y="9632"/>
                  </a:lnTo>
                  <a:lnTo>
                    <a:pt x="12268" y="10420"/>
                  </a:lnTo>
                  <a:lnTo>
                    <a:pt x="13078" y="10283"/>
                  </a:lnTo>
                  <a:lnTo>
                    <a:pt x="14300" y="10214"/>
                  </a:lnTo>
                  <a:lnTo>
                    <a:pt x="15372" y="10853"/>
                  </a:lnTo>
                  <a:lnTo>
                    <a:pt x="15589" y="11743"/>
                  </a:lnTo>
                  <a:lnTo>
                    <a:pt x="15943" y="11755"/>
                  </a:lnTo>
                  <a:lnTo>
                    <a:pt x="16319" y="12474"/>
                  </a:lnTo>
                  <a:lnTo>
                    <a:pt x="17255" y="12497"/>
                  </a:lnTo>
                  <a:lnTo>
                    <a:pt x="17586" y="12930"/>
                  </a:lnTo>
                  <a:lnTo>
                    <a:pt x="17860" y="12930"/>
                  </a:lnTo>
                  <a:lnTo>
                    <a:pt x="17986" y="12280"/>
                  </a:lnTo>
                  <a:lnTo>
                    <a:pt x="18750" y="11675"/>
                  </a:lnTo>
                  <a:lnTo>
                    <a:pt x="19115" y="11504"/>
                  </a:lnTo>
                  <a:lnTo>
                    <a:pt x="19150" y="11116"/>
                  </a:lnTo>
                  <a:lnTo>
                    <a:pt x="19595" y="11002"/>
                  </a:lnTo>
                  <a:lnTo>
                    <a:pt x="20896" y="11298"/>
                  </a:lnTo>
                  <a:lnTo>
                    <a:pt x="20827" y="10785"/>
                  </a:lnTo>
                  <a:lnTo>
                    <a:pt x="21181" y="10602"/>
                  </a:lnTo>
                  <a:lnTo>
                    <a:pt x="22334" y="10967"/>
                  </a:lnTo>
                  <a:lnTo>
                    <a:pt x="22562" y="10876"/>
                  </a:lnTo>
                  <a:lnTo>
                    <a:pt x="23794" y="10899"/>
                  </a:lnTo>
                  <a:lnTo>
                    <a:pt x="24901" y="10990"/>
                  </a:lnTo>
                  <a:lnTo>
                    <a:pt x="25369" y="11298"/>
                  </a:lnTo>
                  <a:lnTo>
                    <a:pt x="25872" y="11424"/>
                  </a:lnTo>
                  <a:lnTo>
                    <a:pt x="25632" y="10933"/>
                  </a:lnTo>
                  <a:lnTo>
                    <a:pt x="26043" y="10705"/>
                  </a:lnTo>
                  <a:lnTo>
                    <a:pt x="24799" y="9176"/>
                  </a:lnTo>
                  <a:lnTo>
                    <a:pt x="26088" y="8833"/>
                  </a:lnTo>
                  <a:lnTo>
                    <a:pt x="26374" y="8628"/>
                  </a:lnTo>
                  <a:lnTo>
                    <a:pt x="26225" y="7053"/>
                  </a:lnTo>
                  <a:lnTo>
                    <a:pt x="27755" y="7338"/>
                  </a:lnTo>
                  <a:lnTo>
                    <a:pt x="27983" y="6939"/>
                  </a:lnTo>
                  <a:lnTo>
                    <a:pt x="27629" y="6049"/>
                  </a:lnTo>
                  <a:lnTo>
                    <a:pt x="28165" y="5969"/>
                  </a:lnTo>
                  <a:lnTo>
                    <a:pt x="28428" y="5364"/>
                  </a:lnTo>
                  <a:lnTo>
                    <a:pt x="27812" y="4828"/>
                  </a:lnTo>
                  <a:lnTo>
                    <a:pt x="26956" y="4953"/>
                  </a:lnTo>
                  <a:lnTo>
                    <a:pt x="26488" y="4577"/>
                  </a:lnTo>
                  <a:lnTo>
                    <a:pt x="25929" y="4405"/>
                  </a:lnTo>
                  <a:lnTo>
                    <a:pt x="25347" y="3892"/>
                  </a:lnTo>
                  <a:lnTo>
                    <a:pt x="24890" y="3743"/>
                  </a:lnTo>
                  <a:lnTo>
                    <a:pt x="24000" y="3972"/>
                  </a:lnTo>
                  <a:lnTo>
                    <a:pt x="22824" y="3458"/>
                  </a:lnTo>
                  <a:lnTo>
                    <a:pt x="22665" y="3926"/>
                  </a:lnTo>
                  <a:lnTo>
                    <a:pt x="20086" y="1712"/>
                  </a:lnTo>
                  <a:lnTo>
                    <a:pt x="18899" y="1039"/>
                  </a:lnTo>
                  <a:lnTo>
                    <a:pt x="19013" y="776"/>
                  </a:lnTo>
                  <a:lnTo>
                    <a:pt x="17712" y="1587"/>
                  </a:lnTo>
                  <a:lnTo>
                    <a:pt x="17084" y="1644"/>
                  </a:lnTo>
                  <a:lnTo>
                    <a:pt x="16913" y="1176"/>
                  </a:lnTo>
                  <a:lnTo>
                    <a:pt x="15920" y="868"/>
                  </a:lnTo>
                  <a:lnTo>
                    <a:pt x="15304" y="1084"/>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08" name="Google Shape;1408;p37"/>
            <p:cNvSpPr/>
            <p:nvPr/>
          </p:nvSpPr>
          <p:spPr>
            <a:xfrm>
              <a:off x="4400700" y="2987150"/>
              <a:ext cx="158675" cy="231125"/>
            </a:xfrm>
            <a:custGeom>
              <a:rect b="b" l="l" r="r" t="t"/>
              <a:pathLst>
                <a:path extrusionOk="0" h="9245" w="6347">
                  <a:moveTo>
                    <a:pt x="6346" y="1438"/>
                  </a:moveTo>
                  <a:lnTo>
                    <a:pt x="5810" y="1438"/>
                  </a:lnTo>
                  <a:lnTo>
                    <a:pt x="5479" y="1142"/>
                  </a:lnTo>
                  <a:lnTo>
                    <a:pt x="4748" y="1507"/>
                  </a:lnTo>
                  <a:lnTo>
                    <a:pt x="4520" y="1895"/>
                  </a:lnTo>
                  <a:lnTo>
                    <a:pt x="3984" y="1826"/>
                  </a:lnTo>
                  <a:lnTo>
                    <a:pt x="3813" y="1724"/>
                  </a:lnTo>
                  <a:lnTo>
                    <a:pt x="3630" y="1735"/>
                  </a:lnTo>
                  <a:lnTo>
                    <a:pt x="3368" y="1735"/>
                  </a:lnTo>
                  <a:lnTo>
                    <a:pt x="2340" y="970"/>
                  </a:lnTo>
                  <a:lnTo>
                    <a:pt x="1781" y="970"/>
                  </a:lnTo>
                  <a:lnTo>
                    <a:pt x="1496" y="674"/>
                  </a:lnTo>
                  <a:lnTo>
                    <a:pt x="1496" y="160"/>
                  </a:lnTo>
                  <a:lnTo>
                    <a:pt x="1085" y="0"/>
                  </a:lnTo>
                  <a:lnTo>
                    <a:pt x="549" y="594"/>
                  </a:lnTo>
                  <a:lnTo>
                    <a:pt x="58" y="1142"/>
                  </a:lnTo>
                  <a:lnTo>
                    <a:pt x="446" y="1769"/>
                  </a:lnTo>
                  <a:lnTo>
                    <a:pt x="549" y="2226"/>
                  </a:lnTo>
                  <a:lnTo>
                    <a:pt x="914" y="3264"/>
                  </a:lnTo>
                  <a:lnTo>
                    <a:pt x="617" y="3938"/>
                  </a:lnTo>
                  <a:lnTo>
                    <a:pt x="229" y="4531"/>
                  </a:lnTo>
                  <a:lnTo>
                    <a:pt x="1" y="4908"/>
                  </a:lnTo>
                  <a:lnTo>
                    <a:pt x="1" y="4953"/>
                  </a:lnTo>
                  <a:lnTo>
                    <a:pt x="206" y="5296"/>
                  </a:lnTo>
                  <a:lnTo>
                    <a:pt x="149" y="5957"/>
                  </a:lnTo>
                  <a:lnTo>
                    <a:pt x="3025" y="7818"/>
                  </a:lnTo>
                  <a:lnTo>
                    <a:pt x="3082" y="8343"/>
                  </a:lnTo>
                  <a:lnTo>
                    <a:pt x="4223" y="9244"/>
                  </a:lnTo>
                  <a:lnTo>
                    <a:pt x="4543" y="8947"/>
                  </a:lnTo>
                  <a:lnTo>
                    <a:pt x="4714" y="8343"/>
                  </a:lnTo>
                  <a:lnTo>
                    <a:pt x="4965" y="7977"/>
                  </a:lnTo>
                  <a:lnTo>
                    <a:pt x="5091" y="7327"/>
                  </a:lnTo>
                  <a:lnTo>
                    <a:pt x="5399" y="7270"/>
                  </a:lnTo>
                  <a:lnTo>
                    <a:pt x="5593" y="6893"/>
                  </a:lnTo>
                  <a:lnTo>
                    <a:pt x="6164" y="6528"/>
                  </a:lnTo>
                  <a:lnTo>
                    <a:pt x="5696" y="5775"/>
                  </a:lnTo>
                  <a:lnTo>
                    <a:pt x="5661" y="2465"/>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09" name="Google Shape;1409;p37"/>
            <p:cNvSpPr/>
            <p:nvPr/>
          </p:nvSpPr>
          <p:spPr>
            <a:xfrm>
              <a:off x="5005550" y="2130100"/>
              <a:ext cx="179775" cy="89325"/>
            </a:xfrm>
            <a:custGeom>
              <a:rect b="b" l="l" r="r" t="t"/>
              <a:pathLst>
                <a:path extrusionOk="0" h="3573" w="7191">
                  <a:moveTo>
                    <a:pt x="7191" y="833"/>
                  </a:moveTo>
                  <a:lnTo>
                    <a:pt x="6688" y="696"/>
                  </a:lnTo>
                  <a:lnTo>
                    <a:pt x="6220" y="388"/>
                  </a:lnTo>
                  <a:lnTo>
                    <a:pt x="5113" y="297"/>
                  </a:lnTo>
                  <a:lnTo>
                    <a:pt x="3881" y="274"/>
                  </a:lnTo>
                  <a:lnTo>
                    <a:pt x="3653" y="377"/>
                  </a:lnTo>
                  <a:lnTo>
                    <a:pt x="2500" y="0"/>
                  </a:lnTo>
                  <a:lnTo>
                    <a:pt x="2146" y="183"/>
                  </a:lnTo>
                  <a:lnTo>
                    <a:pt x="2215" y="696"/>
                  </a:lnTo>
                  <a:lnTo>
                    <a:pt x="914" y="400"/>
                  </a:lnTo>
                  <a:lnTo>
                    <a:pt x="469" y="514"/>
                  </a:lnTo>
                  <a:lnTo>
                    <a:pt x="434" y="902"/>
                  </a:lnTo>
                  <a:lnTo>
                    <a:pt x="686" y="982"/>
                  </a:lnTo>
                  <a:lnTo>
                    <a:pt x="240" y="1575"/>
                  </a:lnTo>
                  <a:lnTo>
                    <a:pt x="902" y="1895"/>
                  </a:lnTo>
                  <a:lnTo>
                    <a:pt x="1359" y="1666"/>
                  </a:lnTo>
                  <a:lnTo>
                    <a:pt x="2375" y="2146"/>
                  </a:lnTo>
                  <a:lnTo>
                    <a:pt x="1633" y="2785"/>
                  </a:lnTo>
                  <a:lnTo>
                    <a:pt x="1039" y="2693"/>
                  </a:lnTo>
                  <a:lnTo>
                    <a:pt x="845" y="2979"/>
                  </a:lnTo>
                  <a:lnTo>
                    <a:pt x="1" y="2830"/>
                  </a:lnTo>
                  <a:lnTo>
                    <a:pt x="92" y="3355"/>
                  </a:lnTo>
                  <a:lnTo>
                    <a:pt x="857" y="3287"/>
                  </a:lnTo>
                  <a:lnTo>
                    <a:pt x="1872" y="3572"/>
                  </a:lnTo>
                  <a:lnTo>
                    <a:pt x="3230" y="3435"/>
                  </a:lnTo>
                  <a:lnTo>
                    <a:pt x="3367" y="3230"/>
                  </a:lnTo>
                  <a:lnTo>
                    <a:pt x="3208" y="3013"/>
                  </a:lnTo>
                  <a:lnTo>
                    <a:pt x="3778" y="2579"/>
                  </a:lnTo>
                  <a:lnTo>
                    <a:pt x="4235" y="2408"/>
                  </a:lnTo>
                  <a:lnTo>
                    <a:pt x="5056" y="2545"/>
                  </a:lnTo>
                  <a:lnTo>
                    <a:pt x="5136" y="1974"/>
                  </a:lnTo>
                  <a:lnTo>
                    <a:pt x="6049" y="1860"/>
                  </a:lnTo>
                  <a:lnTo>
                    <a:pt x="6198" y="1518"/>
                  </a:lnTo>
                  <a:lnTo>
                    <a:pt x="7168" y="1027"/>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10" name="Google Shape;1410;p37"/>
            <p:cNvSpPr/>
            <p:nvPr/>
          </p:nvSpPr>
          <p:spPr>
            <a:xfrm>
              <a:off x="5756200" y="2781725"/>
              <a:ext cx="105000" cy="92475"/>
            </a:xfrm>
            <a:custGeom>
              <a:rect b="b" l="l" r="r" t="t"/>
              <a:pathLst>
                <a:path extrusionOk="0" h="3699" w="4200">
                  <a:moveTo>
                    <a:pt x="3926" y="332"/>
                  </a:moveTo>
                  <a:lnTo>
                    <a:pt x="3184" y="1"/>
                  </a:lnTo>
                  <a:lnTo>
                    <a:pt x="2899" y="617"/>
                  </a:lnTo>
                  <a:lnTo>
                    <a:pt x="2203" y="274"/>
                  </a:lnTo>
                  <a:lnTo>
                    <a:pt x="1450" y="126"/>
                  </a:lnTo>
                  <a:lnTo>
                    <a:pt x="434" y="309"/>
                  </a:lnTo>
                  <a:lnTo>
                    <a:pt x="0" y="1050"/>
                  </a:lnTo>
                  <a:lnTo>
                    <a:pt x="308" y="2157"/>
                  </a:lnTo>
                  <a:lnTo>
                    <a:pt x="788" y="3093"/>
                  </a:lnTo>
                  <a:lnTo>
                    <a:pt x="1164" y="3561"/>
                  </a:lnTo>
                  <a:lnTo>
                    <a:pt x="1826" y="3698"/>
                  </a:lnTo>
                  <a:lnTo>
                    <a:pt x="2500" y="3333"/>
                  </a:lnTo>
                  <a:lnTo>
                    <a:pt x="3333" y="3264"/>
                  </a:lnTo>
                  <a:lnTo>
                    <a:pt x="2933" y="2728"/>
                  </a:lnTo>
                  <a:lnTo>
                    <a:pt x="4200" y="2021"/>
                  </a:lnTo>
                  <a:lnTo>
                    <a:pt x="4189" y="925"/>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11" name="Google Shape;1411;p37"/>
            <p:cNvSpPr/>
            <p:nvPr/>
          </p:nvSpPr>
          <p:spPr>
            <a:xfrm>
              <a:off x="6077175" y="2234525"/>
              <a:ext cx="84175" cy="97575"/>
            </a:xfrm>
            <a:custGeom>
              <a:rect b="b" l="l" r="r" t="t"/>
              <a:pathLst>
                <a:path extrusionOk="0" h="3903" w="3367">
                  <a:moveTo>
                    <a:pt x="0" y="799"/>
                  </a:moveTo>
                  <a:lnTo>
                    <a:pt x="890" y="1586"/>
                  </a:lnTo>
                  <a:lnTo>
                    <a:pt x="399" y="1746"/>
                  </a:lnTo>
                  <a:lnTo>
                    <a:pt x="1141" y="2716"/>
                  </a:lnTo>
                  <a:lnTo>
                    <a:pt x="1301" y="3401"/>
                  </a:lnTo>
                  <a:lnTo>
                    <a:pt x="1598" y="3903"/>
                  </a:lnTo>
                  <a:lnTo>
                    <a:pt x="2237" y="3823"/>
                  </a:lnTo>
                  <a:lnTo>
                    <a:pt x="2693" y="3446"/>
                  </a:lnTo>
                  <a:lnTo>
                    <a:pt x="3298" y="3275"/>
                  </a:lnTo>
                  <a:lnTo>
                    <a:pt x="3367" y="2762"/>
                  </a:lnTo>
                  <a:lnTo>
                    <a:pt x="2887" y="1689"/>
                  </a:lnTo>
                  <a:lnTo>
                    <a:pt x="2408" y="1084"/>
                  </a:lnTo>
                  <a:lnTo>
                    <a:pt x="1244" y="0"/>
                  </a:lnTo>
                  <a:lnTo>
                    <a:pt x="1255" y="228"/>
                  </a:lnTo>
                  <a:lnTo>
                    <a:pt x="959" y="285"/>
                  </a:lnTo>
                  <a:lnTo>
                    <a:pt x="457" y="331"/>
                  </a:lnTo>
                  <a:lnTo>
                    <a:pt x="354" y="742"/>
                  </a:lnTo>
                  <a:lnTo>
                    <a:pt x="11" y="719"/>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12" name="Google Shape;1412;p37"/>
            <p:cNvSpPr/>
            <p:nvPr/>
          </p:nvSpPr>
          <p:spPr>
            <a:xfrm>
              <a:off x="4620100" y="2429950"/>
              <a:ext cx="37125" cy="35125"/>
            </a:xfrm>
            <a:custGeom>
              <a:rect b="b" l="l" r="r" t="t"/>
              <a:pathLst>
                <a:path extrusionOk="0" h="1405" w="1485">
                  <a:moveTo>
                    <a:pt x="982" y="80"/>
                  </a:moveTo>
                  <a:lnTo>
                    <a:pt x="457" y="0"/>
                  </a:lnTo>
                  <a:lnTo>
                    <a:pt x="1" y="879"/>
                  </a:lnTo>
                  <a:lnTo>
                    <a:pt x="697" y="959"/>
                  </a:lnTo>
                  <a:lnTo>
                    <a:pt x="937" y="1404"/>
                  </a:lnTo>
                  <a:lnTo>
                    <a:pt x="1485" y="1370"/>
                  </a:lnTo>
                  <a:lnTo>
                    <a:pt x="1142" y="685"/>
                  </a:lnTo>
                  <a:lnTo>
                    <a:pt x="1176" y="480"/>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13" name="Google Shape;1413;p37"/>
            <p:cNvSpPr/>
            <p:nvPr/>
          </p:nvSpPr>
          <p:spPr>
            <a:xfrm>
              <a:off x="5691150" y="2602275"/>
              <a:ext cx="164075" cy="194600"/>
            </a:xfrm>
            <a:custGeom>
              <a:rect b="b" l="l" r="r" t="t"/>
              <a:pathLst>
                <a:path extrusionOk="0" h="7784" w="6563">
                  <a:moveTo>
                    <a:pt x="6528" y="7510"/>
                  </a:moveTo>
                  <a:lnTo>
                    <a:pt x="6562" y="6597"/>
                  </a:lnTo>
                  <a:lnTo>
                    <a:pt x="6277" y="5946"/>
                  </a:lnTo>
                  <a:lnTo>
                    <a:pt x="5592" y="5318"/>
                  </a:lnTo>
                  <a:lnTo>
                    <a:pt x="4976" y="4520"/>
                  </a:lnTo>
                  <a:lnTo>
                    <a:pt x="4166" y="3458"/>
                  </a:lnTo>
                  <a:lnTo>
                    <a:pt x="3116" y="2910"/>
                  </a:lnTo>
                  <a:lnTo>
                    <a:pt x="3310" y="2579"/>
                  </a:lnTo>
                  <a:lnTo>
                    <a:pt x="3778" y="2340"/>
                  </a:lnTo>
                  <a:lnTo>
                    <a:pt x="3344" y="1552"/>
                  </a:lnTo>
                  <a:lnTo>
                    <a:pt x="2374" y="1541"/>
                  </a:lnTo>
                  <a:lnTo>
                    <a:pt x="1895" y="731"/>
                  </a:lnTo>
                  <a:lnTo>
                    <a:pt x="1324" y="0"/>
                  </a:lnTo>
                  <a:lnTo>
                    <a:pt x="936" y="149"/>
                  </a:lnTo>
                  <a:lnTo>
                    <a:pt x="1210" y="1176"/>
                  </a:lnTo>
                  <a:lnTo>
                    <a:pt x="799" y="1153"/>
                  </a:lnTo>
                  <a:lnTo>
                    <a:pt x="696" y="936"/>
                  </a:lnTo>
                  <a:lnTo>
                    <a:pt x="114" y="1530"/>
                  </a:lnTo>
                  <a:lnTo>
                    <a:pt x="0" y="1872"/>
                  </a:lnTo>
                  <a:lnTo>
                    <a:pt x="366" y="2134"/>
                  </a:lnTo>
                  <a:lnTo>
                    <a:pt x="491" y="2682"/>
                  </a:lnTo>
                  <a:lnTo>
                    <a:pt x="1039" y="2728"/>
                  </a:lnTo>
                  <a:lnTo>
                    <a:pt x="982" y="3675"/>
                  </a:lnTo>
                  <a:lnTo>
                    <a:pt x="1119" y="4497"/>
                  </a:lnTo>
                  <a:lnTo>
                    <a:pt x="1872" y="3949"/>
                  </a:lnTo>
                  <a:lnTo>
                    <a:pt x="2134" y="4120"/>
                  </a:lnTo>
                  <a:lnTo>
                    <a:pt x="2591" y="4097"/>
                  </a:lnTo>
                  <a:lnTo>
                    <a:pt x="2705" y="3778"/>
                  </a:lnTo>
                  <a:lnTo>
                    <a:pt x="3321" y="3835"/>
                  </a:lnTo>
                  <a:lnTo>
                    <a:pt x="4017" y="4577"/>
                  </a:lnTo>
                  <a:lnTo>
                    <a:pt x="4200" y="5478"/>
                  </a:lnTo>
                  <a:lnTo>
                    <a:pt x="4942" y="6266"/>
                  </a:lnTo>
                  <a:lnTo>
                    <a:pt x="5010" y="7030"/>
                  </a:lnTo>
                  <a:lnTo>
                    <a:pt x="4805" y="7441"/>
                  </a:lnTo>
                  <a:lnTo>
                    <a:pt x="5501" y="7783"/>
                  </a:lnTo>
                  <a:lnTo>
                    <a:pt x="5786" y="7179"/>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14" name="Google Shape;1414;p37"/>
            <p:cNvSpPr/>
            <p:nvPr/>
          </p:nvSpPr>
          <p:spPr>
            <a:xfrm>
              <a:off x="4390150" y="2326375"/>
              <a:ext cx="25125" cy="35125"/>
            </a:xfrm>
            <a:custGeom>
              <a:rect b="b" l="l" r="r" t="t"/>
              <a:pathLst>
                <a:path extrusionOk="0" h="1405" w="1005">
                  <a:moveTo>
                    <a:pt x="514" y="1233"/>
                  </a:moveTo>
                  <a:lnTo>
                    <a:pt x="640" y="743"/>
                  </a:lnTo>
                  <a:lnTo>
                    <a:pt x="1005" y="400"/>
                  </a:lnTo>
                  <a:lnTo>
                    <a:pt x="834" y="35"/>
                  </a:lnTo>
                  <a:lnTo>
                    <a:pt x="491" y="1"/>
                  </a:lnTo>
                  <a:lnTo>
                    <a:pt x="480" y="24"/>
                  </a:lnTo>
                  <a:lnTo>
                    <a:pt x="183" y="663"/>
                  </a:lnTo>
                  <a:lnTo>
                    <a:pt x="1" y="1404"/>
                  </a:lnTo>
                  <a:lnTo>
                    <a:pt x="252" y="1404"/>
                  </a:lnTo>
                  <a:lnTo>
                    <a:pt x="309" y="1256"/>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15" name="Google Shape;1415;p37"/>
            <p:cNvSpPr/>
            <p:nvPr/>
          </p:nvSpPr>
          <p:spPr>
            <a:xfrm>
              <a:off x="3492575" y="2918100"/>
              <a:ext cx="77925" cy="95325"/>
            </a:xfrm>
            <a:custGeom>
              <a:rect b="b" l="l" r="r" t="t"/>
              <a:pathLst>
                <a:path extrusionOk="0" h="3813" w="3117">
                  <a:moveTo>
                    <a:pt x="2409" y="788"/>
                  </a:moveTo>
                  <a:lnTo>
                    <a:pt x="2181" y="765"/>
                  </a:lnTo>
                  <a:lnTo>
                    <a:pt x="2021" y="1130"/>
                  </a:lnTo>
                  <a:lnTo>
                    <a:pt x="1793" y="1119"/>
                  </a:lnTo>
                  <a:lnTo>
                    <a:pt x="1633" y="936"/>
                  </a:lnTo>
                  <a:lnTo>
                    <a:pt x="1690" y="560"/>
                  </a:lnTo>
                  <a:lnTo>
                    <a:pt x="1359" y="1"/>
                  </a:lnTo>
                  <a:lnTo>
                    <a:pt x="1142" y="103"/>
                  </a:lnTo>
                  <a:lnTo>
                    <a:pt x="971" y="138"/>
                  </a:lnTo>
                  <a:lnTo>
                    <a:pt x="606" y="560"/>
                  </a:lnTo>
                  <a:lnTo>
                    <a:pt x="229" y="1051"/>
                  </a:lnTo>
                  <a:lnTo>
                    <a:pt x="195" y="1324"/>
                  </a:lnTo>
                  <a:lnTo>
                    <a:pt x="1" y="1610"/>
                  </a:lnTo>
                  <a:lnTo>
                    <a:pt x="537" y="2192"/>
                  </a:lnTo>
                  <a:lnTo>
                    <a:pt x="1222" y="2694"/>
                  </a:lnTo>
                  <a:lnTo>
                    <a:pt x="1952" y="3379"/>
                  </a:lnTo>
                  <a:lnTo>
                    <a:pt x="2763" y="3812"/>
                  </a:lnTo>
                  <a:lnTo>
                    <a:pt x="2980" y="3801"/>
                  </a:lnTo>
                  <a:lnTo>
                    <a:pt x="3048" y="3059"/>
                  </a:lnTo>
                  <a:lnTo>
                    <a:pt x="3116" y="2945"/>
                  </a:lnTo>
                  <a:lnTo>
                    <a:pt x="3094" y="2591"/>
                  </a:lnTo>
                  <a:lnTo>
                    <a:pt x="2763" y="2203"/>
                  </a:lnTo>
                  <a:lnTo>
                    <a:pt x="2500" y="2146"/>
                  </a:lnTo>
                  <a:lnTo>
                    <a:pt x="2272" y="1895"/>
                  </a:lnTo>
                  <a:lnTo>
                    <a:pt x="2443" y="1496"/>
                  </a:lnTo>
                  <a:lnTo>
                    <a:pt x="2363" y="1051"/>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16" name="Google Shape;1416;p37"/>
            <p:cNvSpPr/>
            <p:nvPr/>
          </p:nvSpPr>
          <p:spPr>
            <a:xfrm>
              <a:off x="3902575" y="2360625"/>
              <a:ext cx="311000" cy="307300"/>
            </a:xfrm>
            <a:custGeom>
              <a:rect b="b" l="l" r="r" t="t"/>
              <a:pathLst>
                <a:path extrusionOk="0" h="12292" w="12440">
                  <a:moveTo>
                    <a:pt x="12029" y="1427"/>
                  </a:moveTo>
                  <a:lnTo>
                    <a:pt x="11812" y="1119"/>
                  </a:lnTo>
                  <a:lnTo>
                    <a:pt x="11036" y="1004"/>
                  </a:lnTo>
                  <a:lnTo>
                    <a:pt x="10785" y="845"/>
                  </a:lnTo>
                  <a:lnTo>
                    <a:pt x="10499" y="845"/>
                  </a:lnTo>
                  <a:lnTo>
                    <a:pt x="10214" y="445"/>
                  </a:lnTo>
                  <a:lnTo>
                    <a:pt x="9176" y="263"/>
                  </a:lnTo>
                  <a:lnTo>
                    <a:pt x="8662" y="377"/>
                  </a:lnTo>
                  <a:lnTo>
                    <a:pt x="8126" y="810"/>
                  </a:lnTo>
                  <a:lnTo>
                    <a:pt x="7920" y="1244"/>
                  </a:lnTo>
                  <a:lnTo>
                    <a:pt x="8126" y="1929"/>
                  </a:lnTo>
                  <a:lnTo>
                    <a:pt x="7783" y="2363"/>
                  </a:lnTo>
                  <a:lnTo>
                    <a:pt x="7430" y="2591"/>
                  </a:lnTo>
                  <a:lnTo>
                    <a:pt x="6585" y="2146"/>
                  </a:lnTo>
                  <a:lnTo>
                    <a:pt x="5490" y="1758"/>
                  </a:lnTo>
                  <a:lnTo>
                    <a:pt x="4793" y="1598"/>
                  </a:lnTo>
                  <a:lnTo>
                    <a:pt x="4394" y="776"/>
                  </a:lnTo>
                  <a:lnTo>
                    <a:pt x="3367" y="377"/>
                  </a:lnTo>
                  <a:lnTo>
                    <a:pt x="2716" y="217"/>
                  </a:lnTo>
                  <a:lnTo>
                    <a:pt x="2408" y="308"/>
                  </a:lnTo>
                  <a:lnTo>
                    <a:pt x="1495" y="0"/>
                  </a:lnTo>
                  <a:lnTo>
                    <a:pt x="1484" y="696"/>
                  </a:lnTo>
                  <a:lnTo>
                    <a:pt x="1107" y="947"/>
                  </a:lnTo>
                  <a:lnTo>
                    <a:pt x="890" y="1233"/>
                  </a:lnTo>
                  <a:lnTo>
                    <a:pt x="365" y="1598"/>
                  </a:lnTo>
                  <a:lnTo>
                    <a:pt x="468" y="1963"/>
                  </a:lnTo>
                  <a:lnTo>
                    <a:pt x="411" y="2351"/>
                  </a:lnTo>
                  <a:lnTo>
                    <a:pt x="35" y="2545"/>
                  </a:lnTo>
                  <a:lnTo>
                    <a:pt x="308" y="3344"/>
                  </a:lnTo>
                  <a:lnTo>
                    <a:pt x="365" y="3778"/>
                  </a:lnTo>
                  <a:lnTo>
                    <a:pt x="240" y="4519"/>
                  </a:lnTo>
                  <a:lnTo>
                    <a:pt x="308" y="4930"/>
                  </a:lnTo>
                  <a:lnTo>
                    <a:pt x="229" y="5432"/>
                  </a:lnTo>
                  <a:lnTo>
                    <a:pt x="297" y="6003"/>
                  </a:lnTo>
                  <a:lnTo>
                    <a:pt x="0" y="6368"/>
                  </a:lnTo>
                  <a:lnTo>
                    <a:pt x="480" y="7042"/>
                  </a:lnTo>
                  <a:lnTo>
                    <a:pt x="514" y="7430"/>
                  </a:lnTo>
                  <a:lnTo>
                    <a:pt x="799" y="7943"/>
                  </a:lnTo>
                  <a:lnTo>
                    <a:pt x="1164" y="7772"/>
                  </a:lnTo>
                  <a:lnTo>
                    <a:pt x="1781" y="8183"/>
                  </a:lnTo>
                  <a:lnTo>
                    <a:pt x="2134" y="8753"/>
                  </a:lnTo>
                  <a:lnTo>
                    <a:pt x="3390" y="9153"/>
                  </a:lnTo>
                  <a:lnTo>
                    <a:pt x="3835" y="9655"/>
                  </a:lnTo>
                  <a:lnTo>
                    <a:pt x="4394" y="9313"/>
                  </a:lnTo>
                  <a:lnTo>
                    <a:pt x="5159" y="8810"/>
                  </a:lnTo>
                  <a:lnTo>
                    <a:pt x="8343" y="10556"/>
                  </a:lnTo>
                  <a:lnTo>
                    <a:pt x="11538" y="12291"/>
                  </a:lnTo>
                  <a:lnTo>
                    <a:pt x="11538" y="11903"/>
                  </a:lnTo>
                  <a:lnTo>
                    <a:pt x="12440" y="11903"/>
                  </a:lnTo>
                  <a:lnTo>
                    <a:pt x="12371" y="10100"/>
                  </a:lnTo>
                  <a:lnTo>
                    <a:pt x="12223" y="6756"/>
                  </a:lnTo>
                  <a:lnTo>
                    <a:pt x="12040" y="3515"/>
                  </a:lnTo>
                  <a:lnTo>
                    <a:pt x="11755" y="2796"/>
                  </a:lnTo>
                  <a:lnTo>
                    <a:pt x="11926" y="2237"/>
                  </a:lnTo>
                  <a:lnTo>
                    <a:pt x="11766" y="1849"/>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17" name="Google Shape;1417;p37"/>
            <p:cNvSpPr/>
            <p:nvPr/>
          </p:nvSpPr>
          <p:spPr>
            <a:xfrm>
              <a:off x="5313675" y="2889275"/>
              <a:ext cx="42550" cy="87625"/>
            </a:xfrm>
            <a:custGeom>
              <a:rect b="b" l="l" r="r" t="t"/>
              <a:pathLst>
                <a:path extrusionOk="0" h="3505" w="1702">
                  <a:moveTo>
                    <a:pt x="1291" y="3288"/>
                  </a:moveTo>
                  <a:lnTo>
                    <a:pt x="1610" y="3025"/>
                  </a:lnTo>
                  <a:lnTo>
                    <a:pt x="1701" y="2089"/>
                  </a:lnTo>
                  <a:lnTo>
                    <a:pt x="1268" y="1142"/>
                  </a:lnTo>
                  <a:lnTo>
                    <a:pt x="857" y="503"/>
                  </a:lnTo>
                  <a:lnTo>
                    <a:pt x="275" y="1"/>
                  </a:lnTo>
                  <a:lnTo>
                    <a:pt x="1" y="1473"/>
                  </a:lnTo>
                  <a:lnTo>
                    <a:pt x="206" y="2774"/>
                  </a:lnTo>
                  <a:lnTo>
                    <a:pt x="606" y="3504"/>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18" name="Google Shape;1418;p37"/>
            <p:cNvSpPr/>
            <p:nvPr/>
          </p:nvSpPr>
          <p:spPr>
            <a:xfrm>
              <a:off x="4240950" y="3762025"/>
              <a:ext cx="45950" cy="45400"/>
            </a:xfrm>
            <a:custGeom>
              <a:rect b="b" l="l" r="r" t="t"/>
              <a:pathLst>
                <a:path extrusionOk="0" h="1816" w="1838">
                  <a:moveTo>
                    <a:pt x="810" y="1724"/>
                  </a:moveTo>
                  <a:lnTo>
                    <a:pt x="970" y="1439"/>
                  </a:lnTo>
                  <a:lnTo>
                    <a:pt x="1415" y="1302"/>
                  </a:lnTo>
                  <a:lnTo>
                    <a:pt x="1564" y="1005"/>
                  </a:lnTo>
                  <a:lnTo>
                    <a:pt x="1837" y="560"/>
                  </a:lnTo>
                  <a:lnTo>
                    <a:pt x="1598" y="286"/>
                  </a:lnTo>
                  <a:lnTo>
                    <a:pt x="1267" y="1"/>
                  </a:lnTo>
                  <a:lnTo>
                    <a:pt x="902" y="183"/>
                  </a:lnTo>
                  <a:lnTo>
                    <a:pt x="457" y="549"/>
                  </a:lnTo>
                  <a:lnTo>
                    <a:pt x="0" y="1119"/>
                  </a:lnTo>
                  <a:lnTo>
                    <a:pt x="525" y="1815"/>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19" name="Google Shape;1419;p37"/>
            <p:cNvSpPr/>
            <p:nvPr/>
          </p:nvSpPr>
          <p:spPr>
            <a:xfrm>
              <a:off x="4070900" y="1843925"/>
              <a:ext cx="94750" cy="52825"/>
            </a:xfrm>
            <a:custGeom>
              <a:rect b="b" l="l" r="r" t="t"/>
              <a:pathLst>
                <a:path extrusionOk="0" h="2113" w="3790">
                  <a:moveTo>
                    <a:pt x="3664" y="663"/>
                  </a:moveTo>
                  <a:lnTo>
                    <a:pt x="2956" y="252"/>
                  </a:lnTo>
                  <a:lnTo>
                    <a:pt x="2591" y="195"/>
                  </a:lnTo>
                  <a:lnTo>
                    <a:pt x="2465" y="1"/>
                  </a:lnTo>
                  <a:lnTo>
                    <a:pt x="1838" y="92"/>
                  </a:lnTo>
                  <a:lnTo>
                    <a:pt x="708" y="35"/>
                  </a:lnTo>
                  <a:lnTo>
                    <a:pt x="0" y="309"/>
                  </a:lnTo>
                  <a:lnTo>
                    <a:pt x="240" y="1016"/>
                  </a:lnTo>
                  <a:lnTo>
                    <a:pt x="948" y="1176"/>
                  </a:lnTo>
                  <a:lnTo>
                    <a:pt x="1267" y="1302"/>
                  </a:lnTo>
                  <a:lnTo>
                    <a:pt x="1233" y="1541"/>
                  </a:lnTo>
                  <a:lnTo>
                    <a:pt x="1324" y="1758"/>
                  </a:lnTo>
                  <a:lnTo>
                    <a:pt x="1678" y="1850"/>
                  </a:lnTo>
                  <a:lnTo>
                    <a:pt x="1883" y="2112"/>
                  </a:lnTo>
                  <a:lnTo>
                    <a:pt x="2534" y="2112"/>
                  </a:lnTo>
                  <a:lnTo>
                    <a:pt x="3219" y="1804"/>
                  </a:lnTo>
                  <a:lnTo>
                    <a:pt x="3287" y="1313"/>
                  </a:lnTo>
                  <a:lnTo>
                    <a:pt x="3789" y="1028"/>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20" name="Google Shape;1420;p37"/>
            <p:cNvSpPr/>
            <p:nvPr/>
          </p:nvSpPr>
          <p:spPr>
            <a:xfrm>
              <a:off x="3820400" y="1979175"/>
              <a:ext cx="9725" cy="15125"/>
            </a:xfrm>
            <a:custGeom>
              <a:rect b="b" l="l" r="r" t="t"/>
              <a:pathLst>
                <a:path extrusionOk="0" h="605" w="389">
                  <a:moveTo>
                    <a:pt x="366" y="594"/>
                  </a:moveTo>
                  <a:lnTo>
                    <a:pt x="389" y="206"/>
                  </a:lnTo>
                  <a:lnTo>
                    <a:pt x="252" y="0"/>
                  </a:lnTo>
                  <a:lnTo>
                    <a:pt x="58" y="34"/>
                  </a:lnTo>
                  <a:lnTo>
                    <a:pt x="1" y="536"/>
                  </a:lnTo>
                  <a:lnTo>
                    <a:pt x="160" y="605"/>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21" name="Google Shape;1421;p37"/>
            <p:cNvSpPr/>
            <p:nvPr/>
          </p:nvSpPr>
          <p:spPr>
            <a:xfrm>
              <a:off x="4068900" y="1810550"/>
              <a:ext cx="119275" cy="49950"/>
            </a:xfrm>
            <a:custGeom>
              <a:rect b="b" l="l" r="r" t="t"/>
              <a:pathLst>
                <a:path extrusionOk="0" h="1998" w="4771">
                  <a:moveTo>
                    <a:pt x="3983" y="411"/>
                  </a:moveTo>
                  <a:lnTo>
                    <a:pt x="3447" y="411"/>
                  </a:lnTo>
                  <a:lnTo>
                    <a:pt x="2819" y="103"/>
                  </a:lnTo>
                  <a:lnTo>
                    <a:pt x="2523" y="1"/>
                  </a:lnTo>
                  <a:lnTo>
                    <a:pt x="1986" y="149"/>
                  </a:lnTo>
                  <a:lnTo>
                    <a:pt x="1963" y="799"/>
                  </a:lnTo>
                  <a:lnTo>
                    <a:pt x="1450" y="811"/>
                  </a:lnTo>
                  <a:lnTo>
                    <a:pt x="822" y="172"/>
                  </a:lnTo>
                  <a:lnTo>
                    <a:pt x="252" y="468"/>
                  </a:lnTo>
                  <a:lnTo>
                    <a:pt x="1" y="1005"/>
                  </a:lnTo>
                  <a:lnTo>
                    <a:pt x="80" y="1644"/>
                  </a:lnTo>
                  <a:lnTo>
                    <a:pt x="788" y="1370"/>
                  </a:lnTo>
                  <a:lnTo>
                    <a:pt x="1918" y="1427"/>
                  </a:lnTo>
                  <a:lnTo>
                    <a:pt x="2545" y="1347"/>
                  </a:lnTo>
                  <a:lnTo>
                    <a:pt x="2671" y="1530"/>
                  </a:lnTo>
                  <a:lnTo>
                    <a:pt x="3036" y="1587"/>
                  </a:lnTo>
                  <a:lnTo>
                    <a:pt x="3744" y="1998"/>
                  </a:lnTo>
                  <a:lnTo>
                    <a:pt x="4120" y="1861"/>
                  </a:lnTo>
                  <a:lnTo>
                    <a:pt x="4771" y="1530"/>
                  </a:lnTo>
                  <a:lnTo>
                    <a:pt x="4474" y="1016"/>
                  </a:lnTo>
                  <a:lnTo>
                    <a:pt x="4326" y="617"/>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22" name="Google Shape;1422;p37"/>
            <p:cNvSpPr/>
            <p:nvPr/>
          </p:nvSpPr>
          <p:spPr>
            <a:xfrm>
              <a:off x="3387025" y="2300700"/>
              <a:ext cx="313000" cy="325550"/>
            </a:xfrm>
            <a:custGeom>
              <a:rect b="b" l="l" r="r" t="t"/>
              <a:pathLst>
                <a:path extrusionOk="0" h="13022" w="12520">
                  <a:moveTo>
                    <a:pt x="11732" y="537"/>
                  </a:moveTo>
                  <a:lnTo>
                    <a:pt x="11401" y="526"/>
                  </a:lnTo>
                  <a:lnTo>
                    <a:pt x="10625" y="320"/>
                  </a:lnTo>
                  <a:lnTo>
                    <a:pt x="9906" y="377"/>
                  </a:lnTo>
                  <a:lnTo>
                    <a:pt x="9461" y="1"/>
                  </a:lnTo>
                  <a:lnTo>
                    <a:pt x="8913" y="1"/>
                  </a:lnTo>
                  <a:lnTo>
                    <a:pt x="8651" y="548"/>
                  </a:lnTo>
                  <a:lnTo>
                    <a:pt x="8126" y="1507"/>
                  </a:lnTo>
                  <a:lnTo>
                    <a:pt x="7555" y="1872"/>
                  </a:lnTo>
                  <a:lnTo>
                    <a:pt x="6779" y="2294"/>
                  </a:lnTo>
                  <a:lnTo>
                    <a:pt x="6289" y="2899"/>
                  </a:lnTo>
                  <a:lnTo>
                    <a:pt x="6152" y="3390"/>
                  </a:lnTo>
                  <a:lnTo>
                    <a:pt x="5855" y="4155"/>
                  </a:lnTo>
                  <a:lnTo>
                    <a:pt x="6015" y="5284"/>
                  </a:lnTo>
                  <a:lnTo>
                    <a:pt x="5341" y="6038"/>
                  </a:lnTo>
                  <a:lnTo>
                    <a:pt x="4953" y="6289"/>
                  </a:lnTo>
                  <a:lnTo>
                    <a:pt x="4326" y="6916"/>
                  </a:lnTo>
                  <a:lnTo>
                    <a:pt x="3607" y="7008"/>
                  </a:lnTo>
                  <a:lnTo>
                    <a:pt x="3207" y="7350"/>
                  </a:lnTo>
                  <a:lnTo>
                    <a:pt x="3184" y="7373"/>
                  </a:lnTo>
                  <a:lnTo>
                    <a:pt x="2671" y="8297"/>
                  </a:lnTo>
                  <a:lnTo>
                    <a:pt x="2146" y="8628"/>
                  </a:lnTo>
                  <a:lnTo>
                    <a:pt x="1849" y="9199"/>
                  </a:lnTo>
                  <a:lnTo>
                    <a:pt x="1815" y="9667"/>
                  </a:lnTo>
                  <a:lnTo>
                    <a:pt x="1587" y="10203"/>
                  </a:lnTo>
                  <a:lnTo>
                    <a:pt x="1324" y="10351"/>
                  </a:lnTo>
                  <a:lnTo>
                    <a:pt x="879" y="10922"/>
                  </a:lnTo>
                  <a:lnTo>
                    <a:pt x="594" y="11561"/>
                  </a:lnTo>
                  <a:lnTo>
                    <a:pt x="628" y="11881"/>
                  </a:lnTo>
                  <a:lnTo>
                    <a:pt x="366" y="12349"/>
                  </a:lnTo>
                  <a:lnTo>
                    <a:pt x="46" y="12588"/>
                  </a:lnTo>
                  <a:lnTo>
                    <a:pt x="0" y="13022"/>
                  </a:lnTo>
                  <a:lnTo>
                    <a:pt x="23" y="13022"/>
                  </a:lnTo>
                  <a:lnTo>
                    <a:pt x="1792" y="12942"/>
                  </a:lnTo>
                  <a:lnTo>
                    <a:pt x="1895" y="12623"/>
                  </a:lnTo>
                  <a:lnTo>
                    <a:pt x="2214" y="12200"/>
                  </a:lnTo>
                  <a:lnTo>
                    <a:pt x="2500" y="10945"/>
                  </a:lnTo>
                  <a:lnTo>
                    <a:pt x="3618" y="9975"/>
                  </a:lnTo>
                  <a:lnTo>
                    <a:pt x="4018" y="8822"/>
                  </a:lnTo>
                  <a:lnTo>
                    <a:pt x="4257" y="8765"/>
                  </a:lnTo>
                  <a:lnTo>
                    <a:pt x="4531" y="8058"/>
                  </a:lnTo>
                  <a:lnTo>
                    <a:pt x="5182" y="7955"/>
                  </a:lnTo>
                  <a:lnTo>
                    <a:pt x="5455" y="8080"/>
                  </a:lnTo>
                  <a:lnTo>
                    <a:pt x="5809" y="8080"/>
                  </a:lnTo>
                  <a:lnTo>
                    <a:pt x="6072" y="7864"/>
                  </a:lnTo>
                  <a:lnTo>
                    <a:pt x="6551" y="7841"/>
                  </a:lnTo>
                  <a:lnTo>
                    <a:pt x="6540" y="7350"/>
                  </a:lnTo>
                  <a:lnTo>
                    <a:pt x="6540" y="7350"/>
                  </a:lnTo>
                  <a:lnTo>
                    <a:pt x="6654" y="7350"/>
                  </a:lnTo>
                  <a:lnTo>
                    <a:pt x="6665" y="6289"/>
                  </a:lnTo>
                  <a:lnTo>
                    <a:pt x="7932" y="5615"/>
                  </a:lnTo>
                  <a:lnTo>
                    <a:pt x="8708" y="5467"/>
                  </a:lnTo>
                  <a:lnTo>
                    <a:pt x="9336" y="5227"/>
                  </a:lnTo>
                  <a:lnTo>
                    <a:pt x="9632" y="4771"/>
                  </a:lnTo>
                  <a:lnTo>
                    <a:pt x="10534" y="4417"/>
                  </a:lnTo>
                  <a:lnTo>
                    <a:pt x="10580" y="3744"/>
                  </a:lnTo>
                  <a:lnTo>
                    <a:pt x="11013" y="3675"/>
                  </a:lnTo>
                  <a:lnTo>
                    <a:pt x="11378" y="3333"/>
                  </a:lnTo>
                  <a:lnTo>
                    <a:pt x="12371" y="3185"/>
                  </a:lnTo>
                  <a:lnTo>
                    <a:pt x="12520" y="2831"/>
                  </a:lnTo>
                  <a:lnTo>
                    <a:pt x="12314" y="2637"/>
                  </a:lnTo>
                  <a:lnTo>
                    <a:pt x="12063" y="1678"/>
                  </a:lnTo>
                  <a:lnTo>
                    <a:pt x="12017" y="1119"/>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23" name="Google Shape;1423;p37"/>
            <p:cNvSpPr/>
            <p:nvPr/>
          </p:nvSpPr>
          <p:spPr>
            <a:xfrm>
              <a:off x="4189875" y="2015975"/>
              <a:ext cx="65925" cy="65925"/>
            </a:xfrm>
            <a:custGeom>
              <a:rect b="b" l="l" r="r" t="t"/>
              <a:pathLst>
                <a:path extrusionOk="0" h="2637" w="2637">
                  <a:moveTo>
                    <a:pt x="1484" y="2637"/>
                  </a:moveTo>
                  <a:lnTo>
                    <a:pt x="1655" y="2545"/>
                  </a:lnTo>
                  <a:lnTo>
                    <a:pt x="1735" y="2237"/>
                  </a:lnTo>
                  <a:lnTo>
                    <a:pt x="1883" y="1952"/>
                  </a:lnTo>
                  <a:lnTo>
                    <a:pt x="1815" y="1792"/>
                  </a:lnTo>
                  <a:lnTo>
                    <a:pt x="1963" y="1724"/>
                  </a:lnTo>
                  <a:lnTo>
                    <a:pt x="2043" y="1849"/>
                  </a:lnTo>
                  <a:lnTo>
                    <a:pt x="2465" y="1883"/>
                  </a:lnTo>
                  <a:lnTo>
                    <a:pt x="2637" y="1815"/>
                  </a:lnTo>
                  <a:lnTo>
                    <a:pt x="2500" y="1724"/>
                  </a:lnTo>
                  <a:lnTo>
                    <a:pt x="2534" y="1587"/>
                  </a:lnTo>
                  <a:lnTo>
                    <a:pt x="2249" y="1370"/>
                  </a:lnTo>
                  <a:lnTo>
                    <a:pt x="2089" y="993"/>
                  </a:lnTo>
                  <a:lnTo>
                    <a:pt x="1815" y="845"/>
                  </a:lnTo>
                  <a:lnTo>
                    <a:pt x="1815" y="537"/>
                  </a:lnTo>
                  <a:lnTo>
                    <a:pt x="1461" y="308"/>
                  </a:lnTo>
                  <a:lnTo>
                    <a:pt x="1176" y="274"/>
                  </a:lnTo>
                  <a:lnTo>
                    <a:pt x="617" y="0"/>
                  </a:lnTo>
                  <a:lnTo>
                    <a:pt x="160" y="80"/>
                  </a:lnTo>
                  <a:lnTo>
                    <a:pt x="0" y="217"/>
                  </a:lnTo>
                  <a:lnTo>
                    <a:pt x="229" y="297"/>
                  </a:lnTo>
                  <a:lnTo>
                    <a:pt x="491" y="571"/>
                  </a:lnTo>
                  <a:lnTo>
                    <a:pt x="754" y="936"/>
                  </a:lnTo>
                  <a:lnTo>
                    <a:pt x="1244" y="1472"/>
                  </a:lnTo>
                  <a:lnTo>
                    <a:pt x="1324" y="1849"/>
                  </a:lnTo>
                  <a:lnTo>
                    <a:pt x="1301" y="2237"/>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24" name="Google Shape;1424;p37"/>
            <p:cNvSpPr/>
            <p:nvPr/>
          </p:nvSpPr>
          <p:spPr>
            <a:xfrm>
              <a:off x="4569600" y="3385425"/>
              <a:ext cx="153250" cy="307875"/>
            </a:xfrm>
            <a:custGeom>
              <a:rect b="b" l="l" r="r" t="t"/>
              <a:pathLst>
                <a:path extrusionOk="0" h="12315" w="6130">
                  <a:moveTo>
                    <a:pt x="5867" y="1370"/>
                  </a:moveTo>
                  <a:lnTo>
                    <a:pt x="5718" y="765"/>
                  </a:lnTo>
                  <a:lnTo>
                    <a:pt x="5513" y="389"/>
                  </a:lnTo>
                  <a:lnTo>
                    <a:pt x="5262" y="1"/>
                  </a:lnTo>
                  <a:lnTo>
                    <a:pt x="4977" y="400"/>
                  </a:lnTo>
                  <a:lnTo>
                    <a:pt x="4931" y="937"/>
                  </a:lnTo>
                  <a:lnTo>
                    <a:pt x="4463" y="1587"/>
                  </a:lnTo>
                  <a:lnTo>
                    <a:pt x="4132" y="1473"/>
                  </a:lnTo>
                  <a:lnTo>
                    <a:pt x="4212" y="1850"/>
                  </a:lnTo>
                  <a:lnTo>
                    <a:pt x="3961" y="2306"/>
                  </a:lnTo>
                  <a:lnTo>
                    <a:pt x="3276" y="2865"/>
                  </a:lnTo>
                  <a:lnTo>
                    <a:pt x="2786" y="3390"/>
                  </a:lnTo>
                  <a:lnTo>
                    <a:pt x="2443" y="3390"/>
                  </a:lnTo>
                  <a:lnTo>
                    <a:pt x="2135" y="3573"/>
                  </a:lnTo>
                  <a:lnTo>
                    <a:pt x="1690" y="3755"/>
                  </a:lnTo>
                  <a:lnTo>
                    <a:pt x="1291" y="3778"/>
                  </a:lnTo>
                  <a:lnTo>
                    <a:pt x="1154" y="4372"/>
                  </a:lnTo>
                  <a:lnTo>
                    <a:pt x="834" y="4862"/>
                  </a:lnTo>
                  <a:lnTo>
                    <a:pt x="845" y="5707"/>
                  </a:lnTo>
                  <a:lnTo>
                    <a:pt x="960" y="6277"/>
                  </a:lnTo>
                  <a:lnTo>
                    <a:pt x="1119" y="6711"/>
                  </a:lnTo>
                  <a:lnTo>
                    <a:pt x="1005" y="7293"/>
                  </a:lnTo>
                  <a:lnTo>
                    <a:pt x="594" y="7978"/>
                  </a:lnTo>
                  <a:lnTo>
                    <a:pt x="560" y="8275"/>
                  </a:lnTo>
                  <a:lnTo>
                    <a:pt x="195" y="8434"/>
                  </a:lnTo>
                  <a:lnTo>
                    <a:pt x="1" y="9085"/>
                  </a:lnTo>
                  <a:lnTo>
                    <a:pt x="35" y="9747"/>
                  </a:lnTo>
                  <a:lnTo>
                    <a:pt x="263" y="10454"/>
                  </a:lnTo>
                  <a:lnTo>
                    <a:pt x="252" y="11276"/>
                  </a:lnTo>
                  <a:lnTo>
                    <a:pt x="423" y="11744"/>
                  </a:lnTo>
                  <a:lnTo>
                    <a:pt x="1017" y="12075"/>
                  </a:lnTo>
                  <a:lnTo>
                    <a:pt x="1450" y="12314"/>
                  </a:lnTo>
                  <a:lnTo>
                    <a:pt x="2158" y="11926"/>
                  </a:lnTo>
                  <a:lnTo>
                    <a:pt x="2820" y="11710"/>
                  </a:lnTo>
                  <a:lnTo>
                    <a:pt x="3253" y="10660"/>
                  </a:lnTo>
                  <a:lnTo>
                    <a:pt x="3653" y="9393"/>
                  </a:lnTo>
                  <a:lnTo>
                    <a:pt x="4269" y="7681"/>
                  </a:lnTo>
                  <a:lnTo>
                    <a:pt x="4737" y="6426"/>
                  </a:lnTo>
                  <a:lnTo>
                    <a:pt x="5125" y="5364"/>
                  </a:lnTo>
                  <a:lnTo>
                    <a:pt x="5239" y="4600"/>
                  </a:lnTo>
                  <a:lnTo>
                    <a:pt x="5467" y="4383"/>
                  </a:lnTo>
                  <a:lnTo>
                    <a:pt x="5570" y="3995"/>
                  </a:lnTo>
                  <a:lnTo>
                    <a:pt x="5456" y="3322"/>
                  </a:lnTo>
                  <a:lnTo>
                    <a:pt x="5627" y="3059"/>
                  </a:lnTo>
                  <a:lnTo>
                    <a:pt x="5855" y="3596"/>
                  </a:lnTo>
                  <a:lnTo>
                    <a:pt x="6015" y="3322"/>
                  </a:lnTo>
                  <a:lnTo>
                    <a:pt x="6129" y="2888"/>
                  </a:lnTo>
                  <a:lnTo>
                    <a:pt x="5935" y="2466"/>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25" name="Google Shape;1425;p37"/>
            <p:cNvSpPr/>
            <p:nvPr/>
          </p:nvSpPr>
          <p:spPr>
            <a:xfrm>
              <a:off x="1486900" y="2369750"/>
              <a:ext cx="529250" cy="412575"/>
            </a:xfrm>
            <a:custGeom>
              <a:rect b="b" l="l" r="r" t="t"/>
              <a:pathLst>
                <a:path extrusionOk="0" h="16503" w="21170">
                  <a:moveTo>
                    <a:pt x="13444" y="6254"/>
                  </a:moveTo>
                  <a:lnTo>
                    <a:pt x="12930" y="6049"/>
                  </a:lnTo>
                  <a:lnTo>
                    <a:pt x="12371" y="5764"/>
                  </a:lnTo>
                  <a:lnTo>
                    <a:pt x="12257" y="5341"/>
                  </a:lnTo>
                  <a:lnTo>
                    <a:pt x="12234" y="4691"/>
                  </a:lnTo>
                  <a:lnTo>
                    <a:pt x="11892" y="4177"/>
                  </a:lnTo>
                  <a:lnTo>
                    <a:pt x="11743" y="3652"/>
                  </a:lnTo>
                  <a:lnTo>
                    <a:pt x="11515" y="3025"/>
                  </a:lnTo>
                  <a:lnTo>
                    <a:pt x="11070" y="2671"/>
                  </a:lnTo>
                  <a:lnTo>
                    <a:pt x="10454" y="2682"/>
                  </a:lnTo>
                  <a:lnTo>
                    <a:pt x="9769" y="3401"/>
                  </a:lnTo>
                  <a:lnTo>
                    <a:pt x="9198" y="3127"/>
                  </a:lnTo>
                  <a:lnTo>
                    <a:pt x="8879" y="2853"/>
                  </a:lnTo>
                  <a:lnTo>
                    <a:pt x="8822" y="2351"/>
                  </a:lnTo>
                  <a:lnTo>
                    <a:pt x="8708" y="1883"/>
                  </a:lnTo>
                  <a:lnTo>
                    <a:pt x="8365" y="1484"/>
                  </a:lnTo>
                  <a:lnTo>
                    <a:pt x="8069" y="1199"/>
                  </a:lnTo>
                  <a:lnTo>
                    <a:pt x="7886" y="891"/>
                  </a:lnTo>
                  <a:lnTo>
                    <a:pt x="6551" y="891"/>
                  </a:lnTo>
                  <a:lnTo>
                    <a:pt x="6437" y="1256"/>
                  </a:lnTo>
                  <a:lnTo>
                    <a:pt x="5820" y="1256"/>
                  </a:lnTo>
                  <a:lnTo>
                    <a:pt x="4303" y="1256"/>
                  </a:lnTo>
                  <a:lnTo>
                    <a:pt x="2773" y="628"/>
                  </a:lnTo>
                  <a:lnTo>
                    <a:pt x="1758" y="183"/>
                  </a:lnTo>
                  <a:lnTo>
                    <a:pt x="1906" y="0"/>
                  </a:lnTo>
                  <a:lnTo>
                    <a:pt x="902" y="103"/>
                  </a:lnTo>
                  <a:lnTo>
                    <a:pt x="0" y="172"/>
                  </a:lnTo>
                  <a:lnTo>
                    <a:pt x="34" y="982"/>
                  </a:lnTo>
                  <a:lnTo>
                    <a:pt x="137" y="1712"/>
                  </a:lnTo>
                  <a:lnTo>
                    <a:pt x="228" y="2294"/>
                  </a:lnTo>
                  <a:lnTo>
                    <a:pt x="343" y="2865"/>
                  </a:lnTo>
                  <a:lnTo>
                    <a:pt x="719" y="3127"/>
                  </a:lnTo>
                  <a:lnTo>
                    <a:pt x="1130" y="3766"/>
                  </a:lnTo>
                  <a:lnTo>
                    <a:pt x="993" y="4177"/>
                  </a:lnTo>
                  <a:lnTo>
                    <a:pt x="605" y="4508"/>
                  </a:lnTo>
                  <a:lnTo>
                    <a:pt x="308" y="4463"/>
                  </a:lnTo>
                  <a:lnTo>
                    <a:pt x="217" y="4542"/>
                  </a:lnTo>
                  <a:lnTo>
                    <a:pt x="548" y="5067"/>
                  </a:lnTo>
                  <a:lnTo>
                    <a:pt x="959" y="5284"/>
                  </a:lnTo>
                  <a:lnTo>
                    <a:pt x="1107" y="5524"/>
                  </a:lnTo>
                  <a:lnTo>
                    <a:pt x="1233" y="5398"/>
                  </a:lnTo>
                  <a:lnTo>
                    <a:pt x="1678" y="5809"/>
                  </a:lnTo>
                  <a:lnTo>
                    <a:pt x="1974" y="6094"/>
                  </a:lnTo>
                  <a:lnTo>
                    <a:pt x="1986" y="6574"/>
                  </a:lnTo>
                  <a:lnTo>
                    <a:pt x="1815" y="7247"/>
                  </a:lnTo>
                  <a:lnTo>
                    <a:pt x="2169" y="7475"/>
                  </a:lnTo>
                  <a:lnTo>
                    <a:pt x="2648" y="7920"/>
                  </a:lnTo>
                  <a:lnTo>
                    <a:pt x="3059" y="8434"/>
                  </a:lnTo>
                  <a:lnTo>
                    <a:pt x="3161" y="8993"/>
                  </a:lnTo>
                  <a:lnTo>
                    <a:pt x="3298" y="8993"/>
                  </a:lnTo>
                  <a:lnTo>
                    <a:pt x="3686" y="8662"/>
                  </a:lnTo>
                  <a:lnTo>
                    <a:pt x="3743" y="8491"/>
                  </a:lnTo>
                  <a:lnTo>
                    <a:pt x="3527" y="8092"/>
                  </a:lnTo>
                  <a:lnTo>
                    <a:pt x="3298" y="7681"/>
                  </a:lnTo>
                  <a:lnTo>
                    <a:pt x="2933" y="7647"/>
                  </a:lnTo>
                  <a:lnTo>
                    <a:pt x="2990" y="7167"/>
                  </a:lnTo>
                  <a:lnTo>
                    <a:pt x="2853" y="6734"/>
                  </a:lnTo>
                  <a:lnTo>
                    <a:pt x="2716" y="6334"/>
                  </a:lnTo>
                  <a:lnTo>
                    <a:pt x="2648" y="5490"/>
                  </a:lnTo>
                  <a:lnTo>
                    <a:pt x="2271" y="5033"/>
                  </a:lnTo>
                  <a:lnTo>
                    <a:pt x="2191" y="4714"/>
                  </a:lnTo>
                  <a:lnTo>
                    <a:pt x="2020" y="4485"/>
                  </a:lnTo>
                  <a:lnTo>
                    <a:pt x="2020" y="3892"/>
                  </a:lnTo>
                  <a:lnTo>
                    <a:pt x="1872" y="3915"/>
                  </a:lnTo>
                  <a:lnTo>
                    <a:pt x="1860" y="3595"/>
                  </a:lnTo>
                  <a:lnTo>
                    <a:pt x="1758" y="3527"/>
                  </a:lnTo>
                  <a:lnTo>
                    <a:pt x="1701" y="3321"/>
                  </a:lnTo>
                  <a:lnTo>
                    <a:pt x="1313" y="2694"/>
                  </a:lnTo>
                  <a:lnTo>
                    <a:pt x="1164" y="2328"/>
                  </a:lnTo>
                  <a:lnTo>
                    <a:pt x="1301" y="1644"/>
                  </a:lnTo>
                  <a:lnTo>
                    <a:pt x="1313" y="1210"/>
                  </a:lnTo>
                  <a:lnTo>
                    <a:pt x="1575" y="845"/>
                  </a:lnTo>
                  <a:lnTo>
                    <a:pt x="1917" y="1085"/>
                  </a:lnTo>
                  <a:lnTo>
                    <a:pt x="2191" y="1062"/>
                  </a:lnTo>
                  <a:lnTo>
                    <a:pt x="2625" y="1416"/>
                  </a:lnTo>
                  <a:lnTo>
                    <a:pt x="2499" y="1758"/>
                  </a:lnTo>
                  <a:lnTo>
                    <a:pt x="2557" y="2454"/>
                  </a:lnTo>
                  <a:lnTo>
                    <a:pt x="2773" y="3127"/>
                  </a:lnTo>
                  <a:lnTo>
                    <a:pt x="2716" y="3413"/>
                  </a:lnTo>
                  <a:lnTo>
                    <a:pt x="2956" y="3858"/>
                  </a:lnTo>
                  <a:lnTo>
                    <a:pt x="3287" y="4337"/>
                  </a:lnTo>
                  <a:lnTo>
                    <a:pt x="3675" y="4405"/>
                  </a:lnTo>
                  <a:lnTo>
                    <a:pt x="3709" y="5033"/>
                  </a:lnTo>
                  <a:lnTo>
                    <a:pt x="4052" y="5478"/>
                  </a:lnTo>
                  <a:lnTo>
                    <a:pt x="4417" y="5695"/>
                  </a:lnTo>
                  <a:lnTo>
                    <a:pt x="4154" y="6266"/>
                  </a:lnTo>
                  <a:lnTo>
                    <a:pt x="4257" y="6483"/>
                  </a:lnTo>
                  <a:lnTo>
                    <a:pt x="4839" y="6848"/>
                  </a:lnTo>
                  <a:lnTo>
                    <a:pt x="5113" y="7418"/>
                  </a:lnTo>
                  <a:lnTo>
                    <a:pt x="5752" y="8114"/>
                  </a:lnTo>
                  <a:lnTo>
                    <a:pt x="6300" y="9027"/>
                  </a:lnTo>
                  <a:lnTo>
                    <a:pt x="6482" y="9484"/>
                  </a:lnTo>
                  <a:lnTo>
                    <a:pt x="6482" y="9849"/>
                  </a:lnTo>
                  <a:lnTo>
                    <a:pt x="6676" y="10260"/>
                  </a:lnTo>
                  <a:lnTo>
                    <a:pt x="6642" y="10568"/>
                  </a:lnTo>
                  <a:lnTo>
                    <a:pt x="6414" y="10796"/>
                  </a:lnTo>
                  <a:lnTo>
                    <a:pt x="6448" y="11059"/>
                  </a:lnTo>
                  <a:lnTo>
                    <a:pt x="6186" y="11161"/>
                  </a:lnTo>
                  <a:lnTo>
                    <a:pt x="6300" y="11595"/>
                  </a:lnTo>
                  <a:lnTo>
                    <a:pt x="6608" y="12166"/>
                  </a:lnTo>
                  <a:lnTo>
                    <a:pt x="7361" y="12679"/>
                  </a:lnTo>
                  <a:lnTo>
                    <a:pt x="7635" y="13102"/>
                  </a:lnTo>
                  <a:lnTo>
                    <a:pt x="8411" y="13387"/>
                  </a:lnTo>
                  <a:lnTo>
                    <a:pt x="8833" y="13444"/>
                  </a:lnTo>
                  <a:lnTo>
                    <a:pt x="9004" y="13684"/>
                  </a:lnTo>
                  <a:lnTo>
                    <a:pt x="9609" y="14106"/>
                  </a:lnTo>
                  <a:lnTo>
                    <a:pt x="10442" y="14540"/>
                  </a:lnTo>
                  <a:lnTo>
                    <a:pt x="11013" y="14665"/>
                  </a:lnTo>
                  <a:lnTo>
                    <a:pt x="11698" y="15076"/>
                  </a:lnTo>
                  <a:lnTo>
                    <a:pt x="12268" y="15247"/>
                  </a:lnTo>
                  <a:lnTo>
                    <a:pt x="12805" y="15498"/>
                  </a:lnTo>
                  <a:lnTo>
                    <a:pt x="13216" y="15395"/>
                  </a:lnTo>
                  <a:lnTo>
                    <a:pt x="13900" y="15053"/>
                  </a:lnTo>
                  <a:lnTo>
                    <a:pt x="14345" y="14996"/>
                  </a:lnTo>
                  <a:lnTo>
                    <a:pt x="14973" y="15224"/>
                  </a:lnTo>
                  <a:lnTo>
                    <a:pt x="15338" y="15521"/>
                  </a:lnTo>
                  <a:lnTo>
                    <a:pt x="16126" y="16502"/>
                  </a:lnTo>
                  <a:lnTo>
                    <a:pt x="16183" y="16240"/>
                  </a:lnTo>
                  <a:lnTo>
                    <a:pt x="16297" y="16023"/>
                  </a:lnTo>
                  <a:lnTo>
                    <a:pt x="16194" y="15852"/>
                  </a:lnTo>
                  <a:lnTo>
                    <a:pt x="16662" y="15110"/>
                  </a:lnTo>
                  <a:lnTo>
                    <a:pt x="17678" y="15110"/>
                  </a:lnTo>
                  <a:lnTo>
                    <a:pt x="17735" y="14813"/>
                  </a:lnTo>
                  <a:lnTo>
                    <a:pt x="17621" y="14756"/>
                  </a:lnTo>
                  <a:lnTo>
                    <a:pt x="17552" y="14551"/>
                  </a:lnTo>
                  <a:lnTo>
                    <a:pt x="17278" y="14334"/>
                  </a:lnTo>
                  <a:lnTo>
                    <a:pt x="17027" y="14037"/>
                  </a:lnTo>
                  <a:lnTo>
                    <a:pt x="17392" y="14037"/>
                  </a:lnTo>
                  <a:lnTo>
                    <a:pt x="17449" y="13524"/>
                  </a:lnTo>
                  <a:lnTo>
                    <a:pt x="18191" y="13524"/>
                  </a:lnTo>
                  <a:lnTo>
                    <a:pt x="18922" y="13535"/>
                  </a:lnTo>
                  <a:lnTo>
                    <a:pt x="18933" y="13398"/>
                  </a:lnTo>
                  <a:lnTo>
                    <a:pt x="19036" y="13353"/>
                  </a:lnTo>
                  <a:lnTo>
                    <a:pt x="19161" y="13467"/>
                  </a:lnTo>
                  <a:lnTo>
                    <a:pt x="19515" y="12908"/>
                  </a:lnTo>
                  <a:lnTo>
                    <a:pt x="19663" y="12908"/>
                  </a:lnTo>
                  <a:lnTo>
                    <a:pt x="19835" y="12896"/>
                  </a:lnTo>
                  <a:lnTo>
                    <a:pt x="20006" y="13124"/>
                  </a:lnTo>
                  <a:lnTo>
                    <a:pt x="20291" y="12417"/>
                  </a:lnTo>
                  <a:lnTo>
                    <a:pt x="20462" y="12029"/>
                  </a:lnTo>
                  <a:lnTo>
                    <a:pt x="20337" y="11869"/>
                  </a:lnTo>
                  <a:lnTo>
                    <a:pt x="20588" y="11310"/>
                  </a:lnTo>
                  <a:lnTo>
                    <a:pt x="21090" y="10773"/>
                  </a:lnTo>
                  <a:lnTo>
                    <a:pt x="21170" y="10328"/>
                  </a:lnTo>
                  <a:lnTo>
                    <a:pt x="20999" y="10146"/>
                  </a:lnTo>
                  <a:lnTo>
                    <a:pt x="20519" y="10214"/>
                  </a:lnTo>
                  <a:lnTo>
                    <a:pt x="19835" y="10191"/>
                  </a:lnTo>
                  <a:lnTo>
                    <a:pt x="18979" y="10397"/>
                  </a:lnTo>
                  <a:lnTo>
                    <a:pt x="18408" y="10648"/>
                  </a:lnTo>
                  <a:lnTo>
                    <a:pt x="18237" y="10899"/>
                  </a:lnTo>
                  <a:lnTo>
                    <a:pt x="18066" y="11675"/>
                  </a:lnTo>
                  <a:lnTo>
                    <a:pt x="17803" y="12200"/>
                  </a:lnTo>
                  <a:lnTo>
                    <a:pt x="17255" y="12565"/>
                  </a:lnTo>
                  <a:lnTo>
                    <a:pt x="16742" y="12725"/>
                  </a:lnTo>
                  <a:lnTo>
                    <a:pt x="16126" y="12885"/>
                  </a:lnTo>
                  <a:lnTo>
                    <a:pt x="15509" y="12965"/>
                  </a:lnTo>
                  <a:lnTo>
                    <a:pt x="14779" y="13227"/>
                  </a:lnTo>
                  <a:lnTo>
                    <a:pt x="14517" y="12851"/>
                  </a:lnTo>
                  <a:lnTo>
                    <a:pt x="13718" y="12611"/>
                  </a:lnTo>
                  <a:lnTo>
                    <a:pt x="13455" y="12154"/>
                  </a:lnTo>
                  <a:lnTo>
                    <a:pt x="13352" y="11641"/>
                  </a:lnTo>
                  <a:lnTo>
                    <a:pt x="12930" y="10967"/>
                  </a:lnTo>
                  <a:lnTo>
                    <a:pt x="12873" y="10260"/>
                  </a:lnTo>
                  <a:lnTo>
                    <a:pt x="12702" y="9815"/>
                  </a:lnTo>
                  <a:lnTo>
                    <a:pt x="12633" y="9336"/>
                  </a:lnTo>
                  <a:lnTo>
                    <a:pt x="12782" y="8890"/>
                  </a:lnTo>
                  <a:lnTo>
                    <a:pt x="13044" y="7658"/>
                  </a:lnTo>
                  <a:lnTo>
                    <a:pt x="13295" y="7019"/>
                  </a:lnTo>
                  <a:lnTo>
                    <a:pt x="13740" y="6220"/>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26" name="Google Shape;1426;p37"/>
            <p:cNvSpPr/>
            <p:nvPr/>
          </p:nvSpPr>
          <p:spPr>
            <a:xfrm>
              <a:off x="4096575" y="2151500"/>
              <a:ext cx="45950" cy="32825"/>
            </a:xfrm>
            <a:custGeom>
              <a:rect b="b" l="l" r="r" t="t"/>
              <a:pathLst>
                <a:path extrusionOk="0" h="1313" w="1838">
                  <a:moveTo>
                    <a:pt x="1724" y="285"/>
                  </a:moveTo>
                  <a:lnTo>
                    <a:pt x="1324" y="0"/>
                  </a:lnTo>
                  <a:lnTo>
                    <a:pt x="982" y="11"/>
                  </a:lnTo>
                  <a:lnTo>
                    <a:pt x="742" y="69"/>
                  </a:lnTo>
                  <a:lnTo>
                    <a:pt x="583" y="103"/>
                  </a:lnTo>
                  <a:lnTo>
                    <a:pt x="172" y="240"/>
                  </a:lnTo>
                  <a:lnTo>
                    <a:pt x="160" y="411"/>
                  </a:lnTo>
                  <a:lnTo>
                    <a:pt x="58" y="411"/>
                  </a:lnTo>
                  <a:lnTo>
                    <a:pt x="58" y="411"/>
                  </a:lnTo>
                  <a:lnTo>
                    <a:pt x="1" y="719"/>
                  </a:lnTo>
                  <a:lnTo>
                    <a:pt x="126" y="1084"/>
                  </a:lnTo>
                  <a:lnTo>
                    <a:pt x="457" y="1312"/>
                  </a:lnTo>
                  <a:lnTo>
                    <a:pt x="925" y="1233"/>
                  </a:lnTo>
                  <a:lnTo>
                    <a:pt x="1199" y="1039"/>
                  </a:lnTo>
                  <a:lnTo>
                    <a:pt x="1598" y="1061"/>
                  </a:lnTo>
                  <a:lnTo>
                    <a:pt x="1701" y="902"/>
                  </a:lnTo>
                  <a:lnTo>
                    <a:pt x="1838" y="867"/>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27" name="Google Shape;1427;p37"/>
            <p:cNvSpPr/>
            <p:nvPr/>
          </p:nvSpPr>
          <p:spPr>
            <a:xfrm>
              <a:off x="3479450" y="2545500"/>
              <a:ext cx="326425" cy="337525"/>
            </a:xfrm>
            <a:custGeom>
              <a:rect b="b" l="l" r="r" t="t"/>
              <a:pathLst>
                <a:path extrusionOk="0" h="13501" w="13057">
                  <a:moveTo>
                    <a:pt x="13045" y="5284"/>
                  </a:moveTo>
                  <a:lnTo>
                    <a:pt x="12178" y="5364"/>
                  </a:lnTo>
                  <a:lnTo>
                    <a:pt x="12155" y="4793"/>
                  </a:lnTo>
                  <a:lnTo>
                    <a:pt x="11790" y="4645"/>
                  </a:lnTo>
                  <a:lnTo>
                    <a:pt x="11299" y="4383"/>
                  </a:lnTo>
                  <a:lnTo>
                    <a:pt x="11116" y="3960"/>
                  </a:lnTo>
                  <a:lnTo>
                    <a:pt x="8469" y="1986"/>
                  </a:lnTo>
                  <a:lnTo>
                    <a:pt x="5844" y="0"/>
                  </a:lnTo>
                  <a:lnTo>
                    <a:pt x="4646" y="23"/>
                  </a:lnTo>
                  <a:lnTo>
                    <a:pt x="4988" y="3926"/>
                  </a:lnTo>
                  <a:lnTo>
                    <a:pt x="5330" y="7852"/>
                  </a:lnTo>
                  <a:lnTo>
                    <a:pt x="5467" y="7966"/>
                  </a:lnTo>
                  <a:lnTo>
                    <a:pt x="5285" y="8594"/>
                  </a:lnTo>
                  <a:lnTo>
                    <a:pt x="2101" y="8605"/>
                  </a:lnTo>
                  <a:lnTo>
                    <a:pt x="1975" y="8810"/>
                  </a:lnTo>
                  <a:lnTo>
                    <a:pt x="1679" y="8753"/>
                  </a:lnTo>
                  <a:lnTo>
                    <a:pt x="1222" y="8936"/>
                  </a:lnTo>
                  <a:lnTo>
                    <a:pt x="674" y="8674"/>
                  </a:lnTo>
                  <a:lnTo>
                    <a:pt x="423" y="8708"/>
                  </a:lnTo>
                  <a:lnTo>
                    <a:pt x="275" y="9233"/>
                  </a:lnTo>
                  <a:lnTo>
                    <a:pt x="1" y="9404"/>
                  </a:lnTo>
                  <a:lnTo>
                    <a:pt x="35" y="9963"/>
                  </a:lnTo>
                  <a:lnTo>
                    <a:pt x="195" y="10488"/>
                  </a:lnTo>
                  <a:lnTo>
                    <a:pt x="492" y="10751"/>
                  </a:lnTo>
                  <a:lnTo>
                    <a:pt x="549" y="11082"/>
                  </a:lnTo>
                  <a:lnTo>
                    <a:pt x="503" y="11367"/>
                  </a:lnTo>
                  <a:lnTo>
                    <a:pt x="549" y="11698"/>
                  </a:lnTo>
                  <a:lnTo>
                    <a:pt x="674" y="11698"/>
                  </a:lnTo>
                  <a:lnTo>
                    <a:pt x="891" y="11584"/>
                  </a:lnTo>
                  <a:lnTo>
                    <a:pt x="1017" y="11618"/>
                  </a:lnTo>
                  <a:lnTo>
                    <a:pt x="1233" y="11846"/>
                  </a:lnTo>
                  <a:lnTo>
                    <a:pt x="1576" y="11915"/>
                  </a:lnTo>
                  <a:lnTo>
                    <a:pt x="1804" y="11721"/>
                  </a:lnTo>
                  <a:lnTo>
                    <a:pt x="2055" y="11606"/>
                  </a:lnTo>
                  <a:lnTo>
                    <a:pt x="2249" y="11470"/>
                  </a:lnTo>
                  <a:lnTo>
                    <a:pt x="2398" y="11504"/>
                  </a:lnTo>
                  <a:lnTo>
                    <a:pt x="2592" y="11698"/>
                  </a:lnTo>
                  <a:lnTo>
                    <a:pt x="2671" y="11937"/>
                  </a:lnTo>
                  <a:lnTo>
                    <a:pt x="3002" y="12325"/>
                  </a:lnTo>
                  <a:lnTo>
                    <a:pt x="2831" y="12554"/>
                  </a:lnTo>
                  <a:lnTo>
                    <a:pt x="2797" y="12862"/>
                  </a:lnTo>
                  <a:lnTo>
                    <a:pt x="2968" y="12771"/>
                  </a:lnTo>
                  <a:lnTo>
                    <a:pt x="3071" y="12873"/>
                  </a:lnTo>
                  <a:lnTo>
                    <a:pt x="3025" y="13136"/>
                  </a:lnTo>
                  <a:lnTo>
                    <a:pt x="3276" y="13398"/>
                  </a:lnTo>
                  <a:lnTo>
                    <a:pt x="3368" y="13307"/>
                  </a:lnTo>
                  <a:lnTo>
                    <a:pt x="3596" y="13455"/>
                  </a:lnTo>
                  <a:lnTo>
                    <a:pt x="4212" y="13467"/>
                  </a:lnTo>
                  <a:lnTo>
                    <a:pt x="4360" y="13193"/>
                  </a:lnTo>
                  <a:lnTo>
                    <a:pt x="4497" y="13216"/>
                  </a:lnTo>
                  <a:lnTo>
                    <a:pt x="4726" y="13113"/>
                  </a:lnTo>
                  <a:lnTo>
                    <a:pt x="4851" y="13501"/>
                  </a:lnTo>
                  <a:lnTo>
                    <a:pt x="5045" y="13387"/>
                  </a:lnTo>
                  <a:lnTo>
                    <a:pt x="5365" y="13261"/>
                  </a:lnTo>
                  <a:lnTo>
                    <a:pt x="5308" y="12725"/>
                  </a:lnTo>
                  <a:lnTo>
                    <a:pt x="5536" y="12348"/>
                  </a:lnTo>
                  <a:lnTo>
                    <a:pt x="5513" y="12029"/>
                  </a:lnTo>
                  <a:lnTo>
                    <a:pt x="6152" y="11287"/>
                  </a:lnTo>
                  <a:lnTo>
                    <a:pt x="6266" y="10659"/>
                  </a:lnTo>
                  <a:lnTo>
                    <a:pt x="6495" y="10431"/>
                  </a:lnTo>
                  <a:lnTo>
                    <a:pt x="6883" y="10557"/>
                  </a:lnTo>
                  <a:lnTo>
                    <a:pt x="7213" y="10374"/>
                  </a:lnTo>
                  <a:lnTo>
                    <a:pt x="7328" y="10146"/>
                  </a:lnTo>
                  <a:lnTo>
                    <a:pt x="7932" y="9735"/>
                  </a:lnTo>
                  <a:lnTo>
                    <a:pt x="8092" y="9450"/>
                  </a:lnTo>
                  <a:lnTo>
                    <a:pt x="8834" y="9073"/>
                  </a:lnTo>
                  <a:lnTo>
                    <a:pt x="9268" y="8947"/>
                  </a:lnTo>
                  <a:lnTo>
                    <a:pt x="9462" y="9119"/>
                  </a:lnTo>
                  <a:lnTo>
                    <a:pt x="9975" y="9119"/>
                  </a:lnTo>
                  <a:lnTo>
                    <a:pt x="10489" y="9073"/>
                  </a:lnTo>
                  <a:lnTo>
                    <a:pt x="10774" y="8765"/>
                  </a:lnTo>
                  <a:lnTo>
                    <a:pt x="11858" y="8674"/>
                  </a:lnTo>
                  <a:lnTo>
                    <a:pt x="12554" y="8537"/>
                  </a:lnTo>
                  <a:lnTo>
                    <a:pt x="12634" y="7977"/>
                  </a:lnTo>
                  <a:lnTo>
                    <a:pt x="13057" y="7361"/>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28" name="Google Shape;1428;p37"/>
            <p:cNvSpPr/>
            <p:nvPr/>
          </p:nvSpPr>
          <p:spPr>
            <a:xfrm>
              <a:off x="5533650" y="2469325"/>
              <a:ext cx="174925" cy="417425"/>
            </a:xfrm>
            <a:custGeom>
              <a:rect b="b" l="l" r="r" t="t"/>
              <a:pathLst>
                <a:path extrusionOk="0" h="16697" w="6997">
                  <a:moveTo>
                    <a:pt x="6996" y="6266"/>
                  </a:moveTo>
                  <a:lnTo>
                    <a:pt x="6905" y="5889"/>
                  </a:lnTo>
                  <a:lnTo>
                    <a:pt x="6369" y="6151"/>
                  </a:lnTo>
                  <a:lnTo>
                    <a:pt x="6015" y="5980"/>
                  </a:lnTo>
                  <a:lnTo>
                    <a:pt x="5365" y="5638"/>
                  </a:lnTo>
                  <a:lnTo>
                    <a:pt x="5479" y="4896"/>
                  </a:lnTo>
                  <a:lnTo>
                    <a:pt x="4954" y="4702"/>
                  </a:lnTo>
                  <a:lnTo>
                    <a:pt x="4623" y="3880"/>
                  </a:lnTo>
                  <a:lnTo>
                    <a:pt x="3824" y="4017"/>
                  </a:lnTo>
                  <a:lnTo>
                    <a:pt x="3733" y="2956"/>
                  </a:lnTo>
                  <a:lnTo>
                    <a:pt x="4315" y="2191"/>
                  </a:lnTo>
                  <a:lnTo>
                    <a:pt x="4200" y="1438"/>
                  </a:lnTo>
                  <a:lnTo>
                    <a:pt x="4018" y="742"/>
                  </a:lnTo>
                  <a:lnTo>
                    <a:pt x="3630" y="525"/>
                  </a:lnTo>
                  <a:lnTo>
                    <a:pt x="3242" y="0"/>
                  </a:lnTo>
                  <a:lnTo>
                    <a:pt x="2820" y="57"/>
                  </a:lnTo>
                  <a:lnTo>
                    <a:pt x="2945" y="400"/>
                  </a:lnTo>
                  <a:lnTo>
                    <a:pt x="2717" y="571"/>
                  </a:lnTo>
                  <a:lnTo>
                    <a:pt x="2899" y="1119"/>
                  </a:lnTo>
                  <a:lnTo>
                    <a:pt x="2317" y="970"/>
                  </a:lnTo>
                  <a:lnTo>
                    <a:pt x="1450" y="1598"/>
                  </a:lnTo>
                  <a:lnTo>
                    <a:pt x="1576" y="2111"/>
                  </a:lnTo>
                  <a:lnTo>
                    <a:pt x="1279" y="2876"/>
                  </a:lnTo>
                  <a:lnTo>
                    <a:pt x="1313" y="3321"/>
                  </a:lnTo>
                  <a:lnTo>
                    <a:pt x="1108" y="4063"/>
                  </a:lnTo>
                  <a:lnTo>
                    <a:pt x="446" y="3858"/>
                  </a:lnTo>
                  <a:lnTo>
                    <a:pt x="571" y="4805"/>
                  </a:lnTo>
                  <a:lnTo>
                    <a:pt x="446" y="5101"/>
                  </a:lnTo>
                  <a:lnTo>
                    <a:pt x="571" y="5489"/>
                  </a:lnTo>
                  <a:lnTo>
                    <a:pt x="229" y="5706"/>
                  </a:lnTo>
                  <a:lnTo>
                    <a:pt x="309" y="6357"/>
                  </a:lnTo>
                  <a:lnTo>
                    <a:pt x="1" y="6220"/>
                  </a:lnTo>
                  <a:lnTo>
                    <a:pt x="161" y="6950"/>
                  </a:lnTo>
                  <a:lnTo>
                    <a:pt x="822" y="7692"/>
                  </a:lnTo>
                  <a:lnTo>
                    <a:pt x="1302" y="7818"/>
                  </a:lnTo>
                  <a:lnTo>
                    <a:pt x="1245" y="8126"/>
                  </a:lnTo>
                  <a:lnTo>
                    <a:pt x="2021" y="9187"/>
                  </a:lnTo>
                  <a:lnTo>
                    <a:pt x="2283" y="10020"/>
                  </a:lnTo>
                  <a:lnTo>
                    <a:pt x="2158" y="11150"/>
                  </a:lnTo>
                  <a:lnTo>
                    <a:pt x="2671" y="11367"/>
                  </a:lnTo>
                  <a:lnTo>
                    <a:pt x="3128" y="11447"/>
                  </a:lnTo>
                  <a:lnTo>
                    <a:pt x="3961" y="10796"/>
                  </a:lnTo>
                  <a:lnTo>
                    <a:pt x="4417" y="10351"/>
                  </a:lnTo>
                  <a:lnTo>
                    <a:pt x="4851" y="11093"/>
                  </a:lnTo>
                  <a:lnTo>
                    <a:pt x="5136" y="12246"/>
                  </a:lnTo>
                  <a:lnTo>
                    <a:pt x="5513" y="13330"/>
                  </a:lnTo>
                  <a:lnTo>
                    <a:pt x="5878" y="13809"/>
                  </a:lnTo>
                  <a:lnTo>
                    <a:pt x="5912" y="14790"/>
                  </a:lnTo>
                  <a:lnTo>
                    <a:pt x="6220" y="15327"/>
                  </a:lnTo>
                  <a:lnTo>
                    <a:pt x="6038" y="16012"/>
                  </a:lnTo>
                  <a:lnTo>
                    <a:pt x="6163" y="16696"/>
                  </a:lnTo>
                  <a:lnTo>
                    <a:pt x="6483" y="15760"/>
                  </a:lnTo>
                  <a:lnTo>
                    <a:pt x="6848" y="14916"/>
                  </a:lnTo>
                  <a:lnTo>
                    <a:pt x="6449" y="14094"/>
                  </a:lnTo>
                  <a:lnTo>
                    <a:pt x="6426" y="13661"/>
                  </a:lnTo>
                  <a:lnTo>
                    <a:pt x="6278" y="13158"/>
                  </a:lnTo>
                  <a:lnTo>
                    <a:pt x="5684" y="12440"/>
                  </a:lnTo>
                  <a:lnTo>
                    <a:pt x="5444" y="11983"/>
                  </a:lnTo>
                  <a:lnTo>
                    <a:pt x="5684" y="11823"/>
                  </a:lnTo>
                  <a:lnTo>
                    <a:pt x="5878" y="11024"/>
                  </a:lnTo>
                  <a:lnTo>
                    <a:pt x="5467" y="10420"/>
                  </a:lnTo>
                  <a:lnTo>
                    <a:pt x="4885" y="9769"/>
                  </a:lnTo>
                  <a:lnTo>
                    <a:pt x="4383" y="8970"/>
                  </a:lnTo>
                  <a:lnTo>
                    <a:pt x="4703" y="8810"/>
                  </a:lnTo>
                  <a:lnTo>
                    <a:pt x="4908" y="7829"/>
                  </a:lnTo>
                  <a:lnTo>
                    <a:pt x="5467" y="7783"/>
                  </a:lnTo>
                  <a:lnTo>
                    <a:pt x="5867" y="7384"/>
                  </a:lnTo>
                  <a:lnTo>
                    <a:pt x="6300" y="7190"/>
                  </a:lnTo>
                  <a:lnTo>
                    <a:pt x="6414" y="6848"/>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29" name="Google Shape;1429;p37"/>
            <p:cNvSpPr/>
            <p:nvPr/>
          </p:nvSpPr>
          <p:spPr>
            <a:xfrm>
              <a:off x="4057775" y="2124950"/>
              <a:ext cx="33400" cy="36275"/>
            </a:xfrm>
            <a:custGeom>
              <a:rect b="b" l="l" r="r" t="t"/>
              <a:pathLst>
                <a:path extrusionOk="0" h="1451" w="1336">
                  <a:moveTo>
                    <a:pt x="1279" y="640"/>
                  </a:moveTo>
                  <a:lnTo>
                    <a:pt x="1336" y="549"/>
                  </a:lnTo>
                  <a:lnTo>
                    <a:pt x="1050" y="377"/>
                  </a:lnTo>
                  <a:lnTo>
                    <a:pt x="799" y="275"/>
                  </a:lnTo>
                  <a:lnTo>
                    <a:pt x="685" y="161"/>
                  </a:lnTo>
                  <a:lnTo>
                    <a:pt x="468" y="1"/>
                  </a:lnTo>
                  <a:lnTo>
                    <a:pt x="343" y="92"/>
                  </a:lnTo>
                  <a:lnTo>
                    <a:pt x="126" y="286"/>
                  </a:lnTo>
                  <a:lnTo>
                    <a:pt x="69" y="777"/>
                  </a:lnTo>
                  <a:lnTo>
                    <a:pt x="1" y="914"/>
                  </a:lnTo>
                  <a:lnTo>
                    <a:pt x="1" y="914"/>
                  </a:lnTo>
                  <a:lnTo>
                    <a:pt x="320" y="1085"/>
                  </a:lnTo>
                  <a:lnTo>
                    <a:pt x="548" y="1393"/>
                  </a:lnTo>
                  <a:lnTo>
                    <a:pt x="708" y="1450"/>
                  </a:lnTo>
                  <a:lnTo>
                    <a:pt x="708" y="1450"/>
                  </a:lnTo>
                  <a:lnTo>
                    <a:pt x="640" y="1176"/>
                  </a:lnTo>
                  <a:lnTo>
                    <a:pt x="925" y="731"/>
                  </a:lnTo>
                  <a:lnTo>
                    <a:pt x="982" y="902"/>
                  </a:lnTo>
                  <a:lnTo>
                    <a:pt x="1165" y="834"/>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30" name="Google Shape;1430;p37"/>
            <p:cNvSpPr/>
            <p:nvPr/>
          </p:nvSpPr>
          <p:spPr>
            <a:xfrm>
              <a:off x="5255200" y="1937225"/>
              <a:ext cx="593450" cy="230275"/>
            </a:xfrm>
            <a:custGeom>
              <a:rect b="b" l="l" r="r" t="t"/>
              <a:pathLst>
                <a:path extrusionOk="0" h="9211" w="23738">
                  <a:moveTo>
                    <a:pt x="9541" y="1336"/>
                  </a:moveTo>
                  <a:lnTo>
                    <a:pt x="9016" y="685"/>
                  </a:lnTo>
                  <a:lnTo>
                    <a:pt x="8080" y="468"/>
                  </a:lnTo>
                  <a:lnTo>
                    <a:pt x="7396" y="354"/>
                  </a:lnTo>
                  <a:lnTo>
                    <a:pt x="6403" y="1"/>
                  </a:lnTo>
                  <a:lnTo>
                    <a:pt x="6220" y="914"/>
                  </a:lnTo>
                  <a:lnTo>
                    <a:pt x="6791" y="1427"/>
                  </a:lnTo>
                  <a:lnTo>
                    <a:pt x="6448" y="2043"/>
                  </a:lnTo>
                  <a:lnTo>
                    <a:pt x="5319" y="1815"/>
                  </a:lnTo>
                  <a:lnTo>
                    <a:pt x="4611" y="1781"/>
                  </a:lnTo>
                  <a:lnTo>
                    <a:pt x="3938" y="1370"/>
                  </a:lnTo>
                  <a:lnTo>
                    <a:pt x="3207" y="1359"/>
                  </a:lnTo>
                  <a:lnTo>
                    <a:pt x="2454" y="1085"/>
                  </a:lnTo>
                  <a:lnTo>
                    <a:pt x="1610" y="1496"/>
                  </a:lnTo>
                  <a:lnTo>
                    <a:pt x="674" y="2272"/>
                  </a:lnTo>
                  <a:lnTo>
                    <a:pt x="0" y="2409"/>
                  </a:lnTo>
                  <a:lnTo>
                    <a:pt x="468" y="3036"/>
                  </a:lnTo>
                  <a:lnTo>
                    <a:pt x="1290" y="3504"/>
                  </a:lnTo>
                  <a:lnTo>
                    <a:pt x="2443" y="3835"/>
                  </a:lnTo>
                  <a:lnTo>
                    <a:pt x="3264" y="4554"/>
                  </a:lnTo>
                  <a:lnTo>
                    <a:pt x="3447" y="5593"/>
                  </a:lnTo>
                  <a:lnTo>
                    <a:pt x="3881" y="5981"/>
                  </a:lnTo>
                  <a:lnTo>
                    <a:pt x="4794" y="6117"/>
                  </a:lnTo>
                  <a:lnTo>
                    <a:pt x="5821" y="6243"/>
                  </a:lnTo>
                  <a:lnTo>
                    <a:pt x="6951" y="6791"/>
                  </a:lnTo>
                  <a:lnTo>
                    <a:pt x="7430" y="6893"/>
                  </a:lnTo>
                  <a:lnTo>
                    <a:pt x="8137" y="7704"/>
                  </a:lnTo>
                  <a:lnTo>
                    <a:pt x="8799" y="8217"/>
                  </a:lnTo>
                  <a:lnTo>
                    <a:pt x="9587" y="8206"/>
                  </a:lnTo>
                  <a:lnTo>
                    <a:pt x="11184" y="8388"/>
                  </a:lnTo>
                  <a:lnTo>
                    <a:pt x="12097" y="8274"/>
                  </a:lnTo>
                  <a:lnTo>
                    <a:pt x="12885" y="8400"/>
                  </a:lnTo>
                  <a:lnTo>
                    <a:pt x="14209" y="8936"/>
                  </a:lnTo>
                  <a:lnTo>
                    <a:pt x="15099" y="8925"/>
                  </a:lnTo>
                  <a:lnTo>
                    <a:pt x="15555" y="9210"/>
                  </a:lnTo>
                  <a:lnTo>
                    <a:pt x="16183" y="8742"/>
                  </a:lnTo>
                  <a:lnTo>
                    <a:pt x="17210" y="8423"/>
                  </a:lnTo>
                  <a:lnTo>
                    <a:pt x="18271" y="8400"/>
                  </a:lnTo>
                  <a:lnTo>
                    <a:pt x="18979" y="8080"/>
                  </a:lnTo>
                  <a:lnTo>
                    <a:pt x="19241" y="7612"/>
                  </a:lnTo>
                  <a:lnTo>
                    <a:pt x="19607" y="7327"/>
                  </a:lnTo>
                  <a:lnTo>
                    <a:pt x="19333" y="7030"/>
                  </a:lnTo>
                  <a:lnTo>
                    <a:pt x="18922" y="6699"/>
                  </a:lnTo>
                  <a:lnTo>
                    <a:pt x="18979" y="6129"/>
                  </a:lnTo>
                  <a:lnTo>
                    <a:pt x="19435" y="6197"/>
                  </a:lnTo>
                  <a:lnTo>
                    <a:pt x="20269" y="6391"/>
                  </a:lnTo>
                  <a:lnTo>
                    <a:pt x="20714" y="5912"/>
                  </a:lnTo>
                  <a:lnTo>
                    <a:pt x="21615" y="5570"/>
                  </a:lnTo>
                  <a:lnTo>
                    <a:pt x="21809" y="4988"/>
                  </a:lnTo>
                  <a:lnTo>
                    <a:pt x="22152" y="4737"/>
                  </a:lnTo>
                  <a:lnTo>
                    <a:pt x="23122" y="4622"/>
                  </a:lnTo>
                  <a:lnTo>
                    <a:pt x="23738" y="4714"/>
                  </a:lnTo>
                  <a:lnTo>
                    <a:pt x="23635" y="4406"/>
                  </a:lnTo>
                  <a:lnTo>
                    <a:pt x="22608" y="3789"/>
                  </a:lnTo>
                  <a:lnTo>
                    <a:pt x="21889" y="3504"/>
                  </a:lnTo>
                  <a:lnTo>
                    <a:pt x="21524" y="3835"/>
                  </a:lnTo>
                  <a:lnTo>
                    <a:pt x="20759" y="3687"/>
                  </a:lnTo>
                  <a:lnTo>
                    <a:pt x="20417" y="3801"/>
                  </a:lnTo>
                  <a:lnTo>
                    <a:pt x="20029" y="3436"/>
                  </a:lnTo>
                  <a:lnTo>
                    <a:pt x="19983" y="2545"/>
                  </a:lnTo>
                  <a:lnTo>
                    <a:pt x="19903" y="1895"/>
                  </a:lnTo>
                  <a:lnTo>
                    <a:pt x="19116" y="1963"/>
                  </a:lnTo>
                  <a:lnTo>
                    <a:pt x="18557" y="1667"/>
                  </a:lnTo>
                  <a:lnTo>
                    <a:pt x="18089" y="1564"/>
                  </a:lnTo>
                  <a:lnTo>
                    <a:pt x="17450" y="2192"/>
                  </a:lnTo>
                  <a:lnTo>
                    <a:pt x="16617" y="2340"/>
                  </a:lnTo>
                  <a:lnTo>
                    <a:pt x="16103" y="2568"/>
                  </a:lnTo>
                  <a:lnTo>
                    <a:pt x="15156" y="2420"/>
                  </a:lnTo>
                  <a:lnTo>
                    <a:pt x="14505" y="2420"/>
                  </a:lnTo>
                  <a:lnTo>
                    <a:pt x="13809" y="1975"/>
                  </a:lnTo>
                  <a:lnTo>
                    <a:pt x="12885" y="1553"/>
                  </a:lnTo>
                  <a:lnTo>
                    <a:pt x="12109" y="1438"/>
                  </a:lnTo>
                  <a:lnTo>
                    <a:pt x="11299" y="1553"/>
                  </a:lnTo>
                  <a:lnTo>
                    <a:pt x="10739" y="1712"/>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31" name="Google Shape;1431;p37"/>
            <p:cNvSpPr/>
            <p:nvPr/>
          </p:nvSpPr>
          <p:spPr>
            <a:xfrm>
              <a:off x="4320550" y="3346350"/>
              <a:ext cx="210275" cy="372625"/>
            </a:xfrm>
            <a:custGeom>
              <a:rect b="b" l="l" r="r" t="t"/>
              <a:pathLst>
                <a:path extrusionOk="0" h="14905" w="8411">
                  <a:moveTo>
                    <a:pt x="8320" y="411"/>
                  </a:moveTo>
                  <a:lnTo>
                    <a:pt x="8206" y="0"/>
                  </a:lnTo>
                  <a:lnTo>
                    <a:pt x="8206" y="0"/>
                  </a:lnTo>
                  <a:lnTo>
                    <a:pt x="8206" y="0"/>
                  </a:lnTo>
                  <a:lnTo>
                    <a:pt x="7544" y="525"/>
                  </a:lnTo>
                  <a:lnTo>
                    <a:pt x="6665" y="879"/>
                  </a:lnTo>
                  <a:lnTo>
                    <a:pt x="6186" y="868"/>
                  </a:lnTo>
                  <a:lnTo>
                    <a:pt x="5889" y="1141"/>
                  </a:lnTo>
                  <a:lnTo>
                    <a:pt x="5330" y="1153"/>
                  </a:lnTo>
                  <a:lnTo>
                    <a:pt x="5136" y="1267"/>
                  </a:lnTo>
                  <a:lnTo>
                    <a:pt x="4177" y="1005"/>
                  </a:lnTo>
                  <a:lnTo>
                    <a:pt x="3880" y="1050"/>
                  </a:lnTo>
                  <a:lnTo>
                    <a:pt x="3652" y="1906"/>
                  </a:lnTo>
                  <a:lnTo>
                    <a:pt x="3755" y="2945"/>
                  </a:lnTo>
                  <a:lnTo>
                    <a:pt x="3789" y="2945"/>
                  </a:lnTo>
                  <a:lnTo>
                    <a:pt x="4063" y="3230"/>
                  </a:lnTo>
                  <a:lnTo>
                    <a:pt x="4382" y="3892"/>
                  </a:lnTo>
                  <a:lnTo>
                    <a:pt x="4394" y="5056"/>
                  </a:lnTo>
                  <a:lnTo>
                    <a:pt x="4040" y="5250"/>
                  </a:lnTo>
                  <a:lnTo>
                    <a:pt x="3766" y="5889"/>
                  </a:lnTo>
                  <a:lnTo>
                    <a:pt x="3275" y="5318"/>
                  </a:lnTo>
                  <a:lnTo>
                    <a:pt x="3253" y="4679"/>
                  </a:lnTo>
                  <a:lnTo>
                    <a:pt x="3435" y="4257"/>
                  </a:lnTo>
                  <a:lnTo>
                    <a:pt x="3390" y="3892"/>
                  </a:lnTo>
                  <a:lnTo>
                    <a:pt x="3093" y="3664"/>
                  </a:lnTo>
                  <a:lnTo>
                    <a:pt x="2865" y="3743"/>
                  </a:lnTo>
                  <a:lnTo>
                    <a:pt x="2442" y="3321"/>
                  </a:lnTo>
                  <a:lnTo>
                    <a:pt x="0" y="4063"/>
                  </a:lnTo>
                  <a:lnTo>
                    <a:pt x="46" y="4702"/>
                  </a:lnTo>
                  <a:lnTo>
                    <a:pt x="80" y="5044"/>
                  </a:lnTo>
                  <a:lnTo>
                    <a:pt x="742" y="5033"/>
                  </a:lnTo>
                  <a:lnTo>
                    <a:pt x="1107" y="5216"/>
                  </a:lnTo>
                  <a:lnTo>
                    <a:pt x="1267" y="5444"/>
                  </a:lnTo>
                  <a:lnTo>
                    <a:pt x="1632" y="5512"/>
                  </a:lnTo>
                  <a:lnTo>
                    <a:pt x="2032" y="5798"/>
                  </a:lnTo>
                  <a:lnTo>
                    <a:pt x="1997" y="6962"/>
                  </a:lnTo>
                  <a:lnTo>
                    <a:pt x="1803" y="7589"/>
                  </a:lnTo>
                  <a:lnTo>
                    <a:pt x="1735" y="8251"/>
                  </a:lnTo>
                  <a:lnTo>
                    <a:pt x="1849" y="8525"/>
                  </a:lnTo>
                  <a:lnTo>
                    <a:pt x="1735" y="9050"/>
                  </a:lnTo>
                  <a:lnTo>
                    <a:pt x="1609" y="9141"/>
                  </a:lnTo>
                  <a:lnTo>
                    <a:pt x="1381" y="9792"/>
                  </a:lnTo>
                  <a:lnTo>
                    <a:pt x="491" y="10819"/>
                  </a:lnTo>
                  <a:lnTo>
                    <a:pt x="810" y="12109"/>
                  </a:lnTo>
                  <a:lnTo>
                    <a:pt x="970" y="12748"/>
                  </a:lnTo>
                  <a:lnTo>
                    <a:pt x="765" y="13763"/>
                  </a:lnTo>
                  <a:lnTo>
                    <a:pt x="822" y="14094"/>
                  </a:lnTo>
                  <a:lnTo>
                    <a:pt x="913" y="14505"/>
                  </a:lnTo>
                  <a:lnTo>
                    <a:pt x="947" y="14905"/>
                  </a:lnTo>
                  <a:lnTo>
                    <a:pt x="1541" y="14905"/>
                  </a:lnTo>
                  <a:lnTo>
                    <a:pt x="1632" y="14437"/>
                  </a:lnTo>
                  <a:lnTo>
                    <a:pt x="1438" y="14357"/>
                  </a:lnTo>
                  <a:lnTo>
                    <a:pt x="1392" y="13992"/>
                  </a:lnTo>
                  <a:lnTo>
                    <a:pt x="1769" y="13649"/>
                  </a:lnTo>
                  <a:lnTo>
                    <a:pt x="2739" y="13159"/>
                  </a:lnTo>
                  <a:lnTo>
                    <a:pt x="3390" y="12850"/>
                  </a:lnTo>
                  <a:lnTo>
                    <a:pt x="3743" y="12519"/>
                  </a:lnTo>
                  <a:lnTo>
                    <a:pt x="3880" y="12154"/>
                  </a:lnTo>
                  <a:lnTo>
                    <a:pt x="3709" y="11994"/>
                  </a:lnTo>
                  <a:lnTo>
                    <a:pt x="3857" y="11561"/>
                  </a:lnTo>
                  <a:lnTo>
                    <a:pt x="3937" y="10682"/>
                  </a:lnTo>
                  <a:lnTo>
                    <a:pt x="3789" y="10728"/>
                  </a:lnTo>
                  <a:lnTo>
                    <a:pt x="3789" y="10454"/>
                  </a:lnTo>
                  <a:lnTo>
                    <a:pt x="3675" y="9929"/>
                  </a:lnTo>
                  <a:lnTo>
                    <a:pt x="3332" y="9244"/>
                  </a:lnTo>
                  <a:lnTo>
                    <a:pt x="3435" y="8582"/>
                  </a:lnTo>
                  <a:lnTo>
                    <a:pt x="3766" y="8388"/>
                  </a:lnTo>
                  <a:lnTo>
                    <a:pt x="4348" y="7726"/>
                  </a:lnTo>
                  <a:lnTo>
                    <a:pt x="4656" y="7567"/>
                  </a:lnTo>
                  <a:lnTo>
                    <a:pt x="5615" y="6597"/>
                  </a:lnTo>
                  <a:lnTo>
                    <a:pt x="6528" y="6163"/>
                  </a:lnTo>
                  <a:lnTo>
                    <a:pt x="7270" y="5798"/>
                  </a:lnTo>
                  <a:lnTo>
                    <a:pt x="7795" y="5250"/>
                  </a:lnTo>
                  <a:lnTo>
                    <a:pt x="8137" y="4622"/>
                  </a:lnTo>
                  <a:lnTo>
                    <a:pt x="8411" y="3960"/>
                  </a:lnTo>
                  <a:lnTo>
                    <a:pt x="8285" y="3515"/>
                  </a:lnTo>
                  <a:lnTo>
                    <a:pt x="8308" y="2112"/>
                  </a:lnTo>
                  <a:lnTo>
                    <a:pt x="8251" y="1313"/>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32" name="Google Shape;1432;p37"/>
            <p:cNvSpPr/>
            <p:nvPr/>
          </p:nvSpPr>
          <p:spPr>
            <a:xfrm>
              <a:off x="3386175" y="2490425"/>
              <a:ext cx="239400" cy="290175"/>
            </a:xfrm>
            <a:custGeom>
              <a:rect b="b" l="l" r="r" t="t"/>
              <a:pathLst>
                <a:path extrusionOk="0" h="11607" w="9576">
                  <a:moveTo>
                    <a:pt x="9575" y="2203"/>
                  </a:moveTo>
                  <a:lnTo>
                    <a:pt x="6676" y="1"/>
                  </a:lnTo>
                  <a:lnTo>
                    <a:pt x="6642" y="1382"/>
                  </a:lnTo>
                  <a:lnTo>
                    <a:pt x="4097" y="1336"/>
                  </a:lnTo>
                  <a:lnTo>
                    <a:pt x="4063" y="3664"/>
                  </a:lnTo>
                  <a:lnTo>
                    <a:pt x="3321" y="3733"/>
                  </a:lnTo>
                  <a:lnTo>
                    <a:pt x="3116" y="4200"/>
                  </a:lnTo>
                  <a:lnTo>
                    <a:pt x="3253" y="5513"/>
                  </a:lnTo>
                  <a:lnTo>
                    <a:pt x="171" y="5501"/>
                  </a:lnTo>
                  <a:lnTo>
                    <a:pt x="0" y="5821"/>
                  </a:lnTo>
                  <a:lnTo>
                    <a:pt x="400" y="6198"/>
                  </a:lnTo>
                  <a:lnTo>
                    <a:pt x="594" y="6631"/>
                  </a:lnTo>
                  <a:lnTo>
                    <a:pt x="491" y="7088"/>
                  </a:lnTo>
                  <a:lnTo>
                    <a:pt x="582" y="7544"/>
                  </a:lnTo>
                  <a:lnTo>
                    <a:pt x="651" y="8434"/>
                  </a:lnTo>
                  <a:lnTo>
                    <a:pt x="537" y="9279"/>
                  </a:lnTo>
                  <a:lnTo>
                    <a:pt x="297" y="9735"/>
                  </a:lnTo>
                  <a:lnTo>
                    <a:pt x="354" y="10226"/>
                  </a:lnTo>
                  <a:lnTo>
                    <a:pt x="639" y="9941"/>
                  </a:lnTo>
                  <a:lnTo>
                    <a:pt x="1027" y="10009"/>
                  </a:lnTo>
                  <a:lnTo>
                    <a:pt x="1427" y="9804"/>
                  </a:lnTo>
                  <a:lnTo>
                    <a:pt x="1860" y="9804"/>
                  </a:lnTo>
                  <a:lnTo>
                    <a:pt x="2237" y="10066"/>
                  </a:lnTo>
                  <a:lnTo>
                    <a:pt x="2762" y="10306"/>
                  </a:lnTo>
                  <a:lnTo>
                    <a:pt x="3218" y="10979"/>
                  </a:lnTo>
                  <a:lnTo>
                    <a:pt x="3732" y="11607"/>
                  </a:lnTo>
                  <a:lnTo>
                    <a:pt x="4006" y="11436"/>
                  </a:lnTo>
                  <a:lnTo>
                    <a:pt x="4143" y="10911"/>
                  </a:lnTo>
                  <a:lnTo>
                    <a:pt x="4405" y="10877"/>
                  </a:lnTo>
                  <a:lnTo>
                    <a:pt x="4942" y="11139"/>
                  </a:lnTo>
                  <a:lnTo>
                    <a:pt x="5398" y="10945"/>
                  </a:lnTo>
                  <a:lnTo>
                    <a:pt x="5706" y="11002"/>
                  </a:lnTo>
                  <a:lnTo>
                    <a:pt x="5832" y="10808"/>
                  </a:lnTo>
                  <a:lnTo>
                    <a:pt x="9016" y="10797"/>
                  </a:lnTo>
                  <a:lnTo>
                    <a:pt x="9198" y="10169"/>
                  </a:lnTo>
                  <a:lnTo>
                    <a:pt x="9050" y="10055"/>
                  </a:lnTo>
                  <a:lnTo>
                    <a:pt x="8708" y="6129"/>
                  </a:lnTo>
                  <a:lnTo>
                    <a:pt x="8365" y="2215"/>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33" name="Google Shape;1433;p37"/>
            <p:cNvSpPr/>
            <p:nvPr/>
          </p:nvSpPr>
          <p:spPr>
            <a:xfrm>
              <a:off x="4371050" y="3321525"/>
              <a:ext cx="59350" cy="172050"/>
            </a:xfrm>
            <a:custGeom>
              <a:rect b="b" l="l" r="r" t="t"/>
              <a:pathLst>
                <a:path extrusionOk="0" h="6882" w="2374">
                  <a:moveTo>
                    <a:pt x="1472" y="4371"/>
                  </a:moveTo>
                  <a:lnTo>
                    <a:pt x="1484" y="4040"/>
                  </a:lnTo>
                  <a:lnTo>
                    <a:pt x="1312" y="3766"/>
                  </a:lnTo>
                  <a:lnTo>
                    <a:pt x="1324" y="3367"/>
                  </a:lnTo>
                  <a:lnTo>
                    <a:pt x="1118" y="2705"/>
                  </a:lnTo>
                  <a:lnTo>
                    <a:pt x="1358" y="2203"/>
                  </a:lnTo>
                  <a:lnTo>
                    <a:pt x="1347" y="1107"/>
                  </a:lnTo>
                  <a:lnTo>
                    <a:pt x="1073" y="514"/>
                  </a:lnTo>
                  <a:lnTo>
                    <a:pt x="1096" y="411"/>
                  </a:lnTo>
                  <a:lnTo>
                    <a:pt x="1096" y="411"/>
                  </a:lnTo>
                  <a:lnTo>
                    <a:pt x="947" y="172"/>
                  </a:lnTo>
                  <a:lnTo>
                    <a:pt x="171" y="0"/>
                  </a:lnTo>
                  <a:lnTo>
                    <a:pt x="548" y="400"/>
                  </a:lnTo>
                  <a:lnTo>
                    <a:pt x="719" y="1176"/>
                  </a:lnTo>
                  <a:lnTo>
                    <a:pt x="571" y="1427"/>
                  </a:lnTo>
                  <a:lnTo>
                    <a:pt x="400" y="2157"/>
                  </a:lnTo>
                  <a:lnTo>
                    <a:pt x="525" y="2911"/>
                  </a:lnTo>
                  <a:lnTo>
                    <a:pt x="274" y="3230"/>
                  </a:lnTo>
                  <a:lnTo>
                    <a:pt x="0" y="4063"/>
                  </a:lnTo>
                  <a:lnTo>
                    <a:pt x="422" y="4314"/>
                  </a:lnTo>
                  <a:lnTo>
                    <a:pt x="845" y="4736"/>
                  </a:lnTo>
                  <a:lnTo>
                    <a:pt x="1073" y="4657"/>
                  </a:lnTo>
                  <a:lnTo>
                    <a:pt x="1370" y="4885"/>
                  </a:lnTo>
                  <a:lnTo>
                    <a:pt x="1415" y="5250"/>
                  </a:lnTo>
                  <a:lnTo>
                    <a:pt x="1233" y="5661"/>
                  </a:lnTo>
                  <a:lnTo>
                    <a:pt x="1255" y="6311"/>
                  </a:lnTo>
                  <a:lnTo>
                    <a:pt x="1746" y="6882"/>
                  </a:lnTo>
                  <a:lnTo>
                    <a:pt x="2020" y="6231"/>
                  </a:lnTo>
                  <a:lnTo>
                    <a:pt x="2374" y="6049"/>
                  </a:lnTo>
                  <a:lnTo>
                    <a:pt x="2362" y="4885"/>
                  </a:lnTo>
                  <a:lnTo>
                    <a:pt x="2043" y="4223"/>
                  </a:lnTo>
                  <a:lnTo>
                    <a:pt x="1769" y="3938"/>
                  </a:lnTo>
                  <a:lnTo>
                    <a:pt x="1735" y="3938"/>
                  </a:lnTo>
                  <a:lnTo>
                    <a:pt x="1735" y="4052"/>
                  </a:lnTo>
                  <a:lnTo>
                    <a:pt x="1883" y="4097"/>
                  </a:lnTo>
                  <a:lnTo>
                    <a:pt x="2031" y="4577"/>
                  </a:lnTo>
                  <a:lnTo>
                    <a:pt x="1997" y="4691"/>
                  </a:lnTo>
                  <a:lnTo>
                    <a:pt x="1723" y="4337"/>
                  </a:lnTo>
                  <a:lnTo>
                    <a:pt x="1586" y="4565"/>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34" name="Google Shape;1434;p37"/>
            <p:cNvSpPr/>
            <p:nvPr/>
          </p:nvSpPr>
          <p:spPr>
            <a:xfrm>
              <a:off x="5723100" y="2954900"/>
              <a:ext cx="383475" cy="139550"/>
            </a:xfrm>
            <a:custGeom>
              <a:rect b="b" l="l" r="r" t="t"/>
              <a:pathLst>
                <a:path extrusionOk="0" h="5582" w="15339">
                  <a:moveTo>
                    <a:pt x="799" y="663"/>
                  </a:moveTo>
                  <a:lnTo>
                    <a:pt x="126" y="263"/>
                  </a:lnTo>
                  <a:lnTo>
                    <a:pt x="0" y="423"/>
                  </a:lnTo>
                  <a:lnTo>
                    <a:pt x="206" y="800"/>
                  </a:lnTo>
                  <a:lnTo>
                    <a:pt x="137" y="1473"/>
                  </a:lnTo>
                  <a:lnTo>
                    <a:pt x="446" y="1964"/>
                  </a:lnTo>
                  <a:lnTo>
                    <a:pt x="583" y="2717"/>
                  </a:lnTo>
                  <a:lnTo>
                    <a:pt x="1073" y="3333"/>
                  </a:lnTo>
                  <a:lnTo>
                    <a:pt x="1187" y="3790"/>
                  </a:lnTo>
                  <a:lnTo>
                    <a:pt x="2135" y="4497"/>
                  </a:lnTo>
                  <a:lnTo>
                    <a:pt x="2911" y="5182"/>
                  </a:lnTo>
                  <a:lnTo>
                    <a:pt x="3481" y="5113"/>
                  </a:lnTo>
                  <a:lnTo>
                    <a:pt x="3493" y="4817"/>
                  </a:lnTo>
                  <a:lnTo>
                    <a:pt x="3162" y="4018"/>
                  </a:lnTo>
                  <a:lnTo>
                    <a:pt x="2865" y="3755"/>
                  </a:lnTo>
                  <a:lnTo>
                    <a:pt x="2796" y="3219"/>
                  </a:lnTo>
                  <a:lnTo>
                    <a:pt x="2717" y="2911"/>
                  </a:lnTo>
                  <a:lnTo>
                    <a:pt x="2785" y="2500"/>
                  </a:lnTo>
                  <a:lnTo>
                    <a:pt x="2717" y="1884"/>
                  </a:lnTo>
                  <a:lnTo>
                    <a:pt x="2340" y="1279"/>
                  </a:lnTo>
                  <a:lnTo>
                    <a:pt x="1838" y="731"/>
                  </a:lnTo>
                  <a:lnTo>
                    <a:pt x="1655" y="651"/>
                  </a:lnTo>
                  <a:lnTo>
                    <a:pt x="1416" y="1016"/>
                  </a:lnTo>
                  <a:lnTo>
                    <a:pt x="891" y="1131"/>
                  </a:lnTo>
                  <a:close/>
                  <a:moveTo>
                    <a:pt x="14928" y="2226"/>
                  </a:moveTo>
                  <a:lnTo>
                    <a:pt x="14756" y="1792"/>
                  </a:lnTo>
                  <a:lnTo>
                    <a:pt x="15293" y="1735"/>
                  </a:lnTo>
                  <a:lnTo>
                    <a:pt x="15338" y="1393"/>
                  </a:lnTo>
                  <a:lnTo>
                    <a:pt x="14654" y="1108"/>
                  </a:lnTo>
                  <a:lnTo>
                    <a:pt x="14106" y="857"/>
                  </a:lnTo>
                  <a:lnTo>
                    <a:pt x="14049" y="457"/>
                  </a:lnTo>
                  <a:lnTo>
                    <a:pt x="13615" y="1"/>
                  </a:lnTo>
                  <a:lnTo>
                    <a:pt x="13284" y="1"/>
                  </a:lnTo>
                  <a:lnTo>
                    <a:pt x="12931" y="720"/>
                  </a:lnTo>
                  <a:lnTo>
                    <a:pt x="12337" y="1347"/>
                  </a:lnTo>
                  <a:lnTo>
                    <a:pt x="12326" y="1792"/>
                  </a:lnTo>
                  <a:lnTo>
                    <a:pt x="12314" y="2374"/>
                  </a:lnTo>
                  <a:lnTo>
                    <a:pt x="11926" y="2340"/>
                  </a:lnTo>
                  <a:lnTo>
                    <a:pt x="11766" y="2660"/>
                  </a:lnTo>
                  <a:lnTo>
                    <a:pt x="11390" y="2192"/>
                  </a:lnTo>
                  <a:lnTo>
                    <a:pt x="11013" y="2763"/>
                  </a:lnTo>
                  <a:lnTo>
                    <a:pt x="10477" y="3470"/>
                  </a:lnTo>
                  <a:lnTo>
                    <a:pt x="9518" y="3675"/>
                  </a:lnTo>
                  <a:lnTo>
                    <a:pt x="9176" y="3847"/>
                  </a:lnTo>
                  <a:lnTo>
                    <a:pt x="9050" y="4611"/>
                  </a:lnTo>
                  <a:lnTo>
                    <a:pt x="8423" y="4782"/>
                  </a:lnTo>
                  <a:lnTo>
                    <a:pt x="7829" y="4474"/>
                  </a:lnTo>
                  <a:lnTo>
                    <a:pt x="7978" y="5079"/>
                  </a:lnTo>
                  <a:lnTo>
                    <a:pt x="8537" y="5581"/>
                  </a:lnTo>
                  <a:lnTo>
                    <a:pt x="9050" y="5410"/>
                  </a:lnTo>
                  <a:lnTo>
                    <a:pt x="9564" y="5467"/>
                  </a:lnTo>
                  <a:lnTo>
                    <a:pt x="10020" y="5011"/>
                  </a:lnTo>
                  <a:lnTo>
                    <a:pt x="10397" y="4919"/>
                  </a:lnTo>
                  <a:lnTo>
                    <a:pt x="11173" y="5182"/>
                  </a:lnTo>
                  <a:lnTo>
                    <a:pt x="11812" y="4999"/>
                  </a:lnTo>
                  <a:lnTo>
                    <a:pt x="12200" y="3721"/>
                  </a:lnTo>
                  <a:lnTo>
                    <a:pt x="12485" y="3413"/>
                  </a:lnTo>
                  <a:lnTo>
                    <a:pt x="12725" y="2386"/>
                  </a:lnTo>
                  <a:lnTo>
                    <a:pt x="13638" y="2386"/>
                  </a:lnTo>
                  <a:lnTo>
                    <a:pt x="14357" y="2523"/>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35" name="Google Shape;1435;p37"/>
            <p:cNvSpPr/>
            <p:nvPr/>
          </p:nvSpPr>
          <p:spPr>
            <a:xfrm>
              <a:off x="3953650" y="3496700"/>
              <a:ext cx="263350" cy="274775"/>
            </a:xfrm>
            <a:custGeom>
              <a:rect b="b" l="l" r="r" t="t"/>
              <a:pathLst>
                <a:path extrusionOk="0" h="10991" w="10534">
                  <a:moveTo>
                    <a:pt x="9073" y="525"/>
                  </a:moveTo>
                  <a:lnTo>
                    <a:pt x="7601" y="891"/>
                  </a:lnTo>
                  <a:lnTo>
                    <a:pt x="5683" y="754"/>
                  </a:lnTo>
                  <a:lnTo>
                    <a:pt x="5158" y="331"/>
                  </a:lnTo>
                  <a:lnTo>
                    <a:pt x="1952" y="377"/>
                  </a:lnTo>
                  <a:lnTo>
                    <a:pt x="1815" y="434"/>
                  </a:lnTo>
                  <a:lnTo>
                    <a:pt x="1358" y="12"/>
                  </a:lnTo>
                  <a:lnTo>
                    <a:pt x="856" y="0"/>
                  </a:lnTo>
                  <a:lnTo>
                    <a:pt x="377" y="149"/>
                  </a:lnTo>
                  <a:lnTo>
                    <a:pt x="0" y="320"/>
                  </a:lnTo>
                  <a:lnTo>
                    <a:pt x="23" y="1016"/>
                  </a:lnTo>
                  <a:lnTo>
                    <a:pt x="651" y="1895"/>
                  </a:lnTo>
                  <a:lnTo>
                    <a:pt x="810" y="2466"/>
                  </a:lnTo>
                  <a:lnTo>
                    <a:pt x="1210" y="3572"/>
                  </a:lnTo>
                  <a:lnTo>
                    <a:pt x="1598" y="4314"/>
                  </a:lnTo>
                  <a:lnTo>
                    <a:pt x="1894" y="4679"/>
                  </a:lnTo>
                  <a:lnTo>
                    <a:pt x="1974" y="5182"/>
                  </a:lnTo>
                  <a:lnTo>
                    <a:pt x="1974" y="6266"/>
                  </a:lnTo>
                  <a:lnTo>
                    <a:pt x="2203" y="7658"/>
                  </a:lnTo>
                  <a:lnTo>
                    <a:pt x="2374" y="8320"/>
                  </a:lnTo>
                  <a:lnTo>
                    <a:pt x="2522" y="9199"/>
                  </a:lnTo>
                  <a:lnTo>
                    <a:pt x="2785" y="9872"/>
                  </a:lnTo>
                  <a:lnTo>
                    <a:pt x="3344" y="10557"/>
                  </a:lnTo>
                  <a:lnTo>
                    <a:pt x="3732" y="10100"/>
                  </a:lnTo>
                  <a:lnTo>
                    <a:pt x="4029" y="10363"/>
                  </a:lnTo>
                  <a:lnTo>
                    <a:pt x="4143" y="10739"/>
                  </a:lnTo>
                  <a:lnTo>
                    <a:pt x="4485" y="10819"/>
                  </a:lnTo>
                  <a:lnTo>
                    <a:pt x="4953" y="10990"/>
                  </a:lnTo>
                  <a:lnTo>
                    <a:pt x="5375" y="10911"/>
                  </a:lnTo>
                  <a:lnTo>
                    <a:pt x="6083" y="10454"/>
                  </a:lnTo>
                  <a:lnTo>
                    <a:pt x="6243" y="7087"/>
                  </a:lnTo>
                  <a:lnTo>
                    <a:pt x="6322" y="4451"/>
                  </a:lnTo>
                  <a:lnTo>
                    <a:pt x="7098" y="4428"/>
                  </a:lnTo>
                  <a:lnTo>
                    <a:pt x="7224" y="1187"/>
                  </a:lnTo>
                  <a:lnTo>
                    <a:pt x="7806" y="1153"/>
                  </a:lnTo>
                  <a:lnTo>
                    <a:pt x="9039" y="845"/>
                  </a:lnTo>
                  <a:lnTo>
                    <a:pt x="9324" y="1210"/>
                  </a:lnTo>
                  <a:lnTo>
                    <a:pt x="9849" y="856"/>
                  </a:lnTo>
                  <a:lnTo>
                    <a:pt x="10077" y="856"/>
                  </a:lnTo>
                  <a:lnTo>
                    <a:pt x="10534" y="640"/>
                  </a:lnTo>
                  <a:lnTo>
                    <a:pt x="10534" y="571"/>
                  </a:lnTo>
                  <a:lnTo>
                    <a:pt x="10237" y="377"/>
                  </a:lnTo>
                  <a:lnTo>
                    <a:pt x="9723" y="320"/>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36" name="Google Shape;1436;p37"/>
            <p:cNvSpPr/>
            <p:nvPr/>
          </p:nvSpPr>
          <p:spPr>
            <a:xfrm>
              <a:off x="3727100" y="2579450"/>
              <a:ext cx="307025" cy="268200"/>
            </a:xfrm>
            <a:custGeom>
              <a:rect b="b" l="l" r="r" t="t"/>
              <a:pathLst>
                <a:path extrusionOk="0" h="10728" w="12281">
                  <a:moveTo>
                    <a:pt x="10409" y="400"/>
                  </a:moveTo>
                  <a:lnTo>
                    <a:pt x="9153" y="0"/>
                  </a:lnTo>
                  <a:lnTo>
                    <a:pt x="6506" y="1746"/>
                  </a:lnTo>
                  <a:lnTo>
                    <a:pt x="4246" y="3527"/>
                  </a:lnTo>
                  <a:lnTo>
                    <a:pt x="3139" y="3926"/>
                  </a:lnTo>
                  <a:lnTo>
                    <a:pt x="3151" y="6003"/>
                  </a:lnTo>
                  <a:lnTo>
                    <a:pt x="2728" y="6619"/>
                  </a:lnTo>
                  <a:lnTo>
                    <a:pt x="2648" y="7179"/>
                  </a:lnTo>
                  <a:lnTo>
                    <a:pt x="1952" y="7316"/>
                  </a:lnTo>
                  <a:lnTo>
                    <a:pt x="868" y="7407"/>
                  </a:lnTo>
                  <a:lnTo>
                    <a:pt x="583" y="7715"/>
                  </a:lnTo>
                  <a:lnTo>
                    <a:pt x="69" y="7761"/>
                  </a:lnTo>
                  <a:lnTo>
                    <a:pt x="1" y="8206"/>
                  </a:lnTo>
                  <a:lnTo>
                    <a:pt x="115" y="8617"/>
                  </a:lnTo>
                  <a:lnTo>
                    <a:pt x="560" y="9199"/>
                  </a:lnTo>
                  <a:lnTo>
                    <a:pt x="583" y="9644"/>
                  </a:lnTo>
                  <a:lnTo>
                    <a:pt x="1496" y="9849"/>
                  </a:lnTo>
                  <a:lnTo>
                    <a:pt x="1484" y="10477"/>
                  </a:lnTo>
                  <a:lnTo>
                    <a:pt x="1758" y="10203"/>
                  </a:lnTo>
                  <a:lnTo>
                    <a:pt x="2044" y="10203"/>
                  </a:lnTo>
                  <a:lnTo>
                    <a:pt x="2648" y="10728"/>
                  </a:lnTo>
                  <a:lnTo>
                    <a:pt x="2694" y="9918"/>
                  </a:lnTo>
                  <a:lnTo>
                    <a:pt x="2922" y="9541"/>
                  </a:lnTo>
                  <a:lnTo>
                    <a:pt x="3036" y="9027"/>
                  </a:lnTo>
                  <a:lnTo>
                    <a:pt x="3230" y="8833"/>
                  </a:lnTo>
                  <a:lnTo>
                    <a:pt x="4086" y="8719"/>
                  </a:lnTo>
                  <a:lnTo>
                    <a:pt x="4885" y="9062"/>
                  </a:lnTo>
                  <a:lnTo>
                    <a:pt x="5193" y="9404"/>
                  </a:lnTo>
                  <a:lnTo>
                    <a:pt x="5604" y="9415"/>
                  </a:lnTo>
                  <a:lnTo>
                    <a:pt x="5981" y="9199"/>
                  </a:lnTo>
                  <a:lnTo>
                    <a:pt x="6951" y="9678"/>
                  </a:lnTo>
                  <a:lnTo>
                    <a:pt x="7350" y="9644"/>
                  </a:lnTo>
                  <a:lnTo>
                    <a:pt x="7818" y="9256"/>
                  </a:lnTo>
                  <a:lnTo>
                    <a:pt x="8286" y="9290"/>
                  </a:lnTo>
                  <a:lnTo>
                    <a:pt x="8514" y="9164"/>
                  </a:lnTo>
                  <a:lnTo>
                    <a:pt x="8937" y="9221"/>
                  </a:lnTo>
                  <a:lnTo>
                    <a:pt x="9553" y="9472"/>
                  </a:lnTo>
                  <a:lnTo>
                    <a:pt x="10169" y="8970"/>
                  </a:lnTo>
                  <a:lnTo>
                    <a:pt x="10352" y="9005"/>
                  </a:lnTo>
                  <a:lnTo>
                    <a:pt x="10911" y="9997"/>
                  </a:lnTo>
                  <a:lnTo>
                    <a:pt x="11048" y="9975"/>
                  </a:lnTo>
                  <a:lnTo>
                    <a:pt x="11082" y="9689"/>
                  </a:lnTo>
                  <a:lnTo>
                    <a:pt x="11310" y="9632"/>
                  </a:lnTo>
                  <a:lnTo>
                    <a:pt x="11379" y="9221"/>
                  </a:lnTo>
                  <a:lnTo>
                    <a:pt x="10865" y="9187"/>
                  </a:lnTo>
                  <a:lnTo>
                    <a:pt x="10865" y="8605"/>
                  </a:lnTo>
                  <a:lnTo>
                    <a:pt x="10523" y="8274"/>
                  </a:lnTo>
                  <a:lnTo>
                    <a:pt x="10854" y="7076"/>
                  </a:lnTo>
                  <a:lnTo>
                    <a:pt x="11835" y="6220"/>
                  </a:lnTo>
                  <a:lnTo>
                    <a:pt x="11869" y="5033"/>
                  </a:lnTo>
                  <a:lnTo>
                    <a:pt x="12121" y="3196"/>
                  </a:lnTo>
                  <a:lnTo>
                    <a:pt x="12280" y="2808"/>
                  </a:lnTo>
                  <a:lnTo>
                    <a:pt x="11949" y="2500"/>
                  </a:lnTo>
                  <a:lnTo>
                    <a:pt x="11927" y="2203"/>
                  </a:lnTo>
                  <a:lnTo>
                    <a:pt x="11641" y="1975"/>
                  </a:lnTo>
                  <a:lnTo>
                    <a:pt x="11413" y="560"/>
                  </a:lnTo>
                  <a:lnTo>
                    <a:pt x="10854" y="902"/>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37" name="Google Shape;1437;p37"/>
            <p:cNvSpPr/>
            <p:nvPr/>
          </p:nvSpPr>
          <p:spPr>
            <a:xfrm>
              <a:off x="3775325" y="2797425"/>
              <a:ext cx="236250" cy="218550"/>
            </a:xfrm>
            <a:custGeom>
              <a:rect b="b" l="l" r="r" t="t"/>
              <a:pathLst>
                <a:path extrusionOk="0" h="8742" w="9450">
                  <a:moveTo>
                    <a:pt x="9130" y="1256"/>
                  </a:moveTo>
                  <a:lnTo>
                    <a:pt x="8982" y="1278"/>
                  </a:lnTo>
                  <a:lnTo>
                    <a:pt x="8423" y="286"/>
                  </a:lnTo>
                  <a:lnTo>
                    <a:pt x="8240" y="251"/>
                  </a:lnTo>
                  <a:lnTo>
                    <a:pt x="7624" y="753"/>
                  </a:lnTo>
                  <a:lnTo>
                    <a:pt x="7019" y="502"/>
                  </a:lnTo>
                  <a:lnTo>
                    <a:pt x="6585" y="445"/>
                  </a:lnTo>
                  <a:lnTo>
                    <a:pt x="6357" y="571"/>
                  </a:lnTo>
                  <a:lnTo>
                    <a:pt x="5889" y="537"/>
                  </a:lnTo>
                  <a:lnTo>
                    <a:pt x="5421" y="925"/>
                  </a:lnTo>
                  <a:lnTo>
                    <a:pt x="5022" y="959"/>
                  </a:lnTo>
                  <a:lnTo>
                    <a:pt x="4052" y="480"/>
                  </a:lnTo>
                  <a:lnTo>
                    <a:pt x="3675" y="696"/>
                  </a:lnTo>
                  <a:lnTo>
                    <a:pt x="3264" y="685"/>
                  </a:lnTo>
                  <a:lnTo>
                    <a:pt x="2968" y="343"/>
                  </a:lnTo>
                  <a:lnTo>
                    <a:pt x="2169" y="0"/>
                  </a:lnTo>
                  <a:lnTo>
                    <a:pt x="1313" y="114"/>
                  </a:lnTo>
                  <a:lnTo>
                    <a:pt x="1107" y="308"/>
                  </a:lnTo>
                  <a:lnTo>
                    <a:pt x="993" y="822"/>
                  </a:lnTo>
                  <a:lnTo>
                    <a:pt x="765" y="1199"/>
                  </a:lnTo>
                  <a:lnTo>
                    <a:pt x="719" y="2009"/>
                  </a:lnTo>
                  <a:lnTo>
                    <a:pt x="697" y="2306"/>
                  </a:lnTo>
                  <a:lnTo>
                    <a:pt x="868" y="2853"/>
                  </a:lnTo>
                  <a:lnTo>
                    <a:pt x="708" y="3207"/>
                  </a:lnTo>
                  <a:lnTo>
                    <a:pt x="799" y="3447"/>
                  </a:lnTo>
                  <a:lnTo>
                    <a:pt x="411" y="4017"/>
                  </a:lnTo>
                  <a:lnTo>
                    <a:pt x="172" y="4291"/>
                  </a:lnTo>
                  <a:lnTo>
                    <a:pt x="23" y="4862"/>
                  </a:lnTo>
                  <a:lnTo>
                    <a:pt x="35" y="5444"/>
                  </a:lnTo>
                  <a:lnTo>
                    <a:pt x="0" y="6905"/>
                  </a:lnTo>
                  <a:lnTo>
                    <a:pt x="697" y="6905"/>
                  </a:lnTo>
                  <a:lnTo>
                    <a:pt x="1313" y="6905"/>
                  </a:lnTo>
                  <a:lnTo>
                    <a:pt x="1861" y="7498"/>
                  </a:lnTo>
                  <a:lnTo>
                    <a:pt x="2135" y="8160"/>
                  </a:lnTo>
                  <a:lnTo>
                    <a:pt x="2568" y="8719"/>
                  </a:lnTo>
                  <a:lnTo>
                    <a:pt x="3207" y="8742"/>
                  </a:lnTo>
                  <a:lnTo>
                    <a:pt x="3515" y="8548"/>
                  </a:lnTo>
                  <a:lnTo>
                    <a:pt x="3824" y="8582"/>
                  </a:lnTo>
                  <a:lnTo>
                    <a:pt x="4645" y="8263"/>
                  </a:lnTo>
                  <a:lnTo>
                    <a:pt x="4851" y="7612"/>
                  </a:lnTo>
                  <a:lnTo>
                    <a:pt x="5227" y="6745"/>
                  </a:lnTo>
                  <a:lnTo>
                    <a:pt x="5455" y="6733"/>
                  </a:lnTo>
                  <a:lnTo>
                    <a:pt x="5935" y="6208"/>
                  </a:lnTo>
                  <a:lnTo>
                    <a:pt x="6231" y="6186"/>
                  </a:lnTo>
                  <a:lnTo>
                    <a:pt x="6688" y="6562"/>
                  </a:lnTo>
                  <a:lnTo>
                    <a:pt x="7247" y="6243"/>
                  </a:lnTo>
                  <a:lnTo>
                    <a:pt x="7316" y="5878"/>
                  </a:lnTo>
                  <a:lnTo>
                    <a:pt x="7487" y="5501"/>
                  </a:lnTo>
                  <a:lnTo>
                    <a:pt x="7601" y="5044"/>
                  </a:lnTo>
                  <a:lnTo>
                    <a:pt x="8023" y="4679"/>
                  </a:lnTo>
                  <a:lnTo>
                    <a:pt x="8183" y="4029"/>
                  </a:lnTo>
                  <a:lnTo>
                    <a:pt x="8354" y="3835"/>
                  </a:lnTo>
                  <a:lnTo>
                    <a:pt x="8457" y="3367"/>
                  </a:lnTo>
                  <a:lnTo>
                    <a:pt x="8674" y="2796"/>
                  </a:lnTo>
                  <a:lnTo>
                    <a:pt x="9324" y="2077"/>
                  </a:lnTo>
                  <a:lnTo>
                    <a:pt x="9370" y="1781"/>
                  </a:lnTo>
                  <a:lnTo>
                    <a:pt x="9450" y="1621"/>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38" name="Google Shape;1438;p37"/>
            <p:cNvSpPr/>
            <p:nvPr/>
          </p:nvSpPr>
          <p:spPr>
            <a:xfrm>
              <a:off x="1977050" y="2771450"/>
              <a:ext cx="94450" cy="97325"/>
            </a:xfrm>
            <a:custGeom>
              <a:rect b="b" l="l" r="r" t="t"/>
              <a:pathLst>
                <a:path extrusionOk="0" h="3893" w="3778">
                  <a:moveTo>
                    <a:pt x="3778" y="24"/>
                  </a:moveTo>
                  <a:lnTo>
                    <a:pt x="3515" y="1"/>
                  </a:lnTo>
                  <a:lnTo>
                    <a:pt x="3378" y="126"/>
                  </a:lnTo>
                  <a:lnTo>
                    <a:pt x="3093" y="240"/>
                  </a:lnTo>
                  <a:lnTo>
                    <a:pt x="2899" y="240"/>
                  </a:lnTo>
                  <a:lnTo>
                    <a:pt x="2716" y="355"/>
                  </a:lnTo>
                  <a:lnTo>
                    <a:pt x="2557" y="309"/>
                  </a:lnTo>
                  <a:lnTo>
                    <a:pt x="2431" y="183"/>
                  </a:lnTo>
                  <a:lnTo>
                    <a:pt x="2340" y="206"/>
                  </a:lnTo>
                  <a:lnTo>
                    <a:pt x="2226" y="423"/>
                  </a:lnTo>
                  <a:lnTo>
                    <a:pt x="2157" y="412"/>
                  </a:lnTo>
                  <a:lnTo>
                    <a:pt x="2112" y="594"/>
                  </a:lnTo>
                  <a:lnTo>
                    <a:pt x="1815" y="857"/>
                  </a:lnTo>
                  <a:lnTo>
                    <a:pt x="1655" y="948"/>
                  </a:lnTo>
                  <a:lnTo>
                    <a:pt x="1575" y="1062"/>
                  </a:lnTo>
                  <a:lnTo>
                    <a:pt x="1358" y="879"/>
                  </a:lnTo>
                  <a:lnTo>
                    <a:pt x="1153" y="1119"/>
                  </a:lnTo>
                  <a:lnTo>
                    <a:pt x="982" y="1119"/>
                  </a:lnTo>
                  <a:lnTo>
                    <a:pt x="799" y="1153"/>
                  </a:lnTo>
                  <a:lnTo>
                    <a:pt x="776" y="1598"/>
                  </a:lnTo>
                  <a:lnTo>
                    <a:pt x="662" y="1598"/>
                  </a:lnTo>
                  <a:lnTo>
                    <a:pt x="548" y="1804"/>
                  </a:lnTo>
                  <a:lnTo>
                    <a:pt x="286" y="1850"/>
                  </a:lnTo>
                  <a:lnTo>
                    <a:pt x="229" y="1907"/>
                  </a:lnTo>
                  <a:lnTo>
                    <a:pt x="103" y="1770"/>
                  </a:lnTo>
                  <a:lnTo>
                    <a:pt x="0" y="1907"/>
                  </a:lnTo>
                  <a:lnTo>
                    <a:pt x="377" y="2317"/>
                  </a:lnTo>
                  <a:lnTo>
                    <a:pt x="685" y="2603"/>
                  </a:lnTo>
                  <a:lnTo>
                    <a:pt x="833" y="2911"/>
                  </a:lnTo>
                  <a:lnTo>
                    <a:pt x="1187" y="3276"/>
                  </a:lnTo>
                  <a:lnTo>
                    <a:pt x="1438" y="3561"/>
                  </a:lnTo>
                  <a:lnTo>
                    <a:pt x="1575" y="3447"/>
                  </a:lnTo>
                  <a:lnTo>
                    <a:pt x="2066" y="3687"/>
                  </a:lnTo>
                  <a:lnTo>
                    <a:pt x="2271" y="3573"/>
                  </a:lnTo>
                  <a:lnTo>
                    <a:pt x="2511" y="3653"/>
                  </a:lnTo>
                  <a:lnTo>
                    <a:pt x="2625" y="3835"/>
                  </a:lnTo>
                  <a:lnTo>
                    <a:pt x="2865" y="3892"/>
                  </a:lnTo>
                  <a:lnTo>
                    <a:pt x="3070" y="3710"/>
                  </a:lnTo>
                  <a:lnTo>
                    <a:pt x="2956" y="3550"/>
                  </a:lnTo>
                  <a:lnTo>
                    <a:pt x="2933" y="3299"/>
                  </a:lnTo>
                  <a:lnTo>
                    <a:pt x="3104" y="3071"/>
                  </a:lnTo>
                  <a:lnTo>
                    <a:pt x="3082" y="2831"/>
                  </a:lnTo>
                  <a:lnTo>
                    <a:pt x="3184" y="2443"/>
                  </a:lnTo>
                  <a:lnTo>
                    <a:pt x="3310" y="2352"/>
                  </a:lnTo>
                  <a:lnTo>
                    <a:pt x="3321" y="1952"/>
                  </a:lnTo>
                  <a:lnTo>
                    <a:pt x="3298" y="1713"/>
                  </a:lnTo>
                  <a:lnTo>
                    <a:pt x="3356" y="1302"/>
                  </a:lnTo>
                  <a:lnTo>
                    <a:pt x="3481" y="948"/>
                  </a:lnTo>
                  <a:lnTo>
                    <a:pt x="3675" y="640"/>
                  </a:lnTo>
                  <a:lnTo>
                    <a:pt x="3641" y="309"/>
                  </a:lnTo>
                  <a:lnTo>
                    <a:pt x="3698" y="115"/>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39" name="Google Shape;1439;p37"/>
            <p:cNvSpPr/>
            <p:nvPr/>
          </p:nvSpPr>
          <p:spPr>
            <a:xfrm>
              <a:off x="3778450" y="1905550"/>
              <a:ext cx="63375" cy="58800"/>
            </a:xfrm>
            <a:custGeom>
              <a:rect b="b" l="l" r="r" t="t"/>
              <a:pathLst>
                <a:path extrusionOk="0" h="2352" w="2535">
                  <a:moveTo>
                    <a:pt x="1827" y="1439"/>
                  </a:moveTo>
                  <a:lnTo>
                    <a:pt x="2238" y="1439"/>
                  </a:lnTo>
                  <a:lnTo>
                    <a:pt x="2398" y="1108"/>
                  </a:lnTo>
                  <a:lnTo>
                    <a:pt x="2534" y="309"/>
                  </a:lnTo>
                  <a:lnTo>
                    <a:pt x="2398" y="24"/>
                  </a:lnTo>
                  <a:lnTo>
                    <a:pt x="1838" y="1"/>
                  </a:lnTo>
                  <a:lnTo>
                    <a:pt x="914" y="366"/>
                  </a:lnTo>
                  <a:lnTo>
                    <a:pt x="355" y="1633"/>
                  </a:lnTo>
                  <a:lnTo>
                    <a:pt x="1" y="1884"/>
                  </a:lnTo>
                  <a:lnTo>
                    <a:pt x="1" y="1884"/>
                  </a:lnTo>
                  <a:lnTo>
                    <a:pt x="515" y="1952"/>
                  </a:lnTo>
                  <a:lnTo>
                    <a:pt x="1142" y="1770"/>
                  </a:lnTo>
                  <a:lnTo>
                    <a:pt x="1587" y="2146"/>
                  </a:lnTo>
                  <a:lnTo>
                    <a:pt x="1987" y="2352"/>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40" name="Google Shape;1440;p37"/>
            <p:cNvSpPr/>
            <p:nvPr/>
          </p:nvSpPr>
          <p:spPr>
            <a:xfrm>
              <a:off x="3799850" y="1383450"/>
              <a:ext cx="372075" cy="424550"/>
            </a:xfrm>
            <a:custGeom>
              <a:rect b="b" l="l" r="r" t="t"/>
              <a:pathLst>
                <a:path extrusionOk="0" h="16982" w="14883">
                  <a:moveTo>
                    <a:pt x="12851" y="6517"/>
                  </a:moveTo>
                  <a:lnTo>
                    <a:pt x="11870" y="6665"/>
                  </a:lnTo>
                  <a:lnTo>
                    <a:pt x="10820" y="6631"/>
                  </a:lnTo>
                  <a:lnTo>
                    <a:pt x="10101" y="7259"/>
                  </a:lnTo>
                  <a:lnTo>
                    <a:pt x="9142" y="7213"/>
                  </a:lnTo>
                  <a:lnTo>
                    <a:pt x="7932" y="7544"/>
                  </a:lnTo>
                  <a:lnTo>
                    <a:pt x="6494" y="8514"/>
                  </a:lnTo>
                  <a:lnTo>
                    <a:pt x="5581" y="9085"/>
                  </a:lnTo>
                  <a:lnTo>
                    <a:pt x="4326" y="10602"/>
                  </a:lnTo>
                  <a:lnTo>
                    <a:pt x="3310" y="11721"/>
                  </a:lnTo>
                  <a:lnTo>
                    <a:pt x="2158" y="12554"/>
                  </a:lnTo>
                  <a:lnTo>
                    <a:pt x="549" y="13239"/>
                  </a:lnTo>
                  <a:lnTo>
                    <a:pt x="1" y="13752"/>
                  </a:lnTo>
                  <a:lnTo>
                    <a:pt x="263" y="15658"/>
                  </a:lnTo>
                  <a:lnTo>
                    <a:pt x="537" y="16560"/>
                  </a:lnTo>
                  <a:lnTo>
                    <a:pt x="1450" y="16982"/>
                  </a:lnTo>
                  <a:lnTo>
                    <a:pt x="2306" y="16788"/>
                  </a:lnTo>
                  <a:lnTo>
                    <a:pt x="3516" y="15818"/>
                  </a:lnTo>
                  <a:lnTo>
                    <a:pt x="3995" y="16331"/>
                  </a:lnTo>
                  <a:lnTo>
                    <a:pt x="4235" y="15863"/>
                  </a:lnTo>
                  <a:lnTo>
                    <a:pt x="4726" y="15293"/>
                  </a:lnTo>
                  <a:lnTo>
                    <a:pt x="4851" y="14300"/>
                  </a:lnTo>
                  <a:lnTo>
                    <a:pt x="4406" y="13889"/>
                  </a:lnTo>
                  <a:lnTo>
                    <a:pt x="4269" y="12805"/>
                  </a:lnTo>
                  <a:lnTo>
                    <a:pt x="4589" y="12052"/>
                  </a:lnTo>
                  <a:lnTo>
                    <a:pt x="5205" y="12063"/>
                  </a:lnTo>
                  <a:lnTo>
                    <a:pt x="5387" y="11755"/>
                  </a:lnTo>
                  <a:lnTo>
                    <a:pt x="5136" y="11481"/>
                  </a:lnTo>
                  <a:lnTo>
                    <a:pt x="5947" y="10351"/>
                  </a:lnTo>
                  <a:lnTo>
                    <a:pt x="6437" y="9484"/>
                  </a:lnTo>
                  <a:lnTo>
                    <a:pt x="6745" y="8925"/>
                  </a:lnTo>
                  <a:lnTo>
                    <a:pt x="7316" y="8936"/>
                  </a:lnTo>
                  <a:lnTo>
                    <a:pt x="7407" y="8491"/>
                  </a:lnTo>
                  <a:lnTo>
                    <a:pt x="8526" y="8628"/>
                  </a:lnTo>
                  <a:lnTo>
                    <a:pt x="8526" y="8126"/>
                  </a:lnTo>
                  <a:lnTo>
                    <a:pt x="8891" y="8080"/>
                  </a:lnTo>
                  <a:lnTo>
                    <a:pt x="9188" y="7886"/>
                  </a:lnTo>
                  <a:lnTo>
                    <a:pt x="9918" y="8297"/>
                  </a:lnTo>
                  <a:lnTo>
                    <a:pt x="10671" y="8252"/>
                  </a:lnTo>
                  <a:lnTo>
                    <a:pt x="11345" y="8434"/>
                  </a:lnTo>
                  <a:lnTo>
                    <a:pt x="11824" y="8092"/>
                  </a:lnTo>
                  <a:lnTo>
                    <a:pt x="11984" y="7544"/>
                  </a:lnTo>
                  <a:lnTo>
                    <a:pt x="12805" y="7281"/>
                  </a:lnTo>
                  <a:lnTo>
                    <a:pt x="13627" y="7578"/>
                  </a:lnTo>
                  <a:lnTo>
                    <a:pt x="13513" y="8126"/>
                  </a:lnTo>
                  <a:lnTo>
                    <a:pt x="13969" y="8058"/>
                  </a:lnTo>
                  <a:lnTo>
                    <a:pt x="14882" y="7738"/>
                  </a:lnTo>
                  <a:lnTo>
                    <a:pt x="14882" y="7738"/>
                  </a:lnTo>
                  <a:lnTo>
                    <a:pt x="14106" y="7270"/>
                  </a:lnTo>
                  <a:lnTo>
                    <a:pt x="14791" y="7065"/>
                  </a:lnTo>
                  <a:close/>
                  <a:moveTo>
                    <a:pt x="9633" y="1769"/>
                  </a:moveTo>
                  <a:lnTo>
                    <a:pt x="8834" y="1621"/>
                  </a:lnTo>
                  <a:lnTo>
                    <a:pt x="8560" y="1381"/>
                  </a:lnTo>
                  <a:lnTo>
                    <a:pt x="7533" y="1507"/>
                  </a:lnTo>
                  <a:lnTo>
                    <a:pt x="7898" y="1724"/>
                  </a:lnTo>
                  <a:lnTo>
                    <a:pt x="7590" y="1895"/>
                  </a:lnTo>
                  <a:lnTo>
                    <a:pt x="8537" y="2055"/>
                  </a:lnTo>
                  <a:close/>
                  <a:moveTo>
                    <a:pt x="6004" y="583"/>
                  </a:moveTo>
                  <a:lnTo>
                    <a:pt x="5319" y="354"/>
                  </a:lnTo>
                  <a:lnTo>
                    <a:pt x="4589" y="377"/>
                  </a:lnTo>
                  <a:lnTo>
                    <a:pt x="4452" y="594"/>
                  </a:lnTo>
                  <a:lnTo>
                    <a:pt x="3733" y="594"/>
                  </a:lnTo>
                  <a:lnTo>
                    <a:pt x="3425" y="377"/>
                  </a:lnTo>
                  <a:lnTo>
                    <a:pt x="2101" y="605"/>
                  </a:lnTo>
                  <a:lnTo>
                    <a:pt x="2557" y="1107"/>
                  </a:lnTo>
                  <a:lnTo>
                    <a:pt x="3641" y="1655"/>
                  </a:lnTo>
                  <a:lnTo>
                    <a:pt x="4452" y="1849"/>
                  </a:lnTo>
                  <a:lnTo>
                    <a:pt x="4018" y="2089"/>
                  </a:lnTo>
                  <a:lnTo>
                    <a:pt x="5216" y="2511"/>
                  </a:lnTo>
                  <a:lnTo>
                    <a:pt x="5844" y="2477"/>
                  </a:lnTo>
                  <a:lnTo>
                    <a:pt x="5981" y="1918"/>
                  </a:lnTo>
                  <a:lnTo>
                    <a:pt x="6403" y="1792"/>
                  </a:lnTo>
                  <a:lnTo>
                    <a:pt x="6574" y="1313"/>
                  </a:lnTo>
                  <a:lnTo>
                    <a:pt x="7784" y="1050"/>
                  </a:lnTo>
                  <a:close/>
                  <a:moveTo>
                    <a:pt x="9462" y="137"/>
                  </a:moveTo>
                  <a:lnTo>
                    <a:pt x="8161" y="1"/>
                  </a:lnTo>
                  <a:lnTo>
                    <a:pt x="7704" y="172"/>
                  </a:lnTo>
                  <a:lnTo>
                    <a:pt x="6951" y="23"/>
                  </a:lnTo>
                  <a:lnTo>
                    <a:pt x="5467" y="195"/>
                  </a:lnTo>
                  <a:lnTo>
                    <a:pt x="6072" y="480"/>
                  </a:lnTo>
                  <a:lnTo>
                    <a:pt x="6803" y="480"/>
                  </a:lnTo>
                  <a:lnTo>
                    <a:pt x="6928" y="662"/>
                  </a:lnTo>
                  <a:lnTo>
                    <a:pt x="8446" y="765"/>
                  </a:lnTo>
                  <a:lnTo>
                    <a:pt x="9884" y="697"/>
                  </a:lnTo>
                  <a:lnTo>
                    <a:pt x="10500" y="354"/>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41" name="Google Shape;1441;p37"/>
            <p:cNvSpPr/>
            <p:nvPr/>
          </p:nvSpPr>
          <p:spPr>
            <a:xfrm>
              <a:off x="5268050" y="2421950"/>
              <a:ext cx="165500" cy="91050"/>
            </a:xfrm>
            <a:custGeom>
              <a:rect b="b" l="l" r="r" t="t"/>
              <a:pathLst>
                <a:path extrusionOk="0" h="3642" w="6620">
                  <a:moveTo>
                    <a:pt x="6391" y="2306"/>
                  </a:moveTo>
                  <a:lnTo>
                    <a:pt x="5466" y="2226"/>
                  </a:lnTo>
                  <a:lnTo>
                    <a:pt x="4554" y="2009"/>
                  </a:lnTo>
                  <a:lnTo>
                    <a:pt x="3835" y="1610"/>
                  </a:lnTo>
                  <a:lnTo>
                    <a:pt x="3195" y="1439"/>
                  </a:lnTo>
                  <a:lnTo>
                    <a:pt x="2842" y="994"/>
                  </a:lnTo>
                  <a:lnTo>
                    <a:pt x="2385" y="868"/>
                  </a:lnTo>
                  <a:lnTo>
                    <a:pt x="1472" y="286"/>
                  </a:lnTo>
                  <a:lnTo>
                    <a:pt x="799" y="1"/>
                  </a:lnTo>
                  <a:lnTo>
                    <a:pt x="525" y="206"/>
                  </a:lnTo>
                  <a:lnTo>
                    <a:pt x="126" y="617"/>
                  </a:lnTo>
                  <a:lnTo>
                    <a:pt x="0" y="1462"/>
                  </a:lnTo>
                  <a:lnTo>
                    <a:pt x="810" y="1815"/>
                  </a:lnTo>
                  <a:lnTo>
                    <a:pt x="1643" y="2260"/>
                  </a:lnTo>
                  <a:lnTo>
                    <a:pt x="2739" y="2763"/>
                  </a:lnTo>
                  <a:lnTo>
                    <a:pt x="3823" y="2888"/>
                  </a:lnTo>
                  <a:lnTo>
                    <a:pt x="4359" y="3345"/>
                  </a:lnTo>
                  <a:lnTo>
                    <a:pt x="4976" y="3436"/>
                  </a:lnTo>
                  <a:lnTo>
                    <a:pt x="5946" y="3641"/>
                  </a:lnTo>
                  <a:lnTo>
                    <a:pt x="6608" y="3630"/>
                  </a:lnTo>
                  <a:lnTo>
                    <a:pt x="6619" y="3276"/>
                  </a:lnTo>
                  <a:lnTo>
                    <a:pt x="6402" y="2694"/>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42" name="Google Shape;1442;p37"/>
            <p:cNvSpPr/>
            <p:nvPr/>
          </p:nvSpPr>
          <p:spPr>
            <a:xfrm>
              <a:off x="6693125" y="3893550"/>
              <a:ext cx="362375" cy="274500"/>
            </a:xfrm>
            <a:custGeom>
              <a:rect b="b" l="l" r="r" t="t"/>
              <a:pathLst>
                <a:path extrusionOk="0" h="10980" w="14495">
                  <a:moveTo>
                    <a:pt x="8366" y="5924"/>
                  </a:moveTo>
                  <a:lnTo>
                    <a:pt x="8492" y="5559"/>
                  </a:lnTo>
                  <a:lnTo>
                    <a:pt x="7659" y="5969"/>
                  </a:lnTo>
                  <a:lnTo>
                    <a:pt x="7179" y="6449"/>
                  </a:lnTo>
                  <a:lnTo>
                    <a:pt x="6723" y="6677"/>
                  </a:lnTo>
                  <a:lnTo>
                    <a:pt x="5878" y="7339"/>
                  </a:lnTo>
                  <a:lnTo>
                    <a:pt x="5079" y="7795"/>
                  </a:lnTo>
                  <a:lnTo>
                    <a:pt x="4087" y="8252"/>
                  </a:lnTo>
                  <a:lnTo>
                    <a:pt x="3299" y="8594"/>
                  </a:lnTo>
                  <a:lnTo>
                    <a:pt x="2683" y="8754"/>
                  </a:lnTo>
                  <a:lnTo>
                    <a:pt x="1074" y="9621"/>
                  </a:lnTo>
                  <a:lnTo>
                    <a:pt x="161" y="10272"/>
                  </a:lnTo>
                  <a:lnTo>
                    <a:pt x="1" y="10603"/>
                  </a:lnTo>
                  <a:lnTo>
                    <a:pt x="731" y="10660"/>
                  </a:lnTo>
                  <a:lnTo>
                    <a:pt x="948" y="10957"/>
                  </a:lnTo>
                  <a:lnTo>
                    <a:pt x="1587" y="10979"/>
                  </a:lnTo>
                  <a:lnTo>
                    <a:pt x="2158" y="10717"/>
                  </a:lnTo>
                  <a:lnTo>
                    <a:pt x="3059" y="10317"/>
                  </a:lnTo>
                  <a:lnTo>
                    <a:pt x="4212" y="9439"/>
                  </a:lnTo>
                  <a:lnTo>
                    <a:pt x="4874" y="8845"/>
                  </a:lnTo>
                  <a:lnTo>
                    <a:pt x="5764" y="8526"/>
                  </a:lnTo>
                  <a:lnTo>
                    <a:pt x="6335" y="8503"/>
                  </a:lnTo>
                  <a:lnTo>
                    <a:pt x="6415" y="8092"/>
                  </a:lnTo>
                  <a:lnTo>
                    <a:pt x="7077" y="7738"/>
                  </a:lnTo>
                  <a:lnTo>
                    <a:pt x="8069" y="7099"/>
                  </a:lnTo>
                  <a:lnTo>
                    <a:pt x="8674" y="6677"/>
                  </a:lnTo>
                  <a:lnTo>
                    <a:pt x="8971" y="6312"/>
                  </a:lnTo>
                  <a:lnTo>
                    <a:pt x="9039" y="5935"/>
                  </a:lnTo>
                  <a:lnTo>
                    <a:pt x="8241" y="6300"/>
                  </a:lnTo>
                  <a:close/>
                  <a:moveTo>
                    <a:pt x="12475" y="1576"/>
                  </a:moveTo>
                  <a:lnTo>
                    <a:pt x="12737" y="754"/>
                  </a:lnTo>
                  <a:lnTo>
                    <a:pt x="12303" y="514"/>
                  </a:lnTo>
                  <a:lnTo>
                    <a:pt x="12189" y="1"/>
                  </a:lnTo>
                  <a:lnTo>
                    <a:pt x="11858" y="69"/>
                  </a:lnTo>
                  <a:lnTo>
                    <a:pt x="11801" y="731"/>
                  </a:lnTo>
                  <a:lnTo>
                    <a:pt x="11915" y="1541"/>
                  </a:lnTo>
                  <a:lnTo>
                    <a:pt x="12041" y="1929"/>
                  </a:lnTo>
                  <a:lnTo>
                    <a:pt x="11915" y="2089"/>
                  </a:lnTo>
                  <a:lnTo>
                    <a:pt x="11824" y="2717"/>
                  </a:lnTo>
                  <a:lnTo>
                    <a:pt x="11482" y="3299"/>
                  </a:lnTo>
                  <a:lnTo>
                    <a:pt x="10888" y="4018"/>
                  </a:lnTo>
                  <a:lnTo>
                    <a:pt x="10135" y="4326"/>
                  </a:lnTo>
                  <a:lnTo>
                    <a:pt x="9884" y="4668"/>
                  </a:lnTo>
                  <a:lnTo>
                    <a:pt x="10420" y="5022"/>
                  </a:lnTo>
                  <a:lnTo>
                    <a:pt x="10306" y="5524"/>
                  </a:lnTo>
                  <a:lnTo>
                    <a:pt x="9313" y="6255"/>
                  </a:lnTo>
                  <a:lnTo>
                    <a:pt x="9519" y="6380"/>
                  </a:lnTo>
                  <a:lnTo>
                    <a:pt x="9462" y="6608"/>
                  </a:lnTo>
                  <a:lnTo>
                    <a:pt x="10306" y="6255"/>
                  </a:lnTo>
                  <a:lnTo>
                    <a:pt x="11139" y="5650"/>
                  </a:lnTo>
                  <a:lnTo>
                    <a:pt x="11790" y="5171"/>
                  </a:lnTo>
                  <a:lnTo>
                    <a:pt x="12018" y="4999"/>
                  </a:lnTo>
                  <a:lnTo>
                    <a:pt x="12223" y="4611"/>
                  </a:lnTo>
                  <a:lnTo>
                    <a:pt x="12623" y="4326"/>
                  </a:lnTo>
                  <a:lnTo>
                    <a:pt x="13171" y="4360"/>
                  </a:lnTo>
                  <a:lnTo>
                    <a:pt x="13764" y="3812"/>
                  </a:lnTo>
                  <a:lnTo>
                    <a:pt x="14494" y="3002"/>
                  </a:lnTo>
                  <a:lnTo>
                    <a:pt x="14198" y="2888"/>
                  </a:lnTo>
                  <a:lnTo>
                    <a:pt x="13536" y="3242"/>
                  </a:lnTo>
                  <a:lnTo>
                    <a:pt x="13079" y="3173"/>
                  </a:lnTo>
                  <a:lnTo>
                    <a:pt x="12669" y="2877"/>
                  </a:lnTo>
                  <a:lnTo>
                    <a:pt x="12999" y="2169"/>
                  </a:lnTo>
                  <a:lnTo>
                    <a:pt x="12828" y="1918"/>
                  </a:lnTo>
                  <a:lnTo>
                    <a:pt x="12406" y="2546"/>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43" name="Google Shape;1443;p37"/>
            <p:cNvSpPr/>
            <p:nvPr/>
          </p:nvSpPr>
          <p:spPr>
            <a:xfrm>
              <a:off x="4746775" y="2513250"/>
              <a:ext cx="147250" cy="221150"/>
            </a:xfrm>
            <a:custGeom>
              <a:rect b="b" l="l" r="r" t="t"/>
              <a:pathLst>
                <a:path extrusionOk="0" h="8846" w="5890">
                  <a:moveTo>
                    <a:pt x="5251" y="4794"/>
                  </a:moveTo>
                  <a:lnTo>
                    <a:pt x="5547" y="4509"/>
                  </a:lnTo>
                  <a:lnTo>
                    <a:pt x="5661" y="4246"/>
                  </a:lnTo>
                  <a:lnTo>
                    <a:pt x="5890" y="3710"/>
                  </a:lnTo>
                  <a:lnTo>
                    <a:pt x="5867" y="3504"/>
                  </a:lnTo>
                  <a:lnTo>
                    <a:pt x="5570" y="3390"/>
                  </a:lnTo>
                  <a:lnTo>
                    <a:pt x="5342" y="3093"/>
                  </a:lnTo>
                  <a:lnTo>
                    <a:pt x="4931" y="2568"/>
                  </a:lnTo>
                  <a:lnTo>
                    <a:pt x="4463" y="2409"/>
                  </a:lnTo>
                  <a:lnTo>
                    <a:pt x="3881" y="2283"/>
                  </a:lnTo>
                  <a:lnTo>
                    <a:pt x="3402" y="1952"/>
                  </a:lnTo>
                  <a:lnTo>
                    <a:pt x="2991" y="1336"/>
                  </a:lnTo>
                  <a:lnTo>
                    <a:pt x="2592" y="1336"/>
                  </a:lnTo>
                  <a:lnTo>
                    <a:pt x="2580" y="1929"/>
                  </a:lnTo>
                  <a:lnTo>
                    <a:pt x="2740" y="2055"/>
                  </a:lnTo>
                  <a:lnTo>
                    <a:pt x="2398" y="2238"/>
                  </a:lnTo>
                  <a:lnTo>
                    <a:pt x="2432" y="2603"/>
                  </a:lnTo>
                  <a:lnTo>
                    <a:pt x="2238" y="2979"/>
                  </a:lnTo>
                  <a:lnTo>
                    <a:pt x="2249" y="3344"/>
                  </a:lnTo>
                  <a:lnTo>
                    <a:pt x="2660" y="3995"/>
                  </a:lnTo>
                  <a:lnTo>
                    <a:pt x="2295" y="5798"/>
                  </a:lnTo>
                  <a:lnTo>
                    <a:pt x="1" y="6711"/>
                  </a:lnTo>
                  <a:lnTo>
                    <a:pt x="743" y="8217"/>
                  </a:lnTo>
                  <a:lnTo>
                    <a:pt x="1039" y="8845"/>
                  </a:lnTo>
                  <a:lnTo>
                    <a:pt x="1393" y="8800"/>
                  </a:lnTo>
                  <a:lnTo>
                    <a:pt x="1907" y="8480"/>
                  </a:lnTo>
                  <a:lnTo>
                    <a:pt x="2352" y="8571"/>
                  </a:lnTo>
                  <a:lnTo>
                    <a:pt x="2706" y="8309"/>
                  </a:lnTo>
                  <a:lnTo>
                    <a:pt x="2671" y="7955"/>
                  </a:lnTo>
                  <a:lnTo>
                    <a:pt x="2980" y="7727"/>
                  </a:lnTo>
                  <a:lnTo>
                    <a:pt x="3459" y="7727"/>
                  </a:lnTo>
                  <a:lnTo>
                    <a:pt x="3630" y="7544"/>
                  </a:lnTo>
                  <a:lnTo>
                    <a:pt x="3664" y="7099"/>
                  </a:lnTo>
                  <a:lnTo>
                    <a:pt x="4132" y="6757"/>
                  </a:lnTo>
                  <a:lnTo>
                    <a:pt x="4497" y="6757"/>
                  </a:lnTo>
                  <a:lnTo>
                    <a:pt x="4554" y="6643"/>
                  </a:lnTo>
                  <a:lnTo>
                    <a:pt x="4417" y="6049"/>
                  </a:lnTo>
                  <a:lnTo>
                    <a:pt x="4497" y="5593"/>
                  </a:lnTo>
                  <a:lnTo>
                    <a:pt x="4646" y="5376"/>
                  </a:lnTo>
                  <a:lnTo>
                    <a:pt x="4999" y="5421"/>
                  </a:lnTo>
                  <a:close/>
                  <a:moveTo>
                    <a:pt x="2877" y="457"/>
                  </a:moveTo>
                  <a:lnTo>
                    <a:pt x="2911" y="81"/>
                  </a:lnTo>
                  <a:lnTo>
                    <a:pt x="2808" y="1"/>
                  </a:lnTo>
                  <a:lnTo>
                    <a:pt x="2626" y="309"/>
                  </a:lnTo>
                  <a:lnTo>
                    <a:pt x="2808" y="628"/>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44" name="Google Shape;1444;p37"/>
            <p:cNvSpPr/>
            <p:nvPr/>
          </p:nvSpPr>
          <p:spPr>
            <a:xfrm>
              <a:off x="4893150" y="2268750"/>
              <a:ext cx="296175" cy="305875"/>
            </a:xfrm>
            <a:custGeom>
              <a:rect b="b" l="l" r="r" t="t"/>
              <a:pathLst>
                <a:path extrusionOk="0" h="12235" w="11847">
                  <a:moveTo>
                    <a:pt x="11846" y="1518"/>
                  </a:moveTo>
                  <a:lnTo>
                    <a:pt x="10500" y="1142"/>
                  </a:lnTo>
                  <a:lnTo>
                    <a:pt x="10089" y="434"/>
                  </a:lnTo>
                  <a:lnTo>
                    <a:pt x="9415" y="0"/>
                  </a:lnTo>
                  <a:lnTo>
                    <a:pt x="9016" y="103"/>
                  </a:lnTo>
                  <a:lnTo>
                    <a:pt x="8674" y="274"/>
                  </a:lnTo>
                  <a:lnTo>
                    <a:pt x="7852" y="388"/>
                  </a:lnTo>
                  <a:lnTo>
                    <a:pt x="7087" y="571"/>
                  </a:lnTo>
                  <a:lnTo>
                    <a:pt x="6745" y="971"/>
                  </a:lnTo>
                  <a:lnTo>
                    <a:pt x="7019" y="1370"/>
                  </a:lnTo>
                  <a:lnTo>
                    <a:pt x="7224" y="1826"/>
                  </a:lnTo>
                  <a:lnTo>
                    <a:pt x="6939" y="2214"/>
                  </a:lnTo>
                  <a:lnTo>
                    <a:pt x="7053" y="2568"/>
                  </a:lnTo>
                  <a:lnTo>
                    <a:pt x="6916" y="2899"/>
                  </a:lnTo>
                  <a:lnTo>
                    <a:pt x="6197" y="2876"/>
                  </a:lnTo>
                  <a:lnTo>
                    <a:pt x="6619" y="3470"/>
                  </a:lnTo>
                  <a:lnTo>
                    <a:pt x="6197" y="3698"/>
                  </a:lnTo>
                  <a:lnTo>
                    <a:pt x="5980" y="4246"/>
                  </a:lnTo>
                  <a:lnTo>
                    <a:pt x="6140" y="4782"/>
                  </a:lnTo>
                  <a:lnTo>
                    <a:pt x="5889" y="5045"/>
                  </a:lnTo>
                  <a:lnTo>
                    <a:pt x="5592" y="4953"/>
                  </a:lnTo>
                  <a:lnTo>
                    <a:pt x="5022" y="5079"/>
                  </a:lnTo>
                  <a:lnTo>
                    <a:pt x="4999" y="5330"/>
                  </a:lnTo>
                  <a:lnTo>
                    <a:pt x="4428" y="5330"/>
                  </a:lnTo>
                  <a:lnTo>
                    <a:pt x="4097" y="5844"/>
                  </a:lnTo>
                  <a:lnTo>
                    <a:pt x="4212" y="6608"/>
                  </a:lnTo>
                  <a:lnTo>
                    <a:pt x="3264" y="6985"/>
                  </a:lnTo>
                  <a:lnTo>
                    <a:pt x="2728" y="6905"/>
                  </a:lnTo>
                  <a:lnTo>
                    <a:pt x="2602" y="7110"/>
                  </a:lnTo>
                  <a:lnTo>
                    <a:pt x="2123" y="6996"/>
                  </a:lnTo>
                  <a:lnTo>
                    <a:pt x="1370" y="7122"/>
                  </a:lnTo>
                  <a:lnTo>
                    <a:pt x="0" y="6665"/>
                  </a:lnTo>
                  <a:lnTo>
                    <a:pt x="457" y="7133"/>
                  </a:lnTo>
                  <a:lnTo>
                    <a:pt x="856" y="7692"/>
                  </a:lnTo>
                  <a:lnTo>
                    <a:pt x="1655" y="8080"/>
                  </a:lnTo>
                  <a:lnTo>
                    <a:pt x="1804" y="8891"/>
                  </a:lnTo>
                  <a:lnTo>
                    <a:pt x="2192" y="9028"/>
                  </a:lnTo>
                  <a:lnTo>
                    <a:pt x="2317" y="9450"/>
                  </a:lnTo>
                  <a:lnTo>
                    <a:pt x="1256" y="9918"/>
                  </a:lnTo>
                  <a:lnTo>
                    <a:pt x="1085" y="10968"/>
                  </a:lnTo>
                  <a:lnTo>
                    <a:pt x="2169" y="10842"/>
                  </a:lnTo>
                  <a:lnTo>
                    <a:pt x="3447" y="10831"/>
                  </a:lnTo>
                  <a:lnTo>
                    <a:pt x="4851" y="10659"/>
                  </a:lnTo>
                  <a:lnTo>
                    <a:pt x="5558" y="11344"/>
                  </a:lnTo>
                  <a:lnTo>
                    <a:pt x="5855" y="11995"/>
                  </a:lnTo>
                  <a:lnTo>
                    <a:pt x="6448" y="12234"/>
                  </a:lnTo>
                  <a:lnTo>
                    <a:pt x="6905" y="11629"/>
                  </a:lnTo>
                  <a:lnTo>
                    <a:pt x="8617" y="11629"/>
                  </a:lnTo>
                  <a:lnTo>
                    <a:pt x="8366" y="10842"/>
                  </a:lnTo>
                  <a:lnTo>
                    <a:pt x="7863" y="10386"/>
                  </a:lnTo>
                  <a:lnTo>
                    <a:pt x="7681" y="9689"/>
                  </a:lnTo>
                  <a:lnTo>
                    <a:pt x="7110" y="9279"/>
                  </a:lnTo>
                  <a:lnTo>
                    <a:pt x="7806" y="8331"/>
                  </a:lnTo>
                  <a:lnTo>
                    <a:pt x="8719" y="8411"/>
                  </a:lnTo>
                  <a:lnTo>
                    <a:pt x="9358" y="7453"/>
                  </a:lnTo>
                  <a:lnTo>
                    <a:pt x="9667" y="6528"/>
                  </a:lnTo>
                  <a:lnTo>
                    <a:pt x="10214" y="5627"/>
                  </a:lnTo>
                  <a:lnTo>
                    <a:pt x="10077" y="4988"/>
                  </a:lnTo>
                  <a:lnTo>
                    <a:pt x="10602" y="4451"/>
                  </a:lnTo>
                  <a:lnTo>
                    <a:pt x="9895" y="4018"/>
                  </a:lnTo>
                  <a:lnTo>
                    <a:pt x="9473" y="3401"/>
                  </a:lnTo>
                  <a:lnTo>
                    <a:pt x="9016" y="2602"/>
                  </a:lnTo>
                  <a:lnTo>
                    <a:pt x="9290" y="2203"/>
                  </a:lnTo>
                  <a:lnTo>
                    <a:pt x="10500" y="2431"/>
                  </a:lnTo>
                  <a:lnTo>
                    <a:pt x="11321" y="2283"/>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45" name="Google Shape;1445;p37"/>
            <p:cNvSpPr/>
            <p:nvPr/>
          </p:nvSpPr>
          <p:spPr>
            <a:xfrm>
              <a:off x="2063775" y="2894125"/>
              <a:ext cx="114150" cy="54250"/>
            </a:xfrm>
            <a:custGeom>
              <a:rect b="b" l="l" r="r" t="t"/>
              <a:pathLst>
                <a:path extrusionOk="0" h="2170" w="4566">
                  <a:moveTo>
                    <a:pt x="4508" y="857"/>
                  </a:moveTo>
                  <a:lnTo>
                    <a:pt x="4223" y="594"/>
                  </a:lnTo>
                  <a:lnTo>
                    <a:pt x="3972" y="321"/>
                  </a:lnTo>
                  <a:lnTo>
                    <a:pt x="3618" y="172"/>
                  </a:lnTo>
                  <a:lnTo>
                    <a:pt x="3173" y="138"/>
                  </a:lnTo>
                  <a:lnTo>
                    <a:pt x="3219" y="58"/>
                  </a:lnTo>
                  <a:lnTo>
                    <a:pt x="2774" y="1"/>
                  </a:lnTo>
                  <a:lnTo>
                    <a:pt x="2489" y="263"/>
                  </a:lnTo>
                  <a:lnTo>
                    <a:pt x="1998" y="446"/>
                  </a:lnTo>
                  <a:lnTo>
                    <a:pt x="1633" y="674"/>
                  </a:lnTo>
                  <a:lnTo>
                    <a:pt x="1256" y="754"/>
                  </a:lnTo>
                  <a:lnTo>
                    <a:pt x="1039" y="526"/>
                  </a:lnTo>
                  <a:lnTo>
                    <a:pt x="971" y="594"/>
                  </a:lnTo>
                  <a:lnTo>
                    <a:pt x="640" y="549"/>
                  </a:lnTo>
                  <a:lnTo>
                    <a:pt x="663" y="366"/>
                  </a:lnTo>
                  <a:lnTo>
                    <a:pt x="400" y="35"/>
                  </a:lnTo>
                  <a:lnTo>
                    <a:pt x="81" y="127"/>
                  </a:lnTo>
                  <a:lnTo>
                    <a:pt x="69" y="480"/>
                  </a:lnTo>
                  <a:lnTo>
                    <a:pt x="229" y="629"/>
                  </a:lnTo>
                  <a:lnTo>
                    <a:pt x="115" y="720"/>
                  </a:lnTo>
                  <a:lnTo>
                    <a:pt x="126" y="891"/>
                  </a:lnTo>
                  <a:lnTo>
                    <a:pt x="58" y="1085"/>
                  </a:lnTo>
                  <a:lnTo>
                    <a:pt x="1" y="1256"/>
                  </a:lnTo>
                  <a:lnTo>
                    <a:pt x="81" y="1393"/>
                  </a:lnTo>
                  <a:lnTo>
                    <a:pt x="126" y="1199"/>
                  </a:lnTo>
                  <a:lnTo>
                    <a:pt x="469" y="1199"/>
                  </a:lnTo>
                  <a:lnTo>
                    <a:pt x="663" y="1291"/>
                  </a:lnTo>
                  <a:lnTo>
                    <a:pt x="994" y="1370"/>
                  </a:lnTo>
                  <a:lnTo>
                    <a:pt x="1142" y="1724"/>
                  </a:lnTo>
                  <a:lnTo>
                    <a:pt x="1393" y="1781"/>
                  </a:lnTo>
                  <a:lnTo>
                    <a:pt x="1507" y="1621"/>
                  </a:lnTo>
                  <a:lnTo>
                    <a:pt x="1621" y="2169"/>
                  </a:lnTo>
                  <a:lnTo>
                    <a:pt x="1998" y="2124"/>
                  </a:lnTo>
                  <a:lnTo>
                    <a:pt x="2123" y="1998"/>
                  </a:lnTo>
                  <a:lnTo>
                    <a:pt x="2340" y="1861"/>
                  </a:lnTo>
                  <a:lnTo>
                    <a:pt x="1975" y="1382"/>
                  </a:lnTo>
                  <a:lnTo>
                    <a:pt x="2066" y="1199"/>
                  </a:lnTo>
                  <a:lnTo>
                    <a:pt x="2249" y="1154"/>
                  </a:lnTo>
                  <a:lnTo>
                    <a:pt x="2580" y="925"/>
                  </a:lnTo>
                  <a:lnTo>
                    <a:pt x="2751" y="606"/>
                  </a:lnTo>
                  <a:lnTo>
                    <a:pt x="3105" y="549"/>
                  </a:lnTo>
                  <a:lnTo>
                    <a:pt x="3493" y="811"/>
                  </a:lnTo>
                  <a:lnTo>
                    <a:pt x="3630" y="1108"/>
                  </a:lnTo>
                  <a:lnTo>
                    <a:pt x="3835" y="1165"/>
                  </a:lnTo>
                  <a:lnTo>
                    <a:pt x="3618" y="1405"/>
                  </a:lnTo>
                  <a:lnTo>
                    <a:pt x="3767" y="1907"/>
                  </a:lnTo>
                  <a:lnTo>
                    <a:pt x="4018" y="2169"/>
                  </a:lnTo>
                  <a:lnTo>
                    <a:pt x="4143" y="1724"/>
                  </a:lnTo>
                  <a:lnTo>
                    <a:pt x="4406" y="1793"/>
                  </a:lnTo>
                  <a:lnTo>
                    <a:pt x="4566" y="1519"/>
                  </a:lnTo>
                  <a:lnTo>
                    <a:pt x="4406" y="982"/>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46" name="Google Shape;1446;p37"/>
            <p:cNvSpPr/>
            <p:nvPr/>
          </p:nvSpPr>
          <p:spPr>
            <a:xfrm>
              <a:off x="2091450" y="3113250"/>
              <a:ext cx="264225" cy="415150"/>
            </a:xfrm>
            <a:custGeom>
              <a:rect b="b" l="l" r="r" t="t"/>
              <a:pathLst>
                <a:path extrusionOk="0" h="16606" w="10569">
                  <a:moveTo>
                    <a:pt x="9222" y="3858"/>
                  </a:moveTo>
                  <a:lnTo>
                    <a:pt x="8811" y="3367"/>
                  </a:lnTo>
                  <a:lnTo>
                    <a:pt x="8560" y="3356"/>
                  </a:lnTo>
                  <a:lnTo>
                    <a:pt x="9062" y="2431"/>
                  </a:lnTo>
                  <a:lnTo>
                    <a:pt x="8434" y="1998"/>
                  </a:lnTo>
                  <a:lnTo>
                    <a:pt x="7966" y="2089"/>
                  </a:lnTo>
                  <a:lnTo>
                    <a:pt x="7670" y="1929"/>
                  </a:lnTo>
                  <a:lnTo>
                    <a:pt x="7236" y="2169"/>
                  </a:lnTo>
                  <a:lnTo>
                    <a:pt x="6631" y="2055"/>
                  </a:lnTo>
                  <a:lnTo>
                    <a:pt x="6152" y="1107"/>
                  </a:lnTo>
                  <a:lnTo>
                    <a:pt x="5764" y="856"/>
                  </a:lnTo>
                  <a:lnTo>
                    <a:pt x="5513" y="434"/>
                  </a:lnTo>
                  <a:lnTo>
                    <a:pt x="4976" y="1"/>
                  </a:lnTo>
                  <a:lnTo>
                    <a:pt x="4771" y="92"/>
                  </a:lnTo>
                  <a:lnTo>
                    <a:pt x="4885" y="788"/>
                  </a:lnTo>
                  <a:lnTo>
                    <a:pt x="4634" y="1370"/>
                  </a:lnTo>
                  <a:lnTo>
                    <a:pt x="3778" y="2329"/>
                  </a:lnTo>
                  <a:lnTo>
                    <a:pt x="2831" y="2682"/>
                  </a:lnTo>
                  <a:lnTo>
                    <a:pt x="2352" y="3470"/>
                  </a:lnTo>
                  <a:lnTo>
                    <a:pt x="2226" y="4086"/>
                  </a:lnTo>
                  <a:lnTo>
                    <a:pt x="1781" y="4451"/>
                  </a:lnTo>
                  <a:lnTo>
                    <a:pt x="1427" y="3995"/>
                  </a:lnTo>
                  <a:lnTo>
                    <a:pt x="1096" y="3892"/>
                  </a:lnTo>
                  <a:lnTo>
                    <a:pt x="777" y="3972"/>
                  </a:lnTo>
                  <a:lnTo>
                    <a:pt x="742" y="3641"/>
                  </a:lnTo>
                  <a:lnTo>
                    <a:pt x="959" y="3424"/>
                  </a:lnTo>
                  <a:lnTo>
                    <a:pt x="857" y="3036"/>
                  </a:lnTo>
                  <a:lnTo>
                    <a:pt x="229" y="3607"/>
                  </a:lnTo>
                  <a:lnTo>
                    <a:pt x="1" y="4257"/>
                  </a:lnTo>
                  <a:lnTo>
                    <a:pt x="434" y="5125"/>
                  </a:lnTo>
                  <a:lnTo>
                    <a:pt x="183" y="5524"/>
                  </a:lnTo>
                  <a:lnTo>
                    <a:pt x="777" y="5889"/>
                  </a:lnTo>
                  <a:lnTo>
                    <a:pt x="1416" y="6483"/>
                  </a:lnTo>
                  <a:lnTo>
                    <a:pt x="1701" y="7156"/>
                  </a:lnTo>
                  <a:lnTo>
                    <a:pt x="2043" y="7567"/>
                  </a:lnTo>
                  <a:lnTo>
                    <a:pt x="2899" y="9381"/>
                  </a:lnTo>
                  <a:lnTo>
                    <a:pt x="3778" y="11048"/>
                  </a:lnTo>
                  <a:lnTo>
                    <a:pt x="4554" y="12246"/>
                  </a:lnTo>
                  <a:lnTo>
                    <a:pt x="4440" y="12497"/>
                  </a:lnTo>
                  <a:lnTo>
                    <a:pt x="4839" y="13261"/>
                  </a:lnTo>
                  <a:lnTo>
                    <a:pt x="5490" y="13809"/>
                  </a:lnTo>
                  <a:lnTo>
                    <a:pt x="7019" y="14802"/>
                  </a:lnTo>
                  <a:lnTo>
                    <a:pt x="8674" y="15704"/>
                  </a:lnTo>
                  <a:lnTo>
                    <a:pt x="8777" y="16080"/>
                  </a:lnTo>
                  <a:lnTo>
                    <a:pt x="9621" y="16605"/>
                  </a:lnTo>
                  <a:lnTo>
                    <a:pt x="9998" y="16377"/>
                  </a:lnTo>
                  <a:lnTo>
                    <a:pt x="10180" y="15909"/>
                  </a:lnTo>
                  <a:lnTo>
                    <a:pt x="10568" y="14928"/>
                  </a:lnTo>
                  <a:lnTo>
                    <a:pt x="10180" y="14174"/>
                  </a:lnTo>
                  <a:lnTo>
                    <a:pt x="10329" y="13866"/>
                  </a:lnTo>
                  <a:lnTo>
                    <a:pt x="10157" y="13524"/>
                  </a:lnTo>
                  <a:lnTo>
                    <a:pt x="10431" y="13067"/>
                  </a:lnTo>
                  <a:lnTo>
                    <a:pt x="10386" y="12303"/>
                  </a:lnTo>
                  <a:lnTo>
                    <a:pt x="10374" y="11664"/>
                  </a:lnTo>
                  <a:lnTo>
                    <a:pt x="10534" y="11356"/>
                  </a:lnTo>
                  <a:lnTo>
                    <a:pt x="9747" y="9895"/>
                  </a:lnTo>
                  <a:lnTo>
                    <a:pt x="9324" y="10043"/>
                  </a:lnTo>
                  <a:lnTo>
                    <a:pt x="8948" y="9952"/>
                  </a:lnTo>
                  <a:lnTo>
                    <a:pt x="8914" y="8560"/>
                  </a:lnTo>
                  <a:lnTo>
                    <a:pt x="8286" y="9107"/>
                  </a:lnTo>
                  <a:lnTo>
                    <a:pt x="7590" y="9073"/>
                  </a:lnTo>
                  <a:lnTo>
                    <a:pt x="7270" y="8594"/>
                  </a:lnTo>
                  <a:lnTo>
                    <a:pt x="6734" y="8548"/>
                  </a:lnTo>
                  <a:lnTo>
                    <a:pt x="6882" y="8149"/>
                  </a:lnTo>
                  <a:lnTo>
                    <a:pt x="6414" y="7612"/>
                  </a:lnTo>
                  <a:lnTo>
                    <a:pt x="6038" y="6779"/>
                  </a:lnTo>
                  <a:lnTo>
                    <a:pt x="6255" y="6620"/>
                  </a:lnTo>
                  <a:lnTo>
                    <a:pt x="6243" y="6243"/>
                  </a:lnTo>
                  <a:lnTo>
                    <a:pt x="6711" y="5969"/>
                  </a:lnTo>
                  <a:lnTo>
                    <a:pt x="6608" y="5478"/>
                  </a:lnTo>
                  <a:lnTo>
                    <a:pt x="6791" y="5170"/>
                  </a:lnTo>
                  <a:lnTo>
                    <a:pt x="6848" y="4737"/>
                  </a:lnTo>
                  <a:lnTo>
                    <a:pt x="7738" y="4132"/>
                  </a:lnTo>
                  <a:lnTo>
                    <a:pt x="8389" y="3961"/>
                  </a:lnTo>
                  <a:lnTo>
                    <a:pt x="8491" y="3812"/>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47" name="Google Shape;1447;p37"/>
            <p:cNvSpPr/>
            <p:nvPr/>
          </p:nvSpPr>
          <p:spPr>
            <a:xfrm>
              <a:off x="6061750" y="2692150"/>
              <a:ext cx="189200" cy="293600"/>
            </a:xfrm>
            <a:custGeom>
              <a:rect b="b" l="l" r="r" t="t"/>
              <a:pathLst>
                <a:path extrusionOk="0" h="11744" w="7568">
                  <a:moveTo>
                    <a:pt x="7373" y="9164"/>
                  </a:moveTo>
                  <a:lnTo>
                    <a:pt x="7282" y="8833"/>
                  </a:lnTo>
                  <a:lnTo>
                    <a:pt x="7168" y="8377"/>
                  </a:lnTo>
                  <a:lnTo>
                    <a:pt x="6483" y="7943"/>
                  </a:lnTo>
                  <a:lnTo>
                    <a:pt x="6597" y="8651"/>
                  </a:lnTo>
                  <a:lnTo>
                    <a:pt x="6038" y="8673"/>
                  </a:lnTo>
                  <a:lnTo>
                    <a:pt x="5947" y="9073"/>
                  </a:lnTo>
                  <a:lnTo>
                    <a:pt x="5342" y="9312"/>
                  </a:lnTo>
                  <a:lnTo>
                    <a:pt x="5022" y="8913"/>
                  </a:lnTo>
                  <a:lnTo>
                    <a:pt x="4634" y="9255"/>
                  </a:lnTo>
                  <a:lnTo>
                    <a:pt x="4143" y="9506"/>
                  </a:lnTo>
                  <a:lnTo>
                    <a:pt x="3870" y="10271"/>
                  </a:lnTo>
                  <a:lnTo>
                    <a:pt x="4029" y="10545"/>
                  </a:lnTo>
                  <a:lnTo>
                    <a:pt x="4588" y="10031"/>
                  </a:lnTo>
                  <a:lnTo>
                    <a:pt x="4965" y="10077"/>
                  </a:lnTo>
                  <a:lnTo>
                    <a:pt x="5182" y="9689"/>
                  </a:lnTo>
                  <a:lnTo>
                    <a:pt x="5730" y="10111"/>
                  </a:lnTo>
                  <a:lnTo>
                    <a:pt x="5513" y="10556"/>
                  </a:lnTo>
                  <a:lnTo>
                    <a:pt x="5787" y="11218"/>
                  </a:lnTo>
                  <a:lnTo>
                    <a:pt x="6757" y="11743"/>
                  </a:lnTo>
                  <a:lnTo>
                    <a:pt x="6951" y="11310"/>
                  </a:lnTo>
                  <a:lnTo>
                    <a:pt x="6654" y="10648"/>
                  </a:lnTo>
                  <a:lnTo>
                    <a:pt x="6996" y="10180"/>
                  </a:lnTo>
                  <a:lnTo>
                    <a:pt x="7350" y="11093"/>
                  </a:lnTo>
                  <a:lnTo>
                    <a:pt x="7567" y="10271"/>
                  </a:lnTo>
                  <a:lnTo>
                    <a:pt x="7487" y="9769"/>
                  </a:lnTo>
                  <a:close/>
                  <a:moveTo>
                    <a:pt x="5296" y="7475"/>
                  </a:moveTo>
                  <a:lnTo>
                    <a:pt x="5296" y="6608"/>
                  </a:lnTo>
                  <a:lnTo>
                    <a:pt x="4782" y="7475"/>
                  </a:lnTo>
                  <a:lnTo>
                    <a:pt x="4862" y="6882"/>
                  </a:lnTo>
                  <a:lnTo>
                    <a:pt x="4429" y="6916"/>
                  </a:lnTo>
                  <a:lnTo>
                    <a:pt x="4383" y="7487"/>
                  </a:lnTo>
                  <a:lnTo>
                    <a:pt x="4212" y="7749"/>
                  </a:lnTo>
                  <a:lnTo>
                    <a:pt x="4075" y="7989"/>
                  </a:lnTo>
                  <a:lnTo>
                    <a:pt x="4611" y="8616"/>
                  </a:lnTo>
                  <a:lnTo>
                    <a:pt x="4840" y="8342"/>
                  </a:lnTo>
                  <a:lnTo>
                    <a:pt x="5045" y="7772"/>
                  </a:lnTo>
                  <a:close/>
                  <a:moveTo>
                    <a:pt x="1005" y="8342"/>
                  </a:moveTo>
                  <a:lnTo>
                    <a:pt x="1382" y="7715"/>
                  </a:lnTo>
                  <a:lnTo>
                    <a:pt x="1861" y="7224"/>
                  </a:lnTo>
                  <a:lnTo>
                    <a:pt x="1644" y="6482"/>
                  </a:lnTo>
                  <a:lnTo>
                    <a:pt x="1302" y="7372"/>
                  </a:lnTo>
                  <a:lnTo>
                    <a:pt x="891" y="8000"/>
                  </a:lnTo>
                  <a:lnTo>
                    <a:pt x="355" y="8571"/>
                  </a:lnTo>
                  <a:lnTo>
                    <a:pt x="1" y="9198"/>
                  </a:lnTo>
                  <a:close/>
                  <a:moveTo>
                    <a:pt x="3493" y="6003"/>
                  </a:moveTo>
                  <a:lnTo>
                    <a:pt x="3664" y="6437"/>
                  </a:lnTo>
                  <a:lnTo>
                    <a:pt x="3641" y="6905"/>
                  </a:lnTo>
                  <a:lnTo>
                    <a:pt x="3721" y="7315"/>
                  </a:lnTo>
                  <a:lnTo>
                    <a:pt x="4189" y="7053"/>
                  </a:lnTo>
                  <a:lnTo>
                    <a:pt x="4531" y="6665"/>
                  </a:lnTo>
                  <a:lnTo>
                    <a:pt x="4497" y="6288"/>
                  </a:lnTo>
                  <a:lnTo>
                    <a:pt x="3984" y="6288"/>
                  </a:lnTo>
                  <a:close/>
                  <a:moveTo>
                    <a:pt x="6346" y="5763"/>
                  </a:moveTo>
                  <a:lnTo>
                    <a:pt x="6083" y="5421"/>
                  </a:lnTo>
                  <a:lnTo>
                    <a:pt x="5319" y="5410"/>
                  </a:lnTo>
                  <a:lnTo>
                    <a:pt x="5889" y="6094"/>
                  </a:lnTo>
                  <a:lnTo>
                    <a:pt x="5924" y="6437"/>
                  </a:lnTo>
                  <a:lnTo>
                    <a:pt x="5456" y="6368"/>
                  </a:lnTo>
                  <a:lnTo>
                    <a:pt x="5627" y="6916"/>
                  </a:lnTo>
                  <a:lnTo>
                    <a:pt x="5867" y="6962"/>
                  </a:lnTo>
                  <a:lnTo>
                    <a:pt x="5969" y="7601"/>
                  </a:lnTo>
                  <a:lnTo>
                    <a:pt x="6323" y="7407"/>
                  </a:lnTo>
                  <a:lnTo>
                    <a:pt x="6083" y="6836"/>
                  </a:lnTo>
                  <a:lnTo>
                    <a:pt x="6026" y="6539"/>
                  </a:lnTo>
                  <a:lnTo>
                    <a:pt x="6665" y="6779"/>
                  </a:lnTo>
                  <a:close/>
                  <a:moveTo>
                    <a:pt x="3071" y="4942"/>
                  </a:moveTo>
                  <a:lnTo>
                    <a:pt x="2763" y="4611"/>
                  </a:lnTo>
                  <a:lnTo>
                    <a:pt x="2078" y="4576"/>
                  </a:lnTo>
                  <a:lnTo>
                    <a:pt x="2557" y="5261"/>
                  </a:lnTo>
                  <a:lnTo>
                    <a:pt x="2957" y="5718"/>
                  </a:lnTo>
                  <a:close/>
                  <a:moveTo>
                    <a:pt x="2158" y="0"/>
                  </a:moveTo>
                  <a:lnTo>
                    <a:pt x="1690" y="0"/>
                  </a:lnTo>
                  <a:lnTo>
                    <a:pt x="1564" y="833"/>
                  </a:lnTo>
                  <a:lnTo>
                    <a:pt x="1713" y="2237"/>
                  </a:lnTo>
                  <a:lnTo>
                    <a:pt x="1347" y="1952"/>
                  </a:lnTo>
                  <a:lnTo>
                    <a:pt x="1519" y="2808"/>
                  </a:lnTo>
                  <a:lnTo>
                    <a:pt x="1690" y="3207"/>
                  </a:lnTo>
                  <a:lnTo>
                    <a:pt x="2158" y="3743"/>
                  </a:lnTo>
                  <a:lnTo>
                    <a:pt x="2215" y="3412"/>
                  </a:lnTo>
                  <a:lnTo>
                    <a:pt x="2477" y="3606"/>
                  </a:lnTo>
                  <a:lnTo>
                    <a:pt x="2260" y="3846"/>
                  </a:lnTo>
                  <a:lnTo>
                    <a:pt x="2272" y="4223"/>
                  </a:lnTo>
                  <a:lnTo>
                    <a:pt x="2694" y="4417"/>
                  </a:lnTo>
                  <a:lnTo>
                    <a:pt x="3402" y="4291"/>
                  </a:lnTo>
                  <a:lnTo>
                    <a:pt x="3972" y="4839"/>
                  </a:lnTo>
                  <a:lnTo>
                    <a:pt x="4132" y="4497"/>
                  </a:lnTo>
                  <a:lnTo>
                    <a:pt x="4486" y="4976"/>
                  </a:lnTo>
                  <a:lnTo>
                    <a:pt x="5170" y="5421"/>
                  </a:lnTo>
                  <a:lnTo>
                    <a:pt x="5205" y="5010"/>
                  </a:lnTo>
                  <a:lnTo>
                    <a:pt x="4919" y="4782"/>
                  </a:lnTo>
                  <a:lnTo>
                    <a:pt x="4931" y="4291"/>
                  </a:lnTo>
                  <a:lnTo>
                    <a:pt x="3858" y="3778"/>
                  </a:lnTo>
                  <a:lnTo>
                    <a:pt x="3527" y="3892"/>
                  </a:lnTo>
                  <a:lnTo>
                    <a:pt x="3093" y="3800"/>
                  </a:lnTo>
                  <a:lnTo>
                    <a:pt x="2808" y="3070"/>
                  </a:lnTo>
                  <a:lnTo>
                    <a:pt x="2820" y="2340"/>
                  </a:lnTo>
                  <a:lnTo>
                    <a:pt x="3242" y="2043"/>
                  </a:lnTo>
                  <a:lnTo>
                    <a:pt x="3333" y="1278"/>
                  </a:lnTo>
                  <a:lnTo>
                    <a:pt x="2945" y="628"/>
                  </a:lnTo>
                  <a:lnTo>
                    <a:pt x="3002" y="251"/>
                  </a:lnTo>
                  <a:lnTo>
                    <a:pt x="2899" y="23"/>
                  </a:lnTo>
                  <a:lnTo>
                    <a:pt x="2683" y="251"/>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48" name="Google Shape;1448;p37"/>
            <p:cNvSpPr/>
            <p:nvPr/>
          </p:nvSpPr>
          <p:spPr>
            <a:xfrm>
              <a:off x="6537350" y="3168875"/>
              <a:ext cx="304175" cy="184900"/>
            </a:xfrm>
            <a:custGeom>
              <a:rect b="b" l="l" r="r" t="t"/>
              <a:pathLst>
                <a:path extrusionOk="0" h="7396" w="12167">
                  <a:moveTo>
                    <a:pt x="12041" y="3927"/>
                  </a:moveTo>
                  <a:lnTo>
                    <a:pt x="12166" y="3676"/>
                  </a:lnTo>
                  <a:lnTo>
                    <a:pt x="11824" y="3356"/>
                  </a:lnTo>
                  <a:lnTo>
                    <a:pt x="11470" y="2785"/>
                  </a:lnTo>
                  <a:lnTo>
                    <a:pt x="11242" y="2569"/>
                  </a:lnTo>
                  <a:lnTo>
                    <a:pt x="11173" y="2306"/>
                  </a:lnTo>
                  <a:lnTo>
                    <a:pt x="11059" y="2397"/>
                  </a:lnTo>
                  <a:lnTo>
                    <a:pt x="11185" y="3082"/>
                  </a:lnTo>
                  <a:lnTo>
                    <a:pt x="11493" y="3653"/>
                  </a:lnTo>
                  <a:lnTo>
                    <a:pt x="11813" y="4018"/>
                  </a:lnTo>
                  <a:close/>
                  <a:moveTo>
                    <a:pt x="9017" y="2706"/>
                  </a:moveTo>
                  <a:lnTo>
                    <a:pt x="9313" y="2146"/>
                  </a:lnTo>
                  <a:lnTo>
                    <a:pt x="9370" y="1644"/>
                  </a:lnTo>
                  <a:lnTo>
                    <a:pt x="9211" y="1507"/>
                  </a:lnTo>
                  <a:lnTo>
                    <a:pt x="8731" y="1519"/>
                  </a:lnTo>
                  <a:lnTo>
                    <a:pt x="8788" y="2044"/>
                  </a:lnTo>
                  <a:lnTo>
                    <a:pt x="8320" y="2375"/>
                  </a:lnTo>
                  <a:lnTo>
                    <a:pt x="8069" y="2683"/>
                  </a:lnTo>
                  <a:lnTo>
                    <a:pt x="7613" y="2763"/>
                  </a:lnTo>
                  <a:lnTo>
                    <a:pt x="7556" y="2272"/>
                  </a:lnTo>
                  <a:lnTo>
                    <a:pt x="7442" y="2283"/>
                  </a:lnTo>
                  <a:lnTo>
                    <a:pt x="7305" y="2728"/>
                  </a:lnTo>
                  <a:lnTo>
                    <a:pt x="6860" y="2797"/>
                  </a:lnTo>
                  <a:lnTo>
                    <a:pt x="6152" y="2671"/>
                  </a:lnTo>
                  <a:lnTo>
                    <a:pt x="6061" y="2945"/>
                  </a:lnTo>
                  <a:lnTo>
                    <a:pt x="6506" y="3196"/>
                  </a:lnTo>
                  <a:lnTo>
                    <a:pt x="7145" y="3470"/>
                  </a:lnTo>
                  <a:lnTo>
                    <a:pt x="7556" y="3470"/>
                  </a:lnTo>
                  <a:lnTo>
                    <a:pt x="7989" y="3253"/>
                  </a:lnTo>
                  <a:lnTo>
                    <a:pt x="8446" y="3025"/>
                  </a:lnTo>
                  <a:lnTo>
                    <a:pt x="8583" y="2774"/>
                  </a:lnTo>
                  <a:close/>
                  <a:moveTo>
                    <a:pt x="5045" y="4440"/>
                  </a:moveTo>
                  <a:lnTo>
                    <a:pt x="4920" y="3824"/>
                  </a:lnTo>
                  <a:lnTo>
                    <a:pt x="5661" y="3733"/>
                  </a:lnTo>
                  <a:lnTo>
                    <a:pt x="5502" y="3253"/>
                  </a:lnTo>
                  <a:lnTo>
                    <a:pt x="4212" y="2683"/>
                  </a:lnTo>
                  <a:lnTo>
                    <a:pt x="4121" y="2158"/>
                  </a:lnTo>
                  <a:lnTo>
                    <a:pt x="3710" y="1701"/>
                  </a:lnTo>
                  <a:lnTo>
                    <a:pt x="3185" y="1233"/>
                  </a:lnTo>
                  <a:lnTo>
                    <a:pt x="1724" y="720"/>
                  </a:lnTo>
                  <a:lnTo>
                    <a:pt x="355" y="92"/>
                  </a:lnTo>
                  <a:lnTo>
                    <a:pt x="218" y="3048"/>
                  </a:lnTo>
                  <a:lnTo>
                    <a:pt x="1" y="6015"/>
                  </a:lnTo>
                  <a:lnTo>
                    <a:pt x="811" y="6038"/>
                  </a:lnTo>
                  <a:lnTo>
                    <a:pt x="1256" y="6198"/>
                  </a:lnTo>
                  <a:lnTo>
                    <a:pt x="1907" y="5878"/>
                  </a:lnTo>
                  <a:lnTo>
                    <a:pt x="1873" y="5216"/>
                  </a:lnTo>
                  <a:lnTo>
                    <a:pt x="2386" y="4908"/>
                  </a:lnTo>
                  <a:lnTo>
                    <a:pt x="3082" y="4657"/>
                  </a:lnTo>
                  <a:lnTo>
                    <a:pt x="4075" y="5056"/>
                  </a:lnTo>
                  <a:lnTo>
                    <a:pt x="4417" y="5855"/>
                  </a:lnTo>
                  <a:lnTo>
                    <a:pt x="4840" y="6357"/>
                  </a:lnTo>
                  <a:lnTo>
                    <a:pt x="5387" y="6928"/>
                  </a:lnTo>
                  <a:lnTo>
                    <a:pt x="6175" y="7065"/>
                  </a:lnTo>
                  <a:lnTo>
                    <a:pt x="6860" y="7168"/>
                  </a:lnTo>
                  <a:lnTo>
                    <a:pt x="7019" y="7396"/>
                  </a:lnTo>
                  <a:lnTo>
                    <a:pt x="7556" y="7339"/>
                  </a:lnTo>
                  <a:lnTo>
                    <a:pt x="7670" y="7076"/>
                  </a:lnTo>
                  <a:lnTo>
                    <a:pt x="6871" y="6700"/>
                  </a:lnTo>
                  <a:lnTo>
                    <a:pt x="7134" y="6529"/>
                  </a:lnTo>
                  <a:lnTo>
                    <a:pt x="6529" y="6369"/>
                  </a:lnTo>
                  <a:lnTo>
                    <a:pt x="6609" y="5969"/>
                  </a:lnTo>
                  <a:lnTo>
                    <a:pt x="6152" y="5992"/>
                  </a:lnTo>
                  <a:lnTo>
                    <a:pt x="5718" y="5022"/>
                  </a:lnTo>
                  <a:close/>
                  <a:moveTo>
                    <a:pt x="9998" y="1815"/>
                  </a:moveTo>
                  <a:lnTo>
                    <a:pt x="9930" y="1348"/>
                  </a:lnTo>
                  <a:lnTo>
                    <a:pt x="9644" y="1051"/>
                  </a:lnTo>
                  <a:lnTo>
                    <a:pt x="9348" y="674"/>
                  </a:lnTo>
                  <a:lnTo>
                    <a:pt x="9017" y="457"/>
                  </a:lnTo>
                  <a:lnTo>
                    <a:pt x="8743" y="263"/>
                  </a:lnTo>
                  <a:lnTo>
                    <a:pt x="8332" y="1"/>
                  </a:lnTo>
                  <a:lnTo>
                    <a:pt x="8104" y="218"/>
                  </a:lnTo>
                  <a:lnTo>
                    <a:pt x="8663" y="492"/>
                  </a:lnTo>
                  <a:lnTo>
                    <a:pt x="9096" y="880"/>
                  </a:lnTo>
                  <a:lnTo>
                    <a:pt x="9439" y="1176"/>
                  </a:lnTo>
                  <a:lnTo>
                    <a:pt x="9610" y="1519"/>
                  </a:lnTo>
                  <a:lnTo>
                    <a:pt x="9724" y="2055"/>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49" name="Google Shape;1449;p37"/>
            <p:cNvSpPr/>
            <p:nvPr/>
          </p:nvSpPr>
          <p:spPr>
            <a:xfrm>
              <a:off x="3959925" y="1876450"/>
              <a:ext cx="177200" cy="127000"/>
            </a:xfrm>
            <a:custGeom>
              <a:rect b="b" l="l" r="r" t="t"/>
              <a:pathLst>
                <a:path extrusionOk="0" h="5080" w="7088">
                  <a:moveTo>
                    <a:pt x="3686" y="377"/>
                  </a:moveTo>
                  <a:lnTo>
                    <a:pt x="3024" y="366"/>
                  </a:lnTo>
                  <a:lnTo>
                    <a:pt x="2956" y="161"/>
                  </a:lnTo>
                  <a:lnTo>
                    <a:pt x="2271" y="1"/>
                  </a:lnTo>
                  <a:lnTo>
                    <a:pt x="1461" y="309"/>
                  </a:lnTo>
                  <a:lnTo>
                    <a:pt x="445" y="708"/>
                  </a:lnTo>
                  <a:lnTo>
                    <a:pt x="0" y="948"/>
                  </a:lnTo>
                  <a:lnTo>
                    <a:pt x="206" y="1393"/>
                  </a:lnTo>
                  <a:lnTo>
                    <a:pt x="34" y="1621"/>
                  </a:lnTo>
                  <a:lnTo>
                    <a:pt x="320" y="1929"/>
                  </a:lnTo>
                  <a:lnTo>
                    <a:pt x="514" y="2397"/>
                  </a:lnTo>
                  <a:lnTo>
                    <a:pt x="502" y="2705"/>
                  </a:lnTo>
                  <a:lnTo>
                    <a:pt x="833" y="3253"/>
                  </a:lnTo>
                  <a:lnTo>
                    <a:pt x="1176" y="3527"/>
                  </a:lnTo>
                  <a:lnTo>
                    <a:pt x="1701" y="3618"/>
                  </a:lnTo>
                  <a:lnTo>
                    <a:pt x="1689" y="3858"/>
                  </a:lnTo>
                  <a:lnTo>
                    <a:pt x="2066" y="4029"/>
                  </a:lnTo>
                  <a:lnTo>
                    <a:pt x="2157" y="3812"/>
                  </a:lnTo>
                  <a:lnTo>
                    <a:pt x="2636" y="3892"/>
                  </a:lnTo>
                  <a:lnTo>
                    <a:pt x="2739" y="4178"/>
                  </a:lnTo>
                  <a:lnTo>
                    <a:pt x="3253" y="4223"/>
                  </a:lnTo>
                  <a:lnTo>
                    <a:pt x="3629" y="4668"/>
                  </a:lnTo>
                  <a:lnTo>
                    <a:pt x="3663" y="4725"/>
                  </a:lnTo>
                  <a:lnTo>
                    <a:pt x="3937" y="4600"/>
                  </a:lnTo>
                  <a:lnTo>
                    <a:pt x="4325" y="4908"/>
                  </a:lnTo>
                  <a:lnTo>
                    <a:pt x="4725" y="4725"/>
                  </a:lnTo>
                  <a:lnTo>
                    <a:pt x="5067" y="4805"/>
                  </a:lnTo>
                  <a:lnTo>
                    <a:pt x="5546" y="4691"/>
                  </a:lnTo>
                  <a:lnTo>
                    <a:pt x="6254" y="5022"/>
                  </a:lnTo>
                  <a:lnTo>
                    <a:pt x="6402" y="5079"/>
                  </a:lnTo>
                  <a:lnTo>
                    <a:pt x="6174" y="4680"/>
                  </a:lnTo>
                  <a:lnTo>
                    <a:pt x="6722" y="3949"/>
                  </a:lnTo>
                  <a:lnTo>
                    <a:pt x="7053" y="3858"/>
                  </a:lnTo>
                  <a:lnTo>
                    <a:pt x="7087" y="3596"/>
                  </a:lnTo>
                  <a:lnTo>
                    <a:pt x="6653" y="2842"/>
                  </a:lnTo>
                  <a:lnTo>
                    <a:pt x="6574" y="2454"/>
                  </a:lnTo>
                  <a:lnTo>
                    <a:pt x="6311" y="2044"/>
                  </a:lnTo>
                  <a:lnTo>
                    <a:pt x="6688" y="1872"/>
                  </a:lnTo>
                  <a:lnTo>
                    <a:pt x="6653" y="1530"/>
                  </a:lnTo>
                  <a:lnTo>
                    <a:pt x="6402" y="1199"/>
                  </a:lnTo>
                  <a:lnTo>
                    <a:pt x="6322" y="811"/>
                  </a:lnTo>
                  <a:lnTo>
                    <a:pt x="6117" y="549"/>
                  </a:lnTo>
                  <a:lnTo>
                    <a:pt x="5763" y="457"/>
                  </a:lnTo>
                  <a:lnTo>
                    <a:pt x="4519" y="469"/>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50" name="Google Shape;1450;p37"/>
            <p:cNvSpPr/>
            <p:nvPr/>
          </p:nvSpPr>
          <p:spPr>
            <a:xfrm>
              <a:off x="6017825" y="2136950"/>
              <a:ext cx="90750" cy="119275"/>
            </a:xfrm>
            <a:custGeom>
              <a:rect b="b" l="l" r="r" t="t"/>
              <a:pathLst>
                <a:path extrusionOk="0" h="4771" w="3630">
                  <a:moveTo>
                    <a:pt x="3435" y="514"/>
                  </a:moveTo>
                  <a:lnTo>
                    <a:pt x="3435" y="514"/>
                  </a:lnTo>
                  <a:lnTo>
                    <a:pt x="2648" y="0"/>
                  </a:lnTo>
                  <a:lnTo>
                    <a:pt x="2659" y="502"/>
                  </a:lnTo>
                  <a:lnTo>
                    <a:pt x="1769" y="867"/>
                  </a:lnTo>
                  <a:lnTo>
                    <a:pt x="2146" y="1335"/>
                  </a:lnTo>
                  <a:lnTo>
                    <a:pt x="1495" y="1312"/>
                  </a:lnTo>
                  <a:lnTo>
                    <a:pt x="982" y="1027"/>
                  </a:lnTo>
                  <a:lnTo>
                    <a:pt x="833" y="1655"/>
                  </a:lnTo>
                  <a:lnTo>
                    <a:pt x="297" y="2134"/>
                  </a:lnTo>
                  <a:lnTo>
                    <a:pt x="0" y="2705"/>
                  </a:lnTo>
                  <a:lnTo>
                    <a:pt x="468" y="2944"/>
                  </a:lnTo>
                  <a:lnTo>
                    <a:pt x="948" y="3047"/>
                  </a:lnTo>
                  <a:lnTo>
                    <a:pt x="1062" y="3195"/>
                  </a:lnTo>
                  <a:lnTo>
                    <a:pt x="1119" y="3686"/>
                  </a:lnTo>
                  <a:lnTo>
                    <a:pt x="1278" y="3857"/>
                  </a:lnTo>
                  <a:lnTo>
                    <a:pt x="1153" y="3960"/>
                  </a:lnTo>
                  <a:lnTo>
                    <a:pt x="1142" y="4371"/>
                  </a:lnTo>
                  <a:lnTo>
                    <a:pt x="1404" y="4519"/>
                  </a:lnTo>
                  <a:lnTo>
                    <a:pt x="1632" y="4599"/>
                  </a:lnTo>
                  <a:lnTo>
                    <a:pt x="1746" y="4770"/>
                  </a:lnTo>
                  <a:lnTo>
                    <a:pt x="1940" y="4702"/>
                  </a:lnTo>
                  <a:lnTo>
                    <a:pt x="1940" y="4519"/>
                  </a:lnTo>
                  <a:lnTo>
                    <a:pt x="2374" y="4702"/>
                  </a:lnTo>
                  <a:lnTo>
                    <a:pt x="2397" y="4622"/>
                  </a:lnTo>
                  <a:lnTo>
                    <a:pt x="2739" y="4645"/>
                  </a:lnTo>
                  <a:lnTo>
                    <a:pt x="2831" y="4234"/>
                  </a:lnTo>
                  <a:lnTo>
                    <a:pt x="3333" y="4188"/>
                  </a:lnTo>
                  <a:lnTo>
                    <a:pt x="3629" y="4131"/>
                  </a:lnTo>
                  <a:lnTo>
                    <a:pt x="3618" y="3903"/>
                  </a:lnTo>
                  <a:lnTo>
                    <a:pt x="3002" y="3504"/>
                  </a:lnTo>
                  <a:lnTo>
                    <a:pt x="2637" y="3367"/>
                  </a:lnTo>
                  <a:lnTo>
                    <a:pt x="2659" y="3264"/>
                  </a:lnTo>
                  <a:lnTo>
                    <a:pt x="2488" y="2865"/>
                  </a:lnTo>
                  <a:lnTo>
                    <a:pt x="2682" y="2625"/>
                  </a:lnTo>
                  <a:lnTo>
                    <a:pt x="3093" y="2477"/>
                  </a:lnTo>
                  <a:lnTo>
                    <a:pt x="3230" y="2203"/>
                  </a:lnTo>
                  <a:lnTo>
                    <a:pt x="3276" y="2054"/>
                  </a:lnTo>
                  <a:lnTo>
                    <a:pt x="3549" y="1849"/>
                  </a:lnTo>
                  <a:lnTo>
                    <a:pt x="3150" y="1210"/>
                  </a:lnTo>
                  <a:lnTo>
                    <a:pt x="3196" y="913"/>
                  </a:lnTo>
                  <a:lnTo>
                    <a:pt x="3321" y="628"/>
                  </a:lnTo>
                  <a:lnTo>
                    <a:pt x="3629" y="662"/>
                  </a:lnTo>
                  <a:lnTo>
                    <a:pt x="3629" y="662"/>
                  </a:lnTo>
                  <a:lnTo>
                    <a:pt x="3629" y="662"/>
                  </a:lnTo>
                  <a:lnTo>
                    <a:pt x="3629" y="662"/>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51" name="Google Shape;1451;p37"/>
            <p:cNvSpPr/>
            <p:nvPr/>
          </p:nvSpPr>
          <p:spPr>
            <a:xfrm>
              <a:off x="3544225" y="2152350"/>
              <a:ext cx="59950" cy="123275"/>
            </a:xfrm>
            <a:custGeom>
              <a:rect b="b" l="l" r="r" t="t"/>
              <a:pathLst>
                <a:path extrusionOk="0" h="4931" w="2398">
                  <a:moveTo>
                    <a:pt x="1507" y="4691"/>
                  </a:moveTo>
                  <a:lnTo>
                    <a:pt x="1450" y="4383"/>
                  </a:lnTo>
                  <a:lnTo>
                    <a:pt x="1735" y="4029"/>
                  </a:lnTo>
                  <a:lnTo>
                    <a:pt x="1849" y="3789"/>
                  </a:lnTo>
                  <a:lnTo>
                    <a:pt x="1598" y="3515"/>
                  </a:lnTo>
                  <a:lnTo>
                    <a:pt x="1826" y="2899"/>
                  </a:lnTo>
                  <a:lnTo>
                    <a:pt x="1541" y="2363"/>
                  </a:lnTo>
                  <a:lnTo>
                    <a:pt x="1849" y="2294"/>
                  </a:lnTo>
                  <a:lnTo>
                    <a:pt x="1895" y="1861"/>
                  </a:lnTo>
                  <a:lnTo>
                    <a:pt x="2021" y="1735"/>
                  </a:lnTo>
                  <a:lnTo>
                    <a:pt x="2055" y="1039"/>
                  </a:lnTo>
                  <a:lnTo>
                    <a:pt x="2397" y="799"/>
                  </a:lnTo>
                  <a:lnTo>
                    <a:pt x="2203" y="354"/>
                  </a:lnTo>
                  <a:lnTo>
                    <a:pt x="1781" y="320"/>
                  </a:lnTo>
                  <a:lnTo>
                    <a:pt x="1655" y="434"/>
                  </a:lnTo>
                  <a:lnTo>
                    <a:pt x="1222" y="434"/>
                  </a:lnTo>
                  <a:lnTo>
                    <a:pt x="1050" y="0"/>
                  </a:lnTo>
                  <a:lnTo>
                    <a:pt x="754" y="126"/>
                  </a:lnTo>
                  <a:lnTo>
                    <a:pt x="480" y="354"/>
                  </a:lnTo>
                  <a:lnTo>
                    <a:pt x="491" y="651"/>
                  </a:lnTo>
                  <a:lnTo>
                    <a:pt x="628" y="970"/>
                  </a:lnTo>
                  <a:lnTo>
                    <a:pt x="640" y="1347"/>
                  </a:lnTo>
                  <a:lnTo>
                    <a:pt x="457" y="1895"/>
                  </a:lnTo>
                  <a:lnTo>
                    <a:pt x="400" y="2249"/>
                  </a:lnTo>
                  <a:lnTo>
                    <a:pt x="80" y="2579"/>
                  </a:lnTo>
                  <a:lnTo>
                    <a:pt x="1" y="3173"/>
                  </a:lnTo>
                  <a:lnTo>
                    <a:pt x="172" y="3515"/>
                  </a:lnTo>
                  <a:lnTo>
                    <a:pt x="491" y="3607"/>
                  </a:lnTo>
                  <a:lnTo>
                    <a:pt x="548" y="4177"/>
                  </a:lnTo>
                  <a:lnTo>
                    <a:pt x="411" y="4908"/>
                  </a:lnTo>
                  <a:lnTo>
                    <a:pt x="811" y="4805"/>
                  </a:lnTo>
                  <a:lnTo>
                    <a:pt x="1199" y="4930"/>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52" name="Google Shape;1452;p37"/>
            <p:cNvSpPr/>
            <p:nvPr/>
          </p:nvSpPr>
          <p:spPr>
            <a:xfrm>
              <a:off x="2492025" y="3550900"/>
              <a:ext cx="169500" cy="186625"/>
            </a:xfrm>
            <a:custGeom>
              <a:rect b="b" l="l" r="r" t="t"/>
              <a:pathLst>
                <a:path extrusionOk="0" h="7465" w="6780">
                  <a:moveTo>
                    <a:pt x="3378" y="754"/>
                  </a:moveTo>
                  <a:lnTo>
                    <a:pt x="3344" y="492"/>
                  </a:lnTo>
                  <a:lnTo>
                    <a:pt x="2568" y="12"/>
                  </a:lnTo>
                  <a:lnTo>
                    <a:pt x="1838" y="1"/>
                  </a:lnTo>
                  <a:lnTo>
                    <a:pt x="491" y="275"/>
                  </a:lnTo>
                  <a:lnTo>
                    <a:pt x="183" y="1074"/>
                  </a:lnTo>
                  <a:lnTo>
                    <a:pt x="217" y="1553"/>
                  </a:lnTo>
                  <a:lnTo>
                    <a:pt x="0" y="2637"/>
                  </a:lnTo>
                  <a:lnTo>
                    <a:pt x="1598" y="4121"/>
                  </a:lnTo>
                  <a:lnTo>
                    <a:pt x="2260" y="4269"/>
                  </a:lnTo>
                  <a:lnTo>
                    <a:pt x="3287" y="4942"/>
                  </a:lnTo>
                  <a:lnTo>
                    <a:pt x="4120" y="5296"/>
                  </a:lnTo>
                  <a:lnTo>
                    <a:pt x="4280" y="5695"/>
                  </a:lnTo>
                  <a:lnTo>
                    <a:pt x="3686" y="7065"/>
                  </a:lnTo>
                  <a:lnTo>
                    <a:pt x="4497" y="7316"/>
                  </a:lnTo>
                  <a:lnTo>
                    <a:pt x="5376" y="7464"/>
                  </a:lnTo>
                  <a:lnTo>
                    <a:pt x="5980" y="7305"/>
                  </a:lnTo>
                  <a:lnTo>
                    <a:pt x="6597" y="6620"/>
                  </a:lnTo>
                  <a:lnTo>
                    <a:pt x="6631" y="5810"/>
                  </a:lnTo>
                  <a:lnTo>
                    <a:pt x="6734" y="5296"/>
                  </a:lnTo>
                  <a:lnTo>
                    <a:pt x="6779" y="4748"/>
                  </a:lnTo>
                  <a:lnTo>
                    <a:pt x="6734" y="4258"/>
                  </a:lnTo>
                  <a:lnTo>
                    <a:pt x="6437" y="4086"/>
                  </a:lnTo>
                  <a:lnTo>
                    <a:pt x="6152" y="4235"/>
                  </a:lnTo>
                  <a:lnTo>
                    <a:pt x="5866" y="4200"/>
                  </a:lnTo>
                  <a:lnTo>
                    <a:pt x="5741" y="3835"/>
                  </a:lnTo>
                  <a:lnTo>
                    <a:pt x="5592" y="3014"/>
                  </a:lnTo>
                  <a:lnTo>
                    <a:pt x="5421" y="2740"/>
                  </a:lnTo>
                  <a:lnTo>
                    <a:pt x="4862" y="2500"/>
                  </a:lnTo>
                  <a:lnTo>
                    <a:pt x="4565" y="2671"/>
                  </a:lnTo>
                  <a:lnTo>
                    <a:pt x="3709" y="2500"/>
                  </a:lnTo>
                  <a:lnTo>
                    <a:pt x="3652" y="1268"/>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53" name="Google Shape;1453;p37"/>
            <p:cNvSpPr/>
            <p:nvPr/>
          </p:nvSpPr>
          <p:spPr>
            <a:xfrm>
              <a:off x="4390150" y="2374025"/>
              <a:ext cx="10875" cy="26850"/>
            </a:xfrm>
            <a:custGeom>
              <a:rect b="b" l="l" r="r" t="t"/>
              <a:pathLst>
                <a:path extrusionOk="0" h="1074" w="435">
                  <a:moveTo>
                    <a:pt x="377" y="126"/>
                  </a:moveTo>
                  <a:lnTo>
                    <a:pt x="92" y="1"/>
                  </a:lnTo>
                  <a:lnTo>
                    <a:pt x="1" y="617"/>
                  </a:lnTo>
                  <a:lnTo>
                    <a:pt x="195" y="720"/>
                  </a:lnTo>
                  <a:lnTo>
                    <a:pt x="24" y="834"/>
                  </a:lnTo>
                  <a:lnTo>
                    <a:pt x="12" y="1073"/>
                  </a:lnTo>
                  <a:lnTo>
                    <a:pt x="354" y="959"/>
                  </a:lnTo>
                  <a:lnTo>
                    <a:pt x="434" y="685"/>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54" name="Google Shape;1454;p37"/>
            <p:cNvSpPr/>
            <p:nvPr/>
          </p:nvSpPr>
          <p:spPr>
            <a:xfrm>
              <a:off x="4709975" y="2519525"/>
              <a:ext cx="17425" cy="35400"/>
            </a:xfrm>
            <a:custGeom>
              <a:rect b="b" l="l" r="r" t="t"/>
              <a:pathLst>
                <a:path extrusionOk="0" h="1416" w="697">
                  <a:moveTo>
                    <a:pt x="583" y="1359"/>
                  </a:moveTo>
                  <a:lnTo>
                    <a:pt x="697" y="811"/>
                  </a:lnTo>
                  <a:lnTo>
                    <a:pt x="628" y="286"/>
                  </a:lnTo>
                  <a:lnTo>
                    <a:pt x="355" y="1"/>
                  </a:lnTo>
                  <a:lnTo>
                    <a:pt x="149" y="103"/>
                  </a:lnTo>
                  <a:lnTo>
                    <a:pt x="1" y="571"/>
                  </a:lnTo>
                  <a:lnTo>
                    <a:pt x="115" y="1245"/>
                  </a:lnTo>
                  <a:lnTo>
                    <a:pt x="366" y="1416"/>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55" name="Google Shape;1455;p37"/>
            <p:cNvSpPr/>
            <p:nvPr/>
          </p:nvSpPr>
          <p:spPr>
            <a:xfrm>
              <a:off x="4082300" y="2021400"/>
              <a:ext cx="171225" cy="100150"/>
            </a:xfrm>
            <a:custGeom>
              <a:rect b="b" l="l" r="r" t="t"/>
              <a:pathLst>
                <a:path extrusionOk="0" h="4006" w="6849">
                  <a:moveTo>
                    <a:pt x="4303" y="0"/>
                  </a:moveTo>
                  <a:lnTo>
                    <a:pt x="4007" y="0"/>
                  </a:lnTo>
                  <a:lnTo>
                    <a:pt x="3870" y="217"/>
                  </a:lnTo>
                  <a:lnTo>
                    <a:pt x="3356" y="297"/>
                  </a:lnTo>
                  <a:lnTo>
                    <a:pt x="3128" y="422"/>
                  </a:lnTo>
                  <a:lnTo>
                    <a:pt x="2786" y="217"/>
                  </a:lnTo>
                  <a:lnTo>
                    <a:pt x="2329" y="217"/>
                  </a:lnTo>
                  <a:lnTo>
                    <a:pt x="1873" y="114"/>
                  </a:lnTo>
                  <a:lnTo>
                    <a:pt x="1599" y="297"/>
                  </a:lnTo>
                  <a:lnTo>
                    <a:pt x="1176" y="479"/>
                  </a:lnTo>
                  <a:lnTo>
                    <a:pt x="914" y="1084"/>
                  </a:lnTo>
                  <a:lnTo>
                    <a:pt x="537" y="1701"/>
                  </a:lnTo>
                  <a:lnTo>
                    <a:pt x="1" y="1849"/>
                  </a:lnTo>
                  <a:lnTo>
                    <a:pt x="412" y="2214"/>
                  </a:lnTo>
                  <a:lnTo>
                    <a:pt x="526" y="2477"/>
                  </a:lnTo>
                  <a:lnTo>
                    <a:pt x="982" y="2693"/>
                  </a:lnTo>
                  <a:lnTo>
                    <a:pt x="1085" y="3047"/>
                  </a:lnTo>
                  <a:lnTo>
                    <a:pt x="1519" y="3310"/>
                  </a:lnTo>
                  <a:lnTo>
                    <a:pt x="1724" y="3127"/>
                  </a:lnTo>
                  <a:lnTo>
                    <a:pt x="1930" y="3218"/>
                  </a:lnTo>
                  <a:lnTo>
                    <a:pt x="1770" y="3378"/>
                  </a:lnTo>
                  <a:lnTo>
                    <a:pt x="1907" y="3526"/>
                  </a:lnTo>
                  <a:lnTo>
                    <a:pt x="2169" y="3892"/>
                  </a:lnTo>
                  <a:lnTo>
                    <a:pt x="2443" y="3823"/>
                  </a:lnTo>
                  <a:lnTo>
                    <a:pt x="3014" y="3960"/>
                  </a:lnTo>
                  <a:lnTo>
                    <a:pt x="4075" y="4006"/>
                  </a:lnTo>
                  <a:lnTo>
                    <a:pt x="4406" y="3778"/>
                  </a:lnTo>
                  <a:lnTo>
                    <a:pt x="5239" y="3584"/>
                  </a:lnTo>
                  <a:lnTo>
                    <a:pt x="5810" y="3892"/>
                  </a:lnTo>
                  <a:lnTo>
                    <a:pt x="6232" y="3994"/>
                  </a:lnTo>
                  <a:lnTo>
                    <a:pt x="6289" y="2933"/>
                  </a:lnTo>
                  <a:lnTo>
                    <a:pt x="6517" y="3013"/>
                  </a:lnTo>
                  <a:lnTo>
                    <a:pt x="6848" y="2819"/>
                  </a:lnTo>
                  <a:lnTo>
                    <a:pt x="6791" y="2591"/>
                  </a:lnTo>
                  <a:lnTo>
                    <a:pt x="6449" y="2442"/>
                  </a:lnTo>
                  <a:lnTo>
                    <a:pt x="6129" y="2579"/>
                  </a:lnTo>
                  <a:lnTo>
                    <a:pt x="5787" y="2420"/>
                  </a:lnTo>
                  <a:lnTo>
                    <a:pt x="5604" y="2020"/>
                  </a:lnTo>
                  <a:lnTo>
                    <a:pt x="5627" y="1643"/>
                  </a:lnTo>
                  <a:lnTo>
                    <a:pt x="5547" y="1255"/>
                  </a:lnTo>
                  <a:lnTo>
                    <a:pt x="5057" y="731"/>
                  </a:lnTo>
                  <a:lnTo>
                    <a:pt x="4794" y="354"/>
                  </a:lnTo>
                  <a:lnTo>
                    <a:pt x="4532" y="80"/>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56" name="Google Shape;1456;p37"/>
            <p:cNvSpPr/>
            <p:nvPr/>
          </p:nvSpPr>
          <p:spPr>
            <a:xfrm>
              <a:off x="4052075" y="1374325"/>
              <a:ext cx="2474475" cy="802875"/>
            </a:xfrm>
            <a:custGeom>
              <a:rect b="b" l="l" r="r" t="t"/>
              <a:pathLst>
                <a:path extrusionOk="0" h="32115" w="98979">
                  <a:moveTo>
                    <a:pt x="37501" y="1461"/>
                  </a:moveTo>
                  <a:lnTo>
                    <a:pt x="36862" y="890"/>
                  </a:lnTo>
                  <a:lnTo>
                    <a:pt x="34922" y="308"/>
                  </a:lnTo>
                  <a:lnTo>
                    <a:pt x="33575" y="0"/>
                  </a:lnTo>
                  <a:lnTo>
                    <a:pt x="32685" y="137"/>
                  </a:lnTo>
                  <a:lnTo>
                    <a:pt x="31932" y="548"/>
                  </a:lnTo>
                  <a:lnTo>
                    <a:pt x="32765" y="662"/>
                  </a:lnTo>
                  <a:lnTo>
                    <a:pt x="33700" y="1119"/>
                  </a:lnTo>
                  <a:lnTo>
                    <a:pt x="34842" y="1358"/>
                  </a:lnTo>
                  <a:lnTo>
                    <a:pt x="36485" y="1541"/>
                  </a:lnTo>
                  <a:close/>
                  <a:moveTo>
                    <a:pt x="12006" y="423"/>
                  </a:moveTo>
                  <a:lnTo>
                    <a:pt x="12131" y="331"/>
                  </a:lnTo>
                  <a:lnTo>
                    <a:pt x="11321" y="206"/>
                  </a:lnTo>
                  <a:lnTo>
                    <a:pt x="10922" y="308"/>
                  </a:lnTo>
                  <a:lnTo>
                    <a:pt x="10739" y="445"/>
                  </a:lnTo>
                  <a:lnTo>
                    <a:pt x="10522" y="274"/>
                  </a:lnTo>
                  <a:lnTo>
                    <a:pt x="9781" y="286"/>
                  </a:lnTo>
                  <a:lnTo>
                    <a:pt x="8902" y="400"/>
                  </a:lnTo>
                  <a:lnTo>
                    <a:pt x="9997" y="411"/>
                  </a:lnTo>
                  <a:lnTo>
                    <a:pt x="9838" y="605"/>
                  </a:lnTo>
                  <a:lnTo>
                    <a:pt x="10465" y="742"/>
                  </a:lnTo>
                  <a:lnTo>
                    <a:pt x="10979" y="639"/>
                  </a:lnTo>
                  <a:lnTo>
                    <a:pt x="10990" y="548"/>
                  </a:lnTo>
                  <a:lnTo>
                    <a:pt x="11412" y="502"/>
                  </a:lnTo>
                  <a:close/>
                  <a:moveTo>
                    <a:pt x="40605" y="1826"/>
                  </a:moveTo>
                  <a:lnTo>
                    <a:pt x="40399" y="1575"/>
                  </a:lnTo>
                  <a:lnTo>
                    <a:pt x="38608" y="1199"/>
                  </a:lnTo>
                  <a:lnTo>
                    <a:pt x="38185" y="1164"/>
                  </a:lnTo>
                  <a:lnTo>
                    <a:pt x="37866" y="1233"/>
                  </a:lnTo>
                  <a:lnTo>
                    <a:pt x="38037" y="2089"/>
                  </a:lnTo>
                  <a:close/>
                  <a:moveTo>
                    <a:pt x="42773" y="2728"/>
                  </a:moveTo>
                  <a:lnTo>
                    <a:pt x="41461" y="2625"/>
                  </a:lnTo>
                  <a:lnTo>
                    <a:pt x="41951" y="2454"/>
                  </a:lnTo>
                  <a:lnTo>
                    <a:pt x="40776" y="2249"/>
                  </a:lnTo>
                  <a:lnTo>
                    <a:pt x="39909" y="2511"/>
                  </a:lnTo>
                  <a:lnTo>
                    <a:pt x="39772" y="2796"/>
                  </a:lnTo>
                  <a:lnTo>
                    <a:pt x="39977" y="3104"/>
                  </a:lnTo>
                  <a:lnTo>
                    <a:pt x="38996" y="3082"/>
                  </a:lnTo>
                  <a:lnTo>
                    <a:pt x="38243" y="3458"/>
                  </a:lnTo>
                  <a:lnTo>
                    <a:pt x="37626" y="3298"/>
                  </a:lnTo>
                  <a:lnTo>
                    <a:pt x="36302" y="3367"/>
                  </a:lnTo>
                  <a:lnTo>
                    <a:pt x="36348" y="3561"/>
                  </a:lnTo>
                  <a:lnTo>
                    <a:pt x="35036" y="3652"/>
                  </a:lnTo>
                  <a:lnTo>
                    <a:pt x="34328" y="3995"/>
                  </a:lnTo>
                  <a:lnTo>
                    <a:pt x="33735" y="4029"/>
                  </a:lnTo>
                  <a:lnTo>
                    <a:pt x="33564" y="4497"/>
                  </a:lnTo>
                  <a:lnTo>
                    <a:pt x="34340" y="4873"/>
                  </a:lnTo>
                  <a:lnTo>
                    <a:pt x="33244" y="4965"/>
                  </a:lnTo>
                  <a:lnTo>
                    <a:pt x="31886" y="4930"/>
                  </a:lnTo>
                  <a:lnTo>
                    <a:pt x="31064" y="5079"/>
                  </a:lnTo>
                  <a:lnTo>
                    <a:pt x="31749" y="5855"/>
                  </a:lnTo>
                  <a:lnTo>
                    <a:pt x="32730" y="6471"/>
                  </a:lnTo>
                  <a:lnTo>
                    <a:pt x="31361" y="6037"/>
                  </a:lnTo>
                  <a:lnTo>
                    <a:pt x="30231" y="6083"/>
                  </a:lnTo>
                  <a:lnTo>
                    <a:pt x="29512" y="6368"/>
                  </a:lnTo>
                  <a:lnTo>
                    <a:pt x="30151" y="6905"/>
                  </a:lnTo>
                  <a:lnTo>
                    <a:pt x="29455" y="6768"/>
                  </a:lnTo>
                  <a:lnTo>
                    <a:pt x="29158" y="6049"/>
                  </a:lnTo>
                  <a:lnTo>
                    <a:pt x="28554" y="5649"/>
                  </a:lnTo>
                  <a:lnTo>
                    <a:pt x="28303" y="5672"/>
                  </a:lnTo>
                  <a:lnTo>
                    <a:pt x="28805" y="6197"/>
                  </a:lnTo>
                  <a:lnTo>
                    <a:pt x="28154" y="6699"/>
                  </a:lnTo>
                  <a:lnTo>
                    <a:pt x="29307" y="7293"/>
                  </a:lnTo>
                  <a:lnTo>
                    <a:pt x="29364" y="8069"/>
                  </a:lnTo>
                  <a:lnTo>
                    <a:pt x="29786" y="8480"/>
                  </a:lnTo>
                  <a:lnTo>
                    <a:pt x="30448" y="8548"/>
                  </a:lnTo>
                  <a:lnTo>
                    <a:pt x="30505" y="9050"/>
                  </a:lnTo>
                  <a:lnTo>
                    <a:pt x="31133" y="9495"/>
                  </a:lnTo>
                  <a:lnTo>
                    <a:pt x="30870" y="9860"/>
                  </a:lnTo>
                  <a:lnTo>
                    <a:pt x="30939" y="10248"/>
                  </a:lnTo>
                  <a:lnTo>
                    <a:pt x="30414" y="10442"/>
                  </a:lnTo>
                  <a:lnTo>
                    <a:pt x="30334" y="10728"/>
                  </a:lnTo>
                  <a:lnTo>
                    <a:pt x="29581" y="10614"/>
                  </a:lnTo>
                  <a:lnTo>
                    <a:pt x="30083" y="9507"/>
                  </a:lnTo>
                  <a:lnTo>
                    <a:pt x="30014" y="8993"/>
                  </a:lnTo>
                  <a:lnTo>
                    <a:pt x="29056" y="8514"/>
                  </a:lnTo>
                  <a:lnTo>
                    <a:pt x="28508" y="7475"/>
                  </a:lnTo>
                  <a:lnTo>
                    <a:pt x="27983" y="6950"/>
                  </a:lnTo>
                  <a:lnTo>
                    <a:pt x="27469" y="6722"/>
                  </a:lnTo>
                  <a:lnTo>
                    <a:pt x="27584" y="6117"/>
                  </a:lnTo>
                  <a:lnTo>
                    <a:pt x="27173" y="5706"/>
                  </a:lnTo>
                  <a:lnTo>
                    <a:pt x="25564" y="5512"/>
                  </a:lnTo>
                  <a:lnTo>
                    <a:pt x="25255" y="5649"/>
                  </a:lnTo>
                  <a:lnTo>
                    <a:pt x="25335" y="6323"/>
                  </a:lnTo>
                  <a:lnTo>
                    <a:pt x="24719" y="6996"/>
                  </a:lnTo>
                  <a:lnTo>
                    <a:pt x="24890" y="7236"/>
                  </a:lnTo>
                  <a:lnTo>
                    <a:pt x="25564" y="7818"/>
                  </a:lnTo>
                  <a:lnTo>
                    <a:pt x="25575" y="8194"/>
                  </a:lnTo>
                  <a:lnTo>
                    <a:pt x="26328" y="8263"/>
                  </a:lnTo>
                  <a:lnTo>
                    <a:pt x="26442" y="8423"/>
                  </a:lnTo>
                  <a:lnTo>
                    <a:pt x="27275" y="8833"/>
                  </a:lnTo>
                  <a:lnTo>
                    <a:pt x="27127" y="9233"/>
                  </a:lnTo>
                  <a:lnTo>
                    <a:pt x="24491" y="8365"/>
                  </a:lnTo>
                  <a:lnTo>
                    <a:pt x="23544" y="8114"/>
                  </a:lnTo>
                  <a:lnTo>
                    <a:pt x="21718" y="7886"/>
                  </a:lnTo>
                  <a:lnTo>
                    <a:pt x="21546" y="8137"/>
                  </a:lnTo>
                  <a:lnTo>
                    <a:pt x="22391" y="8571"/>
                  </a:lnTo>
                  <a:lnTo>
                    <a:pt x="22003" y="9084"/>
                  </a:lnTo>
                  <a:lnTo>
                    <a:pt x="21090" y="8628"/>
                  </a:lnTo>
                  <a:lnTo>
                    <a:pt x="20382" y="8947"/>
                  </a:lnTo>
                  <a:lnTo>
                    <a:pt x="19298" y="8959"/>
                  </a:lnTo>
                  <a:lnTo>
                    <a:pt x="19002" y="9233"/>
                  </a:lnTo>
                  <a:lnTo>
                    <a:pt x="18237" y="9141"/>
                  </a:lnTo>
                  <a:lnTo>
                    <a:pt x="18602" y="8674"/>
                  </a:lnTo>
                  <a:lnTo>
                    <a:pt x="18146" y="8651"/>
                  </a:lnTo>
                  <a:lnTo>
                    <a:pt x="16388" y="9301"/>
                  </a:lnTo>
                  <a:lnTo>
                    <a:pt x="15304" y="9678"/>
                  </a:lnTo>
                  <a:lnTo>
                    <a:pt x="15361" y="10169"/>
                  </a:lnTo>
                  <a:lnTo>
                    <a:pt x="14505" y="10340"/>
                  </a:lnTo>
                  <a:lnTo>
                    <a:pt x="13935" y="10077"/>
                  </a:lnTo>
                  <a:lnTo>
                    <a:pt x="13763" y="9644"/>
                  </a:lnTo>
                  <a:lnTo>
                    <a:pt x="14471" y="9541"/>
                  </a:lnTo>
                  <a:lnTo>
                    <a:pt x="13957" y="9119"/>
                  </a:lnTo>
                  <a:lnTo>
                    <a:pt x="12223" y="8856"/>
                  </a:lnTo>
                  <a:lnTo>
                    <a:pt x="12839" y="9347"/>
                  </a:lnTo>
                  <a:lnTo>
                    <a:pt x="12725" y="9803"/>
                  </a:lnTo>
                  <a:lnTo>
                    <a:pt x="13387" y="10271"/>
                  </a:lnTo>
                  <a:lnTo>
                    <a:pt x="13238" y="10819"/>
                  </a:lnTo>
                  <a:lnTo>
                    <a:pt x="12576" y="10545"/>
                  </a:lnTo>
                  <a:lnTo>
                    <a:pt x="12006" y="10500"/>
                  </a:lnTo>
                  <a:lnTo>
                    <a:pt x="10865" y="11276"/>
                  </a:lnTo>
                  <a:lnTo>
                    <a:pt x="11470" y="11858"/>
                  </a:lnTo>
                  <a:lnTo>
                    <a:pt x="11013" y="12052"/>
                  </a:lnTo>
                  <a:lnTo>
                    <a:pt x="9381" y="11561"/>
                  </a:lnTo>
                  <a:lnTo>
                    <a:pt x="9084" y="11858"/>
                  </a:lnTo>
                  <a:lnTo>
                    <a:pt x="9552" y="12200"/>
                  </a:lnTo>
                  <a:lnTo>
                    <a:pt x="9587" y="12588"/>
                  </a:lnTo>
                  <a:lnTo>
                    <a:pt x="9039" y="12383"/>
                  </a:lnTo>
                  <a:lnTo>
                    <a:pt x="8183" y="12143"/>
                  </a:lnTo>
                  <a:lnTo>
                    <a:pt x="7909" y="11310"/>
                  </a:lnTo>
                  <a:lnTo>
                    <a:pt x="7772" y="10945"/>
                  </a:lnTo>
                  <a:lnTo>
                    <a:pt x="6631" y="10374"/>
                  </a:lnTo>
                  <a:lnTo>
                    <a:pt x="7042" y="10271"/>
                  </a:lnTo>
                  <a:lnTo>
                    <a:pt x="9906" y="10876"/>
                  </a:lnTo>
                  <a:lnTo>
                    <a:pt x="10819" y="10659"/>
                  </a:lnTo>
                  <a:lnTo>
                    <a:pt x="11355" y="10248"/>
                  </a:lnTo>
                  <a:lnTo>
                    <a:pt x="11127" y="9735"/>
                  </a:lnTo>
                  <a:lnTo>
                    <a:pt x="10557" y="9358"/>
                  </a:lnTo>
                  <a:lnTo>
                    <a:pt x="8046" y="8491"/>
                  </a:lnTo>
                  <a:lnTo>
                    <a:pt x="6391" y="8308"/>
                  </a:lnTo>
                  <a:lnTo>
                    <a:pt x="5307" y="7852"/>
                  </a:lnTo>
                  <a:lnTo>
                    <a:pt x="4793" y="8103"/>
                  </a:lnTo>
                  <a:lnTo>
                    <a:pt x="4793" y="8103"/>
                  </a:lnTo>
                  <a:lnTo>
                    <a:pt x="3880" y="8423"/>
                  </a:lnTo>
                  <a:lnTo>
                    <a:pt x="3424" y="8491"/>
                  </a:lnTo>
                  <a:lnTo>
                    <a:pt x="3481" y="9016"/>
                  </a:lnTo>
                  <a:lnTo>
                    <a:pt x="4508" y="9541"/>
                  </a:lnTo>
                  <a:lnTo>
                    <a:pt x="4109" y="10134"/>
                  </a:lnTo>
                  <a:lnTo>
                    <a:pt x="5022" y="11024"/>
                  </a:lnTo>
                  <a:lnTo>
                    <a:pt x="4771" y="11709"/>
                  </a:lnTo>
                  <a:lnTo>
                    <a:pt x="5478" y="12303"/>
                  </a:lnTo>
                  <a:lnTo>
                    <a:pt x="5341" y="12828"/>
                  </a:lnTo>
                  <a:lnTo>
                    <a:pt x="6391" y="13387"/>
                  </a:lnTo>
                  <a:lnTo>
                    <a:pt x="6254" y="13798"/>
                  </a:lnTo>
                  <a:lnTo>
                    <a:pt x="5786" y="14266"/>
                  </a:lnTo>
                  <a:lnTo>
                    <a:pt x="4656" y="15327"/>
                  </a:lnTo>
                  <a:lnTo>
                    <a:pt x="4656" y="15327"/>
                  </a:lnTo>
                  <a:lnTo>
                    <a:pt x="5421" y="15726"/>
                  </a:lnTo>
                  <a:lnTo>
                    <a:pt x="4771" y="16183"/>
                  </a:lnTo>
                  <a:lnTo>
                    <a:pt x="4771" y="16183"/>
                  </a:lnTo>
                  <a:lnTo>
                    <a:pt x="4908" y="16320"/>
                  </a:lnTo>
                  <a:lnTo>
                    <a:pt x="4531" y="16810"/>
                  </a:lnTo>
                  <a:lnTo>
                    <a:pt x="4885" y="17586"/>
                  </a:lnTo>
                  <a:lnTo>
                    <a:pt x="4656" y="17860"/>
                  </a:lnTo>
                  <a:lnTo>
                    <a:pt x="4999" y="18066"/>
                  </a:lnTo>
                  <a:lnTo>
                    <a:pt x="5147" y="18465"/>
                  </a:lnTo>
                  <a:lnTo>
                    <a:pt x="5444" y="18979"/>
                  </a:lnTo>
                  <a:lnTo>
                    <a:pt x="6186" y="19184"/>
                  </a:lnTo>
                  <a:lnTo>
                    <a:pt x="6334" y="19390"/>
                  </a:lnTo>
                  <a:lnTo>
                    <a:pt x="6654" y="19287"/>
                  </a:lnTo>
                  <a:lnTo>
                    <a:pt x="7338" y="19492"/>
                  </a:lnTo>
                  <a:lnTo>
                    <a:pt x="7487" y="19903"/>
                  </a:lnTo>
                  <a:lnTo>
                    <a:pt x="7395" y="20131"/>
                  </a:lnTo>
                  <a:lnTo>
                    <a:pt x="7932" y="20691"/>
                  </a:lnTo>
                  <a:lnTo>
                    <a:pt x="8240" y="20839"/>
                  </a:lnTo>
                  <a:lnTo>
                    <a:pt x="8228" y="20999"/>
                  </a:lnTo>
                  <a:lnTo>
                    <a:pt x="8708" y="21158"/>
                  </a:lnTo>
                  <a:lnTo>
                    <a:pt x="8959" y="21387"/>
                  </a:lnTo>
                  <a:lnTo>
                    <a:pt x="8731" y="21569"/>
                  </a:lnTo>
                  <a:lnTo>
                    <a:pt x="8171" y="21547"/>
                  </a:lnTo>
                  <a:lnTo>
                    <a:pt x="8057" y="21626"/>
                  </a:lnTo>
                  <a:lnTo>
                    <a:pt x="8274" y="21912"/>
                  </a:lnTo>
                  <a:lnTo>
                    <a:pt x="8559" y="22471"/>
                  </a:lnTo>
                  <a:lnTo>
                    <a:pt x="8559" y="22471"/>
                  </a:lnTo>
                  <a:lnTo>
                    <a:pt x="8810" y="22494"/>
                  </a:lnTo>
                  <a:lnTo>
                    <a:pt x="8959" y="22300"/>
                  </a:lnTo>
                  <a:lnTo>
                    <a:pt x="9164" y="22345"/>
                  </a:lnTo>
                  <a:lnTo>
                    <a:pt x="9849" y="22265"/>
                  </a:lnTo>
                  <a:lnTo>
                    <a:pt x="10397" y="22756"/>
                  </a:lnTo>
                  <a:lnTo>
                    <a:pt x="10271" y="22939"/>
                  </a:lnTo>
                  <a:lnTo>
                    <a:pt x="10363" y="23213"/>
                  </a:lnTo>
                  <a:lnTo>
                    <a:pt x="10933" y="23247"/>
                  </a:lnTo>
                  <a:lnTo>
                    <a:pt x="11253" y="23624"/>
                  </a:lnTo>
                  <a:lnTo>
                    <a:pt x="11276" y="23795"/>
                  </a:lnTo>
                  <a:lnTo>
                    <a:pt x="12223" y="24114"/>
                  </a:lnTo>
                  <a:lnTo>
                    <a:pt x="12725" y="23966"/>
                  </a:lnTo>
                  <a:lnTo>
                    <a:pt x="13238" y="24377"/>
                  </a:lnTo>
                  <a:lnTo>
                    <a:pt x="13649" y="24365"/>
                  </a:lnTo>
                  <a:lnTo>
                    <a:pt x="14733" y="24651"/>
                  </a:lnTo>
                  <a:lnTo>
                    <a:pt x="14790" y="24925"/>
                  </a:lnTo>
                  <a:lnTo>
                    <a:pt x="14608" y="25381"/>
                  </a:lnTo>
                  <a:lnTo>
                    <a:pt x="14859" y="25860"/>
                  </a:lnTo>
                  <a:lnTo>
                    <a:pt x="14813" y="26168"/>
                  </a:lnTo>
                  <a:lnTo>
                    <a:pt x="14151" y="26237"/>
                  </a:lnTo>
                  <a:lnTo>
                    <a:pt x="13832" y="26477"/>
                  </a:lnTo>
                  <a:lnTo>
                    <a:pt x="13889" y="26876"/>
                  </a:lnTo>
                  <a:lnTo>
                    <a:pt x="14494" y="26739"/>
                  </a:lnTo>
                  <a:lnTo>
                    <a:pt x="14551" y="26922"/>
                  </a:lnTo>
                  <a:lnTo>
                    <a:pt x="13581" y="27287"/>
                  </a:lnTo>
                  <a:lnTo>
                    <a:pt x="14037" y="27629"/>
                  </a:lnTo>
                  <a:lnTo>
                    <a:pt x="13581" y="28371"/>
                  </a:lnTo>
                  <a:lnTo>
                    <a:pt x="13090" y="28519"/>
                  </a:lnTo>
                  <a:lnTo>
                    <a:pt x="13809" y="29033"/>
                  </a:lnTo>
                  <a:lnTo>
                    <a:pt x="14688" y="29375"/>
                  </a:lnTo>
                  <a:lnTo>
                    <a:pt x="15749" y="30106"/>
                  </a:lnTo>
                  <a:lnTo>
                    <a:pt x="15818" y="30003"/>
                  </a:lnTo>
                  <a:lnTo>
                    <a:pt x="16457" y="30163"/>
                  </a:lnTo>
                  <a:lnTo>
                    <a:pt x="17552" y="30300"/>
                  </a:lnTo>
                  <a:lnTo>
                    <a:pt x="18625" y="30710"/>
                  </a:lnTo>
                  <a:lnTo>
                    <a:pt x="18785" y="30882"/>
                  </a:lnTo>
                  <a:lnTo>
                    <a:pt x="19196" y="30745"/>
                  </a:lnTo>
                  <a:lnTo>
                    <a:pt x="19926" y="30927"/>
                  </a:lnTo>
                  <a:lnTo>
                    <a:pt x="20223" y="31281"/>
                  </a:lnTo>
                  <a:lnTo>
                    <a:pt x="20725" y="31487"/>
                  </a:lnTo>
                  <a:lnTo>
                    <a:pt x="20942" y="31509"/>
                  </a:lnTo>
                  <a:lnTo>
                    <a:pt x="21546" y="32057"/>
                  </a:lnTo>
                  <a:lnTo>
                    <a:pt x="21889" y="32114"/>
                  </a:lnTo>
                  <a:lnTo>
                    <a:pt x="21969" y="31897"/>
                  </a:lnTo>
                  <a:lnTo>
                    <a:pt x="22334" y="31544"/>
                  </a:lnTo>
                  <a:lnTo>
                    <a:pt x="22334" y="31544"/>
                  </a:lnTo>
                  <a:lnTo>
                    <a:pt x="21295" y="30505"/>
                  </a:lnTo>
                  <a:lnTo>
                    <a:pt x="21238" y="29912"/>
                  </a:lnTo>
                  <a:lnTo>
                    <a:pt x="20394" y="29079"/>
                  </a:lnTo>
                  <a:lnTo>
                    <a:pt x="20896" y="28177"/>
                  </a:lnTo>
                  <a:lnTo>
                    <a:pt x="21546" y="28017"/>
                  </a:lnTo>
                  <a:lnTo>
                    <a:pt x="21752" y="27492"/>
                  </a:lnTo>
                  <a:lnTo>
                    <a:pt x="21352" y="27344"/>
                  </a:lnTo>
                  <a:lnTo>
                    <a:pt x="21318" y="26887"/>
                  </a:lnTo>
                  <a:lnTo>
                    <a:pt x="20725" y="26305"/>
                  </a:lnTo>
                  <a:lnTo>
                    <a:pt x="20211" y="26340"/>
                  </a:lnTo>
                  <a:lnTo>
                    <a:pt x="19458" y="25723"/>
                  </a:lnTo>
                  <a:lnTo>
                    <a:pt x="19698" y="25050"/>
                  </a:lnTo>
                  <a:lnTo>
                    <a:pt x="19458" y="24879"/>
                  </a:lnTo>
                  <a:lnTo>
                    <a:pt x="19755" y="23909"/>
                  </a:lnTo>
                  <a:lnTo>
                    <a:pt x="20611" y="24422"/>
                  </a:lnTo>
                  <a:lnTo>
                    <a:pt x="20508" y="23772"/>
                  </a:lnTo>
                  <a:lnTo>
                    <a:pt x="21661" y="22825"/>
                  </a:lnTo>
                  <a:lnTo>
                    <a:pt x="22733" y="22802"/>
                  </a:lnTo>
                  <a:lnTo>
                    <a:pt x="24434" y="23407"/>
                  </a:lnTo>
                  <a:lnTo>
                    <a:pt x="25370" y="23749"/>
                  </a:lnTo>
                  <a:lnTo>
                    <a:pt x="25986" y="23395"/>
                  </a:lnTo>
                  <a:lnTo>
                    <a:pt x="27070" y="23372"/>
                  </a:lnTo>
                  <a:lnTo>
                    <a:pt x="28108" y="23829"/>
                  </a:lnTo>
                  <a:lnTo>
                    <a:pt x="28223" y="23566"/>
                  </a:lnTo>
                  <a:lnTo>
                    <a:pt x="29215" y="23612"/>
                  </a:lnTo>
                  <a:lnTo>
                    <a:pt x="29238" y="23178"/>
                  </a:lnTo>
                  <a:lnTo>
                    <a:pt x="27903" y="22585"/>
                  </a:lnTo>
                  <a:lnTo>
                    <a:pt x="28417" y="22174"/>
                  </a:lnTo>
                  <a:lnTo>
                    <a:pt x="28200" y="21923"/>
                  </a:lnTo>
                  <a:lnTo>
                    <a:pt x="28759" y="21695"/>
                  </a:lnTo>
                  <a:lnTo>
                    <a:pt x="28040" y="21113"/>
                  </a:lnTo>
                  <a:lnTo>
                    <a:pt x="28245" y="20816"/>
                  </a:lnTo>
                  <a:lnTo>
                    <a:pt x="30642" y="20519"/>
                  </a:lnTo>
                  <a:lnTo>
                    <a:pt x="30882" y="20303"/>
                  </a:lnTo>
                  <a:lnTo>
                    <a:pt x="32422" y="19983"/>
                  </a:lnTo>
                  <a:lnTo>
                    <a:pt x="32867" y="19629"/>
                  </a:lnTo>
                  <a:lnTo>
                    <a:pt x="34146" y="19812"/>
                  </a:lnTo>
                  <a:lnTo>
                    <a:pt x="34762" y="20713"/>
                  </a:lnTo>
                  <a:lnTo>
                    <a:pt x="35378" y="20497"/>
                  </a:lnTo>
                  <a:lnTo>
                    <a:pt x="36371" y="20805"/>
                  </a:lnTo>
                  <a:lnTo>
                    <a:pt x="36542" y="21273"/>
                  </a:lnTo>
                  <a:lnTo>
                    <a:pt x="37170" y="21216"/>
                  </a:lnTo>
                  <a:lnTo>
                    <a:pt x="38471" y="20405"/>
                  </a:lnTo>
                  <a:lnTo>
                    <a:pt x="38357" y="20679"/>
                  </a:lnTo>
                  <a:lnTo>
                    <a:pt x="39544" y="21341"/>
                  </a:lnTo>
                  <a:lnTo>
                    <a:pt x="42123" y="23555"/>
                  </a:lnTo>
                  <a:lnTo>
                    <a:pt x="42282" y="23087"/>
                  </a:lnTo>
                  <a:lnTo>
                    <a:pt x="43458" y="23601"/>
                  </a:lnTo>
                  <a:lnTo>
                    <a:pt x="44348" y="23372"/>
                  </a:lnTo>
                  <a:lnTo>
                    <a:pt x="44805" y="23521"/>
                  </a:lnTo>
                  <a:lnTo>
                    <a:pt x="45387" y="24034"/>
                  </a:lnTo>
                  <a:lnTo>
                    <a:pt x="45946" y="24206"/>
                  </a:lnTo>
                  <a:lnTo>
                    <a:pt x="46414" y="24582"/>
                  </a:lnTo>
                  <a:lnTo>
                    <a:pt x="47270" y="24457"/>
                  </a:lnTo>
                  <a:lnTo>
                    <a:pt x="47886" y="24993"/>
                  </a:lnTo>
                  <a:lnTo>
                    <a:pt x="48125" y="24925"/>
                  </a:lnTo>
                  <a:lnTo>
                    <a:pt x="48799" y="24776"/>
                  </a:lnTo>
                  <a:lnTo>
                    <a:pt x="49735" y="24012"/>
                  </a:lnTo>
                  <a:lnTo>
                    <a:pt x="50579" y="23601"/>
                  </a:lnTo>
                  <a:lnTo>
                    <a:pt x="51332" y="23863"/>
                  </a:lnTo>
                  <a:lnTo>
                    <a:pt x="52063" y="23886"/>
                  </a:lnTo>
                  <a:lnTo>
                    <a:pt x="52736" y="24297"/>
                  </a:lnTo>
                  <a:lnTo>
                    <a:pt x="53444" y="24320"/>
                  </a:lnTo>
                  <a:lnTo>
                    <a:pt x="54573" y="24548"/>
                  </a:lnTo>
                  <a:lnTo>
                    <a:pt x="54916" y="23943"/>
                  </a:lnTo>
                  <a:lnTo>
                    <a:pt x="54345" y="23430"/>
                  </a:lnTo>
                  <a:lnTo>
                    <a:pt x="54528" y="22517"/>
                  </a:lnTo>
                  <a:lnTo>
                    <a:pt x="55521" y="22870"/>
                  </a:lnTo>
                  <a:lnTo>
                    <a:pt x="56205" y="22984"/>
                  </a:lnTo>
                  <a:lnTo>
                    <a:pt x="57141" y="23201"/>
                  </a:lnTo>
                  <a:lnTo>
                    <a:pt x="57666" y="23852"/>
                  </a:lnTo>
                  <a:lnTo>
                    <a:pt x="58864" y="24228"/>
                  </a:lnTo>
                  <a:lnTo>
                    <a:pt x="59424" y="24069"/>
                  </a:lnTo>
                  <a:lnTo>
                    <a:pt x="60234" y="23954"/>
                  </a:lnTo>
                  <a:lnTo>
                    <a:pt x="61010" y="24069"/>
                  </a:lnTo>
                  <a:lnTo>
                    <a:pt x="61934" y="24491"/>
                  </a:lnTo>
                  <a:lnTo>
                    <a:pt x="62630" y="24936"/>
                  </a:lnTo>
                  <a:lnTo>
                    <a:pt x="63281" y="24936"/>
                  </a:lnTo>
                  <a:lnTo>
                    <a:pt x="64228" y="25084"/>
                  </a:lnTo>
                  <a:lnTo>
                    <a:pt x="64742" y="24856"/>
                  </a:lnTo>
                  <a:lnTo>
                    <a:pt x="65575" y="24708"/>
                  </a:lnTo>
                  <a:lnTo>
                    <a:pt x="66214" y="24080"/>
                  </a:lnTo>
                  <a:lnTo>
                    <a:pt x="66682" y="24183"/>
                  </a:lnTo>
                  <a:lnTo>
                    <a:pt x="67241" y="24479"/>
                  </a:lnTo>
                  <a:lnTo>
                    <a:pt x="68028" y="24411"/>
                  </a:lnTo>
                  <a:lnTo>
                    <a:pt x="69067" y="24742"/>
                  </a:lnTo>
                  <a:lnTo>
                    <a:pt x="69695" y="24183"/>
                  </a:lnTo>
                  <a:lnTo>
                    <a:pt x="69421" y="23795"/>
                  </a:lnTo>
                  <a:lnTo>
                    <a:pt x="69409" y="22870"/>
                  </a:lnTo>
                  <a:lnTo>
                    <a:pt x="69580" y="22585"/>
                  </a:lnTo>
                  <a:lnTo>
                    <a:pt x="69227" y="22117"/>
                  </a:lnTo>
                  <a:lnTo>
                    <a:pt x="68702" y="21900"/>
                  </a:lnTo>
                  <a:lnTo>
                    <a:pt x="68941" y="21467"/>
                  </a:lnTo>
                  <a:lnTo>
                    <a:pt x="69672" y="21318"/>
                  </a:lnTo>
                  <a:lnTo>
                    <a:pt x="70550" y="21284"/>
                  </a:lnTo>
                  <a:lnTo>
                    <a:pt x="71760" y="21547"/>
                  </a:lnTo>
                  <a:lnTo>
                    <a:pt x="72605" y="21866"/>
                  </a:lnTo>
                  <a:lnTo>
                    <a:pt x="73700" y="22745"/>
                  </a:lnTo>
                  <a:lnTo>
                    <a:pt x="74248" y="23121"/>
                  </a:lnTo>
                  <a:lnTo>
                    <a:pt x="74876" y="23658"/>
                  </a:lnTo>
                  <a:lnTo>
                    <a:pt x="75743" y="24525"/>
                  </a:lnTo>
                  <a:lnTo>
                    <a:pt x="77158" y="24799"/>
                  </a:lnTo>
                  <a:lnTo>
                    <a:pt x="78425" y="25438"/>
                  </a:lnTo>
                  <a:lnTo>
                    <a:pt x="79281" y="26260"/>
                  </a:lnTo>
                  <a:lnTo>
                    <a:pt x="80354" y="26260"/>
                  </a:lnTo>
                  <a:lnTo>
                    <a:pt x="80719" y="25906"/>
                  </a:lnTo>
                  <a:lnTo>
                    <a:pt x="81712" y="25655"/>
                  </a:lnTo>
                  <a:lnTo>
                    <a:pt x="81894" y="26454"/>
                  </a:lnTo>
                  <a:lnTo>
                    <a:pt x="81837" y="26773"/>
                  </a:lnTo>
                  <a:lnTo>
                    <a:pt x="82237" y="27743"/>
                  </a:lnTo>
                  <a:lnTo>
                    <a:pt x="82316" y="28599"/>
                  </a:lnTo>
                  <a:lnTo>
                    <a:pt x="81346" y="28451"/>
                  </a:lnTo>
                  <a:lnTo>
                    <a:pt x="80936" y="28759"/>
                  </a:lnTo>
                  <a:lnTo>
                    <a:pt x="81609" y="29512"/>
                  </a:lnTo>
                  <a:lnTo>
                    <a:pt x="82145" y="30562"/>
                  </a:lnTo>
                  <a:lnTo>
                    <a:pt x="81791" y="30574"/>
                  </a:lnTo>
                  <a:lnTo>
                    <a:pt x="82065" y="31019"/>
                  </a:lnTo>
                  <a:lnTo>
                    <a:pt x="82065" y="31019"/>
                  </a:lnTo>
                  <a:lnTo>
                    <a:pt x="82259" y="31167"/>
                  </a:lnTo>
                  <a:lnTo>
                    <a:pt x="82259" y="31167"/>
                  </a:lnTo>
                  <a:lnTo>
                    <a:pt x="82259" y="31167"/>
                  </a:lnTo>
                  <a:lnTo>
                    <a:pt x="82259" y="31167"/>
                  </a:lnTo>
                  <a:lnTo>
                    <a:pt x="82202" y="30882"/>
                  </a:lnTo>
                  <a:lnTo>
                    <a:pt x="82773" y="30243"/>
                  </a:lnTo>
                  <a:lnTo>
                    <a:pt x="83503" y="30676"/>
                  </a:lnTo>
                  <a:lnTo>
                    <a:pt x="83960" y="30653"/>
                  </a:lnTo>
                  <a:lnTo>
                    <a:pt x="84587" y="30140"/>
                  </a:lnTo>
                  <a:lnTo>
                    <a:pt x="84736" y="29615"/>
                  </a:lnTo>
                  <a:lnTo>
                    <a:pt x="85033" y="28599"/>
                  </a:lnTo>
                  <a:lnTo>
                    <a:pt x="85306" y="27572"/>
                  </a:lnTo>
                  <a:lnTo>
                    <a:pt x="85112" y="26967"/>
                  </a:lnTo>
                  <a:lnTo>
                    <a:pt x="85261" y="25678"/>
                  </a:lnTo>
                  <a:lnTo>
                    <a:pt x="84519" y="24263"/>
                  </a:lnTo>
                  <a:lnTo>
                    <a:pt x="83732" y="23224"/>
                  </a:lnTo>
                  <a:lnTo>
                    <a:pt x="83549" y="22345"/>
                  </a:lnTo>
                  <a:lnTo>
                    <a:pt x="82876" y="21615"/>
                  </a:lnTo>
                  <a:lnTo>
                    <a:pt x="81061" y="20656"/>
                  </a:lnTo>
                  <a:lnTo>
                    <a:pt x="80262" y="20599"/>
                  </a:lnTo>
                  <a:lnTo>
                    <a:pt x="80228" y="21033"/>
                  </a:lnTo>
                  <a:lnTo>
                    <a:pt x="79395" y="20839"/>
                  </a:lnTo>
                  <a:lnTo>
                    <a:pt x="78585" y="20303"/>
                  </a:lnTo>
                  <a:lnTo>
                    <a:pt x="77443" y="20200"/>
                  </a:lnTo>
                  <a:lnTo>
                    <a:pt x="78140" y="18191"/>
                  </a:lnTo>
                  <a:lnTo>
                    <a:pt x="78642" y="16548"/>
                  </a:lnTo>
                  <a:lnTo>
                    <a:pt x="80513" y="16297"/>
                  </a:lnTo>
                  <a:lnTo>
                    <a:pt x="82636" y="16434"/>
                  </a:lnTo>
                  <a:lnTo>
                    <a:pt x="82990" y="16034"/>
                  </a:lnTo>
                  <a:lnTo>
                    <a:pt x="84120" y="16149"/>
                  </a:lnTo>
                  <a:lnTo>
                    <a:pt x="84736" y="16765"/>
                  </a:lnTo>
                  <a:lnTo>
                    <a:pt x="85649" y="16674"/>
                  </a:lnTo>
                  <a:lnTo>
                    <a:pt x="86847" y="16445"/>
                  </a:lnTo>
                  <a:lnTo>
                    <a:pt x="85740" y="15955"/>
                  </a:lnTo>
                  <a:lnTo>
                    <a:pt x="85740" y="14551"/>
                  </a:lnTo>
                  <a:lnTo>
                    <a:pt x="87041" y="14277"/>
                  </a:lnTo>
                  <a:lnTo>
                    <a:pt x="88764" y="15293"/>
                  </a:lnTo>
                  <a:lnTo>
                    <a:pt x="89278" y="14380"/>
                  </a:lnTo>
                  <a:lnTo>
                    <a:pt x="88821" y="13706"/>
                  </a:lnTo>
                  <a:lnTo>
                    <a:pt x="89495" y="13638"/>
                  </a:lnTo>
                  <a:lnTo>
                    <a:pt x="90419" y="14790"/>
                  </a:lnTo>
                  <a:lnTo>
                    <a:pt x="90077" y="15452"/>
                  </a:lnTo>
                  <a:lnTo>
                    <a:pt x="89963" y="16308"/>
                  </a:lnTo>
                  <a:lnTo>
                    <a:pt x="90008" y="17381"/>
                  </a:lnTo>
                  <a:lnTo>
                    <a:pt x="89198" y="17564"/>
                  </a:lnTo>
                  <a:lnTo>
                    <a:pt x="89597" y="17952"/>
                  </a:lnTo>
                  <a:lnTo>
                    <a:pt x="89586" y="18465"/>
                  </a:lnTo>
                  <a:lnTo>
                    <a:pt x="90499" y="19641"/>
                  </a:lnTo>
                  <a:lnTo>
                    <a:pt x="92781" y="21558"/>
                  </a:lnTo>
                  <a:lnTo>
                    <a:pt x="94276" y="22813"/>
                  </a:lnTo>
                  <a:lnTo>
                    <a:pt x="95087" y="23430"/>
                  </a:lnTo>
                  <a:lnTo>
                    <a:pt x="95315" y="22608"/>
                  </a:lnTo>
                  <a:lnTo>
                    <a:pt x="94676" y="21729"/>
                  </a:lnTo>
                  <a:lnTo>
                    <a:pt x="95486" y="21512"/>
                  </a:lnTo>
                  <a:lnTo>
                    <a:pt x="94721" y="20531"/>
                  </a:lnTo>
                  <a:lnTo>
                    <a:pt x="95429" y="20086"/>
                  </a:lnTo>
                  <a:lnTo>
                    <a:pt x="94756" y="19721"/>
                  </a:lnTo>
                  <a:lnTo>
                    <a:pt x="94276" y="19002"/>
                  </a:lnTo>
                  <a:lnTo>
                    <a:pt x="94858" y="18979"/>
                  </a:lnTo>
                  <a:lnTo>
                    <a:pt x="93580" y="17746"/>
                  </a:lnTo>
                  <a:lnTo>
                    <a:pt x="92622" y="17552"/>
                  </a:lnTo>
                  <a:lnTo>
                    <a:pt x="92211" y="17210"/>
                  </a:lnTo>
                  <a:lnTo>
                    <a:pt x="92051" y="16411"/>
                  </a:lnTo>
                  <a:lnTo>
                    <a:pt x="91606" y="15852"/>
                  </a:lnTo>
                  <a:lnTo>
                    <a:pt x="92610" y="15966"/>
                  </a:lnTo>
                  <a:lnTo>
                    <a:pt x="92793" y="15612"/>
                  </a:lnTo>
                  <a:lnTo>
                    <a:pt x="93466" y="15920"/>
                  </a:lnTo>
                  <a:lnTo>
                    <a:pt x="94333" y="15270"/>
                  </a:lnTo>
                  <a:lnTo>
                    <a:pt x="95954" y="15840"/>
                  </a:lnTo>
                  <a:lnTo>
                    <a:pt x="95714" y="15464"/>
                  </a:lnTo>
                  <a:lnTo>
                    <a:pt x="96000" y="14950"/>
                  </a:lnTo>
                  <a:lnTo>
                    <a:pt x="96216" y="14380"/>
                  </a:lnTo>
                  <a:lnTo>
                    <a:pt x="96662" y="14288"/>
                  </a:lnTo>
                  <a:lnTo>
                    <a:pt x="97586" y="13672"/>
                  </a:lnTo>
                  <a:lnTo>
                    <a:pt x="98978" y="13843"/>
                  </a:lnTo>
                  <a:lnTo>
                    <a:pt x="98853" y="13626"/>
                  </a:lnTo>
                  <a:lnTo>
                    <a:pt x="98316" y="13296"/>
                  </a:lnTo>
                  <a:lnTo>
                    <a:pt x="97723" y="13067"/>
                  </a:lnTo>
                  <a:lnTo>
                    <a:pt x="96433" y="12417"/>
                  </a:lnTo>
                  <a:lnTo>
                    <a:pt x="95269" y="11983"/>
                  </a:lnTo>
                  <a:lnTo>
                    <a:pt x="96148" y="12040"/>
                  </a:lnTo>
                  <a:lnTo>
                    <a:pt x="96433" y="11686"/>
                  </a:lnTo>
                  <a:lnTo>
                    <a:pt x="96433" y="11686"/>
                  </a:lnTo>
                  <a:lnTo>
                    <a:pt x="91731" y="8559"/>
                  </a:lnTo>
                  <a:lnTo>
                    <a:pt x="90396" y="8228"/>
                  </a:lnTo>
                  <a:lnTo>
                    <a:pt x="88159" y="7863"/>
                  </a:lnTo>
                  <a:lnTo>
                    <a:pt x="87030" y="7909"/>
                  </a:lnTo>
                  <a:lnTo>
                    <a:pt x="84861" y="7704"/>
                  </a:lnTo>
                  <a:lnTo>
                    <a:pt x="85112" y="8034"/>
                  </a:lnTo>
                  <a:lnTo>
                    <a:pt x="86334" y="8525"/>
                  </a:lnTo>
                  <a:lnTo>
                    <a:pt x="85968" y="8776"/>
                  </a:lnTo>
                  <a:lnTo>
                    <a:pt x="83948" y="8092"/>
                  </a:lnTo>
                  <a:lnTo>
                    <a:pt x="82978" y="8171"/>
                  </a:lnTo>
                  <a:lnTo>
                    <a:pt x="81666" y="8023"/>
                  </a:lnTo>
                  <a:lnTo>
                    <a:pt x="80662" y="8046"/>
                  </a:lnTo>
                  <a:lnTo>
                    <a:pt x="80114" y="8206"/>
                  </a:lnTo>
                  <a:lnTo>
                    <a:pt x="79087" y="7977"/>
                  </a:lnTo>
                  <a:lnTo>
                    <a:pt x="78356" y="7430"/>
                  </a:lnTo>
                  <a:lnTo>
                    <a:pt x="77432" y="7122"/>
                  </a:lnTo>
                  <a:lnTo>
                    <a:pt x="76120" y="6996"/>
                  </a:lnTo>
                  <a:lnTo>
                    <a:pt x="74020" y="7133"/>
                  </a:lnTo>
                  <a:lnTo>
                    <a:pt x="71726" y="6562"/>
                  </a:lnTo>
                  <a:lnTo>
                    <a:pt x="70608" y="6140"/>
                  </a:lnTo>
                  <a:lnTo>
                    <a:pt x="64890" y="5649"/>
                  </a:lnTo>
                  <a:lnTo>
                    <a:pt x="64593" y="5969"/>
                  </a:lnTo>
                  <a:lnTo>
                    <a:pt x="65917" y="6654"/>
                  </a:lnTo>
                  <a:lnTo>
                    <a:pt x="64844" y="6551"/>
                  </a:lnTo>
                  <a:lnTo>
                    <a:pt x="64707" y="6768"/>
                  </a:lnTo>
                  <a:lnTo>
                    <a:pt x="63315" y="6539"/>
                  </a:lnTo>
                  <a:lnTo>
                    <a:pt x="62608" y="6734"/>
                  </a:lnTo>
                  <a:lnTo>
                    <a:pt x="61284" y="6391"/>
                  </a:lnTo>
                  <a:lnTo>
                    <a:pt x="61706" y="7179"/>
                  </a:lnTo>
                  <a:lnTo>
                    <a:pt x="60439" y="6882"/>
                  </a:lnTo>
                  <a:lnTo>
                    <a:pt x="59013" y="6300"/>
                  </a:lnTo>
                  <a:lnTo>
                    <a:pt x="58956" y="5980"/>
                  </a:lnTo>
                  <a:lnTo>
                    <a:pt x="58100" y="5512"/>
                  </a:lnTo>
                  <a:lnTo>
                    <a:pt x="56696" y="5136"/>
                  </a:lnTo>
                  <a:lnTo>
                    <a:pt x="55829" y="5136"/>
                  </a:lnTo>
                  <a:lnTo>
                    <a:pt x="54505" y="5010"/>
                  </a:lnTo>
                  <a:lnTo>
                    <a:pt x="55178" y="5569"/>
                  </a:lnTo>
                  <a:lnTo>
                    <a:pt x="52725" y="5455"/>
                  </a:lnTo>
                  <a:lnTo>
                    <a:pt x="52165" y="5124"/>
                  </a:lnTo>
                  <a:lnTo>
                    <a:pt x="50271" y="4999"/>
                  </a:lnTo>
                  <a:lnTo>
                    <a:pt x="49506" y="5113"/>
                  </a:lnTo>
                  <a:lnTo>
                    <a:pt x="49495" y="5296"/>
                  </a:lnTo>
                  <a:lnTo>
                    <a:pt x="48673" y="4839"/>
                  </a:lnTo>
                  <a:lnTo>
                    <a:pt x="48342" y="4965"/>
                  </a:lnTo>
                  <a:lnTo>
                    <a:pt x="47315" y="4793"/>
                  </a:lnTo>
                  <a:lnTo>
                    <a:pt x="46516" y="4702"/>
                  </a:lnTo>
                  <a:lnTo>
                    <a:pt x="46676" y="4485"/>
                  </a:lnTo>
                  <a:lnTo>
                    <a:pt x="47612" y="4086"/>
                  </a:lnTo>
                  <a:lnTo>
                    <a:pt x="47943" y="3869"/>
                  </a:lnTo>
                  <a:lnTo>
                    <a:pt x="47601" y="3515"/>
                  </a:lnTo>
                  <a:lnTo>
                    <a:pt x="46813" y="3241"/>
                  </a:lnTo>
                  <a:lnTo>
                    <a:pt x="45170" y="2910"/>
                  </a:lnTo>
                  <a:lnTo>
                    <a:pt x="43629" y="2899"/>
                  </a:lnTo>
                  <a:lnTo>
                    <a:pt x="43367" y="3070"/>
                  </a:lnTo>
                  <a:close/>
                  <a:moveTo>
                    <a:pt x="19641" y="7236"/>
                  </a:moveTo>
                  <a:lnTo>
                    <a:pt x="18226" y="6619"/>
                  </a:lnTo>
                  <a:lnTo>
                    <a:pt x="17780" y="6003"/>
                  </a:lnTo>
                  <a:lnTo>
                    <a:pt x="18248" y="5307"/>
                  </a:lnTo>
                  <a:lnTo>
                    <a:pt x="18648" y="4599"/>
                  </a:lnTo>
                  <a:lnTo>
                    <a:pt x="19880" y="3926"/>
                  </a:lnTo>
                  <a:lnTo>
                    <a:pt x="21273" y="3584"/>
                  </a:lnTo>
                  <a:lnTo>
                    <a:pt x="22893" y="3241"/>
                  </a:lnTo>
                  <a:lnTo>
                    <a:pt x="23076" y="3025"/>
                  </a:lnTo>
                  <a:lnTo>
                    <a:pt x="22471" y="2751"/>
                  </a:lnTo>
                  <a:lnTo>
                    <a:pt x="21535" y="2842"/>
                  </a:lnTo>
                  <a:lnTo>
                    <a:pt x="20839" y="3093"/>
                  </a:lnTo>
                  <a:lnTo>
                    <a:pt x="19161" y="3230"/>
                  </a:lnTo>
                  <a:lnTo>
                    <a:pt x="17723" y="3664"/>
                  </a:lnTo>
                  <a:lnTo>
                    <a:pt x="16753" y="4052"/>
                  </a:lnTo>
                  <a:lnTo>
                    <a:pt x="17107" y="4371"/>
                  </a:lnTo>
                  <a:lnTo>
                    <a:pt x="16171" y="4999"/>
                  </a:lnTo>
                  <a:lnTo>
                    <a:pt x="16731" y="5090"/>
                  </a:lnTo>
                  <a:lnTo>
                    <a:pt x="15955" y="5706"/>
                  </a:lnTo>
                  <a:lnTo>
                    <a:pt x="16183" y="6106"/>
                  </a:lnTo>
                  <a:lnTo>
                    <a:pt x="15703" y="6266"/>
                  </a:lnTo>
                  <a:lnTo>
                    <a:pt x="15966" y="6665"/>
                  </a:lnTo>
                  <a:lnTo>
                    <a:pt x="17096" y="6859"/>
                  </a:lnTo>
                  <a:lnTo>
                    <a:pt x="17415" y="7190"/>
                  </a:lnTo>
                  <a:lnTo>
                    <a:pt x="19321" y="7293"/>
                  </a:lnTo>
                  <a:close/>
                  <a:moveTo>
                    <a:pt x="64434" y="3709"/>
                  </a:moveTo>
                  <a:lnTo>
                    <a:pt x="61877" y="3344"/>
                  </a:lnTo>
                  <a:lnTo>
                    <a:pt x="60416" y="3310"/>
                  </a:lnTo>
                  <a:lnTo>
                    <a:pt x="59937" y="3447"/>
                  </a:lnTo>
                  <a:lnTo>
                    <a:pt x="60416" y="3926"/>
                  </a:lnTo>
                  <a:lnTo>
                    <a:pt x="62197" y="4383"/>
                  </a:lnTo>
                  <a:lnTo>
                    <a:pt x="62836" y="4211"/>
                  </a:lnTo>
                  <a:lnTo>
                    <a:pt x="64856" y="4246"/>
                  </a:lnTo>
                  <a:close/>
                  <a:moveTo>
                    <a:pt x="68028" y="4040"/>
                  </a:moveTo>
                  <a:lnTo>
                    <a:pt x="66362" y="3858"/>
                  </a:lnTo>
                  <a:lnTo>
                    <a:pt x="65187" y="3755"/>
                  </a:lnTo>
                  <a:lnTo>
                    <a:pt x="65426" y="3983"/>
                  </a:lnTo>
                  <a:lnTo>
                    <a:pt x="66899" y="4268"/>
                  </a:lnTo>
                  <a:lnTo>
                    <a:pt x="67869" y="4326"/>
                  </a:lnTo>
                  <a:close/>
                  <a:moveTo>
                    <a:pt x="66248" y="5398"/>
                  </a:moveTo>
                  <a:lnTo>
                    <a:pt x="65883" y="5193"/>
                  </a:lnTo>
                  <a:lnTo>
                    <a:pt x="64707" y="4919"/>
                  </a:lnTo>
                  <a:lnTo>
                    <a:pt x="64114" y="4999"/>
                  </a:lnTo>
                  <a:lnTo>
                    <a:pt x="64000" y="5284"/>
                  </a:lnTo>
                  <a:lnTo>
                    <a:pt x="64160" y="5307"/>
                  </a:lnTo>
                  <a:lnTo>
                    <a:pt x="65415" y="5398"/>
                  </a:lnTo>
                  <a:close/>
                  <a:moveTo>
                    <a:pt x="89438" y="7156"/>
                  </a:moveTo>
                  <a:lnTo>
                    <a:pt x="88582" y="6642"/>
                  </a:lnTo>
                  <a:lnTo>
                    <a:pt x="88376" y="6950"/>
                  </a:lnTo>
                  <a:lnTo>
                    <a:pt x="88878" y="7179"/>
                  </a:lnTo>
                  <a:close/>
                  <a:moveTo>
                    <a:pt x="2077" y="20542"/>
                  </a:moveTo>
                  <a:lnTo>
                    <a:pt x="1997" y="20337"/>
                  </a:lnTo>
                  <a:lnTo>
                    <a:pt x="2020" y="20086"/>
                  </a:lnTo>
                  <a:lnTo>
                    <a:pt x="1712" y="19960"/>
                  </a:lnTo>
                  <a:lnTo>
                    <a:pt x="993" y="19800"/>
                  </a:lnTo>
                  <a:lnTo>
                    <a:pt x="92" y="20086"/>
                  </a:lnTo>
                  <a:lnTo>
                    <a:pt x="0" y="20462"/>
                  </a:lnTo>
                  <a:lnTo>
                    <a:pt x="833" y="20565"/>
                  </a:lnTo>
                  <a:close/>
                  <a:moveTo>
                    <a:pt x="86197" y="23658"/>
                  </a:moveTo>
                  <a:lnTo>
                    <a:pt x="85169" y="22768"/>
                  </a:lnTo>
                  <a:lnTo>
                    <a:pt x="84451" y="21912"/>
                  </a:lnTo>
                  <a:lnTo>
                    <a:pt x="83480" y="21090"/>
                  </a:lnTo>
                  <a:lnTo>
                    <a:pt x="82773" y="20519"/>
                  </a:lnTo>
                  <a:lnTo>
                    <a:pt x="82590" y="20634"/>
                  </a:lnTo>
                  <a:lnTo>
                    <a:pt x="83218" y="21033"/>
                  </a:lnTo>
                  <a:lnTo>
                    <a:pt x="82944" y="21432"/>
                  </a:lnTo>
                  <a:lnTo>
                    <a:pt x="83914" y="22619"/>
                  </a:lnTo>
                  <a:lnTo>
                    <a:pt x="85033" y="23475"/>
                  </a:lnTo>
                  <a:lnTo>
                    <a:pt x="85946" y="24651"/>
                  </a:lnTo>
                  <a:lnTo>
                    <a:pt x="86288" y="25313"/>
                  </a:lnTo>
                  <a:lnTo>
                    <a:pt x="87075" y="26283"/>
                  </a:lnTo>
                  <a:lnTo>
                    <a:pt x="87612" y="27138"/>
                  </a:lnTo>
                  <a:lnTo>
                    <a:pt x="88274" y="27880"/>
                  </a:lnTo>
                  <a:lnTo>
                    <a:pt x="88251" y="27196"/>
                  </a:lnTo>
                  <a:lnTo>
                    <a:pt x="89187" y="27732"/>
                  </a:lnTo>
                  <a:lnTo>
                    <a:pt x="88753" y="27104"/>
                  </a:lnTo>
                  <a:lnTo>
                    <a:pt x="87395" y="26214"/>
                  </a:lnTo>
                  <a:lnTo>
                    <a:pt x="86870" y="24925"/>
                  </a:lnTo>
                  <a:lnTo>
                    <a:pt x="88137" y="25210"/>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57" name="Google Shape;1457;p37"/>
            <p:cNvSpPr/>
            <p:nvPr/>
          </p:nvSpPr>
          <p:spPr>
            <a:xfrm>
              <a:off x="4302575" y="3138075"/>
              <a:ext cx="36525" cy="40250"/>
            </a:xfrm>
            <a:custGeom>
              <a:rect b="b" l="l" r="r" t="t"/>
              <a:pathLst>
                <a:path extrusionOk="0" h="1610" w="1461">
                  <a:moveTo>
                    <a:pt x="1130" y="0"/>
                  </a:moveTo>
                  <a:lnTo>
                    <a:pt x="662" y="263"/>
                  </a:lnTo>
                  <a:lnTo>
                    <a:pt x="457" y="183"/>
                  </a:lnTo>
                  <a:lnTo>
                    <a:pt x="228" y="434"/>
                  </a:lnTo>
                  <a:lnTo>
                    <a:pt x="206" y="982"/>
                  </a:lnTo>
                  <a:lnTo>
                    <a:pt x="91" y="1039"/>
                  </a:lnTo>
                  <a:lnTo>
                    <a:pt x="0" y="1530"/>
                  </a:lnTo>
                  <a:lnTo>
                    <a:pt x="502" y="1609"/>
                  </a:lnTo>
                  <a:lnTo>
                    <a:pt x="742" y="1096"/>
                  </a:lnTo>
                  <a:lnTo>
                    <a:pt x="1176" y="1153"/>
                  </a:lnTo>
                  <a:lnTo>
                    <a:pt x="1176" y="1153"/>
                  </a:lnTo>
                  <a:lnTo>
                    <a:pt x="1404" y="1039"/>
                  </a:lnTo>
                  <a:lnTo>
                    <a:pt x="1461" y="503"/>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58" name="Google Shape;1458;p37"/>
            <p:cNvSpPr/>
            <p:nvPr/>
          </p:nvSpPr>
          <p:spPr>
            <a:xfrm>
              <a:off x="3386175" y="2484725"/>
              <a:ext cx="167200" cy="151225"/>
            </a:xfrm>
            <a:custGeom>
              <a:rect b="b" l="l" r="r" t="t"/>
              <a:pathLst>
                <a:path extrusionOk="0" h="6049" w="6688">
                  <a:moveTo>
                    <a:pt x="6688" y="0"/>
                  </a:moveTo>
                  <a:lnTo>
                    <a:pt x="6574" y="0"/>
                  </a:lnTo>
                  <a:lnTo>
                    <a:pt x="6574" y="0"/>
                  </a:lnTo>
                  <a:lnTo>
                    <a:pt x="6585" y="480"/>
                  </a:lnTo>
                  <a:lnTo>
                    <a:pt x="6106" y="503"/>
                  </a:lnTo>
                  <a:lnTo>
                    <a:pt x="5843" y="719"/>
                  </a:lnTo>
                  <a:lnTo>
                    <a:pt x="5489" y="719"/>
                  </a:lnTo>
                  <a:lnTo>
                    <a:pt x="5216" y="594"/>
                  </a:lnTo>
                  <a:lnTo>
                    <a:pt x="4565" y="697"/>
                  </a:lnTo>
                  <a:lnTo>
                    <a:pt x="4291" y="1404"/>
                  </a:lnTo>
                  <a:lnTo>
                    <a:pt x="4052" y="1461"/>
                  </a:lnTo>
                  <a:lnTo>
                    <a:pt x="3652" y="2625"/>
                  </a:lnTo>
                  <a:lnTo>
                    <a:pt x="2534" y="3595"/>
                  </a:lnTo>
                  <a:lnTo>
                    <a:pt x="2248" y="4851"/>
                  </a:lnTo>
                  <a:lnTo>
                    <a:pt x="1929" y="5262"/>
                  </a:lnTo>
                  <a:lnTo>
                    <a:pt x="1826" y="5592"/>
                  </a:lnTo>
                  <a:lnTo>
                    <a:pt x="57" y="5661"/>
                  </a:lnTo>
                  <a:lnTo>
                    <a:pt x="46" y="5661"/>
                  </a:lnTo>
                  <a:lnTo>
                    <a:pt x="0" y="6049"/>
                  </a:lnTo>
                  <a:lnTo>
                    <a:pt x="171" y="5729"/>
                  </a:lnTo>
                  <a:lnTo>
                    <a:pt x="3253" y="5741"/>
                  </a:lnTo>
                  <a:lnTo>
                    <a:pt x="3127" y="4428"/>
                  </a:lnTo>
                  <a:lnTo>
                    <a:pt x="3321" y="3961"/>
                  </a:lnTo>
                  <a:lnTo>
                    <a:pt x="4063" y="3892"/>
                  </a:lnTo>
                  <a:lnTo>
                    <a:pt x="4097" y="1564"/>
                  </a:lnTo>
                  <a:lnTo>
                    <a:pt x="6642" y="1610"/>
                  </a:lnTo>
                  <a:lnTo>
                    <a:pt x="6676" y="229"/>
                  </a:lnTo>
                  <a:lnTo>
                    <a:pt x="6688" y="58"/>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59" name="Google Shape;1459;p37"/>
            <p:cNvSpPr/>
            <p:nvPr/>
          </p:nvSpPr>
          <p:spPr>
            <a:xfrm>
              <a:off x="4391300" y="2382575"/>
              <a:ext cx="421975" cy="358950"/>
            </a:xfrm>
            <a:custGeom>
              <a:rect b="b" l="l" r="r" t="t"/>
              <a:pathLst>
                <a:path extrusionOk="0" h="14358" w="16879">
                  <a:moveTo>
                    <a:pt x="9153" y="2774"/>
                  </a:moveTo>
                  <a:lnTo>
                    <a:pt x="7692" y="2694"/>
                  </a:lnTo>
                  <a:lnTo>
                    <a:pt x="5318" y="891"/>
                  </a:lnTo>
                  <a:lnTo>
                    <a:pt x="4097" y="241"/>
                  </a:lnTo>
                  <a:lnTo>
                    <a:pt x="3139" y="1"/>
                  </a:lnTo>
                  <a:lnTo>
                    <a:pt x="3013" y="149"/>
                  </a:lnTo>
                  <a:lnTo>
                    <a:pt x="1530" y="583"/>
                  </a:lnTo>
                  <a:lnTo>
                    <a:pt x="2397" y="1496"/>
                  </a:lnTo>
                  <a:lnTo>
                    <a:pt x="2157" y="1644"/>
                  </a:lnTo>
                  <a:lnTo>
                    <a:pt x="2055" y="1952"/>
                  </a:lnTo>
                  <a:lnTo>
                    <a:pt x="1484" y="2067"/>
                  </a:lnTo>
                  <a:lnTo>
                    <a:pt x="1336" y="2397"/>
                  </a:lnTo>
                  <a:lnTo>
                    <a:pt x="1027" y="2683"/>
                  </a:lnTo>
                  <a:lnTo>
                    <a:pt x="160" y="2546"/>
                  </a:lnTo>
                  <a:lnTo>
                    <a:pt x="92" y="2900"/>
                  </a:lnTo>
                  <a:lnTo>
                    <a:pt x="92" y="3208"/>
                  </a:lnTo>
                  <a:lnTo>
                    <a:pt x="0" y="3710"/>
                  </a:lnTo>
                  <a:lnTo>
                    <a:pt x="388" y="3710"/>
                  </a:lnTo>
                  <a:lnTo>
                    <a:pt x="845" y="4338"/>
                  </a:lnTo>
                  <a:lnTo>
                    <a:pt x="1381" y="5068"/>
                  </a:lnTo>
                  <a:lnTo>
                    <a:pt x="1735" y="5741"/>
                  </a:lnTo>
                  <a:lnTo>
                    <a:pt x="1975" y="5947"/>
                  </a:lnTo>
                  <a:lnTo>
                    <a:pt x="2214" y="6426"/>
                  </a:lnTo>
                  <a:lnTo>
                    <a:pt x="2192" y="6620"/>
                  </a:lnTo>
                  <a:lnTo>
                    <a:pt x="2488" y="7145"/>
                  </a:lnTo>
                  <a:lnTo>
                    <a:pt x="2922" y="7339"/>
                  </a:lnTo>
                  <a:lnTo>
                    <a:pt x="3321" y="7693"/>
                  </a:lnTo>
                  <a:lnTo>
                    <a:pt x="3823" y="8686"/>
                  </a:lnTo>
                  <a:lnTo>
                    <a:pt x="3823" y="9233"/>
                  </a:lnTo>
                  <a:lnTo>
                    <a:pt x="3960" y="9861"/>
                  </a:lnTo>
                  <a:lnTo>
                    <a:pt x="4531" y="10728"/>
                  </a:lnTo>
                  <a:lnTo>
                    <a:pt x="4885" y="10877"/>
                  </a:lnTo>
                  <a:lnTo>
                    <a:pt x="5467" y="11504"/>
                  </a:lnTo>
                  <a:lnTo>
                    <a:pt x="5741" y="12246"/>
                  </a:lnTo>
                  <a:lnTo>
                    <a:pt x="6197" y="12999"/>
                  </a:lnTo>
                  <a:lnTo>
                    <a:pt x="6631" y="13330"/>
                  </a:lnTo>
                  <a:lnTo>
                    <a:pt x="6711" y="13684"/>
                  </a:lnTo>
                  <a:lnTo>
                    <a:pt x="6962" y="13958"/>
                  </a:lnTo>
                  <a:lnTo>
                    <a:pt x="7099" y="14357"/>
                  </a:lnTo>
                  <a:lnTo>
                    <a:pt x="7418" y="14049"/>
                  </a:lnTo>
                  <a:lnTo>
                    <a:pt x="7327" y="13673"/>
                  </a:lnTo>
                  <a:lnTo>
                    <a:pt x="7498" y="13228"/>
                  </a:lnTo>
                  <a:lnTo>
                    <a:pt x="7841" y="13467"/>
                  </a:lnTo>
                  <a:lnTo>
                    <a:pt x="8057" y="13376"/>
                  </a:lnTo>
                  <a:lnTo>
                    <a:pt x="8970" y="13353"/>
                  </a:lnTo>
                  <a:lnTo>
                    <a:pt x="9107" y="13456"/>
                  </a:lnTo>
                  <a:lnTo>
                    <a:pt x="9883" y="13536"/>
                  </a:lnTo>
                  <a:lnTo>
                    <a:pt x="10180" y="13490"/>
                  </a:lnTo>
                  <a:lnTo>
                    <a:pt x="10408" y="13798"/>
                  </a:lnTo>
                  <a:lnTo>
                    <a:pt x="10762" y="13650"/>
                  </a:lnTo>
                  <a:lnTo>
                    <a:pt x="11264" y="12703"/>
                  </a:lnTo>
                  <a:lnTo>
                    <a:pt x="11972" y="12280"/>
                  </a:lnTo>
                  <a:lnTo>
                    <a:pt x="14220" y="11938"/>
                  </a:lnTo>
                  <a:lnTo>
                    <a:pt x="16514" y="11025"/>
                  </a:lnTo>
                  <a:lnTo>
                    <a:pt x="16879" y="9222"/>
                  </a:lnTo>
                  <a:lnTo>
                    <a:pt x="16468" y="8571"/>
                  </a:lnTo>
                  <a:lnTo>
                    <a:pt x="16320" y="8765"/>
                  </a:lnTo>
                  <a:lnTo>
                    <a:pt x="13923" y="8309"/>
                  </a:lnTo>
                  <a:lnTo>
                    <a:pt x="13558" y="7396"/>
                  </a:lnTo>
                  <a:lnTo>
                    <a:pt x="13501" y="7179"/>
                  </a:lnTo>
                  <a:lnTo>
                    <a:pt x="13330" y="6837"/>
                  </a:lnTo>
                  <a:lnTo>
                    <a:pt x="13113" y="6894"/>
                  </a:lnTo>
                  <a:lnTo>
                    <a:pt x="12862" y="6723"/>
                  </a:lnTo>
                  <a:lnTo>
                    <a:pt x="12714" y="6494"/>
                  </a:lnTo>
                  <a:lnTo>
                    <a:pt x="12588" y="6198"/>
                  </a:lnTo>
                  <a:lnTo>
                    <a:pt x="12348" y="5935"/>
                  </a:lnTo>
                  <a:lnTo>
                    <a:pt x="12200" y="5639"/>
                  </a:lnTo>
                  <a:lnTo>
                    <a:pt x="12257" y="5342"/>
                  </a:lnTo>
                  <a:lnTo>
                    <a:pt x="12177" y="4954"/>
                  </a:lnTo>
                  <a:lnTo>
                    <a:pt x="11607" y="4577"/>
                  </a:lnTo>
                  <a:lnTo>
                    <a:pt x="11435" y="4258"/>
                  </a:lnTo>
                  <a:lnTo>
                    <a:pt x="11013" y="4052"/>
                  </a:lnTo>
                  <a:lnTo>
                    <a:pt x="10637" y="3265"/>
                  </a:lnTo>
                  <a:lnTo>
                    <a:pt x="10089" y="3299"/>
                  </a:lnTo>
                  <a:lnTo>
                    <a:pt x="9849" y="2854"/>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60" name="Google Shape;1460;p37"/>
            <p:cNvSpPr/>
            <p:nvPr/>
          </p:nvSpPr>
          <p:spPr>
            <a:xfrm>
              <a:off x="4157925" y="2613100"/>
              <a:ext cx="321850" cy="303325"/>
            </a:xfrm>
            <a:custGeom>
              <a:rect b="b" l="l" r="r" t="t"/>
              <a:pathLst>
                <a:path extrusionOk="0" h="12133" w="12874">
                  <a:moveTo>
                    <a:pt x="11652" y="5171"/>
                  </a:moveTo>
                  <a:lnTo>
                    <a:pt x="11709" y="4577"/>
                  </a:lnTo>
                  <a:lnTo>
                    <a:pt x="11937" y="4292"/>
                  </a:lnTo>
                  <a:lnTo>
                    <a:pt x="12508" y="4144"/>
                  </a:lnTo>
                  <a:lnTo>
                    <a:pt x="12873" y="3630"/>
                  </a:lnTo>
                  <a:lnTo>
                    <a:pt x="12439" y="3288"/>
                  </a:lnTo>
                  <a:lnTo>
                    <a:pt x="12120" y="3059"/>
                  </a:lnTo>
                  <a:lnTo>
                    <a:pt x="11766" y="1975"/>
                  </a:lnTo>
                  <a:lnTo>
                    <a:pt x="11606" y="1051"/>
                  </a:lnTo>
                  <a:lnTo>
                    <a:pt x="11766" y="880"/>
                  </a:lnTo>
                  <a:lnTo>
                    <a:pt x="11469" y="1"/>
                  </a:lnTo>
                  <a:lnTo>
                    <a:pt x="8354" y="1"/>
                  </a:lnTo>
                  <a:lnTo>
                    <a:pt x="5307" y="1"/>
                  </a:lnTo>
                  <a:lnTo>
                    <a:pt x="2157" y="1"/>
                  </a:lnTo>
                  <a:lnTo>
                    <a:pt x="2226" y="1804"/>
                  </a:lnTo>
                  <a:lnTo>
                    <a:pt x="1324" y="1804"/>
                  </a:lnTo>
                  <a:lnTo>
                    <a:pt x="1324" y="2192"/>
                  </a:lnTo>
                  <a:lnTo>
                    <a:pt x="1484" y="5787"/>
                  </a:lnTo>
                  <a:lnTo>
                    <a:pt x="799" y="5730"/>
                  </a:lnTo>
                  <a:lnTo>
                    <a:pt x="457" y="6403"/>
                  </a:lnTo>
                  <a:lnTo>
                    <a:pt x="251" y="6951"/>
                  </a:lnTo>
                  <a:lnTo>
                    <a:pt x="422" y="7168"/>
                  </a:lnTo>
                  <a:lnTo>
                    <a:pt x="171" y="7442"/>
                  </a:lnTo>
                  <a:lnTo>
                    <a:pt x="274" y="7830"/>
                  </a:lnTo>
                  <a:lnTo>
                    <a:pt x="69" y="8195"/>
                  </a:lnTo>
                  <a:lnTo>
                    <a:pt x="0" y="8537"/>
                  </a:lnTo>
                  <a:lnTo>
                    <a:pt x="285" y="8480"/>
                  </a:lnTo>
                  <a:lnTo>
                    <a:pt x="457" y="8834"/>
                  </a:lnTo>
                  <a:lnTo>
                    <a:pt x="468" y="9370"/>
                  </a:lnTo>
                  <a:lnTo>
                    <a:pt x="765" y="9621"/>
                  </a:lnTo>
                  <a:lnTo>
                    <a:pt x="765" y="9850"/>
                  </a:lnTo>
                  <a:lnTo>
                    <a:pt x="868" y="10238"/>
                  </a:lnTo>
                  <a:lnTo>
                    <a:pt x="1335" y="10808"/>
                  </a:lnTo>
                  <a:lnTo>
                    <a:pt x="1335" y="11185"/>
                  </a:lnTo>
                  <a:lnTo>
                    <a:pt x="1221" y="11550"/>
                  </a:lnTo>
                  <a:lnTo>
                    <a:pt x="1267" y="11835"/>
                  </a:lnTo>
                  <a:lnTo>
                    <a:pt x="1552" y="12086"/>
                  </a:lnTo>
                  <a:lnTo>
                    <a:pt x="1621" y="12132"/>
                  </a:lnTo>
                  <a:lnTo>
                    <a:pt x="1860" y="12029"/>
                  </a:lnTo>
                  <a:lnTo>
                    <a:pt x="2134" y="11858"/>
                  </a:lnTo>
                  <a:lnTo>
                    <a:pt x="2317" y="11048"/>
                  </a:lnTo>
                  <a:lnTo>
                    <a:pt x="2534" y="10637"/>
                  </a:lnTo>
                  <a:lnTo>
                    <a:pt x="3104" y="10512"/>
                  </a:lnTo>
                  <a:lnTo>
                    <a:pt x="3253" y="10763"/>
                  </a:lnTo>
                  <a:lnTo>
                    <a:pt x="3675" y="11288"/>
                  </a:lnTo>
                  <a:lnTo>
                    <a:pt x="3892" y="11368"/>
                  </a:lnTo>
                  <a:lnTo>
                    <a:pt x="4177" y="11208"/>
                  </a:lnTo>
                  <a:lnTo>
                    <a:pt x="4759" y="11253"/>
                  </a:lnTo>
                  <a:lnTo>
                    <a:pt x="4873" y="11436"/>
                  </a:lnTo>
                  <a:lnTo>
                    <a:pt x="5661" y="11436"/>
                  </a:lnTo>
                  <a:lnTo>
                    <a:pt x="5683" y="11253"/>
                  </a:lnTo>
                  <a:lnTo>
                    <a:pt x="6106" y="11082"/>
                  </a:lnTo>
                  <a:lnTo>
                    <a:pt x="6174" y="10808"/>
                  </a:lnTo>
                  <a:lnTo>
                    <a:pt x="6471" y="10626"/>
                  </a:lnTo>
                  <a:lnTo>
                    <a:pt x="7156" y="11151"/>
                  </a:lnTo>
                  <a:lnTo>
                    <a:pt x="7555" y="11048"/>
                  </a:lnTo>
                  <a:lnTo>
                    <a:pt x="7943" y="10409"/>
                  </a:lnTo>
                  <a:lnTo>
                    <a:pt x="8365" y="9907"/>
                  </a:lnTo>
                  <a:lnTo>
                    <a:pt x="8285" y="9348"/>
                  </a:lnTo>
                  <a:lnTo>
                    <a:pt x="8080" y="9096"/>
                  </a:lnTo>
                  <a:lnTo>
                    <a:pt x="8571" y="9051"/>
                  </a:lnTo>
                  <a:lnTo>
                    <a:pt x="8616" y="8834"/>
                  </a:lnTo>
                  <a:lnTo>
                    <a:pt x="8982" y="8914"/>
                  </a:lnTo>
                  <a:lnTo>
                    <a:pt x="8913" y="9576"/>
                  </a:lnTo>
                  <a:lnTo>
                    <a:pt x="9027" y="10238"/>
                  </a:lnTo>
                  <a:lnTo>
                    <a:pt x="9438" y="10591"/>
                  </a:lnTo>
                  <a:lnTo>
                    <a:pt x="9541" y="10911"/>
                  </a:lnTo>
                  <a:lnTo>
                    <a:pt x="9541" y="11345"/>
                  </a:lnTo>
                  <a:lnTo>
                    <a:pt x="9655" y="11368"/>
                  </a:lnTo>
                  <a:lnTo>
                    <a:pt x="9655" y="11265"/>
                  </a:lnTo>
                  <a:lnTo>
                    <a:pt x="9849" y="10306"/>
                  </a:lnTo>
                  <a:lnTo>
                    <a:pt x="10226" y="10055"/>
                  </a:lnTo>
                  <a:lnTo>
                    <a:pt x="10294" y="9679"/>
                  </a:lnTo>
                  <a:lnTo>
                    <a:pt x="10625" y="8994"/>
                  </a:lnTo>
                  <a:lnTo>
                    <a:pt x="11081" y="8537"/>
                  </a:lnTo>
                  <a:lnTo>
                    <a:pt x="11378" y="7659"/>
                  </a:lnTo>
                  <a:lnTo>
                    <a:pt x="11481" y="6871"/>
                  </a:lnTo>
                  <a:lnTo>
                    <a:pt x="11378" y="6517"/>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61" name="Google Shape;1461;p37"/>
            <p:cNvSpPr/>
            <p:nvPr/>
          </p:nvSpPr>
          <p:spPr>
            <a:xfrm>
              <a:off x="4198425" y="2834225"/>
              <a:ext cx="229425" cy="198300"/>
            </a:xfrm>
            <a:custGeom>
              <a:rect b="b" l="l" r="r" t="t"/>
              <a:pathLst>
                <a:path extrusionOk="0" h="7932" w="9177">
                  <a:moveTo>
                    <a:pt x="7921" y="2066"/>
                  </a:moveTo>
                  <a:lnTo>
                    <a:pt x="7818" y="1746"/>
                  </a:lnTo>
                  <a:lnTo>
                    <a:pt x="7407" y="1393"/>
                  </a:lnTo>
                  <a:lnTo>
                    <a:pt x="7293" y="742"/>
                  </a:lnTo>
                  <a:lnTo>
                    <a:pt x="7362" y="69"/>
                  </a:lnTo>
                  <a:lnTo>
                    <a:pt x="6996" y="0"/>
                  </a:lnTo>
                  <a:lnTo>
                    <a:pt x="6951" y="206"/>
                  </a:lnTo>
                  <a:lnTo>
                    <a:pt x="6471" y="251"/>
                  </a:lnTo>
                  <a:lnTo>
                    <a:pt x="6665" y="514"/>
                  </a:lnTo>
                  <a:lnTo>
                    <a:pt x="6757" y="1062"/>
                  </a:lnTo>
                  <a:lnTo>
                    <a:pt x="6323" y="1564"/>
                  </a:lnTo>
                  <a:lnTo>
                    <a:pt x="5935" y="2203"/>
                  </a:lnTo>
                  <a:lnTo>
                    <a:pt x="5536" y="2306"/>
                  </a:lnTo>
                  <a:lnTo>
                    <a:pt x="4851" y="1781"/>
                  </a:lnTo>
                  <a:lnTo>
                    <a:pt x="4554" y="1963"/>
                  </a:lnTo>
                  <a:lnTo>
                    <a:pt x="4486" y="2237"/>
                  </a:lnTo>
                  <a:lnTo>
                    <a:pt x="4075" y="2408"/>
                  </a:lnTo>
                  <a:lnTo>
                    <a:pt x="4041" y="2591"/>
                  </a:lnTo>
                  <a:lnTo>
                    <a:pt x="3253" y="2591"/>
                  </a:lnTo>
                  <a:lnTo>
                    <a:pt x="3139" y="2408"/>
                  </a:lnTo>
                  <a:lnTo>
                    <a:pt x="2557" y="2363"/>
                  </a:lnTo>
                  <a:lnTo>
                    <a:pt x="2272" y="2523"/>
                  </a:lnTo>
                  <a:lnTo>
                    <a:pt x="2055" y="2454"/>
                  </a:lnTo>
                  <a:lnTo>
                    <a:pt x="1633" y="1918"/>
                  </a:lnTo>
                  <a:lnTo>
                    <a:pt x="1484" y="1667"/>
                  </a:lnTo>
                  <a:lnTo>
                    <a:pt x="914" y="1792"/>
                  </a:lnTo>
                  <a:lnTo>
                    <a:pt x="708" y="2203"/>
                  </a:lnTo>
                  <a:lnTo>
                    <a:pt x="514" y="3025"/>
                  </a:lnTo>
                  <a:lnTo>
                    <a:pt x="252" y="3196"/>
                  </a:lnTo>
                  <a:lnTo>
                    <a:pt x="1" y="3287"/>
                  </a:lnTo>
                  <a:lnTo>
                    <a:pt x="548" y="3652"/>
                  </a:lnTo>
                  <a:lnTo>
                    <a:pt x="982" y="4017"/>
                  </a:lnTo>
                  <a:lnTo>
                    <a:pt x="1005" y="4303"/>
                  </a:lnTo>
                  <a:lnTo>
                    <a:pt x="1541" y="4794"/>
                  </a:lnTo>
                  <a:lnTo>
                    <a:pt x="1884" y="5170"/>
                  </a:lnTo>
                  <a:lnTo>
                    <a:pt x="2101" y="5718"/>
                  </a:lnTo>
                  <a:lnTo>
                    <a:pt x="2694" y="6072"/>
                  </a:lnTo>
                  <a:lnTo>
                    <a:pt x="2831" y="6368"/>
                  </a:lnTo>
                  <a:lnTo>
                    <a:pt x="3333" y="7110"/>
                  </a:lnTo>
                  <a:lnTo>
                    <a:pt x="3687" y="7224"/>
                  </a:lnTo>
                  <a:lnTo>
                    <a:pt x="3904" y="7076"/>
                  </a:lnTo>
                  <a:lnTo>
                    <a:pt x="4269" y="7133"/>
                  </a:lnTo>
                  <a:lnTo>
                    <a:pt x="4714" y="6939"/>
                  </a:lnTo>
                  <a:lnTo>
                    <a:pt x="4908" y="7327"/>
                  </a:lnTo>
                  <a:lnTo>
                    <a:pt x="5627" y="7932"/>
                  </a:lnTo>
                  <a:lnTo>
                    <a:pt x="5627" y="7932"/>
                  </a:lnTo>
                  <a:lnTo>
                    <a:pt x="5946" y="7681"/>
                  </a:lnTo>
                  <a:lnTo>
                    <a:pt x="6449" y="7886"/>
                  </a:lnTo>
                  <a:lnTo>
                    <a:pt x="7088" y="7669"/>
                  </a:lnTo>
                  <a:lnTo>
                    <a:pt x="7658" y="7681"/>
                  </a:lnTo>
                  <a:lnTo>
                    <a:pt x="8149" y="7259"/>
                  </a:lnTo>
                  <a:lnTo>
                    <a:pt x="8640" y="6711"/>
                  </a:lnTo>
                  <a:lnTo>
                    <a:pt x="9176" y="6117"/>
                  </a:lnTo>
                  <a:lnTo>
                    <a:pt x="8674" y="5136"/>
                  </a:lnTo>
                  <a:lnTo>
                    <a:pt x="8309" y="4919"/>
                  </a:lnTo>
                  <a:lnTo>
                    <a:pt x="8160" y="4565"/>
                  </a:lnTo>
                  <a:lnTo>
                    <a:pt x="7750" y="4120"/>
                  </a:lnTo>
                  <a:lnTo>
                    <a:pt x="7259" y="4052"/>
                  </a:lnTo>
                  <a:lnTo>
                    <a:pt x="7521" y="3538"/>
                  </a:lnTo>
                  <a:lnTo>
                    <a:pt x="7944" y="3515"/>
                  </a:lnTo>
                  <a:lnTo>
                    <a:pt x="8058" y="3230"/>
                  </a:lnTo>
                  <a:lnTo>
                    <a:pt x="8035" y="2523"/>
                  </a:lnTo>
                  <a:lnTo>
                    <a:pt x="7921" y="2511"/>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62" name="Google Shape;1462;p37"/>
            <p:cNvSpPr/>
            <p:nvPr/>
          </p:nvSpPr>
          <p:spPr>
            <a:xfrm>
              <a:off x="3371325" y="2735800"/>
              <a:ext cx="121850" cy="96450"/>
            </a:xfrm>
            <a:custGeom>
              <a:rect b="b" l="l" r="r" t="t"/>
              <a:pathLst>
                <a:path extrusionOk="0" h="3858" w="4874">
                  <a:moveTo>
                    <a:pt x="4326" y="1792"/>
                  </a:moveTo>
                  <a:lnTo>
                    <a:pt x="3812" y="1164"/>
                  </a:lnTo>
                  <a:lnTo>
                    <a:pt x="3356" y="491"/>
                  </a:lnTo>
                  <a:lnTo>
                    <a:pt x="2831" y="251"/>
                  </a:lnTo>
                  <a:lnTo>
                    <a:pt x="2454" y="0"/>
                  </a:lnTo>
                  <a:lnTo>
                    <a:pt x="2021" y="0"/>
                  </a:lnTo>
                  <a:lnTo>
                    <a:pt x="1621" y="194"/>
                  </a:lnTo>
                  <a:lnTo>
                    <a:pt x="1233" y="126"/>
                  </a:lnTo>
                  <a:lnTo>
                    <a:pt x="948" y="411"/>
                  </a:lnTo>
                  <a:lnTo>
                    <a:pt x="765" y="879"/>
                  </a:lnTo>
                  <a:lnTo>
                    <a:pt x="366" y="1507"/>
                  </a:lnTo>
                  <a:lnTo>
                    <a:pt x="1" y="1678"/>
                  </a:lnTo>
                  <a:lnTo>
                    <a:pt x="389" y="2009"/>
                  </a:lnTo>
                  <a:lnTo>
                    <a:pt x="708" y="2716"/>
                  </a:lnTo>
                  <a:lnTo>
                    <a:pt x="1576" y="2693"/>
                  </a:lnTo>
                  <a:lnTo>
                    <a:pt x="1758" y="2477"/>
                  </a:lnTo>
                  <a:lnTo>
                    <a:pt x="2021" y="2465"/>
                  </a:lnTo>
                  <a:lnTo>
                    <a:pt x="2317" y="2682"/>
                  </a:lnTo>
                  <a:lnTo>
                    <a:pt x="2568" y="2693"/>
                  </a:lnTo>
                  <a:lnTo>
                    <a:pt x="2831" y="2534"/>
                  </a:lnTo>
                  <a:lnTo>
                    <a:pt x="2991" y="2796"/>
                  </a:lnTo>
                  <a:lnTo>
                    <a:pt x="2648" y="3002"/>
                  </a:lnTo>
                  <a:lnTo>
                    <a:pt x="2306" y="2990"/>
                  </a:lnTo>
                  <a:lnTo>
                    <a:pt x="1964" y="2796"/>
                  </a:lnTo>
                  <a:lnTo>
                    <a:pt x="1667" y="3002"/>
                  </a:lnTo>
                  <a:lnTo>
                    <a:pt x="1519" y="3002"/>
                  </a:lnTo>
                  <a:lnTo>
                    <a:pt x="1325" y="3139"/>
                  </a:lnTo>
                  <a:lnTo>
                    <a:pt x="606" y="3116"/>
                  </a:lnTo>
                  <a:lnTo>
                    <a:pt x="720" y="3812"/>
                  </a:lnTo>
                  <a:lnTo>
                    <a:pt x="1142" y="3664"/>
                  </a:lnTo>
                  <a:lnTo>
                    <a:pt x="1404" y="3686"/>
                  </a:lnTo>
                  <a:lnTo>
                    <a:pt x="1621" y="3584"/>
                  </a:lnTo>
                  <a:lnTo>
                    <a:pt x="3082" y="3629"/>
                  </a:lnTo>
                  <a:lnTo>
                    <a:pt x="3470" y="3641"/>
                  </a:lnTo>
                  <a:lnTo>
                    <a:pt x="4041" y="3858"/>
                  </a:lnTo>
                  <a:lnTo>
                    <a:pt x="4223" y="3846"/>
                  </a:lnTo>
                  <a:lnTo>
                    <a:pt x="4280" y="3743"/>
                  </a:lnTo>
                  <a:lnTo>
                    <a:pt x="4714" y="3812"/>
                  </a:lnTo>
                  <a:lnTo>
                    <a:pt x="4828" y="3755"/>
                  </a:lnTo>
                  <a:lnTo>
                    <a:pt x="4874" y="3470"/>
                  </a:lnTo>
                  <a:lnTo>
                    <a:pt x="4817" y="3139"/>
                  </a:lnTo>
                  <a:lnTo>
                    <a:pt x="4509" y="2876"/>
                  </a:lnTo>
                  <a:lnTo>
                    <a:pt x="4360" y="2351"/>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63" name="Google Shape;1463;p37"/>
            <p:cNvSpPr/>
            <p:nvPr/>
          </p:nvSpPr>
          <p:spPr>
            <a:xfrm>
              <a:off x="3456650" y="2884150"/>
              <a:ext cx="60500" cy="74200"/>
            </a:xfrm>
            <a:custGeom>
              <a:rect b="b" l="l" r="r" t="t"/>
              <a:pathLst>
                <a:path extrusionOk="0" h="2968" w="2420">
                  <a:moveTo>
                    <a:pt x="2419" y="1496"/>
                  </a:moveTo>
                  <a:lnTo>
                    <a:pt x="2203" y="1541"/>
                  </a:lnTo>
                  <a:lnTo>
                    <a:pt x="2203" y="1210"/>
                  </a:lnTo>
                  <a:lnTo>
                    <a:pt x="2077" y="971"/>
                  </a:lnTo>
                  <a:lnTo>
                    <a:pt x="2100" y="708"/>
                  </a:lnTo>
                  <a:lnTo>
                    <a:pt x="1929" y="320"/>
                  </a:lnTo>
                  <a:lnTo>
                    <a:pt x="1712" y="1"/>
                  </a:lnTo>
                  <a:lnTo>
                    <a:pt x="1073" y="1"/>
                  </a:lnTo>
                  <a:lnTo>
                    <a:pt x="890" y="172"/>
                  </a:lnTo>
                  <a:lnTo>
                    <a:pt x="673" y="195"/>
                  </a:lnTo>
                  <a:lnTo>
                    <a:pt x="536" y="400"/>
                  </a:lnTo>
                  <a:lnTo>
                    <a:pt x="434" y="640"/>
                  </a:lnTo>
                  <a:lnTo>
                    <a:pt x="0" y="1039"/>
                  </a:lnTo>
                  <a:lnTo>
                    <a:pt x="103" y="1712"/>
                  </a:lnTo>
                  <a:lnTo>
                    <a:pt x="228" y="2032"/>
                  </a:lnTo>
                  <a:lnTo>
                    <a:pt x="650" y="2534"/>
                  </a:lnTo>
                  <a:lnTo>
                    <a:pt x="1233" y="2888"/>
                  </a:lnTo>
                  <a:lnTo>
                    <a:pt x="1449" y="2968"/>
                  </a:lnTo>
                  <a:lnTo>
                    <a:pt x="1632" y="2682"/>
                  </a:lnTo>
                  <a:lnTo>
                    <a:pt x="1678" y="2409"/>
                  </a:lnTo>
                  <a:lnTo>
                    <a:pt x="2043" y="1918"/>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64" name="Google Shape;1464;p37"/>
            <p:cNvSpPr/>
            <p:nvPr/>
          </p:nvSpPr>
          <p:spPr>
            <a:xfrm>
              <a:off x="1930550" y="2784875"/>
              <a:ext cx="47375" cy="28825"/>
            </a:xfrm>
            <a:custGeom>
              <a:rect b="b" l="l" r="r" t="t"/>
              <a:pathLst>
                <a:path extrusionOk="0" h="1153" w="1895">
                  <a:moveTo>
                    <a:pt x="1803" y="947"/>
                  </a:moveTo>
                  <a:lnTo>
                    <a:pt x="1895" y="582"/>
                  </a:lnTo>
                  <a:lnTo>
                    <a:pt x="1792" y="491"/>
                  </a:lnTo>
                  <a:lnTo>
                    <a:pt x="1632" y="411"/>
                  </a:lnTo>
                  <a:lnTo>
                    <a:pt x="1278" y="525"/>
                  </a:lnTo>
                  <a:lnTo>
                    <a:pt x="1267" y="400"/>
                  </a:lnTo>
                  <a:lnTo>
                    <a:pt x="1027" y="263"/>
                  </a:lnTo>
                  <a:lnTo>
                    <a:pt x="879" y="69"/>
                  </a:lnTo>
                  <a:lnTo>
                    <a:pt x="662" y="0"/>
                  </a:lnTo>
                  <a:lnTo>
                    <a:pt x="457" y="57"/>
                  </a:lnTo>
                  <a:lnTo>
                    <a:pt x="491" y="160"/>
                  </a:lnTo>
                  <a:lnTo>
                    <a:pt x="331" y="263"/>
                  </a:lnTo>
                  <a:lnTo>
                    <a:pt x="34" y="491"/>
                  </a:lnTo>
                  <a:lnTo>
                    <a:pt x="0" y="628"/>
                  </a:lnTo>
                  <a:lnTo>
                    <a:pt x="206" y="810"/>
                  </a:lnTo>
                  <a:lnTo>
                    <a:pt x="651" y="867"/>
                  </a:lnTo>
                  <a:lnTo>
                    <a:pt x="959" y="1061"/>
                  </a:lnTo>
                  <a:lnTo>
                    <a:pt x="1233" y="1141"/>
                  </a:lnTo>
                  <a:lnTo>
                    <a:pt x="1701" y="1153"/>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65" name="Google Shape;1465;p37"/>
            <p:cNvSpPr/>
            <p:nvPr/>
          </p:nvSpPr>
          <p:spPr>
            <a:xfrm>
              <a:off x="4057500" y="2067050"/>
              <a:ext cx="81050" cy="86175"/>
            </a:xfrm>
            <a:custGeom>
              <a:rect b="b" l="l" r="r" t="t"/>
              <a:pathLst>
                <a:path extrusionOk="0" h="3447" w="3242">
                  <a:moveTo>
                    <a:pt x="1974" y="867"/>
                  </a:moveTo>
                  <a:lnTo>
                    <a:pt x="1518" y="651"/>
                  </a:lnTo>
                  <a:lnTo>
                    <a:pt x="1404" y="388"/>
                  </a:lnTo>
                  <a:lnTo>
                    <a:pt x="993" y="23"/>
                  </a:lnTo>
                  <a:lnTo>
                    <a:pt x="536" y="0"/>
                  </a:lnTo>
                  <a:lnTo>
                    <a:pt x="0" y="228"/>
                  </a:lnTo>
                  <a:lnTo>
                    <a:pt x="0" y="228"/>
                  </a:lnTo>
                  <a:lnTo>
                    <a:pt x="217" y="571"/>
                  </a:lnTo>
                  <a:lnTo>
                    <a:pt x="457" y="822"/>
                  </a:lnTo>
                  <a:lnTo>
                    <a:pt x="217" y="1153"/>
                  </a:lnTo>
                  <a:lnTo>
                    <a:pt x="217" y="1153"/>
                  </a:lnTo>
                  <a:lnTo>
                    <a:pt x="479" y="1153"/>
                  </a:lnTo>
                  <a:lnTo>
                    <a:pt x="331" y="1541"/>
                  </a:lnTo>
                  <a:lnTo>
                    <a:pt x="719" y="1872"/>
                  </a:lnTo>
                  <a:lnTo>
                    <a:pt x="651" y="2283"/>
                  </a:lnTo>
                  <a:lnTo>
                    <a:pt x="479" y="2328"/>
                  </a:lnTo>
                  <a:lnTo>
                    <a:pt x="685" y="2477"/>
                  </a:lnTo>
                  <a:lnTo>
                    <a:pt x="799" y="2591"/>
                  </a:lnTo>
                  <a:lnTo>
                    <a:pt x="1061" y="2693"/>
                  </a:lnTo>
                  <a:lnTo>
                    <a:pt x="1347" y="2865"/>
                  </a:lnTo>
                  <a:lnTo>
                    <a:pt x="1290" y="2956"/>
                  </a:lnTo>
                  <a:lnTo>
                    <a:pt x="1461" y="2876"/>
                  </a:lnTo>
                  <a:lnTo>
                    <a:pt x="1529" y="2591"/>
                  </a:lnTo>
                  <a:lnTo>
                    <a:pt x="1655" y="2534"/>
                  </a:lnTo>
                  <a:lnTo>
                    <a:pt x="1769" y="2671"/>
                  </a:lnTo>
                  <a:lnTo>
                    <a:pt x="1917" y="2728"/>
                  </a:lnTo>
                  <a:lnTo>
                    <a:pt x="2031" y="2865"/>
                  </a:lnTo>
                  <a:lnTo>
                    <a:pt x="2146" y="2910"/>
                  </a:lnTo>
                  <a:lnTo>
                    <a:pt x="2305" y="3070"/>
                  </a:lnTo>
                  <a:lnTo>
                    <a:pt x="2419" y="3070"/>
                  </a:lnTo>
                  <a:lnTo>
                    <a:pt x="2340" y="3275"/>
                  </a:lnTo>
                  <a:lnTo>
                    <a:pt x="2271" y="3378"/>
                  </a:lnTo>
                  <a:lnTo>
                    <a:pt x="2305" y="3447"/>
                  </a:lnTo>
                  <a:lnTo>
                    <a:pt x="2545" y="3389"/>
                  </a:lnTo>
                  <a:lnTo>
                    <a:pt x="2887" y="3378"/>
                  </a:lnTo>
                  <a:lnTo>
                    <a:pt x="2990" y="3253"/>
                  </a:lnTo>
                  <a:lnTo>
                    <a:pt x="2899" y="3150"/>
                  </a:lnTo>
                  <a:lnTo>
                    <a:pt x="3001" y="2865"/>
                  </a:lnTo>
                  <a:lnTo>
                    <a:pt x="3241" y="2591"/>
                  </a:lnTo>
                  <a:lnTo>
                    <a:pt x="2842" y="2225"/>
                  </a:lnTo>
                  <a:lnTo>
                    <a:pt x="2739" y="1894"/>
                  </a:lnTo>
                  <a:lnTo>
                    <a:pt x="2899" y="1700"/>
                  </a:lnTo>
                  <a:lnTo>
                    <a:pt x="2762" y="1552"/>
                  </a:lnTo>
                  <a:lnTo>
                    <a:pt x="2910" y="1392"/>
                  </a:lnTo>
                  <a:lnTo>
                    <a:pt x="2716" y="1301"/>
                  </a:lnTo>
                  <a:lnTo>
                    <a:pt x="2511" y="1484"/>
                  </a:lnTo>
                  <a:lnTo>
                    <a:pt x="2077" y="1221"/>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66" name="Google Shape;1466;p37"/>
            <p:cNvSpPr/>
            <p:nvPr/>
          </p:nvSpPr>
          <p:spPr>
            <a:xfrm>
              <a:off x="2559075" y="2975175"/>
              <a:ext cx="82750" cy="95875"/>
            </a:xfrm>
            <a:custGeom>
              <a:rect b="b" l="l" r="r" t="t"/>
              <a:pathLst>
                <a:path extrusionOk="0" h="3835" w="3310">
                  <a:moveTo>
                    <a:pt x="2454" y="0"/>
                  </a:moveTo>
                  <a:lnTo>
                    <a:pt x="1803" y="80"/>
                  </a:lnTo>
                  <a:lnTo>
                    <a:pt x="1712" y="240"/>
                  </a:lnTo>
                  <a:lnTo>
                    <a:pt x="753" y="57"/>
                  </a:lnTo>
                  <a:lnTo>
                    <a:pt x="616" y="879"/>
                  </a:lnTo>
                  <a:lnTo>
                    <a:pt x="114" y="1107"/>
                  </a:lnTo>
                  <a:lnTo>
                    <a:pt x="160" y="1324"/>
                  </a:lnTo>
                  <a:lnTo>
                    <a:pt x="0" y="1792"/>
                  </a:lnTo>
                  <a:lnTo>
                    <a:pt x="343" y="2442"/>
                  </a:lnTo>
                  <a:lnTo>
                    <a:pt x="594" y="2465"/>
                  </a:lnTo>
                  <a:lnTo>
                    <a:pt x="696" y="2956"/>
                  </a:lnTo>
                  <a:lnTo>
                    <a:pt x="1164" y="3755"/>
                  </a:lnTo>
                  <a:lnTo>
                    <a:pt x="1609" y="3835"/>
                  </a:lnTo>
                  <a:lnTo>
                    <a:pt x="1678" y="3641"/>
                  </a:lnTo>
                  <a:lnTo>
                    <a:pt x="1552" y="3458"/>
                  </a:lnTo>
                  <a:lnTo>
                    <a:pt x="1621" y="3207"/>
                  </a:lnTo>
                  <a:lnTo>
                    <a:pt x="1952" y="3287"/>
                  </a:lnTo>
                  <a:lnTo>
                    <a:pt x="2340" y="3184"/>
                  </a:lnTo>
                  <a:lnTo>
                    <a:pt x="2796" y="3389"/>
                  </a:lnTo>
                  <a:lnTo>
                    <a:pt x="2990" y="3001"/>
                  </a:lnTo>
                  <a:lnTo>
                    <a:pt x="3082" y="2591"/>
                  </a:lnTo>
                  <a:lnTo>
                    <a:pt x="3218" y="2191"/>
                  </a:lnTo>
                  <a:lnTo>
                    <a:pt x="2922" y="1666"/>
                  </a:lnTo>
                  <a:lnTo>
                    <a:pt x="2865" y="1039"/>
                  </a:lnTo>
                  <a:lnTo>
                    <a:pt x="3310" y="251"/>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67" name="Google Shape;1467;p37"/>
            <p:cNvSpPr/>
            <p:nvPr/>
          </p:nvSpPr>
          <p:spPr>
            <a:xfrm>
              <a:off x="4018125" y="1991425"/>
              <a:ext cx="98150" cy="40250"/>
            </a:xfrm>
            <a:custGeom>
              <a:rect b="b" l="l" r="r" t="t"/>
              <a:pathLst>
                <a:path extrusionOk="0" h="1610" w="3926">
                  <a:moveTo>
                    <a:pt x="3926" y="423"/>
                  </a:moveTo>
                  <a:lnTo>
                    <a:pt x="3218" y="92"/>
                  </a:lnTo>
                  <a:lnTo>
                    <a:pt x="2739" y="206"/>
                  </a:lnTo>
                  <a:lnTo>
                    <a:pt x="2397" y="126"/>
                  </a:lnTo>
                  <a:lnTo>
                    <a:pt x="1997" y="309"/>
                  </a:lnTo>
                  <a:lnTo>
                    <a:pt x="1609" y="1"/>
                  </a:lnTo>
                  <a:lnTo>
                    <a:pt x="1335" y="126"/>
                  </a:lnTo>
                  <a:lnTo>
                    <a:pt x="1290" y="69"/>
                  </a:lnTo>
                  <a:lnTo>
                    <a:pt x="1084" y="69"/>
                  </a:lnTo>
                  <a:lnTo>
                    <a:pt x="993" y="229"/>
                  </a:lnTo>
                  <a:lnTo>
                    <a:pt x="845" y="275"/>
                  </a:lnTo>
                  <a:lnTo>
                    <a:pt x="810" y="469"/>
                  </a:lnTo>
                  <a:lnTo>
                    <a:pt x="685" y="514"/>
                  </a:lnTo>
                  <a:lnTo>
                    <a:pt x="662" y="594"/>
                  </a:lnTo>
                  <a:lnTo>
                    <a:pt x="445" y="686"/>
                  </a:lnTo>
                  <a:lnTo>
                    <a:pt x="126" y="674"/>
                  </a:lnTo>
                  <a:lnTo>
                    <a:pt x="46" y="868"/>
                  </a:lnTo>
                  <a:lnTo>
                    <a:pt x="0" y="982"/>
                  </a:lnTo>
                  <a:lnTo>
                    <a:pt x="103" y="1279"/>
                  </a:lnTo>
                  <a:lnTo>
                    <a:pt x="468" y="1507"/>
                  </a:lnTo>
                  <a:lnTo>
                    <a:pt x="742" y="1610"/>
                  </a:lnTo>
                  <a:lnTo>
                    <a:pt x="1324" y="1496"/>
                  </a:lnTo>
                  <a:lnTo>
                    <a:pt x="1370" y="1325"/>
                  </a:lnTo>
                  <a:lnTo>
                    <a:pt x="1644" y="1302"/>
                  </a:lnTo>
                  <a:lnTo>
                    <a:pt x="1963" y="1153"/>
                  </a:lnTo>
                  <a:lnTo>
                    <a:pt x="2054" y="1211"/>
                  </a:lnTo>
                  <a:lnTo>
                    <a:pt x="2363" y="1108"/>
                  </a:lnTo>
                  <a:lnTo>
                    <a:pt x="2511" y="902"/>
                  </a:lnTo>
                  <a:lnTo>
                    <a:pt x="2739" y="845"/>
                  </a:lnTo>
                  <a:lnTo>
                    <a:pt x="3515" y="1108"/>
                  </a:lnTo>
                  <a:lnTo>
                    <a:pt x="3664" y="1028"/>
                  </a:lnTo>
                  <a:lnTo>
                    <a:pt x="3766" y="674"/>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68" name="Google Shape;1468;p37"/>
            <p:cNvSpPr/>
            <p:nvPr/>
          </p:nvSpPr>
          <p:spPr>
            <a:xfrm>
              <a:off x="3965900" y="2051625"/>
              <a:ext cx="50525" cy="31125"/>
            </a:xfrm>
            <a:custGeom>
              <a:rect b="b" l="l" r="r" t="t"/>
              <a:pathLst>
                <a:path extrusionOk="0" h="1245" w="2021">
                  <a:moveTo>
                    <a:pt x="2021" y="320"/>
                  </a:moveTo>
                  <a:lnTo>
                    <a:pt x="1850" y="12"/>
                  </a:lnTo>
                  <a:lnTo>
                    <a:pt x="1735" y="1"/>
                  </a:lnTo>
                  <a:lnTo>
                    <a:pt x="1598" y="161"/>
                  </a:lnTo>
                  <a:lnTo>
                    <a:pt x="994" y="172"/>
                  </a:lnTo>
                  <a:lnTo>
                    <a:pt x="651" y="366"/>
                  </a:lnTo>
                  <a:lnTo>
                    <a:pt x="46" y="320"/>
                  </a:lnTo>
                  <a:lnTo>
                    <a:pt x="1" y="743"/>
                  </a:lnTo>
                  <a:lnTo>
                    <a:pt x="206" y="1131"/>
                  </a:lnTo>
                  <a:lnTo>
                    <a:pt x="46" y="1199"/>
                  </a:lnTo>
                  <a:lnTo>
                    <a:pt x="549" y="1222"/>
                  </a:lnTo>
                  <a:lnTo>
                    <a:pt x="663" y="1085"/>
                  </a:lnTo>
                  <a:lnTo>
                    <a:pt x="914" y="1222"/>
                  </a:lnTo>
                  <a:lnTo>
                    <a:pt x="1199" y="1245"/>
                  </a:lnTo>
                  <a:lnTo>
                    <a:pt x="1176" y="1005"/>
                  </a:lnTo>
                  <a:lnTo>
                    <a:pt x="1416" y="914"/>
                  </a:lnTo>
                  <a:lnTo>
                    <a:pt x="1462" y="560"/>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69" name="Google Shape;1469;p37"/>
            <p:cNvSpPr/>
            <p:nvPr/>
          </p:nvSpPr>
          <p:spPr>
            <a:xfrm>
              <a:off x="3899725" y="1585450"/>
              <a:ext cx="181750" cy="280475"/>
            </a:xfrm>
            <a:custGeom>
              <a:rect b="b" l="l" r="r" t="t"/>
              <a:pathLst>
                <a:path extrusionOk="0" h="11219" w="7270">
                  <a:moveTo>
                    <a:pt x="7270" y="2431"/>
                  </a:moveTo>
                  <a:lnTo>
                    <a:pt x="7007" y="2112"/>
                  </a:lnTo>
                  <a:lnTo>
                    <a:pt x="6756" y="913"/>
                  </a:lnTo>
                  <a:lnTo>
                    <a:pt x="5729" y="388"/>
                  </a:lnTo>
                  <a:lnTo>
                    <a:pt x="4885" y="0"/>
                  </a:lnTo>
                  <a:lnTo>
                    <a:pt x="4531" y="46"/>
                  </a:lnTo>
                  <a:lnTo>
                    <a:pt x="4531" y="548"/>
                  </a:lnTo>
                  <a:lnTo>
                    <a:pt x="3401" y="423"/>
                  </a:lnTo>
                  <a:lnTo>
                    <a:pt x="3321" y="856"/>
                  </a:lnTo>
                  <a:lnTo>
                    <a:pt x="2750" y="845"/>
                  </a:lnTo>
                  <a:lnTo>
                    <a:pt x="2431" y="1404"/>
                  </a:lnTo>
                  <a:lnTo>
                    <a:pt x="1952" y="2271"/>
                  </a:lnTo>
                  <a:lnTo>
                    <a:pt x="1141" y="3401"/>
                  </a:lnTo>
                  <a:lnTo>
                    <a:pt x="1392" y="3675"/>
                  </a:lnTo>
                  <a:lnTo>
                    <a:pt x="1210" y="3983"/>
                  </a:lnTo>
                  <a:lnTo>
                    <a:pt x="594" y="3972"/>
                  </a:lnTo>
                  <a:lnTo>
                    <a:pt x="263" y="4725"/>
                  </a:lnTo>
                  <a:lnTo>
                    <a:pt x="411" y="5809"/>
                  </a:lnTo>
                  <a:lnTo>
                    <a:pt x="856" y="6220"/>
                  </a:lnTo>
                  <a:lnTo>
                    <a:pt x="719" y="7213"/>
                  </a:lnTo>
                  <a:lnTo>
                    <a:pt x="240" y="7783"/>
                  </a:lnTo>
                  <a:lnTo>
                    <a:pt x="0" y="8251"/>
                  </a:lnTo>
                  <a:lnTo>
                    <a:pt x="594" y="9450"/>
                  </a:lnTo>
                  <a:lnTo>
                    <a:pt x="1221" y="10408"/>
                  </a:lnTo>
                  <a:lnTo>
                    <a:pt x="1507" y="11218"/>
                  </a:lnTo>
                  <a:lnTo>
                    <a:pt x="2260" y="11173"/>
                  </a:lnTo>
                  <a:lnTo>
                    <a:pt x="2579" y="10500"/>
                  </a:lnTo>
                  <a:lnTo>
                    <a:pt x="3390" y="10579"/>
                  </a:lnTo>
                  <a:lnTo>
                    <a:pt x="3675" y="9792"/>
                  </a:lnTo>
                  <a:lnTo>
                    <a:pt x="3766" y="8365"/>
                  </a:lnTo>
                  <a:lnTo>
                    <a:pt x="4417" y="8183"/>
                  </a:lnTo>
                  <a:lnTo>
                    <a:pt x="4885" y="7236"/>
                  </a:lnTo>
                  <a:lnTo>
                    <a:pt x="4200" y="6768"/>
                  </a:lnTo>
                  <a:lnTo>
                    <a:pt x="3686" y="6197"/>
                  </a:lnTo>
                  <a:lnTo>
                    <a:pt x="3994" y="5045"/>
                  </a:lnTo>
                  <a:lnTo>
                    <a:pt x="5090" y="4337"/>
                  </a:lnTo>
                  <a:lnTo>
                    <a:pt x="5957" y="3698"/>
                  </a:lnTo>
                  <a:lnTo>
                    <a:pt x="5786" y="3196"/>
                  </a:lnTo>
                  <a:lnTo>
                    <a:pt x="6277" y="2648"/>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70" name="Google Shape;1470;p37"/>
            <p:cNvSpPr/>
            <p:nvPr/>
          </p:nvSpPr>
          <p:spPr>
            <a:xfrm>
              <a:off x="4317400" y="3694425"/>
              <a:ext cx="27125" cy="37100"/>
            </a:xfrm>
            <a:custGeom>
              <a:rect b="b" l="l" r="r" t="t"/>
              <a:pathLst>
                <a:path extrusionOk="0" h="1484" w="1085">
                  <a:moveTo>
                    <a:pt x="948" y="171"/>
                  </a:moveTo>
                  <a:lnTo>
                    <a:pt x="571" y="0"/>
                  </a:lnTo>
                  <a:lnTo>
                    <a:pt x="343" y="69"/>
                  </a:lnTo>
                  <a:lnTo>
                    <a:pt x="240" y="320"/>
                  </a:lnTo>
                  <a:lnTo>
                    <a:pt x="12" y="662"/>
                  </a:lnTo>
                  <a:lnTo>
                    <a:pt x="1" y="982"/>
                  </a:lnTo>
                  <a:lnTo>
                    <a:pt x="423" y="1484"/>
                  </a:lnTo>
                  <a:lnTo>
                    <a:pt x="891" y="1381"/>
                  </a:lnTo>
                  <a:lnTo>
                    <a:pt x="1085" y="982"/>
                  </a:lnTo>
                  <a:lnTo>
                    <a:pt x="1039" y="582"/>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71" name="Google Shape;1471;p37"/>
            <p:cNvSpPr/>
            <p:nvPr/>
          </p:nvSpPr>
          <p:spPr>
            <a:xfrm>
              <a:off x="4398425" y="2266175"/>
              <a:ext cx="115875" cy="113000"/>
            </a:xfrm>
            <a:custGeom>
              <a:rect b="b" l="l" r="r" t="t"/>
              <a:pathLst>
                <a:path extrusionOk="0" h="4520" w="4635">
                  <a:moveTo>
                    <a:pt x="2420" y="3561"/>
                  </a:moveTo>
                  <a:lnTo>
                    <a:pt x="3984" y="2603"/>
                  </a:lnTo>
                  <a:lnTo>
                    <a:pt x="4120" y="1496"/>
                  </a:lnTo>
                  <a:lnTo>
                    <a:pt x="3949" y="822"/>
                  </a:lnTo>
                  <a:lnTo>
                    <a:pt x="4326" y="594"/>
                  </a:lnTo>
                  <a:lnTo>
                    <a:pt x="4634" y="1"/>
                  </a:lnTo>
                  <a:lnTo>
                    <a:pt x="3790" y="161"/>
                  </a:lnTo>
                  <a:lnTo>
                    <a:pt x="3390" y="138"/>
                  </a:lnTo>
                  <a:lnTo>
                    <a:pt x="2568" y="491"/>
                  </a:lnTo>
                  <a:lnTo>
                    <a:pt x="1964" y="491"/>
                  </a:lnTo>
                  <a:lnTo>
                    <a:pt x="1530" y="320"/>
                  </a:lnTo>
                  <a:lnTo>
                    <a:pt x="754" y="583"/>
                  </a:lnTo>
                  <a:lnTo>
                    <a:pt x="480" y="389"/>
                  </a:lnTo>
                  <a:lnTo>
                    <a:pt x="491" y="902"/>
                  </a:lnTo>
                  <a:lnTo>
                    <a:pt x="320" y="1119"/>
                  </a:lnTo>
                  <a:lnTo>
                    <a:pt x="149" y="1325"/>
                  </a:lnTo>
                  <a:lnTo>
                    <a:pt x="1" y="1690"/>
                  </a:lnTo>
                  <a:lnTo>
                    <a:pt x="160" y="2409"/>
                  </a:lnTo>
                  <a:lnTo>
                    <a:pt x="503" y="2443"/>
                  </a:lnTo>
                  <a:lnTo>
                    <a:pt x="674" y="2808"/>
                  </a:lnTo>
                  <a:lnTo>
                    <a:pt x="309" y="3151"/>
                  </a:lnTo>
                  <a:lnTo>
                    <a:pt x="172" y="3641"/>
                  </a:lnTo>
                  <a:lnTo>
                    <a:pt x="217" y="4018"/>
                  </a:lnTo>
                  <a:lnTo>
                    <a:pt x="138" y="4155"/>
                  </a:lnTo>
                  <a:lnTo>
                    <a:pt x="149" y="4155"/>
                  </a:lnTo>
                  <a:lnTo>
                    <a:pt x="1051" y="4520"/>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72" name="Google Shape;1472;p37"/>
            <p:cNvSpPr/>
            <p:nvPr/>
          </p:nvSpPr>
          <p:spPr>
            <a:xfrm>
              <a:off x="3990150" y="2580875"/>
              <a:ext cx="204875" cy="362650"/>
            </a:xfrm>
            <a:custGeom>
              <a:rect b="b" l="l" r="r" t="t"/>
              <a:pathLst>
                <a:path extrusionOk="0" h="14506" w="8195">
                  <a:moveTo>
                    <a:pt x="8035" y="3481"/>
                  </a:moveTo>
                  <a:lnTo>
                    <a:pt x="4840" y="1746"/>
                  </a:lnTo>
                  <a:lnTo>
                    <a:pt x="1656" y="0"/>
                  </a:lnTo>
                  <a:lnTo>
                    <a:pt x="891" y="503"/>
                  </a:lnTo>
                  <a:lnTo>
                    <a:pt x="1119" y="1918"/>
                  </a:lnTo>
                  <a:lnTo>
                    <a:pt x="1405" y="2146"/>
                  </a:lnTo>
                  <a:lnTo>
                    <a:pt x="1427" y="2443"/>
                  </a:lnTo>
                  <a:lnTo>
                    <a:pt x="1758" y="2751"/>
                  </a:lnTo>
                  <a:lnTo>
                    <a:pt x="1599" y="3139"/>
                  </a:lnTo>
                  <a:lnTo>
                    <a:pt x="1347" y="4976"/>
                  </a:lnTo>
                  <a:lnTo>
                    <a:pt x="1313" y="6163"/>
                  </a:lnTo>
                  <a:lnTo>
                    <a:pt x="332" y="7019"/>
                  </a:lnTo>
                  <a:lnTo>
                    <a:pt x="1" y="8217"/>
                  </a:lnTo>
                  <a:lnTo>
                    <a:pt x="343" y="8548"/>
                  </a:lnTo>
                  <a:lnTo>
                    <a:pt x="343" y="9130"/>
                  </a:lnTo>
                  <a:lnTo>
                    <a:pt x="857" y="9164"/>
                  </a:lnTo>
                  <a:lnTo>
                    <a:pt x="788" y="9575"/>
                  </a:lnTo>
                  <a:lnTo>
                    <a:pt x="1108" y="10157"/>
                  </a:lnTo>
                  <a:lnTo>
                    <a:pt x="1176" y="10762"/>
                  </a:lnTo>
                  <a:lnTo>
                    <a:pt x="1142" y="11367"/>
                  </a:lnTo>
                  <a:lnTo>
                    <a:pt x="1587" y="12200"/>
                  </a:lnTo>
                  <a:lnTo>
                    <a:pt x="1142" y="12189"/>
                  </a:lnTo>
                  <a:lnTo>
                    <a:pt x="914" y="12246"/>
                  </a:lnTo>
                  <a:lnTo>
                    <a:pt x="560" y="12154"/>
                  </a:lnTo>
                  <a:lnTo>
                    <a:pt x="389" y="12588"/>
                  </a:lnTo>
                  <a:lnTo>
                    <a:pt x="857" y="13113"/>
                  </a:lnTo>
                  <a:lnTo>
                    <a:pt x="1211" y="13273"/>
                  </a:lnTo>
                  <a:lnTo>
                    <a:pt x="1325" y="13638"/>
                  </a:lnTo>
                  <a:lnTo>
                    <a:pt x="1587" y="14266"/>
                  </a:lnTo>
                  <a:lnTo>
                    <a:pt x="1462" y="14505"/>
                  </a:lnTo>
                  <a:lnTo>
                    <a:pt x="2123" y="14448"/>
                  </a:lnTo>
                  <a:lnTo>
                    <a:pt x="2272" y="14209"/>
                  </a:lnTo>
                  <a:lnTo>
                    <a:pt x="2397" y="14243"/>
                  </a:lnTo>
                  <a:lnTo>
                    <a:pt x="2603" y="14437"/>
                  </a:lnTo>
                  <a:lnTo>
                    <a:pt x="3607" y="14094"/>
                  </a:lnTo>
                  <a:lnTo>
                    <a:pt x="3938" y="13741"/>
                  </a:lnTo>
                  <a:lnTo>
                    <a:pt x="4349" y="13421"/>
                  </a:lnTo>
                  <a:lnTo>
                    <a:pt x="4269" y="13102"/>
                  </a:lnTo>
                  <a:lnTo>
                    <a:pt x="4497" y="13010"/>
                  </a:lnTo>
                  <a:lnTo>
                    <a:pt x="5273" y="13067"/>
                  </a:lnTo>
                  <a:lnTo>
                    <a:pt x="6015" y="12657"/>
                  </a:lnTo>
                  <a:lnTo>
                    <a:pt x="6586" y="11652"/>
                  </a:lnTo>
                  <a:lnTo>
                    <a:pt x="6985" y="11298"/>
                  </a:lnTo>
                  <a:lnTo>
                    <a:pt x="7476" y="11139"/>
                  </a:lnTo>
                  <a:lnTo>
                    <a:pt x="7476" y="10910"/>
                  </a:lnTo>
                  <a:lnTo>
                    <a:pt x="7179" y="10659"/>
                  </a:lnTo>
                  <a:lnTo>
                    <a:pt x="7168" y="10134"/>
                  </a:lnTo>
                  <a:lnTo>
                    <a:pt x="6996" y="9769"/>
                  </a:lnTo>
                  <a:lnTo>
                    <a:pt x="6711" y="9826"/>
                  </a:lnTo>
                  <a:lnTo>
                    <a:pt x="6780" y="9484"/>
                  </a:lnTo>
                  <a:lnTo>
                    <a:pt x="6985" y="9119"/>
                  </a:lnTo>
                  <a:lnTo>
                    <a:pt x="6882" y="8731"/>
                  </a:lnTo>
                  <a:lnTo>
                    <a:pt x="7133" y="8457"/>
                  </a:lnTo>
                  <a:lnTo>
                    <a:pt x="6962" y="8251"/>
                  </a:lnTo>
                  <a:lnTo>
                    <a:pt x="7168" y="7692"/>
                  </a:lnTo>
                  <a:lnTo>
                    <a:pt x="7510" y="7019"/>
                  </a:lnTo>
                  <a:lnTo>
                    <a:pt x="8195" y="7076"/>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73" name="Google Shape;1473;p37"/>
            <p:cNvSpPr/>
            <p:nvPr/>
          </p:nvSpPr>
          <p:spPr>
            <a:xfrm>
              <a:off x="3720250" y="2862175"/>
              <a:ext cx="38550" cy="115300"/>
            </a:xfrm>
            <a:custGeom>
              <a:rect b="b" l="l" r="r" t="t"/>
              <a:pathLst>
                <a:path extrusionOk="0" h="4612" w="1542">
                  <a:moveTo>
                    <a:pt x="754" y="24"/>
                  </a:moveTo>
                  <a:lnTo>
                    <a:pt x="58" y="1"/>
                  </a:lnTo>
                  <a:lnTo>
                    <a:pt x="1" y="275"/>
                  </a:lnTo>
                  <a:lnTo>
                    <a:pt x="343" y="743"/>
                  </a:lnTo>
                  <a:lnTo>
                    <a:pt x="332" y="1405"/>
                  </a:lnTo>
                  <a:lnTo>
                    <a:pt x="412" y="2135"/>
                  </a:lnTo>
                  <a:lnTo>
                    <a:pt x="617" y="2454"/>
                  </a:lnTo>
                  <a:lnTo>
                    <a:pt x="446" y="3276"/>
                  </a:lnTo>
                  <a:lnTo>
                    <a:pt x="503" y="3733"/>
                  </a:lnTo>
                  <a:lnTo>
                    <a:pt x="720" y="4303"/>
                  </a:lnTo>
                  <a:lnTo>
                    <a:pt x="891" y="4611"/>
                  </a:lnTo>
                  <a:lnTo>
                    <a:pt x="1542" y="4429"/>
                  </a:lnTo>
                  <a:lnTo>
                    <a:pt x="1348" y="3801"/>
                  </a:lnTo>
                  <a:lnTo>
                    <a:pt x="1370" y="1713"/>
                  </a:lnTo>
                  <a:lnTo>
                    <a:pt x="1211" y="1530"/>
                  </a:lnTo>
                  <a:lnTo>
                    <a:pt x="1188" y="1085"/>
                  </a:lnTo>
                  <a:lnTo>
                    <a:pt x="902" y="765"/>
                  </a:lnTo>
                  <a:lnTo>
                    <a:pt x="663" y="492"/>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74" name="Google Shape;1474;p37"/>
            <p:cNvSpPr/>
            <p:nvPr/>
          </p:nvSpPr>
          <p:spPr>
            <a:xfrm>
              <a:off x="5643225" y="2649050"/>
              <a:ext cx="173475" cy="334125"/>
            </a:xfrm>
            <a:custGeom>
              <a:rect b="b" l="l" r="r" t="t"/>
              <a:pathLst>
                <a:path extrusionOk="0" h="13365" w="6939">
                  <a:moveTo>
                    <a:pt x="6722" y="5581"/>
                  </a:moveTo>
                  <a:lnTo>
                    <a:pt x="6939" y="5159"/>
                  </a:lnTo>
                  <a:lnTo>
                    <a:pt x="6859" y="4395"/>
                  </a:lnTo>
                  <a:lnTo>
                    <a:pt x="6117" y="3607"/>
                  </a:lnTo>
                  <a:lnTo>
                    <a:pt x="5934" y="2706"/>
                  </a:lnTo>
                  <a:lnTo>
                    <a:pt x="5238" y="1964"/>
                  </a:lnTo>
                  <a:lnTo>
                    <a:pt x="4622" y="1907"/>
                  </a:lnTo>
                  <a:lnTo>
                    <a:pt x="4508" y="2226"/>
                  </a:lnTo>
                  <a:lnTo>
                    <a:pt x="4051" y="2249"/>
                  </a:lnTo>
                  <a:lnTo>
                    <a:pt x="3800" y="2078"/>
                  </a:lnTo>
                  <a:lnTo>
                    <a:pt x="3036" y="2626"/>
                  </a:lnTo>
                  <a:lnTo>
                    <a:pt x="2899" y="1815"/>
                  </a:lnTo>
                  <a:lnTo>
                    <a:pt x="2956" y="857"/>
                  </a:lnTo>
                  <a:lnTo>
                    <a:pt x="2408" y="811"/>
                  </a:lnTo>
                  <a:lnTo>
                    <a:pt x="2283" y="275"/>
                  </a:lnTo>
                  <a:lnTo>
                    <a:pt x="1917" y="1"/>
                  </a:lnTo>
                  <a:lnTo>
                    <a:pt x="1484" y="195"/>
                  </a:lnTo>
                  <a:lnTo>
                    <a:pt x="1084" y="594"/>
                  </a:lnTo>
                  <a:lnTo>
                    <a:pt x="525" y="640"/>
                  </a:lnTo>
                  <a:lnTo>
                    <a:pt x="320" y="1621"/>
                  </a:lnTo>
                  <a:lnTo>
                    <a:pt x="0" y="1781"/>
                  </a:lnTo>
                  <a:lnTo>
                    <a:pt x="502" y="2580"/>
                  </a:lnTo>
                  <a:lnTo>
                    <a:pt x="1084" y="3242"/>
                  </a:lnTo>
                  <a:lnTo>
                    <a:pt x="1495" y="3835"/>
                  </a:lnTo>
                  <a:lnTo>
                    <a:pt x="1301" y="4634"/>
                  </a:lnTo>
                  <a:lnTo>
                    <a:pt x="1061" y="4794"/>
                  </a:lnTo>
                  <a:lnTo>
                    <a:pt x="1301" y="5251"/>
                  </a:lnTo>
                  <a:lnTo>
                    <a:pt x="1895" y="5981"/>
                  </a:lnTo>
                  <a:lnTo>
                    <a:pt x="2043" y="6472"/>
                  </a:lnTo>
                  <a:lnTo>
                    <a:pt x="2066" y="6905"/>
                  </a:lnTo>
                  <a:lnTo>
                    <a:pt x="2465" y="7727"/>
                  </a:lnTo>
                  <a:lnTo>
                    <a:pt x="2100" y="8571"/>
                  </a:lnTo>
                  <a:lnTo>
                    <a:pt x="1780" y="9519"/>
                  </a:lnTo>
                  <a:lnTo>
                    <a:pt x="1598" y="10386"/>
                  </a:lnTo>
                  <a:lnTo>
                    <a:pt x="1552" y="10945"/>
                  </a:lnTo>
                  <a:lnTo>
                    <a:pt x="1723" y="11459"/>
                  </a:lnTo>
                  <a:lnTo>
                    <a:pt x="1826" y="10911"/>
                  </a:lnTo>
                  <a:lnTo>
                    <a:pt x="2237" y="11356"/>
                  </a:lnTo>
                  <a:lnTo>
                    <a:pt x="2693" y="11858"/>
                  </a:lnTo>
                  <a:lnTo>
                    <a:pt x="2853" y="12315"/>
                  </a:lnTo>
                  <a:lnTo>
                    <a:pt x="3195" y="12657"/>
                  </a:lnTo>
                  <a:lnTo>
                    <a:pt x="3321" y="12497"/>
                  </a:lnTo>
                  <a:lnTo>
                    <a:pt x="3994" y="12897"/>
                  </a:lnTo>
                  <a:lnTo>
                    <a:pt x="4086" y="13365"/>
                  </a:lnTo>
                  <a:lnTo>
                    <a:pt x="4611" y="13250"/>
                  </a:lnTo>
                  <a:lnTo>
                    <a:pt x="4850" y="12885"/>
                  </a:lnTo>
                  <a:lnTo>
                    <a:pt x="4405" y="12406"/>
                  </a:lnTo>
                  <a:lnTo>
                    <a:pt x="3926" y="12292"/>
                  </a:lnTo>
                  <a:lnTo>
                    <a:pt x="3458" y="11778"/>
                  </a:lnTo>
                  <a:lnTo>
                    <a:pt x="3253" y="11002"/>
                  </a:lnTo>
                  <a:lnTo>
                    <a:pt x="2887" y="10169"/>
                  </a:lnTo>
                  <a:lnTo>
                    <a:pt x="2351" y="10146"/>
                  </a:lnTo>
                  <a:lnTo>
                    <a:pt x="2260" y="9484"/>
                  </a:lnTo>
                  <a:lnTo>
                    <a:pt x="2454" y="8686"/>
                  </a:lnTo>
                  <a:lnTo>
                    <a:pt x="2773" y="7362"/>
                  </a:lnTo>
                  <a:lnTo>
                    <a:pt x="2739" y="6357"/>
                  </a:lnTo>
                  <a:lnTo>
                    <a:pt x="3435" y="6346"/>
                  </a:lnTo>
                  <a:lnTo>
                    <a:pt x="3401" y="7065"/>
                  </a:lnTo>
                  <a:lnTo>
                    <a:pt x="4063" y="7042"/>
                  </a:lnTo>
                  <a:lnTo>
                    <a:pt x="4827" y="7464"/>
                  </a:lnTo>
                  <a:lnTo>
                    <a:pt x="4519" y="6357"/>
                  </a:lnTo>
                  <a:lnTo>
                    <a:pt x="4953" y="5616"/>
                  </a:lnTo>
                  <a:lnTo>
                    <a:pt x="5969" y="5433"/>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75" name="Google Shape;1475;p37"/>
            <p:cNvSpPr/>
            <p:nvPr/>
          </p:nvSpPr>
          <p:spPr>
            <a:xfrm>
              <a:off x="4972475" y="2181450"/>
              <a:ext cx="151225" cy="96450"/>
            </a:xfrm>
            <a:custGeom>
              <a:rect b="b" l="l" r="r" t="t"/>
              <a:pathLst>
                <a:path extrusionOk="0" h="3858" w="6049">
                  <a:moveTo>
                    <a:pt x="2362" y="639"/>
                  </a:moveTo>
                  <a:lnTo>
                    <a:pt x="2066" y="674"/>
                  </a:lnTo>
                  <a:lnTo>
                    <a:pt x="1883" y="411"/>
                  </a:lnTo>
                  <a:lnTo>
                    <a:pt x="1906" y="0"/>
                  </a:lnTo>
                  <a:lnTo>
                    <a:pt x="993" y="217"/>
                  </a:lnTo>
                  <a:lnTo>
                    <a:pt x="924" y="788"/>
                  </a:lnTo>
                  <a:lnTo>
                    <a:pt x="708" y="1290"/>
                  </a:lnTo>
                  <a:lnTo>
                    <a:pt x="80" y="1244"/>
                  </a:lnTo>
                  <a:lnTo>
                    <a:pt x="0" y="1644"/>
                  </a:lnTo>
                  <a:lnTo>
                    <a:pt x="593" y="1872"/>
                  </a:lnTo>
                  <a:lnTo>
                    <a:pt x="936" y="2545"/>
                  </a:lnTo>
                  <a:lnTo>
                    <a:pt x="753" y="3481"/>
                  </a:lnTo>
                  <a:lnTo>
                    <a:pt x="1016" y="3595"/>
                  </a:lnTo>
                  <a:lnTo>
                    <a:pt x="1484" y="3298"/>
                  </a:lnTo>
                  <a:lnTo>
                    <a:pt x="1780" y="3481"/>
                  </a:lnTo>
                  <a:lnTo>
                    <a:pt x="1906" y="3059"/>
                  </a:lnTo>
                  <a:lnTo>
                    <a:pt x="2362" y="3070"/>
                  </a:lnTo>
                  <a:lnTo>
                    <a:pt x="2454" y="2945"/>
                  </a:lnTo>
                  <a:lnTo>
                    <a:pt x="2419" y="2568"/>
                  </a:lnTo>
                  <a:lnTo>
                    <a:pt x="2670" y="2237"/>
                  </a:lnTo>
                  <a:lnTo>
                    <a:pt x="3127" y="2454"/>
                  </a:lnTo>
                  <a:lnTo>
                    <a:pt x="3127" y="2739"/>
                  </a:lnTo>
                  <a:lnTo>
                    <a:pt x="3355" y="2785"/>
                  </a:lnTo>
                  <a:lnTo>
                    <a:pt x="3492" y="3550"/>
                  </a:lnTo>
                  <a:lnTo>
                    <a:pt x="3869" y="3858"/>
                  </a:lnTo>
                  <a:lnTo>
                    <a:pt x="4074" y="3664"/>
                  </a:lnTo>
                  <a:lnTo>
                    <a:pt x="4371" y="3572"/>
                  </a:lnTo>
                  <a:lnTo>
                    <a:pt x="4736" y="3150"/>
                  </a:lnTo>
                  <a:lnTo>
                    <a:pt x="5272" y="3230"/>
                  </a:lnTo>
                  <a:lnTo>
                    <a:pt x="6048" y="3230"/>
                  </a:lnTo>
                  <a:lnTo>
                    <a:pt x="5786" y="2694"/>
                  </a:lnTo>
                  <a:lnTo>
                    <a:pt x="5706" y="2340"/>
                  </a:lnTo>
                  <a:lnTo>
                    <a:pt x="5204" y="2146"/>
                  </a:lnTo>
                  <a:lnTo>
                    <a:pt x="4976" y="2226"/>
                  </a:lnTo>
                  <a:lnTo>
                    <a:pt x="4553" y="1381"/>
                  </a:lnTo>
                  <a:lnTo>
                    <a:pt x="3195" y="1518"/>
                  </a:lnTo>
                  <a:lnTo>
                    <a:pt x="2180" y="1233"/>
                  </a:lnTo>
                  <a:lnTo>
                    <a:pt x="1415" y="1301"/>
                  </a:lnTo>
                  <a:lnTo>
                    <a:pt x="1324" y="776"/>
                  </a:lnTo>
                  <a:lnTo>
                    <a:pt x="2168" y="925"/>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76" name="Google Shape;1476;p37"/>
            <p:cNvSpPr/>
            <p:nvPr/>
          </p:nvSpPr>
          <p:spPr>
            <a:xfrm>
              <a:off x="4682025" y="2141800"/>
              <a:ext cx="283625" cy="169775"/>
            </a:xfrm>
            <a:custGeom>
              <a:rect b="b" l="l" r="r" t="t"/>
              <a:pathLst>
                <a:path extrusionOk="0" h="6791" w="11345">
                  <a:moveTo>
                    <a:pt x="11344" y="4873"/>
                  </a:moveTo>
                  <a:lnTo>
                    <a:pt x="11230" y="4302"/>
                  </a:lnTo>
                  <a:lnTo>
                    <a:pt x="10134" y="3914"/>
                  </a:lnTo>
                  <a:lnTo>
                    <a:pt x="9244" y="3458"/>
                  </a:lnTo>
                  <a:lnTo>
                    <a:pt x="8651" y="3024"/>
                  </a:lnTo>
                  <a:lnTo>
                    <a:pt x="7647" y="2397"/>
                  </a:lnTo>
                  <a:lnTo>
                    <a:pt x="7030" y="1484"/>
                  </a:lnTo>
                  <a:lnTo>
                    <a:pt x="6745" y="1312"/>
                  </a:lnTo>
                  <a:lnTo>
                    <a:pt x="5969" y="1358"/>
                  </a:lnTo>
                  <a:lnTo>
                    <a:pt x="5638" y="1176"/>
                  </a:lnTo>
                  <a:lnTo>
                    <a:pt x="5364" y="479"/>
                  </a:lnTo>
                  <a:lnTo>
                    <a:pt x="4257" y="0"/>
                  </a:lnTo>
                  <a:lnTo>
                    <a:pt x="3778" y="514"/>
                  </a:lnTo>
                  <a:lnTo>
                    <a:pt x="3241" y="833"/>
                  </a:lnTo>
                  <a:lnTo>
                    <a:pt x="3470" y="1278"/>
                  </a:lnTo>
                  <a:lnTo>
                    <a:pt x="2637" y="1290"/>
                  </a:lnTo>
                  <a:lnTo>
                    <a:pt x="2283" y="1335"/>
                  </a:lnTo>
                  <a:lnTo>
                    <a:pt x="1587" y="628"/>
                  </a:lnTo>
                  <a:lnTo>
                    <a:pt x="1039" y="388"/>
                  </a:lnTo>
                  <a:lnTo>
                    <a:pt x="263" y="571"/>
                  </a:lnTo>
                  <a:lnTo>
                    <a:pt x="0" y="856"/>
                  </a:lnTo>
                  <a:lnTo>
                    <a:pt x="354" y="1427"/>
                  </a:lnTo>
                  <a:lnTo>
                    <a:pt x="286" y="788"/>
                  </a:lnTo>
                  <a:lnTo>
                    <a:pt x="822" y="559"/>
                  </a:lnTo>
                  <a:lnTo>
                    <a:pt x="1164" y="1073"/>
                  </a:lnTo>
                  <a:lnTo>
                    <a:pt x="1815" y="1598"/>
                  </a:lnTo>
                  <a:lnTo>
                    <a:pt x="1244" y="1883"/>
                  </a:lnTo>
                  <a:lnTo>
                    <a:pt x="491" y="1678"/>
                  </a:lnTo>
                  <a:lnTo>
                    <a:pt x="503" y="2419"/>
                  </a:lnTo>
                  <a:lnTo>
                    <a:pt x="1005" y="2477"/>
                  </a:lnTo>
                  <a:lnTo>
                    <a:pt x="948" y="3104"/>
                  </a:lnTo>
                  <a:lnTo>
                    <a:pt x="1587" y="3401"/>
                  </a:lnTo>
                  <a:lnTo>
                    <a:pt x="1689" y="4371"/>
                  </a:lnTo>
                  <a:lnTo>
                    <a:pt x="1940" y="5010"/>
                  </a:lnTo>
                  <a:lnTo>
                    <a:pt x="2568" y="4839"/>
                  </a:lnTo>
                  <a:lnTo>
                    <a:pt x="3002" y="4314"/>
                  </a:lnTo>
                  <a:lnTo>
                    <a:pt x="3493" y="4337"/>
                  </a:lnTo>
                  <a:lnTo>
                    <a:pt x="3801" y="4166"/>
                  </a:lnTo>
                  <a:lnTo>
                    <a:pt x="4337" y="4257"/>
                  </a:lnTo>
                  <a:lnTo>
                    <a:pt x="5261" y="4725"/>
                  </a:lnTo>
                  <a:lnTo>
                    <a:pt x="5878" y="4827"/>
                  </a:lnTo>
                  <a:lnTo>
                    <a:pt x="6916" y="5638"/>
                  </a:lnTo>
                  <a:lnTo>
                    <a:pt x="7475" y="5672"/>
                  </a:lnTo>
                  <a:lnTo>
                    <a:pt x="7704" y="6448"/>
                  </a:lnTo>
                  <a:lnTo>
                    <a:pt x="8548" y="6790"/>
                  </a:lnTo>
                  <a:lnTo>
                    <a:pt x="9107" y="6676"/>
                  </a:lnTo>
                  <a:lnTo>
                    <a:pt x="9164" y="6254"/>
                  </a:lnTo>
                  <a:lnTo>
                    <a:pt x="9735" y="6128"/>
                  </a:lnTo>
                  <a:lnTo>
                    <a:pt x="10089" y="5843"/>
                  </a:lnTo>
                  <a:lnTo>
                    <a:pt x="10077" y="5101"/>
                  </a:lnTo>
                  <a:lnTo>
                    <a:pt x="10659" y="4930"/>
                  </a:lnTo>
                  <a:lnTo>
                    <a:pt x="10705" y="4599"/>
                  </a:lnTo>
                  <a:lnTo>
                    <a:pt x="11116" y="4839"/>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77" name="Google Shape;1477;p37"/>
            <p:cNvSpPr/>
            <p:nvPr/>
          </p:nvSpPr>
          <p:spPr>
            <a:xfrm>
              <a:off x="6216675" y="3299850"/>
              <a:ext cx="48250" cy="25400"/>
            </a:xfrm>
            <a:custGeom>
              <a:rect b="b" l="l" r="r" t="t"/>
              <a:pathLst>
                <a:path extrusionOk="0" h="1016" w="1930">
                  <a:moveTo>
                    <a:pt x="58" y="1016"/>
                  </a:moveTo>
                  <a:lnTo>
                    <a:pt x="754" y="753"/>
                  </a:lnTo>
                  <a:lnTo>
                    <a:pt x="1610" y="354"/>
                  </a:lnTo>
                  <a:lnTo>
                    <a:pt x="1929" y="114"/>
                  </a:lnTo>
                  <a:lnTo>
                    <a:pt x="1644" y="0"/>
                  </a:lnTo>
                  <a:lnTo>
                    <a:pt x="1381" y="114"/>
                  </a:lnTo>
                  <a:lnTo>
                    <a:pt x="811" y="148"/>
                  </a:lnTo>
                  <a:lnTo>
                    <a:pt x="115" y="342"/>
                  </a:lnTo>
                  <a:lnTo>
                    <a:pt x="1" y="559"/>
                  </a:lnTo>
                  <a:lnTo>
                    <a:pt x="69" y="742"/>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78" name="Google Shape;1478;p37"/>
            <p:cNvSpPr/>
            <p:nvPr/>
          </p:nvSpPr>
          <p:spPr>
            <a:xfrm>
              <a:off x="3864050" y="2263900"/>
              <a:ext cx="75925" cy="160375"/>
            </a:xfrm>
            <a:custGeom>
              <a:rect b="b" l="l" r="r" t="t"/>
              <a:pathLst>
                <a:path extrusionOk="0" h="6415" w="3037">
                  <a:moveTo>
                    <a:pt x="3036" y="3869"/>
                  </a:moveTo>
                  <a:lnTo>
                    <a:pt x="2751" y="3721"/>
                  </a:lnTo>
                  <a:lnTo>
                    <a:pt x="2534" y="3299"/>
                  </a:lnTo>
                  <a:lnTo>
                    <a:pt x="2135" y="3276"/>
                  </a:lnTo>
                  <a:lnTo>
                    <a:pt x="1986" y="2774"/>
                  </a:lnTo>
                  <a:lnTo>
                    <a:pt x="2466" y="2329"/>
                  </a:lnTo>
                  <a:lnTo>
                    <a:pt x="2534" y="1518"/>
                  </a:lnTo>
                  <a:lnTo>
                    <a:pt x="2272" y="1290"/>
                  </a:lnTo>
                  <a:lnTo>
                    <a:pt x="2249" y="868"/>
                  </a:lnTo>
                  <a:lnTo>
                    <a:pt x="2614" y="411"/>
                  </a:lnTo>
                  <a:lnTo>
                    <a:pt x="2557" y="229"/>
                  </a:lnTo>
                  <a:lnTo>
                    <a:pt x="1929" y="571"/>
                  </a:lnTo>
                  <a:lnTo>
                    <a:pt x="1941" y="92"/>
                  </a:lnTo>
                  <a:lnTo>
                    <a:pt x="1404" y="0"/>
                  </a:lnTo>
                  <a:lnTo>
                    <a:pt x="605" y="366"/>
                  </a:lnTo>
                  <a:lnTo>
                    <a:pt x="469" y="834"/>
                  </a:lnTo>
                  <a:lnTo>
                    <a:pt x="605" y="1724"/>
                  </a:lnTo>
                  <a:lnTo>
                    <a:pt x="457" y="2477"/>
                  </a:lnTo>
                  <a:lnTo>
                    <a:pt x="1" y="2990"/>
                  </a:lnTo>
                  <a:lnTo>
                    <a:pt x="81" y="3675"/>
                  </a:lnTo>
                  <a:lnTo>
                    <a:pt x="720" y="4223"/>
                  </a:lnTo>
                  <a:lnTo>
                    <a:pt x="720" y="4440"/>
                  </a:lnTo>
                  <a:lnTo>
                    <a:pt x="1210" y="4805"/>
                  </a:lnTo>
                  <a:lnTo>
                    <a:pt x="1576" y="6414"/>
                  </a:lnTo>
                  <a:lnTo>
                    <a:pt x="1952" y="6220"/>
                  </a:lnTo>
                  <a:lnTo>
                    <a:pt x="2009" y="5832"/>
                  </a:lnTo>
                  <a:lnTo>
                    <a:pt x="1906" y="5467"/>
                  </a:lnTo>
                  <a:lnTo>
                    <a:pt x="2431" y="5102"/>
                  </a:lnTo>
                  <a:lnTo>
                    <a:pt x="2648" y="4816"/>
                  </a:lnTo>
                  <a:lnTo>
                    <a:pt x="3025" y="4565"/>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79" name="Google Shape;1479;p37"/>
            <p:cNvSpPr/>
            <p:nvPr/>
          </p:nvSpPr>
          <p:spPr>
            <a:xfrm>
              <a:off x="4199275" y="2155475"/>
              <a:ext cx="360100" cy="143550"/>
            </a:xfrm>
            <a:custGeom>
              <a:rect b="b" l="l" r="r" t="t"/>
              <a:pathLst>
                <a:path extrusionOk="0" h="5742" w="14404">
                  <a:moveTo>
                    <a:pt x="7967" y="708"/>
                  </a:moveTo>
                  <a:lnTo>
                    <a:pt x="6586" y="81"/>
                  </a:lnTo>
                  <a:lnTo>
                    <a:pt x="5376" y="115"/>
                  </a:lnTo>
                  <a:lnTo>
                    <a:pt x="4566" y="355"/>
                  </a:lnTo>
                  <a:lnTo>
                    <a:pt x="3767" y="925"/>
                  </a:lnTo>
                  <a:lnTo>
                    <a:pt x="2352" y="811"/>
                  </a:lnTo>
                  <a:lnTo>
                    <a:pt x="2124" y="1496"/>
                  </a:lnTo>
                  <a:lnTo>
                    <a:pt x="994" y="1519"/>
                  </a:lnTo>
                  <a:lnTo>
                    <a:pt x="263" y="2397"/>
                  </a:lnTo>
                  <a:lnTo>
                    <a:pt x="777" y="2820"/>
                  </a:lnTo>
                  <a:lnTo>
                    <a:pt x="492" y="3539"/>
                  </a:lnTo>
                  <a:lnTo>
                    <a:pt x="1097" y="4052"/>
                  </a:lnTo>
                  <a:lnTo>
                    <a:pt x="1621" y="4965"/>
                  </a:lnTo>
                  <a:lnTo>
                    <a:pt x="2455" y="4954"/>
                  </a:lnTo>
                  <a:lnTo>
                    <a:pt x="3219" y="5444"/>
                  </a:lnTo>
                  <a:lnTo>
                    <a:pt x="3733" y="5330"/>
                  </a:lnTo>
                  <a:lnTo>
                    <a:pt x="3870" y="4954"/>
                  </a:lnTo>
                  <a:lnTo>
                    <a:pt x="4680" y="4977"/>
                  </a:lnTo>
                  <a:lnTo>
                    <a:pt x="5330" y="5479"/>
                  </a:lnTo>
                  <a:lnTo>
                    <a:pt x="6472" y="5376"/>
                  </a:lnTo>
                  <a:lnTo>
                    <a:pt x="6917" y="4851"/>
                  </a:lnTo>
                  <a:lnTo>
                    <a:pt x="7567" y="5068"/>
                  </a:lnTo>
                  <a:lnTo>
                    <a:pt x="8024" y="4977"/>
                  </a:lnTo>
                  <a:lnTo>
                    <a:pt x="7784" y="5319"/>
                  </a:lnTo>
                  <a:lnTo>
                    <a:pt x="8115" y="5741"/>
                  </a:lnTo>
                  <a:lnTo>
                    <a:pt x="8286" y="5547"/>
                  </a:lnTo>
                  <a:lnTo>
                    <a:pt x="8457" y="5330"/>
                  </a:lnTo>
                  <a:lnTo>
                    <a:pt x="8446" y="4817"/>
                  </a:lnTo>
                  <a:lnTo>
                    <a:pt x="8720" y="4999"/>
                  </a:lnTo>
                  <a:lnTo>
                    <a:pt x="9496" y="4748"/>
                  </a:lnTo>
                  <a:lnTo>
                    <a:pt x="9930" y="4919"/>
                  </a:lnTo>
                  <a:lnTo>
                    <a:pt x="10534" y="4919"/>
                  </a:lnTo>
                  <a:lnTo>
                    <a:pt x="11356" y="4566"/>
                  </a:lnTo>
                  <a:lnTo>
                    <a:pt x="11756" y="4589"/>
                  </a:lnTo>
                  <a:lnTo>
                    <a:pt x="12600" y="4429"/>
                  </a:lnTo>
                  <a:lnTo>
                    <a:pt x="12897" y="4292"/>
                  </a:lnTo>
                  <a:lnTo>
                    <a:pt x="13775" y="4417"/>
                  </a:lnTo>
                  <a:lnTo>
                    <a:pt x="14072" y="4646"/>
                  </a:lnTo>
                  <a:lnTo>
                    <a:pt x="14403" y="4486"/>
                  </a:lnTo>
                  <a:lnTo>
                    <a:pt x="14403" y="4486"/>
                  </a:lnTo>
                  <a:lnTo>
                    <a:pt x="13878" y="3744"/>
                  </a:lnTo>
                  <a:lnTo>
                    <a:pt x="13981" y="3459"/>
                  </a:lnTo>
                  <a:lnTo>
                    <a:pt x="13559" y="2420"/>
                  </a:lnTo>
                  <a:lnTo>
                    <a:pt x="14038" y="2169"/>
                  </a:lnTo>
                  <a:lnTo>
                    <a:pt x="13696" y="1895"/>
                  </a:lnTo>
                  <a:lnTo>
                    <a:pt x="13091" y="1678"/>
                  </a:lnTo>
                  <a:lnTo>
                    <a:pt x="13091" y="1233"/>
                  </a:lnTo>
                  <a:lnTo>
                    <a:pt x="12908" y="925"/>
                  </a:lnTo>
                  <a:lnTo>
                    <a:pt x="12109" y="492"/>
                  </a:lnTo>
                  <a:lnTo>
                    <a:pt x="11333" y="537"/>
                  </a:lnTo>
                  <a:lnTo>
                    <a:pt x="10557" y="994"/>
                  </a:lnTo>
                  <a:lnTo>
                    <a:pt x="9907" y="914"/>
                  </a:lnTo>
                  <a:lnTo>
                    <a:pt x="9085" y="1051"/>
                  </a:lnTo>
                  <a:close/>
                  <a:moveTo>
                    <a:pt x="903" y="1279"/>
                  </a:moveTo>
                  <a:lnTo>
                    <a:pt x="1188" y="1017"/>
                  </a:lnTo>
                  <a:lnTo>
                    <a:pt x="2055" y="959"/>
                  </a:lnTo>
                  <a:lnTo>
                    <a:pt x="2158" y="743"/>
                  </a:lnTo>
                  <a:lnTo>
                    <a:pt x="1485" y="457"/>
                  </a:lnTo>
                  <a:lnTo>
                    <a:pt x="1348" y="115"/>
                  </a:lnTo>
                  <a:lnTo>
                    <a:pt x="709" y="1"/>
                  </a:lnTo>
                  <a:lnTo>
                    <a:pt x="1" y="286"/>
                  </a:lnTo>
                  <a:lnTo>
                    <a:pt x="378" y="514"/>
                  </a:lnTo>
                  <a:lnTo>
                    <a:pt x="206" y="1074"/>
                  </a:lnTo>
                  <a:lnTo>
                    <a:pt x="58" y="1165"/>
                  </a:lnTo>
                  <a:lnTo>
                    <a:pt x="69" y="1359"/>
                  </a:lnTo>
                  <a:lnTo>
                    <a:pt x="343" y="1770"/>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80" name="Google Shape;1480;p37"/>
            <p:cNvSpPr/>
            <p:nvPr/>
          </p:nvSpPr>
          <p:spPr>
            <a:xfrm>
              <a:off x="6070875" y="2538075"/>
              <a:ext cx="28850" cy="75625"/>
            </a:xfrm>
            <a:custGeom>
              <a:rect b="b" l="l" r="r" t="t"/>
              <a:pathLst>
                <a:path extrusionOk="0" h="3025" w="1154">
                  <a:moveTo>
                    <a:pt x="971" y="2283"/>
                  </a:moveTo>
                  <a:lnTo>
                    <a:pt x="1142" y="834"/>
                  </a:lnTo>
                  <a:lnTo>
                    <a:pt x="1154" y="274"/>
                  </a:lnTo>
                  <a:lnTo>
                    <a:pt x="743" y="1"/>
                  </a:lnTo>
                  <a:lnTo>
                    <a:pt x="275" y="685"/>
                  </a:lnTo>
                  <a:lnTo>
                    <a:pt x="1" y="1587"/>
                  </a:lnTo>
                  <a:lnTo>
                    <a:pt x="206" y="2260"/>
                  </a:lnTo>
                  <a:lnTo>
                    <a:pt x="777" y="3025"/>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81" name="Google Shape;1481;p37"/>
            <p:cNvSpPr/>
            <p:nvPr/>
          </p:nvSpPr>
          <p:spPr>
            <a:xfrm>
              <a:off x="4313700" y="3135225"/>
              <a:ext cx="211725" cy="242825"/>
            </a:xfrm>
            <a:custGeom>
              <a:rect b="b" l="l" r="r" t="t"/>
              <a:pathLst>
                <a:path extrusionOk="0" h="9713" w="8469">
                  <a:moveTo>
                    <a:pt x="970" y="0"/>
                  </a:moveTo>
                  <a:lnTo>
                    <a:pt x="685" y="114"/>
                  </a:lnTo>
                  <a:lnTo>
                    <a:pt x="1016" y="628"/>
                  </a:lnTo>
                  <a:lnTo>
                    <a:pt x="959" y="1153"/>
                  </a:lnTo>
                  <a:lnTo>
                    <a:pt x="731" y="1267"/>
                  </a:lnTo>
                  <a:lnTo>
                    <a:pt x="731" y="1267"/>
                  </a:lnTo>
                  <a:lnTo>
                    <a:pt x="765" y="1621"/>
                  </a:lnTo>
                  <a:lnTo>
                    <a:pt x="936" y="1838"/>
                  </a:lnTo>
                  <a:lnTo>
                    <a:pt x="936" y="2123"/>
                  </a:lnTo>
                  <a:lnTo>
                    <a:pt x="742" y="2317"/>
                  </a:lnTo>
                  <a:lnTo>
                    <a:pt x="422" y="2785"/>
                  </a:lnTo>
                  <a:lnTo>
                    <a:pt x="126" y="3116"/>
                  </a:lnTo>
                  <a:lnTo>
                    <a:pt x="46" y="3127"/>
                  </a:lnTo>
                  <a:lnTo>
                    <a:pt x="0" y="3515"/>
                  </a:lnTo>
                  <a:lnTo>
                    <a:pt x="160" y="3641"/>
                  </a:lnTo>
                  <a:lnTo>
                    <a:pt x="126" y="4029"/>
                  </a:lnTo>
                  <a:lnTo>
                    <a:pt x="274" y="4405"/>
                  </a:lnTo>
                  <a:lnTo>
                    <a:pt x="80" y="4748"/>
                  </a:lnTo>
                  <a:lnTo>
                    <a:pt x="731" y="5353"/>
                  </a:lnTo>
                  <a:lnTo>
                    <a:pt x="765" y="5912"/>
                  </a:lnTo>
                  <a:lnTo>
                    <a:pt x="1153" y="6836"/>
                  </a:lnTo>
                  <a:lnTo>
                    <a:pt x="1153" y="6836"/>
                  </a:lnTo>
                  <a:lnTo>
                    <a:pt x="1199" y="6870"/>
                  </a:lnTo>
                  <a:lnTo>
                    <a:pt x="1507" y="7030"/>
                  </a:lnTo>
                  <a:lnTo>
                    <a:pt x="2009" y="7190"/>
                  </a:lnTo>
                  <a:lnTo>
                    <a:pt x="2465" y="7452"/>
                  </a:lnTo>
                  <a:lnTo>
                    <a:pt x="3241" y="7624"/>
                  </a:lnTo>
                  <a:lnTo>
                    <a:pt x="3390" y="7875"/>
                  </a:lnTo>
                  <a:lnTo>
                    <a:pt x="3390" y="7875"/>
                  </a:lnTo>
                  <a:lnTo>
                    <a:pt x="3458" y="7703"/>
                  </a:lnTo>
                  <a:lnTo>
                    <a:pt x="3858" y="8183"/>
                  </a:lnTo>
                  <a:lnTo>
                    <a:pt x="3892" y="9141"/>
                  </a:lnTo>
                  <a:lnTo>
                    <a:pt x="4154" y="9484"/>
                  </a:lnTo>
                  <a:lnTo>
                    <a:pt x="4154" y="9495"/>
                  </a:lnTo>
                  <a:lnTo>
                    <a:pt x="4451" y="9450"/>
                  </a:lnTo>
                  <a:lnTo>
                    <a:pt x="5410" y="9712"/>
                  </a:lnTo>
                  <a:lnTo>
                    <a:pt x="5604" y="9598"/>
                  </a:lnTo>
                  <a:lnTo>
                    <a:pt x="6163" y="9586"/>
                  </a:lnTo>
                  <a:lnTo>
                    <a:pt x="6460" y="9313"/>
                  </a:lnTo>
                  <a:lnTo>
                    <a:pt x="6927" y="9324"/>
                  </a:lnTo>
                  <a:lnTo>
                    <a:pt x="7818" y="8970"/>
                  </a:lnTo>
                  <a:lnTo>
                    <a:pt x="8468" y="8445"/>
                  </a:lnTo>
                  <a:lnTo>
                    <a:pt x="8468" y="8445"/>
                  </a:lnTo>
                  <a:lnTo>
                    <a:pt x="8183" y="8240"/>
                  </a:lnTo>
                  <a:lnTo>
                    <a:pt x="7875" y="7338"/>
                  </a:lnTo>
                  <a:lnTo>
                    <a:pt x="7612" y="6791"/>
                  </a:lnTo>
                  <a:lnTo>
                    <a:pt x="7669" y="6345"/>
                  </a:lnTo>
                  <a:lnTo>
                    <a:pt x="7635" y="6072"/>
                  </a:lnTo>
                  <a:lnTo>
                    <a:pt x="7875" y="5512"/>
                  </a:lnTo>
                  <a:lnTo>
                    <a:pt x="7852" y="5284"/>
                  </a:lnTo>
                  <a:lnTo>
                    <a:pt x="7350" y="4965"/>
                  </a:lnTo>
                  <a:lnTo>
                    <a:pt x="7304" y="4451"/>
                  </a:lnTo>
                  <a:lnTo>
                    <a:pt x="7703" y="3321"/>
                  </a:lnTo>
                  <a:lnTo>
                    <a:pt x="6562" y="2420"/>
                  </a:lnTo>
                  <a:lnTo>
                    <a:pt x="6505" y="1895"/>
                  </a:lnTo>
                  <a:lnTo>
                    <a:pt x="3618" y="34"/>
                  </a:lnTo>
                  <a:lnTo>
                    <a:pt x="3618" y="34"/>
                  </a:lnTo>
                  <a:lnTo>
                    <a:pt x="3218" y="434"/>
                  </a:lnTo>
                  <a:lnTo>
                    <a:pt x="2956" y="856"/>
                  </a:lnTo>
                  <a:lnTo>
                    <a:pt x="3264" y="1164"/>
                  </a:lnTo>
                  <a:lnTo>
                    <a:pt x="2808" y="1393"/>
                  </a:lnTo>
                  <a:lnTo>
                    <a:pt x="2705" y="1278"/>
                  </a:lnTo>
                  <a:lnTo>
                    <a:pt x="2248" y="1335"/>
                  </a:lnTo>
                  <a:lnTo>
                    <a:pt x="1895" y="1541"/>
                  </a:lnTo>
                  <a:lnTo>
                    <a:pt x="1666" y="1199"/>
                  </a:lnTo>
                  <a:lnTo>
                    <a:pt x="1826" y="548"/>
                  </a:lnTo>
                  <a:lnTo>
                    <a:pt x="1849" y="12"/>
                  </a:lnTo>
                  <a:lnTo>
                    <a:pt x="1849" y="12"/>
                  </a:lnTo>
                  <a:lnTo>
                    <a:pt x="1849" y="12"/>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82" name="Google Shape;1482;p37"/>
            <p:cNvSpPr/>
            <p:nvPr/>
          </p:nvSpPr>
          <p:spPr>
            <a:xfrm>
              <a:off x="4313975" y="3015675"/>
              <a:ext cx="109575" cy="128975"/>
            </a:xfrm>
            <a:custGeom>
              <a:rect b="b" l="l" r="r" t="t"/>
              <a:pathLst>
                <a:path extrusionOk="0" h="5159" w="4383">
                  <a:moveTo>
                    <a:pt x="3527" y="1"/>
                  </a:moveTo>
                  <a:lnTo>
                    <a:pt x="3036" y="423"/>
                  </a:lnTo>
                  <a:lnTo>
                    <a:pt x="2466" y="411"/>
                  </a:lnTo>
                  <a:lnTo>
                    <a:pt x="1827" y="628"/>
                  </a:lnTo>
                  <a:lnTo>
                    <a:pt x="1324" y="423"/>
                  </a:lnTo>
                  <a:lnTo>
                    <a:pt x="1005" y="674"/>
                  </a:lnTo>
                  <a:lnTo>
                    <a:pt x="1005" y="674"/>
                  </a:lnTo>
                  <a:lnTo>
                    <a:pt x="959" y="1735"/>
                  </a:lnTo>
                  <a:lnTo>
                    <a:pt x="1290" y="1849"/>
                  </a:lnTo>
                  <a:lnTo>
                    <a:pt x="1028" y="2180"/>
                  </a:lnTo>
                  <a:lnTo>
                    <a:pt x="720" y="2420"/>
                  </a:lnTo>
                  <a:lnTo>
                    <a:pt x="423" y="2899"/>
                  </a:lnTo>
                  <a:lnTo>
                    <a:pt x="240" y="3321"/>
                  </a:lnTo>
                  <a:lnTo>
                    <a:pt x="206" y="4052"/>
                  </a:lnTo>
                  <a:lnTo>
                    <a:pt x="23" y="4394"/>
                  </a:lnTo>
                  <a:lnTo>
                    <a:pt x="1" y="5079"/>
                  </a:lnTo>
                  <a:lnTo>
                    <a:pt x="206" y="5159"/>
                  </a:lnTo>
                  <a:lnTo>
                    <a:pt x="674" y="4896"/>
                  </a:lnTo>
                  <a:lnTo>
                    <a:pt x="959" y="4782"/>
                  </a:lnTo>
                  <a:lnTo>
                    <a:pt x="1849" y="4794"/>
                  </a:lnTo>
                  <a:lnTo>
                    <a:pt x="1849" y="4794"/>
                  </a:lnTo>
                  <a:lnTo>
                    <a:pt x="1804" y="4440"/>
                  </a:lnTo>
                  <a:lnTo>
                    <a:pt x="2169" y="3904"/>
                  </a:lnTo>
                  <a:lnTo>
                    <a:pt x="2671" y="3778"/>
                  </a:lnTo>
                  <a:lnTo>
                    <a:pt x="3013" y="3561"/>
                  </a:lnTo>
                  <a:lnTo>
                    <a:pt x="3424" y="3732"/>
                  </a:lnTo>
                  <a:lnTo>
                    <a:pt x="3470" y="3812"/>
                  </a:lnTo>
                  <a:lnTo>
                    <a:pt x="3470" y="3767"/>
                  </a:lnTo>
                  <a:lnTo>
                    <a:pt x="3698" y="3390"/>
                  </a:lnTo>
                  <a:lnTo>
                    <a:pt x="4086" y="2797"/>
                  </a:lnTo>
                  <a:lnTo>
                    <a:pt x="4383" y="2123"/>
                  </a:lnTo>
                  <a:lnTo>
                    <a:pt x="4018" y="1085"/>
                  </a:lnTo>
                  <a:lnTo>
                    <a:pt x="3915" y="628"/>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83" name="Google Shape;1483;p37"/>
            <p:cNvSpPr/>
            <p:nvPr/>
          </p:nvSpPr>
          <p:spPr>
            <a:xfrm>
              <a:off x="4109700" y="1931225"/>
              <a:ext cx="313850" cy="175775"/>
            </a:xfrm>
            <a:custGeom>
              <a:rect b="b" l="l" r="r" t="t"/>
              <a:pathLst>
                <a:path extrusionOk="0" h="7031" w="12554">
                  <a:moveTo>
                    <a:pt x="7544" y="1"/>
                  </a:moveTo>
                  <a:lnTo>
                    <a:pt x="6859" y="69"/>
                  </a:lnTo>
                  <a:lnTo>
                    <a:pt x="6654" y="24"/>
                  </a:lnTo>
                  <a:lnTo>
                    <a:pt x="6505" y="229"/>
                  </a:lnTo>
                  <a:lnTo>
                    <a:pt x="6254" y="195"/>
                  </a:lnTo>
                  <a:lnTo>
                    <a:pt x="6254" y="195"/>
                  </a:lnTo>
                  <a:lnTo>
                    <a:pt x="5661" y="241"/>
                  </a:lnTo>
                  <a:lnTo>
                    <a:pt x="5490" y="435"/>
                  </a:lnTo>
                  <a:lnTo>
                    <a:pt x="5524" y="880"/>
                  </a:lnTo>
                  <a:lnTo>
                    <a:pt x="5239" y="800"/>
                  </a:lnTo>
                  <a:lnTo>
                    <a:pt x="4622" y="834"/>
                  </a:lnTo>
                  <a:lnTo>
                    <a:pt x="4406" y="629"/>
                  </a:lnTo>
                  <a:lnTo>
                    <a:pt x="4177" y="777"/>
                  </a:lnTo>
                  <a:lnTo>
                    <a:pt x="3892" y="651"/>
                  </a:lnTo>
                  <a:lnTo>
                    <a:pt x="3356" y="640"/>
                  </a:lnTo>
                  <a:lnTo>
                    <a:pt x="2557" y="423"/>
                  </a:lnTo>
                  <a:lnTo>
                    <a:pt x="1838" y="355"/>
                  </a:lnTo>
                  <a:lnTo>
                    <a:pt x="1313" y="377"/>
                  </a:lnTo>
                  <a:lnTo>
                    <a:pt x="971" y="606"/>
                  </a:lnTo>
                  <a:lnTo>
                    <a:pt x="662" y="651"/>
                  </a:lnTo>
                  <a:lnTo>
                    <a:pt x="1096" y="1405"/>
                  </a:lnTo>
                  <a:lnTo>
                    <a:pt x="1062" y="1667"/>
                  </a:lnTo>
                  <a:lnTo>
                    <a:pt x="731" y="1770"/>
                  </a:lnTo>
                  <a:lnTo>
                    <a:pt x="183" y="2489"/>
                  </a:lnTo>
                  <a:lnTo>
                    <a:pt x="411" y="2888"/>
                  </a:lnTo>
                  <a:lnTo>
                    <a:pt x="263" y="2831"/>
                  </a:lnTo>
                  <a:lnTo>
                    <a:pt x="103" y="3082"/>
                  </a:lnTo>
                  <a:lnTo>
                    <a:pt x="1" y="3436"/>
                  </a:lnTo>
                  <a:lnTo>
                    <a:pt x="411" y="3676"/>
                  </a:lnTo>
                  <a:lnTo>
                    <a:pt x="503" y="3904"/>
                  </a:lnTo>
                  <a:lnTo>
                    <a:pt x="777" y="3721"/>
                  </a:lnTo>
                  <a:lnTo>
                    <a:pt x="1233" y="3824"/>
                  </a:lnTo>
                  <a:lnTo>
                    <a:pt x="1690" y="3824"/>
                  </a:lnTo>
                  <a:lnTo>
                    <a:pt x="2032" y="4029"/>
                  </a:lnTo>
                  <a:lnTo>
                    <a:pt x="2260" y="3904"/>
                  </a:lnTo>
                  <a:lnTo>
                    <a:pt x="2774" y="3824"/>
                  </a:lnTo>
                  <a:lnTo>
                    <a:pt x="2911" y="3607"/>
                  </a:lnTo>
                  <a:lnTo>
                    <a:pt x="3207" y="3607"/>
                  </a:lnTo>
                  <a:lnTo>
                    <a:pt x="3367" y="3482"/>
                  </a:lnTo>
                  <a:lnTo>
                    <a:pt x="3824" y="3390"/>
                  </a:lnTo>
                  <a:lnTo>
                    <a:pt x="4383" y="3664"/>
                  </a:lnTo>
                  <a:lnTo>
                    <a:pt x="4668" y="3710"/>
                  </a:lnTo>
                  <a:lnTo>
                    <a:pt x="5022" y="3938"/>
                  </a:lnTo>
                  <a:lnTo>
                    <a:pt x="5022" y="4235"/>
                  </a:lnTo>
                  <a:lnTo>
                    <a:pt x="5296" y="4395"/>
                  </a:lnTo>
                  <a:lnTo>
                    <a:pt x="5456" y="4760"/>
                  </a:lnTo>
                  <a:lnTo>
                    <a:pt x="5741" y="4977"/>
                  </a:lnTo>
                  <a:lnTo>
                    <a:pt x="5707" y="5114"/>
                  </a:lnTo>
                  <a:lnTo>
                    <a:pt x="5855" y="5205"/>
                  </a:lnTo>
                  <a:lnTo>
                    <a:pt x="5684" y="5273"/>
                  </a:lnTo>
                  <a:lnTo>
                    <a:pt x="5250" y="5250"/>
                  </a:lnTo>
                  <a:lnTo>
                    <a:pt x="5170" y="5114"/>
                  </a:lnTo>
                  <a:lnTo>
                    <a:pt x="5022" y="5193"/>
                  </a:lnTo>
                  <a:lnTo>
                    <a:pt x="5090" y="5342"/>
                  </a:lnTo>
                  <a:lnTo>
                    <a:pt x="4942" y="5627"/>
                  </a:lnTo>
                  <a:lnTo>
                    <a:pt x="4862" y="5935"/>
                  </a:lnTo>
                  <a:lnTo>
                    <a:pt x="4691" y="6027"/>
                  </a:lnTo>
                  <a:lnTo>
                    <a:pt x="5033" y="6186"/>
                  </a:lnTo>
                  <a:lnTo>
                    <a:pt x="5353" y="6049"/>
                  </a:lnTo>
                  <a:lnTo>
                    <a:pt x="5695" y="6198"/>
                  </a:lnTo>
                  <a:lnTo>
                    <a:pt x="6163" y="5547"/>
                  </a:lnTo>
                  <a:lnTo>
                    <a:pt x="6346" y="5056"/>
                  </a:lnTo>
                  <a:lnTo>
                    <a:pt x="6996" y="4942"/>
                  </a:lnTo>
                  <a:lnTo>
                    <a:pt x="7087" y="5285"/>
                  </a:lnTo>
                  <a:lnTo>
                    <a:pt x="8229" y="5502"/>
                  </a:lnTo>
                  <a:lnTo>
                    <a:pt x="8480" y="5707"/>
                  </a:lnTo>
                  <a:lnTo>
                    <a:pt x="7829" y="6004"/>
                  </a:lnTo>
                  <a:lnTo>
                    <a:pt x="7738" y="6175"/>
                  </a:lnTo>
                  <a:lnTo>
                    <a:pt x="8560" y="6426"/>
                  </a:lnTo>
                  <a:lnTo>
                    <a:pt x="8480" y="6848"/>
                  </a:lnTo>
                  <a:lnTo>
                    <a:pt x="8902" y="7031"/>
                  </a:lnTo>
                  <a:lnTo>
                    <a:pt x="9804" y="6517"/>
                  </a:lnTo>
                  <a:lnTo>
                    <a:pt x="10557" y="6357"/>
                  </a:lnTo>
                  <a:lnTo>
                    <a:pt x="10648" y="6049"/>
                  </a:lnTo>
                  <a:lnTo>
                    <a:pt x="9918" y="6106"/>
                  </a:lnTo>
                  <a:lnTo>
                    <a:pt x="9530" y="5890"/>
                  </a:lnTo>
                  <a:lnTo>
                    <a:pt x="9393" y="5330"/>
                  </a:lnTo>
                  <a:lnTo>
                    <a:pt x="9941" y="4999"/>
                  </a:lnTo>
                  <a:lnTo>
                    <a:pt x="10602" y="4965"/>
                  </a:lnTo>
                  <a:lnTo>
                    <a:pt x="11025" y="4680"/>
                  </a:lnTo>
                  <a:lnTo>
                    <a:pt x="11584" y="4600"/>
                  </a:lnTo>
                  <a:lnTo>
                    <a:pt x="11527" y="4201"/>
                  </a:lnTo>
                  <a:lnTo>
                    <a:pt x="11846" y="3961"/>
                  </a:lnTo>
                  <a:lnTo>
                    <a:pt x="12508" y="3892"/>
                  </a:lnTo>
                  <a:lnTo>
                    <a:pt x="12554" y="3596"/>
                  </a:lnTo>
                  <a:lnTo>
                    <a:pt x="12303" y="3105"/>
                  </a:lnTo>
                  <a:lnTo>
                    <a:pt x="12485" y="2649"/>
                  </a:lnTo>
                  <a:lnTo>
                    <a:pt x="12428" y="2375"/>
                  </a:lnTo>
                  <a:lnTo>
                    <a:pt x="11344" y="2089"/>
                  </a:lnTo>
                  <a:lnTo>
                    <a:pt x="10933" y="2112"/>
                  </a:lnTo>
                  <a:lnTo>
                    <a:pt x="10420" y="1690"/>
                  </a:lnTo>
                  <a:lnTo>
                    <a:pt x="9918" y="1838"/>
                  </a:lnTo>
                  <a:lnTo>
                    <a:pt x="8971" y="1519"/>
                  </a:lnTo>
                  <a:lnTo>
                    <a:pt x="8948" y="1348"/>
                  </a:lnTo>
                  <a:lnTo>
                    <a:pt x="8628" y="971"/>
                  </a:lnTo>
                  <a:lnTo>
                    <a:pt x="8058" y="937"/>
                  </a:lnTo>
                  <a:lnTo>
                    <a:pt x="7966" y="663"/>
                  </a:lnTo>
                  <a:lnTo>
                    <a:pt x="8092" y="480"/>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84" name="Google Shape;1484;p37"/>
            <p:cNvSpPr/>
            <p:nvPr/>
          </p:nvSpPr>
          <p:spPr>
            <a:xfrm>
              <a:off x="2610425" y="3795125"/>
              <a:ext cx="97300" cy="109875"/>
            </a:xfrm>
            <a:custGeom>
              <a:rect b="b" l="l" r="r" t="t"/>
              <a:pathLst>
                <a:path extrusionOk="0" h="4395" w="3892">
                  <a:moveTo>
                    <a:pt x="3892" y="3333"/>
                  </a:moveTo>
                  <a:lnTo>
                    <a:pt x="3595" y="2797"/>
                  </a:lnTo>
                  <a:lnTo>
                    <a:pt x="3869" y="2374"/>
                  </a:lnTo>
                  <a:lnTo>
                    <a:pt x="3321" y="1758"/>
                  </a:lnTo>
                  <a:lnTo>
                    <a:pt x="2637" y="1256"/>
                  </a:lnTo>
                  <a:lnTo>
                    <a:pt x="1758" y="674"/>
                  </a:lnTo>
                  <a:lnTo>
                    <a:pt x="1484" y="708"/>
                  </a:lnTo>
                  <a:lnTo>
                    <a:pt x="605" y="1"/>
                  </a:lnTo>
                  <a:lnTo>
                    <a:pt x="115" y="103"/>
                  </a:lnTo>
                  <a:lnTo>
                    <a:pt x="46" y="834"/>
                  </a:lnTo>
                  <a:lnTo>
                    <a:pt x="0" y="1758"/>
                  </a:lnTo>
                  <a:lnTo>
                    <a:pt x="160" y="2660"/>
                  </a:lnTo>
                  <a:lnTo>
                    <a:pt x="35" y="2854"/>
                  </a:lnTo>
                  <a:lnTo>
                    <a:pt x="92" y="3459"/>
                  </a:lnTo>
                  <a:lnTo>
                    <a:pt x="640" y="3961"/>
                  </a:lnTo>
                  <a:lnTo>
                    <a:pt x="1153" y="3926"/>
                  </a:lnTo>
                  <a:lnTo>
                    <a:pt x="1929" y="4314"/>
                  </a:lnTo>
                  <a:lnTo>
                    <a:pt x="2317" y="4223"/>
                  </a:lnTo>
                  <a:lnTo>
                    <a:pt x="2911" y="4394"/>
                  </a:lnTo>
                  <a:lnTo>
                    <a:pt x="3664" y="3904"/>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85" name="Google Shape;1485;p37"/>
            <p:cNvSpPr/>
            <p:nvPr/>
          </p:nvSpPr>
          <p:spPr>
            <a:xfrm>
              <a:off x="586475" y="1543225"/>
              <a:ext cx="1932400" cy="1139800"/>
            </a:xfrm>
            <a:custGeom>
              <a:rect b="b" l="l" r="r" t="t"/>
              <a:pathLst>
                <a:path extrusionOk="0" h="45592" w="77296">
                  <a:moveTo>
                    <a:pt x="2716" y="45432"/>
                  </a:moveTo>
                  <a:lnTo>
                    <a:pt x="3002" y="45307"/>
                  </a:lnTo>
                  <a:lnTo>
                    <a:pt x="3355" y="45101"/>
                  </a:lnTo>
                  <a:lnTo>
                    <a:pt x="3390" y="45044"/>
                  </a:lnTo>
                  <a:lnTo>
                    <a:pt x="3253" y="44736"/>
                  </a:lnTo>
                  <a:lnTo>
                    <a:pt x="3161" y="44622"/>
                  </a:lnTo>
                  <a:lnTo>
                    <a:pt x="3047" y="44531"/>
                  </a:lnTo>
                  <a:lnTo>
                    <a:pt x="2773" y="44371"/>
                  </a:lnTo>
                  <a:lnTo>
                    <a:pt x="2716" y="44359"/>
                  </a:lnTo>
                  <a:lnTo>
                    <a:pt x="2659" y="44451"/>
                  </a:lnTo>
                  <a:lnTo>
                    <a:pt x="2659" y="44633"/>
                  </a:lnTo>
                  <a:lnTo>
                    <a:pt x="2488" y="44770"/>
                  </a:lnTo>
                  <a:lnTo>
                    <a:pt x="2431" y="44873"/>
                  </a:lnTo>
                  <a:lnTo>
                    <a:pt x="2488" y="45204"/>
                  </a:lnTo>
                  <a:lnTo>
                    <a:pt x="2397" y="45455"/>
                  </a:lnTo>
                  <a:lnTo>
                    <a:pt x="2568" y="45592"/>
                  </a:lnTo>
                  <a:close/>
                  <a:moveTo>
                    <a:pt x="2625" y="44017"/>
                  </a:moveTo>
                  <a:lnTo>
                    <a:pt x="2716" y="43914"/>
                  </a:lnTo>
                  <a:lnTo>
                    <a:pt x="2545" y="43777"/>
                  </a:lnTo>
                  <a:lnTo>
                    <a:pt x="2283" y="43686"/>
                  </a:lnTo>
                  <a:lnTo>
                    <a:pt x="2191" y="43766"/>
                  </a:lnTo>
                  <a:lnTo>
                    <a:pt x="2191" y="43823"/>
                  </a:lnTo>
                  <a:lnTo>
                    <a:pt x="2260" y="43892"/>
                  </a:lnTo>
                  <a:lnTo>
                    <a:pt x="2340" y="44086"/>
                  </a:lnTo>
                  <a:close/>
                  <a:moveTo>
                    <a:pt x="2203" y="43538"/>
                  </a:moveTo>
                  <a:lnTo>
                    <a:pt x="1826" y="43504"/>
                  </a:lnTo>
                  <a:lnTo>
                    <a:pt x="1746" y="43606"/>
                  </a:lnTo>
                  <a:lnTo>
                    <a:pt x="2157" y="43629"/>
                  </a:lnTo>
                  <a:close/>
                  <a:moveTo>
                    <a:pt x="1530" y="43401"/>
                  </a:moveTo>
                  <a:lnTo>
                    <a:pt x="1370" y="43104"/>
                  </a:lnTo>
                  <a:lnTo>
                    <a:pt x="1336" y="43047"/>
                  </a:lnTo>
                  <a:lnTo>
                    <a:pt x="1084" y="43173"/>
                  </a:lnTo>
                  <a:lnTo>
                    <a:pt x="1107" y="43207"/>
                  </a:lnTo>
                  <a:lnTo>
                    <a:pt x="1164" y="43424"/>
                  </a:lnTo>
                  <a:lnTo>
                    <a:pt x="1415" y="43446"/>
                  </a:lnTo>
                  <a:lnTo>
                    <a:pt x="1472" y="43458"/>
                  </a:lnTo>
                  <a:close/>
                  <a:moveTo>
                    <a:pt x="343" y="42807"/>
                  </a:moveTo>
                  <a:lnTo>
                    <a:pt x="388" y="42591"/>
                  </a:lnTo>
                  <a:lnTo>
                    <a:pt x="206" y="42579"/>
                  </a:lnTo>
                  <a:lnTo>
                    <a:pt x="57" y="42659"/>
                  </a:lnTo>
                  <a:lnTo>
                    <a:pt x="0" y="42739"/>
                  </a:lnTo>
                  <a:lnTo>
                    <a:pt x="229" y="42887"/>
                  </a:lnTo>
                  <a:close/>
                  <a:moveTo>
                    <a:pt x="59138" y="18100"/>
                  </a:moveTo>
                  <a:lnTo>
                    <a:pt x="58910" y="18100"/>
                  </a:lnTo>
                  <a:lnTo>
                    <a:pt x="58716" y="18442"/>
                  </a:lnTo>
                  <a:lnTo>
                    <a:pt x="57278" y="18442"/>
                  </a:lnTo>
                  <a:lnTo>
                    <a:pt x="54882" y="18442"/>
                  </a:lnTo>
                  <a:lnTo>
                    <a:pt x="52496" y="18442"/>
                  </a:lnTo>
                  <a:lnTo>
                    <a:pt x="50385" y="18442"/>
                  </a:lnTo>
                  <a:lnTo>
                    <a:pt x="48297" y="18442"/>
                  </a:lnTo>
                  <a:lnTo>
                    <a:pt x="46220" y="18442"/>
                  </a:lnTo>
                  <a:lnTo>
                    <a:pt x="44086" y="18442"/>
                  </a:lnTo>
                  <a:lnTo>
                    <a:pt x="43401" y="18442"/>
                  </a:lnTo>
                  <a:lnTo>
                    <a:pt x="41312" y="18442"/>
                  </a:lnTo>
                  <a:lnTo>
                    <a:pt x="39338" y="18442"/>
                  </a:lnTo>
                  <a:lnTo>
                    <a:pt x="39098" y="19173"/>
                  </a:lnTo>
                  <a:lnTo>
                    <a:pt x="38768" y="19892"/>
                  </a:lnTo>
                  <a:lnTo>
                    <a:pt x="38437" y="20120"/>
                  </a:lnTo>
                  <a:lnTo>
                    <a:pt x="38596" y="19287"/>
                  </a:lnTo>
                  <a:lnTo>
                    <a:pt x="37763" y="18979"/>
                  </a:lnTo>
                  <a:lnTo>
                    <a:pt x="37569" y="19150"/>
                  </a:lnTo>
                  <a:lnTo>
                    <a:pt x="37512" y="19572"/>
                  </a:lnTo>
                  <a:lnTo>
                    <a:pt x="37250" y="20337"/>
                  </a:lnTo>
                  <a:lnTo>
                    <a:pt x="36656" y="21524"/>
                  </a:lnTo>
                  <a:lnTo>
                    <a:pt x="36086" y="22323"/>
                  </a:lnTo>
                  <a:lnTo>
                    <a:pt x="35515" y="23121"/>
                  </a:lnTo>
                  <a:lnTo>
                    <a:pt x="34739" y="23943"/>
                  </a:lnTo>
                  <a:lnTo>
                    <a:pt x="34579" y="24616"/>
                  </a:lnTo>
                  <a:lnTo>
                    <a:pt x="34180" y="25370"/>
                  </a:lnTo>
                  <a:lnTo>
                    <a:pt x="33632" y="26111"/>
                  </a:lnTo>
                  <a:lnTo>
                    <a:pt x="33769" y="26602"/>
                  </a:lnTo>
                  <a:lnTo>
                    <a:pt x="33495" y="27344"/>
                  </a:lnTo>
                  <a:lnTo>
                    <a:pt x="33712" y="28109"/>
                  </a:lnTo>
                  <a:lnTo>
                    <a:pt x="33895" y="28428"/>
                  </a:lnTo>
                  <a:lnTo>
                    <a:pt x="33780" y="28645"/>
                  </a:lnTo>
                  <a:lnTo>
                    <a:pt x="33837" y="29923"/>
                  </a:lnTo>
                  <a:lnTo>
                    <a:pt x="34203" y="30847"/>
                  </a:lnTo>
                  <a:lnTo>
                    <a:pt x="34089" y="31350"/>
                  </a:lnTo>
                  <a:lnTo>
                    <a:pt x="34225" y="31498"/>
                  </a:lnTo>
                  <a:lnTo>
                    <a:pt x="34887" y="31589"/>
                  </a:lnTo>
                  <a:lnTo>
                    <a:pt x="35070" y="31840"/>
                  </a:lnTo>
                  <a:lnTo>
                    <a:pt x="35469" y="31875"/>
                  </a:lnTo>
                  <a:lnTo>
                    <a:pt x="35458" y="32148"/>
                  </a:lnTo>
                  <a:lnTo>
                    <a:pt x="35766" y="32251"/>
                  </a:lnTo>
                  <a:lnTo>
                    <a:pt x="36063" y="32776"/>
                  </a:lnTo>
                  <a:lnTo>
                    <a:pt x="36029" y="33233"/>
                  </a:lnTo>
                  <a:lnTo>
                    <a:pt x="36919" y="33164"/>
                  </a:lnTo>
                  <a:lnTo>
                    <a:pt x="37923" y="33061"/>
                  </a:lnTo>
                  <a:lnTo>
                    <a:pt x="37775" y="33244"/>
                  </a:lnTo>
                  <a:lnTo>
                    <a:pt x="38790" y="33689"/>
                  </a:lnTo>
                  <a:lnTo>
                    <a:pt x="40320" y="34317"/>
                  </a:lnTo>
                  <a:lnTo>
                    <a:pt x="41849" y="34317"/>
                  </a:lnTo>
                  <a:lnTo>
                    <a:pt x="42454" y="34317"/>
                  </a:lnTo>
                  <a:lnTo>
                    <a:pt x="42568" y="33952"/>
                  </a:lnTo>
                  <a:lnTo>
                    <a:pt x="43903" y="33952"/>
                  </a:lnTo>
                  <a:lnTo>
                    <a:pt x="44086" y="34260"/>
                  </a:lnTo>
                  <a:lnTo>
                    <a:pt x="44382" y="34545"/>
                  </a:lnTo>
                  <a:lnTo>
                    <a:pt x="44725" y="34944"/>
                  </a:lnTo>
                  <a:lnTo>
                    <a:pt x="44839" y="35412"/>
                  </a:lnTo>
                  <a:lnTo>
                    <a:pt x="44896" y="35914"/>
                  </a:lnTo>
                  <a:lnTo>
                    <a:pt x="45215" y="36188"/>
                  </a:lnTo>
                  <a:lnTo>
                    <a:pt x="45786" y="36451"/>
                  </a:lnTo>
                  <a:lnTo>
                    <a:pt x="46471" y="35743"/>
                  </a:lnTo>
                  <a:lnTo>
                    <a:pt x="47098" y="35732"/>
                  </a:lnTo>
                  <a:lnTo>
                    <a:pt x="47532" y="36086"/>
                  </a:lnTo>
                  <a:lnTo>
                    <a:pt x="47760" y="36713"/>
                  </a:lnTo>
                  <a:lnTo>
                    <a:pt x="47909" y="37238"/>
                  </a:lnTo>
                  <a:lnTo>
                    <a:pt x="48251" y="37752"/>
                  </a:lnTo>
                  <a:lnTo>
                    <a:pt x="48274" y="38391"/>
                  </a:lnTo>
                  <a:lnTo>
                    <a:pt x="48388" y="38825"/>
                  </a:lnTo>
                  <a:lnTo>
                    <a:pt x="48947" y="39110"/>
                  </a:lnTo>
                  <a:lnTo>
                    <a:pt x="49461" y="39304"/>
                  </a:lnTo>
                  <a:lnTo>
                    <a:pt x="49757" y="39281"/>
                  </a:lnTo>
                  <a:lnTo>
                    <a:pt x="49678" y="38961"/>
                  </a:lnTo>
                  <a:lnTo>
                    <a:pt x="49735" y="38528"/>
                  </a:lnTo>
                  <a:lnTo>
                    <a:pt x="49872" y="37900"/>
                  </a:lnTo>
                  <a:lnTo>
                    <a:pt x="50145" y="37501"/>
                  </a:lnTo>
                  <a:lnTo>
                    <a:pt x="50670" y="37056"/>
                  </a:lnTo>
                  <a:lnTo>
                    <a:pt x="51526" y="36668"/>
                  </a:lnTo>
                  <a:lnTo>
                    <a:pt x="52405" y="35994"/>
                  </a:lnTo>
                  <a:lnTo>
                    <a:pt x="53101" y="35789"/>
                  </a:lnTo>
                  <a:lnTo>
                    <a:pt x="53603" y="35732"/>
                  </a:lnTo>
                  <a:lnTo>
                    <a:pt x="54094" y="35926"/>
                  </a:lnTo>
                  <a:lnTo>
                    <a:pt x="54802" y="35812"/>
                  </a:lnTo>
                  <a:lnTo>
                    <a:pt x="55270" y="36302"/>
                  </a:lnTo>
                  <a:lnTo>
                    <a:pt x="55806" y="36325"/>
                  </a:lnTo>
                  <a:lnTo>
                    <a:pt x="56148" y="36154"/>
                  </a:lnTo>
                  <a:lnTo>
                    <a:pt x="56399" y="36280"/>
                  </a:lnTo>
                  <a:lnTo>
                    <a:pt x="56582" y="36166"/>
                  </a:lnTo>
                  <a:lnTo>
                    <a:pt x="56456" y="35983"/>
                  </a:lnTo>
                  <a:lnTo>
                    <a:pt x="56548" y="35629"/>
                  </a:lnTo>
                  <a:lnTo>
                    <a:pt x="56479" y="35389"/>
                  </a:lnTo>
                  <a:lnTo>
                    <a:pt x="56822" y="35241"/>
                  </a:lnTo>
                  <a:lnTo>
                    <a:pt x="57426" y="35184"/>
                  </a:lnTo>
                  <a:lnTo>
                    <a:pt x="58088" y="35287"/>
                  </a:lnTo>
                  <a:lnTo>
                    <a:pt x="58979" y="35173"/>
                  </a:lnTo>
                  <a:lnTo>
                    <a:pt x="59401" y="35389"/>
                  </a:lnTo>
                  <a:lnTo>
                    <a:pt x="59686" y="35812"/>
                  </a:lnTo>
                  <a:lnTo>
                    <a:pt x="59812" y="35857"/>
                  </a:lnTo>
                  <a:lnTo>
                    <a:pt x="60690" y="35447"/>
                  </a:lnTo>
                  <a:lnTo>
                    <a:pt x="60953" y="35583"/>
                  </a:lnTo>
                  <a:lnTo>
                    <a:pt x="61387" y="36337"/>
                  </a:lnTo>
                  <a:lnTo>
                    <a:pt x="61501" y="36839"/>
                  </a:lnTo>
                  <a:lnTo>
                    <a:pt x="61215" y="37444"/>
                  </a:lnTo>
                  <a:lnTo>
                    <a:pt x="61272" y="37797"/>
                  </a:lnTo>
                  <a:lnTo>
                    <a:pt x="61501" y="38494"/>
                  </a:lnTo>
                  <a:lnTo>
                    <a:pt x="61786" y="39281"/>
                  </a:lnTo>
                  <a:lnTo>
                    <a:pt x="62037" y="39475"/>
                  </a:lnTo>
                  <a:lnTo>
                    <a:pt x="62094" y="39874"/>
                  </a:lnTo>
                  <a:lnTo>
                    <a:pt x="62471" y="39989"/>
                  </a:lnTo>
                  <a:lnTo>
                    <a:pt x="62710" y="39874"/>
                  </a:lnTo>
                  <a:lnTo>
                    <a:pt x="62996" y="39327"/>
                  </a:lnTo>
                  <a:lnTo>
                    <a:pt x="63098" y="38961"/>
                  </a:lnTo>
                  <a:lnTo>
                    <a:pt x="63224" y="38357"/>
                  </a:lnTo>
                  <a:lnTo>
                    <a:pt x="63053" y="37295"/>
                  </a:lnTo>
                  <a:lnTo>
                    <a:pt x="63121" y="36907"/>
                  </a:lnTo>
                  <a:lnTo>
                    <a:pt x="62916" y="36268"/>
                  </a:lnTo>
                  <a:lnTo>
                    <a:pt x="62813" y="35504"/>
                  </a:lnTo>
                  <a:lnTo>
                    <a:pt x="62824" y="34876"/>
                  </a:lnTo>
                  <a:lnTo>
                    <a:pt x="63087" y="34225"/>
                  </a:lnTo>
                  <a:lnTo>
                    <a:pt x="63578" y="33689"/>
                  </a:lnTo>
                  <a:lnTo>
                    <a:pt x="64114" y="33255"/>
                  </a:lnTo>
                  <a:lnTo>
                    <a:pt x="65095" y="32673"/>
                  </a:lnTo>
                  <a:lnTo>
                    <a:pt x="65278" y="32365"/>
                  </a:lnTo>
                  <a:lnTo>
                    <a:pt x="65746" y="32034"/>
                  </a:lnTo>
                  <a:lnTo>
                    <a:pt x="66145" y="31977"/>
                  </a:lnTo>
                  <a:lnTo>
                    <a:pt x="66773" y="31429"/>
                  </a:lnTo>
                  <a:lnTo>
                    <a:pt x="67629" y="31167"/>
                  </a:lnTo>
                  <a:lnTo>
                    <a:pt x="68291" y="30482"/>
                  </a:lnTo>
                  <a:lnTo>
                    <a:pt x="68416" y="29546"/>
                  </a:lnTo>
                  <a:lnTo>
                    <a:pt x="68428" y="29238"/>
                  </a:lnTo>
                  <a:lnTo>
                    <a:pt x="68234" y="29181"/>
                  </a:lnTo>
                  <a:lnTo>
                    <a:pt x="68451" y="28303"/>
                  </a:lnTo>
                  <a:lnTo>
                    <a:pt x="68017" y="27994"/>
                  </a:lnTo>
                  <a:lnTo>
                    <a:pt x="68473" y="28143"/>
                  </a:lnTo>
                  <a:lnTo>
                    <a:pt x="68473" y="27549"/>
                  </a:lnTo>
                  <a:lnTo>
                    <a:pt x="68747" y="27173"/>
                  </a:lnTo>
                  <a:lnTo>
                    <a:pt x="68599" y="27926"/>
                  </a:lnTo>
                  <a:lnTo>
                    <a:pt x="68884" y="28280"/>
                  </a:lnTo>
                  <a:lnTo>
                    <a:pt x="68473" y="28907"/>
                  </a:lnTo>
                  <a:lnTo>
                    <a:pt x="68531" y="28942"/>
                  </a:lnTo>
                  <a:lnTo>
                    <a:pt x="69158" y="28211"/>
                  </a:lnTo>
                  <a:lnTo>
                    <a:pt x="69501" y="27857"/>
                  </a:lnTo>
                  <a:lnTo>
                    <a:pt x="69592" y="27492"/>
                  </a:lnTo>
                  <a:lnTo>
                    <a:pt x="69455" y="27344"/>
                  </a:lnTo>
                  <a:lnTo>
                    <a:pt x="69444" y="26842"/>
                  </a:lnTo>
                  <a:lnTo>
                    <a:pt x="69615" y="27070"/>
                  </a:lnTo>
                  <a:lnTo>
                    <a:pt x="69774" y="27127"/>
                  </a:lnTo>
                  <a:lnTo>
                    <a:pt x="69763" y="27355"/>
                  </a:lnTo>
                  <a:lnTo>
                    <a:pt x="70505" y="26659"/>
                  </a:lnTo>
                  <a:lnTo>
                    <a:pt x="70859" y="26009"/>
                  </a:lnTo>
                  <a:lnTo>
                    <a:pt x="70653" y="25974"/>
                  </a:lnTo>
                  <a:lnTo>
                    <a:pt x="70961" y="25712"/>
                  </a:lnTo>
                  <a:lnTo>
                    <a:pt x="70904" y="25826"/>
                  </a:lnTo>
                  <a:lnTo>
                    <a:pt x="71372" y="25826"/>
                  </a:lnTo>
                  <a:lnTo>
                    <a:pt x="72479" y="25552"/>
                  </a:lnTo>
                  <a:lnTo>
                    <a:pt x="72331" y="25381"/>
                  </a:lnTo>
                  <a:lnTo>
                    <a:pt x="71201" y="25552"/>
                  </a:lnTo>
                  <a:lnTo>
                    <a:pt x="71886" y="25301"/>
                  </a:lnTo>
                  <a:lnTo>
                    <a:pt x="72331" y="25255"/>
                  </a:lnTo>
                  <a:lnTo>
                    <a:pt x="72673" y="25210"/>
                  </a:lnTo>
                  <a:lnTo>
                    <a:pt x="73255" y="25061"/>
                  </a:lnTo>
                  <a:lnTo>
                    <a:pt x="73598" y="25073"/>
                  </a:lnTo>
                  <a:lnTo>
                    <a:pt x="74134" y="24925"/>
                  </a:lnTo>
                  <a:lnTo>
                    <a:pt x="74282" y="24685"/>
                  </a:lnTo>
                  <a:lnTo>
                    <a:pt x="74123" y="24491"/>
                  </a:lnTo>
                  <a:lnTo>
                    <a:pt x="74100" y="24799"/>
                  </a:lnTo>
                  <a:lnTo>
                    <a:pt x="73792" y="24788"/>
                  </a:lnTo>
                  <a:lnTo>
                    <a:pt x="73712" y="24320"/>
                  </a:lnTo>
                  <a:lnTo>
                    <a:pt x="73871" y="23840"/>
                  </a:lnTo>
                  <a:lnTo>
                    <a:pt x="74065" y="23658"/>
                  </a:lnTo>
                  <a:lnTo>
                    <a:pt x="74625" y="23133"/>
                  </a:lnTo>
                  <a:lnTo>
                    <a:pt x="75469" y="22870"/>
                  </a:lnTo>
                  <a:lnTo>
                    <a:pt x="76325" y="22574"/>
                  </a:lnTo>
                  <a:lnTo>
                    <a:pt x="77215" y="22151"/>
                  </a:lnTo>
                  <a:lnTo>
                    <a:pt x="77192" y="21866"/>
                  </a:lnTo>
                  <a:lnTo>
                    <a:pt x="76896" y="21364"/>
                  </a:lnTo>
                  <a:lnTo>
                    <a:pt x="77295" y="20154"/>
                  </a:lnTo>
                  <a:lnTo>
                    <a:pt x="77078" y="19892"/>
                  </a:lnTo>
                  <a:lnTo>
                    <a:pt x="76553" y="20052"/>
                  </a:lnTo>
                  <a:lnTo>
                    <a:pt x="76394" y="19812"/>
                  </a:lnTo>
                  <a:lnTo>
                    <a:pt x="75606" y="20474"/>
                  </a:lnTo>
                  <a:lnTo>
                    <a:pt x="75150" y="21181"/>
                  </a:lnTo>
                  <a:lnTo>
                    <a:pt x="74762" y="21581"/>
                  </a:lnTo>
                  <a:lnTo>
                    <a:pt x="74408" y="21706"/>
                  </a:lnTo>
                  <a:lnTo>
                    <a:pt x="74168" y="21752"/>
                  </a:lnTo>
                  <a:lnTo>
                    <a:pt x="74020" y="21980"/>
                  </a:lnTo>
                  <a:lnTo>
                    <a:pt x="72696" y="21980"/>
                  </a:lnTo>
                  <a:lnTo>
                    <a:pt x="71600" y="21980"/>
                  </a:lnTo>
                  <a:lnTo>
                    <a:pt x="71212" y="22151"/>
                  </a:lnTo>
                  <a:lnTo>
                    <a:pt x="70254" y="22745"/>
                  </a:lnTo>
                  <a:lnTo>
                    <a:pt x="70288" y="22870"/>
                  </a:lnTo>
                  <a:lnTo>
                    <a:pt x="70197" y="23213"/>
                  </a:lnTo>
                  <a:lnTo>
                    <a:pt x="69546" y="23498"/>
                  </a:lnTo>
                  <a:lnTo>
                    <a:pt x="68987" y="23430"/>
                  </a:lnTo>
                  <a:lnTo>
                    <a:pt x="68416" y="23407"/>
                  </a:lnTo>
                  <a:lnTo>
                    <a:pt x="68051" y="23498"/>
                  </a:lnTo>
                  <a:lnTo>
                    <a:pt x="68006" y="23760"/>
                  </a:lnTo>
                  <a:lnTo>
                    <a:pt x="68006" y="23760"/>
                  </a:lnTo>
                  <a:lnTo>
                    <a:pt x="67994" y="23840"/>
                  </a:lnTo>
                  <a:lnTo>
                    <a:pt x="67161" y="24377"/>
                  </a:lnTo>
                  <a:lnTo>
                    <a:pt x="66522" y="24628"/>
                  </a:lnTo>
                  <a:lnTo>
                    <a:pt x="66111" y="24742"/>
                  </a:lnTo>
                  <a:lnTo>
                    <a:pt x="65575" y="24982"/>
                  </a:lnTo>
                  <a:lnTo>
                    <a:pt x="65004" y="25119"/>
                  </a:lnTo>
                  <a:lnTo>
                    <a:pt x="64650" y="25073"/>
                  </a:lnTo>
                  <a:lnTo>
                    <a:pt x="64262" y="24890"/>
                  </a:lnTo>
                  <a:lnTo>
                    <a:pt x="64650" y="24548"/>
                  </a:lnTo>
                  <a:lnTo>
                    <a:pt x="64650" y="24548"/>
                  </a:lnTo>
                  <a:lnTo>
                    <a:pt x="64936" y="24228"/>
                  </a:lnTo>
                  <a:lnTo>
                    <a:pt x="65461" y="23749"/>
                  </a:lnTo>
                  <a:lnTo>
                    <a:pt x="65461" y="23749"/>
                  </a:lnTo>
                  <a:lnTo>
                    <a:pt x="65461" y="23749"/>
                  </a:lnTo>
                  <a:lnTo>
                    <a:pt x="65563" y="23384"/>
                  </a:lnTo>
                  <a:lnTo>
                    <a:pt x="65632" y="22893"/>
                  </a:lnTo>
                  <a:lnTo>
                    <a:pt x="65404" y="22790"/>
                  </a:lnTo>
                  <a:lnTo>
                    <a:pt x="64799" y="23190"/>
                  </a:lnTo>
                  <a:lnTo>
                    <a:pt x="64662" y="23178"/>
                  </a:lnTo>
                  <a:lnTo>
                    <a:pt x="64707" y="22962"/>
                  </a:lnTo>
                  <a:lnTo>
                    <a:pt x="65255" y="22608"/>
                  </a:lnTo>
                  <a:lnTo>
                    <a:pt x="65483" y="22208"/>
                  </a:lnTo>
                  <a:lnTo>
                    <a:pt x="65575" y="21809"/>
                  </a:lnTo>
                  <a:lnTo>
                    <a:pt x="65198" y="21467"/>
                  </a:lnTo>
                  <a:lnTo>
                    <a:pt x="64662" y="21273"/>
                  </a:lnTo>
                  <a:lnTo>
                    <a:pt x="64422" y="21615"/>
                  </a:lnTo>
                  <a:lnTo>
                    <a:pt x="64228" y="21706"/>
                  </a:lnTo>
                  <a:lnTo>
                    <a:pt x="63909" y="22151"/>
                  </a:lnTo>
                  <a:lnTo>
                    <a:pt x="63966" y="21843"/>
                  </a:lnTo>
                  <a:lnTo>
                    <a:pt x="63600" y="22060"/>
                  </a:lnTo>
                  <a:lnTo>
                    <a:pt x="63292" y="22345"/>
                  </a:lnTo>
                  <a:lnTo>
                    <a:pt x="62927" y="22790"/>
                  </a:lnTo>
                  <a:lnTo>
                    <a:pt x="62745" y="23156"/>
                  </a:lnTo>
                  <a:lnTo>
                    <a:pt x="62756" y="23703"/>
                  </a:lnTo>
                  <a:lnTo>
                    <a:pt x="62493" y="24274"/>
                  </a:lnTo>
                  <a:lnTo>
                    <a:pt x="62026" y="24696"/>
                  </a:lnTo>
                  <a:lnTo>
                    <a:pt x="61832" y="24833"/>
                  </a:lnTo>
                  <a:lnTo>
                    <a:pt x="61603" y="24925"/>
                  </a:lnTo>
                  <a:lnTo>
                    <a:pt x="61341" y="24925"/>
                  </a:lnTo>
                  <a:lnTo>
                    <a:pt x="61295" y="24867"/>
                  </a:lnTo>
                  <a:lnTo>
                    <a:pt x="61284" y="24400"/>
                  </a:lnTo>
                  <a:lnTo>
                    <a:pt x="61387" y="24171"/>
                  </a:lnTo>
                  <a:lnTo>
                    <a:pt x="61489" y="23954"/>
                  </a:lnTo>
                  <a:lnTo>
                    <a:pt x="61569" y="23532"/>
                  </a:lnTo>
                  <a:lnTo>
                    <a:pt x="61923" y="23030"/>
                  </a:lnTo>
                  <a:lnTo>
                    <a:pt x="62345" y="22414"/>
                  </a:lnTo>
                  <a:lnTo>
                    <a:pt x="62996" y="21752"/>
                  </a:lnTo>
                  <a:lnTo>
                    <a:pt x="62893" y="21752"/>
                  </a:lnTo>
                  <a:lnTo>
                    <a:pt x="62128" y="22323"/>
                  </a:lnTo>
                  <a:lnTo>
                    <a:pt x="62071" y="22220"/>
                  </a:lnTo>
                  <a:lnTo>
                    <a:pt x="62482" y="21889"/>
                  </a:lnTo>
                  <a:lnTo>
                    <a:pt x="63155" y="21318"/>
                  </a:lnTo>
                  <a:lnTo>
                    <a:pt x="63680" y="21250"/>
                  </a:lnTo>
                  <a:lnTo>
                    <a:pt x="64308" y="21067"/>
                  </a:lnTo>
                  <a:lnTo>
                    <a:pt x="64833" y="21158"/>
                  </a:lnTo>
                  <a:lnTo>
                    <a:pt x="64856" y="21158"/>
                  </a:lnTo>
                  <a:lnTo>
                    <a:pt x="65518" y="21090"/>
                  </a:lnTo>
                  <a:lnTo>
                    <a:pt x="65312" y="20736"/>
                  </a:lnTo>
                  <a:lnTo>
                    <a:pt x="65312" y="20736"/>
                  </a:lnTo>
                  <a:lnTo>
                    <a:pt x="65141" y="20702"/>
                  </a:lnTo>
                  <a:lnTo>
                    <a:pt x="65141" y="20702"/>
                  </a:lnTo>
                  <a:lnTo>
                    <a:pt x="65141" y="20702"/>
                  </a:lnTo>
                  <a:lnTo>
                    <a:pt x="64936" y="20668"/>
                  </a:lnTo>
                  <a:lnTo>
                    <a:pt x="64879" y="20417"/>
                  </a:lnTo>
                  <a:lnTo>
                    <a:pt x="64148" y="20497"/>
                  </a:lnTo>
                  <a:lnTo>
                    <a:pt x="63441" y="20691"/>
                  </a:lnTo>
                  <a:lnTo>
                    <a:pt x="63087" y="20360"/>
                  </a:lnTo>
                  <a:lnTo>
                    <a:pt x="62722" y="20246"/>
                  </a:lnTo>
                  <a:lnTo>
                    <a:pt x="63167" y="19778"/>
                  </a:lnTo>
                  <a:lnTo>
                    <a:pt x="62414" y="20063"/>
                  </a:lnTo>
                  <a:lnTo>
                    <a:pt x="61717" y="20360"/>
                  </a:lnTo>
                  <a:lnTo>
                    <a:pt x="61056" y="20576"/>
                  </a:lnTo>
                  <a:lnTo>
                    <a:pt x="60759" y="20280"/>
                  </a:lnTo>
                  <a:lnTo>
                    <a:pt x="59971" y="20462"/>
                  </a:lnTo>
                  <a:lnTo>
                    <a:pt x="60028" y="20337"/>
                  </a:lnTo>
                  <a:lnTo>
                    <a:pt x="60690" y="19960"/>
                  </a:lnTo>
                  <a:lnTo>
                    <a:pt x="61352" y="19606"/>
                  </a:lnTo>
                  <a:lnTo>
                    <a:pt x="62197" y="19310"/>
                  </a:lnTo>
                  <a:lnTo>
                    <a:pt x="62197" y="19310"/>
                  </a:lnTo>
                  <a:lnTo>
                    <a:pt x="62197" y="19310"/>
                  </a:lnTo>
                  <a:lnTo>
                    <a:pt x="61444" y="19081"/>
                  </a:lnTo>
                  <a:lnTo>
                    <a:pt x="60816" y="19196"/>
                  </a:lnTo>
                  <a:lnTo>
                    <a:pt x="60268" y="18922"/>
                  </a:lnTo>
                  <a:lnTo>
                    <a:pt x="59618" y="18785"/>
                  </a:lnTo>
                  <a:lnTo>
                    <a:pt x="59161" y="18728"/>
                  </a:lnTo>
                  <a:lnTo>
                    <a:pt x="59013" y="18579"/>
                  </a:lnTo>
                  <a:close/>
                  <a:moveTo>
                    <a:pt x="24810" y="11413"/>
                  </a:moveTo>
                  <a:lnTo>
                    <a:pt x="25792" y="11013"/>
                  </a:lnTo>
                  <a:lnTo>
                    <a:pt x="25792" y="10751"/>
                  </a:lnTo>
                  <a:lnTo>
                    <a:pt x="25427" y="10694"/>
                  </a:lnTo>
                  <a:lnTo>
                    <a:pt x="24936" y="10819"/>
                  </a:lnTo>
                  <a:lnTo>
                    <a:pt x="24023" y="11127"/>
                  </a:lnTo>
                  <a:lnTo>
                    <a:pt x="23715" y="11504"/>
                  </a:lnTo>
                  <a:lnTo>
                    <a:pt x="23818" y="11732"/>
                  </a:lnTo>
                  <a:close/>
                  <a:moveTo>
                    <a:pt x="19287" y="9073"/>
                  </a:moveTo>
                  <a:lnTo>
                    <a:pt x="19618" y="8742"/>
                  </a:lnTo>
                  <a:lnTo>
                    <a:pt x="19207" y="8674"/>
                  </a:lnTo>
                  <a:lnTo>
                    <a:pt x="18397" y="8811"/>
                  </a:lnTo>
                  <a:lnTo>
                    <a:pt x="18511" y="9039"/>
                  </a:lnTo>
                  <a:lnTo>
                    <a:pt x="18739" y="9199"/>
                  </a:lnTo>
                  <a:close/>
                  <a:moveTo>
                    <a:pt x="19458" y="5889"/>
                  </a:moveTo>
                  <a:lnTo>
                    <a:pt x="19024" y="6197"/>
                  </a:lnTo>
                  <a:lnTo>
                    <a:pt x="19081" y="6277"/>
                  </a:lnTo>
                  <a:lnTo>
                    <a:pt x="19675" y="6220"/>
                  </a:lnTo>
                  <a:lnTo>
                    <a:pt x="19721" y="6368"/>
                  </a:lnTo>
                  <a:lnTo>
                    <a:pt x="19960" y="6540"/>
                  </a:lnTo>
                  <a:lnTo>
                    <a:pt x="20656" y="6368"/>
                  </a:lnTo>
                  <a:lnTo>
                    <a:pt x="20828" y="6288"/>
                  </a:lnTo>
                  <a:lnTo>
                    <a:pt x="20360" y="6174"/>
                  </a:lnTo>
                  <a:lnTo>
                    <a:pt x="20131" y="5957"/>
                  </a:lnTo>
                  <a:lnTo>
                    <a:pt x="19652" y="6049"/>
                  </a:lnTo>
                  <a:close/>
                  <a:moveTo>
                    <a:pt x="37284" y="149"/>
                  </a:moveTo>
                  <a:lnTo>
                    <a:pt x="36656" y="0"/>
                  </a:lnTo>
                  <a:lnTo>
                    <a:pt x="35196" y="400"/>
                  </a:lnTo>
                  <a:lnTo>
                    <a:pt x="34739" y="354"/>
                  </a:lnTo>
                  <a:lnTo>
                    <a:pt x="33176" y="685"/>
                  </a:lnTo>
                  <a:lnTo>
                    <a:pt x="32491" y="765"/>
                  </a:lnTo>
                  <a:lnTo>
                    <a:pt x="31372" y="1119"/>
                  </a:lnTo>
                  <a:lnTo>
                    <a:pt x="30688" y="1495"/>
                  </a:lnTo>
                  <a:lnTo>
                    <a:pt x="29467" y="1849"/>
                  </a:lnTo>
                  <a:lnTo>
                    <a:pt x="28371" y="1861"/>
                  </a:lnTo>
                  <a:lnTo>
                    <a:pt x="27481" y="2283"/>
                  </a:lnTo>
                  <a:lnTo>
                    <a:pt x="27937" y="2522"/>
                  </a:lnTo>
                  <a:lnTo>
                    <a:pt x="28029" y="2853"/>
                  </a:lnTo>
                  <a:lnTo>
                    <a:pt x="27915" y="3230"/>
                  </a:lnTo>
                  <a:lnTo>
                    <a:pt x="28245" y="3538"/>
                  </a:lnTo>
                  <a:lnTo>
                    <a:pt x="28074" y="4029"/>
                  </a:lnTo>
                  <a:lnTo>
                    <a:pt x="26762" y="4063"/>
                  </a:lnTo>
                  <a:lnTo>
                    <a:pt x="27378" y="3664"/>
                  </a:lnTo>
                  <a:lnTo>
                    <a:pt x="26899" y="3664"/>
                  </a:lnTo>
                  <a:lnTo>
                    <a:pt x="25027" y="4052"/>
                  </a:lnTo>
                  <a:lnTo>
                    <a:pt x="23726" y="4371"/>
                  </a:lnTo>
                  <a:lnTo>
                    <a:pt x="23863" y="4851"/>
                  </a:lnTo>
                  <a:lnTo>
                    <a:pt x="23692" y="5159"/>
                  </a:lnTo>
                  <a:lnTo>
                    <a:pt x="24343" y="5364"/>
                  </a:lnTo>
                  <a:lnTo>
                    <a:pt x="25324" y="5261"/>
                  </a:lnTo>
                  <a:lnTo>
                    <a:pt x="25575" y="5444"/>
                  </a:lnTo>
                  <a:lnTo>
                    <a:pt x="25997" y="5261"/>
                  </a:lnTo>
                  <a:lnTo>
                    <a:pt x="26865" y="5090"/>
                  </a:lnTo>
                  <a:lnTo>
                    <a:pt x="27253" y="5090"/>
                  </a:lnTo>
                  <a:lnTo>
                    <a:pt x="26408" y="5387"/>
                  </a:lnTo>
                  <a:lnTo>
                    <a:pt x="26568" y="5535"/>
                  </a:lnTo>
                  <a:lnTo>
                    <a:pt x="26203" y="5900"/>
                  </a:lnTo>
                  <a:lnTo>
                    <a:pt x="25427" y="6163"/>
                  </a:lnTo>
                  <a:lnTo>
                    <a:pt x="25061" y="6083"/>
                  </a:lnTo>
                  <a:lnTo>
                    <a:pt x="24069" y="6471"/>
                  </a:lnTo>
                  <a:lnTo>
                    <a:pt x="23806" y="6345"/>
                  </a:lnTo>
                  <a:lnTo>
                    <a:pt x="23224" y="6403"/>
                  </a:lnTo>
                  <a:lnTo>
                    <a:pt x="22471" y="6825"/>
                  </a:lnTo>
                  <a:lnTo>
                    <a:pt x="21387" y="7270"/>
                  </a:lnTo>
                  <a:lnTo>
                    <a:pt x="20554" y="7761"/>
                  </a:lnTo>
                  <a:lnTo>
                    <a:pt x="20599" y="8103"/>
                  </a:lnTo>
                  <a:lnTo>
                    <a:pt x="20029" y="8571"/>
                  </a:lnTo>
                  <a:lnTo>
                    <a:pt x="20234" y="8765"/>
                  </a:lnTo>
                  <a:lnTo>
                    <a:pt x="20303" y="9153"/>
                  </a:lnTo>
                  <a:lnTo>
                    <a:pt x="21330" y="8993"/>
                  </a:lnTo>
                  <a:lnTo>
                    <a:pt x="21387" y="9301"/>
                  </a:lnTo>
                  <a:lnTo>
                    <a:pt x="20919" y="9598"/>
                  </a:lnTo>
                  <a:lnTo>
                    <a:pt x="20405" y="10100"/>
                  </a:lnTo>
                  <a:lnTo>
                    <a:pt x="20805" y="10100"/>
                  </a:lnTo>
                  <a:lnTo>
                    <a:pt x="21832" y="9769"/>
                  </a:lnTo>
                  <a:lnTo>
                    <a:pt x="21604" y="10180"/>
                  </a:lnTo>
                  <a:lnTo>
                    <a:pt x="22117" y="9883"/>
                  </a:lnTo>
                  <a:lnTo>
                    <a:pt x="22060" y="10306"/>
                  </a:lnTo>
                  <a:lnTo>
                    <a:pt x="22745" y="9997"/>
                  </a:lnTo>
                  <a:lnTo>
                    <a:pt x="22802" y="10157"/>
                  </a:lnTo>
                  <a:lnTo>
                    <a:pt x="23829" y="9895"/>
                  </a:lnTo>
                  <a:lnTo>
                    <a:pt x="22939" y="10385"/>
                  </a:lnTo>
                  <a:lnTo>
                    <a:pt x="22129" y="11024"/>
                  </a:lnTo>
                  <a:lnTo>
                    <a:pt x="21318" y="11321"/>
                  </a:lnTo>
                  <a:lnTo>
                    <a:pt x="20987" y="11492"/>
                  </a:lnTo>
                  <a:lnTo>
                    <a:pt x="19515" y="12006"/>
                  </a:lnTo>
                  <a:lnTo>
                    <a:pt x="18819" y="12348"/>
                  </a:lnTo>
                  <a:lnTo>
                    <a:pt x="17895" y="12451"/>
                  </a:lnTo>
                  <a:lnTo>
                    <a:pt x="16674" y="12919"/>
                  </a:lnTo>
                  <a:lnTo>
                    <a:pt x="15738" y="13181"/>
                  </a:lnTo>
                  <a:lnTo>
                    <a:pt x="14585" y="13581"/>
                  </a:lnTo>
                  <a:lnTo>
                    <a:pt x="14528" y="13718"/>
                  </a:lnTo>
                  <a:lnTo>
                    <a:pt x="15955" y="13478"/>
                  </a:lnTo>
                  <a:lnTo>
                    <a:pt x="16810" y="13193"/>
                  </a:lnTo>
                  <a:lnTo>
                    <a:pt x="17792" y="12907"/>
                  </a:lnTo>
                  <a:lnTo>
                    <a:pt x="18659" y="12668"/>
                  </a:lnTo>
                  <a:lnTo>
                    <a:pt x="19059" y="12736"/>
                  </a:lnTo>
                  <a:lnTo>
                    <a:pt x="20211" y="12360"/>
                  </a:lnTo>
                  <a:lnTo>
                    <a:pt x="20862" y="11960"/>
                  </a:lnTo>
                  <a:lnTo>
                    <a:pt x="22357" y="11527"/>
                  </a:lnTo>
                  <a:lnTo>
                    <a:pt x="22916" y="11150"/>
                  </a:lnTo>
                  <a:lnTo>
                    <a:pt x="23852" y="10899"/>
                  </a:lnTo>
                  <a:lnTo>
                    <a:pt x="24936" y="10534"/>
                  </a:lnTo>
                  <a:lnTo>
                    <a:pt x="26203" y="9940"/>
                  </a:lnTo>
                  <a:lnTo>
                    <a:pt x="26180" y="9529"/>
                  </a:lnTo>
                  <a:lnTo>
                    <a:pt x="27766" y="8936"/>
                  </a:lnTo>
                  <a:lnTo>
                    <a:pt x="28816" y="8388"/>
                  </a:lnTo>
                  <a:lnTo>
                    <a:pt x="30128" y="7932"/>
                  </a:lnTo>
                  <a:lnTo>
                    <a:pt x="30071" y="8126"/>
                  </a:lnTo>
                  <a:lnTo>
                    <a:pt x="29113" y="8388"/>
                  </a:lnTo>
                  <a:lnTo>
                    <a:pt x="27937" y="9199"/>
                  </a:lnTo>
                  <a:lnTo>
                    <a:pt x="27481" y="9701"/>
                  </a:lnTo>
                  <a:lnTo>
                    <a:pt x="28394" y="9507"/>
                  </a:lnTo>
                  <a:lnTo>
                    <a:pt x="29261" y="9244"/>
                  </a:lnTo>
                  <a:lnTo>
                    <a:pt x="30186" y="9050"/>
                  </a:lnTo>
                  <a:lnTo>
                    <a:pt x="30596" y="9016"/>
                  </a:lnTo>
                  <a:lnTo>
                    <a:pt x="31099" y="8423"/>
                  </a:lnTo>
                  <a:lnTo>
                    <a:pt x="32000" y="8251"/>
                  </a:lnTo>
                  <a:lnTo>
                    <a:pt x="32365" y="8617"/>
                  </a:lnTo>
                  <a:lnTo>
                    <a:pt x="33233" y="8993"/>
                  </a:lnTo>
                  <a:lnTo>
                    <a:pt x="34180" y="8925"/>
                  </a:lnTo>
                  <a:lnTo>
                    <a:pt x="34990" y="9210"/>
                  </a:lnTo>
                  <a:lnTo>
                    <a:pt x="35447" y="9370"/>
                  </a:lnTo>
                  <a:lnTo>
                    <a:pt x="35926" y="10237"/>
                  </a:lnTo>
                  <a:lnTo>
                    <a:pt x="36451" y="10477"/>
                  </a:lnTo>
                  <a:lnTo>
                    <a:pt x="37467" y="10511"/>
                  </a:lnTo>
                  <a:lnTo>
                    <a:pt x="38049" y="10568"/>
                  </a:lnTo>
                  <a:lnTo>
                    <a:pt x="37661" y="11355"/>
                  </a:lnTo>
                  <a:lnTo>
                    <a:pt x="37889" y="12052"/>
                  </a:lnTo>
                  <a:lnTo>
                    <a:pt x="37421" y="12793"/>
                  </a:lnTo>
                  <a:lnTo>
                    <a:pt x="37775" y="13067"/>
                  </a:lnTo>
                  <a:lnTo>
                    <a:pt x="37866" y="13375"/>
                  </a:lnTo>
                  <a:lnTo>
                    <a:pt x="37866" y="13375"/>
                  </a:lnTo>
                  <a:lnTo>
                    <a:pt x="38596" y="12965"/>
                  </a:lnTo>
                  <a:lnTo>
                    <a:pt x="39030" y="12440"/>
                  </a:lnTo>
                  <a:lnTo>
                    <a:pt x="38380" y="11892"/>
                  </a:lnTo>
                  <a:lnTo>
                    <a:pt x="38596" y="10922"/>
                  </a:lnTo>
                  <a:lnTo>
                    <a:pt x="38745" y="10328"/>
                  </a:lnTo>
                  <a:lnTo>
                    <a:pt x="38505" y="9940"/>
                  </a:lnTo>
                  <a:lnTo>
                    <a:pt x="38402" y="9598"/>
                  </a:lnTo>
                  <a:lnTo>
                    <a:pt x="38482" y="9164"/>
                  </a:lnTo>
                  <a:lnTo>
                    <a:pt x="37569" y="9438"/>
                  </a:lnTo>
                  <a:lnTo>
                    <a:pt x="36485" y="9906"/>
                  </a:lnTo>
                  <a:lnTo>
                    <a:pt x="36451" y="9358"/>
                  </a:lnTo>
                  <a:lnTo>
                    <a:pt x="36371" y="8982"/>
                  </a:lnTo>
                  <a:lnTo>
                    <a:pt x="35983" y="8753"/>
                  </a:lnTo>
                  <a:lnTo>
                    <a:pt x="35378" y="8742"/>
                  </a:lnTo>
                  <a:lnTo>
                    <a:pt x="40434" y="4120"/>
                  </a:lnTo>
                  <a:lnTo>
                    <a:pt x="43903" y="1233"/>
                  </a:lnTo>
                  <a:lnTo>
                    <a:pt x="43903" y="1233"/>
                  </a:lnTo>
                  <a:lnTo>
                    <a:pt x="43903" y="1233"/>
                  </a:lnTo>
                  <a:lnTo>
                    <a:pt x="43401" y="1142"/>
                  </a:lnTo>
                  <a:lnTo>
                    <a:pt x="42819" y="913"/>
                  </a:lnTo>
                  <a:lnTo>
                    <a:pt x="41883" y="1027"/>
                  </a:lnTo>
                  <a:lnTo>
                    <a:pt x="41575" y="925"/>
                  </a:lnTo>
                  <a:lnTo>
                    <a:pt x="40559" y="856"/>
                  </a:lnTo>
                  <a:lnTo>
                    <a:pt x="39681" y="628"/>
                  </a:lnTo>
                  <a:lnTo>
                    <a:pt x="38996" y="696"/>
                  </a:lnTo>
                  <a:lnTo>
                    <a:pt x="38288" y="571"/>
                  </a:lnTo>
                  <a:lnTo>
                    <a:pt x="38574" y="400"/>
                  </a:lnTo>
                  <a:lnTo>
                    <a:pt x="37683" y="354"/>
                  </a:lnTo>
                  <a:lnTo>
                    <a:pt x="37204" y="491"/>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86" name="Google Shape;1486;p37"/>
            <p:cNvSpPr/>
            <p:nvPr/>
          </p:nvSpPr>
          <p:spPr>
            <a:xfrm>
              <a:off x="4725950" y="2079875"/>
              <a:ext cx="338975" cy="188625"/>
            </a:xfrm>
            <a:custGeom>
              <a:rect b="b" l="l" r="r" t="t"/>
              <a:pathLst>
                <a:path extrusionOk="0" h="7545" w="13559">
                  <a:moveTo>
                    <a:pt x="11618" y="2911"/>
                  </a:moveTo>
                  <a:lnTo>
                    <a:pt x="11253" y="3082"/>
                  </a:lnTo>
                  <a:lnTo>
                    <a:pt x="10489" y="3698"/>
                  </a:lnTo>
                  <a:lnTo>
                    <a:pt x="10352" y="4337"/>
                  </a:lnTo>
                  <a:lnTo>
                    <a:pt x="10089" y="4337"/>
                  </a:lnTo>
                  <a:lnTo>
                    <a:pt x="9758" y="3904"/>
                  </a:lnTo>
                  <a:lnTo>
                    <a:pt x="8811" y="3881"/>
                  </a:lnTo>
                  <a:lnTo>
                    <a:pt x="8446" y="3162"/>
                  </a:lnTo>
                  <a:lnTo>
                    <a:pt x="8092" y="3150"/>
                  </a:lnTo>
                  <a:lnTo>
                    <a:pt x="7875" y="2272"/>
                  </a:lnTo>
                  <a:lnTo>
                    <a:pt x="6803" y="1621"/>
                  </a:lnTo>
                  <a:lnTo>
                    <a:pt x="5581" y="1701"/>
                  </a:lnTo>
                  <a:lnTo>
                    <a:pt x="4771" y="1827"/>
                  </a:lnTo>
                  <a:lnTo>
                    <a:pt x="3835" y="1039"/>
                  </a:lnTo>
                  <a:lnTo>
                    <a:pt x="3151" y="708"/>
                  </a:lnTo>
                  <a:lnTo>
                    <a:pt x="1861" y="69"/>
                  </a:lnTo>
                  <a:lnTo>
                    <a:pt x="1701" y="1"/>
                  </a:lnTo>
                  <a:lnTo>
                    <a:pt x="1" y="514"/>
                  </a:lnTo>
                  <a:lnTo>
                    <a:pt x="891" y="3767"/>
                  </a:lnTo>
                  <a:lnTo>
                    <a:pt x="1713" y="3755"/>
                  </a:lnTo>
                  <a:lnTo>
                    <a:pt x="1484" y="3310"/>
                  </a:lnTo>
                  <a:lnTo>
                    <a:pt x="2032" y="2991"/>
                  </a:lnTo>
                  <a:lnTo>
                    <a:pt x="2500" y="2477"/>
                  </a:lnTo>
                  <a:lnTo>
                    <a:pt x="3607" y="2945"/>
                  </a:lnTo>
                  <a:lnTo>
                    <a:pt x="3881" y="3653"/>
                  </a:lnTo>
                  <a:lnTo>
                    <a:pt x="4212" y="3835"/>
                  </a:lnTo>
                  <a:lnTo>
                    <a:pt x="4999" y="3789"/>
                  </a:lnTo>
                  <a:lnTo>
                    <a:pt x="5285" y="3961"/>
                  </a:lnTo>
                  <a:lnTo>
                    <a:pt x="5890" y="4874"/>
                  </a:lnTo>
                  <a:lnTo>
                    <a:pt x="6894" y="5501"/>
                  </a:lnTo>
                  <a:lnTo>
                    <a:pt x="7487" y="5935"/>
                  </a:lnTo>
                  <a:lnTo>
                    <a:pt x="8377" y="6391"/>
                  </a:lnTo>
                  <a:lnTo>
                    <a:pt x="9473" y="6768"/>
                  </a:lnTo>
                  <a:lnTo>
                    <a:pt x="9587" y="7339"/>
                  </a:lnTo>
                  <a:lnTo>
                    <a:pt x="9998" y="7339"/>
                  </a:lnTo>
                  <a:lnTo>
                    <a:pt x="10614" y="7544"/>
                  </a:lnTo>
                  <a:lnTo>
                    <a:pt x="10797" y="6597"/>
                  </a:lnTo>
                  <a:lnTo>
                    <a:pt x="10454" y="5935"/>
                  </a:lnTo>
                  <a:lnTo>
                    <a:pt x="9861" y="5707"/>
                  </a:lnTo>
                  <a:lnTo>
                    <a:pt x="9941" y="5307"/>
                  </a:lnTo>
                  <a:lnTo>
                    <a:pt x="10569" y="5342"/>
                  </a:lnTo>
                  <a:lnTo>
                    <a:pt x="10785" y="4851"/>
                  </a:lnTo>
                  <a:lnTo>
                    <a:pt x="10854" y="4280"/>
                  </a:lnTo>
                  <a:lnTo>
                    <a:pt x="11767" y="4063"/>
                  </a:lnTo>
                  <a:lnTo>
                    <a:pt x="11744" y="4474"/>
                  </a:lnTo>
                  <a:lnTo>
                    <a:pt x="11927" y="4737"/>
                  </a:lnTo>
                  <a:lnTo>
                    <a:pt x="12223" y="4702"/>
                  </a:lnTo>
                  <a:lnTo>
                    <a:pt x="12805" y="4794"/>
                  </a:lnTo>
                  <a:lnTo>
                    <a:pt x="13559" y="4143"/>
                  </a:lnTo>
                  <a:lnTo>
                    <a:pt x="12543" y="3675"/>
                  </a:lnTo>
                  <a:lnTo>
                    <a:pt x="12086" y="3904"/>
                  </a:lnTo>
                  <a:lnTo>
                    <a:pt x="11424" y="3573"/>
                  </a:lnTo>
                  <a:lnTo>
                    <a:pt x="11870" y="2991"/>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87" name="Google Shape;1487;p37"/>
            <p:cNvSpPr/>
            <p:nvPr/>
          </p:nvSpPr>
          <p:spPr>
            <a:xfrm>
              <a:off x="2257775" y="2836225"/>
              <a:ext cx="269925" cy="259650"/>
            </a:xfrm>
            <a:custGeom>
              <a:rect b="b" l="l" r="r" t="t"/>
              <a:pathLst>
                <a:path extrusionOk="0" h="10386" w="10797">
                  <a:moveTo>
                    <a:pt x="10797" y="3435"/>
                  </a:moveTo>
                  <a:lnTo>
                    <a:pt x="10477" y="3230"/>
                  </a:lnTo>
                  <a:lnTo>
                    <a:pt x="10067" y="3253"/>
                  </a:lnTo>
                  <a:lnTo>
                    <a:pt x="9964" y="2522"/>
                  </a:lnTo>
                  <a:lnTo>
                    <a:pt x="9382" y="2066"/>
                  </a:lnTo>
                  <a:lnTo>
                    <a:pt x="8754" y="2009"/>
                  </a:lnTo>
                  <a:lnTo>
                    <a:pt x="8503" y="1587"/>
                  </a:lnTo>
                  <a:lnTo>
                    <a:pt x="9188" y="1313"/>
                  </a:lnTo>
                  <a:lnTo>
                    <a:pt x="8229" y="1324"/>
                  </a:lnTo>
                  <a:lnTo>
                    <a:pt x="7248" y="1381"/>
                  </a:lnTo>
                  <a:lnTo>
                    <a:pt x="7213" y="1609"/>
                  </a:lnTo>
                  <a:lnTo>
                    <a:pt x="6757" y="1883"/>
                  </a:lnTo>
                  <a:lnTo>
                    <a:pt x="6164" y="1781"/>
                  </a:lnTo>
                  <a:lnTo>
                    <a:pt x="5718" y="1370"/>
                  </a:lnTo>
                  <a:lnTo>
                    <a:pt x="4863" y="1472"/>
                  </a:lnTo>
                  <a:lnTo>
                    <a:pt x="4144" y="1461"/>
                  </a:lnTo>
                  <a:lnTo>
                    <a:pt x="4132" y="1153"/>
                  </a:lnTo>
                  <a:lnTo>
                    <a:pt x="3630" y="662"/>
                  </a:lnTo>
                  <a:lnTo>
                    <a:pt x="3082" y="639"/>
                  </a:lnTo>
                  <a:lnTo>
                    <a:pt x="2831" y="0"/>
                  </a:lnTo>
                  <a:lnTo>
                    <a:pt x="2534" y="286"/>
                  </a:lnTo>
                  <a:lnTo>
                    <a:pt x="2626" y="719"/>
                  </a:lnTo>
                  <a:lnTo>
                    <a:pt x="1610" y="1084"/>
                  </a:lnTo>
                  <a:lnTo>
                    <a:pt x="1610" y="1769"/>
                  </a:lnTo>
                  <a:lnTo>
                    <a:pt x="1838" y="2089"/>
                  </a:lnTo>
                  <a:lnTo>
                    <a:pt x="1621" y="2739"/>
                  </a:lnTo>
                  <a:lnTo>
                    <a:pt x="1279" y="2796"/>
                  </a:lnTo>
                  <a:lnTo>
                    <a:pt x="1005" y="2089"/>
                  </a:lnTo>
                  <a:lnTo>
                    <a:pt x="1393" y="1552"/>
                  </a:lnTo>
                  <a:lnTo>
                    <a:pt x="1439" y="1084"/>
                  </a:lnTo>
                  <a:lnTo>
                    <a:pt x="1199" y="674"/>
                  </a:lnTo>
                  <a:lnTo>
                    <a:pt x="1667" y="559"/>
                  </a:lnTo>
                  <a:lnTo>
                    <a:pt x="1713" y="343"/>
                  </a:lnTo>
                  <a:lnTo>
                    <a:pt x="1176" y="502"/>
                  </a:lnTo>
                  <a:lnTo>
                    <a:pt x="948" y="959"/>
                  </a:lnTo>
                  <a:lnTo>
                    <a:pt x="640" y="1210"/>
                  </a:lnTo>
                  <a:lnTo>
                    <a:pt x="378" y="1552"/>
                  </a:lnTo>
                  <a:lnTo>
                    <a:pt x="252" y="2203"/>
                  </a:lnTo>
                  <a:lnTo>
                    <a:pt x="1" y="2728"/>
                  </a:lnTo>
                  <a:lnTo>
                    <a:pt x="412" y="2796"/>
                  </a:lnTo>
                  <a:lnTo>
                    <a:pt x="492" y="3207"/>
                  </a:lnTo>
                  <a:lnTo>
                    <a:pt x="651" y="3413"/>
                  </a:lnTo>
                  <a:lnTo>
                    <a:pt x="709" y="3766"/>
                  </a:lnTo>
                  <a:lnTo>
                    <a:pt x="594" y="4109"/>
                  </a:lnTo>
                  <a:lnTo>
                    <a:pt x="629" y="4291"/>
                  </a:lnTo>
                  <a:lnTo>
                    <a:pt x="811" y="4383"/>
                  </a:lnTo>
                  <a:lnTo>
                    <a:pt x="994" y="4691"/>
                  </a:lnTo>
                  <a:lnTo>
                    <a:pt x="2021" y="4611"/>
                  </a:lnTo>
                  <a:lnTo>
                    <a:pt x="2477" y="4725"/>
                  </a:lnTo>
                  <a:lnTo>
                    <a:pt x="3025" y="5501"/>
                  </a:lnTo>
                  <a:lnTo>
                    <a:pt x="3345" y="5410"/>
                  </a:lnTo>
                  <a:lnTo>
                    <a:pt x="3915" y="5444"/>
                  </a:lnTo>
                  <a:lnTo>
                    <a:pt x="4372" y="5353"/>
                  </a:lnTo>
                  <a:lnTo>
                    <a:pt x="4657" y="5501"/>
                  </a:lnTo>
                  <a:lnTo>
                    <a:pt x="4486" y="5992"/>
                  </a:lnTo>
                  <a:lnTo>
                    <a:pt x="4303" y="6288"/>
                  </a:lnTo>
                  <a:lnTo>
                    <a:pt x="4235" y="6950"/>
                  </a:lnTo>
                  <a:lnTo>
                    <a:pt x="4372" y="7544"/>
                  </a:lnTo>
                  <a:lnTo>
                    <a:pt x="4589" y="7818"/>
                  </a:lnTo>
                  <a:lnTo>
                    <a:pt x="4623" y="8034"/>
                  </a:lnTo>
                  <a:lnTo>
                    <a:pt x="4201" y="8468"/>
                  </a:lnTo>
                  <a:lnTo>
                    <a:pt x="4486" y="8674"/>
                  </a:lnTo>
                  <a:lnTo>
                    <a:pt x="4691" y="8982"/>
                  </a:lnTo>
                  <a:lnTo>
                    <a:pt x="4931" y="9895"/>
                  </a:lnTo>
                  <a:lnTo>
                    <a:pt x="5365" y="10385"/>
                  </a:lnTo>
                  <a:lnTo>
                    <a:pt x="5992" y="10317"/>
                  </a:lnTo>
                  <a:lnTo>
                    <a:pt x="6141" y="10043"/>
                  </a:lnTo>
                  <a:lnTo>
                    <a:pt x="6746" y="9826"/>
                  </a:lnTo>
                  <a:lnTo>
                    <a:pt x="7077" y="9689"/>
                  </a:lnTo>
                  <a:lnTo>
                    <a:pt x="7168" y="9301"/>
                  </a:lnTo>
                  <a:lnTo>
                    <a:pt x="7761" y="9039"/>
                  </a:lnTo>
                  <a:lnTo>
                    <a:pt x="7716" y="8845"/>
                  </a:lnTo>
                  <a:lnTo>
                    <a:pt x="7031" y="8776"/>
                  </a:lnTo>
                  <a:lnTo>
                    <a:pt x="6928" y="8206"/>
                  </a:lnTo>
                  <a:lnTo>
                    <a:pt x="6974" y="7589"/>
                  </a:lnTo>
                  <a:lnTo>
                    <a:pt x="6631" y="7361"/>
                  </a:lnTo>
                  <a:lnTo>
                    <a:pt x="6768" y="7270"/>
                  </a:lnTo>
                  <a:lnTo>
                    <a:pt x="7373" y="7384"/>
                  </a:lnTo>
                  <a:lnTo>
                    <a:pt x="8001" y="7612"/>
                  </a:lnTo>
                  <a:lnTo>
                    <a:pt x="8241" y="7407"/>
                  </a:lnTo>
                  <a:lnTo>
                    <a:pt x="8811" y="7258"/>
                  </a:lnTo>
                  <a:lnTo>
                    <a:pt x="9724" y="6916"/>
                  </a:lnTo>
                  <a:lnTo>
                    <a:pt x="10021" y="6574"/>
                  </a:lnTo>
                  <a:lnTo>
                    <a:pt x="9930" y="6323"/>
                  </a:lnTo>
                  <a:lnTo>
                    <a:pt x="9393" y="5638"/>
                  </a:lnTo>
                  <a:lnTo>
                    <a:pt x="9621" y="5375"/>
                  </a:lnTo>
                  <a:lnTo>
                    <a:pt x="9621" y="4965"/>
                  </a:lnTo>
                  <a:lnTo>
                    <a:pt x="10112" y="4805"/>
                  </a:lnTo>
                  <a:lnTo>
                    <a:pt x="10329" y="4634"/>
                  </a:lnTo>
                  <a:lnTo>
                    <a:pt x="10055" y="4314"/>
                  </a:lnTo>
                  <a:lnTo>
                    <a:pt x="10135" y="3983"/>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88" name="Google Shape;1488;p37"/>
            <p:cNvSpPr/>
            <p:nvPr/>
          </p:nvSpPr>
          <p:spPr>
            <a:xfrm>
              <a:off x="5724250" y="2582300"/>
              <a:ext cx="172625" cy="334400"/>
            </a:xfrm>
            <a:custGeom>
              <a:rect b="b" l="l" r="r" t="t"/>
              <a:pathLst>
                <a:path extrusionOk="0" h="13376" w="6905">
                  <a:moveTo>
                    <a:pt x="4748" y="1632"/>
                  </a:moveTo>
                  <a:lnTo>
                    <a:pt x="3903" y="1404"/>
                  </a:lnTo>
                  <a:lnTo>
                    <a:pt x="3481" y="1028"/>
                  </a:lnTo>
                  <a:lnTo>
                    <a:pt x="3504" y="503"/>
                  </a:lnTo>
                  <a:lnTo>
                    <a:pt x="2762" y="343"/>
                  </a:lnTo>
                  <a:lnTo>
                    <a:pt x="2340" y="0"/>
                  </a:lnTo>
                  <a:lnTo>
                    <a:pt x="1758" y="480"/>
                  </a:lnTo>
                  <a:lnTo>
                    <a:pt x="993" y="582"/>
                  </a:lnTo>
                  <a:lnTo>
                    <a:pt x="388" y="582"/>
                  </a:lnTo>
                  <a:lnTo>
                    <a:pt x="0" y="799"/>
                  </a:lnTo>
                  <a:lnTo>
                    <a:pt x="571" y="1530"/>
                  </a:lnTo>
                  <a:lnTo>
                    <a:pt x="1050" y="2340"/>
                  </a:lnTo>
                  <a:lnTo>
                    <a:pt x="2020" y="2351"/>
                  </a:lnTo>
                  <a:lnTo>
                    <a:pt x="2454" y="3139"/>
                  </a:lnTo>
                  <a:lnTo>
                    <a:pt x="1986" y="3378"/>
                  </a:lnTo>
                  <a:lnTo>
                    <a:pt x="1792" y="3709"/>
                  </a:lnTo>
                  <a:lnTo>
                    <a:pt x="2842" y="4257"/>
                  </a:lnTo>
                  <a:lnTo>
                    <a:pt x="3652" y="5319"/>
                  </a:lnTo>
                  <a:lnTo>
                    <a:pt x="4268" y="6117"/>
                  </a:lnTo>
                  <a:lnTo>
                    <a:pt x="4953" y="6745"/>
                  </a:lnTo>
                  <a:lnTo>
                    <a:pt x="5238" y="7396"/>
                  </a:lnTo>
                  <a:lnTo>
                    <a:pt x="5204" y="8297"/>
                  </a:lnTo>
                  <a:lnTo>
                    <a:pt x="5467" y="8902"/>
                  </a:lnTo>
                  <a:lnTo>
                    <a:pt x="5478" y="9998"/>
                  </a:lnTo>
                  <a:lnTo>
                    <a:pt x="4200" y="10694"/>
                  </a:lnTo>
                  <a:lnTo>
                    <a:pt x="4599" y="11241"/>
                  </a:lnTo>
                  <a:lnTo>
                    <a:pt x="3778" y="11310"/>
                  </a:lnTo>
                  <a:lnTo>
                    <a:pt x="3104" y="11664"/>
                  </a:lnTo>
                  <a:lnTo>
                    <a:pt x="3743" y="12200"/>
                  </a:lnTo>
                  <a:lnTo>
                    <a:pt x="3561" y="12805"/>
                  </a:lnTo>
                  <a:lnTo>
                    <a:pt x="3892" y="13376"/>
                  </a:lnTo>
                  <a:lnTo>
                    <a:pt x="4828" y="12542"/>
                  </a:lnTo>
                  <a:lnTo>
                    <a:pt x="5421" y="11778"/>
                  </a:lnTo>
                  <a:lnTo>
                    <a:pt x="6288" y="11196"/>
                  </a:lnTo>
                  <a:lnTo>
                    <a:pt x="6905" y="10602"/>
                  </a:lnTo>
                  <a:lnTo>
                    <a:pt x="6847" y="9005"/>
                  </a:lnTo>
                  <a:lnTo>
                    <a:pt x="6277" y="7327"/>
                  </a:lnTo>
                  <a:lnTo>
                    <a:pt x="5683" y="6608"/>
                  </a:lnTo>
                  <a:lnTo>
                    <a:pt x="4885" y="6038"/>
                  </a:lnTo>
                  <a:lnTo>
                    <a:pt x="3972" y="4851"/>
                  </a:lnTo>
                  <a:lnTo>
                    <a:pt x="3218" y="3892"/>
                  </a:lnTo>
                  <a:lnTo>
                    <a:pt x="3287" y="3264"/>
                  </a:lnTo>
                  <a:lnTo>
                    <a:pt x="3823" y="2408"/>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89" name="Google Shape;1489;p37"/>
            <p:cNvSpPr/>
            <p:nvPr/>
          </p:nvSpPr>
          <p:spPr>
            <a:xfrm>
              <a:off x="7026375" y="3443925"/>
              <a:ext cx="18575" cy="45100"/>
            </a:xfrm>
            <a:custGeom>
              <a:rect b="b" l="l" r="r" t="t"/>
              <a:pathLst>
                <a:path extrusionOk="0" h="1804" w="743">
                  <a:moveTo>
                    <a:pt x="742" y="1666"/>
                  </a:moveTo>
                  <a:lnTo>
                    <a:pt x="354" y="1153"/>
                  </a:lnTo>
                  <a:lnTo>
                    <a:pt x="263" y="1404"/>
                  </a:lnTo>
                  <a:lnTo>
                    <a:pt x="457" y="1803"/>
                  </a:lnTo>
                  <a:close/>
                  <a:moveTo>
                    <a:pt x="457" y="286"/>
                  </a:moveTo>
                  <a:lnTo>
                    <a:pt x="126" y="0"/>
                  </a:lnTo>
                  <a:lnTo>
                    <a:pt x="0" y="696"/>
                  </a:lnTo>
                  <a:lnTo>
                    <a:pt x="69" y="959"/>
                  </a:lnTo>
                  <a:lnTo>
                    <a:pt x="240" y="902"/>
                  </a:lnTo>
                  <a:lnTo>
                    <a:pt x="423" y="1016"/>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90" name="Google Shape;1490;p37"/>
            <p:cNvSpPr/>
            <p:nvPr/>
          </p:nvSpPr>
          <p:spPr>
            <a:xfrm>
              <a:off x="4566475" y="2681025"/>
              <a:ext cx="206300" cy="145525"/>
            </a:xfrm>
            <a:custGeom>
              <a:rect b="b" l="l" r="r" t="t"/>
              <a:pathLst>
                <a:path extrusionOk="0" h="5821" w="8252">
                  <a:moveTo>
                    <a:pt x="8251" y="2134"/>
                  </a:moveTo>
                  <a:lnTo>
                    <a:pt x="7955" y="1506"/>
                  </a:lnTo>
                  <a:lnTo>
                    <a:pt x="7213" y="0"/>
                  </a:lnTo>
                  <a:lnTo>
                    <a:pt x="4965" y="342"/>
                  </a:lnTo>
                  <a:lnTo>
                    <a:pt x="4257" y="765"/>
                  </a:lnTo>
                  <a:lnTo>
                    <a:pt x="3755" y="1712"/>
                  </a:lnTo>
                  <a:lnTo>
                    <a:pt x="3401" y="1860"/>
                  </a:lnTo>
                  <a:lnTo>
                    <a:pt x="3173" y="1552"/>
                  </a:lnTo>
                  <a:lnTo>
                    <a:pt x="2876" y="1598"/>
                  </a:lnTo>
                  <a:lnTo>
                    <a:pt x="2100" y="1518"/>
                  </a:lnTo>
                  <a:lnTo>
                    <a:pt x="1963" y="1415"/>
                  </a:lnTo>
                  <a:lnTo>
                    <a:pt x="1050" y="1438"/>
                  </a:lnTo>
                  <a:lnTo>
                    <a:pt x="834" y="1529"/>
                  </a:lnTo>
                  <a:lnTo>
                    <a:pt x="491" y="1290"/>
                  </a:lnTo>
                  <a:lnTo>
                    <a:pt x="320" y="1735"/>
                  </a:lnTo>
                  <a:lnTo>
                    <a:pt x="411" y="2111"/>
                  </a:lnTo>
                  <a:lnTo>
                    <a:pt x="92" y="2419"/>
                  </a:lnTo>
                  <a:lnTo>
                    <a:pt x="149" y="2796"/>
                  </a:lnTo>
                  <a:lnTo>
                    <a:pt x="58" y="2990"/>
                  </a:lnTo>
                  <a:lnTo>
                    <a:pt x="160" y="3401"/>
                  </a:lnTo>
                  <a:lnTo>
                    <a:pt x="0" y="3447"/>
                  </a:lnTo>
                  <a:lnTo>
                    <a:pt x="252" y="3812"/>
                  </a:lnTo>
                  <a:lnTo>
                    <a:pt x="434" y="4485"/>
                  </a:lnTo>
                  <a:lnTo>
                    <a:pt x="571" y="4759"/>
                  </a:lnTo>
                  <a:lnTo>
                    <a:pt x="571" y="5238"/>
                  </a:lnTo>
                  <a:lnTo>
                    <a:pt x="799" y="5775"/>
                  </a:lnTo>
                  <a:lnTo>
                    <a:pt x="1358" y="5820"/>
                  </a:lnTo>
                  <a:lnTo>
                    <a:pt x="1621" y="5695"/>
                  </a:lnTo>
                  <a:lnTo>
                    <a:pt x="1998" y="5729"/>
                  </a:lnTo>
                  <a:lnTo>
                    <a:pt x="2112" y="5478"/>
                  </a:lnTo>
                  <a:lnTo>
                    <a:pt x="2329" y="5421"/>
                  </a:lnTo>
                  <a:lnTo>
                    <a:pt x="2488" y="5181"/>
                  </a:lnTo>
                  <a:lnTo>
                    <a:pt x="2682" y="5124"/>
                  </a:lnTo>
                  <a:lnTo>
                    <a:pt x="3356" y="5078"/>
                  </a:lnTo>
                  <a:lnTo>
                    <a:pt x="3858" y="4907"/>
                  </a:lnTo>
                  <a:lnTo>
                    <a:pt x="4303" y="4531"/>
                  </a:lnTo>
                  <a:lnTo>
                    <a:pt x="4543" y="4588"/>
                  </a:lnTo>
                  <a:lnTo>
                    <a:pt x="4885" y="4542"/>
                  </a:lnTo>
                  <a:lnTo>
                    <a:pt x="5558" y="3903"/>
                  </a:lnTo>
                  <a:lnTo>
                    <a:pt x="6814" y="3469"/>
                  </a:lnTo>
                  <a:lnTo>
                    <a:pt x="7567" y="3081"/>
                  </a:lnTo>
                  <a:lnTo>
                    <a:pt x="7567" y="2785"/>
                  </a:lnTo>
                  <a:lnTo>
                    <a:pt x="7692" y="2374"/>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91" name="Google Shape;1491;p37"/>
            <p:cNvSpPr/>
            <p:nvPr/>
          </p:nvSpPr>
          <p:spPr>
            <a:xfrm>
              <a:off x="4037225" y="3613400"/>
              <a:ext cx="321850" cy="288750"/>
            </a:xfrm>
            <a:custGeom>
              <a:rect b="b" l="l" r="r" t="t"/>
              <a:pathLst>
                <a:path extrusionOk="0" h="11550" w="12874">
                  <a:moveTo>
                    <a:pt x="11835" y="137"/>
                  </a:moveTo>
                  <a:lnTo>
                    <a:pt x="11413" y="57"/>
                  </a:lnTo>
                  <a:lnTo>
                    <a:pt x="11139" y="171"/>
                  </a:lnTo>
                  <a:lnTo>
                    <a:pt x="10774" y="11"/>
                  </a:lnTo>
                  <a:lnTo>
                    <a:pt x="10454" y="0"/>
                  </a:lnTo>
                  <a:lnTo>
                    <a:pt x="9313" y="673"/>
                  </a:lnTo>
                  <a:lnTo>
                    <a:pt x="8571" y="1335"/>
                  </a:lnTo>
                  <a:lnTo>
                    <a:pt x="8286" y="1952"/>
                  </a:lnTo>
                  <a:lnTo>
                    <a:pt x="8046" y="2294"/>
                  </a:lnTo>
                  <a:lnTo>
                    <a:pt x="7624" y="2362"/>
                  </a:lnTo>
                  <a:lnTo>
                    <a:pt x="7453" y="2796"/>
                  </a:lnTo>
                  <a:lnTo>
                    <a:pt x="7362" y="3081"/>
                  </a:lnTo>
                  <a:lnTo>
                    <a:pt x="6848" y="3298"/>
                  </a:lnTo>
                  <a:lnTo>
                    <a:pt x="6220" y="3253"/>
                  </a:lnTo>
                  <a:lnTo>
                    <a:pt x="5867" y="2990"/>
                  </a:lnTo>
                  <a:lnTo>
                    <a:pt x="5536" y="2876"/>
                  </a:lnTo>
                  <a:lnTo>
                    <a:pt x="5148" y="3093"/>
                  </a:lnTo>
                  <a:lnTo>
                    <a:pt x="4942" y="3538"/>
                  </a:lnTo>
                  <a:lnTo>
                    <a:pt x="4554" y="3812"/>
                  </a:lnTo>
                  <a:lnTo>
                    <a:pt x="4155" y="4211"/>
                  </a:lnTo>
                  <a:lnTo>
                    <a:pt x="3584" y="4302"/>
                  </a:lnTo>
                  <a:lnTo>
                    <a:pt x="3424" y="3983"/>
                  </a:lnTo>
                  <a:lnTo>
                    <a:pt x="3527" y="3435"/>
                  </a:lnTo>
                  <a:lnTo>
                    <a:pt x="3105" y="2568"/>
                  </a:lnTo>
                  <a:lnTo>
                    <a:pt x="2900" y="2419"/>
                  </a:lnTo>
                  <a:lnTo>
                    <a:pt x="2740" y="5786"/>
                  </a:lnTo>
                  <a:lnTo>
                    <a:pt x="2032" y="6243"/>
                  </a:lnTo>
                  <a:lnTo>
                    <a:pt x="1610" y="6322"/>
                  </a:lnTo>
                  <a:lnTo>
                    <a:pt x="1142" y="6151"/>
                  </a:lnTo>
                  <a:lnTo>
                    <a:pt x="800" y="6071"/>
                  </a:lnTo>
                  <a:lnTo>
                    <a:pt x="686" y="5695"/>
                  </a:lnTo>
                  <a:lnTo>
                    <a:pt x="389" y="5432"/>
                  </a:lnTo>
                  <a:lnTo>
                    <a:pt x="1" y="5889"/>
                  </a:lnTo>
                  <a:lnTo>
                    <a:pt x="503" y="7064"/>
                  </a:lnTo>
                  <a:lnTo>
                    <a:pt x="503" y="7076"/>
                  </a:lnTo>
                  <a:lnTo>
                    <a:pt x="857" y="7829"/>
                  </a:lnTo>
                  <a:lnTo>
                    <a:pt x="1313" y="8685"/>
                  </a:lnTo>
                  <a:lnTo>
                    <a:pt x="1290" y="9369"/>
                  </a:lnTo>
                  <a:lnTo>
                    <a:pt x="1039" y="9541"/>
                  </a:lnTo>
                  <a:lnTo>
                    <a:pt x="1245" y="10145"/>
                  </a:lnTo>
                  <a:lnTo>
                    <a:pt x="1222" y="10682"/>
                  </a:lnTo>
                  <a:lnTo>
                    <a:pt x="1302" y="10922"/>
                  </a:lnTo>
                  <a:lnTo>
                    <a:pt x="1347" y="10796"/>
                  </a:lnTo>
                  <a:lnTo>
                    <a:pt x="1644" y="11207"/>
                  </a:lnTo>
                  <a:lnTo>
                    <a:pt x="1895" y="11230"/>
                  </a:lnTo>
                  <a:lnTo>
                    <a:pt x="2203" y="11549"/>
                  </a:lnTo>
                  <a:lnTo>
                    <a:pt x="2546" y="11526"/>
                  </a:lnTo>
                  <a:lnTo>
                    <a:pt x="3036" y="11184"/>
                  </a:lnTo>
                  <a:lnTo>
                    <a:pt x="3698" y="11036"/>
                  </a:lnTo>
                  <a:lnTo>
                    <a:pt x="4497" y="10682"/>
                  </a:lnTo>
                  <a:lnTo>
                    <a:pt x="4805" y="10728"/>
                  </a:lnTo>
                  <a:lnTo>
                    <a:pt x="5285" y="10613"/>
                  </a:lnTo>
                  <a:lnTo>
                    <a:pt x="6095" y="10785"/>
                  </a:lnTo>
                  <a:lnTo>
                    <a:pt x="6483" y="10613"/>
                  </a:lnTo>
                  <a:lnTo>
                    <a:pt x="6939" y="10750"/>
                  </a:lnTo>
                  <a:lnTo>
                    <a:pt x="7054" y="10499"/>
                  </a:lnTo>
                  <a:lnTo>
                    <a:pt x="7430" y="10454"/>
                  </a:lnTo>
                  <a:lnTo>
                    <a:pt x="8263" y="10100"/>
                  </a:lnTo>
                  <a:lnTo>
                    <a:pt x="8880" y="9689"/>
                  </a:lnTo>
                  <a:lnTo>
                    <a:pt x="9462" y="9141"/>
                  </a:lnTo>
                  <a:lnTo>
                    <a:pt x="10420" y="8217"/>
                  </a:lnTo>
                  <a:lnTo>
                    <a:pt x="10899" y="7555"/>
                  </a:lnTo>
                  <a:lnTo>
                    <a:pt x="11162" y="7098"/>
                  </a:lnTo>
                  <a:lnTo>
                    <a:pt x="11516" y="6631"/>
                  </a:lnTo>
                  <a:lnTo>
                    <a:pt x="11687" y="6505"/>
                  </a:lnTo>
                  <a:lnTo>
                    <a:pt x="12246" y="6049"/>
                  </a:lnTo>
                  <a:lnTo>
                    <a:pt x="12474" y="5638"/>
                  </a:lnTo>
                  <a:lnTo>
                    <a:pt x="12623" y="4896"/>
                  </a:lnTo>
                  <a:lnTo>
                    <a:pt x="12874" y="4223"/>
                  </a:lnTo>
                  <a:lnTo>
                    <a:pt x="12280" y="4223"/>
                  </a:lnTo>
                  <a:lnTo>
                    <a:pt x="12098" y="4622"/>
                  </a:lnTo>
                  <a:lnTo>
                    <a:pt x="11630" y="4725"/>
                  </a:lnTo>
                  <a:lnTo>
                    <a:pt x="11196" y="4223"/>
                  </a:lnTo>
                  <a:lnTo>
                    <a:pt x="11219" y="3903"/>
                  </a:lnTo>
                  <a:lnTo>
                    <a:pt x="11447" y="3561"/>
                  </a:lnTo>
                  <a:lnTo>
                    <a:pt x="11539" y="3310"/>
                  </a:lnTo>
                  <a:lnTo>
                    <a:pt x="11767" y="3241"/>
                  </a:lnTo>
                  <a:lnTo>
                    <a:pt x="12155" y="3412"/>
                  </a:lnTo>
                  <a:lnTo>
                    <a:pt x="12098" y="3081"/>
                  </a:lnTo>
                  <a:lnTo>
                    <a:pt x="12303" y="2066"/>
                  </a:lnTo>
                  <a:lnTo>
                    <a:pt x="12143" y="1427"/>
                  </a:lnTo>
                  <a:close/>
                  <a:moveTo>
                    <a:pt x="8959" y="7669"/>
                  </a:moveTo>
                  <a:lnTo>
                    <a:pt x="8674" y="7760"/>
                  </a:lnTo>
                  <a:lnTo>
                    <a:pt x="8149" y="7064"/>
                  </a:lnTo>
                  <a:lnTo>
                    <a:pt x="8606" y="6494"/>
                  </a:lnTo>
                  <a:lnTo>
                    <a:pt x="9051" y="6128"/>
                  </a:lnTo>
                  <a:lnTo>
                    <a:pt x="9416" y="5946"/>
                  </a:lnTo>
                  <a:lnTo>
                    <a:pt x="9747" y="6231"/>
                  </a:lnTo>
                  <a:lnTo>
                    <a:pt x="9986" y="6505"/>
                  </a:lnTo>
                  <a:lnTo>
                    <a:pt x="9713" y="6950"/>
                  </a:lnTo>
                  <a:lnTo>
                    <a:pt x="9564" y="7247"/>
                  </a:lnTo>
                  <a:lnTo>
                    <a:pt x="9119" y="7384"/>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92" name="Google Shape;1492;p37"/>
            <p:cNvSpPr/>
            <p:nvPr/>
          </p:nvSpPr>
          <p:spPr>
            <a:xfrm>
              <a:off x="4155075" y="3299275"/>
              <a:ext cx="233975" cy="220275"/>
            </a:xfrm>
            <a:custGeom>
              <a:rect b="b" l="l" r="r" t="t"/>
              <a:pathLst>
                <a:path extrusionOk="0" h="8811" w="9359">
                  <a:moveTo>
                    <a:pt x="7258" y="297"/>
                  </a:moveTo>
                  <a:lnTo>
                    <a:pt x="6984" y="229"/>
                  </a:lnTo>
                  <a:lnTo>
                    <a:pt x="7041" y="34"/>
                  </a:lnTo>
                  <a:lnTo>
                    <a:pt x="6904" y="0"/>
                  </a:lnTo>
                  <a:lnTo>
                    <a:pt x="5832" y="149"/>
                  </a:lnTo>
                  <a:lnTo>
                    <a:pt x="5603" y="251"/>
                  </a:lnTo>
                  <a:lnTo>
                    <a:pt x="5375" y="833"/>
                  </a:lnTo>
                  <a:lnTo>
                    <a:pt x="5546" y="1233"/>
                  </a:lnTo>
                  <a:lnTo>
                    <a:pt x="5375" y="2306"/>
                  </a:lnTo>
                  <a:lnTo>
                    <a:pt x="5261" y="3218"/>
                  </a:lnTo>
                  <a:lnTo>
                    <a:pt x="5467" y="3378"/>
                  </a:lnTo>
                  <a:lnTo>
                    <a:pt x="6014" y="3732"/>
                  </a:lnTo>
                  <a:lnTo>
                    <a:pt x="6231" y="3561"/>
                  </a:lnTo>
                  <a:lnTo>
                    <a:pt x="6277" y="4542"/>
                  </a:lnTo>
                  <a:lnTo>
                    <a:pt x="5661" y="4542"/>
                  </a:lnTo>
                  <a:lnTo>
                    <a:pt x="5364" y="4052"/>
                  </a:lnTo>
                  <a:lnTo>
                    <a:pt x="5078" y="3652"/>
                  </a:lnTo>
                  <a:lnTo>
                    <a:pt x="4462" y="3538"/>
                  </a:lnTo>
                  <a:lnTo>
                    <a:pt x="4291" y="3047"/>
                  </a:lnTo>
                  <a:lnTo>
                    <a:pt x="3812" y="3333"/>
                  </a:lnTo>
                  <a:lnTo>
                    <a:pt x="3161" y="3207"/>
                  </a:lnTo>
                  <a:lnTo>
                    <a:pt x="2910" y="2808"/>
                  </a:lnTo>
                  <a:lnTo>
                    <a:pt x="2408" y="2716"/>
                  </a:lnTo>
                  <a:lnTo>
                    <a:pt x="2043" y="2739"/>
                  </a:lnTo>
                  <a:lnTo>
                    <a:pt x="1997" y="2454"/>
                  </a:lnTo>
                  <a:lnTo>
                    <a:pt x="1723" y="2431"/>
                  </a:lnTo>
                  <a:lnTo>
                    <a:pt x="1792" y="2716"/>
                  </a:lnTo>
                  <a:lnTo>
                    <a:pt x="1700" y="3150"/>
                  </a:lnTo>
                  <a:lnTo>
                    <a:pt x="1826" y="3572"/>
                  </a:lnTo>
                  <a:lnTo>
                    <a:pt x="1700" y="3915"/>
                  </a:lnTo>
                  <a:lnTo>
                    <a:pt x="1769" y="4234"/>
                  </a:lnTo>
                  <a:lnTo>
                    <a:pt x="114" y="4223"/>
                  </a:lnTo>
                  <a:lnTo>
                    <a:pt x="0" y="7110"/>
                  </a:lnTo>
                  <a:lnTo>
                    <a:pt x="514" y="7852"/>
                  </a:lnTo>
                  <a:lnTo>
                    <a:pt x="1016" y="8422"/>
                  </a:lnTo>
                  <a:lnTo>
                    <a:pt x="1666" y="8217"/>
                  </a:lnTo>
                  <a:lnTo>
                    <a:pt x="2180" y="8274"/>
                  </a:lnTo>
                  <a:lnTo>
                    <a:pt x="2477" y="8468"/>
                  </a:lnTo>
                  <a:lnTo>
                    <a:pt x="2477" y="8537"/>
                  </a:lnTo>
                  <a:lnTo>
                    <a:pt x="2625" y="8616"/>
                  </a:lnTo>
                  <a:lnTo>
                    <a:pt x="3504" y="8708"/>
                  </a:lnTo>
                  <a:lnTo>
                    <a:pt x="3755" y="8810"/>
                  </a:lnTo>
                  <a:lnTo>
                    <a:pt x="4017" y="8799"/>
                  </a:lnTo>
                  <a:lnTo>
                    <a:pt x="4474" y="8217"/>
                  </a:lnTo>
                  <a:lnTo>
                    <a:pt x="5204" y="7452"/>
                  </a:lnTo>
                  <a:lnTo>
                    <a:pt x="5489" y="7384"/>
                  </a:lnTo>
                  <a:lnTo>
                    <a:pt x="5592" y="7076"/>
                  </a:lnTo>
                  <a:lnTo>
                    <a:pt x="6060" y="6711"/>
                  </a:lnTo>
                  <a:lnTo>
                    <a:pt x="6665" y="6585"/>
                  </a:lnTo>
                  <a:lnTo>
                    <a:pt x="6619" y="5946"/>
                  </a:lnTo>
                  <a:lnTo>
                    <a:pt x="9061" y="5204"/>
                  </a:lnTo>
                  <a:lnTo>
                    <a:pt x="8639" y="4965"/>
                  </a:lnTo>
                  <a:lnTo>
                    <a:pt x="8913" y="4120"/>
                  </a:lnTo>
                  <a:lnTo>
                    <a:pt x="9175" y="3801"/>
                  </a:lnTo>
                  <a:lnTo>
                    <a:pt x="9039" y="3047"/>
                  </a:lnTo>
                  <a:lnTo>
                    <a:pt x="9210" y="2317"/>
                  </a:lnTo>
                  <a:lnTo>
                    <a:pt x="9358" y="2066"/>
                  </a:lnTo>
                  <a:lnTo>
                    <a:pt x="9187" y="1290"/>
                  </a:lnTo>
                  <a:lnTo>
                    <a:pt x="8810" y="890"/>
                  </a:lnTo>
                  <a:lnTo>
                    <a:pt x="8354" y="628"/>
                  </a:lnTo>
                  <a:lnTo>
                    <a:pt x="7863" y="468"/>
                  </a:lnTo>
                  <a:lnTo>
                    <a:pt x="7544" y="308"/>
                  </a:lnTo>
                  <a:lnTo>
                    <a:pt x="7498" y="286"/>
                  </a:lnTo>
                  <a:lnTo>
                    <a:pt x="7498" y="286"/>
                  </a:lnTo>
                  <a:lnTo>
                    <a:pt x="7578" y="434"/>
                  </a:lnTo>
                  <a:lnTo>
                    <a:pt x="7429" y="491"/>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93" name="Google Shape;1493;p37"/>
            <p:cNvSpPr/>
            <p:nvPr/>
          </p:nvSpPr>
          <p:spPr>
            <a:xfrm>
              <a:off x="4220675" y="3463900"/>
              <a:ext cx="150950" cy="153800"/>
            </a:xfrm>
            <a:custGeom>
              <a:rect b="b" l="l" r="r" t="t"/>
              <a:pathLst>
                <a:path extrusionOk="0" h="6152" w="6038">
                  <a:moveTo>
                    <a:pt x="4497" y="6117"/>
                  </a:moveTo>
                  <a:lnTo>
                    <a:pt x="5376" y="5090"/>
                  </a:lnTo>
                  <a:lnTo>
                    <a:pt x="5604" y="4439"/>
                  </a:lnTo>
                  <a:lnTo>
                    <a:pt x="5730" y="4348"/>
                  </a:lnTo>
                  <a:lnTo>
                    <a:pt x="5844" y="3823"/>
                  </a:lnTo>
                  <a:lnTo>
                    <a:pt x="5730" y="3549"/>
                  </a:lnTo>
                  <a:lnTo>
                    <a:pt x="5810" y="2876"/>
                  </a:lnTo>
                  <a:lnTo>
                    <a:pt x="5992" y="2248"/>
                  </a:lnTo>
                  <a:lnTo>
                    <a:pt x="6038" y="1096"/>
                  </a:lnTo>
                  <a:lnTo>
                    <a:pt x="5638" y="810"/>
                  </a:lnTo>
                  <a:lnTo>
                    <a:pt x="5262" y="742"/>
                  </a:lnTo>
                  <a:lnTo>
                    <a:pt x="5102" y="514"/>
                  </a:lnTo>
                  <a:lnTo>
                    <a:pt x="4737" y="331"/>
                  </a:lnTo>
                  <a:lnTo>
                    <a:pt x="4075" y="342"/>
                  </a:lnTo>
                  <a:lnTo>
                    <a:pt x="4041" y="0"/>
                  </a:lnTo>
                  <a:lnTo>
                    <a:pt x="3436" y="126"/>
                  </a:lnTo>
                  <a:lnTo>
                    <a:pt x="2968" y="491"/>
                  </a:lnTo>
                  <a:lnTo>
                    <a:pt x="2865" y="799"/>
                  </a:lnTo>
                  <a:lnTo>
                    <a:pt x="2580" y="867"/>
                  </a:lnTo>
                  <a:lnTo>
                    <a:pt x="1850" y="1632"/>
                  </a:lnTo>
                  <a:lnTo>
                    <a:pt x="1393" y="2214"/>
                  </a:lnTo>
                  <a:lnTo>
                    <a:pt x="1131" y="2225"/>
                  </a:lnTo>
                  <a:lnTo>
                    <a:pt x="880" y="2123"/>
                  </a:lnTo>
                  <a:lnTo>
                    <a:pt x="1" y="2020"/>
                  </a:lnTo>
                  <a:lnTo>
                    <a:pt x="275" y="2750"/>
                  </a:lnTo>
                  <a:lnTo>
                    <a:pt x="423" y="2910"/>
                  </a:lnTo>
                  <a:lnTo>
                    <a:pt x="651" y="3435"/>
                  </a:lnTo>
                  <a:lnTo>
                    <a:pt x="1507" y="4439"/>
                  </a:lnTo>
                  <a:lnTo>
                    <a:pt x="1838" y="4542"/>
                  </a:lnTo>
                  <a:lnTo>
                    <a:pt x="1827" y="4850"/>
                  </a:lnTo>
                  <a:lnTo>
                    <a:pt x="2044" y="5432"/>
                  </a:lnTo>
                  <a:lnTo>
                    <a:pt x="2637" y="5569"/>
                  </a:lnTo>
                  <a:lnTo>
                    <a:pt x="3128" y="5980"/>
                  </a:lnTo>
                  <a:lnTo>
                    <a:pt x="3436" y="5991"/>
                  </a:lnTo>
                  <a:lnTo>
                    <a:pt x="3813" y="6151"/>
                  </a:lnTo>
                  <a:lnTo>
                    <a:pt x="4075" y="6037"/>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94" name="Google Shape;1494;p37"/>
            <p:cNvSpPr/>
            <p:nvPr/>
          </p:nvSpPr>
          <p:spPr>
            <a:xfrm>
              <a:off x="4542225" y="2839350"/>
              <a:ext cx="197750" cy="311025"/>
            </a:xfrm>
            <a:custGeom>
              <a:rect b="b" l="l" r="r" t="t"/>
              <a:pathLst>
                <a:path extrusionOk="0" h="12441" w="7910">
                  <a:moveTo>
                    <a:pt x="2363" y="1427"/>
                  </a:moveTo>
                  <a:lnTo>
                    <a:pt x="1986" y="1051"/>
                  </a:lnTo>
                  <a:lnTo>
                    <a:pt x="1815" y="674"/>
                  </a:lnTo>
                  <a:lnTo>
                    <a:pt x="1564" y="503"/>
                  </a:lnTo>
                  <a:lnTo>
                    <a:pt x="1279" y="994"/>
                  </a:lnTo>
                  <a:lnTo>
                    <a:pt x="1119" y="1313"/>
                  </a:lnTo>
                  <a:lnTo>
                    <a:pt x="1427" y="1815"/>
                  </a:lnTo>
                  <a:lnTo>
                    <a:pt x="1735" y="2260"/>
                  </a:lnTo>
                  <a:lnTo>
                    <a:pt x="2043" y="2569"/>
                  </a:lnTo>
                  <a:lnTo>
                    <a:pt x="4679" y="3653"/>
                  </a:lnTo>
                  <a:lnTo>
                    <a:pt x="5364" y="3641"/>
                  </a:lnTo>
                  <a:lnTo>
                    <a:pt x="3173" y="6369"/>
                  </a:lnTo>
                  <a:lnTo>
                    <a:pt x="2112" y="6414"/>
                  </a:lnTo>
                  <a:lnTo>
                    <a:pt x="1416" y="7054"/>
                  </a:lnTo>
                  <a:lnTo>
                    <a:pt x="902" y="7065"/>
                  </a:lnTo>
                  <a:lnTo>
                    <a:pt x="685" y="7350"/>
                  </a:lnTo>
                  <a:lnTo>
                    <a:pt x="0" y="8377"/>
                  </a:lnTo>
                  <a:lnTo>
                    <a:pt x="35" y="11687"/>
                  </a:lnTo>
                  <a:lnTo>
                    <a:pt x="503" y="12440"/>
                  </a:lnTo>
                  <a:lnTo>
                    <a:pt x="685" y="12235"/>
                  </a:lnTo>
                  <a:lnTo>
                    <a:pt x="879" y="11744"/>
                  </a:lnTo>
                  <a:lnTo>
                    <a:pt x="1746" y="10648"/>
                  </a:lnTo>
                  <a:lnTo>
                    <a:pt x="2500" y="9964"/>
                  </a:lnTo>
                  <a:lnTo>
                    <a:pt x="3687" y="9051"/>
                  </a:lnTo>
                  <a:lnTo>
                    <a:pt x="4485" y="8320"/>
                  </a:lnTo>
                  <a:lnTo>
                    <a:pt x="5398" y="7076"/>
                  </a:lnTo>
                  <a:lnTo>
                    <a:pt x="6060" y="6072"/>
                  </a:lnTo>
                  <a:lnTo>
                    <a:pt x="6722" y="4737"/>
                  </a:lnTo>
                  <a:lnTo>
                    <a:pt x="7179" y="3573"/>
                  </a:lnTo>
                  <a:lnTo>
                    <a:pt x="7532" y="2557"/>
                  </a:lnTo>
                  <a:lnTo>
                    <a:pt x="7715" y="1587"/>
                  </a:lnTo>
                  <a:lnTo>
                    <a:pt x="7875" y="1256"/>
                  </a:lnTo>
                  <a:lnTo>
                    <a:pt x="7852" y="777"/>
                  </a:lnTo>
                  <a:lnTo>
                    <a:pt x="7909" y="252"/>
                  </a:lnTo>
                  <a:lnTo>
                    <a:pt x="7875" y="1"/>
                  </a:lnTo>
                  <a:lnTo>
                    <a:pt x="7578" y="1"/>
                  </a:lnTo>
                  <a:lnTo>
                    <a:pt x="7202" y="320"/>
                  </a:lnTo>
                  <a:lnTo>
                    <a:pt x="6791" y="400"/>
                  </a:lnTo>
                  <a:lnTo>
                    <a:pt x="6437" y="537"/>
                  </a:lnTo>
                  <a:lnTo>
                    <a:pt x="6174" y="560"/>
                  </a:lnTo>
                  <a:lnTo>
                    <a:pt x="6174" y="560"/>
                  </a:lnTo>
                  <a:lnTo>
                    <a:pt x="5718" y="594"/>
                  </a:lnTo>
                  <a:lnTo>
                    <a:pt x="5455" y="743"/>
                  </a:lnTo>
                  <a:lnTo>
                    <a:pt x="5056" y="823"/>
                  </a:lnTo>
                  <a:lnTo>
                    <a:pt x="4371" y="1085"/>
                  </a:lnTo>
                  <a:lnTo>
                    <a:pt x="3493" y="1199"/>
                  </a:lnTo>
                  <a:lnTo>
                    <a:pt x="2751" y="1427"/>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95" name="Google Shape;1495;p37"/>
            <p:cNvSpPr/>
            <p:nvPr/>
          </p:nvSpPr>
          <p:spPr>
            <a:xfrm>
              <a:off x="2628975" y="2981450"/>
              <a:ext cx="58225" cy="84175"/>
            </a:xfrm>
            <a:custGeom>
              <a:rect b="b" l="l" r="r" t="t"/>
              <a:pathLst>
                <a:path extrusionOk="0" h="3367" w="2329">
                  <a:moveTo>
                    <a:pt x="1575" y="2956"/>
                  </a:moveTo>
                  <a:lnTo>
                    <a:pt x="1826" y="2283"/>
                  </a:lnTo>
                  <a:lnTo>
                    <a:pt x="2328" y="1449"/>
                  </a:lnTo>
                  <a:lnTo>
                    <a:pt x="2203" y="1084"/>
                  </a:lnTo>
                  <a:lnTo>
                    <a:pt x="1370" y="308"/>
                  </a:lnTo>
                  <a:lnTo>
                    <a:pt x="788" y="103"/>
                  </a:lnTo>
                  <a:lnTo>
                    <a:pt x="514" y="0"/>
                  </a:lnTo>
                  <a:lnTo>
                    <a:pt x="69" y="788"/>
                  </a:lnTo>
                  <a:lnTo>
                    <a:pt x="126" y="1415"/>
                  </a:lnTo>
                  <a:lnTo>
                    <a:pt x="434" y="1940"/>
                  </a:lnTo>
                  <a:lnTo>
                    <a:pt x="286" y="2328"/>
                  </a:lnTo>
                  <a:lnTo>
                    <a:pt x="206" y="2739"/>
                  </a:lnTo>
                  <a:lnTo>
                    <a:pt x="0" y="3138"/>
                  </a:lnTo>
                  <a:lnTo>
                    <a:pt x="343" y="3321"/>
                  </a:lnTo>
                  <a:lnTo>
                    <a:pt x="594" y="3070"/>
                  </a:lnTo>
                  <a:lnTo>
                    <a:pt x="776" y="3104"/>
                  </a:lnTo>
                  <a:lnTo>
                    <a:pt x="879" y="3367"/>
                  </a:lnTo>
                  <a:lnTo>
                    <a:pt x="1267" y="3287"/>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96" name="Google Shape;1496;p37"/>
            <p:cNvSpPr/>
            <p:nvPr/>
          </p:nvSpPr>
          <p:spPr>
            <a:xfrm>
              <a:off x="3640650" y="1956900"/>
              <a:ext cx="255375" cy="215450"/>
            </a:xfrm>
            <a:custGeom>
              <a:rect b="b" l="l" r="r" t="t"/>
              <a:pathLst>
                <a:path extrusionOk="0" h="8618" w="10215">
                  <a:moveTo>
                    <a:pt x="10215" y="7932"/>
                  </a:moveTo>
                  <a:lnTo>
                    <a:pt x="10066" y="7191"/>
                  </a:lnTo>
                  <a:lnTo>
                    <a:pt x="9610" y="7510"/>
                  </a:lnTo>
                  <a:lnTo>
                    <a:pt x="9462" y="7841"/>
                  </a:lnTo>
                  <a:lnTo>
                    <a:pt x="9667" y="8446"/>
                  </a:lnTo>
                  <a:lnTo>
                    <a:pt x="10009" y="8617"/>
                  </a:lnTo>
                  <a:close/>
                  <a:moveTo>
                    <a:pt x="5730" y="663"/>
                  </a:moveTo>
                  <a:lnTo>
                    <a:pt x="5387" y="321"/>
                  </a:lnTo>
                  <a:lnTo>
                    <a:pt x="5068" y="309"/>
                  </a:lnTo>
                  <a:lnTo>
                    <a:pt x="4965" y="1"/>
                  </a:lnTo>
                  <a:lnTo>
                    <a:pt x="4360" y="172"/>
                  </a:lnTo>
                  <a:lnTo>
                    <a:pt x="4155" y="891"/>
                  </a:lnTo>
                  <a:lnTo>
                    <a:pt x="2546" y="1576"/>
                  </a:lnTo>
                  <a:lnTo>
                    <a:pt x="1884" y="1211"/>
                  </a:lnTo>
                  <a:lnTo>
                    <a:pt x="2089" y="2204"/>
                  </a:lnTo>
                  <a:lnTo>
                    <a:pt x="914" y="1975"/>
                  </a:lnTo>
                  <a:lnTo>
                    <a:pt x="1" y="2158"/>
                  </a:lnTo>
                  <a:lnTo>
                    <a:pt x="58" y="2820"/>
                  </a:lnTo>
                  <a:lnTo>
                    <a:pt x="1131" y="3162"/>
                  </a:lnTo>
                  <a:lnTo>
                    <a:pt x="1644" y="3607"/>
                  </a:lnTo>
                  <a:lnTo>
                    <a:pt x="2375" y="4532"/>
                  </a:lnTo>
                  <a:lnTo>
                    <a:pt x="2226" y="6289"/>
                  </a:lnTo>
                  <a:lnTo>
                    <a:pt x="1850" y="6814"/>
                  </a:lnTo>
                  <a:lnTo>
                    <a:pt x="2135" y="7156"/>
                  </a:lnTo>
                  <a:lnTo>
                    <a:pt x="3470" y="7556"/>
                  </a:lnTo>
                  <a:lnTo>
                    <a:pt x="3744" y="7373"/>
                  </a:lnTo>
                  <a:lnTo>
                    <a:pt x="4554" y="7773"/>
                  </a:lnTo>
                  <a:lnTo>
                    <a:pt x="5410" y="7659"/>
                  </a:lnTo>
                  <a:lnTo>
                    <a:pt x="5479" y="7134"/>
                  </a:lnTo>
                  <a:lnTo>
                    <a:pt x="6540" y="6848"/>
                  </a:lnTo>
                  <a:lnTo>
                    <a:pt x="7967" y="7077"/>
                  </a:lnTo>
                  <a:lnTo>
                    <a:pt x="8606" y="6586"/>
                  </a:lnTo>
                  <a:lnTo>
                    <a:pt x="8674" y="6198"/>
                  </a:lnTo>
                  <a:lnTo>
                    <a:pt x="8298" y="6084"/>
                  </a:lnTo>
                  <a:lnTo>
                    <a:pt x="8081" y="5399"/>
                  </a:lnTo>
                  <a:lnTo>
                    <a:pt x="8320" y="5148"/>
                  </a:lnTo>
                  <a:lnTo>
                    <a:pt x="8092" y="4806"/>
                  </a:lnTo>
                  <a:lnTo>
                    <a:pt x="8126" y="4566"/>
                  </a:lnTo>
                  <a:lnTo>
                    <a:pt x="7864" y="4178"/>
                  </a:lnTo>
                  <a:lnTo>
                    <a:pt x="7522" y="4303"/>
                  </a:lnTo>
                  <a:lnTo>
                    <a:pt x="7522" y="3904"/>
                  </a:lnTo>
                  <a:lnTo>
                    <a:pt x="8024" y="3402"/>
                  </a:lnTo>
                  <a:lnTo>
                    <a:pt x="7989" y="3174"/>
                  </a:lnTo>
                  <a:lnTo>
                    <a:pt x="8320" y="3265"/>
                  </a:lnTo>
                  <a:lnTo>
                    <a:pt x="8503" y="3117"/>
                  </a:lnTo>
                  <a:lnTo>
                    <a:pt x="8583" y="2477"/>
                  </a:lnTo>
                  <a:lnTo>
                    <a:pt x="8902" y="1884"/>
                  </a:lnTo>
                  <a:lnTo>
                    <a:pt x="7887" y="1713"/>
                  </a:lnTo>
                  <a:lnTo>
                    <a:pt x="7544" y="1485"/>
                  </a:lnTo>
                  <a:lnTo>
                    <a:pt x="7350" y="1496"/>
                  </a:lnTo>
                  <a:lnTo>
                    <a:pt x="7191" y="1427"/>
                  </a:lnTo>
                  <a:lnTo>
                    <a:pt x="6563" y="1028"/>
                  </a:lnTo>
                  <a:lnTo>
                    <a:pt x="6209" y="1085"/>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97" name="Google Shape;1497;p37"/>
            <p:cNvSpPr/>
            <p:nvPr/>
          </p:nvSpPr>
          <p:spPr>
            <a:xfrm>
              <a:off x="3550500" y="2120100"/>
              <a:ext cx="250800" cy="176350"/>
            </a:xfrm>
            <a:custGeom>
              <a:rect b="b" l="l" r="r" t="t"/>
              <a:pathLst>
                <a:path extrusionOk="0" h="7054" w="10032">
                  <a:moveTo>
                    <a:pt x="8023" y="4520"/>
                  </a:moveTo>
                  <a:lnTo>
                    <a:pt x="8023" y="4497"/>
                  </a:lnTo>
                  <a:lnTo>
                    <a:pt x="7944" y="4497"/>
                  </a:lnTo>
                  <a:lnTo>
                    <a:pt x="7909" y="4440"/>
                  </a:lnTo>
                  <a:lnTo>
                    <a:pt x="7886" y="4463"/>
                  </a:lnTo>
                  <a:lnTo>
                    <a:pt x="7875" y="4497"/>
                  </a:lnTo>
                  <a:lnTo>
                    <a:pt x="7875" y="4520"/>
                  </a:lnTo>
                  <a:lnTo>
                    <a:pt x="7944" y="4520"/>
                  </a:lnTo>
                  <a:lnTo>
                    <a:pt x="8001" y="4543"/>
                  </a:lnTo>
                  <a:close/>
                  <a:moveTo>
                    <a:pt x="7909" y="4292"/>
                  </a:moveTo>
                  <a:lnTo>
                    <a:pt x="7944" y="4292"/>
                  </a:lnTo>
                  <a:lnTo>
                    <a:pt x="8035" y="4189"/>
                  </a:lnTo>
                  <a:lnTo>
                    <a:pt x="8035" y="4155"/>
                  </a:lnTo>
                  <a:lnTo>
                    <a:pt x="7989" y="4121"/>
                  </a:lnTo>
                  <a:lnTo>
                    <a:pt x="7829" y="4155"/>
                  </a:lnTo>
                  <a:lnTo>
                    <a:pt x="7807" y="4189"/>
                  </a:lnTo>
                  <a:lnTo>
                    <a:pt x="7807" y="4235"/>
                  </a:lnTo>
                  <a:lnTo>
                    <a:pt x="7761" y="4257"/>
                  </a:lnTo>
                  <a:lnTo>
                    <a:pt x="7749" y="4315"/>
                  </a:lnTo>
                  <a:lnTo>
                    <a:pt x="7761" y="4337"/>
                  </a:lnTo>
                  <a:lnTo>
                    <a:pt x="7875" y="4349"/>
                  </a:lnTo>
                  <a:close/>
                  <a:moveTo>
                    <a:pt x="5456" y="286"/>
                  </a:moveTo>
                  <a:lnTo>
                    <a:pt x="4280" y="263"/>
                  </a:lnTo>
                  <a:lnTo>
                    <a:pt x="3675" y="297"/>
                  </a:lnTo>
                  <a:lnTo>
                    <a:pt x="2911" y="161"/>
                  </a:lnTo>
                  <a:lnTo>
                    <a:pt x="1941" y="161"/>
                  </a:lnTo>
                  <a:lnTo>
                    <a:pt x="1062" y="1"/>
                  </a:lnTo>
                  <a:lnTo>
                    <a:pt x="1" y="640"/>
                  </a:lnTo>
                  <a:lnTo>
                    <a:pt x="286" y="1016"/>
                  </a:lnTo>
                  <a:lnTo>
                    <a:pt x="229" y="1644"/>
                  </a:lnTo>
                  <a:lnTo>
                    <a:pt x="503" y="1416"/>
                  </a:lnTo>
                  <a:lnTo>
                    <a:pt x="799" y="1290"/>
                  </a:lnTo>
                  <a:lnTo>
                    <a:pt x="971" y="1724"/>
                  </a:lnTo>
                  <a:lnTo>
                    <a:pt x="1404" y="1724"/>
                  </a:lnTo>
                  <a:lnTo>
                    <a:pt x="1530" y="1610"/>
                  </a:lnTo>
                  <a:lnTo>
                    <a:pt x="1952" y="1644"/>
                  </a:lnTo>
                  <a:lnTo>
                    <a:pt x="2146" y="2089"/>
                  </a:lnTo>
                  <a:lnTo>
                    <a:pt x="1804" y="2329"/>
                  </a:lnTo>
                  <a:lnTo>
                    <a:pt x="1770" y="3025"/>
                  </a:lnTo>
                  <a:lnTo>
                    <a:pt x="1644" y="3151"/>
                  </a:lnTo>
                  <a:lnTo>
                    <a:pt x="1598" y="3584"/>
                  </a:lnTo>
                  <a:lnTo>
                    <a:pt x="1290" y="3653"/>
                  </a:lnTo>
                  <a:lnTo>
                    <a:pt x="1575" y="4189"/>
                  </a:lnTo>
                  <a:lnTo>
                    <a:pt x="1347" y="4805"/>
                  </a:lnTo>
                  <a:lnTo>
                    <a:pt x="1598" y="5079"/>
                  </a:lnTo>
                  <a:lnTo>
                    <a:pt x="1484" y="5319"/>
                  </a:lnTo>
                  <a:lnTo>
                    <a:pt x="1199" y="5673"/>
                  </a:lnTo>
                  <a:lnTo>
                    <a:pt x="1256" y="5981"/>
                  </a:lnTo>
                  <a:lnTo>
                    <a:pt x="1941" y="6118"/>
                  </a:lnTo>
                  <a:lnTo>
                    <a:pt x="2135" y="6654"/>
                  </a:lnTo>
                  <a:lnTo>
                    <a:pt x="2420" y="6962"/>
                  </a:lnTo>
                  <a:lnTo>
                    <a:pt x="2785" y="7053"/>
                  </a:lnTo>
                  <a:lnTo>
                    <a:pt x="3082" y="6688"/>
                  </a:lnTo>
                  <a:lnTo>
                    <a:pt x="3550" y="6369"/>
                  </a:lnTo>
                  <a:lnTo>
                    <a:pt x="4269" y="6380"/>
                  </a:lnTo>
                  <a:lnTo>
                    <a:pt x="5216" y="6380"/>
                  </a:lnTo>
                  <a:lnTo>
                    <a:pt x="5764" y="5661"/>
                  </a:lnTo>
                  <a:lnTo>
                    <a:pt x="6323" y="5479"/>
                  </a:lnTo>
                  <a:lnTo>
                    <a:pt x="6494" y="4885"/>
                  </a:lnTo>
                  <a:lnTo>
                    <a:pt x="6916" y="4463"/>
                  </a:lnTo>
                  <a:lnTo>
                    <a:pt x="6631" y="3938"/>
                  </a:lnTo>
                  <a:lnTo>
                    <a:pt x="6916" y="3208"/>
                  </a:lnTo>
                  <a:lnTo>
                    <a:pt x="7361" y="2717"/>
                  </a:lnTo>
                  <a:lnTo>
                    <a:pt x="7430" y="2409"/>
                  </a:lnTo>
                  <a:lnTo>
                    <a:pt x="8377" y="2226"/>
                  </a:lnTo>
                  <a:lnTo>
                    <a:pt x="9062" y="1621"/>
                  </a:lnTo>
                  <a:lnTo>
                    <a:pt x="9016" y="1131"/>
                  </a:lnTo>
                  <a:lnTo>
                    <a:pt x="8160" y="1245"/>
                  </a:lnTo>
                  <a:lnTo>
                    <a:pt x="7350" y="845"/>
                  </a:lnTo>
                  <a:lnTo>
                    <a:pt x="7076" y="1028"/>
                  </a:lnTo>
                  <a:lnTo>
                    <a:pt x="5730" y="628"/>
                  </a:lnTo>
                  <a:close/>
                  <a:moveTo>
                    <a:pt x="9165" y="3516"/>
                  </a:moveTo>
                  <a:lnTo>
                    <a:pt x="9176" y="3470"/>
                  </a:lnTo>
                  <a:lnTo>
                    <a:pt x="9187" y="3436"/>
                  </a:lnTo>
                  <a:lnTo>
                    <a:pt x="9199" y="3424"/>
                  </a:lnTo>
                  <a:lnTo>
                    <a:pt x="9176" y="3402"/>
                  </a:lnTo>
                  <a:lnTo>
                    <a:pt x="9176" y="3379"/>
                  </a:lnTo>
                  <a:lnTo>
                    <a:pt x="9199" y="3356"/>
                  </a:lnTo>
                  <a:lnTo>
                    <a:pt x="9176" y="3333"/>
                  </a:lnTo>
                  <a:lnTo>
                    <a:pt x="8993" y="3390"/>
                  </a:lnTo>
                  <a:lnTo>
                    <a:pt x="8891" y="3447"/>
                  </a:lnTo>
                  <a:lnTo>
                    <a:pt x="8594" y="3664"/>
                  </a:lnTo>
                  <a:lnTo>
                    <a:pt x="8594" y="3710"/>
                  </a:lnTo>
                  <a:lnTo>
                    <a:pt x="8605" y="3733"/>
                  </a:lnTo>
                  <a:lnTo>
                    <a:pt x="8662" y="3733"/>
                  </a:lnTo>
                  <a:lnTo>
                    <a:pt x="8685" y="3790"/>
                  </a:lnTo>
                  <a:lnTo>
                    <a:pt x="8742" y="3733"/>
                  </a:lnTo>
                  <a:lnTo>
                    <a:pt x="8788" y="3721"/>
                  </a:lnTo>
                  <a:lnTo>
                    <a:pt x="8834" y="3733"/>
                  </a:lnTo>
                  <a:lnTo>
                    <a:pt x="8868" y="3767"/>
                  </a:lnTo>
                  <a:lnTo>
                    <a:pt x="8891" y="3847"/>
                  </a:lnTo>
                  <a:lnTo>
                    <a:pt x="8902" y="3881"/>
                  </a:lnTo>
                  <a:lnTo>
                    <a:pt x="8993" y="3892"/>
                  </a:lnTo>
                  <a:lnTo>
                    <a:pt x="9119" y="3949"/>
                  </a:lnTo>
                  <a:lnTo>
                    <a:pt x="9176" y="3927"/>
                  </a:lnTo>
                  <a:lnTo>
                    <a:pt x="9244" y="3881"/>
                  </a:lnTo>
                  <a:lnTo>
                    <a:pt x="9279" y="3790"/>
                  </a:lnTo>
                  <a:lnTo>
                    <a:pt x="9313" y="3721"/>
                  </a:lnTo>
                  <a:lnTo>
                    <a:pt x="9359" y="3653"/>
                  </a:lnTo>
                  <a:lnTo>
                    <a:pt x="9404" y="3596"/>
                  </a:lnTo>
                  <a:lnTo>
                    <a:pt x="9381" y="3539"/>
                  </a:lnTo>
                  <a:lnTo>
                    <a:pt x="9347" y="3527"/>
                  </a:lnTo>
                  <a:lnTo>
                    <a:pt x="9302" y="3504"/>
                  </a:lnTo>
                  <a:lnTo>
                    <a:pt x="9233" y="3539"/>
                  </a:lnTo>
                  <a:close/>
                  <a:moveTo>
                    <a:pt x="10021" y="3470"/>
                  </a:moveTo>
                  <a:lnTo>
                    <a:pt x="10032" y="3413"/>
                  </a:lnTo>
                  <a:lnTo>
                    <a:pt x="10032" y="3402"/>
                  </a:lnTo>
                  <a:lnTo>
                    <a:pt x="9963" y="3299"/>
                  </a:lnTo>
                  <a:lnTo>
                    <a:pt x="9827" y="3253"/>
                  </a:lnTo>
                  <a:lnTo>
                    <a:pt x="9690" y="3265"/>
                  </a:lnTo>
                  <a:lnTo>
                    <a:pt x="9678" y="3287"/>
                  </a:lnTo>
                  <a:lnTo>
                    <a:pt x="9678" y="3345"/>
                  </a:lnTo>
                  <a:lnTo>
                    <a:pt x="9690" y="3356"/>
                  </a:lnTo>
                  <a:lnTo>
                    <a:pt x="9769" y="3367"/>
                  </a:lnTo>
                  <a:lnTo>
                    <a:pt x="9998" y="3470"/>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98" name="Google Shape;1498;p37"/>
            <p:cNvSpPr/>
            <p:nvPr/>
          </p:nvSpPr>
          <p:spPr>
            <a:xfrm>
              <a:off x="2326825" y="2825950"/>
              <a:ext cx="3450" cy="4300"/>
            </a:xfrm>
            <a:custGeom>
              <a:rect b="b" l="l" r="r" t="t"/>
              <a:pathLst>
                <a:path extrusionOk="0" h="172" w="138">
                  <a:moveTo>
                    <a:pt x="138" y="137"/>
                  </a:moveTo>
                  <a:lnTo>
                    <a:pt x="115" y="126"/>
                  </a:lnTo>
                  <a:lnTo>
                    <a:pt x="81" y="35"/>
                  </a:lnTo>
                  <a:lnTo>
                    <a:pt x="35" y="0"/>
                  </a:lnTo>
                  <a:lnTo>
                    <a:pt x="24" y="12"/>
                  </a:lnTo>
                  <a:lnTo>
                    <a:pt x="1" y="58"/>
                  </a:lnTo>
                  <a:lnTo>
                    <a:pt x="46" y="103"/>
                  </a:lnTo>
                  <a:lnTo>
                    <a:pt x="92" y="149"/>
                  </a:lnTo>
                  <a:lnTo>
                    <a:pt x="126" y="172"/>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499" name="Google Shape;1499;p37"/>
            <p:cNvSpPr/>
            <p:nvPr/>
          </p:nvSpPr>
          <p:spPr>
            <a:xfrm>
              <a:off x="2474325" y="2697550"/>
              <a:ext cx="3450" cy="2025"/>
            </a:xfrm>
            <a:custGeom>
              <a:rect b="b" l="l" r="r" t="t"/>
              <a:pathLst>
                <a:path extrusionOk="0" h="81" w="138">
                  <a:moveTo>
                    <a:pt x="126" y="47"/>
                  </a:moveTo>
                  <a:lnTo>
                    <a:pt x="138" y="12"/>
                  </a:lnTo>
                  <a:lnTo>
                    <a:pt x="104" y="1"/>
                  </a:lnTo>
                  <a:lnTo>
                    <a:pt x="1" y="69"/>
                  </a:lnTo>
                  <a:lnTo>
                    <a:pt x="1" y="81"/>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00" name="Google Shape;1500;p37"/>
            <p:cNvSpPr/>
            <p:nvPr/>
          </p:nvSpPr>
          <p:spPr>
            <a:xfrm>
              <a:off x="3747075" y="2144350"/>
              <a:ext cx="6025" cy="4600"/>
            </a:xfrm>
            <a:custGeom>
              <a:rect b="b" l="l" r="r" t="t"/>
              <a:pathLst>
                <a:path extrusionOk="0" h="184" w="241">
                  <a:moveTo>
                    <a:pt x="217" y="126"/>
                  </a:moveTo>
                  <a:lnTo>
                    <a:pt x="229" y="103"/>
                  </a:lnTo>
                  <a:lnTo>
                    <a:pt x="240" y="69"/>
                  </a:lnTo>
                  <a:lnTo>
                    <a:pt x="240" y="58"/>
                  </a:lnTo>
                  <a:lnTo>
                    <a:pt x="217" y="46"/>
                  </a:lnTo>
                  <a:lnTo>
                    <a:pt x="115" y="12"/>
                  </a:lnTo>
                  <a:lnTo>
                    <a:pt x="69" y="1"/>
                  </a:lnTo>
                  <a:lnTo>
                    <a:pt x="46" y="12"/>
                  </a:lnTo>
                  <a:lnTo>
                    <a:pt x="12" y="46"/>
                  </a:lnTo>
                  <a:lnTo>
                    <a:pt x="1" y="81"/>
                  </a:lnTo>
                  <a:lnTo>
                    <a:pt x="12" y="103"/>
                  </a:lnTo>
                  <a:lnTo>
                    <a:pt x="12" y="126"/>
                  </a:lnTo>
                  <a:lnTo>
                    <a:pt x="12" y="161"/>
                  </a:lnTo>
                  <a:lnTo>
                    <a:pt x="23" y="183"/>
                  </a:lnTo>
                  <a:lnTo>
                    <a:pt x="58" y="183"/>
                  </a:lnTo>
                  <a:lnTo>
                    <a:pt x="81" y="183"/>
                  </a:lnTo>
                  <a:lnTo>
                    <a:pt x="126" y="172"/>
                  </a:lnTo>
                  <a:lnTo>
                    <a:pt x="195" y="126"/>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01" name="Google Shape;1501;p37"/>
            <p:cNvSpPr/>
            <p:nvPr/>
          </p:nvSpPr>
          <p:spPr>
            <a:xfrm>
              <a:off x="2497150" y="2710400"/>
              <a:ext cx="3750" cy="16000"/>
            </a:xfrm>
            <a:custGeom>
              <a:rect b="b" l="l" r="r" t="t"/>
              <a:pathLst>
                <a:path extrusionOk="0" h="640" w="150">
                  <a:moveTo>
                    <a:pt x="126" y="617"/>
                  </a:moveTo>
                  <a:lnTo>
                    <a:pt x="149" y="594"/>
                  </a:lnTo>
                  <a:lnTo>
                    <a:pt x="149" y="583"/>
                  </a:lnTo>
                  <a:lnTo>
                    <a:pt x="149" y="560"/>
                  </a:lnTo>
                  <a:lnTo>
                    <a:pt x="138" y="537"/>
                  </a:lnTo>
                  <a:lnTo>
                    <a:pt x="126" y="514"/>
                  </a:lnTo>
                  <a:lnTo>
                    <a:pt x="69" y="480"/>
                  </a:lnTo>
                  <a:lnTo>
                    <a:pt x="1" y="560"/>
                  </a:lnTo>
                  <a:lnTo>
                    <a:pt x="1" y="583"/>
                  </a:lnTo>
                  <a:lnTo>
                    <a:pt x="12" y="628"/>
                  </a:lnTo>
                  <a:lnTo>
                    <a:pt x="92" y="640"/>
                  </a:lnTo>
                  <a:close/>
                  <a:moveTo>
                    <a:pt x="149" y="115"/>
                  </a:moveTo>
                  <a:lnTo>
                    <a:pt x="149" y="46"/>
                  </a:lnTo>
                  <a:lnTo>
                    <a:pt x="138" y="12"/>
                  </a:lnTo>
                  <a:lnTo>
                    <a:pt x="92" y="12"/>
                  </a:lnTo>
                  <a:lnTo>
                    <a:pt x="81" y="1"/>
                  </a:lnTo>
                  <a:lnTo>
                    <a:pt x="69" y="1"/>
                  </a:lnTo>
                  <a:lnTo>
                    <a:pt x="46" y="12"/>
                  </a:lnTo>
                  <a:lnTo>
                    <a:pt x="69" y="103"/>
                  </a:lnTo>
                  <a:lnTo>
                    <a:pt x="138" y="137"/>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02" name="Google Shape;1502;p37"/>
            <p:cNvSpPr/>
            <p:nvPr/>
          </p:nvSpPr>
          <p:spPr>
            <a:xfrm>
              <a:off x="2187025" y="2500700"/>
              <a:ext cx="108150" cy="136700"/>
            </a:xfrm>
            <a:custGeom>
              <a:rect b="b" l="l" r="r" t="t"/>
              <a:pathLst>
                <a:path extrusionOk="0" h="5468" w="4326">
                  <a:moveTo>
                    <a:pt x="3984" y="5216"/>
                  </a:moveTo>
                  <a:lnTo>
                    <a:pt x="4018" y="5136"/>
                  </a:lnTo>
                  <a:lnTo>
                    <a:pt x="3972" y="5125"/>
                  </a:lnTo>
                  <a:lnTo>
                    <a:pt x="3904" y="5216"/>
                  </a:lnTo>
                  <a:lnTo>
                    <a:pt x="3812" y="5262"/>
                  </a:lnTo>
                  <a:lnTo>
                    <a:pt x="3767" y="5262"/>
                  </a:lnTo>
                  <a:lnTo>
                    <a:pt x="3675" y="5216"/>
                  </a:lnTo>
                  <a:lnTo>
                    <a:pt x="3596" y="5216"/>
                  </a:lnTo>
                  <a:lnTo>
                    <a:pt x="3539" y="5284"/>
                  </a:lnTo>
                  <a:lnTo>
                    <a:pt x="3459" y="5307"/>
                  </a:lnTo>
                  <a:lnTo>
                    <a:pt x="3470" y="5319"/>
                  </a:lnTo>
                  <a:lnTo>
                    <a:pt x="3470" y="5353"/>
                  </a:lnTo>
                  <a:lnTo>
                    <a:pt x="3447" y="5387"/>
                  </a:lnTo>
                  <a:lnTo>
                    <a:pt x="3447" y="5421"/>
                  </a:lnTo>
                  <a:lnTo>
                    <a:pt x="3459" y="5467"/>
                  </a:lnTo>
                  <a:lnTo>
                    <a:pt x="3675" y="5444"/>
                  </a:lnTo>
                  <a:lnTo>
                    <a:pt x="3858" y="5421"/>
                  </a:lnTo>
                  <a:lnTo>
                    <a:pt x="3961" y="5296"/>
                  </a:lnTo>
                  <a:close/>
                  <a:moveTo>
                    <a:pt x="4098" y="4931"/>
                  </a:moveTo>
                  <a:lnTo>
                    <a:pt x="4041" y="4896"/>
                  </a:lnTo>
                  <a:lnTo>
                    <a:pt x="3984" y="4931"/>
                  </a:lnTo>
                  <a:lnTo>
                    <a:pt x="3995" y="4976"/>
                  </a:lnTo>
                  <a:close/>
                  <a:moveTo>
                    <a:pt x="4098" y="4109"/>
                  </a:moveTo>
                  <a:lnTo>
                    <a:pt x="4041" y="4075"/>
                  </a:lnTo>
                  <a:lnTo>
                    <a:pt x="3995" y="4155"/>
                  </a:lnTo>
                  <a:lnTo>
                    <a:pt x="4041" y="4166"/>
                  </a:lnTo>
                  <a:lnTo>
                    <a:pt x="4143" y="4155"/>
                  </a:lnTo>
                  <a:lnTo>
                    <a:pt x="4212" y="4166"/>
                  </a:lnTo>
                  <a:lnTo>
                    <a:pt x="4280" y="4223"/>
                  </a:lnTo>
                  <a:lnTo>
                    <a:pt x="4326" y="4189"/>
                  </a:lnTo>
                  <a:lnTo>
                    <a:pt x="4315" y="4177"/>
                  </a:lnTo>
                  <a:lnTo>
                    <a:pt x="4257" y="4132"/>
                  </a:lnTo>
                  <a:lnTo>
                    <a:pt x="4166" y="4120"/>
                  </a:lnTo>
                  <a:lnTo>
                    <a:pt x="4143" y="4120"/>
                  </a:lnTo>
                  <a:close/>
                  <a:moveTo>
                    <a:pt x="3150" y="4292"/>
                  </a:moveTo>
                  <a:lnTo>
                    <a:pt x="3253" y="4212"/>
                  </a:lnTo>
                  <a:lnTo>
                    <a:pt x="3356" y="4166"/>
                  </a:lnTo>
                  <a:lnTo>
                    <a:pt x="3481" y="4006"/>
                  </a:lnTo>
                  <a:lnTo>
                    <a:pt x="3470" y="3881"/>
                  </a:lnTo>
                  <a:lnTo>
                    <a:pt x="3504" y="3824"/>
                  </a:lnTo>
                  <a:lnTo>
                    <a:pt x="3413" y="3835"/>
                  </a:lnTo>
                  <a:lnTo>
                    <a:pt x="3402" y="3881"/>
                  </a:lnTo>
                  <a:lnTo>
                    <a:pt x="3379" y="3926"/>
                  </a:lnTo>
                  <a:lnTo>
                    <a:pt x="3424" y="3983"/>
                  </a:lnTo>
                  <a:lnTo>
                    <a:pt x="3424" y="4006"/>
                  </a:lnTo>
                  <a:lnTo>
                    <a:pt x="3402" y="4063"/>
                  </a:lnTo>
                  <a:lnTo>
                    <a:pt x="3356" y="4075"/>
                  </a:lnTo>
                  <a:lnTo>
                    <a:pt x="3344" y="4109"/>
                  </a:lnTo>
                  <a:lnTo>
                    <a:pt x="3299" y="4120"/>
                  </a:lnTo>
                  <a:lnTo>
                    <a:pt x="3242" y="4189"/>
                  </a:lnTo>
                  <a:lnTo>
                    <a:pt x="3128" y="4280"/>
                  </a:lnTo>
                  <a:lnTo>
                    <a:pt x="3093" y="4326"/>
                  </a:lnTo>
                  <a:close/>
                  <a:moveTo>
                    <a:pt x="3322" y="3835"/>
                  </a:moveTo>
                  <a:lnTo>
                    <a:pt x="3242" y="3812"/>
                  </a:lnTo>
                  <a:lnTo>
                    <a:pt x="3208" y="3755"/>
                  </a:lnTo>
                  <a:lnTo>
                    <a:pt x="3150" y="3732"/>
                  </a:lnTo>
                  <a:lnTo>
                    <a:pt x="3139" y="3767"/>
                  </a:lnTo>
                  <a:lnTo>
                    <a:pt x="3139" y="3789"/>
                  </a:lnTo>
                  <a:lnTo>
                    <a:pt x="3150" y="3846"/>
                  </a:lnTo>
                  <a:lnTo>
                    <a:pt x="3185" y="3835"/>
                  </a:lnTo>
                  <a:lnTo>
                    <a:pt x="3299" y="3892"/>
                  </a:lnTo>
                  <a:lnTo>
                    <a:pt x="3356" y="3846"/>
                  </a:lnTo>
                  <a:close/>
                  <a:moveTo>
                    <a:pt x="2740" y="3675"/>
                  </a:moveTo>
                  <a:lnTo>
                    <a:pt x="2740" y="3584"/>
                  </a:lnTo>
                  <a:lnTo>
                    <a:pt x="2683" y="3504"/>
                  </a:lnTo>
                  <a:lnTo>
                    <a:pt x="2603" y="3447"/>
                  </a:lnTo>
                  <a:lnTo>
                    <a:pt x="2580" y="3276"/>
                  </a:lnTo>
                  <a:lnTo>
                    <a:pt x="2546" y="3185"/>
                  </a:lnTo>
                  <a:lnTo>
                    <a:pt x="2511" y="3093"/>
                  </a:lnTo>
                  <a:lnTo>
                    <a:pt x="2454" y="2979"/>
                  </a:lnTo>
                  <a:lnTo>
                    <a:pt x="2454" y="3048"/>
                  </a:lnTo>
                  <a:lnTo>
                    <a:pt x="2466" y="3070"/>
                  </a:lnTo>
                  <a:lnTo>
                    <a:pt x="2489" y="3150"/>
                  </a:lnTo>
                  <a:lnTo>
                    <a:pt x="2546" y="3276"/>
                  </a:lnTo>
                  <a:lnTo>
                    <a:pt x="2557" y="3333"/>
                  </a:lnTo>
                  <a:lnTo>
                    <a:pt x="2546" y="3390"/>
                  </a:lnTo>
                  <a:lnTo>
                    <a:pt x="2489" y="3413"/>
                  </a:lnTo>
                  <a:lnTo>
                    <a:pt x="2466" y="3436"/>
                  </a:lnTo>
                  <a:lnTo>
                    <a:pt x="2546" y="3481"/>
                  </a:lnTo>
                  <a:lnTo>
                    <a:pt x="2660" y="3527"/>
                  </a:lnTo>
                  <a:lnTo>
                    <a:pt x="2728" y="3710"/>
                  </a:lnTo>
                  <a:close/>
                  <a:moveTo>
                    <a:pt x="2158" y="3185"/>
                  </a:moveTo>
                  <a:lnTo>
                    <a:pt x="2089" y="3139"/>
                  </a:lnTo>
                  <a:lnTo>
                    <a:pt x="2055" y="3093"/>
                  </a:lnTo>
                  <a:lnTo>
                    <a:pt x="1952" y="2991"/>
                  </a:lnTo>
                  <a:lnTo>
                    <a:pt x="1918" y="2979"/>
                  </a:lnTo>
                  <a:lnTo>
                    <a:pt x="1884" y="3036"/>
                  </a:lnTo>
                  <a:lnTo>
                    <a:pt x="1941" y="3048"/>
                  </a:lnTo>
                  <a:lnTo>
                    <a:pt x="2066" y="3150"/>
                  </a:lnTo>
                  <a:lnTo>
                    <a:pt x="2123" y="3173"/>
                  </a:lnTo>
                  <a:close/>
                  <a:moveTo>
                    <a:pt x="3196" y="2614"/>
                  </a:moveTo>
                  <a:lnTo>
                    <a:pt x="3185" y="2568"/>
                  </a:lnTo>
                  <a:lnTo>
                    <a:pt x="3173" y="2568"/>
                  </a:lnTo>
                  <a:lnTo>
                    <a:pt x="3128" y="2580"/>
                  </a:lnTo>
                  <a:lnTo>
                    <a:pt x="3082" y="2705"/>
                  </a:lnTo>
                  <a:lnTo>
                    <a:pt x="3128" y="2705"/>
                  </a:lnTo>
                  <a:close/>
                  <a:moveTo>
                    <a:pt x="685" y="2454"/>
                  </a:moveTo>
                  <a:lnTo>
                    <a:pt x="663" y="2409"/>
                  </a:lnTo>
                  <a:lnTo>
                    <a:pt x="617" y="2431"/>
                  </a:lnTo>
                  <a:lnTo>
                    <a:pt x="549" y="2431"/>
                  </a:lnTo>
                  <a:lnTo>
                    <a:pt x="514" y="2454"/>
                  </a:lnTo>
                  <a:lnTo>
                    <a:pt x="457" y="2454"/>
                  </a:lnTo>
                  <a:lnTo>
                    <a:pt x="412" y="2477"/>
                  </a:lnTo>
                  <a:lnTo>
                    <a:pt x="469" y="2591"/>
                  </a:lnTo>
                  <a:lnTo>
                    <a:pt x="514" y="2637"/>
                  </a:lnTo>
                  <a:lnTo>
                    <a:pt x="526" y="2785"/>
                  </a:lnTo>
                  <a:lnTo>
                    <a:pt x="560" y="2797"/>
                  </a:lnTo>
                  <a:lnTo>
                    <a:pt x="549" y="2899"/>
                  </a:lnTo>
                  <a:lnTo>
                    <a:pt x="697" y="2911"/>
                  </a:lnTo>
                  <a:lnTo>
                    <a:pt x="754" y="2797"/>
                  </a:lnTo>
                  <a:lnTo>
                    <a:pt x="754" y="2751"/>
                  </a:lnTo>
                  <a:lnTo>
                    <a:pt x="754" y="2740"/>
                  </a:lnTo>
                  <a:lnTo>
                    <a:pt x="754" y="2705"/>
                  </a:lnTo>
                  <a:lnTo>
                    <a:pt x="754" y="2682"/>
                  </a:lnTo>
                  <a:lnTo>
                    <a:pt x="754" y="2557"/>
                  </a:lnTo>
                  <a:lnTo>
                    <a:pt x="720" y="2477"/>
                  </a:lnTo>
                  <a:lnTo>
                    <a:pt x="663" y="2568"/>
                  </a:lnTo>
                  <a:lnTo>
                    <a:pt x="606" y="2523"/>
                  </a:lnTo>
                  <a:lnTo>
                    <a:pt x="685" y="2466"/>
                  </a:lnTo>
                  <a:close/>
                  <a:moveTo>
                    <a:pt x="2523" y="2500"/>
                  </a:moveTo>
                  <a:lnTo>
                    <a:pt x="2386" y="2294"/>
                  </a:lnTo>
                  <a:lnTo>
                    <a:pt x="2386" y="2272"/>
                  </a:lnTo>
                  <a:lnTo>
                    <a:pt x="2317" y="2055"/>
                  </a:lnTo>
                  <a:lnTo>
                    <a:pt x="2272" y="2043"/>
                  </a:lnTo>
                  <a:lnTo>
                    <a:pt x="2260" y="2055"/>
                  </a:lnTo>
                  <a:lnTo>
                    <a:pt x="2238" y="2078"/>
                  </a:lnTo>
                  <a:lnTo>
                    <a:pt x="2295" y="2135"/>
                  </a:lnTo>
                  <a:lnTo>
                    <a:pt x="2295" y="2192"/>
                  </a:lnTo>
                  <a:lnTo>
                    <a:pt x="2340" y="2226"/>
                  </a:lnTo>
                  <a:lnTo>
                    <a:pt x="2397" y="2386"/>
                  </a:lnTo>
                  <a:lnTo>
                    <a:pt x="2454" y="2431"/>
                  </a:lnTo>
                  <a:lnTo>
                    <a:pt x="2443" y="2477"/>
                  </a:lnTo>
                  <a:lnTo>
                    <a:pt x="2386" y="2523"/>
                  </a:lnTo>
                  <a:lnTo>
                    <a:pt x="2374" y="2557"/>
                  </a:lnTo>
                  <a:lnTo>
                    <a:pt x="2386" y="2557"/>
                  </a:lnTo>
                  <a:lnTo>
                    <a:pt x="2466" y="2534"/>
                  </a:lnTo>
                  <a:lnTo>
                    <a:pt x="2523" y="2534"/>
                  </a:lnTo>
                  <a:close/>
                  <a:moveTo>
                    <a:pt x="1028" y="1758"/>
                  </a:moveTo>
                  <a:lnTo>
                    <a:pt x="1096" y="1724"/>
                  </a:lnTo>
                  <a:lnTo>
                    <a:pt x="1096" y="1724"/>
                  </a:lnTo>
                  <a:lnTo>
                    <a:pt x="1062" y="1701"/>
                  </a:lnTo>
                  <a:lnTo>
                    <a:pt x="959" y="1701"/>
                  </a:lnTo>
                  <a:lnTo>
                    <a:pt x="902" y="1712"/>
                  </a:lnTo>
                  <a:lnTo>
                    <a:pt x="868" y="1735"/>
                  </a:lnTo>
                  <a:lnTo>
                    <a:pt x="891" y="1758"/>
                  </a:lnTo>
                  <a:lnTo>
                    <a:pt x="948" y="1769"/>
                  </a:lnTo>
                  <a:close/>
                  <a:moveTo>
                    <a:pt x="685" y="2043"/>
                  </a:moveTo>
                  <a:lnTo>
                    <a:pt x="617" y="1952"/>
                  </a:lnTo>
                  <a:lnTo>
                    <a:pt x="571" y="1827"/>
                  </a:lnTo>
                  <a:lnTo>
                    <a:pt x="549" y="1769"/>
                  </a:lnTo>
                  <a:lnTo>
                    <a:pt x="560" y="1701"/>
                  </a:lnTo>
                  <a:lnTo>
                    <a:pt x="514" y="1644"/>
                  </a:lnTo>
                  <a:lnTo>
                    <a:pt x="434" y="1587"/>
                  </a:lnTo>
                  <a:lnTo>
                    <a:pt x="389" y="1598"/>
                  </a:lnTo>
                  <a:lnTo>
                    <a:pt x="400" y="1758"/>
                  </a:lnTo>
                  <a:lnTo>
                    <a:pt x="377" y="1838"/>
                  </a:lnTo>
                  <a:lnTo>
                    <a:pt x="263" y="1998"/>
                  </a:lnTo>
                  <a:lnTo>
                    <a:pt x="275" y="2055"/>
                  </a:lnTo>
                  <a:lnTo>
                    <a:pt x="275" y="2055"/>
                  </a:lnTo>
                  <a:lnTo>
                    <a:pt x="286" y="2078"/>
                  </a:lnTo>
                  <a:lnTo>
                    <a:pt x="218" y="2135"/>
                  </a:lnTo>
                  <a:lnTo>
                    <a:pt x="218" y="2100"/>
                  </a:lnTo>
                  <a:lnTo>
                    <a:pt x="138" y="2112"/>
                  </a:lnTo>
                  <a:lnTo>
                    <a:pt x="172" y="2180"/>
                  </a:lnTo>
                  <a:lnTo>
                    <a:pt x="263" y="2237"/>
                  </a:lnTo>
                  <a:lnTo>
                    <a:pt x="297" y="2249"/>
                  </a:lnTo>
                  <a:lnTo>
                    <a:pt x="343" y="2226"/>
                  </a:lnTo>
                  <a:lnTo>
                    <a:pt x="343" y="2294"/>
                  </a:lnTo>
                  <a:lnTo>
                    <a:pt x="389" y="2351"/>
                  </a:lnTo>
                  <a:lnTo>
                    <a:pt x="400" y="2409"/>
                  </a:lnTo>
                  <a:lnTo>
                    <a:pt x="446" y="2363"/>
                  </a:lnTo>
                  <a:lnTo>
                    <a:pt x="526" y="2340"/>
                  </a:lnTo>
                  <a:lnTo>
                    <a:pt x="560" y="2306"/>
                  </a:lnTo>
                  <a:lnTo>
                    <a:pt x="663" y="2249"/>
                  </a:lnTo>
                  <a:lnTo>
                    <a:pt x="663" y="2226"/>
                  </a:lnTo>
                  <a:lnTo>
                    <a:pt x="674" y="2135"/>
                  </a:lnTo>
                  <a:close/>
                  <a:moveTo>
                    <a:pt x="1644" y="1324"/>
                  </a:moveTo>
                  <a:lnTo>
                    <a:pt x="1598" y="1256"/>
                  </a:lnTo>
                  <a:lnTo>
                    <a:pt x="1587" y="1267"/>
                  </a:lnTo>
                  <a:lnTo>
                    <a:pt x="1576" y="1324"/>
                  </a:lnTo>
                  <a:lnTo>
                    <a:pt x="1530" y="1381"/>
                  </a:lnTo>
                  <a:lnTo>
                    <a:pt x="1598" y="1370"/>
                  </a:lnTo>
                  <a:lnTo>
                    <a:pt x="1655" y="1381"/>
                  </a:lnTo>
                  <a:lnTo>
                    <a:pt x="1747" y="1450"/>
                  </a:lnTo>
                  <a:lnTo>
                    <a:pt x="1849" y="1484"/>
                  </a:lnTo>
                  <a:lnTo>
                    <a:pt x="1884" y="1564"/>
                  </a:lnTo>
                  <a:lnTo>
                    <a:pt x="1975" y="1655"/>
                  </a:lnTo>
                  <a:lnTo>
                    <a:pt x="1975" y="1735"/>
                  </a:lnTo>
                  <a:lnTo>
                    <a:pt x="1918" y="1827"/>
                  </a:lnTo>
                  <a:lnTo>
                    <a:pt x="1895" y="1929"/>
                  </a:lnTo>
                  <a:lnTo>
                    <a:pt x="1815" y="1941"/>
                  </a:lnTo>
                  <a:lnTo>
                    <a:pt x="1827" y="1952"/>
                  </a:lnTo>
                  <a:lnTo>
                    <a:pt x="1872" y="1998"/>
                  </a:lnTo>
                  <a:lnTo>
                    <a:pt x="1884" y="2055"/>
                  </a:lnTo>
                  <a:lnTo>
                    <a:pt x="1918" y="2078"/>
                  </a:lnTo>
                  <a:lnTo>
                    <a:pt x="1918" y="1986"/>
                  </a:lnTo>
                  <a:lnTo>
                    <a:pt x="1952" y="1872"/>
                  </a:lnTo>
                  <a:lnTo>
                    <a:pt x="2009" y="1678"/>
                  </a:lnTo>
                  <a:lnTo>
                    <a:pt x="1998" y="1644"/>
                  </a:lnTo>
                  <a:lnTo>
                    <a:pt x="1952" y="1598"/>
                  </a:lnTo>
                  <a:lnTo>
                    <a:pt x="1861" y="1473"/>
                  </a:lnTo>
                  <a:lnTo>
                    <a:pt x="1758" y="1427"/>
                  </a:lnTo>
                  <a:close/>
                  <a:moveTo>
                    <a:pt x="389" y="195"/>
                  </a:moveTo>
                  <a:lnTo>
                    <a:pt x="320" y="138"/>
                  </a:lnTo>
                  <a:lnTo>
                    <a:pt x="286" y="195"/>
                  </a:lnTo>
                  <a:lnTo>
                    <a:pt x="286" y="217"/>
                  </a:lnTo>
                  <a:lnTo>
                    <a:pt x="275" y="252"/>
                  </a:lnTo>
                  <a:lnTo>
                    <a:pt x="206" y="309"/>
                  </a:lnTo>
                  <a:lnTo>
                    <a:pt x="126" y="332"/>
                  </a:lnTo>
                  <a:lnTo>
                    <a:pt x="35" y="240"/>
                  </a:lnTo>
                  <a:lnTo>
                    <a:pt x="1" y="229"/>
                  </a:lnTo>
                  <a:lnTo>
                    <a:pt x="115" y="389"/>
                  </a:lnTo>
                  <a:lnTo>
                    <a:pt x="160" y="400"/>
                  </a:lnTo>
                  <a:lnTo>
                    <a:pt x="218" y="400"/>
                  </a:lnTo>
                  <a:lnTo>
                    <a:pt x="343" y="354"/>
                  </a:lnTo>
                  <a:lnTo>
                    <a:pt x="571" y="286"/>
                  </a:lnTo>
                  <a:lnTo>
                    <a:pt x="811" y="252"/>
                  </a:lnTo>
                  <a:lnTo>
                    <a:pt x="834" y="229"/>
                  </a:lnTo>
                  <a:lnTo>
                    <a:pt x="811" y="183"/>
                  </a:lnTo>
                  <a:lnTo>
                    <a:pt x="697" y="217"/>
                  </a:lnTo>
                  <a:lnTo>
                    <a:pt x="560" y="195"/>
                  </a:lnTo>
                  <a:lnTo>
                    <a:pt x="526" y="229"/>
                  </a:lnTo>
                  <a:lnTo>
                    <a:pt x="469" y="229"/>
                  </a:lnTo>
                  <a:close/>
                  <a:moveTo>
                    <a:pt x="1256" y="936"/>
                  </a:moveTo>
                  <a:lnTo>
                    <a:pt x="1290" y="902"/>
                  </a:lnTo>
                  <a:lnTo>
                    <a:pt x="1347" y="640"/>
                  </a:lnTo>
                  <a:lnTo>
                    <a:pt x="1461" y="560"/>
                  </a:lnTo>
                  <a:lnTo>
                    <a:pt x="1473" y="389"/>
                  </a:lnTo>
                  <a:lnTo>
                    <a:pt x="1404" y="309"/>
                  </a:lnTo>
                  <a:lnTo>
                    <a:pt x="1347" y="286"/>
                  </a:lnTo>
                  <a:lnTo>
                    <a:pt x="1325" y="252"/>
                  </a:lnTo>
                  <a:lnTo>
                    <a:pt x="1347" y="229"/>
                  </a:lnTo>
                  <a:lnTo>
                    <a:pt x="1313" y="217"/>
                  </a:lnTo>
                  <a:lnTo>
                    <a:pt x="1279" y="183"/>
                  </a:lnTo>
                  <a:lnTo>
                    <a:pt x="1222" y="103"/>
                  </a:lnTo>
                  <a:lnTo>
                    <a:pt x="1165" y="46"/>
                  </a:lnTo>
                  <a:lnTo>
                    <a:pt x="1062" y="23"/>
                  </a:lnTo>
                  <a:lnTo>
                    <a:pt x="971" y="12"/>
                  </a:lnTo>
                  <a:lnTo>
                    <a:pt x="914" y="1"/>
                  </a:lnTo>
                  <a:lnTo>
                    <a:pt x="845" y="35"/>
                  </a:lnTo>
                  <a:lnTo>
                    <a:pt x="959" y="35"/>
                  </a:lnTo>
                  <a:lnTo>
                    <a:pt x="1176" y="80"/>
                  </a:lnTo>
                  <a:lnTo>
                    <a:pt x="1279" y="297"/>
                  </a:lnTo>
                  <a:lnTo>
                    <a:pt x="1347" y="354"/>
                  </a:lnTo>
                  <a:lnTo>
                    <a:pt x="1359" y="411"/>
                  </a:lnTo>
                  <a:lnTo>
                    <a:pt x="1325" y="468"/>
                  </a:lnTo>
                  <a:lnTo>
                    <a:pt x="1325" y="526"/>
                  </a:lnTo>
                  <a:lnTo>
                    <a:pt x="1290" y="594"/>
                  </a:lnTo>
                  <a:lnTo>
                    <a:pt x="1279" y="708"/>
                  </a:lnTo>
                  <a:lnTo>
                    <a:pt x="1233" y="765"/>
                  </a:lnTo>
                  <a:lnTo>
                    <a:pt x="1131" y="834"/>
                  </a:lnTo>
                  <a:lnTo>
                    <a:pt x="1188" y="868"/>
                  </a:lnTo>
                  <a:lnTo>
                    <a:pt x="1233" y="948"/>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03" name="Google Shape;1503;p37"/>
            <p:cNvSpPr/>
            <p:nvPr/>
          </p:nvSpPr>
          <p:spPr>
            <a:xfrm>
              <a:off x="2482900" y="2377725"/>
              <a:ext cx="4300" cy="2900"/>
            </a:xfrm>
            <a:custGeom>
              <a:rect b="b" l="l" r="r" t="t"/>
              <a:pathLst>
                <a:path extrusionOk="0" h="116" w="172">
                  <a:moveTo>
                    <a:pt x="114" y="81"/>
                  </a:moveTo>
                  <a:lnTo>
                    <a:pt x="171" y="1"/>
                  </a:lnTo>
                  <a:lnTo>
                    <a:pt x="149" y="1"/>
                  </a:lnTo>
                  <a:lnTo>
                    <a:pt x="80" y="69"/>
                  </a:lnTo>
                  <a:lnTo>
                    <a:pt x="0" y="92"/>
                  </a:lnTo>
                  <a:lnTo>
                    <a:pt x="12" y="115"/>
                  </a:lnTo>
                  <a:lnTo>
                    <a:pt x="23" y="115"/>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04" name="Google Shape;1504;p37"/>
            <p:cNvSpPr/>
            <p:nvPr/>
          </p:nvSpPr>
          <p:spPr>
            <a:xfrm>
              <a:off x="2535100" y="2809975"/>
              <a:ext cx="4300" cy="6025"/>
            </a:xfrm>
            <a:custGeom>
              <a:rect b="b" l="l" r="r" t="t"/>
              <a:pathLst>
                <a:path extrusionOk="0" h="241" w="172">
                  <a:moveTo>
                    <a:pt x="115" y="206"/>
                  </a:moveTo>
                  <a:lnTo>
                    <a:pt x="172" y="149"/>
                  </a:lnTo>
                  <a:lnTo>
                    <a:pt x="138" y="114"/>
                  </a:lnTo>
                  <a:lnTo>
                    <a:pt x="46" y="0"/>
                  </a:lnTo>
                  <a:lnTo>
                    <a:pt x="1" y="12"/>
                  </a:lnTo>
                  <a:lnTo>
                    <a:pt x="1" y="149"/>
                  </a:lnTo>
                  <a:lnTo>
                    <a:pt x="23" y="194"/>
                  </a:lnTo>
                  <a:lnTo>
                    <a:pt x="92" y="240"/>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05" name="Google Shape;1505;p37"/>
            <p:cNvSpPr/>
            <p:nvPr/>
          </p:nvSpPr>
          <p:spPr>
            <a:xfrm>
              <a:off x="4582175" y="3370025"/>
              <a:ext cx="25700" cy="22850"/>
            </a:xfrm>
            <a:custGeom>
              <a:rect b="b" l="l" r="r" t="t"/>
              <a:pathLst>
                <a:path extrusionOk="0" h="914" w="1028">
                  <a:moveTo>
                    <a:pt x="434" y="856"/>
                  </a:moveTo>
                  <a:lnTo>
                    <a:pt x="377" y="799"/>
                  </a:lnTo>
                  <a:lnTo>
                    <a:pt x="320" y="799"/>
                  </a:lnTo>
                  <a:lnTo>
                    <a:pt x="320" y="834"/>
                  </a:lnTo>
                  <a:lnTo>
                    <a:pt x="331" y="891"/>
                  </a:lnTo>
                  <a:lnTo>
                    <a:pt x="491" y="913"/>
                  </a:lnTo>
                  <a:close/>
                  <a:moveTo>
                    <a:pt x="993" y="651"/>
                  </a:moveTo>
                  <a:lnTo>
                    <a:pt x="970" y="651"/>
                  </a:lnTo>
                  <a:lnTo>
                    <a:pt x="947" y="662"/>
                  </a:lnTo>
                  <a:lnTo>
                    <a:pt x="936" y="685"/>
                  </a:lnTo>
                  <a:lnTo>
                    <a:pt x="913" y="731"/>
                  </a:lnTo>
                  <a:lnTo>
                    <a:pt x="879" y="731"/>
                  </a:lnTo>
                  <a:lnTo>
                    <a:pt x="845" y="731"/>
                  </a:lnTo>
                  <a:lnTo>
                    <a:pt x="788" y="731"/>
                  </a:lnTo>
                  <a:lnTo>
                    <a:pt x="902" y="799"/>
                  </a:lnTo>
                  <a:lnTo>
                    <a:pt x="970" y="879"/>
                  </a:lnTo>
                  <a:lnTo>
                    <a:pt x="1004" y="902"/>
                  </a:lnTo>
                  <a:lnTo>
                    <a:pt x="1016" y="879"/>
                  </a:lnTo>
                  <a:lnTo>
                    <a:pt x="1027" y="777"/>
                  </a:lnTo>
                  <a:close/>
                  <a:moveTo>
                    <a:pt x="194" y="491"/>
                  </a:moveTo>
                  <a:lnTo>
                    <a:pt x="217" y="446"/>
                  </a:lnTo>
                  <a:lnTo>
                    <a:pt x="194" y="343"/>
                  </a:lnTo>
                  <a:lnTo>
                    <a:pt x="137" y="229"/>
                  </a:lnTo>
                  <a:lnTo>
                    <a:pt x="148" y="35"/>
                  </a:lnTo>
                  <a:lnTo>
                    <a:pt x="114" y="0"/>
                  </a:lnTo>
                  <a:lnTo>
                    <a:pt x="69" y="0"/>
                  </a:lnTo>
                  <a:lnTo>
                    <a:pt x="57" y="23"/>
                  </a:lnTo>
                  <a:lnTo>
                    <a:pt x="46" y="58"/>
                  </a:lnTo>
                  <a:lnTo>
                    <a:pt x="0" y="343"/>
                  </a:lnTo>
                  <a:lnTo>
                    <a:pt x="57" y="434"/>
                  </a:lnTo>
                  <a:lnTo>
                    <a:pt x="103" y="446"/>
                  </a:lnTo>
                  <a:lnTo>
                    <a:pt x="171" y="503"/>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06" name="Google Shape;1506;p37"/>
            <p:cNvSpPr/>
            <p:nvPr/>
          </p:nvSpPr>
          <p:spPr>
            <a:xfrm>
              <a:off x="3219825" y="2722100"/>
              <a:ext cx="52250" cy="53950"/>
            </a:xfrm>
            <a:custGeom>
              <a:rect b="b" l="l" r="r" t="t"/>
              <a:pathLst>
                <a:path extrusionOk="0" h="2158" w="2090">
                  <a:moveTo>
                    <a:pt x="765" y="2112"/>
                  </a:moveTo>
                  <a:lnTo>
                    <a:pt x="777" y="2055"/>
                  </a:lnTo>
                  <a:lnTo>
                    <a:pt x="743" y="1975"/>
                  </a:lnTo>
                  <a:lnTo>
                    <a:pt x="708" y="1952"/>
                  </a:lnTo>
                  <a:lnTo>
                    <a:pt x="617" y="2009"/>
                  </a:lnTo>
                  <a:lnTo>
                    <a:pt x="606" y="2055"/>
                  </a:lnTo>
                  <a:lnTo>
                    <a:pt x="617" y="2100"/>
                  </a:lnTo>
                  <a:lnTo>
                    <a:pt x="663" y="2146"/>
                  </a:lnTo>
                  <a:lnTo>
                    <a:pt x="697" y="2157"/>
                  </a:lnTo>
                  <a:close/>
                  <a:moveTo>
                    <a:pt x="1656" y="1872"/>
                  </a:moveTo>
                  <a:lnTo>
                    <a:pt x="1713" y="1838"/>
                  </a:lnTo>
                  <a:lnTo>
                    <a:pt x="1713" y="1746"/>
                  </a:lnTo>
                  <a:lnTo>
                    <a:pt x="1701" y="1701"/>
                  </a:lnTo>
                  <a:lnTo>
                    <a:pt x="1644" y="1701"/>
                  </a:lnTo>
                  <a:lnTo>
                    <a:pt x="1610" y="1758"/>
                  </a:lnTo>
                  <a:lnTo>
                    <a:pt x="1610" y="1769"/>
                  </a:lnTo>
                  <a:lnTo>
                    <a:pt x="1610" y="1826"/>
                  </a:lnTo>
                  <a:lnTo>
                    <a:pt x="1644" y="1872"/>
                  </a:lnTo>
                  <a:close/>
                  <a:moveTo>
                    <a:pt x="1462" y="1986"/>
                  </a:moveTo>
                  <a:lnTo>
                    <a:pt x="1393" y="1861"/>
                  </a:lnTo>
                  <a:lnTo>
                    <a:pt x="1348" y="1838"/>
                  </a:lnTo>
                  <a:lnTo>
                    <a:pt x="1256" y="1746"/>
                  </a:lnTo>
                  <a:lnTo>
                    <a:pt x="1256" y="1701"/>
                  </a:lnTo>
                  <a:lnTo>
                    <a:pt x="1222" y="1689"/>
                  </a:lnTo>
                  <a:lnTo>
                    <a:pt x="1222" y="1712"/>
                  </a:lnTo>
                  <a:lnTo>
                    <a:pt x="1222" y="1769"/>
                  </a:lnTo>
                  <a:lnTo>
                    <a:pt x="1188" y="1838"/>
                  </a:lnTo>
                  <a:lnTo>
                    <a:pt x="1188" y="1918"/>
                  </a:lnTo>
                  <a:lnTo>
                    <a:pt x="1245" y="2032"/>
                  </a:lnTo>
                  <a:lnTo>
                    <a:pt x="1302" y="2055"/>
                  </a:lnTo>
                  <a:lnTo>
                    <a:pt x="1405" y="2066"/>
                  </a:lnTo>
                  <a:close/>
                  <a:moveTo>
                    <a:pt x="1907" y="868"/>
                  </a:moveTo>
                  <a:lnTo>
                    <a:pt x="1907" y="948"/>
                  </a:lnTo>
                  <a:lnTo>
                    <a:pt x="1861" y="1039"/>
                  </a:lnTo>
                  <a:lnTo>
                    <a:pt x="1930" y="1085"/>
                  </a:lnTo>
                  <a:lnTo>
                    <a:pt x="1975" y="1096"/>
                  </a:lnTo>
                  <a:lnTo>
                    <a:pt x="2055" y="1039"/>
                  </a:lnTo>
                  <a:lnTo>
                    <a:pt x="2089" y="970"/>
                  </a:lnTo>
                  <a:lnTo>
                    <a:pt x="2078" y="925"/>
                  </a:lnTo>
                  <a:lnTo>
                    <a:pt x="2032" y="891"/>
                  </a:lnTo>
                  <a:lnTo>
                    <a:pt x="1987" y="868"/>
                  </a:lnTo>
                  <a:lnTo>
                    <a:pt x="1975" y="891"/>
                  </a:lnTo>
                  <a:close/>
                  <a:moveTo>
                    <a:pt x="994" y="514"/>
                  </a:moveTo>
                  <a:lnTo>
                    <a:pt x="845" y="503"/>
                  </a:lnTo>
                  <a:lnTo>
                    <a:pt x="765" y="468"/>
                  </a:lnTo>
                  <a:lnTo>
                    <a:pt x="743" y="468"/>
                  </a:lnTo>
                  <a:lnTo>
                    <a:pt x="743" y="514"/>
                  </a:lnTo>
                  <a:lnTo>
                    <a:pt x="800" y="628"/>
                  </a:lnTo>
                  <a:lnTo>
                    <a:pt x="834" y="560"/>
                  </a:lnTo>
                  <a:lnTo>
                    <a:pt x="857" y="548"/>
                  </a:lnTo>
                  <a:lnTo>
                    <a:pt x="971" y="571"/>
                  </a:lnTo>
                  <a:lnTo>
                    <a:pt x="1028" y="560"/>
                  </a:lnTo>
                  <a:lnTo>
                    <a:pt x="1017" y="548"/>
                  </a:lnTo>
                  <a:close/>
                  <a:moveTo>
                    <a:pt x="1941" y="491"/>
                  </a:moveTo>
                  <a:lnTo>
                    <a:pt x="1930" y="411"/>
                  </a:lnTo>
                  <a:lnTo>
                    <a:pt x="1930" y="320"/>
                  </a:lnTo>
                  <a:lnTo>
                    <a:pt x="1907" y="320"/>
                  </a:lnTo>
                  <a:lnTo>
                    <a:pt x="1861" y="343"/>
                  </a:lnTo>
                  <a:lnTo>
                    <a:pt x="1872" y="446"/>
                  </a:lnTo>
                  <a:lnTo>
                    <a:pt x="1884" y="457"/>
                  </a:lnTo>
                  <a:lnTo>
                    <a:pt x="1918" y="525"/>
                  </a:lnTo>
                  <a:close/>
                  <a:moveTo>
                    <a:pt x="366" y="343"/>
                  </a:moveTo>
                  <a:lnTo>
                    <a:pt x="366" y="320"/>
                  </a:lnTo>
                  <a:lnTo>
                    <a:pt x="320" y="240"/>
                  </a:lnTo>
                  <a:lnTo>
                    <a:pt x="275" y="263"/>
                  </a:lnTo>
                  <a:lnTo>
                    <a:pt x="218" y="286"/>
                  </a:lnTo>
                  <a:lnTo>
                    <a:pt x="206" y="331"/>
                  </a:lnTo>
                  <a:lnTo>
                    <a:pt x="263" y="354"/>
                  </a:lnTo>
                  <a:lnTo>
                    <a:pt x="286" y="354"/>
                  </a:lnTo>
                  <a:close/>
                  <a:moveTo>
                    <a:pt x="149" y="217"/>
                  </a:moveTo>
                  <a:lnTo>
                    <a:pt x="263" y="126"/>
                  </a:lnTo>
                  <a:lnTo>
                    <a:pt x="286" y="92"/>
                  </a:lnTo>
                  <a:lnTo>
                    <a:pt x="263" y="12"/>
                  </a:lnTo>
                  <a:lnTo>
                    <a:pt x="195" y="0"/>
                  </a:lnTo>
                  <a:lnTo>
                    <a:pt x="24" y="92"/>
                  </a:lnTo>
                  <a:lnTo>
                    <a:pt x="1" y="115"/>
                  </a:lnTo>
                  <a:lnTo>
                    <a:pt x="24" y="160"/>
                  </a:lnTo>
                  <a:lnTo>
                    <a:pt x="35" y="229"/>
                  </a:lnTo>
                  <a:lnTo>
                    <a:pt x="58" y="240"/>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07" name="Google Shape;1507;p37"/>
            <p:cNvSpPr/>
            <p:nvPr/>
          </p:nvSpPr>
          <p:spPr>
            <a:xfrm>
              <a:off x="2116850" y="2663600"/>
              <a:ext cx="33975" cy="11150"/>
            </a:xfrm>
            <a:custGeom>
              <a:rect b="b" l="l" r="r" t="t"/>
              <a:pathLst>
                <a:path extrusionOk="0" h="446" w="1359">
                  <a:moveTo>
                    <a:pt x="35" y="389"/>
                  </a:moveTo>
                  <a:lnTo>
                    <a:pt x="12" y="343"/>
                  </a:lnTo>
                  <a:lnTo>
                    <a:pt x="0" y="355"/>
                  </a:lnTo>
                  <a:lnTo>
                    <a:pt x="0" y="446"/>
                  </a:lnTo>
                  <a:lnTo>
                    <a:pt x="69" y="446"/>
                  </a:lnTo>
                  <a:lnTo>
                    <a:pt x="103" y="446"/>
                  </a:lnTo>
                  <a:lnTo>
                    <a:pt x="137" y="412"/>
                  </a:lnTo>
                  <a:lnTo>
                    <a:pt x="229" y="412"/>
                  </a:lnTo>
                  <a:lnTo>
                    <a:pt x="217" y="389"/>
                  </a:lnTo>
                  <a:lnTo>
                    <a:pt x="103" y="378"/>
                  </a:lnTo>
                  <a:lnTo>
                    <a:pt x="92" y="389"/>
                  </a:lnTo>
                  <a:lnTo>
                    <a:pt x="57" y="400"/>
                  </a:lnTo>
                  <a:close/>
                  <a:moveTo>
                    <a:pt x="1176" y="58"/>
                  </a:moveTo>
                  <a:lnTo>
                    <a:pt x="1176" y="58"/>
                  </a:lnTo>
                  <a:lnTo>
                    <a:pt x="1153" y="47"/>
                  </a:lnTo>
                  <a:lnTo>
                    <a:pt x="1142" y="47"/>
                  </a:lnTo>
                  <a:lnTo>
                    <a:pt x="1096" y="58"/>
                  </a:lnTo>
                  <a:lnTo>
                    <a:pt x="1084" y="58"/>
                  </a:lnTo>
                  <a:lnTo>
                    <a:pt x="1073" y="58"/>
                  </a:lnTo>
                  <a:lnTo>
                    <a:pt x="1050" y="69"/>
                  </a:lnTo>
                  <a:lnTo>
                    <a:pt x="1039" y="92"/>
                  </a:lnTo>
                  <a:lnTo>
                    <a:pt x="1073" y="92"/>
                  </a:lnTo>
                  <a:lnTo>
                    <a:pt x="1130" y="58"/>
                  </a:lnTo>
                  <a:lnTo>
                    <a:pt x="1153" y="58"/>
                  </a:lnTo>
                  <a:close/>
                  <a:moveTo>
                    <a:pt x="1278" y="47"/>
                  </a:moveTo>
                  <a:lnTo>
                    <a:pt x="1358" y="12"/>
                  </a:lnTo>
                  <a:lnTo>
                    <a:pt x="1358" y="12"/>
                  </a:lnTo>
                  <a:lnTo>
                    <a:pt x="1336" y="1"/>
                  </a:lnTo>
                  <a:lnTo>
                    <a:pt x="1324" y="1"/>
                  </a:lnTo>
                  <a:lnTo>
                    <a:pt x="1313" y="12"/>
                  </a:lnTo>
                  <a:lnTo>
                    <a:pt x="1301" y="12"/>
                  </a:lnTo>
                  <a:lnTo>
                    <a:pt x="1221" y="58"/>
                  </a:lnTo>
                  <a:lnTo>
                    <a:pt x="1256" y="58"/>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08" name="Google Shape;1508;p37"/>
            <p:cNvSpPr/>
            <p:nvPr/>
          </p:nvSpPr>
          <p:spPr>
            <a:xfrm>
              <a:off x="2502300" y="2757475"/>
              <a:ext cx="4300" cy="9150"/>
            </a:xfrm>
            <a:custGeom>
              <a:rect b="b" l="l" r="r" t="t"/>
              <a:pathLst>
                <a:path extrusionOk="0" h="366" w="172">
                  <a:moveTo>
                    <a:pt x="126" y="343"/>
                  </a:moveTo>
                  <a:lnTo>
                    <a:pt x="171" y="240"/>
                  </a:lnTo>
                  <a:lnTo>
                    <a:pt x="160" y="103"/>
                  </a:lnTo>
                  <a:lnTo>
                    <a:pt x="126" y="46"/>
                  </a:lnTo>
                  <a:lnTo>
                    <a:pt x="12" y="1"/>
                  </a:lnTo>
                  <a:lnTo>
                    <a:pt x="12" y="23"/>
                  </a:lnTo>
                  <a:lnTo>
                    <a:pt x="0" y="103"/>
                  </a:lnTo>
                  <a:lnTo>
                    <a:pt x="46" y="217"/>
                  </a:lnTo>
                  <a:lnTo>
                    <a:pt x="57" y="366"/>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09" name="Google Shape;1509;p37"/>
            <p:cNvSpPr/>
            <p:nvPr/>
          </p:nvSpPr>
          <p:spPr>
            <a:xfrm>
              <a:off x="2671775" y="4270150"/>
              <a:ext cx="55925" cy="22575"/>
            </a:xfrm>
            <a:custGeom>
              <a:rect b="b" l="l" r="r" t="t"/>
              <a:pathLst>
                <a:path extrusionOk="0" h="903" w="2237">
                  <a:moveTo>
                    <a:pt x="1130" y="834"/>
                  </a:moveTo>
                  <a:lnTo>
                    <a:pt x="1118" y="788"/>
                  </a:lnTo>
                  <a:lnTo>
                    <a:pt x="1061" y="766"/>
                  </a:lnTo>
                  <a:lnTo>
                    <a:pt x="1027" y="743"/>
                  </a:lnTo>
                  <a:lnTo>
                    <a:pt x="1039" y="777"/>
                  </a:lnTo>
                  <a:lnTo>
                    <a:pt x="1061" y="823"/>
                  </a:lnTo>
                  <a:lnTo>
                    <a:pt x="1073" y="845"/>
                  </a:lnTo>
                  <a:lnTo>
                    <a:pt x="1096" y="857"/>
                  </a:lnTo>
                  <a:close/>
                  <a:moveTo>
                    <a:pt x="1917" y="651"/>
                  </a:moveTo>
                  <a:lnTo>
                    <a:pt x="1894" y="629"/>
                  </a:lnTo>
                  <a:lnTo>
                    <a:pt x="1872" y="629"/>
                  </a:lnTo>
                  <a:lnTo>
                    <a:pt x="1849" y="663"/>
                  </a:lnTo>
                  <a:lnTo>
                    <a:pt x="1883" y="708"/>
                  </a:lnTo>
                  <a:lnTo>
                    <a:pt x="1940" y="720"/>
                  </a:lnTo>
                  <a:close/>
                  <a:moveTo>
                    <a:pt x="69" y="446"/>
                  </a:moveTo>
                  <a:lnTo>
                    <a:pt x="57" y="480"/>
                  </a:lnTo>
                  <a:lnTo>
                    <a:pt x="0" y="492"/>
                  </a:lnTo>
                  <a:lnTo>
                    <a:pt x="34" y="537"/>
                  </a:lnTo>
                  <a:lnTo>
                    <a:pt x="114" y="594"/>
                  </a:lnTo>
                  <a:lnTo>
                    <a:pt x="171" y="594"/>
                  </a:lnTo>
                  <a:lnTo>
                    <a:pt x="183" y="549"/>
                  </a:lnTo>
                  <a:lnTo>
                    <a:pt x="171" y="457"/>
                  </a:lnTo>
                  <a:lnTo>
                    <a:pt x="126" y="457"/>
                  </a:lnTo>
                  <a:close/>
                  <a:moveTo>
                    <a:pt x="468" y="161"/>
                  </a:moveTo>
                  <a:lnTo>
                    <a:pt x="342" y="115"/>
                  </a:lnTo>
                  <a:lnTo>
                    <a:pt x="285" y="81"/>
                  </a:lnTo>
                  <a:lnTo>
                    <a:pt x="240" y="81"/>
                  </a:lnTo>
                  <a:lnTo>
                    <a:pt x="297" y="138"/>
                  </a:lnTo>
                  <a:lnTo>
                    <a:pt x="320" y="161"/>
                  </a:lnTo>
                  <a:lnTo>
                    <a:pt x="331" y="195"/>
                  </a:lnTo>
                  <a:lnTo>
                    <a:pt x="411" y="229"/>
                  </a:lnTo>
                  <a:lnTo>
                    <a:pt x="502" y="275"/>
                  </a:lnTo>
                  <a:lnTo>
                    <a:pt x="559" y="320"/>
                  </a:lnTo>
                  <a:lnTo>
                    <a:pt x="548" y="332"/>
                  </a:lnTo>
                  <a:lnTo>
                    <a:pt x="434" y="377"/>
                  </a:lnTo>
                  <a:lnTo>
                    <a:pt x="388" y="377"/>
                  </a:lnTo>
                  <a:lnTo>
                    <a:pt x="354" y="389"/>
                  </a:lnTo>
                  <a:lnTo>
                    <a:pt x="411" y="423"/>
                  </a:lnTo>
                  <a:lnTo>
                    <a:pt x="502" y="400"/>
                  </a:lnTo>
                  <a:lnTo>
                    <a:pt x="525" y="389"/>
                  </a:lnTo>
                  <a:lnTo>
                    <a:pt x="559" y="389"/>
                  </a:lnTo>
                  <a:lnTo>
                    <a:pt x="605" y="400"/>
                  </a:lnTo>
                  <a:lnTo>
                    <a:pt x="605" y="435"/>
                  </a:lnTo>
                  <a:lnTo>
                    <a:pt x="582" y="457"/>
                  </a:lnTo>
                  <a:lnTo>
                    <a:pt x="559" y="492"/>
                  </a:lnTo>
                  <a:lnTo>
                    <a:pt x="502" y="537"/>
                  </a:lnTo>
                  <a:lnTo>
                    <a:pt x="411" y="594"/>
                  </a:lnTo>
                  <a:lnTo>
                    <a:pt x="297" y="594"/>
                  </a:lnTo>
                  <a:lnTo>
                    <a:pt x="205" y="686"/>
                  </a:lnTo>
                  <a:lnTo>
                    <a:pt x="331" y="766"/>
                  </a:lnTo>
                  <a:lnTo>
                    <a:pt x="434" y="800"/>
                  </a:lnTo>
                  <a:lnTo>
                    <a:pt x="559" y="800"/>
                  </a:lnTo>
                  <a:lnTo>
                    <a:pt x="559" y="788"/>
                  </a:lnTo>
                  <a:lnTo>
                    <a:pt x="582" y="777"/>
                  </a:lnTo>
                  <a:lnTo>
                    <a:pt x="628" y="777"/>
                  </a:lnTo>
                  <a:lnTo>
                    <a:pt x="639" y="766"/>
                  </a:lnTo>
                  <a:lnTo>
                    <a:pt x="673" y="708"/>
                  </a:lnTo>
                  <a:lnTo>
                    <a:pt x="673" y="617"/>
                  </a:lnTo>
                  <a:lnTo>
                    <a:pt x="696" y="617"/>
                  </a:lnTo>
                  <a:lnTo>
                    <a:pt x="742" y="629"/>
                  </a:lnTo>
                  <a:lnTo>
                    <a:pt x="845" y="617"/>
                  </a:lnTo>
                  <a:lnTo>
                    <a:pt x="890" y="606"/>
                  </a:lnTo>
                  <a:lnTo>
                    <a:pt x="970" y="480"/>
                  </a:lnTo>
                  <a:lnTo>
                    <a:pt x="1027" y="366"/>
                  </a:lnTo>
                  <a:lnTo>
                    <a:pt x="1061" y="309"/>
                  </a:lnTo>
                  <a:lnTo>
                    <a:pt x="1096" y="275"/>
                  </a:lnTo>
                  <a:lnTo>
                    <a:pt x="1118" y="252"/>
                  </a:lnTo>
                  <a:lnTo>
                    <a:pt x="1130" y="206"/>
                  </a:lnTo>
                  <a:lnTo>
                    <a:pt x="1176" y="172"/>
                  </a:lnTo>
                  <a:lnTo>
                    <a:pt x="1176" y="138"/>
                  </a:lnTo>
                  <a:lnTo>
                    <a:pt x="1118" y="104"/>
                  </a:lnTo>
                  <a:lnTo>
                    <a:pt x="1073" y="81"/>
                  </a:lnTo>
                  <a:lnTo>
                    <a:pt x="1027" y="115"/>
                  </a:lnTo>
                  <a:lnTo>
                    <a:pt x="1004" y="104"/>
                  </a:lnTo>
                  <a:lnTo>
                    <a:pt x="867" y="149"/>
                  </a:lnTo>
                  <a:lnTo>
                    <a:pt x="810" y="149"/>
                  </a:lnTo>
                  <a:lnTo>
                    <a:pt x="776" y="115"/>
                  </a:lnTo>
                  <a:lnTo>
                    <a:pt x="719" y="104"/>
                  </a:lnTo>
                  <a:lnTo>
                    <a:pt x="662" y="115"/>
                  </a:lnTo>
                  <a:lnTo>
                    <a:pt x="582" y="195"/>
                  </a:lnTo>
                  <a:close/>
                  <a:moveTo>
                    <a:pt x="571" y="104"/>
                  </a:moveTo>
                  <a:lnTo>
                    <a:pt x="582" y="58"/>
                  </a:lnTo>
                  <a:lnTo>
                    <a:pt x="571" y="35"/>
                  </a:lnTo>
                  <a:lnTo>
                    <a:pt x="502" y="1"/>
                  </a:lnTo>
                  <a:lnTo>
                    <a:pt x="434" y="1"/>
                  </a:lnTo>
                  <a:lnTo>
                    <a:pt x="457" y="81"/>
                  </a:lnTo>
                  <a:lnTo>
                    <a:pt x="491" y="104"/>
                  </a:lnTo>
                  <a:close/>
                  <a:moveTo>
                    <a:pt x="1415" y="1"/>
                  </a:moveTo>
                  <a:lnTo>
                    <a:pt x="1358" y="1"/>
                  </a:lnTo>
                  <a:lnTo>
                    <a:pt x="1415" y="81"/>
                  </a:lnTo>
                  <a:lnTo>
                    <a:pt x="1301" y="195"/>
                  </a:lnTo>
                  <a:lnTo>
                    <a:pt x="1324" y="275"/>
                  </a:lnTo>
                  <a:lnTo>
                    <a:pt x="1370" y="332"/>
                  </a:lnTo>
                  <a:lnTo>
                    <a:pt x="1381" y="366"/>
                  </a:lnTo>
                  <a:lnTo>
                    <a:pt x="1370" y="377"/>
                  </a:lnTo>
                  <a:lnTo>
                    <a:pt x="1312" y="389"/>
                  </a:lnTo>
                  <a:lnTo>
                    <a:pt x="1267" y="400"/>
                  </a:lnTo>
                  <a:lnTo>
                    <a:pt x="1244" y="446"/>
                  </a:lnTo>
                  <a:lnTo>
                    <a:pt x="1118" y="571"/>
                  </a:lnTo>
                  <a:lnTo>
                    <a:pt x="1141" y="606"/>
                  </a:lnTo>
                  <a:lnTo>
                    <a:pt x="1096" y="708"/>
                  </a:lnTo>
                  <a:lnTo>
                    <a:pt x="1130" y="743"/>
                  </a:lnTo>
                  <a:lnTo>
                    <a:pt x="1244" y="845"/>
                  </a:lnTo>
                  <a:lnTo>
                    <a:pt x="1358" y="902"/>
                  </a:lnTo>
                  <a:lnTo>
                    <a:pt x="1358" y="800"/>
                  </a:lnTo>
                  <a:lnTo>
                    <a:pt x="1415" y="788"/>
                  </a:lnTo>
                  <a:lnTo>
                    <a:pt x="1472" y="823"/>
                  </a:lnTo>
                  <a:lnTo>
                    <a:pt x="1529" y="788"/>
                  </a:lnTo>
                  <a:lnTo>
                    <a:pt x="1404" y="651"/>
                  </a:lnTo>
                  <a:lnTo>
                    <a:pt x="1438" y="651"/>
                  </a:lnTo>
                  <a:lnTo>
                    <a:pt x="1803" y="720"/>
                  </a:lnTo>
                  <a:lnTo>
                    <a:pt x="1780" y="663"/>
                  </a:lnTo>
                  <a:lnTo>
                    <a:pt x="1769" y="629"/>
                  </a:lnTo>
                  <a:lnTo>
                    <a:pt x="1723" y="571"/>
                  </a:lnTo>
                  <a:lnTo>
                    <a:pt x="1940" y="514"/>
                  </a:lnTo>
                  <a:lnTo>
                    <a:pt x="2009" y="480"/>
                  </a:lnTo>
                  <a:lnTo>
                    <a:pt x="2043" y="435"/>
                  </a:lnTo>
                  <a:lnTo>
                    <a:pt x="2123" y="423"/>
                  </a:lnTo>
                  <a:lnTo>
                    <a:pt x="2237" y="377"/>
                  </a:lnTo>
                  <a:lnTo>
                    <a:pt x="2225" y="366"/>
                  </a:lnTo>
                  <a:lnTo>
                    <a:pt x="2237" y="320"/>
                  </a:lnTo>
                  <a:lnTo>
                    <a:pt x="2180" y="286"/>
                  </a:lnTo>
                  <a:lnTo>
                    <a:pt x="2111" y="275"/>
                  </a:lnTo>
                  <a:lnTo>
                    <a:pt x="2123" y="229"/>
                  </a:lnTo>
                  <a:lnTo>
                    <a:pt x="2203" y="218"/>
                  </a:lnTo>
                  <a:lnTo>
                    <a:pt x="2088" y="115"/>
                  </a:lnTo>
                  <a:lnTo>
                    <a:pt x="2043" y="104"/>
                  </a:lnTo>
                  <a:lnTo>
                    <a:pt x="1894" y="115"/>
                  </a:lnTo>
                  <a:lnTo>
                    <a:pt x="1860" y="138"/>
                  </a:lnTo>
                  <a:lnTo>
                    <a:pt x="1860" y="161"/>
                  </a:lnTo>
                  <a:lnTo>
                    <a:pt x="1872" y="206"/>
                  </a:lnTo>
                  <a:lnTo>
                    <a:pt x="1917" y="252"/>
                  </a:lnTo>
                  <a:lnTo>
                    <a:pt x="1929" y="275"/>
                  </a:lnTo>
                  <a:lnTo>
                    <a:pt x="1894" y="263"/>
                  </a:lnTo>
                  <a:lnTo>
                    <a:pt x="1746" y="206"/>
                  </a:lnTo>
                  <a:lnTo>
                    <a:pt x="1712" y="195"/>
                  </a:lnTo>
                  <a:lnTo>
                    <a:pt x="1689" y="138"/>
                  </a:lnTo>
                  <a:lnTo>
                    <a:pt x="1712" y="115"/>
                  </a:lnTo>
                  <a:lnTo>
                    <a:pt x="1758" y="138"/>
                  </a:lnTo>
                  <a:lnTo>
                    <a:pt x="1769" y="92"/>
                  </a:lnTo>
                  <a:lnTo>
                    <a:pt x="1712" y="47"/>
                  </a:lnTo>
                  <a:lnTo>
                    <a:pt x="1655" y="35"/>
                  </a:lnTo>
                  <a:lnTo>
                    <a:pt x="1529" y="47"/>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10" name="Google Shape;1510;p37"/>
            <p:cNvSpPr/>
            <p:nvPr/>
          </p:nvSpPr>
          <p:spPr>
            <a:xfrm>
              <a:off x="3605000" y="1719250"/>
              <a:ext cx="16275" cy="19425"/>
            </a:xfrm>
            <a:custGeom>
              <a:rect b="b" l="l" r="r" t="t"/>
              <a:pathLst>
                <a:path extrusionOk="0" h="777" w="651">
                  <a:moveTo>
                    <a:pt x="423" y="754"/>
                  </a:moveTo>
                  <a:lnTo>
                    <a:pt x="423" y="720"/>
                  </a:lnTo>
                  <a:lnTo>
                    <a:pt x="400" y="674"/>
                  </a:lnTo>
                  <a:lnTo>
                    <a:pt x="400" y="640"/>
                  </a:lnTo>
                  <a:lnTo>
                    <a:pt x="388" y="640"/>
                  </a:lnTo>
                  <a:lnTo>
                    <a:pt x="320" y="628"/>
                  </a:lnTo>
                  <a:lnTo>
                    <a:pt x="308" y="605"/>
                  </a:lnTo>
                  <a:lnTo>
                    <a:pt x="286" y="605"/>
                  </a:lnTo>
                  <a:lnTo>
                    <a:pt x="286" y="628"/>
                  </a:lnTo>
                  <a:lnTo>
                    <a:pt x="308" y="685"/>
                  </a:lnTo>
                  <a:lnTo>
                    <a:pt x="377" y="742"/>
                  </a:lnTo>
                  <a:lnTo>
                    <a:pt x="411" y="777"/>
                  </a:lnTo>
                  <a:lnTo>
                    <a:pt x="434" y="777"/>
                  </a:lnTo>
                  <a:close/>
                  <a:moveTo>
                    <a:pt x="491" y="457"/>
                  </a:moveTo>
                  <a:lnTo>
                    <a:pt x="491" y="446"/>
                  </a:lnTo>
                  <a:lnTo>
                    <a:pt x="457" y="411"/>
                  </a:lnTo>
                  <a:lnTo>
                    <a:pt x="388" y="389"/>
                  </a:lnTo>
                  <a:lnTo>
                    <a:pt x="354" y="377"/>
                  </a:lnTo>
                  <a:lnTo>
                    <a:pt x="331" y="389"/>
                  </a:lnTo>
                  <a:lnTo>
                    <a:pt x="331" y="411"/>
                  </a:lnTo>
                  <a:lnTo>
                    <a:pt x="343" y="434"/>
                  </a:lnTo>
                  <a:lnTo>
                    <a:pt x="400" y="446"/>
                  </a:lnTo>
                  <a:lnTo>
                    <a:pt x="457" y="491"/>
                  </a:lnTo>
                  <a:lnTo>
                    <a:pt x="468" y="491"/>
                  </a:lnTo>
                  <a:close/>
                  <a:moveTo>
                    <a:pt x="149" y="183"/>
                  </a:moveTo>
                  <a:lnTo>
                    <a:pt x="114" y="172"/>
                  </a:lnTo>
                  <a:lnTo>
                    <a:pt x="46" y="183"/>
                  </a:lnTo>
                  <a:lnTo>
                    <a:pt x="0" y="183"/>
                  </a:lnTo>
                  <a:lnTo>
                    <a:pt x="23" y="229"/>
                  </a:lnTo>
                  <a:lnTo>
                    <a:pt x="103" y="263"/>
                  </a:lnTo>
                  <a:lnTo>
                    <a:pt x="149" y="263"/>
                  </a:lnTo>
                  <a:lnTo>
                    <a:pt x="194" y="263"/>
                  </a:lnTo>
                  <a:lnTo>
                    <a:pt x="217" y="240"/>
                  </a:lnTo>
                  <a:lnTo>
                    <a:pt x="206" y="217"/>
                  </a:lnTo>
                  <a:close/>
                  <a:moveTo>
                    <a:pt x="502" y="115"/>
                  </a:moveTo>
                  <a:lnTo>
                    <a:pt x="388" y="92"/>
                  </a:lnTo>
                  <a:lnTo>
                    <a:pt x="308" y="46"/>
                  </a:lnTo>
                  <a:lnTo>
                    <a:pt x="160" y="58"/>
                  </a:lnTo>
                  <a:lnTo>
                    <a:pt x="263" y="217"/>
                  </a:lnTo>
                  <a:lnTo>
                    <a:pt x="377" y="320"/>
                  </a:lnTo>
                  <a:lnTo>
                    <a:pt x="434" y="343"/>
                  </a:lnTo>
                  <a:lnTo>
                    <a:pt x="434" y="332"/>
                  </a:lnTo>
                  <a:lnTo>
                    <a:pt x="434" y="297"/>
                  </a:lnTo>
                  <a:lnTo>
                    <a:pt x="377" y="229"/>
                  </a:lnTo>
                  <a:lnTo>
                    <a:pt x="366" y="217"/>
                  </a:lnTo>
                  <a:lnTo>
                    <a:pt x="366" y="206"/>
                  </a:lnTo>
                  <a:lnTo>
                    <a:pt x="377" y="183"/>
                  </a:lnTo>
                  <a:lnTo>
                    <a:pt x="400" y="183"/>
                  </a:lnTo>
                  <a:lnTo>
                    <a:pt x="445" y="217"/>
                  </a:lnTo>
                  <a:lnTo>
                    <a:pt x="480" y="217"/>
                  </a:lnTo>
                  <a:close/>
                  <a:moveTo>
                    <a:pt x="651" y="92"/>
                  </a:moveTo>
                  <a:lnTo>
                    <a:pt x="605" y="58"/>
                  </a:lnTo>
                  <a:lnTo>
                    <a:pt x="548" y="1"/>
                  </a:lnTo>
                  <a:lnTo>
                    <a:pt x="548" y="69"/>
                  </a:lnTo>
                  <a:lnTo>
                    <a:pt x="548" y="115"/>
                  </a:lnTo>
                  <a:lnTo>
                    <a:pt x="548" y="126"/>
                  </a:lnTo>
                  <a:lnTo>
                    <a:pt x="560" y="126"/>
                  </a:lnTo>
                  <a:lnTo>
                    <a:pt x="605" y="149"/>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11" name="Google Shape;1511;p37"/>
            <p:cNvSpPr/>
            <p:nvPr/>
          </p:nvSpPr>
          <p:spPr>
            <a:xfrm>
              <a:off x="2490875" y="2834500"/>
              <a:ext cx="4025" cy="5175"/>
            </a:xfrm>
            <a:custGeom>
              <a:rect b="b" l="l" r="r" t="t"/>
              <a:pathLst>
                <a:path extrusionOk="0" h="207" w="161">
                  <a:moveTo>
                    <a:pt x="58" y="195"/>
                  </a:moveTo>
                  <a:lnTo>
                    <a:pt x="138" y="172"/>
                  </a:lnTo>
                  <a:lnTo>
                    <a:pt x="160" y="12"/>
                  </a:lnTo>
                  <a:lnTo>
                    <a:pt x="115" y="1"/>
                  </a:lnTo>
                  <a:lnTo>
                    <a:pt x="81" y="46"/>
                  </a:lnTo>
                  <a:lnTo>
                    <a:pt x="35" y="115"/>
                  </a:lnTo>
                  <a:lnTo>
                    <a:pt x="35" y="172"/>
                  </a:lnTo>
                  <a:lnTo>
                    <a:pt x="1" y="206"/>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12" name="Google Shape;1512;p37"/>
            <p:cNvSpPr/>
            <p:nvPr/>
          </p:nvSpPr>
          <p:spPr>
            <a:xfrm>
              <a:off x="5953900" y="2600000"/>
              <a:ext cx="8875" cy="8850"/>
            </a:xfrm>
            <a:custGeom>
              <a:rect b="b" l="l" r="r" t="t"/>
              <a:pathLst>
                <a:path extrusionOk="0" h="354" w="355">
                  <a:moveTo>
                    <a:pt x="309" y="331"/>
                  </a:moveTo>
                  <a:lnTo>
                    <a:pt x="309" y="308"/>
                  </a:lnTo>
                  <a:lnTo>
                    <a:pt x="309" y="274"/>
                  </a:lnTo>
                  <a:lnTo>
                    <a:pt x="252" y="251"/>
                  </a:lnTo>
                  <a:lnTo>
                    <a:pt x="218" y="251"/>
                  </a:lnTo>
                  <a:lnTo>
                    <a:pt x="229" y="274"/>
                  </a:lnTo>
                  <a:lnTo>
                    <a:pt x="286" y="354"/>
                  </a:lnTo>
                  <a:close/>
                  <a:moveTo>
                    <a:pt x="126" y="331"/>
                  </a:moveTo>
                  <a:lnTo>
                    <a:pt x="115" y="262"/>
                  </a:lnTo>
                  <a:lnTo>
                    <a:pt x="138" y="217"/>
                  </a:lnTo>
                  <a:lnTo>
                    <a:pt x="12" y="262"/>
                  </a:lnTo>
                  <a:lnTo>
                    <a:pt x="1" y="308"/>
                  </a:lnTo>
                  <a:lnTo>
                    <a:pt x="1" y="320"/>
                  </a:lnTo>
                  <a:lnTo>
                    <a:pt x="24" y="331"/>
                  </a:lnTo>
                  <a:close/>
                  <a:moveTo>
                    <a:pt x="355" y="160"/>
                  </a:moveTo>
                  <a:lnTo>
                    <a:pt x="343" y="126"/>
                  </a:lnTo>
                  <a:lnTo>
                    <a:pt x="309" y="103"/>
                  </a:lnTo>
                  <a:lnTo>
                    <a:pt x="298" y="57"/>
                  </a:lnTo>
                  <a:lnTo>
                    <a:pt x="286" y="34"/>
                  </a:lnTo>
                  <a:lnTo>
                    <a:pt x="286" y="34"/>
                  </a:lnTo>
                  <a:lnTo>
                    <a:pt x="241" y="23"/>
                  </a:lnTo>
                  <a:lnTo>
                    <a:pt x="218" y="0"/>
                  </a:lnTo>
                  <a:lnTo>
                    <a:pt x="161" y="0"/>
                  </a:lnTo>
                  <a:lnTo>
                    <a:pt x="138" y="23"/>
                  </a:lnTo>
                  <a:lnTo>
                    <a:pt x="115" y="23"/>
                  </a:lnTo>
                  <a:lnTo>
                    <a:pt x="81" y="46"/>
                  </a:lnTo>
                  <a:lnTo>
                    <a:pt x="81" y="46"/>
                  </a:lnTo>
                  <a:lnTo>
                    <a:pt x="81" y="80"/>
                  </a:lnTo>
                  <a:lnTo>
                    <a:pt x="12" y="137"/>
                  </a:lnTo>
                  <a:lnTo>
                    <a:pt x="12" y="160"/>
                  </a:lnTo>
                  <a:lnTo>
                    <a:pt x="58" y="194"/>
                  </a:lnTo>
                  <a:lnTo>
                    <a:pt x="126" y="171"/>
                  </a:lnTo>
                  <a:lnTo>
                    <a:pt x="218" y="205"/>
                  </a:lnTo>
                  <a:lnTo>
                    <a:pt x="332" y="251"/>
                  </a:lnTo>
                  <a:lnTo>
                    <a:pt x="332" y="217"/>
                  </a:lnTo>
                  <a:lnTo>
                    <a:pt x="332" y="171"/>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13" name="Google Shape;1513;p37"/>
            <p:cNvSpPr/>
            <p:nvPr/>
          </p:nvSpPr>
          <p:spPr>
            <a:xfrm>
              <a:off x="2478900" y="2717250"/>
              <a:ext cx="5725" cy="7150"/>
            </a:xfrm>
            <a:custGeom>
              <a:rect b="b" l="l" r="r" t="t"/>
              <a:pathLst>
                <a:path extrusionOk="0" h="286" w="229">
                  <a:moveTo>
                    <a:pt x="229" y="251"/>
                  </a:moveTo>
                  <a:lnTo>
                    <a:pt x="229" y="206"/>
                  </a:lnTo>
                  <a:lnTo>
                    <a:pt x="194" y="183"/>
                  </a:lnTo>
                  <a:lnTo>
                    <a:pt x="160" y="183"/>
                  </a:lnTo>
                  <a:lnTo>
                    <a:pt x="160" y="251"/>
                  </a:lnTo>
                  <a:lnTo>
                    <a:pt x="183" y="286"/>
                  </a:lnTo>
                  <a:close/>
                  <a:moveTo>
                    <a:pt x="160" y="149"/>
                  </a:moveTo>
                  <a:lnTo>
                    <a:pt x="137" y="126"/>
                  </a:lnTo>
                  <a:lnTo>
                    <a:pt x="126" y="115"/>
                  </a:lnTo>
                  <a:lnTo>
                    <a:pt x="92" y="57"/>
                  </a:lnTo>
                  <a:lnTo>
                    <a:pt x="35" y="0"/>
                  </a:lnTo>
                  <a:lnTo>
                    <a:pt x="12" y="12"/>
                  </a:lnTo>
                  <a:lnTo>
                    <a:pt x="0" y="35"/>
                  </a:lnTo>
                  <a:lnTo>
                    <a:pt x="0" y="57"/>
                  </a:lnTo>
                  <a:lnTo>
                    <a:pt x="0" y="57"/>
                  </a:lnTo>
                  <a:lnTo>
                    <a:pt x="35" y="92"/>
                  </a:lnTo>
                  <a:lnTo>
                    <a:pt x="92" y="115"/>
                  </a:lnTo>
                  <a:lnTo>
                    <a:pt x="126" y="172"/>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14" name="Google Shape;1514;p37"/>
            <p:cNvSpPr/>
            <p:nvPr/>
          </p:nvSpPr>
          <p:spPr>
            <a:xfrm>
              <a:off x="2507725" y="2792275"/>
              <a:ext cx="4000" cy="8600"/>
            </a:xfrm>
            <a:custGeom>
              <a:rect b="b" l="l" r="r" t="t"/>
              <a:pathLst>
                <a:path extrusionOk="0" h="344" w="160">
                  <a:moveTo>
                    <a:pt x="148" y="252"/>
                  </a:moveTo>
                  <a:lnTo>
                    <a:pt x="160" y="81"/>
                  </a:lnTo>
                  <a:lnTo>
                    <a:pt x="148" y="1"/>
                  </a:lnTo>
                  <a:lnTo>
                    <a:pt x="114" y="24"/>
                  </a:lnTo>
                  <a:lnTo>
                    <a:pt x="69" y="81"/>
                  </a:lnTo>
                  <a:lnTo>
                    <a:pt x="11" y="161"/>
                  </a:lnTo>
                  <a:lnTo>
                    <a:pt x="0" y="206"/>
                  </a:lnTo>
                  <a:lnTo>
                    <a:pt x="0" y="286"/>
                  </a:lnTo>
                  <a:lnTo>
                    <a:pt x="91" y="343"/>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15" name="Google Shape;1515;p37"/>
            <p:cNvSpPr/>
            <p:nvPr/>
          </p:nvSpPr>
          <p:spPr>
            <a:xfrm>
              <a:off x="3889450" y="2042500"/>
              <a:ext cx="2300" cy="4875"/>
            </a:xfrm>
            <a:custGeom>
              <a:rect b="b" l="l" r="r" t="t"/>
              <a:pathLst>
                <a:path extrusionOk="0" h="195" w="92">
                  <a:moveTo>
                    <a:pt x="80" y="195"/>
                  </a:moveTo>
                  <a:lnTo>
                    <a:pt x="80" y="172"/>
                  </a:lnTo>
                  <a:lnTo>
                    <a:pt x="92" y="138"/>
                  </a:lnTo>
                  <a:lnTo>
                    <a:pt x="80" y="126"/>
                  </a:lnTo>
                  <a:lnTo>
                    <a:pt x="69" y="92"/>
                  </a:lnTo>
                  <a:lnTo>
                    <a:pt x="57" y="81"/>
                  </a:lnTo>
                  <a:lnTo>
                    <a:pt x="57" y="58"/>
                  </a:lnTo>
                  <a:lnTo>
                    <a:pt x="35" y="35"/>
                  </a:lnTo>
                  <a:lnTo>
                    <a:pt x="35" y="12"/>
                  </a:lnTo>
                  <a:lnTo>
                    <a:pt x="23" y="1"/>
                  </a:lnTo>
                  <a:lnTo>
                    <a:pt x="0" y="81"/>
                  </a:lnTo>
                  <a:lnTo>
                    <a:pt x="0" y="149"/>
                  </a:lnTo>
                  <a:lnTo>
                    <a:pt x="12" y="183"/>
                  </a:lnTo>
                  <a:lnTo>
                    <a:pt x="23" y="183"/>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16" name="Google Shape;1516;p37"/>
            <p:cNvSpPr/>
            <p:nvPr/>
          </p:nvSpPr>
          <p:spPr>
            <a:xfrm>
              <a:off x="5191300" y="3015675"/>
              <a:ext cx="2300" cy="23125"/>
            </a:xfrm>
            <a:custGeom>
              <a:rect b="b" l="l" r="r" t="t"/>
              <a:pathLst>
                <a:path extrusionOk="0" h="925" w="92">
                  <a:moveTo>
                    <a:pt x="34" y="925"/>
                  </a:moveTo>
                  <a:lnTo>
                    <a:pt x="46" y="914"/>
                  </a:lnTo>
                  <a:lnTo>
                    <a:pt x="46" y="879"/>
                  </a:lnTo>
                  <a:lnTo>
                    <a:pt x="34" y="868"/>
                  </a:lnTo>
                  <a:lnTo>
                    <a:pt x="23" y="868"/>
                  </a:lnTo>
                  <a:lnTo>
                    <a:pt x="0" y="902"/>
                  </a:lnTo>
                  <a:lnTo>
                    <a:pt x="0" y="914"/>
                  </a:lnTo>
                  <a:lnTo>
                    <a:pt x="0" y="925"/>
                  </a:lnTo>
                  <a:close/>
                  <a:moveTo>
                    <a:pt x="80" y="80"/>
                  </a:moveTo>
                  <a:lnTo>
                    <a:pt x="91" y="58"/>
                  </a:lnTo>
                  <a:lnTo>
                    <a:pt x="91" y="46"/>
                  </a:lnTo>
                  <a:lnTo>
                    <a:pt x="91" y="23"/>
                  </a:lnTo>
                  <a:lnTo>
                    <a:pt x="91" y="12"/>
                  </a:lnTo>
                  <a:lnTo>
                    <a:pt x="91" y="1"/>
                  </a:lnTo>
                  <a:lnTo>
                    <a:pt x="80" y="12"/>
                  </a:lnTo>
                  <a:lnTo>
                    <a:pt x="57" y="46"/>
                  </a:lnTo>
                  <a:lnTo>
                    <a:pt x="57" y="58"/>
                  </a:lnTo>
                  <a:lnTo>
                    <a:pt x="46" y="69"/>
                  </a:lnTo>
                  <a:lnTo>
                    <a:pt x="46" y="80"/>
                  </a:lnTo>
                  <a:lnTo>
                    <a:pt x="57" y="80"/>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17" name="Google Shape;1517;p37"/>
            <p:cNvSpPr/>
            <p:nvPr/>
          </p:nvSpPr>
          <p:spPr>
            <a:xfrm>
              <a:off x="3988150" y="2293000"/>
              <a:ext cx="7450" cy="6300"/>
            </a:xfrm>
            <a:custGeom>
              <a:rect b="b" l="l" r="r" t="t"/>
              <a:pathLst>
                <a:path extrusionOk="0" h="252" w="298">
                  <a:moveTo>
                    <a:pt x="298" y="217"/>
                  </a:moveTo>
                  <a:lnTo>
                    <a:pt x="263" y="195"/>
                  </a:lnTo>
                  <a:lnTo>
                    <a:pt x="195" y="115"/>
                  </a:lnTo>
                  <a:lnTo>
                    <a:pt x="126" y="103"/>
                  </a:lnTo>
                  <a:lnTo>
                    <a:pt x="138" y="195"/>
                  </a:lnTo>
                  <a:lnTo>
                    <a:pt x="195" y="252"/>
                  </a:lnTo>
                  <a:lnTo>
                    <a:pt x="263" y="252"/>
                  </a:lnTo>
                  <a:close/>
                  <a:moveTo>
                    <a:pt x="92" y="46"/>
                  </a:moveTo>
                  <a:lnTo>
                    <a:pt x="92" y="46"/>
                  </a:lnTo>
                  <a:lnTo>
                    <a:pt x="92" y="23"/>
                  </a:lnTo>
                  <a:lnTo>
                    <a:pt x="58" y="1"/>
                  </a:lnTo>
                  <a:lnTo>
                    <a:pt x="1" y="23"/>
                  </a:lnTo>
                  <a:lnTo>
                    <a:pt x="12" y="35"/>
                  </a:lnTo>
                  <a:lnTo>
                    <a:pt x="58" y="58"/>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18" name="Google Shape;1518;p37"/>
            <p:cNvSpPr/>
            <p:nvPr/>
          </p:nvSpPr>
          <p:spPr>
            <a:xfrm>
              <a:off x="2489750" y="2730650"/>
              <a:ext cx="1450" cy="2875"/>
            </a:xfrm>
            <a:custGeom>
              <a:rect b="b" l="l" r="r" t="t"/>
              <a:pathLst>
                <a:path extrusionOk="0" h="115" w="58">
                  <a:moveTo>
                    <a:pt x="57" y="69"/>
                  </a:moveTo>
                  <a:lnTo>
                    <a:pt x="46" y="1"/>
                  </a:lnTo>
                  <a:lnTo>
                    <a:pt x="34" y="1"/>
                  </a:lnTo>
                  <a:lnTo>
                    <a:pt x="0" y="58"/>
                  </a:lnTo>
                  <a:lnTo>
                    <a:pt x="0" y="104"/>
                  </a:lnTo>
                  <a:lnTo>
                    <a:pt x="46" y="115"/>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19" name="Google Shape;1519;p37"/>
            <p:cNvSpPr/>
            <p:nvPr/>
          </p:nvSpPr>
          <p:spPr>
            <a:xfrm>
              <a:off x="4848925" y="3565450"/>
              <a:ext cx="9725" cy="12300"/>
            </a:xfrm>
            <a:custGeom>
              <a:rect b="b" l="l" r="r" t="t"/>
              <a:pathLst>
                <a:path extrusionOk="0" h="492" w="389">
                  <a:moveTo>
                    <a:pt x="263" y="457"/>
                  </a:moveTo>
                  <a:lnTo>
                    <a:pt x="309" y="423"/>
                  </a:lnTo>
                  <a:lnTo>
                    <a:pt x="331" y="366"/>
                  </a:lnTo>
                  <a:lnTo>
                    <a:pt x="377" y="320"/>
                  </a:lnTo>
                  <a:lnTo>
                    <a:pt x="389" y="218"/>
                  </a:lnTo>
                  <a:lnTo>
                    <a:pt x="354" y="104"/>
                  </a:lnTo>
                  <a:lnTo>
                    <a:pt x="297" y="1"/>
                  </a:lnTo>
                  <a:lnTo>
                    <a:pt x="229" y="24"/>
                  </a:lnTo>
                  <a:lnTo>
                    <a:pt x="183" y="81"/>
                  </a:lnTo>
                  <a:lnTo>
                    <a:pt x="160" y="149"/>
                  </a:lnTo>
                  <a:lnTo>
                    <a:pt x="92" y="195"/>
                  </a:lnTo>
                  <a:lnTo>
                    <a:pt x="69" y="229"/>
                  </a:lnTo>
                  <a:lnTo>
                    <a:pt x="46" y="332"/>
                  </a:lnTo>
                  <a:lnTo>
                    <a:pt x="35" y="389"/>
                  </a:lnTo>
                  <a:lnTo>
                    <a:pt x="1" y="400"/>
                  </a:lnTo>
                  <a:lnTo>
                    <a:pt x="1" y="434"/>
                  </a:lnTo>
                  <a:lnTo>
                    <a:pt x="46" y="480"/>
                  </a:lnTo>
                  <a:lnTo>
                    <a:pt x="160" y="492"/>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20" name="Google Shape;1520;p37"/>
            <p:cNvSpPr/>
            <p:nvPr/>
          </p:nvSpPr>
          <p:spPr>
            <a:xfrm>
              <a:off x="6873450" y="3546050"/>
              <a:ext cx="149525" cy="80200"/>
            </a:xfrm>
            <a:custGeom>
              <a:rect b="b" l="l" r="r" t="t"/>
              <a:pathLst>
                <a:path extrusionOk="0" h="3208" w="5981">
                  <a:moveTo>
                    <a:pt x="5239" y="3173"/>
                  </a:moveTo>
                  <a:lnTo>
                    <a:pt x="5239" y="3139"/>
                  </a:lnTo>
                  <a:lnTo>
                    <a:pt x="5182" y="3105"/>
                  </a:lnTo>
                  <a:lnTo>
                    <a:pt x="5159" y="3173"/>
                  </a:lnTo>
                  <a:lnTo>
                    <a:pt x="5159" y="3196"/>
                  </a:lnTo>
                  <a:lnTo>
                    <a:pt x="5182" y="3208"/>
                  </a:lnTo>
                  <a:lnTo>
                    <a:pt x="5216" y="3208"/>
                  </a:lnTo>
                  <a:close/>
                  <a:moveTo>
                    <a:pt x="5901" y="2089"/>
                  </a:moveTo>
                  <a:lnTo>
                    <a:pt x="5889" y="2078"/>
                  </a:lnTo>
                  <a:lnTo>
                    <a:pt x="5889" y="2032"/>
                  </a:lnTo>
                  <a:lnTo>
                    <a:pt x="5901" y="2009"/>
                  </a:lnTo>
                  <a:lnTo>
                    <a:pt x="5844" y="2032"/>
                  </a:lnTo>
                  <a:lnTo>
                    <a:pt x="5752" y="2066"/>
                  </a:lnTo>
                  <a:lnTo>
                    <a:pt x="5764" y="2181"/>
                  </a:lnTo>
                  <a:lnTo>
                    <a:pt x="5752" y="2238"/>
                  </a:lnTo>
                  <a:lnTo>
                    <a:pt x="5798" y="2249"/>
                  </a:lnTo>
                  <a:lnTo>
                    <a:pt x="5809" y="2295"/>
                  </a:lnTo>
                  <a:lnTo>
                    <a:pt x="5844" y="2295"/>
                  </a:lnTo>
                  <a:lnTo>
                    <a:pt x="5935" y="2260"/>
                  </a:lnTo>
                  <a:lnTo>
                    <a:pt x="5980" y="2101"/>
                  </a:lnTo>
                  <a:lnTo>
                    <a:pt x="5923" y="2101"/>
                  </a:lnTo>
                  <a:close/>
                  <a:moveTo>
                    <a:pt x="5467" y="1850"/>
                  </a:moveTo>
                  <a:lnTo>
                    <a:pt x="5513" y="1781"/>
                  </a:lnTo>
                  <a:lnTo>
                    <a:pt x="5524" y="1747"/>
                  </a:lnTo>
                  <a:lnTo>
                    <a:pt x="5501" y="1644"/>
                  </a:lnTo>
                  <a:lnTo>
                    <a:pt x="5456" y="1610"/>
                  </a:lnTo>
                  <a:lnTo>
                    <a:pt x="5501" y="1462"/>
                  </a:lnTo>
                  <a:lnTo>
                    <a:pt x="5478" y="1439"/>
                  </a:lnTo>
                  <a:lnTo>
                    <a:pt x="5421" y="1404"/>
                  </a:lnTo>
                  <a:lnTo>
                    <a:pt x="5296" y="1450"/>
                  </a:lnTo>
                  <a:lnTo>
                    <a:pt x="5284" y="1473"/>
                  </a:lnTo>
                  <a:lnTo>
                    <a:pt x="5353" y="1496"/>
                  </a:lnTo>
                  <a:lnTo>
                    <a:pt x="5387" y="1519"/>
                  </a:lnTo>
                  <a:lnTo>
                    <a:pt x="5307" y="1621"/>
                  </a:lnTo>
                  <a:lnTo>
                    <a:pt x="5239" y="1633"/>
                  </a:lnTo>
                  <a:lnTo>
                    <a:pt x="5250" y="1713"/>
                  </a:lnTo>
                  <a:lnTo>
                    <a:pt x="5284" y="1770"/>
                  </a:lnTo>
                  <a:lnTo>
                    <a:pt x="5387" y="1792"/>
                  </a:lnTo>
                  <a:lnTo>
                    <a:pt x="5421" y="1850"/>
                  </a:lnTo>
                  <a:close/>
                  <a:moveTo>
                    <a:pt x="4908" y="1439"/>
                  </a:moveTo>
                  <a:lnTo>
                    <a:pt x="4953" y="1393"/>
                  </a:lnTo>
                  <a:lnTo>
                    <a:pt x="4999" y="1336"/>
                  </a:lnTo>
                  <a:lnTo>
                    <a:pt x="4988" y="1325"/>
                  </a:lnTo>
                  <a:lnTo>
                    <a:pt x="4988" y="1279"/>
                  </a:lnTo>
                  <a:lnTo>
                    <a:pt x="5010" y="1222"/>
                  </a:lnTo>
                  <a:lnTo>
                    <a:pt x="5056" y="1210"/>
                  </a:lnTo>
                  <a:lnTo>
                    <a:pt x="5022" y="1176"/>
                  </a:lnTo>
                  <a:lnTo>
                    <a:pt x="4999" y="1165"/>
                  </a:lnTo>
                  <a:lnTo>
                    <a:pt x="4999" y="1210"/>
                  </a:lnTo>
                  <a:lnTo>
                    <a:pt x="4953" y="1313"/>
                  </a:lnTo>
                  <a:lnTo>
                    <a:pt x="4942" y="1347"/>
                  </a:lnTo>
                  <a:lnTo>
                    <a:pt x="4873" y="1439"/>
                  </a:lnTo>
                  <a:close/>
                  <a:moveTo>
                    <a:pt x="3162" y="1028"/>
                  </a:moveTo>
                  <a:lnTo>
                    <a:pt x="3070" y="925"/>
                  </a:lnTo>
                  <a:lnTo>
                    <a:pt x="3059" y="948"/>
                  </a:lnTo>
                  <a:lnTo>
                    <a:pt x="3048" y="1005"/>
                  </a:lnTo>
                  <a:lnTo>
                    <a:pt x="3048" y="1051"/>
                  </a:lnTo>
                  <a:lnTo>
                    <a:pt x="3093" y="1085"/>
                  </a:lnTo>
                  <a:lnTo>
                    <a:pt x="3105" y="1108"/>
                  </a:lnTo>
                  <a:lnTo>
                    <a:pt x="3093" y="1176"/>
                  </a:lnTo>
                  <a:lnTo>
                    <a:pt x="3093" y="1233"/>
                  </a:lnTo>
                  <a:lnTo>
                    <a:pt x="3173" y="1370"/>
                  </a:lnTo>
                  <a:lnTo>
                    <a:pt x="3184" y="1462"/>
                  </a:lnTo>
                  <a:lnTo>
                    <a:pt x="3230" y="1553"/>
                  </a:lnTo>
                  <a:lnTo>
                    <a:pt x="3299" y="1621"/>
                  </a:lnTo>
                  <a:lnTo>
                    <a:pt x="3356" y="1690"/>
                  </a:lnTo>
                  <a:lnTo>
                    <a:pt x="3470" y="1895"/>
                  </a:lnTo>
                  <a:lnTo>
                    <a:pt x="3504" y="1964"/>
                  </a:lnTo>
                  <a:lnTo>
                    <a:pt x="3561" y="2009"/>
                  </a:lnTo>
                  <a:lnTo>
                    <a:pt x="3698" y="2181"/>
                  </a:lnTo>
                  <a:lnTo>
                    <a:pt x="3755" y="2238"/>
                  </a:lnTo>
                  <a:lnTo>
                    <a:pt x="3812" y="2260"/>
                  </a:lnTo>
                  <a:lnTo>
                    <a:pt x="3949" y="2363"/>
                  </a:lnTo>
                  <a:lnTo>
                    <a:pt x="4029" y="2409"/>
                  </a:lnTo>
                  <a:lnTo>
                    <a:pt x="4075" y="2477"/>
                  </a:lnTo>
                  <a:lnTo>
                    <a:pt x="4155" y="2523"/>
                  </a:lnTo>
                  <a:lnTo>
                    <a:pt x="4269" y="2580"/>
                  </a:lnTo>
                  <a:lnTo>
                    <a:pt x="4291" y="2603"/>
                  </a:lnTo>
                  <a:lnTo>
                    <a:pt x="4291" y="2648"/>
                  </a:lnTo>
                  <a:lnTo>
                    <a:pt x="4303" y="2694"/>
                  </a:lnTo>
                  <a:lnTo>
                    <a:pt x="4371" y="2751"/>
                  </a:lnTo>
                  <a:lnTo>
                    <a:pt x="4451" y="2785"/>
                  </a:lnTo>
                  <a:lnTo>
                    <a:pt x="4474" y="2820"/>
                  </a:lnTo>
                  <a:lnTo>
                    <a:pt x="4485" y="2854"/>
                  </a:lnTo>
                  <a:lnTo>
                    <a:pt x="4531" y="2831"/>
                  </a:lnTo>
                  <a:lnTo>
                    <a:pt x="4565" y="2854"/>
                  </a:lnTo>
                  <a:lnTo>
                    <a:pt x="4702" y="2945"/>
                  </a:lnTo>
                  <a:lnTo>
                    <a:pt x="4759" y="2934"/>
                  </a:lnTo>
                  <a:lnTo>
                    <a:pt x="4794" y="2934"/>
                  </a:lnTo>
                  <a:lnTo>
                    <a:pt x="4873" y="2911"/>
                  </a:lnTo>
                  <a:lnTo>
                    <a:pt x="4908" y="2854"/>
                  </a:lnTo>
                  <a:lnTo>
                    <a:pt x="4896" y="2694"/>
                  </a:lnTo>
                  <a:lnTo>
                    <a:pt x="4828" y="2626"/>
                  </a:lnTo>
                  <a:lnTo>
                    <a:pt x="4725" y="2569"/>
                  </a:lnTo>
                  <a:lnTo>
                    <a:pt x="4668" y="2489"/>
                  </a:lnTo>
                  <a:lnTo>
                    <a:pt x="4611" y="2420"/>
                  </a:lnTo>
                  <a:lnTo>
                    <a:pt x="4497" y="2283"/>
                  </a:lnTo>
                  <a:lnTo>
                    <a:pt x="4337" y="2135"/>
                  </a:lnTo>
                  <a:lnTo>
                    <a:pt x="4269" y="2101"/>
                  </a:lnTo>
                  <a:lnTo>
                    <a:pt x="4223" y="2055"/>
                  </a:lnTo>
                  <a:lnTo>
                    <a:pt x="4189" y="2032"/>
                  </a:lnTo>
                  <a:lnTo>
                    <a:pt x="4155" y="1998"/>
                  </a:lnTo>
                  <a:lnTo>
                    <a:pt x="4086" y="1952"/>
                  </a:lnTo>
                  <a:lnTo>
                    <a:pt x="4040" y="1861"/>
                  </a:lnTo>
                  <a:lnTo>
                    <a:pt x="3961" y="1781"/>
                  </a:lnTo>
                  <a:lnTo>
                    <a:pt x="3938" y="1735"/>
                  </a:lnTo>
                  <a:lnTo>
                    <a:pt x="3961" y="1690"/>
                  </a:lnTo>
                  <a:lnTo>
                    <a:pt x="3938" y="1656"/>
                  </a:lnTo>
                  <a:lnTo>
                    <a:pt x="3881" y="1610"/>
                  </a:lnTo>
                  <a:lnTo>
                    <a:pt x="3858" y="1541"/>
                  </a:lnTo>
                  <a:lnTo>
                    <a:pt x="3824" y="1496"/>
                  </a:lnTo>
                  <a:lnTo>
                    <a:pt x="3767" y="1462"/>
                  </a:lnTo>
                  <a:lnTo>
                    <a:pt x="3675" y="1404"/>
                  </a:lnTo>
                  <a:lnTo>
                    <a:pt x="3447" y="1142"/>
                  </a:lnTo>
                  <a:lnTo>
                    <a:pt x="3344" y="1051"/>
                  </a:lnTo>
                  <a:lnTo>
                    <a:pt x="3242" y="1085"/>
                  </a:lnTo>
                  <a:close/>
                  <a:moveTo>
                    <a:pt x="23" y="172"/>
                  </a:moveTo>
                  <a:lnTo>
                    <a:pt x="46" y="115"/>
                  </a:lnTo>
                  <a:lnTo>
                    <a:pt x="58" y="1"/>
                  </a:lnTo>
                  <a:lnTo>
                    <a:pt x="35" y="58"/>
                  </a:lnTo>
                  <a:lnTo>
                    <a:pt x="0" y="195"/>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21" name="Google Shape;1521;p37"/>
            <p:cNvSpPr/>
            <p:nvPr/>
          </p:nvSpPr>
          <p:spPr>
            <a:xfrm>
              <a:off x="7066600" y="3123225"/>
              <a:ext cx="1175" cy="1450"/>
            </a:xfrm>
            <a:custGeom>
              <a:rect b="b" l="l" r="r" t="t"/>
              <a:pathLst>
                <a:path extrusionOk="0" h="58" w="47">
                  <a:moveTo>
                    <a:pt x="46" y="35"/>
                  </a:moveTo>
                  <a:lnTo>
                    <a:pt x="46" y="1"/>
                  </a:lnTo>
                  <a:lnTo>
                    <a:pt x="23" y="1"/>
                  </a:lnTo>
                  <a:lnTo>
                    <a:pt x="12" y="1"/>
                  </a:lnTo>
                  <a:lnTo>
                    <a:pt x="1" y="35"/>
                  </a:lnTo>
                  <a:lnTo>
                    <a:pt x="12" y="47"/>
                  </a:lnTo>
                  <a:lnTo>
                    <a:pt x="23" y="58"/>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22" name="Google Shape;1522;p37"/>
            <p:cNvSpPr/>
            <p:nvPr/>
          </p:nvSpPr>
          <p:spPr>
            <a:xfrm>
              <a:off x="1214425" y="3663900"/>
              <a:ext cx="1750" cy="2300"/>
            </a:xfrm>
            <a:custGeom>
              <a:rect b="b" l="l" r="r" t="t"/>
              <a:pathLst>
                <a:path extrusionOk="0" h="92" w="70">
                  <a:moveTo>
                    <a:pt x="69" y="80"/>
                  </a:moveTo>
                  <a:lnTo>
                    <a:pt x="69" y="46"/>
                  </a:lnTo>
                  <a:lnTo>
                    <a:pt x="46" y="11"/>
                  </a:lnTo>
                  <a:lnTo>
                    <a:pt x="23" y="0"/>
                  </a:lnTo>
                  <a:lnTo>
                    <a:pt x="1" y="11"/>
                  </a:lnTo>
                  <a:lnTo>
                    <a:pt x="23" y="46"/>
                  </a:lnTo>
                  <a:lnTo>
                    <a:pt x="46" y="80"/>
                  </a:lnTo>
                  <a:lnTo>
                    <a:pt x="69" y="91"/>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23" name="Google Shape;1523;p37"/>
            <p:cNvSpPr/>
            <p:nvPr/>
          </p:nvSpPr>
          <p:spPr>
            <a:xfrm>
              <a:off x="2379600" y="2691850"/>
              <a:ext cx="52250" cy="13150"/>
            </a:xfrm>
            <a:custGeom>
              <a:rect b="b" l="l" r="r" t="t"/>
              <a:pathLst>
                <a:path extrusionOk="0" h="526" w="2090">
                  <a:moveTo>
                    <a:pt x="47" y="423"/>
                  </a:moveTo>
                  <a:lnTo>
                    <a:pt x="47" y="412"/>
                  </a:lnTo>
                  <a:lnTo>
                    <a:pt x="47" y="412"/>
                  </a:lnTo>
                  <a:lnTo>
                    <a:pt x="58" y="412"/>
                  </a:lnTo>
                  <a:lnTo>
                    <a:pt x="58" y="400"/>
                  </a:lnTo>
                  <a:lnTo>
                    <a:pt x="81" y="377"/>
                  </a:lnTo>
                  <a:lnTo>
                    <a:pt x="81" y="377"/>
                  </a:lnTo>
                  <a:lnTo>
                    <a:pt x="81" y="366"/>
                  </a:lnTo>
                  <a:lnTo>
                    <a:pt x="58" y="366"/>
                  </a:lnTo>
                  <a:lnTo>
                    <a:pt x="58" y="366"/>
                  </a:lnTo>
                  <a:lnTo>
                    <a:pt x="24" y="366"/>
                  </a:lnTo>
                  <a:lnTo>
                    <a:pt x="1" y="366"/>
                  </a:lnTo>
                  <a:lnTo>
                    <a:pt x="1" y="377"/>
                  </a:lnTo>
                  <a:lnTo>
                    <a:pt x="1" y="400"/>
                  </a:lnTo>
                  <a:lnTo>
                    <a:pt x="35" y="412"/>
                  </a:lnTo>
                  <a:lnTo>
                    <a:pt x="35" y="412"/>
                  </a:lnTo>
                  <a:lnTo>
                    <a:pt x="35" y="423"/>
                  </a:lnTo>
                  <a:lnTo>
                    <a:pt x="47" y="423"/>
                  </a:lnTo>
                  <a:close/>
                  <a:moveTo>
                    <a:pt x="1987" y="389"/>
                  </a:moveTo>
                  <a:lnTo>
                    <a:pt x="2089" y="355"/>
                  </a:lnTo>
                  <a:lnTo>
                    <a:pt x="2089" y="343"/>
                  </a:lnTo>
                  <a:lnTo>
                    <a:pt x="2032" y="332"/>
                  </a:lnTo>
                  <a:lnTo>
                    <a:pt x="1941" y="332"/>
                  </a:lnTo>
                  <a:lnTo>
                    <a:pt x="1873" y="355"/>
                  </a:lnTo>
                  <a:lnTo>
                    <a:pt x="1884" y="377"/>
                  </a:lnTo>
                  <a:lnTo>
                    <a:pt x="1918" y="377"/>
                  </a:lnTo>
                  <a:close/>
                  <a:moveTo>
                    <a:pt x="1462" y="69"/>
                  </a:moveTo>
                  <a:lnTo>
                    <a:pt x="1439" y="46"/>
                  </a:lnTo>
                  <a:lnTo>
                    <a:pt x="1416" y="46"/>
                  </a:lnTo>
                  <a:lnTo>
                    <a:pt x="914" y="24"/>
                  </a:lnTo>
                  <a:lnTo>
                    <a:pt x="731" y="1"/>
                  </a:lnTo>
                  <a:lnTo>
                    <a:pt x="686" y="12"/>
                  </a:lnTo>
                  <a:lnTo>
                    <a:pt x="651" y="24"/>
                  </a:lnTo>
                  <a:lnTo>
                    <a:pt x="629" y="81"/>
                  </a:lnTo>
                  <a:lnTo>
                    <a:pt x="606" y="115"/>
                  </a:lnTo>
                  <a:lnTo>
                    <a:pt x="560" y="138"/>
                  </a:lnTo>
                  <a:lnTo>
                    <a:pt x="572" y="183"/>
                  </a:lnTo>
                  <a:lnTo>
                    <a:pt x="594" y="218"/>
                  </a:lnTo>
                  <a:lnTo>
                    <a:pt x="617" y="275"/>
                  </a:lnTo>
                  <a:lnTo>
                    <a:pt x="606" y="343"/>
                  </a:lnTo>
                  <a:lnTo>
                    <a:pt x="572" y="480"/>
                  </a:lnTo>
                  <a:lnTo>
                    <a:pt x="617" y="514"/>
                  </a:lnTo>
                  <a:lnTo>
                    <a:pt x="720" y="491"/>
                  </a:lnTo>
                  <a:lnTo>
                    <a:pt x="754" y="514"/>
                  </a:lnTo>
                  <a:lnTo>
                    <a:pt x="800" y="526"/>
                  </a:lnTo>
                  <a:lnTo>
                    <a:pt x="857" y="514"/>
                  </a:lnTo>
                  <a:lnTo>
                    <a:pt x="914" y="480"/>
                  </a:lnTo>
                  <a:lnTo>
                    <a:pt x="1039" y="503"/>
                  </a:lnTo>
                  <a:lnTo>
                    <a:pt x="1119" y="480"/>
                  </a:lnTo>
                  <a:lnTo>
                    <a:pt x="1199" y="526"/>
                  </a:lnTo>
                  <a:lnTo>
                    <a:pt x="1256" y="514"/>
                  </a:lnTo>
                  <a:lnTo>
                    <a:pt x="1291" y="526"/>
                  </a:lnTo>
                  <a:lnTo>
                    <a:pt x="1325" y="526"/>
                  </a:lnTo>
                  <a:lnTo>
                    <a:pt x="1416" y="526"/>
                  </a:lnTo>
                  <a:lnTo>
                    <a:pt x="1542" y="503"/>
                  </a:lnTo>
                  <a:lnTo>
                    <a:pt x="1656" y="423"/>
                  </a:lnTo>
                  <a:lnTo>
                    <a:pt x="1701" y="355"/>
                  </a:lnTo>
                  <a:lnTo>
                    <a:pt x="1758" y="309"/>
                  </a:lnTo>
                  <a:lnTo>
                    <a:pt x="1838" y="252"/>
                  </a:lnTo>
                  <a:lnTo>
                    <a:pt x="1838" y="126"/>
                  </a:lnTo>
                  <a:lnTo>
                    <a:pt x="1747" y="115"/>
                  </a:lnTo>
                  <a:lnTo>
                    <a:pt x="1656" y="69"/>
                  </a:lnTo>
                  <a:lnTo>
                    <a:pt x="1496" y="58"/>
                  </a:lnTo>
                  <a:lnTo>
                    <a:pt x="1485" y="58"/>
                  </a:lnTo>
                  <a:lnTo>
                    <a:pt x="1496" y="81"/>
                  </a:lnTo>
                  <a:lnTo>
                    <a:pt x="1485" y="81"/>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24" name="Google Shape;1524;p37"/>
            <p:cNvSpPr/>
            <p:nvPr/>
          </p:nvSpPr>
          <p:spPr>
            <a:xfrm>
              <a:off x="721700" y="3311250"/>
              <a:ext cx="309875" cy="274775"/>
            </a:xfrm>
            <a:custGeom>
              <a:rect b="b" l="l" r="r" t="t"/>
              <a:pathLst>
                <a:path extrusionOk="0" h="10991" w="12395">
                  <a:moveTo>
                    <a:pt x="11071" y="10968"/>
                  </a:moveTo>
                  <a:lnTo>
                    <a:pt x="11059" y="10933"/>
                  </a:lnTo>
                  <a:lnTo>
                    <a:pt x="11025" y="10888"/>
                  </a:lnTo>
                  <a:lnTo>
                    <a:pt x="11013" y="10899"/>
                  </a:lnTo>
                  <a:lnTo>
                    <a:pt x="11025" y="10911"/>
                  </a:lnTo>
                  <a:lnTo>
                    <a:pt x="11059" y="10956"/>
                  </a:lnTo>
                  <a:lnTo>
                    <a:pt x="11059" y="10990"/>
                  </a:lnTo>
                  <a:close/>
                  <a:moveTo>
                    <a:pt x="12394" y="8879"/>
                  </a:moveTo>
                  <a:lnTo>
                    <a:pt x="12371" y="8845"/>
                  </a:lnTo>
                  <a:lnTo>
                    <a:pt x="12314" y="8811"/>
                  </a:lnTo>
                  <a:lnTo>
                    <a:pt x="12280" y="8799"/>
                  </a:lnTo>
                  <a:lnTo>
                    <a:pt x="12257" y="8788"/>
                  </a:lnTo>
                  <a:lnTo>
                    <a:pt x="12246" y="8799"/>
                  </a:lnTo>
                  <a:lnTo>
                    <a:pt x="12257" y="8811"/>
                  </a:lnTo>
                  <a:lnTo>
                    <a:pt x="12269" y="8811"/>
                  </a:lnTo>
                  <a:lnTo>
                    <a:pt x="12314" y="8845"/>
                  </a:lnTo>
                  <a:lnTo>
                    <a:pt x="12360" y="8856"/>
                  </a:lnTo>
                  <a:lnTo>
                    <a:pt x="12383" y="8879"/>
                  </a:lnTo>
                  <a:lnTo>
                    <a:pt x="12383" y="8891"/>
                  </a:lnTo>
                  <a:close/>
                  <a:moveTo>
                    <a:pt x="8902" y="8719"/>
                  </a:moveTo>
                  <a:lnTo>
                    <a:pt x="8822" y="8674"/>
                  </a:lnTo>
                  <a:lnTo>
                    <a:pt x="8834" y="8708"/>
                  </a:lnTo>
                  <a:lnTo>
                    <a:pt x="8891" y="8731"/>
                  </a:lnTo>
                  <a:lnTo>
                    <a:pt x="8914" y="8742"/>
                  </a:lnTo>
                  <a:close/>
                  <a:moveTo>
                    <a:pt x="11824" y="8685"/>
                  </a:moveTo>
                  <a:lnTo>
                    <a:pt x="11767" y="8617"/>
                  </a:lnTo>
                  <a:lnTo>
                    <a:pt x="11732" y="8617"/>
                  </a:lnTo>
                  <a:lnTo>
                    <a:pt x="11824" y="8697"/>
                  </a:lnTo>
                  <a:close/>
                  <a:moveTo>
                    <a:pt x="8742" y="8548"/>
                  </a:moveTo>
                  <a:lnTo>
                    <a:pt x="8685" y="8491"/>
                  </a:lnTo>
                  <a:lnTo>
                    <a:pt x="8663" y="8446"/>
                  </a:lnTo>
                  <a:lnTo>
                    <a:pt x="8617" y="8434"/>
                  </a:lnTo>
                  <a:lnTo>
                    <a:pt x="8628" y="8446"/>
                  </a:lnTo>
                  <a:lnTo>
                    <a:pt x="8685" y="8503"/>
                  </a:lnTo>
                  <a:lnTo>
                    <a:pt x="8731" y="8560"/>
                  </a:lnTo>
                  <a:lnTo>
                    <a:pt x="8765" y="8571"/>
                  </a:lnTo>
                  <a:close/>
                  <a:moveTo>
                    <a:pt x="8708" y="8240"/>
                  </a:moveTo>
                  <a:lnTo>
                    <a:pt x="8685" y="8229"/>
                  </a:lnTo>
                  <a:lnTo>
                    <a:pt x="8685" y="8229"/>
                  </a:lnTo>
                  <a:lnTo>
                    <a:pt x="8685" y="8183"/>
                  </a:lnTo>
                  <a:lnTo>
                    <a:pt x="8720" y="8149"/>
                  </a:lnTo>
                  <a:lnTo>
                    <a:pt x="8799" y="8092"/>
                  </a:lnTo>
                  <a:lnTo>
                    <a:pt x="8799" y="8069"/>
                  </a:lnTo>
                  <a:lnTo>
                    <a:pt x="8799" y="8069"/>
                  </a:lnTo>
                  <a:lnTo>
                    <a:pt x="8777" y="8092"/>
                  </a:lnTo>
                  <a:lnTo>
                    <a:pt x="8720" y="8115"/>
                  </a:lnTo>
                  <a:lnTo>
                    <a:pt x="8685" y="8149"/>
                  </a:lnTo>
                  <a:lnTo>
                    <a:pt x="8674" y="8172"/>
                  </a:lnTo>
                  <a:lnTo>
                    <a:pt x="8663" y="8217"/>
                  </a:lnTo>
                  <a:lnTo>
                    <a:pt x="8674" y="8252"/>
                  </a:lnTo>
                  <a:lnTo>
                    <a:pt x="8685" y="8263"/>
                  </a:lnTo>
                  <a:lnTo>
                    <a:pt x="8720" y="8263"/>
                  </a:lnTo>
                  <a:close/>
                  <a:moveTo>
                    <a:pt x="1941" y="8092"/>
                  </a:moveTo>
                  <a:lnTo>
                    <a:pt x="1918" y="8001"/>
                  </a:lnTo>
                  <a:lnTo>
                    <a:pt x="1872" y="7932"/>
                  </a:lnTo>
                  <a:lnTo>
                    <a:pt x="1758" y="7921"/>
                  </a:lnTo>
                  <a:lnTo>
                    <a:pt x="1678" y="7943"/>
                  </a:lnTo>
                  <a:lnTo>
                    <a:pt x="1667" y="7978"/>
                  </a:lnTo>
                  <a:lnTo>
                    <a:pt x="1678" y="8035"/>
                  </a:lnTo>
                  <a:lnTo>
                    <a:pt x="1758" y="8126"/>
                  </a:lnTo>
                  <a:lnTo>
                    <a:pt x="1827" y="8149"/>
                  </a:lnTo>
                  <a:lnTo>
                    <a:pt x="1941" y="8126"/>
                  </a:lnTo>
                  <a:lnTo>
                    <a:pt x="1998" y="8217"/>
                  </a:lnTo>
                  <a:lnTo>
                    <a:pt x="2021" y="8229"/>
                  </a:lnTo>
                  <a:lnTo>
                    <a:pt x="2078" y="8252"/>
                  </a:lnTo>
                  <a:lnTo>
                    <a:pt x="2101" y="8206"/>
                  </a:lnTo>
                  <a:lnTo>
                    <a:pt x="2066" y="8137"/>
                  </a:lnTo>
                  <a:close/>
                  <a:moveTo>
                    <a:pt x="1530" y="7955"/>
                  </a:moveTo>
                  <a:lnTo>
                    <a:pt x="1541" y="7898"/>
                  </a:lnTo>
                  <a:lnTo>
                    <a:pt x="1507" y="7886"/>
                  </a:lnTo>
                  <a:lnTo>
                    <a:pt x="1439" y="7886"/>
                  </a:lnTo>
                  <a:lnTo>
                    <a:pt x="1439" y="7921"/>
                  </a:lnTo>
                  <a:lnTo>
                    <a:pt x="1450" y="7943"/>
                  </a:lnTo>
                  <a:lnTo>
                    <a:pt x="1473" y="7966"/>
                  </a:lnTo>
                  <a:lnTo>
                    <a:pt x="1507" y="7989"/>
                  </a:lnTo>
                  <a:close/>
                  <a:moveTo>
                    <a:pt x="149" y="7350"/>
                  </a:moveTo>
                  <a:lnTo>
                    <a:pt x="172" y="7350"/>
                  </a:lnTo>
                  <a:lnTo>
                    <a:pt x="115" y="7259"/>
                  </a:lnTo>
                  <a:lnTo>
                    <a:pt x="69" y="7236"/>
                  </a:lnTo>
                  <a:lnTo>
                    <a:pt x="69" y="7247"/>
                  </a:lnTo>
                  <a:lnTo>
                    <a:pt x="69" y="7350"/>
                  </a:lnTo>
                  <a:lnTo>
                    <a:pt x="115" y="7361"/>
                  </a:lnTo>
                  <a:close/>
                  <a:moveTo>
                    <a:pt x="6403" y="7122"/>
                  </a:moveTo>
                  <a:lnTo>
                    <a:pt x="6380" y="7122"/>
                  </a:lnTo>
                  <a:lnTo>
                    <a:pt x="6334" y="7122"/>
                  </a:lnTo>
                  <a:lnTo>
                    <a:pt x="6323" y="7122"/>
                  </a:lnTo>
                  <a:lnTo>
                    <a:pt x="6392" y="7133"/>
                  </a:lnTo>
                  <a:lnTo>
                    <a:pt x="6449" y="7167"/>
                  </a:lnTo>
                  <a:close/>
                  <a:moveTo>
                    <a:pt x="6312" y="7133"/>
                  </a:moveTo>
                  <a:lnTo>
                    <a:pt x="6266" y="7122"/>
                  </a:lnTo>
                  <a:lnTo>
                    <a:pt x="6220" y="7088"/>
                  </a:lnTo>
                  <a:lnTo>
                    <a:pt x="6175" y="7088"/>
                  </a:lnTo>
                  <a:lnTo>
                    <a:pt x="6277" y="7133"/>
                  </a:lnTo>
                  <a:close/>
                  <a:moveTo>
                    <a:pt x="58" y="7145"/>
                  </a:moveTo>
                  <a:lnTo>
                    <a:pt x="69" y="7122"/>
                  </a:lnTo>
                  <a:lnTo>
                    <a:pt x="58" y="7099"/>
                  </a:lnTo>
                  <a:lnTo>
                    <a:pt x="1" y="7076"/>
                  </a:lnTo>
                  <a:lnTo>
                    <a:pt x="12" y="7122"/>
                  </a:lnTo>
                  <a:lnTo>
                    <a:pt x="12" y="7145"/>
                  </a:lnTo>
                  <a:lnTo>
                    <a:pt x="46" y="7156"/>
                  </a:lnTo>
                  <a:close/>
                  <a:moveTo>
                    <a:pt x="4737" y="6859"/>
                  </a:moveTo>
                  <a:lnTo>
                    <a:pt x="4691" y="6802"/>
                  </a:lnTo>
                  <a:lnTo>
                    <a:pt x="4668" y="6768"/>
                  </a:lnTo>
                  <a:lnTo>
                    <a:pt x="4634" y="6711"/>
                  </a:lnTo>
                  <a:lnTo>
                    <a:pt x="4577" y="6631"/>
                  </a:lnTo>
                  <a:lnTo>
                    <a:pt x="4600" y="6677"/>
                  </a:lnTo>
                  <a:lnTo>
                    <a:pt x="4611" y="6711"/>
                  </a:lnTo>
                  <a:lnTo>
                    <a:pt x="4634" y="6734"/>
                  </a:lnTo>
                  <a:lnTo>
                    <a:pt x="4668" y="6791"/>
                  </a:lnTo>
                  <a:lnTo>
                    <a:pt x="4680" y="6825"/>
                  </a:lnTo>
                  <a:lnTo>
                    <a:pt x="4725" y="6882"/>
                  </a:lnTo>
                  <a:lnTo>
                    <a:pt x="4737" y="6882"/>
                  </a:lnTo>
                  <a:close/>
                  <a:moveTo>
                    <a:pt x="7053" y="6642"/>
                  </a:moveTo>
                  <a:lnTo>
                    <a:pt x="7065" y="6574"/>
                  </a:lnTo>
                  <a:lnTo>
                    <a:pt x="7031" y="6574"/>
                  </a:lnTo>
                  <a:lnTo>
                    <a:pt x="7031" y="6642"/>
                  </a:lnTo>
                  <a:close/>
                  <a:moveTo>
                    <a:pt x="4999" y="6414"/>
                  </a:moveTo>
                  <a:lnTo>
                    <a:pt x="4908" y="6334"/>
                  </a:lnTo>
                  <a:lnTo>
                    <a:pt x="4897" y="6334"/>
                  </a:lnTo>
                  <a:lnTo>
                    <a:pt x="4908" y="6357"/>
                  </a:lnTo>
                  <a:lnTo>
                    <a:pt x="4976" y="6437"/>
                  </a:lnTo>
                  <a:lnTo>
                    <a:pt x="4999" y="6460"/>
                  </a:lnTo>
                  <a:close/>
                  <a:moveTo>
                    <a:pt x="9393" y="1587"/>
                  </a:moveTo>
                  <a:lnTo>
                    <a:pt x="9404" y="1553"/>
                  </a:lnTo>
                  <a:lnTo>
                    <a:pt x="9404" y="1530"/>
                  </a:lnTo>
                  <a:lnTo>
                    <a:pt x="9393" y="1507"/>
                  </a:lnTo>
                  <a:lnTo>
                    <a:pt x="9347" y="1496"/>
                  </a:lnTo>
                  <a:lnTo>
                    <a:pt x="9359" y="1598"/>
                  </a:lnTo>
                  <a:close/>
                  <a:moveTo>
                    <a:pt x="9005" y="1050"/>
                  </a:moveTo>
                  <a:lnTo>
                    <a:pt x="8993" y="1028"/>
                  </a:lnTo>
                  <a:lnTo>
                    <a:pt x="8959" y="1028"/>
                  </a:lnTo>
                  <a:lnTo>
                    <a:pt x="8948" y="1039"/>
                  </a:lnTo>
                  <a:lnTo>
                    <a:pt x="8948" y="1108"/>
                  </a:lnTo>
                  <a:close/>
                  <a:moveTo>
                    <a:pt x="9016" y="822"/>
                  </a:moveTo>
                  <a:lnTo>
                    <a:pt x="8902" y="902"/>
                  </a:lnTo>
                  <a:lnTo>
                    <a:pt x="8936" y="959"/>
                  </a:lnTo>
                  <a:lnTo>
                    <a:pt x="8993" y="971"/>
                  </a:lnTo>
                  <a:lnTo>
                    <a:pt x="9016" y="936"/>
                  </a:lnTo>
                  <a:lnTo>
                    <a:pt x="9130" y="925"/>
                  </a:lnTo>
                  <a:lnTo>
                    <a:pt x="9176" y="868"/>
                  </a:lnTo>
                  <a:lnTo>
                    <a:pt x="9130" y="879"/>
                  </a:lnTo>
                  <a:close/>
                  <a:moveTo>
                    <a:pt x="8149" y="583"/>
                  </a:moveTo>
                  <a:lnTo>
                    <a:pt x="8172" y="514"/>
                  </a:lnTo>
                  <a:lnTo>
                    <a:pt x="8149" y="503"/>
                  </a:lnTo>
                  <a:lnTo>
                    <a:pt x="8092" y="526"/>
                  </a:lnTo>
                  <a:lnTo>
                    <a:pt x="8092" y="560"/>
                  </a:lnTo>
                  <a:lnTo>
                    <a:pt x="8138" y="617"/>
                  </a:lnTo>
                  <a:close/>
                  <a:moveTo>
                    <a:pt x="8514" y="138"/>
                  </a:moveTo>
                  <a:lnTo>
                    <a:pt x="8560" y="126"/>
                  </a:lnTo>
                  <a:lnTo>
                    <a:pt x="8560" y="115"/>
                  </a:lnTo>
                  <a:lnTo>
                    <a:pt x="8537" y="80"/>
                  </a:lnTo>
                  <a:lnTo>
                    <a:pt x="8491" y="69"/>
                  </a:lnTo>
                  <a:lnTo>
                    <a:pt x="8480" y="80"/>
                  </a:lnTo>
                  <a:lnTo>
                    <a:pt x="8457" y="115"/>
                  </a:lnTo>
                  <a:lnTo>
                    <a:pt x="8480" y="160"/>
                  </a:lnTo>
                  <a:close/>
                  <a:moveTo>
                    <a:pt x="8103" y="126"/>
                  </a:moveTo>
                  <a:lnTo>
                    <a:pt x="8115" y="80"/>
                  </a:lnTo>
                  <a:lnTo>
                    <a:pt x="8115" y="58"/>
                  </a:lnTo>
                  <a:lnTo>
                    <a:pt x="8103" y="23"/>
                  </a:lnTo>
                  <a:lnTo>
                    <a:pt x="7978" y="1"/>
                  </a:lnTo>
                  <a:lnTo>
                    <a:pt x="7966" y="12"/>
                  </a:lnTo>
                  <a:lnTo>
                    <a:pt x="7966" y="69"/>
                  </a:lnTo>
                  <a:lnTo>
                    <a:pt x="7989" y="138"/>
                  </a:lnTo>
                  <a:lnTo>
                    <a:pt x="8035" y="138"/>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25" name="Google Shape;1525;p37"/>
            <p:cNvSpPr/>
            <p:nvPr/>
          </p:nvSpPr>
          <p:spPr>
            <a:xfrm>
              <a:off x="5798700" y="3079300"/>
              <a:ext cx="6875" cy="4025"/>
            </a:xfrm>
            <a:custGeom>
              <a:rect b="b" l="l" r="r" t="t"/>
              <a:pathLst>
                <a:path extrusionOk="0" h="161" w="275">
                  <a:moveTo>
                    <a:pt x="263" y="103"/>
                  </a:moveTo>
                  <a:lnTo>
                    <a:pt x="275" y="80"/>
                  </a:lnTo>
                  <a:lnTo>
                    <a:pt x="240" y="46"/>
                  </a:lnTo>
                  <a:lnTo>
                    <a:pt x="206" y="35"/>
                  </a:lnTo>
                  <a:lnTo>
                    <a:pt x="126" y="0"/>
                  </a:lnTo>
                  <a:lnTo>
                    <a:pt x="46" y="23"/>
                  </a:lnTo>
                  <a:lnTo>
                    <a:pt x="1" y="103"/>
                  </a:lnTo>
                  <a:lnTo>
                    <a:pt x="126" y="160"/>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26" name="Google Shape;1526;p37"/>
            <p:cNvSpPr/>
            <p:nvPr/>
          </p:nvSpPr>
          <p:spPr>
            <a:xfrm>
              <a:off x="6833800" y="3262175"/>
              <a:ext cx="212850" cy="118425"/>
            </a:xfrm>
            <a:custGeom>
              <a:rect b="b" l="l" r="r" t="t"/>
              <a:pathLst>
                <a:path extrusionOk="0" h="4737" w="8514">
                  <a:moveTo>
                    <a:pt x="8514" y="4588"/>
                  </a:moveTo>
                  <a:lnTo>
                    <a:pt x="8479" y="4554"/>
                  </a:lnTo>
                  <a:lnTo>
                    <a:pt x="8468" y="4497"/>
                  </a:lnTo>
                  <a:lnTo>
                    <a:pt x="8422" y="4497"/>
                  </a:lnTo>
                  <a:lnTo>
                    <a:pt x="8388" y="4520"/>
                  </a:lnTo>
                  <a:lnTo>
                    <a:pt x="8411" y="4600"/>
                  </a:lnTo>
                  <a:lnTo>
                    <a:pt x="8445" y="4600"/>
                  </a:lnTo>
                  <a:close/>
                  <a:moveTo>
                    <a:pt x="3435" y="4702"/>
                  </a:moveTo>
                  <a:lnTo>
                    <a:pt x="3424" y="4668"/>
                  </a:lnTo>
                  <a:lnTo>
                    <a:pt x="3344" y="4611"/>
                  </a:lnTo>
                  <a:lnTo>
                    <a:pt x="3081" y="4429"/>
                  </a:lnTo>
                  <a:lnTo>
                    <a:pt x="3024" y="4417"/>
                  </a:lnTo>
                  <a:lnTo>
                    <a:pt x="3002" y="4429"/>
                  </a:lnTo>
                  <a:lnTo>
                    <a:pt x="2990" y="4474"/>
                  </a:lnTo>
                  <a:lnTo>
                    <a:pt x="3002" y="4497"/>
                  </a:lnTo>
                  <a:lnTo>
                    <a:pt x="3081" y="4520"/>
                  </a:lnTo>
                  <a:lnTo>
                    <a:pt x="3081" y="4531"/>
                  </a:lnTo>
                  <a:lnTo>
                    <a:pt x="3116" y="4566"/>
                  </a:lnTo>
                  <a:lnTo>
                    <a:pt x="3218" y="4588"/>
                  </a:lnTo>
                  <a:lnTo>
                    <a:pt x="3275" y="4634"/>
                  </a:lnTo>
                  <a:lnTo>
                    <a:pt x="3287" y="4702"/>
                  </a:lnTo>
                  <a:lnTo>
                    <a:pt x="3333" y="4714"/>
                  </a:lnTo>
                  <a:lnTo>
                    <a:pt x="3378" y="4737"/>
                  </a:lnTo>
                  <a:close/>
                  <a:moveTo>
                    <a:pt x="8000" y="3755"/>
                  </a:moveTo>
                  <a:lnTo>
                    <a:pt x="8000" y="3744"/>
                  </a:lnTo>
                  <a:lnTo>
                    <a:pt x="8023" y="3698"/>
                  </a:lnTo>
                  <a:lnTo>
                    <a:pt x="8000" y="3687"/>
                  </a:lnTo>
                  <a:lnTo>
                    <a:pt x="7932" y="3675"/>
                  </a:lnTo>
                  <a:lnTo>
                    <a:pt x="7829" y="3687"/>
                  </a:lnTo>
                  <a:lnTo>
                    <a:pt x="7783" y="3721"/>
                  </a:lnTo>
                  <a:lnTo>
                    <a:pt x="7760" y="3755"/>
                  </a:lnTo>
                  <a:lnTo>
                    <a:pt x="7726" y="3755"/>
                  </a:lnTo>
                  <a:lnTo>
                    <a:pt x="7726" y="3790"/>
                  </a:lnTo>
                  <a:lnTo>
                    <a:pt x="7738" y="3847"/>
                  </a:lnTo>
                  <a:lnTo>
                    <a:pt x="7772" y="3835"/>
                  </a:lnTo>
                  <a:lnTo>
                    <a:pt x="7795" y="3847"/>
                  </a:lnTo>
                  <a:lnTo>
                    <a:pt x="7875" y="3778"/>
                  </a:lnTo>
                  <a:lnTo>
                    <a:pt x="7909" y="3778"/>
                  </a:lnTo>
                  <a:lnTo>
                    <a:pt x="7920" y="3778"/>
                  </a:lnTo>
                  <a:close/>
                  <a:moveTo>
                    <a:pt x="4519" y="3436"/>
                  </a:moveTo>
                  <a:lnTo>
                    <a:pt x="4508" y="3402"/>
                  </a:lnTo>
                  <a:lnTo>
                    <a:pt x="4474" y="3390"/>
                  </a:lnTo>
                  <a:lnTo>
                    <a:pt x="4348" y="3287"/>
                  </a:lnTo>
                  <a:lnTo>
                    <a:pt x="4280" y="3265"/>
                  </a:lnTo>
                  <a:lnTo>
                    <a:pt x="4200" y="3265"/>
                  </a:lnTo>
                  <a:lnTo>
                    <a:pt x="4188" y="3333"/>
                  </a:lnTo>
                  <a:lnTo>
                    <a:pt x="4188" y="3379"/>
                  </a:lnTo>
                  <a:lnTo>
                    <a:pt x="4280" y="3379"/>
                  </a:lnTo>
                  <a:lnTo>
                    <a:pt x="4337" y="3402"/>
                  </a:lnTo>
                  <a:lnTo>
                    <a:pt x="4337" y="3493"/>
                  </a:lnTo>
                  <a:lnTo>
                    <a:pt x="4360" y="3516"/>
                  </a:lnTo>
                  <a:lnTo>
                    <a:pt x="4360" y="3584"/>
                  </a:lnTo>
                  <a:lnTo>
                    <a:pt x="4531" y="3721"/>
                  </a:lnTo>
                  <a:lnTo>
                    <a:pt x="4634" y="3778"/>
                  </a:lnTo>
                  <a:lnTo>
                    <a:pt x="4736" y="3790"/>
                  </a:lnTo>
                  <a:lnTo>
                    <a:pt x="4793" y="3812"/>
                  </a:lnTo>
                  <a:lnTo>
                    <a:pt x="4862" y="3801"/>
                  </a:lnTo>
                  <a:lnTo>
                    <a:pt x="4930" y="3835"/>
                  </a:lnTo>
                  <a:lnTo>
                    <a:pt x="4987" y="3812"/>
                  </a:lnTo>
                  <a:lnTo>
                    <a:pt x="4930" y="3778"/>
                  </a:lnTo>
                  <a:lnTo>
                    <a:pt x="4930" y="3721"/>
                  </a:lnTo>
                  <a:lnTo>
                    <a:pt x="4862" y="3538"/>
                  </a:lnTo>
                  <a:lnTo>
                    <a:pt x="4816" y="3493"/>
                  </a:lnTo>
                  <a:lnTo>
                    <a:pt x="4748" y="3504"/>
                  </a:lnTo>
                  <a:lnTo>
                    <a:pt x="4679" y="3481"/>
                  </a:lnTo>
                  <a:lnTo>
                    <a:pt x="4622" y="3481"/>
                  </a:lnTo>
                  <a:close/>
                  <a:moveTo>
                    <a:pt x="4462" y="2740"/>
                  </a:moveTo>
                  <a:lnTo>
                    <a:pt x="4371" y="2500"/>
                  </a:lnTo>
                  <a:lnTo>
                    <a:pt x="4348" y="2489"/>
                  </a:lnTo>
                  <a:lnTo>
                    <a:pt x="4360" y="2580"/>
                  </a:lnTo>
                  <a:lnTo>
                    <a:pt x="4371" y="2637"/>
                  </a:lnTo>
                  <a:lnTo>
                    <a:pt x="4360" y="2705"/>
                  </a:lnTo>
                  <a:lnTo>
                    <a:pt x="4348" y="2785"/>
                  </a:lnTo>
                  <a:lnTo>
                    <a:pt x="4371" y="2819"/>
                  </a:lnTo>
                  <a:lnTo>
                    <a:pt x="4405" y="2785"/>
                  </a:lnTo>
                  <a:lnTo>
                    <a:pt x="4462" y="2865"/>
                  </a:lnTo>
                  <a:lnTo>
                    <a:pt x="4462" y="2831"/>
                  </a:lnTo>
                  <a:close/>
                  <a:moveTo>
                    <a:pt x="3059" y="2420"/>
                  </a:moveTo>
                  <a:lnTo>
                    <a:pt x="3024" y="2409"/>
                  </a:lnTo>
                  <a:lnTo>
                    <a:pt x="2956" y="2443"/>
                  </a:lnTo>
                  <a:lnTo>
                    <a:pt x="2945" y="2489"/>
                  </a:lnTo>
                  <a:lnTo>
                    <a:pt x="2933" y="2591"/>
                  </a:lnTo>
                  <a:lnTo>
                    <a:pt x="2933" y="2648"/>
                  </a:lnTo>
                  <a:lnTo>
                    <a:pt x="2979" y="2751"/>
                  </a:lnTo>
                  <a:lnTo>
                    <a:pt x="3024" y="2819"/>
                  </a:lnTo>
                  <a:lnTo>
                    <a:pt x="3059" y="2865"/>
                  </a:lnTo>
                  <a:lnTo>
                    <a:pt x="3093" y="2888"/>
                  </a:lnTo>
                  <a:lnTo>
                    <a:pt x="3218" y="2899"/>
                  </a:lnTo>
                  <a:lnTo>
                    <a:pt x="3458" y="2922"/>
                  </a:lnTo>
                  <a:lnTo>
                    <a:pt x="3595" y="2979"/>
                  </a:lnTo>
                  <a:lnTo>
                    <a:pt x="3721" y="3002"/>
                  </a:lnTo>
                  <a:lnTo>
                    <a:pt x="3778" y="2991"/>
                  </a:lnTo>
                  <a:lnTo>
                    <a:pt x="3846" y="2956"/>
                  </a:lnTo>
                  <a:lnTo>
                    <a:pt x="3858" y="2945"/>
                  </a:lnTo>
                  <a:lnTo>
                    <a:pt x="3846" y="2865"/>
                  </a:lnTo>
                  <a:lnTo>
                    <a:pt x="3823" y="2819"/>
                  </a:lnTo>
                  <a:lnTo>
                    <a:pt x="3766" y="2785"/>
                  </a:lnTo>
                  <a:lnTo>
                    <a:pt x="3732" y="2705"/>
                  </a:lnTo>
                  <a:lnTo>
                    <a:pt x="3664" y="2648"/>
                  </a:lnTo>
                  <a:lnTo>
                    <a:pt x="3538" y="2546"/>
                  </a:lnTo>
                  <a:lnTo>
                    <a:pt x="3310" y="2546"/>
                  </a:lnTo>
                  <a:lnTo>
                    <a:pt x="3218" y="2557"/>
                  </a:lnTo>
                  <a:close/>
                  <a:moveTo>
                    <a:pt x="3435" y="2169"/>
                  </a:moveTo>
                  <a:lnTo>
                    <a:pt x="3355" y="2192"/>
                  </a:lnTo>
                  <a:lnTo>
                    <a:pt x="3355" y="2237"/>
                  </a:lnTo>
                  <a:lnTo>
                    <a:pt x="3424" y="2249"/>
                  </a:lnTo>
                  <a:lnTo>
                    <a:pt x="3481" y="2283"/>
                  </a:lnTo>
                  <a:lnTo>
                    <a:pt x="3492" y="2317"/>
                  </a:lnTo>
                  <a:lnTo>
                    <a:pt x="3492" y="2317"/>
                  </a:lnTo>
                  <a:lnTo>
                    <a:pt x="3515" y="2306"/>
                  </a:lnTo>
                  <a:lnTo>
                    <a:pt x="3572" y="2340"/>
                  </a:lnTo>
                  <a:lnTo>
                    <a:pt x="3606" y="2295"/>
                  </a:lnTo>
                  <a:lnTo>
                    <a:pt x="3549" y="2226"/>
                  </a:lnTo>
                  <a:lnTo>
                    <a:pt x="3492" y="2180"/>
                  </a:lnTo>
                  <a:lnTo>
                    <a:pt x="3481" y="2180"/>
                  </a:lnTo>
                  <a:close/>
                  <a:moveTo>
                    <a:pt x="2636" y="2272"/>
                  </a:moveTo>
                  <a:lnTo>
                    <a:pt x="2671" y="2249"/>
                  </a:lnTo>
                  <a:lnTo>
                    <a:pt x="2671" y="2192"/>
                  </a:lnTo>
                  <a:lnTo>
                    <a:pt x="2636" y="2192"/>
                  </a:lnTo>
                  <a:lnTo>
                    <a:pt x="2625" y="2158"/>
                  </a:lnTo>
                  <a:lnTo>
                    <a:pt x="2591" y="2158"/>
                  </a:lnTo>
                  <a:lnTo>
                    <a:pt x="2545" y="2192"/>
                  </a:lnTo>
                  <a:lnTo>
                    <a:pt x="2522" y="2237"/>
                  </a:lnTo>
                  <a:lnTo>
                    <a:pt x="2534" y="2260"/>
                  </a:lnTo>
                  <a:lnTo>
                    <a:pt x="2591" y="2260"/>
                  </a:lnTo>
                  <a:lnTo>
                    <a:pt x="2625" y="2272"/>
                  </a:lnTo>
                  <a:close/>
                  <a:moveTo>
                    <a:pt x="1438" y="1952"/>
                  </a:moveTo>
                  <a:lnTo>
                    <a:pt x="1427" y="1918"/>
                  </a:lnTo>
                  <a:lnTo>
                    <a:pt x="1381" y="1895"/>
                  </a:lnTo>
                  <a:lnTo>
                    <a:pt x="1347" y="1895"/>
                  </a:lnTo>
                  <a:lnTo>
                    <a:pt x="1278" y="1907"/>
                  </a:lnTo>
                  <a:lnTo>
                    <a:pt x="1290" y="1918"/>
                  </a:lnTo>
                  <a:lnTo>
                    <a:pt x="1381" y="1964"/>
                  </a:lnTo>
                  <a:lnTo>
                    <a:pt x="1415" y="1975"/>
                  </a:lnTo>
                  <a:close/>
                  <a:moveTo>
                    <a:pt x="1872" y="2009"/>
                  </a:moveTo>
                  <a:lnTo>
                    <a:pt x="1917" y="1975"/>
                  </a:lnTo>
                  <a:lnTo>
                    <a:pt x="1906" y="1952"/>
                  </a:lnTo>
                  <a:lnTo>
                    <a:pt x="1895" y="1872"/>
                  </a:lnTo>
                  <a:lnTo>
                    <a:pt x="1838" y="1975"/>
                  </a:lnTo>
                  <a:lnTo>
                    <a:pt x="1849" y="2009"/>
                  </a:lnTo>
                  <a:close/>
                  <a:moveTo>
                    <a:pt x="1803" y="1884"/>
                  </a:moveTo>
                  <a:lnTo>
                    <a:pt x="1803" y="1849"/>
                  </a:lnTo>
                  <a:lnTo>
                    <a:pt x="1803" y="1815"/>
                  </a:lnTo>
                  <a:lnTo>
                    <a:pt x="1780" y="1804"/>
                  </a:lnTo>
                  <a:lnTo>
                    <a:pt x="1838" y="1758"/>
                  </a:lnTo>
                  <a:lnTo>
                    <a:pt x="1815" y="1747"/>
                  </a:lnTo>
                  <a:lnTo>
                    <a:pt x="1735" y="1724"/>
                  </a:lnTo>
                  <a:lnTo>
                    <a:pt x="1712" y="1747"/>
                  </a:lnTo>
                  <a:lnTo>
                    <a:pt x="1678" y="1758"/>
                  </a:lnTo>
                  <a:lnTo>
                    <a:pt x="1666" y="1781"/>
                  </a:lnTo>
                  <a:lnTo>
                    <a:pt x="1655" y="1792"/>
                  </a:lnTo>
                  <a:lnTo>
                    <a:pt x="1632" y="1861"/>
                  </a:lnTo>
                  <a:lnTo>
                    <a:pt x="1666" y="1918"/>
                  </a:lnTo>
                  <a:lnTo>
                    <a:pt x="1723" y="1952"/>
                  </a:lnTo>
                  <a:close/>
                  <a:moveTo>
                    <a:pt x="1233" y="1907"/>
                  </a:moveTo>
                  <a:lnTo>
                    <a:pt x="1187" y="1849"/>
                  </a:lnTo>
                  <a:lnTo>
                    <a:pt x="1210" y="1781"/>
                  </a:lnTo>
                  <a:lnTo>
                    <a:pt x="1233" y="1770"/>
                  </a:lnTo>
                  <a:lnTo>
                    <a:pt x="1267" y="1690"/>
                  </a:lnTo>
                  <a:lnTo>
                    <a:pt x="1244" y="1633"/>
                  </a:lnTo>
                  <a:lnTo>
                    <a:pt x="1221" y="1655"/>
                  </a:lnTo>
                  <a:lnTo>
                    <a:pt x="1119" y="1735"/>
                  </a:lnTo>
                  <a:lnTo>
                    <a:pt x="1107" y="1781"/>
                  </a:lnTo>
                  <a:lnTo>
                    <a:pt x="1187" y="1895"/>
                  </a:lnTo>
                  <a:lnTo>
                    <a:pt x="1233" y="1918"/>
                  </a:lnTo>
                  <a:close/>
                  <a:moveTo>
                    <a:pt x="3093" y="1724"/>
                  </a:moveTo>
                  <a:lnTo>
                    <a:pt x="3059" y="1667"/>
                  </a:lnTo>
                  <a:lnTo>
                    <a:pt x="3059" y="1633"/>
                  </a:lnTo>
                  <a:lnTo>
                    <a:pt x="3013" y="1610"/>
                  </a:lnTo>
                  <a:lnTo>
                    <a:pt x="2990" y="1621"/>
                  </a:lnTo>
                  <a:lnTo>
                    <a:pt x="2979" y="1667"/>
                  </a:lnTo>
                  <a:lnTo>
                    <a:pt x="2990" y="1690"/>
                  </a:lnTo>
                  <a:lnTo>
                    <a:pt x="3047" y="1735"/>
                  </a:lnTo>
                  <a:close/>
                  <a:moveTo>
                    <a:pt x="3949" y="1553"/>
                  </a:moveTo>
                  <a:lnTo>
                    <a:pt x="3915" y="1553"/>
                  </a:lnTo>
                  <a:lnTo>
                    <a:pt x="3903" y="1564"/>
                  </a:lnTo>
                  <a:lnTo>
                    <a:pt x="3869" y="1564"/>
                  </a:lnTo>
                  <a:lnTo>
                    <a:pt x="3835" y="1564"/>
                  </a:lnTo>
                  <a:lnTo>
                    <a:pt x="3812" y="1598"/>
                  </a:lnTo>
                  <a:lnTo>
                    <a:pt x="3903" y="1747"/>
                  </a:lnTo>
                  <a:lnTo>
                    <a:pt x="3858" y="1827"/>
                  </a:lnTo>
                  <a:lnTo>
                    <a:pt x="3915" y="2135"/>
                  </a:lnTo>
                  <a:lnTo>
                    <a:pt x="3972" y="2306"/>
                  </a:lnTo>
                  <a:lnTo>
                    <a:pt x="4086" y="2420"/>
                  </a:lnTo>
                  <a:lnTo>
                    <a:pt x="4086" y="2454"/>
                  </a:lnTo>
                  <a:lnTo>
                    <a:pt x="4200" y="2523"/>
                  </a:lnTo>
                  <a:lnTo>
                    <a:pt x="4291" y="2705"/>
                  </a:lnTo>
                  <a:lnTo>
                    <a:pt x="4314" y="2717"/>
                  </a:lnTo>
                  <a:lnTo>
                    <a:pt x="4325" y="2694"/>
                  </a:lnTo>
                  <a:lnTo>
                    <a:pt x="4325" y="2603"/>
                  </a:lnTo>
                  <a:lnTo>
                    <a:pt x="4257" y="2454"/>
                  </a:lnTo>
                  <a:lnTo>
                    <a:pt x="4268" y="2340"/>
                  </a:lnTo>
                  <a:lnTo>
                    <a:pt x="4246" y="2295"/>
                  </a:lnTo>
                  <a:lnTo>
                    <a:pt x="4246" y="2249"/>
                  </a:lnTo>
                  <a:lnTo>
                    <a:pt x="4211" y="2135"/>
                  </a:lnTo>
                  <a:lnTo>
                    <a:pt x="4131" y="2032"/>
                  </a:lnTo>
                  <a:lnTo>
                    <a:pt x="4086" y="2021"/>
                  </a:lnTo>
                  <a:lnTo>
                    <a:pt x="4063" y="1975"/>
                  </a:lnTo>
                  <a:lnTo>
                    <a:pt x="4086" y="1895"/>
                  </a:lnTo>
                  <a:lnTo>
                    <a:pt x="4120" y="1861"/>
                  </a:lnTo>
                  <a:lnTo>
                    <a:pt x="4131" y="1827"/>
                  </a:lnTo>
                  <a:close/>
                  <a:moveTo>
                    <a:pt x="1575" y="1484"/>
                  </a:moveTo>
                  <a:lnTo>
                    <a:pt x="1495" y="1450"/>
                  </a:lnTo>
                  <a:lnTo>
                    <a:pt x="1461" y="1404"/>
                  </a:lnTo>
                  <a:lnTo>
                    <a:pt x="1461" y="1267"/>
                  </a:lnTo>
                  <a:lnTo>
                    <a:pt x="1381" y="1222"/>
                  </a:lnTo>
                  <a:lnTo>
                    <a:pt x="1335" y="1256"/>
                  </a:lnTo>
                  <a:lnTo>
                    <a:pt x="1256" y="1347"/>
                  </a:lnTo>
                  <a:lnTo>
                    <a:pt x="1221" y="1404"/>
                  </a:lnTo>
                  <a:lnTo>
                    <a:pt x="1153" y="1450"/>
                  </a:lnTo>
                  <a:lnTo>
                    <a:pt x="1141" y="1496"/>
                  </a:lnTo>
                  <a:lnTo>
                    <a:pt x="1141" y="1553"/>
                  </a:lnTo>
                  <a:lnTo>
                    <a:pt x="1198" y="1564"/>
                  </a:lnTo>
                  <a:lnTo>
                    <a:pt x="1233" y="1507"/>
                  </a:lnTo>
                  <a:lnTo>
                    <a:pt x="1370" y="1496"/>
                  </a:lnTo>
                  <a:lnTo>
                    <a:pt x="1404" y="1507"/>
                  </a:lnTo>
                  <a:lnTo>
                    <a:pt x="1404" y="1564"/>
                  </a:lnTo>
                  <a:lnTo>
                    <a:pt x="1427" y="1667"/>
                  </a:lnTo>
                  <a:lnTo>
                    <a:pt x="1461" y="1713"/>
                  </a:lnTo>
                  <a:lnTo>
                    <a:pt x="1541" y="1735"/>
                  </a:lnTo>
                  <a:lnTo>
                    <a:pt x="1598" y="1827"/>
                  </a:lnTo>
                  <a:lnTo>
                    <a:pt x="1609" y="1781"/>
                  </a:lnTo>
                  <a:lnTo>
                    <a:pt x="1632" y="1781"/>
                  </a:lnTo>
                  <a:lnTo>
                    <a:pt x="1666" y="1724"/>
                  </a:lnTo>
                  <a:lnTo>
                    <a:pt x="1621" y="1553"/>
                  </a:lnTo>
                  <a:close/>
                  <a:moveTo>
                    <a:pt x="651" y="1427"/>
                  </a:moveTo>
                  <a:lnTo>
                    <a:pt x="662" y="1347"/>
                  </a:lnTo>
                  <a:lnTo>
                    <a:pt x="651" y="1222"/>
                  </a:lnTo>
                  <a:lnTo>
                    <a:pt x="616" y="1233"/>
                  </a:lnTo>
                  <a:lnTo>
                    <a:pt x="616" y="1267"/>
                  </a:lnTo>
                  <a:lnTo>
                    <a:pt x="605" y="1324"/>
                  </a:lnTo>
                  <a:lnTo>
                    <a:pt x="639" y="1439"/>
                  </a:lnTo>
                  <a:close/>
                  <a:moveTo>
                    <a:pt x="1107" y="1370"/>
                  </a:moveTo>
                  <a:lnTo>
                    <a:pt x="1141" y="1336"/>
                  </a:lnTo>
                  <a:lnTo>
                    <a:pt x="1141" y="1279"/>
                  </a:lnTo>
                  <a:lnTo>
                    <a:pt x="1141" y="1210"/>
                  </a:lnTo>
                  <a:lnTo>
                    <a:pt x="1107" y="1153"/>
                  </a:lnTo>
                  <a:lnTo>
                    <a:pt x="1073" y="1119"/>
                  </a:lnTo>
                  <a:lnTo>
                    <a:pt x="1004" y="1142"/>
                  </a:lnTo>
                  <a:lnTo>
                    <a:pt x="947" y="1210"/>
                  </a:lnTo>
                  <a:lnTo>
                    <a:pt x="947" y="1279"/>
                  </a:lnTo>
                  <a:lnTo>
                    <a:pt x="1004" y="1370"/>
                  </a:lnTo>
                  <a:lnTo>
                    <a:pt x="1096" y="1370"/>
                  </a:lnTo>
                  <a:close/>
                  <a:moveTo>
                    <a:pt x="742" y="1199"/>
                  </a:moveTo>
                  <a:lnTo>
                    <a:pt x="765" y="1153"/>
                  </a:lnTo>
                  <a:lnTo>
                    <a:pt x="833" y="1051"/>
                  </a:lnTo>
                  <a:lnTo>
                    <a:pt x="856" y="1005"/>
                  </a:lnTo>
                  <a:lnTo>
                    <a:pt x="776" y="982"/>
                  </a:lnTo>
                  <a:lnTo>
                    <a:pt x="719" y="914"/>
                  </a:lnTo>
                  <a:lnTo>
                    <a:pt x="662" y="879"/>
                  </a:lnTo>
                  <a:lnTo>
                    <a:pt x="616" y="936"/>
                  </a:lnTo>
                  <a:lnTo>
                    <a:pt x="616" y="994"/>
                  </a:lnTo>
                  <a:lnTo>
                    <a:pt x="696" y="1073"/>
                  </a:lnTo>
                  <a:lnTo>
                    <a:pt x="674" y="1130"/>
                  </a:lnTo>
                  <a:lnTo>
                    <a:pt x="708" y="1153"/>
                  </a:lnTo>
                  <a:lnTo>
                    <a:pt x="719" y="1210"/>
                  </a:lnTo>
                  <a:close/>
                  <a:moveTo>
                    <a:pt x="3230" y="1747"/>
                  </a:moveTo>
                  <a:lnTo>
                    <a:pt x="3218" y="1678"/>
                  </a:lnTo>
                  <a:lnTo>
                    <a:pt x="3173" y="1621"/>
                  </a:lnTo>
                  <a:lnTo>
                    <a:pt x="3230" y="1553"/>
                  </a:lnTo>
                  <a:lnTo>
                    <a:pt x="2922" y="1279"/>
                  </a:lnTo>
                  <a:lnTo>
                    <a:pt x="2876" y="1256"/>
                  </a:lnTo>
                  <a:lnTo>
                    <a:pt x="2819" y="1233"/>
                  </a:lnTo>
                  <a:lnTo>
                    <a:pt x="2751" y="1176"/>
                  </a:lnTo>
                  <a:lnTo>
                    <a:pt x="2682" y="1165"/>
                  </a:lnTo>
                  <a:lnTo>
                    <a:pt x="2602" y="1108"/>
                  </a:lnTo>
                  <a:lnTo>
                    <a:pt x="2579" y="1062"/>
                  </a:lnTo>
                  <a:lnTo>
                    <a:pt x="2488" y="1005"/>
                  </a:lnTo>
                  <a:lnTo>
                    <a:pt x="2408" y="891"/>
                  </a:lnTo>
                  <a:lnTo>
                    <a:pt x="2191" y="857"/>
                  </a:lnTo>
                  <a:lnTo>
                    <a:pt x="2203" y="879"/>
                  </a:lnTo>
                  <a:lnTo>
                    <a:pt x="2260" y="936"/>
                  </a:lnTo>
                  <a:lnTo>
                    <a:pt x="2283" y="1039"/>
                  </a:lnTo>
                  <a:lnTo>
                    <a:pt x="2351" y="1096"/>
                  </a:lnTo>
                  <a:lnTo>
                    <a:pt x="2420" y="1176"/>
                  </a:lnTo>
                  <a:lnTo>
                    <a:pt x="2454" y="1199"/>
                  </a:lnTo>
                  <a:lnTo>
                    <a:pt x="2477" y="1222"/>
                  </a:lnTo>
                  <a:lnTo>
                    <a:pt x="2534" y="1290"/>
                  </a:lnTo>
                  <a:lnTo>
                    <a:pt x="2648" y="1347"/>
                  </a:lnTo>
                  <a:lnTo>
                    <a:pt x="2762" y="1439"/>
                  </a:lnTo>
                  <a:lnTo>
                    <a:pt x="2808" y="1450"/>
                  </a:lnTo>
                  <a:lnTo>
                    <a:pt x="2853" y="1496"/>
                  </a:lnTo>
                  <a:lnTo>
                    <a:pt x="3059" y="1598"/>
                  </a:lnTo>
                  <a:lnTo>
                    <a:pt x="3139" y="1690"/>
                  </a:lnTo>
                  <a:lnTo>
                    <a:pt x="3230" y="1770"/>
                  </a:lnTo>
                  <a:close/>
                  <a:moveTo>
                    <a:pt x="126" y="434"/>
                  </a:moveTo>
                  <a:lnTo>
                    <a:pt x="149" y="400"/>
                  </a:lnTo>
                  <a:lnTo>
                    <a:pt x="57" y="320"/>
                  </a:lnTo>
                  <a:lnTo>
                    <a:pt x="23" y="366"/>
                  </a:lnTo>
                  <a:lnTo>
                    <a:pt x="0" y="434"/>
                  </a:lnTo>
                  <a:lnTo>
                    <a:pt x="57" y="469"/>
                  </a:lnTo>
                  <a:close/>
                  <a:moveTo>
                    <a:pt x="1427" y="651"/>
                  </a:moveTo>
                  <a:lnTo>
                    <a:pt x="1404" y="640"/>
                  </a:lnTo>
                  <a:lnTo>
                    <a:pt x="1370" y="640"/>
                  </a:lnTo>
                  <a:lnTo>
                    <a:pt x="1313" y="606"/>
                  </a:lnTo>
                  <a:lnTo>
                    <a:pt x="1210" y="491"/>
                  </a:lnTo>
                  <a:lnTo>
                    <a:pt x="1176" y="457"/>
                  </a:lnTo>
                  <a:lnTo>
                    <a:pt x="1153" y="309"/>
                  </a:lnTo>
                  <a:lnTo>
                    <a:pt x="1096" y="252"/>
                  </a:lnTo>
                  <a:lnTo>
                    <a:pt x="890" y="138"/>
                  </a:lnTo>
                  <a:lnTo>
                    <a:pt x="776" y="23"/>
                  </a:lnTo>
                  <a:lnTo>
                    <a:pt x="674" y="1"/>
                  </a:lnTo>
                  <a:lnTo>
                    <a:pt x="651" y="23"/>
                  </a:lnTo>
                  <a:lnTo>
                    <a:pt x="651" y="92"/>
                  </a:lnTo>
                  <a:lnTo>
                    <a:pt x="674" y="138"/>
                  </a:lnTo>
                  <a:lnTo>
                    <a:pt x="822" y="263"/>
                  </a:lnTo>
                  <a:lnTo>
                    <a:pt x="982" y="514"/>
                  </a:lnTo>
                  <a:lnTo>
                    <a:pt x="1119" y="651"/>
                  </a:lnTo>
                  <a:lnTo>
                    <a:pt x="1233" y="663"/>
                  </a:lnTo>
                  <a:lnTo>
                    <a:pt x="1290" y="663"/>
                  </a:lnTo>
                  <a:lnTo>
                    <a:pt x="1290" y="685"/>
                  </a:lnTo>
                  <a:lnTo>
                    <a:pt x="1301" y="708"/>
                  </a:lnTo>
                  <a:lnTo>
                    <a:pt x="1381" y="742"/>
                  </a:lnTo>
                  <a:lnTo>
                    <a:pt x="1450" y="685"/>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27" name="Google Shape;1527;p37"/>
            <p:cNvSpPr/>
            <p:nvPr/>
          </p:nvSpPr>
          <p:spPr>
            <a:xfrm>
              <a:off x="3851225" y="3073600"/>
              <a:ext cx="19700" cy="37675"/>
            </a:xfrm>
            <a:custGeom>
              <a:rect b="b" l="l" r="r" t="t"/>
              <a:pathLst>
                <a:path extrusionOk="0" h="1507" w="788">
                  <a:moveTo>
                    <a:pt x="137" y="1438"/>
                  </a:moveTo>
                  <a:lnTo>
                    <a:pt x="217" y="1324"/>
                  </a:lnTo>
                  <a:lnTo>
                    <a:pt x="217" y="1244"/>
                  </a:lnTo>
                  <a:lnTo>
                    <a:pt x="171" y="1176"/>
                  </a:lnTo>
                  <a:lnTo>
                    <a:pt x="114" y="1176"/>
                  </a:lnTo>
                  <a:lnTo>
                    <a:pt x="46" y="1233"/>
                  </a:lnTo>
                  <a:lnTo>
                    <a:pt x="0" y="1290"/>
                  </a:lnTo>
                  <a:lnTo>
                    <a:pt x="0" y="1335"/>
                  </a:lnTo>
                  <a:lnTo>
                    <a:pt x="11" y="1438"/>
                  </a:lnTo>
                  <a:lnTo>
                    <a:pt x="23" y="1472"/>
                  </a:lnTo>
                  <a:lnTo>
                    <a:pt x="69" y="1507"/>
                  </a:lnTo>
                  <a:close/>
                  <a:moveTo>
                    <a:pt x="753" y="114"/>
                  </a:moveTo>
                  <a:lnTo>
                    <a:pt x="788" y="57"/>
                  </a:lnTo>
                  <a:lnTo>
                    <a:pt x="788" y="34"/>
                  </a:lnTo>
                  <a:lnTo>
                    <a:pt x="765" y="23"/>
                  </a:lnTo>
                  <a:lnTo>
                    <a:pt x="753" y="0"/>
                  </a:lnTo>
                  <a:lnTo>
                    <a:pt x="730" y="23"/>
                  </a:lnTo>
                  <a:lnTo>
                    <a:pt x="685" y="92"/>
                  </a:lnTo>
                  <a:lnTo>
                    <a:pt x="696" y="114"/>
                  </a:lnTo>
                  <a:lnTo>
                    <a:pt x="730" y="149"/>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28" name="Google Shape;1528;p37"/>
            <p:cNvSpPr/>
            <p:nvPr/>
          </p:nvSpPr>
          <p:spPr>
            <a:xfrm>
              <a:off x="2474625" y="2702125"/>
              <a:ext cx="2025" cy="1175"/>
            </a:xfrm>
            <a:custGeom>
              <a:rect b="b" l="l" r="r" t="t"/>
              <a:pathLst>
                <a:path extrusionOk="0" h="47" w="81">
                  <a:moveTo>
                    <a:pt x="0" y="1"/>
                  </a:moveTo>
                  <a:lnTo>
                    <a:pt x="0" y="1"/>
                  </a:lnTo>
                  <a:lnTo>
                    <a:pt x="23" y="35"/>
                  </a:lnTo>
                  <a:lnTo>
                    <a:pt x="69" y="46"/>
                  </a:lnTo>
                  <a:lnTo>
                    <a:pt x="80" y="35"/>
                  </a:lnTo>
                  <a:lnTo>
                    <a:pt x="80" y="1"/>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29" name="Google Shape;1529;p37"/>
            <p:cNvSpPr/>
            <p:nvPr/>
          </p:nvSpPr>
          <p:spPr>
            <a:xfrm>
              <a:off x="4830100" y="3215675"/>
              <a:ext cx="3150" cy="5150"/>
            </a:xfrm>
            <a:custGeom>
              <a:rect b="b" l="l" r="r" t="t"/>
              <a:pathLst>
                <a:path extrusionOk="0" h="206" w="126">
                  <a:moveTo>
                    <a:pt x="126" y="115"/>
                  </a:moveTo>
                  <a:lnTo>
                    <a:pt x="57" y="0"/>
                  </a:lnTo>
                  <a:lnTo>
                    <a:pt x="0" y="46"/>
                  </a:lnTo>
                  <a:lnTo>
                    <a:pt x="35" y="80"/>
                  </a:lnTo>
                  <a:lnTo>
                    <a:pt x="69" y="115"/>
                  </a:lnTo>
                  <a:lnTo>
                    <a:pt x="80" y="172"/>
                  </a:lnTo>
                  <a:lnTo>
                    <a:pt x="126" y="206"/>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30" name="Google Shape;1530;p37"/>
            <p:cNvSpPr/>
            <p:nvPr/>
          </p:nvSpPr>
          <p:spPr>
            <a:xfrm>
              <a:off x="2301725" y="2613975"/>
              <a:ext cx="13725" cy="4875"/>
            </a:xfrm>
            <a:custGeom>
              <a:rect b="b" l="l" r="r" t="t"/>
              <a:pathLst>
                <a:path extrusionOk="0" h="195" w="549">
                  <a:moveTo>
                    <a:pt x="12" y="92"/>
                  </a:moveTo>
                  <a:lnTo>
                    <a:pt x="0" y="149"/>
                  </a:lnTo>
                  <a:lnTo>
                    <a:pt x="0" y="171"/>
                  </a:lnTo>
                  <a:lnTo>
                    <a:pt x="23" y="194"/>
                  </a:lnTo>
                  <a:lnTo>
                    <a:pt x="115" y="171"/>
                  </a:lnTo>
                  <a:lnTo>
                    <a:pt x="126" y="160"/>
                  </a:lnTo>
                  <a:lnTo>
                    <a:pt x="149" y="149"/>
                  </a:lnTo>
                  <a:lnTo>
                    <a:pt x="149" y="126"/>
                  </a:lnTo>
                  <a:lnTo>
                    <a:pt x="92" y="149"/>
                  </a:lnTo>
                  <a:close/>
                  <a:moveTo>
                    <a:pt x="525" y="171"/>
                  </a:moveTo>
                  <a:lnTo>
                    <a:pt x="548" y="149"/>
                  </a:lnTo>
                  <a:lnTo>
                    <a:pt x="525" y="114"/>
                  </a:lnTo>
                  <a:lnTo>
                    <a:pt x="423" y="92"/>
                  </a:lnTo>
                  <a:lnTo>
                    <a:pt x="400" y="103"/>
                  </a:lnTo>
                  <a:lnTo>
                    <a:pt x="400" y="149"/>
                  </a:lnTo>
                  <a:lnTo>
                    <a:pt x="480" y="149"/>
                  </a:lnTo>
                  <a:lnTo>
                    <a:pt x="525" y="194"/>
                  </a:lnTo>
                  <a:close/>
                  <a:moveTo>
                    <a:pt x="366" y="103"/>
                  </a:moveTo>
                  <a:lnTo>
                    <a:pt x="354" y="92"/>
                  </a:lnTo>
                  <a:lnTo>
                    <a:pt x="343" y="0"/>
                  </a:lnTo>
                  <a:lnTo>
                    <a:pt x="263" y="0"/>
                  </a:lnTo>
                  <a:lnTo>
                    <a:pt x="263" y="34"/>
                  </a:lnTo>
                  <a:lnTo>
                    <a:pt x="286" y="57"/>
                  </a:lnTo>
                  <a:lnTo>
                    <a:pt x="297" y="57"/>
                  </a:lnTo>
                  <a:lnTo>
                    <a:pt x="309" y="92"/>
                  </a:lnTo>
                  <a:lnTo>
                    <a:pt x="354" y="114"/>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31" name="Google Shape;1531;p37"/>
            <p:cNvSpPr/>
            <p:nvPr/>
          </p:nvSpPr>
          <p:spPr>
            <a:xfrm>
              <a:off x="275475" y="3533500"/>
              <a:ext cx="13725" cy="65375"/>
            </a:xfrm>
            <a:custGeom>
              <a:rect b="b" l="l" r="r" t="t"/>
              <a:pathLst>
                <a:path extrusionOk="0" h="2615" w="549">
                  <a:moveTo>
                    <a:pt x="400" y="2477"/>
                  </a:moveTo>
                  <a:lnTo>
                    <a:pt x="400" y="2477"/>
                  </a:lnTo>
                  <a:lnTo>
                    <a:pt x="378" y="2523"/>
                  </a:lnTo>
                  <a:lnTo>
                    <a:pt x="378" y="2557"/>
                  </a:lnTo>
                  <a:lnTo>
                    <a:pt x="435" y="2614"/>
                  </a:lnTo>
                  <a:close/>
                  <a:moveTo>
                    <a:pt x="172" y="2352"/>
                  </a:moveTo>
                  <a:lnTo>
                    <a:pt x="149" y="2352"/>
                  </a:lnTo>
                  <a:lnTo>
                    <a:pt x="172" y="2340"/>
                  </a:lnTo>
                  <a:lnTo>
                    <a:pt x="115" y="2306"/>
                  </a:lnTo>
                  <a:lnTo>
                    <a:pt x="58" y="2306"/>
                  </a:lnTo>
                  <a:lnTo>
                    <a:pt x="35" y="2294"/>
                  </a:lnTo>
                  <a:lnTo>
                    <a:pt x="35" y="2272"/>
                  </a:lnTo>
                  <a:lnTo>
                    <a:pt x="1" y="2306"/>
                  </a:lnTo>
                  <a:lnTo>
                    <a:pt x="35" y="2352"/>
                  </a:lnTo>
                  <a:lnTo>
                    <a:pt x="161" y="2409"/>
                  </a:lnTo>
                  <a:lnTo>
                    <a:pt x="206" y="2431"/>
                  </a:lnTo>
                  <a:lnTo>
                    <a:pt x="229" y="2352"/>
                  </a:lnTo>
                  <a:lnTo>
                    <a:pt x="229" y="2317"/>
                  </a:lnTo>
                  <a:lnTo>
                    <a:pt x="195" y="2340"/>
                  </a:lnTo>
                  <a:lnTo>
                    <a:pt x="195" y="2352"/>
                  </a:lnTo>
                  <a:close/>
                  <a:moveTo>
                    <a:pt x="537" y="69"/>
                  </a:moveTo>
                  <a:lnTo>
                    <a:pt x="549" y="46"/>
                  </a:lnTo>
                  <a:lnTo>
                    <a:pt x="549" y="12"/>
                  </a:lnTo>
                  <a:lnTo>
                    <a:pt x="503" y="1"/>
                  </a:lnTo>
                  <a:lnTo>
                    <a:pt x="492" y="1"/>
                  </a:lnTo>
                  <a:lnTo>
                    <a:pt x="446" y="69"/>
                  </a:lnTo>
                  <a:lnTo>
                    <a:pt x="457" y="81"/>
                  </a:lnTo>
                  <a:lnTo>
                    <a:pt x="503" y="115"/>
                  </a:lnTo>
                  <a:lnTo>
                    <a:pt x="515" y="115"/>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32" name="Google Shape;1532;p37"/>
            <p:cNvSpPr/>
            <p:nvPr/>
          </p:nvSpPr>
          <p:spPr>
            <a:xfrm>
              <a:off x="2486325" y="2855050"/>
              <a:ext cx="28825" cy="28550"/>
            </a:xfrm>
            <a:custGeom>
              <a:rect b="b" l="l" r="r" t="t"/>
              <a:pathLst>
                <a:path extrusionOk="0" h="1142" w="1153">
                  <a:moveTo>
                    <a:pt x="719" y="1085"/>
                  </a:moveTo>
                  <a:lnTo>
                    <a:pt x="730" y="1062"/>
                  </a:lnTo>
                  <a:lnTo>
                    <a:pt x="730" y="971"/>
                  </a:lnTo>
                  <a:lnTo>
                    <a:pt x="753" y="913"/>
                  </a:lnTo>
                  <a:lnTo>
                    <a:pt x="730" y="856"/>
                  </a:lnTo>
                  <a:lnTo>
                    <a:pt x="719" y="777"/>
                  </a:lnTo>
                  <a:lnTo>
                    <a:pt x="730" y="708"/>
                  </a:lnTo>
                  <a:lnTo>
                    <a:pt x="730" y="605"/>
                  </a:lnTo>
                  <a:lnTo>
                    <a:pt x="753" y="560"/>
                  </a:lnTo>
                  <a:lnTo>
                    <a:pt x="833" y="446"/>
                  </a:lnTo>
                  <a:lnTo>
                    <a:pt x="696" y="446"/>
                  </a:lnTo>
                  <a:lnTo>
                    <a:pt x="616" y="480"/>
                  </a:lnTo>
                  <a:lnTo>
                    <a:pt x="457" y="491"/>
                  </a:lnTo>
                  <a:lnTo>
                    <a:pt x="388" y="514"/>
                  </a:lnTo>
                  <a:lnTo>
                    <a:pt x="285" y="537"/>
                  </a:lnTo>
                  <a:lnTo>
                    <a:pt x="228" y="560"/>
                  </a:lnTo>
                  <a:lnTo>
                    <a:pt x="240" y="571"/>
                  </a:lnTo>
                  <a:lnTo>
                    <a:pt x="320" y="605"/>
                  </a:lnTo>
                  <a:lnTo>
                    <a:pt x="342" y="628"/>
                  </a:lnTo>
                  <a:lnTo>
                    <a:pt x="354" y="662"/>
                  </a:lnTo>
                  <a:lnTo>
                    <a:pt x="377" y="719"/>
                  </a:lnTo>
                  <a:lnTo>
                    <a:pt x="331" y="959"/>
                  </a:lnTo>
                  <a:lnTo>
                    <a:pt x="320" y="971"/>
                  </a:lnTo>
                  <a:lnTo>
                    <a:pt x="228" y="993"/>
                  </a:lnTo>
                  <a:lnTo>
                    <a:pt x="206" y="1028"/>
                  </a:lnTo>
                  <a:lnTo>
                    <a:pt x="0" y="1142"/>
                  </a:lnTo>
                  <a:lnTo>
                    <a:pt x="114" y="1130"/>
                  </a:lnTo>
                  <a:lnTo>
                    <a:pt x="240" y="1142"/>
                  </a:lnTo>
                  <a:lnTo>
                    <a:pt x="582" y="1130"/>
                  </a:lnTo>
                  <a:close/>
                  <a:moveTo>
                    <a:pt x="970" y="137"/>
                  </a:moveTo>
                  <a:lnTo>
                    <a:pt x="1141" y="58"/>
                  </a:lnTo>
                  <a:lnTo>
                    <a:pt x="1153" y="1"/>
                  </a:lnTo>
                  <a:lnTo>
                    <a:pt x="1130" y="1"/>
                  </a:lnTo>
                  <a:lnTo>
                    <a:pt x="1016" y="46"/>
                  </a:lnTo>
                  <a:lnTo>
                    <a:pt x="925" y="115"/>
                  </a:lnTo>
                  <a:lnTo>
                    <a:pt x="925" y="149"/>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33" name="Google Shape;1533;p37"/>
            <p:cNvSpPr/>
            <p:nvPr/>
          </p:nvSpPr>
          <p:spPr>
            <a:xfrm>
              <a:off x="2500575" y="2809125"/>
              <a:ext cx="5450" cy="15125"/>
            </a:xfrm>
            <a:custGeom>
              <a:rect b="b" l="l" r="r" t="t"/>
              <a:pathLst>
                <a:path extrusionOk="0" h="605" w="218">
                  <a:moveTo>
                    <a:pt x="12" y="605"/>
                  </a:moveTo>
                  <a:lnTo>
                    <a:pt x="12" y="605"/>
                  </a:lnTo>
                  <a:lnTo>
                    <a:pt x="12" y="582"/>
                  </a:lnTo>
                  <a:lnTo>
                    <a:pt x="35" y="582"/>
                  </a:lnTo>
                  <a:lnTo>
                    <a:pt x="35" y="571"/>
                  </a:lnTo>
                  <a:lnTo>
                    <a:pt x="35" y="571"/>
                  </a:lnTo>
                  <a:lnTo>
                    <a:pt x="35" y="559"/>
                  </a:lnTo>
                  <a:lnTo>
                    <a:pt x="12" y="559"/>
                  </a:lnTo>
                  <a:lnTo>
                    <a:pt x="12" y="571"/>
                  </a:lnTo>
                  <a:lnTo>
                    <a:pt x="12" y="571"/>
                  </a:lnTo>
                  <a:lnTo>
                    <a:pt x="12" y="582"/>
                  </a:lnTo>
                  <a:lnTo>
                    <a:pt x="1" y="582"/>
                  </a:lnTo>
                  <a:lnTo>
                    <a:pt x="1" y="605"/>
                  </a:lnTo>
                  <a:lnTo>
                    <a:pt x="1" y="605"/>
                  </a:lnTo>
                  <a:lnTo>
                    <a:pt x="1" y="605"/>
                  </a:lnTo>
                  <a:close/>
                  <a:moveTo>
                    <a:pt x="115" y="331"/>
                  </a:moveTo>
                  <a:lnTo>
                    <a:pt x="126" y="297"/>
                  </a:lnTo>
                  <a:lnTo>
                    <a:pt x="149" y="285"/>
                  </a:lnTo>
                  <a:lnTo>
                    <a:pt x="149" y="285"/>
                  </a:lnTo>
                  <a:lnTo>
                    <a:pt x="149" y="285"/>
                  </a:lnTo>
                  <a:lnTo>
                    <a:pt x="126" y="274"/>
                  </a:lnTo>
                  <a:lnTo>
                    <a:pt x="126" y="274"/>
                  </a:lnTo>
                  <a:lnTo>
                    <a:pt x="126" y="285"/>
                  </a:lnTo>
                  <a:lnTo>
                    <a:pt x="103" y="297"/>
                  </a:lnTo>
                  <a:lnTo>
                    <a:pt x="103" y="297"/>
                  </a:lnTo>
                  <a:lnTo>
                    <a:pt x="103" y="320"/>
                  </a:lnTo>
                  <a:lnTo>
                    <a:pt x="103" y="320"/>
                  </a:lnTo>
                  <a:lnTo>
                    <a:pt x="103" y="331"/>
                  </a:lnTo>
                  <a:lnTo>
                    <a:pt x="92" y="331"/>
                  </a:lnTo>
                  <a:lnTo>
                    <a:pt x="69" y="331"/>
                  </a:lnTo>
                  <a:lnTo>
                    <a:pt x="69" y="331"/>
                  </a:lnTo>
                  <a:lnTo>
                    <a:pt x="92" y="331"/>
                  </a:lnTo>
                  <a:lnTo>
                    <a:pt x="92" y="331"/>
                  </a:lnTo>
                  <a:lnTo>
                    <a:pt x="103" y="343"/>
                  </a:lnTo>
                  <a:lnTo>
                    <a:pt x="103" y="343"/>
                  </a:lnTo>
                  <a:lnTo>
                    <a:pt x="103" y="343"/>
                  </a:lnTo>
                  <a:lnTo>
                    <a:pt x="103" y="343"/>
                  </a:lnTo>
                  <a:close/>
                  <a:moveTo>
                    <a:pt x="160" y="171"/>
                  </a:moveTo>
                  <a:lnTo>
                    <a:pt x="195" y="148"/>
                  </a:lnTo>
                  <a:lnTo>
                    <a:pt x="218" y="57"/>
                  </a:lnTo>
                  <a:lnTo>
                    <a:pt x="195" y="0"/>
                  </a:lnTo>
                  <a:lnTo>
                    <a:pt x="172" y="0"/>
                  </a:lnTo>
                  <a:lnTo>
                    <a:pt x="126" y="12"/>
                  </a:lnTo>
                  <a:lnTo>
                    <a:pt x="103" y="57"/>
                  </a:lnTo>
                  <a:lnTo>
                    <a:pt x="81" y="126"/>
                  </a:lnTo>
                  <a:lnTo>
                    <a:pt x="138" y="183"/>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34" name="Google Shape;1534;p37"/>
            <p:cNvSpPr/>
            <p:nvPr/>
          </p:nvSpPr>
          <p:spPr>
            <a:xfrm>
              <a:off x="2444375" y="2686725"/>
              <a:ext cx="8875" cy="8000"/>
            </a:xfrm>
            <a:custGeom>
              <a:rect b="b" l="l" r="r" t="t"/>
              <a:pathLst>
                <a:path extrusionOk="0" h="320" w="355">
                  <a:moveTo>
                    <a:pt x="80" y="320"/>
                  </a:moveTo>
                  <a:lnTo>
                    <a:pt x="126" y="286"/>
                  </a:lnTo>
                  <a:lnTo>
                    <a:pt x="92" y="274"/>
                  </a:lnTo>
                  <a:lnTo>
                    <a:pt x="35" y="274"/>
                  </a:lnTo>
                  <a:lnTo>
                    <a:pt x="1" y="308"/>
                  </a:lnTo>
                  <a:lnTo>
                    <a:pt x="12" y="320"/>
                  </a:lnTo>
                  <a:close/>
                  <a:moveTo>
                    <a:pt x="240" y="263"/>
                  </a:moveTo>
                  <a:lnTo>
                    <a:pt x="297" y="206"/>
                  </a:lnTo>
                  <a:lnTo>
                    <a:pt x="229" y="217"/>
                  </a:lnTo>
                  <a:lnTo>
                    <a:pt x="195" y="251"/>
                  </a:lnTo>
                  <a:lnTo>
                    <a:pt x="206" y="263"/>
                  </a:lnTo>
                  <a:lnTo>
                    <a:pt x="229" y="263"/>
                  </a:lnTo>
                  <a:close/>
                  <a:moveTo>
                    <a:pt x="354" y="0"/>
                  </a:moveTo>
                  <a:lnTo>
                    <a:pt x="320" y="0"/>
                  </a:lnTo>
                  <a:lnTo>
                    <a:pt x="252" y="0"/>
                  </a:lnTo>
                  <a:lnTo>
                    <a:pt x="252" y="0"/>
                  </a:lnTo>
                  <a:lnTo>
                    <a:pt x="263" y="23"/>
                  </a:lnTo>
                  <a:lnTo>
                    <a:pt x="309" y="23"/>
                  </a:lnTo>
                  <a:lnTo>
                    <a:pt x="354" y="35"/>
                  </a:lnTo>
                  <a:lnTo>
                    <a:pt x="354" y="35"/>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35" name="Google Shape;1535;p37"/>
            <p:cNvSpPr/>
            <p:nvPr/>
          </p:nvSpPr>
          <p:spPr>
            <a:xfrm>
              <a:off x="2437825" y="2695000"/>
              <a:ext cx="7425" cy="15425"/>
            </a:xfrm>
            <a:custGeom>
              <a:rect b="b" l="l" r="r" t="t"/>
              <a:pathLst>
                <a:path extrusionOk="0" h="617" w="297">
                  <a:moveTo>
                    <a:pt x="160" y="525"/>
                  </a:moveTo>
                  <a:lnTo>
                    <a:pt x="57" y="559"/>
                  </a:lnTo>
                  <a:lnTo>
                    <a:pt x="46" y="617"/>
                  </a:lnTo>
                  <a:lnTo>
                    <a:pt x="194" y="617"/>
                  </a:lnTo>
                  <a:lnTo>
                    <a:pt x="297" y="571"/>
                  </a:lnTo>
                  <a:lnTo>
                    <a:pt x="217" y="571"/>
                  </a:lnTo>
                  <a:close/>
                  <a:moveTo>
                    <a:pt x="285" y="35"/>
                  </a:moveTo>
                  <a:lnTo>
                    <a:pt x="217" y="12"/>
                  </a:lnTo>
                  <a:lnTo>
                    <a:pt x="183" y="46"/>
                  </a:lnTo>
                  <a:lnTo>
                    <a:pt x="183" y="46"/>
                  </a:lnTo>
                  <a:lnTo>
                    <a:pt x="228" y="57"/>
                  </a:lnTo>
                  <a:close/>
                  <a:moveTo>
                    <a:pt x="126" y="46"/>
                  </a:moveTo>
                  <a:lnTo>
                    <a:pt x="103" y="12"/>
                  </a:lnTo>
                  <a:lnTo>
                    <a:pt x="57" y="0"/>
                  </a:lnTo>
                  <a:lnTo>
                    <a:pt x="0" y="12"/>
                  </a:lnTo>
                  <a:lnTo>
                    <a:pt x="69" y="57"/>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36" name="Google Shape;1536;p37"/>
            <p:cNvSpPr/>
            <p:nvPr/>
          </p:nvSpPr>
          <p:spPr>
            <a:xfrm>
              <a:off x="4331675" y="2302700"/>
              <a:ext cx="40825" cy="24850"/>
            </a:xfrm>
            <a:custGeom>
              <a:rect b="b" l="l" r="r" t="t"/>
              <a:pathLst>
                <a:path extrusionOk="0" h="994" w="1633">
                  <a:moveTo>
                    <a:pt x="297" y="457"/>
                  </a:moveTo>
                  <a:lnTo>
                    <a:pt x="251" y="446"/>
                  </a:lnTo>
                  <a:lnTo>
                    <a:pt x="183" y="468"/>
                  </a:lnTo>
                  <a:lnTo>
                    <a:pt x="126" y="525"/>
                  </a:lnTo>
                  <a:lnTo>
                    <a:pt x="69" y="571"/>
                  </a:lnTo>
                  <a:lnTo>
                    <a:pt x="0" y="525"/>
                  </a:lnTo>
                  <a:lnTo>
                    <a:pt x="23" y="651"/>
                  </a:lnTo>
                  <a:lnTo>
                    <a:pt x="103" y="811"/>
                  </a:lnTo>
                  <a:lnTo>
                    <a:pt x="137" y="856"/>
                  </a:lnTo>
                  <a:lnTo>
                    <a:pt x="183" y="879"/>
                  </a:lnTo>
                  <a:lnTo>
                    <a:pt x="331" y="925"/>
                  </a:lnTo>
                  <a:lnTo>
                    <a:pt x="377" y="925"/>
                  </a:lnTo>
                  <a:lnTo>
                    <a:pt x="468" y="925"/>
                  </a:lnTo>
                  <a:lnTo>
                    <a:pt x="491" y="936"/>
                  </a:lnTo>
                  <a:lnTo>
                    <a:pt x="525" y="993"/>
                  </a:lnTo>
                  <a:lnTo>
                    <a:pt x="582" y="993"/>
                  </a:lnTo>
                  <a:lnTo>
                    <a:pt x="582" y="982"/>
                  </a:lnTo>
                  <a:lnTo>
                    <a:pt x="582" y="936"/>
                  </a:lnTo>
                  <a:lnTo>
                    <a:pt x="605" y="914"/>
                  </a:lnTo>
                  <a:lnTo>
                    <a:pt x="651" y="879"/>
                  </a:lnTo>
                  <a:lnTo>
                    <a:pt x="696" y="879"/>
                  </a:lnTo>
                  <a:lnTo>
                    <a:pt x="776" y="868"/>
                  </a:lnTo>
                  <a:lnTo>
                    <a:pt x="868" y="845"/>
                  </a:lnTo>
                  <a:lnTo>
                    <a:pt x="936" y="788"/>
                  </a:lnTo>
                  <a:lnTo>
                    <a:pt x="1062" y="640"/>
                  </a:lnTo>
                  <a:lnTo>
                    <a:pt x="1107" y="640"/>
                  </a:lnTo>
                  <a:lnTo>
                    <a:pt x="1153" y="640"/>
                  </a:lnTo>
                  <a:lnTo>
                    <a:pt x="1233" y="640"/>
                  </a:lnTo>
                  <a:lnTo>
                    <a:pt x="1324" y="628"/>
                  </a:lnTo>
                  <a:lnTo>
                    <a:pt x="1290" y="571"/>
                  </a:lnTo>
                  <a:lnTo>
                    <a:pt x="1278" y="560"/>
                  </a:lnTo>
                  <a:lnTo>
                    <a:pt x="1221" y="480"/>
                  </a:lnTo>
                  <a:lnTo>
                    <a:pt x="1187" y="423"/>
                  </a:lnTo>
                  <a:lnTo>
                    <a:pt x="1210" y="343"/>
                  </a:lnTo>
                  <a:lnTo>
                    <a:pt x="1564" y="69"/>
                  </a:lnTo>
                  <a:lnTo>
                    <a:pt x="1632" y="1"/>
                  </a:lnTo>
                  <a:lnTo>
                    <a:pt x="1518" y="23"/>
                  </a:lnTo>
                  <a:lnTo>
                    <a:pt x="1438" y="80"/>
                  </a:lnTo>
                  <a:lnTo>
                    <a:pt x="1381" y="115"/>
                  </a:lnTo>
                  <a:lnTo>
                    <a:pt x="1278" y="172"/>
                  </a:lnTo>
                  <a:lnTo>
                    <a:pt x="947" y="286"/>
                  </a:lnTo>
                  <a:lnTo>
                    <a:pt x="833" y="297"/>
                  </a:lnTo>
                  <a:lnTo>
                    <a:pt x="719" y="297"/>
                  </a:lnTo>
                  <a:lnTo>
                    <a:pt x="582" y="286"/>
                  </a:lnTo>
                  <a:lnTo>
                    <a:pt x="445" y="252"/>
                  </a:lnTo>
                  <a:lnTo>
                    <a:pt x="445" y="354"/>
                  </a:lnTo>
                  <a:lnTo>
                    <a:pt x="422" y="446"/>
                  </a:lnTo>
                  <a:lnTo>
                    <a:pt x="331" y="468"/>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37" name="Google Shape;1537;p37"/>
            <p:cNvSpPr/>
            <p:nvPr/>
          </p:nvSpPr>
          <p:spPr>
            <a:xfrm>
              <a:off x="4806425" y="3585425"/>
              <a:ext cx="12000" cy="11450"/>
            </a:xfrm>
            <a:custGeom>
              <a:rect b="b" l="l" r="r" t="t"/>
              <a:pathLst>
                <a:path extrusionOk="0" h="458" w="480">
                  <a:moveTo>
                    <a:pt x="434" y="434"/>
                  </a:moveTo>
                  <a:lnTo>
                    <a:pt x="468" y="377"/>
                  </a:lnTo>
                  <a:lnTo>
                    <a:pt x="479" y="263"/>
                  </a:lnTo>
                  <a:lnTo>
                    <a:pt x="422" y="149"/>
                  </a:lnTo>
                  <a:lnTo>
                    <a:pt x="365" y="46"/>
                  </a:lnTo>
                  <a:lnTo>
                    <a:pt x="308" y="23"/>
                  </a:lnTo>
                  <a:lnTo>
                    <a:pt x="194" y="1"/>
                  </a:lnTo>
                  <a:lnTo>
                    <a:pt x="91" y="46"/>
                  </a:lnTo>
                  <a:lnTo>
                    <a:pt x="34" y="138"/>
                  </a:lnTo>
                  <a:lnTo>
                    <a:pt x="0" y="172"/>
                  </a:lnTo>
                  <a:lnTo>
                    <a:pt x="57" y="332"/>
                  </a:lnTo>
                  <a:lnTo>
                    <a:pt x="91" y="377"/>
                  </a:lnTo>
                  <a:lnTo>
                    <a:pt x="251" y="457"/>
                  </a:lnTo>
                  <a:lnTo>
                    <a:pt x="320" y="457"/>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38" name="Google Shape;1538;p37"/>
            <p:cNvSpPr/>
            <p:nvPr/>
          </p:nvSpPr>
          <p:spPr>
            <a:xfrm>
              <a:off x="4617550" y="3399400"/>
              <a:ext cx="3725" cy="7450"/>
            </a:xfrm>
            <a:custGeom>
              <a:rect b="b" l="l" r="r" t="t"/>
              <a:pathLst>
                <a:path extrusionOk="0" h="298" w="149">
                  <a:moveTo>
                    <a:pt x="103" y="286"/>
                  </a:moveTo>
                  <a:lnTo>
                    <a:pt x="103" y="241"/>
                  </a:lnTo>
                  <a:lnTo>
                    <a:pt x="126" y="172"/>
                  </a:lnTo>
                  <a:lnTo>
                    <a:pt x="126" y="161"/>
                  </a:lnTo>
                  <a:lnTo>
                    <a:pt x="149" y="81"/>
                  </a:lnTo>
                  <a:lnTo>
                    <a:pt x="103" y="47"/>
                  </a:lnTo>
                  <a:lnTo>
                    <a:pt x="69" y="47"/>
                  </a:lnTo>
                  <a:lnTo>
                    <a:pt x="46" y="1"/>
                  </a:lnTo>
                  <a:lnTo>
                    <a:pt x="0" y="47"/>
                  </a:lnTo>
                  <a:lnTo>
                    <a:pt x="46" y="115"/>
                  </a:lnTo>
                  <a:lnTo>
                    <a:pt x="34" y="161"/>
                  </a:lnTo>
                  <a:lnTo>
                    <a:pt x="12" y="218"/>
                  </a:lnTo>
                  <a:lnTo>
                    <a:pt x="34" y="275"/>
                  </a:lnTo>
                  <a:lnTo>
                    <a:pt x="57" y="298"/>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39" name="Google Shape;1539;p37"/>
            <p:cNvSpPr/>
            <p:nvPr/>
          </p:nvSpPr>
          <p:spPr>
            <a:xfrm>
              <a:off x="2506275" y="2774600"/>
              <a:ext cx="7175" cy="10300"/>
            </a:xfrm>
            <a:custGeom>
              <a:rect b="b" l="l" r="r" t="t"/>
              <a:pathLst>
                <a:path extrusionOk="0" h="412" w="287">
                  <a:moveTo>
                    <a:pt x="286" y="343"/>
                  </a:moveTo>
                  <a:lnTo>
                    <a:pt x="252" y="240"/>
                  </a:lnTo>
                  <a:lnTo>
                    <a:pt x="241" y="217"/>
                  </a:lnTo>
                  <a:lnTo>
                    <a:pt x="218" y="171"/>
                  </a:lnTo>
                  <a:lnTo>
                    <a:pt x="229" y="126"/>
                  </a:lnTo>
                  <a:lnTo>
                    <a:pt x="229" y="114"/>
                  </a:lnTo>
                  <a:lnTo>
                    <a:pt x="195" y="114"/>
                  </a:lnTo>
                  <a:lnTo>
                    <a:pt x="161" y="35"/>
                  </a:lnTo>
                  <a:lnTo>
                    <a:pt x="69" y="0"/>
                  </a:lnTo>
                  <a:lnTo>
                    <a:pt x="24" y="0"/>
                  </a:lnTo>
                  <a:lnTo>
                    <a:pt x="1" y="23"/>
                  </a:lnTo>
                  <a:lnTo>
                    <a:pt x="1" y="69"/>
                  </a:lnTo>
                  <a:lnTo>
                    <a:pt x="47" y="194"/>
                  </a:lnTo>
                  <a:lnTo>
                    <a:pt x="69" y="229"/>
                  </a:lnTo>
                  <a:lnTo>
                    <a:pt x="138" y="251"/>
                  </a:lnTo>
                  <a:lnTo>
                    <a:pt x="81" y="308"/>
                  </a:lnTo>
                  <a:lnTo>
                    <a:pt x="81" y="320"/>
                  </a:lnTo>
                  <a:lnTo>
                    <a:pt x="104" y="365"/>
                  </a:lnTo>
                  <a:lnTo>
                    <a:pt x="229" y="365"/>
                  </a:lnTo>
                  <a:lnTo>
                    <a:pt x="252" y="411"/>
                  </a:lnTo>
                  <a:lnTo>
                    <a:pt x="275" y="400"/>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40" name="Google Shape;1540;p37"/>
            <p:cNvSpPr/>
            <p:nvPr/>
          </p:nvSpPr>
          <p:spPr>
            <a:xfrm>
              <a:off x="2497450" y="2737500"/>
              <a:ext cx="12000" cy="14300"/>
            </a:xfrm>
            <a:custGeom>
              <a:rect b="b" l="l" r="r" t="t"/>
              <a:pathLst>
                <a:path extrusionOk="0" h="572" w="480">
                  <a:moveTo>
                    <a:pt x="411" y="571"/>
                  </a:moveTo>
                  <a:lnTo>
                    <a:pt x="445" y="537"/>
                  </a:lnTo>
                  <a:lnTo>
                    <a:pt x="445" y="503"/>
                  </a:lnTo>
                  <a:lnTo>
                    <a:pt x="411" y="457"/>
                  </a:lnTo>
                  <a:lnTo>
                    <a:pt x="377" y="469"/>
                  </a:lnTo>
                  <a:lnTo>
                    <a:pt x="354" y="514"/>
                  </a:lnTo>
                  <a:lnTo>
                    <a:pt x="354" y="560"/>
                  </a:lnTo>
                  <a:lnTo>
                    <a:pt x="365" y="571"/>
                  </a:lnTo>
                  <a:close/>
                  <a:moveTo>
                    <a:pt x="137" y="457"/>
                  </a:moveTo>
                  <a:lnTo>
                    <a:pt x="171" y="423"/>
                  </a:lnTo>
                  <a:lnTo>
                    <a:pt x="171" y="252"/>
                  </a:lnTo>
                  <a:lnTo>
                    <a:pt x="183" y="218"/>
                  </a:lnTo>
                  <a:lnTo>
                    <a:pt x="160" y="195"/>
                  </a:lnTo>
                  <a:lnTo>
                    <a:pt x="126" y="172"/>
                  </a:lnTo>
                  <a:lnTo>
                    <a:pt x="34" y="138"/>
                  </a:lnTo>
                  <a:lnTo>
                    <a:pt x="23" y="160"/>
                  </a:lnTo>
                  <a:lnTo>
                    <a:pt x="0" y="195"/>
                  </a:lnTo>
                  <a:lnTo>
                    <a:pt x="12" y="412"/>
                  </a:lnTo>
                  <a:lnTo>
                    <a:pt x="34" y="480"/>
                  </a:lnTo>
                  <a:lnTo>
                    <a:pt x="69" y="503"/>
                  </a:lnTo>
                  <a:close/>
                  <a:moveTo>
                    <a:pt x="365" y="252"/>
                  </a:moveTo>
                  <a:lnTo>
                    <a:pt x="480" y="229"/>
                  </a:lnTo>
                  <a:lnTo>
                    <a:pt x="354" y="138"/>
                  </a:lnTo>
                  <a:lnTo>
                    <a:pt x="320" y="81"/>
                  </a:lnTo>
                  <a:lnTo>
                    <a:pt x="320" y="46"/>
                  </a:lnTo>
                  <a:lnTo>
                    <a:pt x="274" y="1"/>
                  </a:lnTo>
                  <a:lnTo>
                    <a:pt x="240" y="24"/>
                  </a:lnTo>
                  <a:lnTo>
                    <a:pt x="228" y="69"/>
                  </a:lnTo>
                  <a:lnTo>
                    <a:pt x="240" y="138"/>
                  </a:lnTo>
                  <a:lnTo>
                    <a:pt x="194" y="195"/>
                  </a:lnTo>
                  <a:lnTo>
                    <a:pt x="217" y="252"/>
                  </a:lnTo>
                  <a:lnTo>
                    <a:pt x="274" y="275"/>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41" name="Google Shape;1541;p37"/>
            <p:cNvSpPr/>
            <p:nvPr/>
          </p:nvSpPr>
          <p:spPr>
            <a:xfrm>
              <a:off x="2360200" y="2833075"/>
              <a:ext cx="3175" cy="6025"/>
            </a:xfrm>
            <a:custGeom>
              <a:rect b="b" l="l" r="r" t="t"/>
              <a:pathLst>
                <a:path extrusionOk="0" h="241" w="127">
                  <a:moveTo>
                    <a:pt x="126" y="138"/>
                  </a:moveTo>
                  <a:lnTo>
                    <a:pt x="126" y="58"/>
                  </a:lnTo>
                  <a:lnTo>
                    <a:pt x="1" y="1"/>
                  </a:lnTo>
                  <a:lnTo>
                    <a:pt x="1" y="46"/>
                  </a:lnTo>
                  <a:lnTo>
                    <a:pt x="12" y="69"/>
                  </a:lnTo>
                  <a:lnTo>
                    <a:pt x="58" y="81"/>
                  </a:lnTo>
                  <a:lnTo>
                    <a:pt x="69" y="115"/>
                  </a:lnTo>
                  <a:lnTo>
                    <a:pt x="58" y="195"/>
                  </a:lnTo>
                  <a:lnTo>
                    <a:pt x="81" y="240"/>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542" name="Google Shape;1542;p37"/>
            <p:cNvSpPr/>
            <p:nvPr/>
          </p:nvSpPr>
          <p:spPr>
            <a:xfrm>
              <a:off x="3369625" y="2448500"/>
              <a:ext cx="92750" cy="36525"/>
            </a:xfrm>
            <a:custGeom>
              <a:rect b="b" l="l" r="r" t="t"/>
              <a:pathLst>
                <a:path extrusionOk="0" h="1461" w="3710">
                  <a:moveTo>
                    <a:pt x="217" y="1301"/>
                  </a:moveTo>
                  <a:lnTo>
                    <a:pt x="194" y="1278"/>
                  </a:lnTo>
                  <a:lnTo>
                    <a:pt x="92" y="1347"/>
                  </a:lnTo>
                  <a:lnTo>
                    <a:pt x="0" y="1347"/>
                  </a:lnTo>
                  <a:lnTo>
                    <a:pt x="23" y="1370"/>
                  </a:lnTo>
                  <a:lnTo>
                    <a:pt x="35" y="1404"/>
                  </a:lnTo>
                  <a:lnTo>
                    <a:pt x="137" y="1461"/>
                  </a:lnTo>
                  <a:close/>
                  <a:moveTo>
                    <a:pt x="2146" y="1004"/>
                  </a:moveTo>
                  <a:lnTo>
                    <a:pt x="2146" y="982"/>
                  </a:lnTo>
                  <a:lnTo>
                    <a:pt x="2134" y="982"/>
                  </a:lnTo>
                  <a:lnTo>
                    <a:pt x="2112" y="1004"/>
                  </a:lnTo>
                  <a:lnTo>
                    <a:pt x="1929" y="982"/>
                  </a:lnTo>
                  <a:lnTo>
                    <a:pt x="1906" y="1073"/>
                  </a:lnTo>
                  <a:lnTo>
                    <a:pt x="1826" y="1130"/>
                  </a:lnTo>
                  <a:lnTo>
                    <a:pt x="1826" y="1233"/>
                  </a:lnTo>
                  <a:lnTo>
                    <a:pt x="1906" y="1324"/>
                  </a:lnTo>
                  <a:lnTo>
                    <a:pt x="1940" y="1347"/>
                  </a:lnTo>
                  <a:lnTo>
                    <a:pt x="2020" y="1358"/>
                  </a:lnTo>
                  <a:lnTo>
                    <a:pt x="2112" y="1301"/>
                  </a:lnTo>
                  <a:lnTo>
                    <a:pt x="2146" y="1244"/>
                  </a:lnTo>
                  <a:lnTo>
                    <a:pt x="2157" y="1130"/>
                  </a:lnTo>
                  <a:lnTo>
                    <a:pt x="2146" y="1073"/>
                  </a:lnTo>
                  <a:close/>
                  <a:moveTo>
                    <a:pt x="765" y="1119"/>
                  </a:moveTo>
                  <a:lnTo>
                    <a:pt x="833" y="1061"/>
                  </a:lnTo>
                  <a:lnTo>
                    <a:pt x="833" y="1027"/>
                  </a:lnTo>
                  <a:lnTo>
                    <a:pt x="822" y="993"/>
                  </a:lnTo>
                  <a:lnTo>
                    <a:pt x="742" y="947"/>
                  </a:lnTo>
                  <a:lnTo>
                    <a:pt x="719" y="947"/>
                  </a:lnTo>
                  <a:lnTo>
                    <a:pt x="685" y="970"/>
                  </a:lnTo>
                  <a:lnTo>
                    <a:pt x="662" y="1027"/>
                  </a:lnTo>
                  <a:lnTo>
                    <a:pt x="696" y="1096"/>
                  </a:lnTo>
                  <a:lnTo>
                    <a:pt x="731" y="1119"/>
                  </a:lnTo>
                  <a:close/>
                  <a:moveTo>
                    <a:pt x="1427" y="788"/>
                  </a:moveTo>
                  <a:lnTo>
                    <a:pt x="1598" y="651"/>
                  </a:lnTo>
                  <a:lnTo>
                    <a:pt x="1598" y="605"/>
                  </a:lnTo>
                  <a:lnTo>
                    <a:pt x="1461" y="616"/>
                  </a:lnTo>
                  <a:lnTo>
                    <a:pt x="1301" y="765"/>
                  </a:lnTo>
                  <a:lnTo>
                    <a:pt x="1256" y="776"/>
                  </a:lnTo>
                  <a:lnTo>
                    <a:pt x="1119" y="788"/>
                  </a:lnTo>
                  <a:lnTo>
                    <a:pt x="1050" y="788"/>
                  </a:lnTo>
                  <a:lnTo>
                    <a:pt x="993" y="822"/>
                  </a:lnTo>
                  <a:lnTo>
                    <a:pt x="1016" y="856"/>
                  </a:lnTo>
                  <a:lnTo>
                    <a:pt x="1073" y="1004"/>
                  </a:lnTo>
                  <a:lnTo>
                    <a:pt x="1176" y="1130"/>
                  </a:lnTo>
                  <a:lnTo>
                    <a:pt x="1256" y="1107"/>
                  </a:lnTo>
                  <a:lnTo>
                    <a:pt x="1301" y="1073"/>
                  </a:lnTo>
                  <a:lnTo>
                    <a:pt x="1358" y="993"/>
                  </a:lnTo>
                  <a:close/>
                  <a:moveTo>
                    <a:pt x="3082" y="970"/>
                  </a:moveTo>
                  <a:lnTo>
                    <a:pt x="3298" y="902"/>
                  </a:lnTo>
                  <a:lnTo>
                    <a:pt x="3344" y="765"/>
                  </a:lnTo>
                  <a:lnTo>
                    <a:pt x="3390" y="605"/>
                  </a:lnTo>
                  <a:lnTo>
                    <a:pt x="3390" y="502"/>
                  </a:lnTo>
                  <a:lnTo>
                    <a:pt x="3355" y="457"/>
                  </a:lnTo>
                  <a:lnTo>
                    <a:pt x="3344" y="457"/>
                  </a:lnTo>
                  <a:lnTo>
                    <a:pt x="3287" y="457"/>
                  </a:lnTo>
                  <a:lnTo>
                    <a:pt x="3241" y="491"/>
                  </a:lnTo>
                  <a:lnTo>
                    <a:pt x="3230" y="571"/>
                  </a:lnTo>
                  <a:lnTo>
                    <a:pt x="3127" y="765"/>
                  </a:lnTo>
                  <a:lnTo>
                    <a:pt x="3059" y="936"/>
                  </a:lnTo>
                  <a:lnTo>
                    <a:pt x="2956" y="1016"/>
                  </a:lnTo>
                  <a:lnTo>
                    <a:pt x="2853" y="1050"/>
                  </a:lnTo>
                  <a:lnTo>
                    <a:pt x="2865" y="1061"/>
                  </a:lnTo>
                  <a:lnTo>
                    <a:pt x="2967" y="1073"/>
                  </a:lnTo>
                  <a:close/>
                  <a:moveTo>
                    <a:pt x="274" y="685"/>
                  </a:moveTo>
                  <a:lnTo>
                    <a:pt x="343" y="616"/>
                  </a:lnTo>
                  <a:lnTo>
                    <a:pt x="365" y="571"/>
                  </a:lnTo>
                  <a:lnTo>
                    <a:pt x="343" y="502"/>
                  </a:lnTo>
                  <a:lnTo>
                    <a:pt x="377" y="479"/>
                  </a:lnTo>
                  <a:lnTo>
                    <a:pt x="365" y="422"/>
                  </a:lnTo>
                  <a:lnTo>
                    <a:pt x="320" y="365"/>
                  </a:lnTo>
                  <a:lnTo>
                    <a:pt x="217" y="365"/>
                  </a:lnTo>
                  <a:lnTo>
                    <a:pt x="160" y="445"/>
                  </a:lnTo>
                  <a:lnTo>
                    <a:pt x="251" y="616"/>
                  </a:lnTo>
                  <a:lnTo>
                    <a:pt x="263" y="685"/>
                  </a:lnTo>
                  <a:close/>
                  <a:moveTo>
                    <a:pt x="3470" y="308"/>
                  </a:moveTo>
                  <a:lnTo>
                    <a:pt x="3595" y="263"/>
                  </a:lnTo>
                  <a:lnTo>
                    <a:pt x="3675" y="217"/>
                  </a:lnTo>
                  <a:lnTo>
                    <a:pt x="3686" y="91"/>
                  </a:lnTo>
                  <a:lnTo>
                    <a:pt x="3709" y="46"/>
                  </a:lnTo>
                  <a:lnTo>
                    <a:pt x="3686" y="0"/>
                  </a:lnTo>
                  <a:lnTo>
                    <a:pt x="3652" y="34"/>
                  </a:lnTo>
                  <a:lnTo>
                    <a:pt x="3629" y="91"/>
                  </a:lnTo>
                  <a:lnTo>
                    <a:pt x="3538" y="114"/>
                  </a:lnTo>
                  <a:lnTo>
                    <a:pt x="3424" y="171"/>
                  </a:lnTo>
                  <a:lnTo>
                    <a:pt x="3401" y="217"/>
                  </a:lnTo>
                  <a:lnTo>
                    <a:pt x="3367" y="343"/>
                  </a:lnTo>
                  <a:lnTo>
                    <a:pt x="3424" y="354"/>
                  </a:lnTo>
                  <a:close/>
                </a:path>
              </a:pathLst>
            </a:custGeom>
            <a:solidFill>
              <a:schemeClr val="accent1"/>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grpSp>
      <p:sp>
        <p:nvSpPr>
          <p:cNvPr id="1543" name="Google Shape;1543;p37"/>
          <p:cNvSpPr txBox="1"/>
          <p:nvPr>
            <p:ph idx="3" type="body"/>
          </p:nvPr>
        </p:nvSpPr>
        <p:spPr>
          <a:xfrm>
            <a:off x="8378500" y="2318375"/>
            <a:ext cx="3397800" cy="1553400"/>
          </a:xfrm>
          <a:prstGeom prst="rect">
            <a:avLst/>
          </a:prstGeom>
          <a:noFill/>
          <a:ln>
            <a:noFill/>
          </a:ln>
        </p:spPr>
        <p:txBody>
          <a:bodyPr anchorCtr="0" anchor="t" bIns="121900" lIns="121900" spcFirstLastPara="1" rIns="121900" wrap="square" tIns="121900">
            <a:noAutofit/>
          </a:bodyPr>
          <a:lstStyle/>
          <a:p>
            <a:pPr indent="0" lvl="0" marL="0" rtl="0" algn="l">
              <a:lnSpc>
                <a:spcPct val="100000"/>
              </a:lnSpc>
              <a:spcBef>
                <a:spcPts val="0"/>
              </a:spcBef>
              <a:spcAft>
                <a:spcPts val="0"/>
              </a:spcAft>
              <a:buSzPts val="1400"/>
              <a:buNone/>
            </a:pPr>
            <a:r>
              <a:rPr lang="en"/>
              <a:t>You can use maps to show your offices or markets. Or as charts, highlighting the countries and adding your data.</a:t>
            </a:r>
            <a:endParaRPr/>
          </a:p>
          <a:p>
            <a:pPr indent="0" lvl="0" marL="0" rtl="0" algn="l">
              <a:lnSpc>
                <a:spcPct val="100000"/>
              </a:lnSpc>
              <a:spcBef>
                <a:spcPts val="0"/>
              </a:spcBef>
              <a:spcAft>
                <a:spcPts val="0"/>
              </a:spcAft>
              <a:buSzPts val="1400"/>
              <a:buNone/>
            </a:pPr>
            <a:r>
              <a:t/>
            </a:r>
            <a:endParaRPr/>
          </a:p>
        </p:txBody>
      </p:sp>
      <p:sp>
        <p:nvSpPr>
          <p:cNvPr id="1544" name="Google Shape;1544;p37"/>
          <p:cNvSpPr txBox="1"/>
          <p:nvPr>
            <p:ph idx="4" type="body"/>
          </p:nvPr>
        </p:nvSpPr>
        <p:spPr>
          <a:xfrm>
            <a:off x="8378500" y="4506700"/>
            <a:ext cx="3397800" cy="1553400"/>
          </a:xfrm>
          <a:prstGeom prst="rect">
            <a:avLst/>
          </a:prstGeom>
          <a:noFill/>
          <a:ln>
            <a:noFill/>
          </a:ln>
        </p:spPr>
        <p:txBody>
          <a:bodyPr anchorCtr="0" anchor="t" bIns="121900" lIns="121900" spcFirstLastPara="1" rIns="121900" wrap="square" tIns="121900">
            <a:noAutofit/>
          </a:bodyPr>
          <a:lstStyle/>
          <a:p>
            <a:pPr indent="0" lvl="0" marL="0" rtl="0" algn="l">
              <a:lnSpc>
                <a:spcPct val="100000"/>
              </a:lnSpc>
              <a:spcBef>
                <a:spcPts val="0"/>
              </a:spcBef>
              <a:spcAft>
                <a:spcPts val="0"/>
              </a:spcAft>
              <a:buSzPts val="1400"/>
              <a:buNone/>
            </a:pPr>
            <a:r>
              <a:rPr lang="en"/>
              <a:t>You can double click on the desired country and change fill color.</a:t>
            </a:r>
            <a:endParaRPr/>
          </a:p>
          <a:p>
            <a:pPr indent="0" lvl="0" marL="0" rtl="0" algn="l">
              <a:lnSpc>
                <a:spcPct val="100000"/>
              </a:lnSpc>
              <a:spcBef>
                <a:spcPts val="0"/>
              </a:spcBef>
              <a:spcAft>
                <a:spcPts val="0"/>
              </a:spcAft>
              <a:buSzPts val="1400"/>
              <a:buNone/>
            </a:pPr>
            <a:r>
              <a:t/>
            </a:r>
            <a:endParaRPr/>
          </a:p>
        </p:txBody>
      </p:sp>
    </p:spTree>
  </p:cSld>
  <p:clrMapOvr>
    <a:masterClrMapping/>
  </p:clrMapOvr>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548" name="Shape 1548"/>
        <p:cNvGrpSpPr/>
        <p:nvPr/>
      </p:nvGrpSpPr>
      <p:grpSpPr>
        <a:xfrm>
          <a:off x="0" y="0"/>
          <a:ext cx="0" cy="0"/>
          <a:chOff x="0" y="0"/>
          <a:chExt cx="0" cy="0"/>
        </a:xfrm>
      </p:grpSpPr>
      <p:sp>
        <p:nvSpPr>
          <p:cNvPr id="1549" name="Google Shape;1549;p38"/>
          <p:cNvSpPr txBox="1"/>
          <p:nvPr>
            <p:ph type="title"/>
          </p:nvPr>
        </p:nvSpPr>
        <p:spPr>
          <a:xfrm>
            <a:off x="415600" y="821967"/>
            <a:ext cx="11360700" cy="763500"/>
          </a:xfrm>
          <a:prstGeom prst="rect">
            <a:avLst/>
          </a:prstGeom>
          <a:noFill/>
          <a:ln>
            <a:noFill/>
          </a:ln>
        </p:spPr>
        <p:txBody>
          <a:bodyPr anchorCtr="0" anchor="t" bIns="121900" lIns="121900" spcFirstLastPara="1" rIns="121900" wrap="square" tIns="121900">
            <a:noAutofit/>
          </a:bodyPr>
          <a:lstStyle/>
          <a:p>
            <a:pPr indent="0" lvl="0" marL="0" rtl="0" algn="ctr">
              <a:lnSpc>
                <a:spcPct val="100000"/>
              </a:lnSpc>
              <a:spcBef>
                <a:spcPts val="0"/>
              </a:spcBef>
              <a:spcAft>
                <a:spcPts val="0"/>
              </a:spcAft>
              <a:buSzPts val="4000"/>
              <a:buNone/>
            </a:pPr>
            <a:r>
              <a:rPr lang="en"/>
              <a:t>And this is a timeline.</a:t>
            </a:r>
            <a:endParaRPr/>
          </a:p>
        </p:txBody>
      </p:sp>
      <p:sp>
        <p:nvSpPr>
          <p:cNvPr id="1550" name="Google Shape;1550;p38"/>
          <p:cNvSpPr txBox="1"/>
          <p:nvPr>
            <p:ph idx="1" type="subTitle"/>
          </p:nvPr>
        </p:nvSpPr>
        <p:spPr>
          <a:xfrm>
            <a:off x="415600" y="2316000"/>
            <a:ext cx="1997700" cy="606900"/>
          </a:xfrm>
          <a:prstGeom prst="rect">
            <a:avLst/>
          </a:prstGeom>
          <a:noFill/>
          <a:ln>
            <a:noFill/>
          </a:ln>
        </p:spPr>
        <p:txBody>
          <a:bodyPr anchorCtr="0" anchor="t" bIns="121900" lIns="121900" spcFirstLastPara="1" rIns="121900" wrap="square" tIns="121900">
            <a:noAutofit/>
          </a:bodyPr>
          <a:lstStyle/>
          <a:p>
            <a:pPr indent="0" lvl="0" marL="0" rtl="0" algn="ctr">
              <a:lnSpc>
                <a:spcPct val="115000"/>
              </a:lnSpc>
              <a:spcBef>
                <a:spcPts val="0"/>
              </a:spcBef>
              <a:spcAft>
                <a:spcPts val="2100"/>
              </a:spcAft>
              <a:buSzPts val="2200"/>
              <a:buNone/>
            </a:pPr>
            <a:r>
              <a:rPr lang="en"/>
              <a:t>2005</a:t>
            </a:r>
            <a:endParaRPr/>
          </a:p>
        </p:txBody>
      </p:sp>
      <p:sp>
        <p:nvSpPr>
          <p:cNvPr id="1551" name="Google Shape;1551;p38"/>
          <p:cNvSpPr txBox="1"/>
          <p:nvPr>
            <p:ph idx="7" type="body"/>
          </p:nvPr>
        </p:nvSpPr>
        <p:spPr>
          <a:xfrm>
            <a:off x="2775375" y="3391025"/>
            <a:ext cx="1997700" cy="23301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1600"/>
              <a:buNone/>
            </a:pPr>
            <a:r>
              <a:rPr lang="en"/>
              <a:t>Lorem ipsum dolor sit amet, consectetuer adipiscing elit.</a:t>
            </a:r>
            <a:endParaRPr/>
          </a:p>
        </p:txBody>
      </p:sp>
      <p:sp>
        <p:nvSpPr>
          <p:cNvPr id="1552" name="Google Shape;1552;p38"/>
          <p:cNvSpPr txBox="1"/>
          <p:nvPr>
            <p:ph idx="2" type="subTitle"/>
          </p:nvPr>
        </p:nvSpPr>
        <p:spPr>
          <a:xfrm>
            <a:off x="2775377" y="2544600"/>
            <a:ext cx="1997700" cy="606900"/>
          </a:xfrm>
          <a:prstGeom prst="rect">
            <a:avLst/>
          </a:prstGeom>
          <a:noFill/>
          <a:ln>
            <a:noFill/>
          </a:ln>
        </p:spPr>
        <p:txBody>
          <a:bodyPr anchorCtr="0" anchor="t" bIns="121900" lIns="121900" spcFirstLastPara="1" rIns="121900" wrap="square" tIns="121900">
            <a:noAutofit/>
          </a:bodyPr>
          <a:lstStyle/>
          <a:p>
            <a:pPr indent="0" lvl="0" marL="0" rtl="0" algn="ctr">
              <a:lnSpc>
                <a:spcPct val="115000"/>
              </a:lnSpc>
              <a:spcBef>
                <a:spcPts val="0"/>
              </a:spcBef>
              <a:spcAft>
                <a:spcPts val="2100"/>
              </a:spcAft>
              <a:buSzPts val="2200"/>
              <a:buNone/>
            </a:pPr>
            <a:r>
              <a:rPr lang="en"/>
              <a:t>2008</a:t>
            </a:r>
            <a:endParaRPr/>
          </a:p>
        </p:txBody>
      </p:sp>
      <p:sp>
        <p:nvSpPr>
          <p:cNvPr id="1553" name="Google Shape;1553;p38"/>
          <p:cNvSpPr txBox="1"/>
          <p:nvPr>
            <p:ph idx="8" type="body"/>
          </p:nvPr>
        </p:nvSpPr>
        <p:spPr>
          <a:xfrm>
            <a:off x="5135150" y="3162425"/>
            <a:ext cx="1997700" cy="23301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1600"/>
              <a:buNone/>
            </a:pPr>
            <a:r>
              <a:rPr lang="en"/>
              <a:t>Lorem ipsum dolor sit amet, consectetuer adipiscing elit.</a:t>
            </a:r>
            <a:endParaRPr/>
          </a:p>
        </p:txBody>
      </p:sp>
      <p:sp>
        <p:nvSpPr>
          <p:cNvPr id="1554" name="Google Shape;1554;p38"/>
          <p:cNvSpPr txBox="1"/>
          <p:nvPr>
            <p:ph idx="3" type="subTitle"/>
          </p:nvPr>
        </p:nvSpPr>
        <p:spPr>
          <a:xfrm>
            <a:off x="5135153" y="2190100"/>
            <a:ext cx="1997700" cy="606900"/>
          </a:xfrm>
          <a:prstGeom prst="rect">
            <a:avLst/>
          </a:prstGeom>
          <a:noFill/>
          <a:ln>
            <a:noFill/>
          </a:ln>
        </p:spPr>
        <p:txBody>
          <a:bodyPr anchorCtr="0" anchor="t" bIns="121900" lIns="121900" spcFirstLastPara="1" rIns="121900" wrap="square" tIns="121900">
            <a:noAutofit/>
          </a:bodyPr>
          <a:lstStyle/>
          <a:p>
            <a:pPr indent="0" lvl="0" marL="0" rtl="0" algn="ctr">
              <a:lnSpc>
                <a:spcPct val="115000"/>
              </a:lnSpc>
              <a:spcBef>
                <a:spcPts val="0"/>
              </a:spcBef>
              <a:spcAft>
                <a:spcPts val="2100"/>
              </a:spcAft>
              <a:buSzPts val="2200"/>
              <a:buNone/>
            </a:pPr>
            <a:r>
              <a:rPr lang="en"/>
              <a:t>2012</a:t>
            </a:r>
            <a:endParaRPr/>
          </a:p>
        </p:txBody>
      </p:sp>
      <p:sp>
        <p:nvSpPr>
          <p:cNvPr id="1555" name="Google Shape;1555;p38"/>
          <p:cNvSpPr txBox="1"/>
          <p:nvPr>
            <p:ph idx="9" type="body"/>
          </p:nvPr>
        </p:nvSpPr>
        <p:spPr>
          <a:xfrm>
            <a:off x="7494925" y="3238625"/>
            <a:ext cx="1997700" cy="23301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1600"/>
              <a:buNone/>
            </a:pPr>
            <a:r>
              <a:rPr lang="en"/>
              <a:t>Lorem ipsum dolor sit amet, consectetuer adipiscing elit.</a:t>
            </a:r>
            <a:endParaRPr/>
          </a:p>
        </p:txBody>
      </p:sp>
      <p:sp>
        <p:nvSpPr>
          <p:cNvPr id="1556" name="Google Shape;1556;p38"/>
          <p:cNvSpPr txBox="1"/>
          <p:nvPr>
            <p:ph idx="4" type="subTitle"/>
          </p:nvPr>
        </p:nvSpPr>
        <p:spPr>
          <a:xfrm>
            <a:off x="7494930" y="2418700"/>
            <a:ext cx="1997700" cy="606900"/>
          </a:xfrm>
          <a:prstGeom prst="rect">
            <a:avLst/>
          </a:prstGeom>
          <a:noFill/>
          <a:ln>
            <a:noFill/>
          </a:ln>
        </p:spPr>
        <p:txBody>
          <a:bodyPr anchorCtr="0" anchor="t" bIns="121900" lIns="121900" spcFirstLastPara="1" rIns="121900" wrap="square" tIns="121900">
            <a:noAutofit/>
          </a:bodyPr>
          <a:lstStyle/>
          <a:p>
            <a:pPr indent="0" lvl="0" marL="0" rtl="0" algn="ctr">
              <a:lnSpc>
                <a:spcPct val="115000"/>
              </a:lnSpc>
              <a:spcBef>
                <a:spcPts val="0"/>
              </a:spcBef>
              <a:spcAft>
                <a:spcPts val="2100"/>
              </a:spcAft>
              <a:buSzPts val="2200"/>
              <a:buNone/>
            </a:pPr>
            <a:r>
              <a:rPr lang="en"/>
              <a:t>2018</a:t>
            </a:r>
            <a:endParaRPr/>
          </a:p>
        </p:txBody>
      </p:sp>
      <p:sp>
        <p:nvSpPr>
          <p:cNvPr id="1557" name="Google Shape;1557;p38"/>
          <p:cNvSpPr txBox="1"/>
          <p:nvPr>
            <p:ph idx="5" type="subTitle"/>
          </p:nvPr>
        </p:nvSpPr>
        <p:spPr>
          <a:xfrm>
            <a:off x="9854707" y="2087400"/>
            <a:ext cx="1997700" cy="606900"/>
          </a:xfrm>
          <a:prstGeom prst="rect">
            <a:avLst/>
          </a:prstGeom>
          <a:noFill/>
          <a:ln>
            <a:noFill/>
          </a:ln>
        </p:spPr>
        <p:txBody>
          <a:bodyPr anchorCtr="0" anchor="t" bIns="121900" lIns="121900" spcFirstLastPara="1" rIns="121900" wrap="square" tIns="121900">
            <a:noAutofit/>
          </a:bodyPr>
          <a:lstStyle/>
          <a:p>
            <a:pPr indent="0" lvl="0" marL="0" rtl="0" algn="ctr">
              <a:lnSpc>
                <a:spcPct val="115000"/>
              </a:lnSpc>
              <a:spcBef>
                <a:spcPts val="0"/>
              </a:spcBef>
              <a:spcAft>
                <a:spcPts val="2100"/>
              </a:spcAft>
              <a:buSzPts val="2200"/>
              <a:buNone/>
            </a:pPr>
            <a:r>
              <a:rPr lang="en"/>
              <a:t>2023</a:t>
            </a:r>
            <a:endParaRPr/>
          </a:p>
        </p:txBody>
      </p:sp>
      <p:sp>
        <p:nvSpPr>
          <p:cNvPr id="1558" name="Google Shape;1558;p38"/>
          <p:cNvSpPr txBox="1"/>
          <p:nvPr>
            <p:ph idx="6" type="body"/>
          </p:nvPr>
        </p:nvSpPr>
        <p:spPr>
          <a:xfrm>
            <a:off x="415600" y="3238625"/>
            <a:ext cx="1997700" cy="23301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1600"/>
              <a:buNone/>
            </a:pPr>
            <a:r>
              <a:rPr lang="en"/>
              <a:t>Lorem ipsum dolor sit amet, consectetuer adipiscing elit.</a:t>
            </a:r>
            <a:endParaRPr/>
          </a:p>
        </p:txBody>
      </p:sp>
      <p:sp>
        <p:nvSpPr>
          <p:cNvPr id="1559" name="Google Shape;1559;p38"/>
          <p:cNvSpPr txBox="1"/>
          <p:nvPr>
            <p:ph idx="13" type="body"/>
          </p:nvPr>
        </p:nvSpPr>
        <p:spPr>
          <a:xfrm>
            <a:off x="9854700" y="2933825"/>
            <a:ext cx="1997700" cy="23301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1600"/>
              <a:buNone/>
            </a:pPr>
            <a:r>
              <a:rPr lang="en"/>
              <a:t>Lorem ipsum dolor sit amet, consectetuer adipiscing elit.</a:t>
            </a:r>
            <a:endParaRPr/>
          </a:p>
        </p:txBody>
      </p:sp>
      <p:sp>
        <p:nvSpPr>
          <p:cNvPr id="1560" name="Google Shape;1560;p38"/>
          <p:cNvSpPr/>
          <p:nvPr/>
        </p:nvSpPr>
        <p:spPr>
          <a:xfrm>
            <a:off x="-225" y="2581750"/>
            <a:ext cx="12192442" cy="641075"/>
          </a:xfrm>
          <a:custGeom>
            <a:rect b="b" l="l" r="r" t="t"/>
            <a:pathLst>
              <a:path extrusionOk="0" h="25643" w="367104">
                <a:moveTo>
                  <a:pt x="0" y="25643"/>
                </a:moveTo>
                <a:cubicBezTo>
                  <a:pt x="7545" y="24000"/>
                  <a:pt x="25624" y="16529"/>
                  <a:pt x="45271" y="15782"/>
                </a:cubicBezTo>
                <a:cubicBezTo>
                  <a:pt x="64919" y="15035"/>
                  <a:pt x="95548" y="22654"/>
                  <a:pt x="117885" y="21160"/>
                </a:cubicBezTo>
                <a:cubicBezTo>
                  <a:pt x="140222" y="19666"/>
                  <a:pt x="158750" y="6966"/>
                  <a:pt x="179294" y="6817"/>
                </a:cubicBezTo>
                <a:cubicBezTo>
                  <a:pt x="199838" y="6668"/>
                  <a:pt x="218066" y="21385"/>
                  <a:pt x="241150" y="20264"/>
                </a:cubicBezTo>
                <a:cubicBezTo>
                  <a:pt x="264234" y="19143"/>
                  <a:pt x="296806" y="840"/>
                  <a:pt x="317798" y="93"/>
                </a:cubicBezTo>
                <a:cubicBezTo>
                  <a:pt x="338790" y="-654"/>
                  <a:pt x="358886" y="13167"/>
                  <a:pt x="367104" y="15782"/>
                </a:cubicBezTo>
              </a:path>
            </a:pathLst>
          </a:custGeom>
          <a:noFill/>
          <a:ln cap="flat" cmpd="sng" w="19050">
            <a:solidFill>
              <a:schemeClr val="accent1"/>
            </a:solidFill>
            <a:prstDash val="solid"/>
            <a:round/>
            <a:headEnd len="med" w="med" type="none"/>
            <a:tailEnd len="med" w="med" type="none"/>
          </a:ln>
        </p:spPr>
      </p:sp>
      <p:grpSp>
        <p:nvGrpSpPr>
          <p:cNvPr id="1561" name="Google Shape;1561;p38"/>
          <p:cNvGrpSpPr/>
          <p:nvPr/>
        </p:nvGrpSpPr>
        <p:grpSpPr>
          <a:xfrm rot="-759994">
            <a:off x="8971806" y="2232259"/>
            <a:ext cx="1349753" cy="774388"/>
            <a:chOff x="-428213" y="-379272"/>
            <a:chExt cx="4043302" cy="2319748"/>
          </a:xfrm>
        </p:grpSpPr>
        <p:sp>
          <p:nvSpPr>
            <p:cNvPr id="1562" name="Google Shape;1562;p38"/>
            <p:cNvSpPr/>
            <p:nvPr/>
          </p:nvSpPr>
          <p:spPr>
            <a:xfrm flipH="1">
              <a:off x="1261939" y="-379272"/>
              <a:ext cx="1268020" cy="1796335"/>
            </a:xfrm>
            <a:custGeom>
              <a:rect b="b" l="l" r="r" t="t"/>
              <a:pathLst>
                <a:path extrusionOk="0" h="695580" w="491005">
                  <a:moveTo>
                    <a:pt x="-990" y="557771"/>
                  </a:moveTo>
                  <a:cubicBezTo>
                    <a:pt x="19965" y="480552"/>
                    <a:pt x="50825" y="406362"/>
                    <a:pt x="90831" y="337077"/>
                  </a:cubicBezTo>
                  <a:cubicBezTo>
                    <a:pt x="128931" y="271735"/>
                    <a:pt x="191225" y="166198"/>
                    <a:pt x="315050" y="81140"/>
                  </a:cubicBezTo>
                  <a:cubicBezTo>
                    <a:pt x="364580" y="47164"/>
                    <a:pt x="418396" y="20027"/>
                    <a:pt x="475165" y="463"/>
                  </a:cubicBezTo>
                  <a:cubicBezTo>
                    <a:pt x="480975" y="-1585"/>
                    <a:pt x="487357" y="1473"/>
                    <a:pt x="489357" y="7273"/>
                  </a:cubicBezTo>
                  <a:cubicBezTo>
                    <a:pt x="490309" y="9864"/>
                    <a:pt x="490214" y="12693"/>
                    <a:pt x="489166" y="15227"/>
                  </a:cubicBezTo>
                  <a:cubicBezTo>
                    <a:pt x="479641" y="37992"/>
                    <a:pt x="469545" y="66186"/>
                    <a:pt x="459734" y="98761"/>
                  </a:cubicBezTo>
                  <a:cubicBezTo>
                    <a:pt x="442399" y="156864"/>
                    <a:pt x="412966" y="258305"/>
                    <a:pt x="420968" y="381177"/>
                  </a:cubicBezTo>
                  <a:cubicBezTo>
                    <a:pt x="426111" y="460997"/>
                    <a:pt x="442209" y="475379"/>
                    <a:pt x="447447" y="584250"/>
                  </a:cubicBezTo>
                  <a:cubicBezTo>
                    <a:pt x="449638" y="631018"/>
                    <a:pt x="448685" y="669975"/>
                    <a:pt x="447447" y="69540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563" name="Google Shape;1563;p38"/>
            <p:cNvSpPr/>
            <p:nvPr/>
          </p:nvSpPr>
          <p:spPr>
            <a:xfrm flipH="1">
              <a:off x="-428213" y="-160868"/>
              <a:ext cx="4043302" cy="2101344"/>
            </a:xfrm>
            <a:custGeom>
              <a:rect b="b" l="l" r="r" t="t"/>
              <a:pathLst>
                <a:path extrusionOk="0" h="2101344" w="4043302">
                  <a:moveTo>
                    <a:pt x="982909" y="1282"/>
                  </a:moveTo>
                  <a:cubicBezTo>
                    <a:pt x="971097" y="-2874"/>
                    <a:pt x="958056" y="3401"/>
                    <a:pt x="953873" y="15334"/>
                  </a:cubicBezTo>
                  <a:cubicBezTo>
                    <a:pt x="923607" y="106237"/>
                    <a:pt x="868238" y="186654"/>
                    <a:pt x="793923" y="247141"/>
                  </a:cubicBezTo>
                  <a:cubicBezTo>
                    <a:pt x="741261" y="288237"/>
                    <a:pt x="707549" y="294879"/>
                    <a:pt x="616008" y="333761"/>
                  </a:cubicBezTo>
                  <a:cubicBezTo>
                    <a:pt x="469591" y="396509"/>
                    <a:pt x="325387" y="458275"/>
                    <a:pt x="210225" y="570980"/>
                  </a:cubicBezTo>
                  <a:cubicBezTo>
                    <a:pt x="117700" y="661070"/>
                    <a:pt x="51503" y="774635"/>
                    <a:pt x="18530" y="899496"/>
                  </a:cubicBezTo>
                  <a:cubicBezTo>
                    <a:pt x="-10509" y="1016875"/>
                    <a:pt x="-172" y="1114076"/>
                    <a:pt x="14099" y="1241543"/>
                  </a:cubicBezTo>
                  <a:cubicBezTo>
                    <a:pt x="29109" y="1344305"/>
                    <a:pt x="53226" y="1445591"/>
                    <a:pt x="85708" y="1544219"/>
                  </a:cubicBezTo>
                  <a:cubicBezTo>
                    <a:pt x="86941" y="1548427"/>
                    <a:pt x="89400" y="1552243"/>
                    <a:pt x="92599" y="1555245"/>
                  </a:cubicBezTo>
                  <a:cubicBezTo>
                    <a:pt x="102442" y="1564522"/>
                    <a:pt x="117945" y="1564006"/>
                    <a:pt x="127298" y="1554064"/>
                  </a:cubicBezTo>
                  <a:cubicBezTo>
                    <a:pt x="166177" y="1503446"/>
                    <a:pt x="220066" y="1466336"/>
                    <a:pt x="281096" y="1448004"/>
                  </a:cubicBezTo>
                  <a:cubicBezTo>
                    <a:pt x="350489" y="1427899"/>
                    <a:pt x="422835" y="1419580"/>
                    <a:pt x="494937" y="1423396"/>
                  </a:cubicBezTo>
                  <a:cubicBezTo>
                    <a:pt x="643814" y="1433707"/>
                    <a:pt x="791709" y="1395933"/>
                    <a:pt x="917453" y="1315612"/>
                  </a:cubicBezTo>
                  <a:cubicBezTo>
                    <a:pt x="950181" y="1401372"/>
                    <a:pt x="992013" y="1483364"/>
                    <a:pt x="1042216" y="1560216"/>
                  </a:cubicBezTo>
                  <a:cubicBezTo>
                    <a:pt x="1125635" y="1686993"/>
                    <a:pt x="1230465" y="1798370"/>
                    <a:pt x="1351781" y="1889467"/>
                  </a:cubicBezTo>
                  <a:cubicBezTo>
                    <a:pt x="1447505" y="1961322"/>
                    <a:pt x="1549628" y="2038346"/>
                    <a:pt x="1707612" y="2075748"/>
                  </a:cubicBezTo>
                  <a:cubicBezTo>
                    <a:pt x="1782663" y="2093713"/>
                    <a:pt x="1893154" y="2119797"/>
                    <a:pt x="2016193" y="2081902"/>
                  </a:cubicBezTo>
                  <a:cubicBezTo>
                    <a:pt x="2095677" y="2057539"/>
                    <a:pt x="2168271" y="1993313"/>
                    <a:pt x="2310257" y="1866337"/>
                  </a:cubicBezTo>
                  <a:cubicBezTo>
                    <a:pt x="2478821" y="1715492"/>
                    <a:pt x="2476361" y="1694082"/>
                    <a:pt x="2569380" y="1632807"/>
                  </a:cubicBezTo>
                  <a:cubicBezTo>
                    <a:pt x="2589802" y="1619520"/>
                    <a:pt x="2675190" y="1579163"/>
                    <a:pt x="2844739" y="1499434"/>
                  </a:cubicBezTo>
                  <a:cubicBezTo>
                    <a:pt x="3031023" y="1412075"/>
                    <a:pt x="3068915" y="1394851"/>
                    <a:pt x="3129454" y="1371964"/>
                  </a:cubicBezTo>
                  <a:cubicBezTo>
                    <a:pt x="3205983" y="1339851"/>
                    <a:pt x="3285712" y="1315760"/>
                    <a:pt x="3367162" y="1300111"/>
                  </a:cubicBezTo>
                  <a:cubicBezTo>
                    <a:pt x="3451077" y="1285837"/>
                    <a:pt x="3556153" y="1269350"/>
                    <a:pt x="3676733" y="1308722"/>
                  </a:cubicBezTo>
                  <a:cubicBezTo>
                    <a:pt x="3722256" y="1323686"/>
                    <a:pt x="3765566" y="1344994"/>
                    <a:pt x="3805184" y="1371964"/>
                  </a:cubicBezTo>
                  <a:cubicBezTo>
                    <a:pt x="3802477" y="1382791"/>
                    <a:pt x="3794354" y="1441359"/>
                    <a:pt x="3822163" y="1470395"/>
                  </a:cubicBezTo>
                  <a:cubicBezTo>
                    <a:pt x="3849969" y="1499434"/>
                    <a:pt x="3895986" y="1494512"/>
                    <a:pt x="3945202" y="1489345"/>
                  </a:cubicBezTo>
                  <a:cubicBezTo>
                    <a:pt x="3978666" y="1485948"/>
                    <a:pt x="4011151" y="1477655"/>
                    <a:pt x="4042158" y="1464737"/>
                  </a:cubicBezTo>
                  <a:cubicBezTo>
                    <a:pt x="4052001" y="1366306"/>
                    <a:pt x="3996880" y="1288545"/>
                    <a:pt x="3932651" y="1277718"/>
                  </a:cubicBezTo>
                  <a:cubicBezTo>
                    <a:pt x="3894263" y="1274592"/>
                    <a:pt x="3856120" y="1287806"/>
                    <a:pt x="3827823" y="1314137"/>
                  </a:cubicBezTo>
                  <a:cubicBezTo>
                    <a:pt x="3541143" y="1220134"/>
                    <a:pt x="3346246" y="1248434"/>
                    <a:pt x="3221241" y="1291498"/>
                  </a:cubicBezTo>
                  <a:cubicBezTo>
                    <a:pt x="3127976" y="1324471"/>
                    <a:pt x="3015026" y="1385008"/>
                    <a:pt x="2729084" y="1488361"/>
                  </a:cubicBezTo>
                  <a:cubicBezTo>
                    <a:pt x="2638524" y="1521334"/>
                    <a:pt x="2527052" y="1559477"/>
                    <a:pt x="2450766" y="1506815"/>
                  </a:cubicBezTo>
                  <a:cubicBezTo>
                    <a:pt x="2408689" y="1478269"/>
                    <a:pt x="2399339" y="1437915"/>
                    <a:pt x="2376943" y="1386728"/>
                  </a:cubicBezTo>
                  <a:cubicBezTo>
                    <a:pt x="2376943" y="1386728"/>
                    <a:pt x="2365624" y="1351785"/>
                    <a:pt x="2331450" y="1298971"/>
                  </a:cubicBezTo>
                  <a:lnTo>
                    <a:pt x="2306143" y="1266182"/>
                  </a:lnTo>
                  <a:lnTo>
                    <a:pt x="2310996" y="1166490"/>
                  </a:lnTo>
                  <a:cubicBezTo>
                    <a:pt x="2327236" y="1033362"/>
                    <a:pt x="2365872" y="903923"/>
                    <a:pt x="2425176" y="783592"/>
                  </a:cubicBezTo>
                  <a:cubicBezTo>
                    <a:pt x="2492109" y="651694"/>
                    <a:pt x="2538866" y="632746"/>
                    <a:pt x="2739663" y="386668"/>
                  </a:cubicBezTo>
                  <a:cubicBezTo>
                    <a:pt x="2804628" y="306939"/>
                    <a:pt x="2858274" y="237791"/>
                    <a:pt x="2898879" y="183900"/>
                  </a:cubicBezTo>
                  <a:cubicBezTo>
                    <a:pt x="2902320" y="179200"/>
                    <a:pt x="2904537" y="173540"/>
                    <a:pt x="2904785" y="167683"/>
                  </a:cubicBezTo>
                  <a:cubicBezTo>
                    <a:pt x="2905519" y="151640"/>
                    <a:pt x="2892971" y="138105"/>
                    <a:pt x="2876976" y="137392"/>
                  </a:cubicBezTo>
                  <a:cubicBezTo>
                    <a:pt x="2834403" y="135914"/>
                    <a:pt x="2783466" y="134439"/>
                    <a:pt x="2726131" y="135914"/>
                  </a:cubicBezTo>
                  <a:cubicBezTo>
                    <a:pt x="2574792" y="140590"/>
                    <a:pt x="2333387" y="148710"/>
                    <a:pt x="2060241" y="263629"/>
                  </a:cubicBezTo>
                  <a:cubicBezTo>
                    <a:pt x="1855504" y="350003"/>
                    <a:pt x="1527480" y="487559"/>
                    <a:pt x="1412563" y="765383"/>
                  </a:cubicBezTo>
                  <a:cubicBezTo>
                    <a:pt x="1400751" y="794174"/>
                    <a:pt x="1386664" y="835268"/>
                    <a:pt x="1362641" y="879378"/>
                  </a:cubicBezTo>
                  <a:lnTo>
                    <a:pt x="1341166" y="911879"/>
                  </a:lnTo>
                  <a:lnTo>
                    <a:pt x="1288508" y="911697"/>
                  </a:lnTo>
                  <a:cubicBezTo>
                    <a:pt x="1231450" y="913995"/>
                    <a:pt x="1174483" y="918787"/>
                    <a:pt x="1117763" y="926070"/>
                  </a:cubicBezTo>
                  <a:cubicBezTo>
                    <a:pt x="1152705" y="821487"/>
                    <a:pt x="1226528" y="555231"/>
                    <a:pt x="1122191" y="255507"/>
                  </a:cubicBezTo>
                  <a:cubicBezTo>
                    <a:pt x="1091432" y="167732"/>
                    <a:pt x="1048367" y="84851"/>
                    <a:pt x="993984" y="9428"/>
                  </a:cubicBezTo>
                  <a:cubicBezTo>
                    <a:pt x="991277" y="5664"/>
                    <a:pt x="987340" y="2833"/>
                    <a:pt x="982909" y="128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564" name="Google Shape;1564;p38"/>
            <p:cNvSpPr/>
            <p:nvPr/>
          </p:nvSpPr>
          <p:spPr>
            <a:xfrm flipH="1">
              <a:off x="700874" y="-32871"/>
              <a:ext cx="1872888" cy="1224503"/>
            </a:xfrm>
            <a:custGeom>
              <a:rect b="b" l="l" r="r" t="t"/>
              <a:pathLst>
                <a:path extrusionOk="0" h="474154" w="725223">
                  <a:moveTo>
                    <a:pt x="-990" y="377302"/>
                  </a:moveTo>
                  <a:cubicBezTo>
                    <a:pt x="57875" y="368558"/>
                    <a:pt x="107786" y="329525"/>
                    <a:pt x="130455" y="274527"/>
                  </a:cubicBezTo>
                  <a:cubicBezTo>
                    <a:pt x="139980" y="246686"/>
                    <a:pt x="153411" y="220349"/>
                    <a:pt x="170365" y="196327"/>
                  </a:cubicBezTo>
                  <a:cubicBezTo>
                    <a:pt x="223990" y="124985"/>
                    <a:pt x="307906" y="85456"/>
                    <a:pt x="387916" y="51642"/>
                  </a:cubicBezTo>
                  <a:cubicBezTo>
                    <a:pt x="469355" y="17457"/>
                    <a:pt x="556795" y="-155"/>
                    <a:pt x="645092" y="-174"/>
                  </a:cubicBezTo>
                  <a:cubicBezTo>
                    <a:pt x="659664" y="-174"/>
                    <a:pt x="674428" y="-174"/>
                    <a:pt x="689097" y="-174"/>
                  </a:cubicBezTo>
                  <a:lnTo>
                    <a:pt x="711290" y="-174"/>
                  </a:lnTo>
                  <a:cubicBezTo>
                    <a:pt x="719290" y="722"/>
                    <a:pt x="725005" y="7932"/>
                    <a:pt x="724148" y="15933"/>
                  </a:cubicBezTo>
                  <a:cubicBezTo>
                    <a:pt x="723958" y="17695"/>
                    <a:pt x="723387" y="19400"/>
                    <a:pt x="722624" y="20972"/>
                  </a:cubicBezTo>
                  <a:cubicBezTo>
                    <a:pt x="686048" y="67930"/>
                    <a:pt x="650902" y="113936"/>
                    <a:pt x="611563" y="157655"/>
                  </a:cubicBezTo>
                  <a:cubicBezTo>
                    <a:pt x="592513" y="179754"/>
                    <a:pt x="571653" y="200518"/>
                    <a:pt x="554984" y="224330"/>
                  </a:cubicBezTo>
                  <a:cubicBezTo>
                    <a:pt x="507359" y="297673"/>
                    <a:pt x="486786" y="387113"/>
                    <a:pt x="487643" y="473981"/>
                  </a:cubicBezTo>
                  <a:cubicBezTo>
                    <a:pt x="485071" y="386827"/>
                    <a:pt x="503930" y="296149"/>
                    <a:pt x="551269" y="221854"/>
                  </a:cubicBezTo>
                  <a:cubicBezTo>
                    <a:pt x="568796" y="198346"/>
                    <a:pt x="587560" y="175772"/>
                    <a:pt x="607467" y="154227"/>
                  </a:cubicBezTo>
                  <a:cubicBezTo>
                    <a:pt x="641377" y="116127"/>
                    <a:pt x="685096" y="58977"/>
                    <a:pt x="716909" y="18114"/>
                  </a:cubicBezTo>
                  <a:cubicBezTo>
                    <a:pt x="718624" y="14047"/>
                    <a:pt x="716719" y="9351"/>
                    <a:pt x="712719" y="7618"/>
                  </a:cubicBezTo>
                  <a:cubicBezTo>
                    <a:pt x="712242" y="7418"/>
                    <a:pt x="711767" y="7265"/>
                    <a:pt x="711290" y="7161"/>
                  </a:cubicBezTo>
                  <a:lnTo>
                    <a:pt x="689668" y="7161"/>
                  </a:lnTo>
                  <a:cubicBezTo>
                    <a:pt x="675094" y="7161"/>
                    <a:pt x="660522" y="7161"/>
                    <a:pt x="645948" y="7161"/>
                  </a:cubicBezTo>
                  <a:cubicBezTo>
                    <a:pt x="558413" y="7437"/>
                    <a:pt x="471736" y="24744"/>
                    <a:pt x="390869" y="58119"/>
                  </a:cubicBezTo>
                  <a:cubicBezTo>
                    <a:pt x="305144" y="94314"/>
                    <a:pt x="213609" y="136320"/>
                    <a:pt x="162269" y="217377"/>
                  </a:cubicBezTo>
                  <a:cubicBezTo>
                    <a:pt x="151315" y="236246"/>
                    <a:pt x="141885" y="256001"/>
                    <a:pt x="134266" y="276432"/>
                  </a:cubicBezTo>
                  <a:cubicBezTo>
                    <a:pt x="110358" y="331554"/>
                    <a:pt x="59304" y="370054"/>
                    <a:pt x="-323" y="377778"/>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565" name="Google Shape;1565;p38"/>
            <p:cNvSpPr/>
            <p:nvPr/>
          </p:nvSpPr>
          <p:spPr>
            <a:xfrm flipH="1">
              <a:off x="3049265" y="953163"/>
              <a:ext cx="232464" cy="201512"/>
            </a:xfrm>
            <a:custGeom>
              <a:rect b="b" l="l" r="r" t="t"/>
              <a:pathLst>
                <a:path extrusionOk="0" h="78030" w="90015">
                  <a:moveTo>
                    <a:pt x="85307" y="44594"/>
                  </a:moveTo>
                  <a:lnTo>
                    <a:pt x="40634" y="36784"/>
                  </a:lnTo>
                  <a:lnTo>
                    <a:pt x="38159" y="72883"/>
                  </a:lnTo>
                  <a:cubicBezTo>
                    <a:pt x="37777" y="76017"/>
                    <a:pt x="34919" y="78217"/>
                    <a:pt x="31777" y="77808"/>
                  </a:cubicBezTo>
                  <a:cubicBezTo>
                    <a:pt x="31109" y="77722"/>
                    <a:pt x="30538" y="77541"/>
                    <a:pt x="29966" y="77265"/>
                  </a:cubicBezTo>
                  <a:lnTo>
                    <a:pt x="-990" y="62025"/>
                  </a:lnTo>
                  <a:lnTo>
                    <a:pt x="725" y="60787"/>
                  </a:lnTo>
                  <a:lnTo>
                    <a:pt x="725" y="60787"/>
                  </a:lnTo>
                  <a:lnTo>
                    <a:pt x="32347" y="37831"/>
                  </a:lnTo>
                  <a:lnTo>
                    <a:pt x="33586" y="37355"/>
                  </a:lnTo>
                  <a:cubicBezTo>
                    <a:pt x="43206" y="34231"/>
                    <a:pt x="51970" y="29097"/>
                    <a:pt x="59399" y="22306"/>
                  </a:cubicBezTo>
                  <a:cubicBezTo>
                    <a:pt x="63208" y="18819"/>
                    <a:pt x="66638" y="14990"/>
                    <a:pt x="69686" y="10875"/>
                  </a:cubicBezTo>
                  <a:lnTo>
                    <a:pt x="69686" y="10875"/>
                  </a:lnTo>
                  <a:lnTo>
                    <a:pt x="84926" y="-174"/>
                  </a:lnTo>
                  <a:lnTo>
                    <a:pt x="84926" y="-174"/>
                  </a:lnTo>
                  <a:cubicBezTo>
                    <a:pt x="84926" y="2493"/>
                    <a:pt x="87879" y="29354"/>
                    <a:pt x="89022" y="40403"/>
                  </a:cubicBezTo>
                  <a:cubicBezTo>
                    <a:pt x="89117" y="42575"/>
                    <a:pt x="87498" y="44442"/>
                    <a:pt x="85307" y="44594"/>
                  </a:cubicBez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566" name="Google Shape;1566;p38"/>
            <p:cNvSpPr/>
            <p:nvPr/>
          </p:nvSpPr>
          <p:spPr>
            <a:xfrm flipH="1">
              <a:off x="2854839" y="425715"/>
              <a:ext cx="147998" cy="150890"/>
            </a:xfrm>
            <a:custGeom>
              <a:rect b="b" l="l" r="r" t="t"/>
              <a:pathLst>
                <a:path extrusionOk="0" h="58428" w="57308">
                  <a:moveTo>
                    <a:pt x="7264" y="58255"/>
                  </a:moveTo>
                  <a:cubicBezTo>
                    <a:pt x="-5309" y="43148"/>
                    <a:pt x="-3308" y="20688"/>
                    <a:pt x="11836" y="8077"/>
                  </a:cubicBezTo>
                  <a:cubicBezTo>
                    <a:pt x="17646" y="3181"/>
                    <a:pt x="24981" y="295"/>
                    <a:pt x="32601" y="-134"/>
                  </a:cubicBezTo>
                  <a:cubicBezTo>
                    <a:pt x="41268" y="-553"/>
                    <a:pt x="49745" y="2343"/>
                    <a:pt x="56318" y="7963"/>
                  </a:cubicBezTo>
                  <a:cubicBezTo>
                    <a:pt x="37648" y="-686"/>
                    <a:pt x="15551" y="7420"/>
                    <a:pt x="6883" y="26079"/>
                  </a:cubicBezTo>
                  <a:cubicBezTo>
                    <a:pt x="2120" y="36309"/>
                    <a:pt x="2311" y="48149"/>
                    <a:pt x="7264" y="58255"/>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567" name="Google Shape;1567;p38"/>
            <p:cNvSpPr/>
            <p:nvPr/>
          </p:nvSpPr>
          <p:spPr>
            <a:xfrm flipH="1">
              <a:off x="3498289" y="1115497"/>
              <a:ext cx="28227" cy="54932"/>
            </a:xfrm>
            <a:custGeom>
              <a:rect b="b" l="l" r="r" t="t"/>
              <a:pathLst>
                <a:path extrusionOk="0" h="21271" w="10930">
                  <a:moveTo>
                    <a:pt x="4225" y="21098"/>
                  </a:moveTo>
                  <a:cubicBezTo>
                    <a:pt x="1749" y="21098"/>
                    <a:pt x="-442" y="17764"/>
                    <a:pt x="-919" y="13097"/>
                  </a:cubicBezTo>
                  <a:cubicBezTo>
                    <a:pt x="-1014" y="12240"/>
                    <a:pt x="-1014" y="11382"/>
                    <a:pt x="-919" y="10525"/>
                  </a:cubicBezTo>
                  <a:cubicBezTo>
                    <a:pt x="-1014" y="9639"/>
                    <a:pt x="-1014" y="8744"/>
                    <a:pt x="-919" y="7858"/>
                  </a:cubicBezTo>
                  <a:cubicBezTo>
                    <a:pt x="-919" y="2715"/>
                    <a:pt x="2129" y="-905"/>
                    <a:pt x="5082" y="-48"/>
                  </a:cubicBezTo>
                  <a:cubicBezTo>
                    <a:pt x="8034" y="810"/>
                    <a:pt x="9940" y="5096"/>
                    <a:pt x="9940" y="10430"/>
                  </a:cubicBezTo>
                  <a:cubicBezTo>
                    <a:pt x="9940" y="15764"/>
                    <a:pt x="7939" y="19955"/>
                    <a:pt x="5082" y="21002"/>
                  </a:cubicBezTo>
                  <a:close/>
                  <a:moveTo>
                    <a:pt x="3463" y="18621"/>
                  </a:moveTo>
                  <a:lnTo>
                    <a:pt x="3463" y="18621"/>
                  </a:ln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568" name="Google Shape;1568;p38"/>
            <p:cNvSpPr/>
            <p:nvPr/>
          </p:nvSpPr>
          <p:spPr>
            <a:xfrm flipH="1">
              <a:off x="1837330" y="353747"/>
              <a:ext cx="1747662" cy="1502075"/>
            </a:xfrm>
            <a:custGeom>
              <a:rect b="b" l="l" r="r" t="t"/>
              <a:pathLst>
                <a:path extrusionOk="0" h="1502075" w="1747662">
                  <a:moveTo>
                    <a:pt x="1602708" y="1438340"/>
                  </a:moveTo>
                  <a:cubicBezTo>
                    <a:pt x="1596802" y="1434920"/>
                    <a:pt x="1589175" y="1436398"/>
                    <a:pt x="1584990" y="1441787"/>
                  </a:cubicBezTo>
                  <a:cubicBezTo>
                    <a:pt x="1584990" y="1441810"/>
                    <a:pt x="1584990" y="1441859"/>
                    <a:pt x="1584990" y="1441885"/>
                  </a:cubicBezTo>
                  <a:cubicBezTo>
                    <a:pt x="1581298" y="1447520"/>
                    <a:pt x="1583021" y="1454952"/>
                    <a:pt x="1588682" y="1458520"/>
                  </a:cubicBezTo>
                  <a:cubicBezTo>
                    <a:pt x="1613783" y="1479878"/>
                    <a:pt x="1643558" y="1494841"/>
                    <a:pt x="1675792" y="1502075"/>
                  </a:cubicBezTo>
                  <a:cubicBezTo>
                    <a:pt x="1675792" y="1502075"/>
                    <a:pt x="1676038" y="1502075"/>
                    <a:pt x="1676038" y="1502049"/>
                  </a:cubicBezTo>
                  <a:cubicBezTo>
                    <a:pt x="1682928" y="1501657"/>
                    <a:pt x="1688095" y="1495826"/>
                    <a:pt x="1687606" y="1489034"/>
                  </a:cubicBezTo>
                  <a:cubicBezTo>
                    <a:pt x="1687606" y="1488910"/>
                    <a:pt x="1687606" y="1488811"/>
                    <a:pt x="1687606" y="1488687"/>
                  </a:cubicBezTo>
                  <a:cubicBezTo>
                    <a:pt x="1688095" y="1482045"/>
                    <a:pt x="1683176" y="1476261"/>
                    <a:pt x="1676531" y="1475744"/>
                  </a:cubicBezTo>
                  <a:cubicBezTo>
                    <a:pt x="1649216" y="1469371"/>
                    <a:pt x="1623869" y="1456526"/>
                    <a:pt x="1602708" y="1438340"/>
                  </a:cubicBezTo>
                  <a:close/>
                  <a:moveTo>
                    <a:pt x="1711475" y="1368701"/>
                  </a:moveTo>
                  <a:cubicBezTo>
                    <a:pt x="1706551" y="1364002"/>
                    <a:pt x="1698679" y="1364222"/>
                    <a:pt x="1694000" y="1369192"/>
                  </a:cubicBezTo>
                  <a:cubicBezTo>
                    <a:pt x="1689327" y="1374163"/>
                    <a:pt x="1689575" y="1381965"/>
                    <a:pt x="1694494" y="1386665"/>
                  </a:cubicBezTo>
                  <a:cubicBezTo>
                    <a:pt x="1705076" y="1396508"/>
                    <a:pt x="1716887" y="1404801"/>
                    <a:pt x="1729684" y="1411272"/>
                  </a:cubicBezTo>
                  <a:cubicBezTo>
                    <a:pt x="1731407" y="1412257"/>
                    <a:pt x="1733375" y="1412750"/>
                    <a:pt x="1735344" y="1412750"/>
                  </a:cubicBezTo>
                  <a:cubicBezTo>
                    <a:pt x="1740017" y="1412773"/>
                    <a:pt x="1744448" y="1410066"/>
                    <a:pt x="1746417" y="1405811"/>
                  </a:cubicBezTo>
                  <a:cubicBezTo>
                    <a:pt x="1749370" y="1399683"/>
                    <a:pt x="1746908" y="1392325"/>
                    <a:pt x="1740756" y="1389372"/>
                  </a:cubicBezTo>
                  <a:cubicBezTo>
                    <a:pt x="1729932" y="1383957"/>
                    <a:pt x="1720086" y="1376995"/>
                    <a:pt x="1711475" y="1368701"/>
                  </a:cubicBezTo>
                  <a:close/>
                  <a:moveTo>
                    <a:pt x="1402891" y="1334744"/>
                  </a:moveTo>
                  <a:cubicBezTo>
                    <a:pt x="1398218" y="1330879"/>
                    <a:pt x="1391325" y="1331127"/>
                    <a:pt x="1386649" y="1335310"/>
                  </a:cubicBezTo>
                  <a:cubicBezTo>
                    <a:pt x="1381727" y="1339960"/>
                    <a:pt x="1381482" y="1347737"/>
                    <a:pt x="1386158" y="1352707"/>
                  </a:cubicBezTo>
                  <a:cubicBezTo>
                    <a:pt x="1409536" y="1374731"/>
                    <a:pt x="1436358" y="1392694"/>
                    <a:pt x="1465642" y="1405860"/>
                  </a:cubicBezTo>
                  <a:cubicBezTo>
                    <a:pt x="1467363" y="1406206"/>
                    <a:pt x="1469089" y="1406206"/>
                    <a:pt x="1470809" y="1405860"/>
                  </a:cubicBezTo>
                  <a:cubicBezTo>
                    <a:pt x="1475483" y="1406573"/>
                    <a:pt x="1480407" y="1404336"/>
                    <a:pt x="1482866" y="1400199"/>
                  </a:cubicBezTo>
                  <a:cubicBezTo>
                    <a:pt x="1482866" y="1400052"/>
                    <a:pt x="1482866" y="1399931"/>
                    <a:pt x="1483112" y="1399781"/>
                  </a:cubicBezTo>
                  <a:cubicBezTo>
                    <a:pt x="1485574" y="1393679"/>
                    <a:pt x="1482866" y="1386592"/>
                    <a:pt x="1476715" y="1383960"/>
                  </a:cubicBezTo>
                  <a:cubicBezTo>
                    <a:pt x="1449400" y="1372024"/>
                    <a:pt x="1424298" y="1355366"/>
                    <a:pt x="1402891" y="1334744"/>
                  </a:cubicBezTo>
                  <a:close/>
                  <a:moveTo>
                    <a:pt x="1498000" y="1276368"/>
                  </a:moveTo>
                  <a:cubicBezTo>
                    <a:pt x="1494924" y="1276993"/>
                    <a:pt x="1492095" y="1278783"/>
                    <a:pt x="1490250" y="1281589"/>
                  </a:cubicBezTo>
                  <a:cubicBezTo>
                    <a:pt x="1490250" y="1281687"/>
                    <a:pt x="1490250" y="1281762"/>
                    <a:pt x="1490005" y="1281860"/>
                  </a:cubicBezTo>
                  <a:cubicBezTo>
                    <a:pt x="1486313" y="1287397"/>
                    <a:pt x="1487788" y="1294876"/>
                    <a:pt x="1493451" y="1298568"/>
                  </a:cubicBezTo>
                  <a:lnTo>
                    <a:pt x="1565549" y="1347783"/>
                  </a:lnTo>
                  <a:cubicBezTo>
                    <a:pt x="1567763" y="1348990"/>
                    <a:pt x="1569979" y="1349680"/>
                    <a:pt x="1572442" y="1349752"/>
                  </a:cubicBezTo>
                  <a:cubicBezTo>
                    <a:pt x="1576624" y="1349703"/>
                    <a:pt x="1580313" y="1347711"/>
                    <a:pt x="1582776" y="1344340"/>
                  </a:cubicBezTo>
                  <a:cubicBezTo>
                    <a:pt x="1586465" y="1338702"/>
                    <a:pt x="1584990" y="1331125"/>
                    <a:pt x="1579332" y="1327358"/>
                  </a:cubicBezTo>
                  <a:lnTo>
                    <a:pt x="1507229" y="1278142"/>
                  </a:lnTo>
                  <a:cubicBezTo>
                    <a:pt x="1504399" y="1276285"/>
                    <a:pt x="1501076" y="1275744"/>
                    <a:pt x="1498000" y="1276368"/>
                  </a:cubicBezTo>
                  <a:close/>
                  <a:moveTo>
                    <a:pt x="1622148" y="1251493"/>
                  </a:moveTo>
                  <a:cubicBezTo>
                    <a:pt x="1617227" y="1246719"/>
                    <a:pt x="1609352" y="1246745"/>
                    <a:pt x="1604676" y="1251568"/>
                  </a:cubicBezTo>
                  <a:cubicBezTo>
                    <a:pt x="1600003" y="1256441"/>
                    <a:pt x="1600003" y="1264168"/>
                    <a:pt x="1604676" y="1269040"/>
                  </a:cubicBezTo>
                  <a:cubicBezTo>
                    <a:pt x="1621658" y="1284345"/>
                    <a:pt x="1641098" y="1296575"/>
                    <a:pt x="1662260" y="1305212"/>
                  </a:cubicBezTo>
                  <a:cubicBezTo>
                    <a:pt x="1663980" y="1306000"/>
                    <a:pt x="1665706" y="1306418"/>
                    <a:pt x="1667672" y="1306444"/>
                  </a:cubicBezTo>
                  <a:cubicBezTo>
                    <a:pt x="1671612" y="1306984"/>
                    <a:pt x="1675792" y="1305826"/>
                    <a:pt x="1678745" y="1303246"/>
                  </a:cubicBezTo>
                  <a:cubicBezTo>
                    <a:pt x="1682685" y="1299872"/>
                    <a:pt x="1683915" y="1294557"/>
                    <a:pt x="1682437" y="1289711"/>
                  </a:cubicBezTo>
                  <a:cubicBezTo>
                    <a:pt x="1680716" y="1285035"/>
                    <a:pt x="1676531" y="1281712"/>
                    <a:pt x="1671612" y="1281097"/>
                  </a:cubicBezTo>
                  <a:cubicBezTo>
                    <a:pt x="1670134" y="1280728"/>
                    <a:pt x="1668905" y="1280728"/>
                    <a:pt x="1667427" y="1281097"/>
                  </a:cubicBezTo>
                  <a:cubicBezTo>
                    <a:pt x="1650939" y="1273543"/>
                    <a:pt x="1635681" y="1263576"/>
                    <a:pt x="1622148" y="1251568"/>
                  </a:cubicBezTo>
                  <a:cubicBezTo>
                    <a:pt x="1622148" y="1251542"/>
                    <a:pt x="1622148" y="1251519"/>
                    <a:pt x="1622148" y="1251493"/>
                  </a:cubicBezTo>
                  <a:close/>
                  <a:moveTo>
                    <a:pt x="1331037" y="1187761"/>
                  </a:moveTo>
                  <a:cubicBezTo>
                    <a:pt x="1325376" y="1191525"/>
                    <a:pt x="1323901" y="1199154"/>
                    <a:pt x="1327593" y="1204815"/>
                  </a:cubicBezTo>
                  <a:cubicBezTo>
                    <a:pt x="1346050" y="1228095"/>
                    <a:pt x="1369919" y="1246450"/>
                    <a:pt x="1397231" y="1258213"/>
                  </a:cubicBezTo>
                  <a:cubicBezTo>
                    <a:pt x="1398955" y="1258582"/>
                    <a:pt x="1400432" y="1258582"/>
                    <a:pt x="1402153" y="1258213"/>
                  </a:cubicBezTo>
                  <a:lnTo>
                    <a:pt x="1402153" y="1260182"/>
                  </a:lnTo>
                  <a:cubicBezTo>
                    <a:pt x="1409043" y="1261460"/>
                    <a:pt x="1415443" y="1257006"/>
                    <a:pt x="1416920" y="1250217"/>
                  </a:cubicBezTo>
                  <a:cubicBezTo>
                    <a:pt x="1418148" y="1243425"/>
                    <a:pt x="1413722" y="1236853"/>
                    <a:pt x="1406829" y="1235574"/>
                  </a:cubicBezTo>
                  <a:cubicBezTo>
                    <a:pt x="1383451" y="1225410"/>
                    <a:pt x="1362780" y="1209612"/>
                    <a:pt x="1346786" y="1189557"/>
                  </a:cubicBezTo>
                  <a:cubicBezTo>
                    <a:pt x="1342603" y="1185201"/>
                    <a:pt x="1335958" y="1184439"/>
                    <a:pt x="1331037" y="1187761"/>
                  </a:cubicBezTo>
                  <a:close/>
                  <a:moveTo>
                    <a:pt x="1161241" y="1146247"/>
                  </a:moveTo>
                  <a:cubicBezTo>
                    <a:pt x="1156072" y="1141842"/>
                    <a:pt x="1148200" y="1142434"/>
                    <a:pt x="1143769" y="1147601"/>
                  </a:cubicBezTo>
                  <a:cubicBezTo>
                    <a:pt x="1139586" y="1152768"/>
                    <a:pt x="1140080" y="1160521"/>
                    <a:pt x="1145247" y="1164949"/>
                  </a:cubicBezTo>
                  <a:cubicBezTo>
                    <a:pt x="1171575" y="1187588"/>
                    <a:pt x="1199384" y="1208998"/>
                    <a:pt x="1227929" y="1229177"/>
                  </a:cubicBezTo>
                  <a:cubicBezTo>
                    <a:pt x="1229895" y="1230627"/>
                    <a:pt x="1232360" y="1231415"/>
                    <a:pt x="1234819" y="1231392"/>
                  </a:cubicBezTo>
                  <a:cubicBezTo>
                    <a:pt x="1238754" y="1231490"/>
                    <a:pt x="1242694" y="1229544"/>
                    <a:pt x="1244908" y="1226225"/>
                  </a:cubicBezTo>
                  <a:cubicBezTo>
                    <a:pt x="1244908" y="1226199"/>
                    <a:pt x="1244908" y="1226173"/>
                    <a:pt x="1244908" y="1226126"/>
                  </a:cubicBezTo>
                  <a:cubicBezTo>
                    <a:pt x="1248845" y="1220564"/>
                    <a:pt x="1247615" y="1212886"/>
                    <a:pt x="1241955" y="1208998"/>
                  </a:cubicBezTo>
                  <a:cubicBezTo>
                    <a:pt x="1214146" y="1189557"/>
                    <a:pt x="1185849" y="1168395"/>
                    <a:pt x="1161241" y="1146247"/>
                  </a:cubicBezTo>
                  <a:close/>
                  <a:moveTo>
                    <a:pt x="1348232" y="1058298"/>
                  </a:moveTo>
                  <a:cubicBezTo>
                    <a:pt x="1345125" y="1057941"/>
                    <a:pt x="1341864" y="1058766"/>
                    <a:pt x="1339157" y="1060857"/>
                  </a:cubicBezTo>
                  <a:cubicBezTo>
                    <a:pt x="1339157" y="1060906"/>
                    <a:pt x="1338912" y="1060955"/>
                    <a:pt x="1338912" y="1061030"/>
                  </a:cubicBezTo>
                  <a:cubicBezTo>
                    <a:pt x="1333745" y="1065311"/>
                    <a:pt x="1333006" y="1073064"/>
                    <a:pt x="1337188" y="1078329"/>
                  </a:cubicBezTo>
                  <a:cubicBezTo>
                    <a:pt x="1355890" y="1098902"/>
                    <a:pt x="1378284" y="1115635"/>
                    <a:pt x="1403385" y="1127545"/>
                  </a:cubicBezTo>
                  <a:cubicBezTo>
                    <a:pt x="1405106" y="1128677"/>
                    <a:pt x="1407077" y="1129268"/>
                    <a:pt x="1409288" y="1129268"/>
                  </a:cubicBezTo>
                  <a:cubicBezTo>
                    <a:pt x="1413719" y="1129439"/>
                    <a:pt x="1417902" y="1127176"/>
                    <a:pt x="1420116" y="1123362"/>
                  </a:cubicBezTo>
                  <a:cubicBezTo>
                    <a:pt x="1423314" y="1117457"/>
                    <a:pt x="1421348" y="1109975"/>
                    <a:pt x="1415442" y="1106629"/>
                  </a:cubicBezTo>
                  <a:cubicBezTo>
                    <a:pt x="1393049" y="1096073"/>
                    <a:pt x="1372872" y="1081184"/>
                    <a:pt x="1356381" y="1062826"/>
                  </a:cubicBezTo>
                  <a:cubicBezTo>
                    <a:pt x="1354291" y="1060193"/>
                    <a:pt x="1351339" y="1058655"/>
                    <a:pt x="1348232" y="1058298"/>
                  </a:cubicBezTo>
                  <a:close/>
                  <a:moveTo>
                    <a:pt x="1170409" y="991690"/>
                  </a:moveTo>
                  <a:cubicBezTo>
                    <a:pt x="1167272" y="991210"/>
                    <a:pt x="1163950" y="991918"/>
                    <a:pt x="1161244" y="993924"/>
                  </a:cubicBezTo>
                  <a:cubicBezTo>
                    <a:pt x="1155829" y="998008"/>
                    <a:pt x="1154599" y="1005612"/>
                    <a:pt x="1158539" y="1011148"/>
                  </a:cubicBezTo>
                  <a:cubicBezTo>
                    <a:pt x="1178962" y="1039523"/>
                    <a:pt x="1204063" y="1064449"/>
                    <a:pt x="1232363" y="1084972"/>
                  </a:cubicBezTo>
                  <a:cubicBezTo>
                    <a:pt x="1234329" y="1086597"/>
                    <a:pt x="1236788" y="1087457"/>
                    <a:pt x="1239496" y="1087434"/>
                  </a:cubicBezTo>
                  <a:cubicBezTo>
                    <a:pt x="1243926" y="1087804"/>
                    <a:pt x="1248109" y="1085835"/>
                    <a:pt x="1250571" y="1082267"/>
                  </a:cubicBezTo>
                  <a:cubicBezTo>
                    <a:pt x="1250571" y="1082241"/>
                    <a:pt x="1250571" y="1082241"/>
                    <a:pt x="1250571" y="1082216"/>
                  </a:cubicBezTo>
                  <a:cubicBezTo>
                    <a:pt x="1254506" y="1076728"/>
                    <a:pt x="1253278" y="1069027"/>
                    <a:pt x="1247861" y="1065040"/>
                  </a:cubicBezTo>
                  <a:cubicBezTo>
                    <a:pt x="1221287" y="1046093"/>
                    <a:pt x="1197664" y="1023009"/>
                    <a:pt x="1178468" y="996629"/>
                  </a:cubicBezTo>
                  <a:cubicBezTo>
                    <a:pt x="1178468" y="996606"/>
                    <a:pt x="1178468" y="996606"/>
                    <a:pt x="1178468" y="996582"/>
                  </a:cubicBezTo>
                  <a:cubicBezTo>
                    <a:pt x="1176500" y="993837"/>
                    <a:pt x="1173547" y="992170"/>
                    <a:pt x="1170409" y="991690"/>
                  </a:cubicBezTo>
                  <a:close/>
                  <a:moveTo>
                    <a:pt x="1014672" y="936505"/>
                  </a:moveTo>
                  <a:cubicBezTo>
                    <a:pt x="1011503" y="936170"/>
                    <a:pt x="1008181" y="937032"/>
                    <a:pt x="1005473" y="939172"/>
                  </a:cubicBezTo>
                  <a:cubicBezTo>
                    <a:pt x="1000306" y="943453"/>
                    <a:pt x="999567" y="951229"/>
                    <a:pt x="1003753" y="956520"/>
                  </a:cubicBezTo>
                  <a:cubicBezTo>
                    <a:pt x="1021961" y="979506"/>
                    <a:pt x="1042384" y="1000766"/>
                    <a:pt x="1064532" y="1020010"/>
                  </a:cubicBezTo>
                  <a:cubicBezTo>
                    <a:pt x="1066746" y="1022126"/>
                    <a:pt x="1069699" y="1023281"/>
                    <a:pt x="1072652" y="1023209"/>
                  </a:cubicBezTo>
                  <a:cubicBezTo>
                    <a:pt x="1075851" y="1022865"/>
                    <a:pt x="1078561" y="1021361"/>
                    <a:pt x="1080775" y="1019026"/>
                  </a:cubicBezTo>
                  <a:cubicBezTo>
                    <a:pt x="1085449" y="1014153"/>
                    <a:pt x="1085449" y="1006426"/>
                    <a:pt x="1080775" y="1001554"/>
                  </a:cubicBezTo>
                  <a:cubicBezTo>
                    <a:pt x="1059613" y="983146"/>
                    <a:pt x="1040418" y="962894"/>
                    <a:pt x="1022946" y="941017"/>
                  </a:cubicBezTo>
                  <a:cubicBezTo>
                    <a:pt x="1020854" y="938371"/>
                    <a:pt x="1017840" y="936840"/>
                    <a:pt x="1014672" y="936505"/>
                  </a:cubicBezTo>
                  <a:close/>
                  <a:moveTo>
                    <a:pt x="1172963" y="878416"/>
                  </a:moveTo>
                  <a:cubicBezTo>
                    <a:pt x="1169918" y="877819"/>
                    <a:pt x="1166658" y="878379"/>
                    <a:pt x="1163952" y="880237"/>
                  </a:cubicBezTo>
                  <a:cubicBezTo>
                    <a:pt x="1158291" y="883903"/>
                    <a:pt x="1156568" y="891506"/>
                    <a:pt x="1160260" y="897215"/>
                  </a:cubicBezTo>
                  <a:cubicBezTo>
                    <a:pt x="1176502" y="921996"/>
                    <a:pt x="1197170" y="943599"/>
                    <a:pt x="1221039" y="960950"/>
                  </a:cubicBezTo>
                  <a:cubicBezTo>
                    <a:pt x="1223253" y="962376"/>
                    <a:pt x="1225718" y="963164"/>
                    <a:pt x="1228177" y="963164"/>
                  </a:cubicBezTo>
                  <a:cubicBezTo>
                    <a:pt x="1232115" y="963138"/>
                    <a:pt x="1235804" y="961317"/>
                    <a:pt x="1238269" y="958243"/>
                  </a:cubicBezTo>
                  <a:cubicBezTo>
                    <a:pt x="1238269" y="958217"/>
                    <a:pt x="1238269" y="958193"/>
                    <a:pt x="1238269" y="958144"/>
                  </a:cubicBezTo>
                  <a:cubicBezTo>
                    <a:pt x="1242203" y="952582"/>
                    <a:pt x="1240973" y="944930"/>
                    <a:pt x="1235316" y="941018"/>
                  </a:cubicBezTo>
                  <a:cubicBezTo>
                    <a:pt x="1213906" y="925391"/>
                    <a:pt x="1195450" y="906048"/>
                    <a:pt x="1180931" y="883926"/>
                  </a:cubicBezTo>
                  <a:cubicBezTo>
                    <a:pt x="1180931" y="883805"/>
                    <a:pt x="1180682" y="883657"/>
                    <a:pt x="1180682" y="883533"/>
                  </a:cubicBezTo>
                  <a:cubicBezTo>
                    <a:pt x="1178838" y="880765"/>
                    <a:pt x="1176008" y="879012"/>
                    <a:pt x="1172963" y="878416"/>
                  </a:cubicBezTo>
                  <a:close/>
                  <a:moveTo>
                    <a:pt x="12303" y="496601"/>
                  </a:moveTo>
                  <a:cubicBezTo>
                    <a:pt x="5413" y="496601"/>
                    <a:pt x="0" y="502111"/>
                    <a:pt x="0" y="508903"/>
                  </a:cubicBezTo>
                  <a:cubicBezTo>
                    <a:pt x="246" y="533659"/>
                    <a:pt x="2460" y="558341"/>
                    <a:pt x="6645" y="582727"/>
                  </a:cubicBezTo>
                  <a:cubicBezTo>
                    <a:pt x="6645" y="583538"/>
                    <a:pt x="6645" y="584375"/>
                    <a:pt x="6645" y="585187"/>
                  </a:cubicBezTo>
                  <a:cubicBezTo>
                    <a:pt x="6890" y="587083"/>
                    <a:pt x="7629" y="588879"/>
                    <a:pt x="8859" y="590356"/>
                  </a:cubicBezTo>
                  <a:cubicBezTo>
                    <a:pt x="11318" y="593531"/>
                    <a:pt x="15010" y="595350"/>
                    <a:pt x="18947" y="595278"/>
                  </a:cubicBezTo>
                  <a:cubicBezTo>
                    <a:pt x="21409" y="595350"/>
                    <a:pt x="23869" y="594663"/>
                    <a:pt x="26086" y="593309"/>
                  </a:cubicBezTo>
                  <a:cubicBezTo>
                    <a:pt x="31746" y="589568"/>
                    <a:pt x="33467" y="582234"/>
                    <a:pt x="30268" y="576330"/>
                  </a:cubicBezTo>
                  <a:cubicBezTo>
                    <a:pt x="30268" y="575837"/>
                    <a:pt x="30268" y="575344"/>
                    <a:pt x="30268" y="574853"/>
                  </a:cubicBezTo>
                  <a:cubicBezTo>
                    <a:pt x="26579" y="552975"/>
                    <a:pt x="24853" y="530830"/>
                    <a:pt x="24608" y="508658"/>
                  </a:cubicBezTo>
                  <a:cubicBezTo>
                    <a:pt x="24608" y="508583"/>
                    <a:pt x="24608" y="508485"/>
                    <a:pt x="24608" y="508410"/>
                  </a:cubicBezTo>
                  <a:cubicBezTo>
                    <a:pt x="24362" y="501742"/>
                    <a:pt x="18947" y="496451"/>
                    <a:pt x="12303" y="496601"/>
                  </a:cubicBezTo>
                  <a:close/>
                  <a:moveTo>
                    <a:pt x="103814" y="375547"/>
                  </a:moveTo>
                  <a:cubicBezTo>
                    <a:pt x="100893" y="376458"/>
                    <a:pt x="98310" y="378494"/>
                    <a:pt x="96711" y="381435"/>
                  </a:cubicBezTo>
                  <a:cubicBezTo>
                    <a:pt x="83666" y="405772"/>
                    <a:pt x="76037" y="432643"/>
                    <a:pt x="74317" y="460180"/>
                  </a:cubicBezTo>
                  <a:cubicBezTo>
                    <a:pt x="74317" y="460279"/>
                    <a:pt x="74317" y="460377"/>
                    <a:pt x="74317" y="460501"/>
                  </a:cubicBezTo>
                  <a:cubicBezTo>
                    <a:pt x="73823" y="467143"/>
                    <a:pt x="78990" y="472829"/>
                    <a:pt x="85635" y="473222"/>
                  </a:cubicBezTo>
                  <a:cubicBezTo>
                    <a:pt x="92525" y="473739"/>
                    <a:pt x="98431" y="468670"/>
                    <a:pt x="98925" y="461904"/>
                  </a:cubicBezTo>
                  <a:cubicBezTo>
                    <a:pt x="100402" y="437812"/>
                    <a:pt x="107042" y="414310"/>
                    <a:pt x="118365" y="392999"/>
                  </a:cubicBezTo>
                  <a:cubicBezTo>
                    <a:pt x="118365" y="392901"/>
                    <a:pt x="118365" y="392803"/>
                    <a:pt x="118611" y="392704"/>
                  </a:cubicBezTo>
                  <a:cubicBezTo>
                    <a:pt x="121564" y="386775"/>
                    <a:pt x="119102" y="379516"/>
                    <a:pt x="113196" y="376514"/>
                  </a:cubicBezTo>
                  <a:cubicBezTo>
                    <a:pt x="113196" y="376488"/>
                    <a:pt x="112948" y="376439"/>
                    <a:pt x="112948" y="376416"/>
                  </a:cubicBezTo>
                  <a:cubicBezTo>
                    <a:pt x="109995" y="374853"/>
                    <a:pt x="106735" y="374637"/>
                    <a:pt x="103814" y="375547"/>
                  </a:cubicBezTo>
                  <a:close/>
                  <a:moveTo>
                    <a:pt x="66443" y="270650"/>
                  </a:moveTo>
                  <a:cubicBezTo>
                    <a:pt x="60291" y="268263"/>
                    <a:pt x="53153" y="271464"/>
                    <a:pt x="50694" y="277837"/>
                  </a:cubicBezTo>
                  <a:cubicBezTo>
                    <a:pt x="37159" y="315290"/>
                    <a:pt x="25592" y="353505"/>
                    <a:pt x="16488" y="392263"/>
                  </a:cubicBezTo>
                  <a:cubicBezTo>
                    <a:pt x="14517" y="399300"/>
                    <a:pt x="18208" y="406658"/>
                    <a:pt x="24853" y="409487"/>
                  </a:cubicBezTo>
                  <a:cubicBezTo>
                    <a:pt x="26331" y="409735"/>
                    <a:pt x="27561" y="409735"/>
                    <a:pt x="29039" y="409487"/>
                  </a:cubicBezTo>
                  <a:cubicBezTo>
                    <a:pt x="33958" y="410030"/>
                    <a:pt x="38636" y="407865"/>
                    <a:pt x="41589" y="403829"/>
                  </a:cubicBezTo>
                  <a:cubicBezTo>
                    <a:pt x="42816" y="400507"/>
                    <a:pt x="42816" y="396815"/>
                    <a:pt x="41589" y="393493"/>
                  </a:cubicBezTo>
                  <a:cubicBezTo>
                    <a:pt x="50200" y="357197"/>
                    <a:pt x="61028" y="321467"/>
                    <a:pt x="73824" y="286448"/>
                  </a:cubicBezTo>
                  <a:cubicBezTo>
                    <a:pt x="73824" y="286350"/>
                    <a:pt x="73824" y="286229"/>
                    <a:pt x="73824" y="286130"/>
                  </a:cubicBezTo>
                  <a:cubicBezTo>
                    <a:pt x="76283" y="279878"/>
                    <a:pt x="72837" y="272965"/>
                    <a:pt x="66686" y="270699"/>
                  </a:cubicBezTo>
                  <a:cubicBezTo>
                    <a:pt x="66686" y="270676"/>
                    <a:pt x="66686" y="270650"/>
                    <a:pt x="66443" y="270650"/>
                  </a:cubicBezTo>
                  <a:close/>
                  <a:moveTo>
                    <a:pt x="321379" y="242968"/>
                  </a:moveTo>
                  <a:cubicBezTo>
                    <a:pt x="316210" y="238491"/>
                    <a:pt x="308335" y="239008"/>
                    <a:pt x="303905" y="244125"/>
                  </a:cubicBezTo>
                  <a:cubicBezTo>
                    <a:pt x="290127" y="261869"/>
                    <a:pt x="279052" y="281504"/>
                    <a:pt x="270932" y="302446"/>
                  </a:cubicBezTo>
                  <a:cubicBezTo>
                    <a:pt x="268718" y="308770"/>
                    <a:pt x="271671" y="315784"/>
                    <a:pt x="278070" y="318195"/>
                  </a:cubicBezTo>
                  <a:cubicBezTo>
                    <a:pt x="279545" y="318564"/>
                    <a:pt x="281023" y="318564"/>
                    <a:pt x="282498" y="318195"/>
                  </a:cubicBezTo>
                  <a:cubicBezTo>
                    <a:pt x="287420" y="318440"/>
                    <a:pt x="291848" y="315709"/>
                    <a:pt x="293819" y="311304"/>
                  </a:cubicBezTo>
                  <a:cubicBezTo>
                    <a:pt x="301200" y="292602"/>
                    <a:pt x="311043" y="275032"/>
                    <a:pt x="323348" y="259136"/>
                  </a:cubicBezTo>
                  <a:cubicBezTo>
                    <a:pt x="326792" y="253992"/>
                    <a:pt x="326053" y="247078"/>
                    <a:pt x="321379" y="242968"/>
                  </a:cubicBezTo>
                  <a:close/>
                  <a:moveTo>
                    <a:pt x="213596" y="220502"/>
                  </a:moveTo>
                  <a:cubicBezTo>
                    <a:pt x="208181" y="216368"/>
                    <a:pt x="200555" y="217105"/>
                    <a:pt x="196124" y="222222"/>
                  </a:cubicBezTo>
                  <a:cubicBezTo>
                    <a:pt x="178652" y="244027"/>
                    <a:pt x="166104" y="269152"/>
                    <a:pt x="158723" y="296046"/>
                  </a:cubicBezTo>
                  <a:cubicBezTo>
                    <a:pt x="158723" y="296072"/>
                    <a:pt x="158723" y="296072"/>
                    <a:pt x="158723" y="296098"/>
                  </a:cubicBezTo>
                  <a:cubicBezTo>
                    <a:pt x="156997" y="302668"/>
                    <a:pt x="160937" y="309385"/>
                    <a:pt x="167582" y="311059"/>
                  </a:cubicBezTo>
                  <a:lnTo>
                    <a:pt x="170780" y="311059"/>
                  </a:lnTo>
                  <a:cubicBezTo>
                    <a:pt x="176192" y="311033"/>
                    <a:pt x="181114" y="307292"/>
                    <a:pt x="182592" y="301955"/>
                  </a:cubicBezTo>
                  <a:cubicBezTo>
                    <a:pt x="188988" y="278551"/>
                    <a:pt x="200061" y="256699"/>
                    <a:pt x="215319" y="237726"/>
                  </a:cubicBezTo>
                  <a:cubicBezTo>
                    <a:pt x="215319" y="237628"/>
                    <a:pt x="215565" y="237530"/>
                    <a:pt x="215565" y="237432"/>
                  </a:cubicBezTo>
                  <a:cubicBezTo>
                    <a:pt x="219750" y="232215"/>
                    <a:pt x="218763" y="224635"/>
                    <a:pt x="213596" y="220502"/>
                  </a:cubicBezTo>
                  <a:close/>
                  <a:moveTo>
                    <a:pt x="153920" y="128273"/>
                  </a:moveTo>
                  <a:cubicBezTo>
                    <a:pt x="150844" y="128940"/>
                    <a:pt x="148014" y="130780"/>
                    <a:pt x="146169" y="133634"/>
                  </a:cubicBezTo>
                  <a:cubicBezTo>
                    <a:pt x="131159" y="157405"/>
                    <a:pt x="117379" y="182062"/>
                    <a:pt x="105322" y="207458"/>
                  </a:cubicBezTo>
                  <a:cubicBezTo>
                    <a:pt x="105322" y="208023"/>
                    <a:pt x="105322" y="208615"/>
                    <a:pt x="105322" y="209178"/>
                  </a:cubicBezTo>
                  <a:cubicBezTo>
                    <a:pt x="102121" y="213363"/>
                    <a:pt x="100400" y="218455"/>
                    <a:pt x="100400" y="223697"/>
                  </a:cubicBezTo>
                  <a:cubicBezTo>
                    <a:pt x="100643" y="229430"/>
                    <a:pt x="104580" y="234279"/>
                    <a:pt x="110241" y="235509"/>
                  </a:cubicBezTo>
                  <a:lnTo>
                    <a:pt x="112703" y="235509"/>
                  </a:lnTo>
                  <a:cubicBezTo>
                    <a:pt x="117131" y="234871"/>
                    <a:pt x="121071" y="231866"/>
                    <a:pt x="122791" y="227635"/>
                  </a:cubicBezTo>
                  <a:cubicBezTo>
                    <a:pt x="135587" y="199754"/>
                    <a:pt x="150352" y="172785"/>
                    <a:pt x="166840" y="146921"/>
                  </a:cubicBezTo>
                  <a:cubicBezTo>
                    <a:pt x="166840" y="146800"/>
                    <a:pt x="167086" y="146676"/>
                    <a:pt x="167086" y="146529"/>
                  </a:cubicBezTo>
                  <a:cubicBezTo>
                    <a:pt x="170532" y="140868"/>
                    <a:pt x="168809" y="133435"/>
                    <a:pt x="163148" y="129943"/>
                  </a:cubicBezTo>
                  <a:cubicBezTo>
                    <a:pt x="160318" y="128110"/>
                    <a:pt x="156996" y="127606"/>
                    <a:pt x="153920" y="128273"/>
                  </a:cubicBezTo>
                  <a:close/>
                  <a:moveTo>
                    <a:pt x="421284" y="31511"/>
                  </a:moveTo>
                  <a:lnTo>
                    <a:pt x="411196" y="39876"/>
                  </a:lnTo>
                  <a:cubicBezTo>
                    <a:pt x="397170" y="50704"/>
                    <a:pt x="383389" y="63009"/>
                    <a:pt x="369609" y="75312"/>
                  </a:cubicBezTo>
                  <a:cubicBezTo>
                    <a:pt x="366901" y="76790"/>
                    <a:pt x="364687" y="79226"/>
                    <a:pt x="363457" y="82202"/>
                  </a:cubicBezTo>
                  <a:cubicBezTo>
                    <a:pt x="361243" y="88477"/>
                    <a:pt x="363209" y="95466"/>
                    <a:pt x="368377" y="99674"/>
                  </a:cubicBezTo>
                  <a:cubicBezTo>
                    <a:pt x="370102" y="100462"/>
                    <a:pt x="371823" y="100881"/>
                    <a:pt x="373546" y="100904"/>
                  </a:cubicBezTo>
                  <a:cubicBezTo>
                    <a:pt x="377729" y="100734"/>
                    <a:pt x="381912" y="98765"/>
                    <a:pt x="384619" y="95492"/>
                  </a:cubicBezTo>
                  <a:cubicBezTo>
                    <a:pt x="385112" y="94779"/>
                    <a:pt x="385603" y="94115"/>
                    <a:pt x="386342" y="93523"/>
                  </a:cubicBezTo>
                  <a:cubicBezTo>
                    <a:pt x="399629" y="81466"/>
                    <a:pt x="413164" y="70145"/>
                    <a:pt x="426945" y="58827"/>
                  </a:cubicBezTo>
                  <a:lnTo>
                    <a:pt x="437033" y="50459"/>
                  </a:lnTo>
                  <a:cubicBezTo>
                    <a:pt x="442200" y="46005"/>
                    <a:pt x="442939" y="38254"/>
                    <a:pt x="438511" y="32986"/>
                  </a:cubicBezTo>
                  <a:cubicBezTo>
                    <a:pt x="438511" y="32888"/>
                    <a:pt x="438266" y="32816"/>
                    <a:pt x="438266" y="32741"/>
                  </a:cubicBezTo>
                  <a:cubicBezTo>
                    <a:pt x="433835" y="27698"/>
                    <a:pt x="426208" y="27155"/>
                    <a:pt x="421284" y="31511"/>
                  </a:cubicBezTo>
                  <a:close/>
                  <a:moveTo>
                    <a:pt x="347306" y="107"/>
                  </a:moveTo>
                  <a:cubicBezTo>
                    <a:pt x="344261" y="-302"/>
                    <a:pt x="341062" y="454"/>
                    <a:pt x="338355" y="2472"/>
                  </a:cubicBezTo>
                  <a:cubicBezTo>
                    <a:pt x="310794" y="19453"/>
                    <a:pt x="287664" y="42511"/>
                    <a:pt x="270438" y="69898"/>
                  </a:cubicBezTo>
                  <a:cubicBezTo>
                    <a:pt x="263547" y="70909"/>
                    <a:pt x="258874" y="77256"/>
                    <a:pt x="260104" y="84048"/>
                  </a:cubicBezTo>
                  <a:cubicBezTo>
                    <a:pt x="261085" y="90840"/>
                    <a:pt x="267239" y="95516"/>
                    <a:pt x="274129" y="94506"/>
                  </a:cubicBezTo>
                  <a:cubicBezTo>
                    <a:pt x="282249" y="94483"/>
                    <a:pt x="289633" y="89241"/>
                    <a:pt x="292093" y="81465"/>
                  </a:cubicBezTo>
                  <a:cubicBezTo>
                    <a:pt x="307596" y="57472"/>
                    <a:pt x="328512" y="37292"/>
                    <a:pt x="352875" y="22406"/>
                  </a:cubicBezTo>
                  <a:cubicBezTo>
                    <a:pt x="358290" y="18322"/>
                    <a:pt x="359517" y="10716"/>
                    <a:pt x="355582" y="5179"/>
                  </a:cubicBezTo>
                  <a:cubicBezTo>
                    <a:pt x="355582" y="5032"/>
                    <a:pt x="355337" y="4885"/>
                    <a:pt x="355337" y="4738"/>
                  </a:cubicBezTo>
                  <a:cubicBezTo>
                    <a:pt x="353244" y="2093"/>
                    <a:pt x="350352" y="517"/>
                    <a:pt x="347306" y="107"/>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569" name="Google Shape;1569;p38"/>
            <p:cNvSpPr/>
            <p:nvPr/>
          </p:nvSpPr>
          <p:spPr>
            <a:xfrm flipH="1">
              <a:off x="3007054" y="780417"/>
              <a:ext cx="499902" cy="600935"/>
            </a:xfrm>
            <a:custGeom>
              <a:rect b="b" l="l" r="r" t="t"/>
              <a:pathLst>
                <a:path extrusionOk="0" h="232695" w="193573">
                  <a:moveTo>
                    <a:pt x="274" y="232141"/>
                  </a:moveTo>
                  <a:cubicBezTo>
                    <a:pt x="-6394" y="182326"/>
                    <a:pt x="13418" y="154227"/>
                    <a:pt x="57424" y="133462"/>
                  </a:cubicBezTo>
                  <a:cubicBezTo>
                    <a:pt x="80378" y="120127"/>
                    <a:pt x="124099" y="98791"/>
                    <a:pt x="144958" y="84885"/>
                  </a:cubicBezTo>
                  <a:cubicBezTo>
                    <a:pt x="170675" y="63549"/>
                    <a:pt x="184201" y="32211"/>
                    <a:pt x="192583" y="-174"/>
                  </a:cubicBezTo>
                  <a:cubicBezTo>
                    <a:pt x="190011" y="27315"/>
                    <a:pt x="180106" y="53624"/>
                    <a:pt x="164008" y="76026"/>
                  </a:cubicBezTo>
                  <a:cubicBezTo>
                    <a:pt x="147625" y="99077"/>
                    <a:pt x="120384" y="108888"/>
                    <a:pt x="97333" y="122699"/>
                  </a:cubicBezTo>
                  <a:lnTo>
                    <a:pt x="61614" y="141749"/>
                  </a:lnTo>
                  <a:cubicBezTo>
                    <a:pt x="17514" y="161275"/>
                    <a:pt x="654" y="183373"/>
                    <a:pt x="179" y="232522"/>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570" name="Google Shape;1570;p38"/>
            <p:cNvSpPr/>
            <p:nvPr/>
          </p:nvSpPr>
          <p:spPr>
            <a:xfrm flipH="1">
              <a:off x="2684910" y="620788"/>
              <a:ext cx="210262" cy="318226"/>
            </a:xfrm>
            <a:custGeom>
              <a:rect b="b" l="l" r="r" t="t"/>
              <a:pathLst>
                <a:path extrusionOk="0" h="123224" w="81418">
                  <a:moveTo>
                    <a:pt x="-977" y="74855"/>
                  </a:moveTo>
                  <a:cubicBezTo>
                    <a:pt x="-977" y="39612"/>
                    <a:pt x="-311" y="21991"/>
                    <a:pt x="9596" y="12180"/>
                  </a:cubicBezTo>
                  <a:cubicBezTo>
                    <a:pt x="23120" y="-679"/>
                    <a:pt x="43219" y="-3822"/>
                    <a:pt x="59983" y="4275"/>
                  </a:cubicBezTo>
                  <a:cubicBezTo>
                    <a:pt x="81985" y="16467"/>
                    <a:pt x="80652" y="47518"/>
                    <a:pt x="80270" y="56376"/>
                  </a:cubicBezTo>
                  <a:cubicBezTo>
                    <a:pt x="78938" y="86475"/>
                    <a:pt x="59220" y="122480"/>
                    <a:pt x="34360" y="123051"/>
                  </a:cubicBezTo>
                  <a:cubicBezTo>
                    <a:pt x="22835" y="122956"/>
                    <a:pt x="11977" y="117412"/>
                    <a:pt x="5214" y="108097"/>
                  </a:cubicBezTo>
                  <a:cubicBezTo>
                    <a:pt x="737" y="102287"/>
                    <a:pt x="-1168" y="95143"/>
                    <a:pt x="-977" y="74855"/>
                  </a:cubicBezTo>
                  <a:close/>
                </a:path>
              </a:pathLst>
            </a:custGeom>
            <a:solidFill>
              <a:srgbClr val="CFB6A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1571" name="Google Shape;1571;p38"/>
          <p:cNvGrpSpPr/>
          <p:nvPr/>
        </p:nvGrpSpPr>
        <p:grpSpPr>
          <a:xfrm rot="-759990">
            <a:off x="6784678" y="2690395"/>
            <a:ext cx="1058418" cy="607242"/>
            <a:chOff x="-428213" y="-379272"/>
            <a:chExt cx="4043302" cy="2319748"/>
          </a:xfrm>
        </p:grpSpPr>
        <p:sp>
          <p:nvSpPr>
            <p:cNvPr id="1572" name="Google Shape;1572;p38"/>
            <p:cNvSpPr/>
            <p:nvPr/>
          </p:nvSpPr>
          <p:spPr>
            <a:xfrm flipH="1">
              <a:off x="1261939" y="-379272"/>
              <a:ext cx="1268020" cy="1796335"/>
            </a:xfrm>
            <a:custGeom>
              <a:rect b="b" l="l" r="r" t="t"/>
              <a:pathLst>
                <a:path extrusionOk="0" h="695580" w="491005">
                  <a:moveTo>
                    <a:pt x="-990" y="557771"/>
                  </a:moveTo>
                  <a:cubicBezTo>
                    <a:pt x="19965" y="480552"/>
                    <a:pt x="50825" y="406362"/>
                    <a:pt x="90831" y="337077"/>
                  </a:cubicBezTo>
                  <a:cubicBezTo>
                    <a:pt x="128931" y="271735"/>
                    <a:pt x="191225" y="166198"/>
                    <a:pt x="315050" y="81140"/>
                  </a:cubicBezTo>
                  <a:cubicBezTo>
                    <a:pt x="364580" y="47164"/>
                    <a:pt x="418396" y="20027"/>
                    <a:pt x="475165" y="463"/>
                  </a:cubicBezTo>
                  <a:cubicBezTo>
                    <a:pt x="480975" y="-1585"/>
                    <a:pt x="487357" y="1473"/>
                    <a:pt x="489357" y="7273"/>
                  </a:cubicBezTo>
                  <a:cubicBezTo>
                    <a:pt x="490309" y="9864"/>
                    <a:pt x="490214" y="12693"/>
                    <a:pt x="489166" y="15227"/>
                  </a:cubicBezTo>
                  <a:cubicBezTo>
                    <a:pt x="479641" y="37992"/>
                    <a:pt x="469545" y="66186"/>
                    <a:pt x="459734" y="98761"/>
                  </a:cubicBezTo>
                  <a:cubicBezTo>
                    <a:pt x="442399" y="156864"/>
                    <a:pt x="412966" y="258305"/>
                    <a:pt x="420968" y="381177"/>
                  </a:cubicBezTo>
                  <a:cubicBezTo>
                    <a:pt x="426111" y="460997"/>
                    <a:pt x="442209" y="475379"/>
                    <a:pt x="447447" y="584250"/>
                  </a:cubicBezTo>
                  <a:cubicBezTo>
                    <a:pt x="449638" y="631018"/>
                    <a:pt x="448685" y="669975"/>
                    <a:pt x="447447" y="69540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573" name="Google Shape;1573;p38"/>
            <p:cNvSpPr/>
            <p:nvPr/>
          </p:nvSpPr>
          <p:spPr>
            <a:xfrm flipH="1">
              <a:off x="-428213" y="-160868"/>
              <a:ext cx="4043302" cy="2101344"/>
            </a:xfrm>
            <a:custGeom>
              <a:rect b="b" l="l" r="r" t="t"/>
              <a:pathLst>
                <a:path extrusionOk="0" h="2101344" w="4043302">
                  <a:moveTo>
                    <a:pt x="982909" y="1282"/>
                  </a:moveTo>
                  <a:cubicBezTo>
                    <a:pt x="971097" y="-2874"/>
                    <a:pt x="958056" y="3401"/>
                    <a:pt x="953873" y="15334"/>
                  </a:cubicBezTo>
                  <a:cubicBezTo>
                    <a:pt x="923607" y="106237"/>
                    <a:pt x="868238" y="186654"/>
                    <a:pt x="793923" y="247141"/>
                  </a:cubicBezTo>
                  <a:cubicBezTo>
                    <a:pt x="741261" y="288237"/>
                    <a:pt x="707549" y="294879"/>
                    <a:pt x="616008" y="333761"/>
                  </a:cubicBezTo>
                  <a:cubicBezTo>
                    <a:pt x="469591" y="396509"/>
                    <a:pt x="325387" y="458275"/>
                    <a:pt x="210225" y="570980"/>
                  </a:cubicBezTo>
                  <a:cubicBezTo>
                    <a:pt x="117700" y="661070"/>
                    <a:pt x="51503" y="774635"/>
                    <a:pt x="18530" y="899496"/>
                  </a:cubicBezTo>
                  <a:cubicBezTo>
                    <a:pt x="-10509" y="1016875"/>
                    <a:pt x="-172" y="1114076"/>
                    <a:pt x="14099" y="1241543"/>
                  </a:cubicBezTo>
                  <a:cubicBezTo>
                    <a:pt x="29109" y="1344305"/>
                    <a:pt x="53226" y="1445591"/>
                    <a:pt x="85708" y="1544219"/>
                  </a:cubicBezTo>
                  <a:cubicBezTo>
                    <a:pt x="86941" y="1548427"/>
                    <a:pt x="89400" y="1552243"/>
                    <a:pt x="92599" y="1555245"/>
                  </a:cubicBezTo>
                  <a:cubicBezTo>
                    <a:pt x="102442" y="1564522"/>
                    <a:pt x="117945" y="1564006"/>
                    <a:pt x="127298" y="1554064"/>
                  </a:cubicBezTo>
                  <a:cubicBezTo>
                    <a:pt x="166177" y="1503446"/>
                    <a:pt x="220066" y="1466336"/>
                    <a:pt x="281096" y="1448004"/>
                  </a:cubicBezTo>
                  <a:cubicBezTo>
                    <a:pt x="350489" y="1427899"/>
                    <a:pt x="422835" y="1419580"/>
                    <a:pt x="494937" y="1423396"/>
                  </a:cubicBezTo>
                  <a:cubicBezTo>
                    <a:pt x="643814" y="1433707"/>
                    <a:pt x="791709" y="1395933"/>
                    <a:pt x="917453" y="1315612"/>
                  </a:cubicBezTo>
                  <a:cubicBezTo>
                    <a:pt x="950181" y="1401372"/>
                    <a:pt x="992013" y="1483364"/>
                    <a:pt x="1042216" y="1560216"/>
                  </a:cubicBezTo>
                  <a:cubicBezTo>
                    <a:pt x="1125635" y="1686993"/>
                    <a:pt x="1230465" y="1798370"/>
                    <a:pt x="1351781" y="1889467"/>
                  </a:cubicBezTo>
                  <a:cubicBezTo>
                    <a:pt x="1447505" y="1961322"/>
                    <a:pt x="1549628" y="2038346"/>
                    <a:pt x="1707612" y="2075748"/>
                  </a:cubicBezTo>
                  <a:cubicBezTo>
                    <a:pt x="1782663" y="2093713"/>
                    <a:pt x="1893154" y="2119797"/>
                    <a:pt x="2016193" y="2081902"/>
                  </a:cubicBezTo>
                  <a:cubicBezTo>
                    <a:pt x="2095677" y="2057539"/>
                    <a:pt x="2168271" y="1993313"/>
                    <a:pt x="2310257" y="1866337"/>
                  </a:cubicBezTo>
                  <a:cubicBezTo>
                    <a:pt x="2478821" y="1715492"/>
                    <a:pt x="2476361" y="1694082"/>
                    <a:pt x="2569380" y="1632807"/>
                  </a:cubicBezTo>
                  <a:cubicBezTo>
                    <a:pt x="2589802" y="1619520"/>
                    <a:pt x="2675190" y="1579163"/>
                    <a:pt x="2844739" y="1499434"/>
                  </a:cubicBezTo>
                  <a:cubicBezTo>
                    <a:pt x="3031023" y="1412075"/>
                    <a:pt x="3068915" y="1394851"/>
                    <a:pt x="3129454" y="1371964"/>
                  </a:cubicBezTo>
                  <a:cubicBezTo>
                    <a:pt x="3205983" y="1339851"/>
                    <a:pt x="3285712" y="1315760"/>
                    <a:pt x="3367162" y="1300111"/>
                  </a:cubicBezTo>
                  <a:cubicBezTo>
                    <a:pt x="3451077" y="1285837"/>
                    <a:pt x="3556153" y="1269350"/>
                    <a:pt x="3676733" y="1308722"/>
                  </a:cubicBezTo>
                  <a:cubicBezTo>
                    <a:pt x="3722256" y="1323686"/>
                    <a:pt x="3765566" y="1344994"/>
                    <a:pt x="3805184" y="1371964"/>
                  </a:cubicBezTo>
                  <a:cubicBezTo>
                    <a:pt x="3802477" y="1382791"/>
                    <a:pt x="3794354" y="1441359"/>
                    <a:pt x="3822163" y="1470395"/>
                  </a:cubicBezTo>
                  <a:cubicBezTo>
                    <a:pt x="3849969" y="1499434"/>
                    <a:pt x="3895986" y="1494512"/>
                    <a:pt x="3945202" y="1489345"/>
                  </a:cubicBezTo>
                  <a:cubicBezTo>
                    <a:pt x="3978666" y="1485948"/>
                    <a:pt x="4011151" y="1477655"/>
                    <a:pt x="4042158" y="1464737"/>
                  </a:cubicBezTo>
                  <a:cubicBezTo>
                    <a:pt x="4052001" y="1366306"/>
                    <a:pt x="3996880" y="1288545"/>
                    <a:pt x="3932651" y="1277718"/>
                  </a:cubicBezTo>
                  <a:cubicBezTo>
                    <a:pt x="3894263" y="1274592"/>
                    <a:pt x="3856120" y="1287806"/>
                    <a:pt x="3827823" y="1314137"/>
                  </a:cubicBezTo>
                  <a:cubicBezTo>
                    <a:pt x="3541143" y="1220134"/>
                    <a:pt x="3346246" y="1248434"/>
                    <a:pt x="3221241" y="1291498"/>
                  </a:cubicBezTo>
                  <a:cubicBezTo>
                    <a:pt x="3127976" y="1324471"/>
                    <a:pt x="3015026" y="1385008"/>
                    <a:pt x="2729084" y="1488361"/>
                  </a:cubicBezTo>
                  <a:cubicBezTo>
                    <a:pt x="2638524" y="1521334"/>
                    <a:pt x="2527052" y="1559477"/>
                    <a:pt x="2450766" y="1506815"/>
                  </a:cubicBezTo>
                  <a:cubicBezTo>
                    <a:pt x="2408689" y="1478269"/>
                    <a:pt x="2399339" y="1437915"/>
                    <a:pt x="2376943" y="1386728"/>
                  </a:cubicBezTo>
                  <a:cubicBezTo>
                    <a:pt x="2376943" y="1386728"/>
                    <a:pt x="2365624" y="1351785"/>
                    <a:pt x="2331450" y="1298971"/>
                  </a:cubicBezTo>
                  <a:lnTo>
                    <a:pt x="2306143" y="1266182"/>
                  </a:lnTo>
                  <a:lnTo>
                    <a:pt x="2310996" y="1166490"/>
                  </a:lnTo>
                  <a:cubicBezTo>
                    <a:pt x="2327236" y="1033362"/>
                    <a:pt x="2365872" y="903923"/>
                    <a:pt x="2425176" y="783592"/>
                  </a:cubicBezTo>
                  <a:cubicBezTo>
                    <a:pt x="2492109" y="651694"/>
                    <a:pt x="2538866" y="632746"/>
                    <a:pt x="2739663" y="386668"/>
                  </a:cubicBezTo>
                  <a:cubicBezTo>
                    <a:pt x="2804628" y="306939"/>
                    <a:pt x="2858274" y="237791"/>
                    <a:pt x="2898879" y="183900"/>
                  </a:cubicBezTo>
                  <a:cubicBezTo>
                    <a:pt x="2902320" y="179200"/>
                    <a:pt x="2904537" y="173540"/>
                    <a:pt x="2904785" y="167683"/>
                  </a:cubicBezTo>
                  <a:cubicBezTo>
                    <a:pt x="2905519" y="151640"/>
                    <a:pt x="2892971" y="138105"/>
                    <a:pt x="2876976" y="137392"/>
                  </a:cubicBezTo>
                  <a:cubicBezTo>
                    <a:pt x="2834403" y="135914"/>
                    <a:pt x="2783466" y="134439"/>
                    <a:pt x="2726131" y="135914"/>
                  </a:cubicBezTo>
                  <a:cubicBezTo>
                    <a:pt x="2574792" y="140590"/>
                    <a:pt x="2333387" y="148710"/>
                    <a:pt x="2060241" y="263629"/>
                  </a:cubicBezTo>
                  <a:cubicBezTo>
                    <a:pt x="1855504" y="350003"/>
                    <a:pt x="1527480" y="487559"/>
                    <a:pt x="1412563" y="765383"/>
                  </a:cubicBezTo>
                  <a:cubicBezTo>
                    <a:pt x="1400751" y="794174"/>
                    <a:pt x="1386664" y="835268"/>
                    <a:pt x="1362641" y="879378"/>
                  </a:cubicBezTo>
                  <a:lnTo>
                    <a:pt x="1341166" y="911879"/>
                  </a:lnTo>
                  <a:lnTo>
                    <a:pt x="1288508" y="911697"/>
                  </a:lnTo>
                  <a:cubicBezTo>
                    <a:pt x="1231450" y="913995"/>
                    <a:pt x="1174483" y="918787"/>
                    <a:pt x="1117763" y="926070"/>
                  </a:cubicBezTo>
                  <a:cubicBezTo>
                    <a:pt x="1152705" y="821487"/>
                    <a:pt x="1226528" y="555231"/>
                    <a:pt x="1122191" y="255507"/>
                  </a:cubicBezTo>
                  <a:cubicBezTo>
                    <a:pt x="1091432" y="167732"/>
                    <a:pt x="1048367" y="84851"/>
                    <a:pt x="993984" y="9428"/>
                  </a:cubicBezTo>
                  <a:cubicBezTo>
                    <a:pt x="991277" y="5664"/>
                    <a:pt x="987340" y="2833"/>
                    <a:pt x="982909" y="1282"/>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574" name="Google Shape;1574;p38"/>
            <p:cNvSpPr/>
            <p:nvPr/>
          </p:nvSpPr>
          <p:spPr>
            <a:xfrm flipH="1">
              <a:off x="700874" y="-32871"/>
              <a:ext cx="1872888" cy="1224503"/>
            </a:xfrm>
            <a:custGeom>
              <a:rect b="b" l="l" r="r" t="t"/>
              <a:pathLst>
                <a:path extrusionOk="0" h="474154" w="725223">
                  <a:moveTo>
                    <a:pt x="-990" y="377302"/>
                  </a:moveTo>
                  <a:cubicBezTo>
                    <a:pt x="57875" y="368558"/>
                    <a:pt x="107786" y="329525"/>
                    <a:pt x="130455" y="274527"/>
                  </a:cubicBezTo>
                  <a:cubicBezTo>
                    <a:pt x="139980" y="246686"/>
                    <a:pt x="153411" y="220349"/>
                    <a:pt x="170365" y="196327"/>
                  </a:cubicBezTo>
                  <a:cubicBezTo>
                    <a:pt x="223990" y="124985"/>
                    <a:pt x="307906" y="85456"/>
                    <a:pt x="387916" y="51642"/>
                  </a:cubicBezTo>
                  <a:cubicBezTo>
                    <a:pt x="469355" y="17457"/>
                    <a:pt x="556795" y="-155"/>
                    <a:pt x="645092" y="-174"/>
                  </a:cubicBezTo>
                  <a:cubicBezTo>
                    <a:pt x="659664" y="-174"/>
                    <a:pt x="674428" y="-174"/>
                    <a:pt x="689097" y="-174"/>
                  </a:cubicBezTo>
                  <a:lnTo>
                    <a:pt x="711290" y="-174"/>
                  </a:lnTo>
                  <a:cubicBezTo>
                    <a:pt x="719290" y="722"/>
                    <a:pt x="725005" y="7932"/>
                    <a:pt x="724148" y="15933"/>
                  </a:cubicBezTo>
                  <a:cubicBezTo>
                    <a:pt x="723958" y="17695"/>
                    <a:pt x="723387" y="19400"/>
                    <a:pt x="722624" y="20972"/>
                  </a:cubicBezTo>
                  <a:cubicBezTo>
                    <a:pt x="686048" y="67930"/>
                    <a:pt x="650902" y="113936"/>
                    <a:pt x="611563" y="157655"/>
                  </a:cubicBezTo>
                  <a:cubicBezTo>
                    <a:pt x="592513" y="179754"/>
                    <a:pt x="571653" y="200518"/>
                    <a:pt x="554984" y="224330"/>
                  </a:cubicBezTo>
                  <a:cubicBezTo>
                    <a:pt x="507359" y="297673"/>
                    <a:pt x="486786" y="387113"/>
                    <a:pt x="487643" y="473981"/>
                  </a:cubicBezTo>
                  <a:cubicBezTo>
                    <a:pt x="485071" y="386827"/>
                    <a:pt x="503930" y="296149"/>
                    <a:pt x="551269" y="221854"/>
                  </a:cubicBezTo>
                  <a:cubicBezTo>
                    <a:pt x="568796" y="198346"/>
                    <a:pt x="587560" y="175772"/>
                    <a:pt x="607467" y="154227"/>
                  </a:cubicBezTo>
                  <a:cubicBezTo>
                    <a:pt x="641377" y="116127"/>
                    <a:pt x="685096" y="58977"/>
                    <a:pt x="716909" y="18114"/>
                  </a:cubicBezTo>
                  <a:cubicBezTo>
                    <a:pt x="718624" y="14047"/>
                    <a:pt x="716719" y="9351"/>
                    <a:pt x="712719" y="7618"/>
                  </a:cubicBezTo>
                  <a:cubicBezTo>
                    <a:pt x="712242" y="7418"/>
                    <a:pt x="711767" y="7265"/>
                    <a:pt x="711290" y="7161"/>
                  </a:cubicBezTo>
                  <a:lnTo>
                    <a:pt x="689668" y="7161"/>
                  </a:lnTo>
                  <a:cubicBezTo>
                    <a:pt x="675094" y="7161"/>
                    <a:pt x="660522" y="7161"/>
                    <a:pt x="645948" y="7161"/>
                  </a:cubicBezTo>
                  <a:cubicBezTo>
                    <a:pt x="558413" y="7437"/>
                    <a:pt x="471736" y="24744"/>
                    <a:pt x="390869" y="58119"/>
                  </a:cubicBezTo>
                  <a:cubicBezTo>
                    <a:pt x="305144" y="94314"/>
                    <a:pt x="213609" y="136320"/>
                    <a:pt x="162269" y="217377"/>
                  </a:cubicBezTo>
                  <a:cubicBezTo>
                    <a:pt x="151315" y="236246"/>
                    <a:pt x="141885" y="256001"/>
                    <a:pt x="134266" y="276432"/>
                  </a:cubicBezTo>
                  <a:cubicBezTo>
                    <a:pt x="110358" y="331554"/>
                    <a:pt x="59304" y="370054"/>
                    <a:pt x="-323" y="377778"/>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575" name="Google Shape;1575;p38"/>
            <p:cNvSpPr/>
            <p:nvPr/>
          </p:nvSpPr>
          <p:spPr>
            <a:xfrm flipH="1">
              <a:off x="3049265" y="953163"/>
              <a:ext cx="232464" cy="201512"/>
            </a:xfrm>
            <a:custGeom>
              <a:rect b="b" l="l" r="r" t="t"/>
              <a:pathLst>
                <a:path extrusionOk="0" h="78030" w="90015">
                  <a:moveTo>
                    <a:pt x="85307" y="44594"/>
                  </a:moveTo>
                  <a:lnTo>
                    <a:pt x="40634" y="36784"/>
                  </a:lnTo>
                  <a:lnTo>
                    <a:pt x="38159" y="72883"/>
                  </a:lnTo>
                  <a:cubicBezTo>
                    <a:pt x="37777" y="76017"/>
                    <a:pt x="34919" y="78217"/>
                    <a:pt x="31777" y="77808"/>
                  </a:cubicBezTo>
                  <a:cubicBezTo>
                    <a:pt x="31109" y="77722"/>
                    <a:pt x="30538" y="77541"/>
                    <a:pt x="29966" y="77265"/>
                  </a:cubicBezTo>
                  <a:lnTo>
                    <a:pt x="-990" y="62025"/>
                  </a:lnTo>
                  <a:lnTo>
                    <a:pt x="725" y="60787"/>
                  </a:lnTo>
                  <a:lnTo>
                    <a:pt x="725" y="60787"/>
                  </a:lnTo>
                  <a:lnTo>
                    <a:pt x="32347" y="37831"/>
                  </a:lnTo>
                  <a:lnTo>
                    <a:pt x="33586" y="37355"/>
                  </a:lnTo>
                  <a:cubicBezTo>
                    <a:pt x="43206" y="34231"/>
                    <a:pt x="51970" y="29097"/>
                    <a:pt x="59399" y="22306"/>
                  </a:cubicBezTo>
                  <a:cubicBezTo>
                    <a:pt x="63208" y="18819"/>
                    <a:pt x="66638" y="14990"/>
                    <a:pt x="69686" y="10875"/>
                  </a:cubicBezTo>
                  <a:lnTo>
                    <a:pt x="69686" y="10875"/>
                  </a:lnTo>
                  <a:lnTo>
                    <a:pt x="84926" y="-174"/>
                  </a:lnTo>
                  <a:lnTo>
                    <a:pt x="84926" y="-174"/>
                  </a:lnTo>
                  <a:cubicBezTo>
                    <a:pt x="84926" y="2493"/>
                    <a:pt x="87879" y="29354"/>
                    <a:pt x="89022" y="40403"/>
                  </a:cubicBezTo>
                  <a:cubicBezTo>
                    <a:pt x="89117" y="42575"/>
                    <a:pt x="87498" y="44442"/>
                    <a:pt x="85307" y="44594"/>
                  </a:cubicBez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576" name="Google Shape;1576;p38"/>
            <p:cNvSpPr/>
            <p:nvPr/>
          </p:nvSpPr>
          <p:spPr>
            <a:xfrm flipH="1">
              <a:off x="2854839" y="425715"/>
              <a:ext cx="147998" cy="150890"/>
            </a:xfrm>
            <a:custGeom>
              <a:rect b="b" l="l" r="r" t="t"/>
              <a:pathLst>
                <a:path extrusionOk="0" h="58428" w="57308">
                  <a:moveTo>
                    <a:pt x="7264" y="58255"/>
                  </a:moveTo>
                  <a:cubicBezTo>
                    <a:pt x="-5309" y="43148"/>
                    <a:pt x="-3308" y="20688"/>
                    <a:pt x="11836" y="8077"/>
                  </a:cubicBezTo>
                  <a:cubicBezTo>
                    <a:pt x="17646" y="3181"/>
                    <a:pt x="24981" y="295"/>
                    <a:pt x="32601" y="-134"/>
                  </a:cubicBezTo>
                  <a:cubicBezTo>
                    <a:pt x="41268" y="-553"/>
                    <a:pt x="49745" y="2343"/>
                    <a:pt x="56318" y="7963"/>
                  </a:cubicBezTo>
                  <a:cubicBezTo>
                    <a:pt x="37648" y="-686"/>
                    <a:pt x="15551" y="7420"/>
                    <a:pt x="6883" y="26079"/>
                  </a:cubicBezTo>
                  <a:cubicBezTo>
                    <a:pt x="2120" y="36309"/>
                    <a:pt x="2311" y="48149"/>
                    <a:pt x="7264" y="58255"/>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577" name="Google Shape;1577;p38"/>
            <p:cNvSpPr/>
            <p:nvPr/>
          </p:nvSpPr>
          <p:spPr>
            <a:xfrm flipH="1">
              <a:off x="3498289" y="1115497"/>
              <a:ext cx="28227" cy="54932"/>
            </a:xfrm>
            <a:custGeom>
              <a:rect b="b" l="l" r="r" t="t"/>
              <a:pathLst>
                <a:path extrusionOk="0" h="21271" w="10930">
                  <a:moveTo>
                    <a:pt x="4225" y="21098"/>
                  </a:moveTo>
                  <a:cubicBezTo>
                    <a:pt x="1749" y="21098"/>
                    <a:pt x="-442" y="17764"/>
                    <a:pt x="-919" y="13097"/>
                  </a:cubicBezTo>
                  <a:cubicBezTo>
                    <a:pt x="-1014" y="12240"/>
                    <a:pt x="-1014" y="11382"/>
                    <a:pt x="-919" y="10525"/>
                  </a:cubicBezTo>
                  <a:cubicBezTo>
                    <a:pt x="-1014" y="9639"/>
                    <a:pt x="-1014" y="8744"/>
                    <a:pt x="-919" y="7858"/>
                  </a:cubicBezTo>
                  <a:cubicBezTo>
                    <a:pt x="-919" y="2715"/>
                    <a:pt x="2129" y="-905"/>
                    <a:pt x="5082" y="-48"/>
                  </a:cubicBezTo>
                  <a:cubicBezTo>
                    <a:pt x="8034" y="810"/>
                    <a:pt x="9940" y="5096"/>
                    <a:pt x="9940" y="10430"/>
                  </a:cubicBezTo>
                  <a:cubicBezTo>
                    <a:pt x="9940" y="15764"/>
                    <a:pt x="7939" y="19955"/>
                    <a:pt x="5082" y="21002"/>
                  </a:cubicBezTo>
                  <a:close/>
                  <a:moveTo>
                    <a:pt x="3463" y="18621"/>
                  </a:moveTo>
                  <a:lnTo>
                    <a:pt x="3463" y="18621"/>
                  </a:ln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578" name="Google Shape;1578;p38"/>
            <p:cNvSpPr/>
            <p:nvPr/>
          </p:nvSpPr>
          <p:spPr>
            <a:xfrm flipH="1">
              <a:off x="1837330" y="353747"/>
              <a:ext cx="1747662" cy="1502075"/>
            </a:xfrm>
            <a:custGeom>
              <a:rect b="b" l="l" r="r" t="t"/>
              <a:pathLst>
                <a:path extrusionOk="0" h="1502075" w="1747662">
                  <a:moveTo>
                    <a:pt x="1602708" y="1438340"/>
                  </a:moveTo>
                  <a:cubicBezTo>
                    <a:pt x="1596802" y="1434920"/>
                    <a:pt x="1589175" y="1436398"/>
                    <a:pt x="1584990" y="1441787"/>
                  </a:cubicBezTo>
                  <a:cubicBezTo>
                    <a:pt x="1584990" y="1441810"/>
                    <a:pt x="1584990" y="1441859"/>
                    <a:pt x="1584990" y="1441885"/>
                  </a:cubicBezTo>
                  <a:cubicBezTo>
                    <a:pt x="1581298" y="1447520"/>
                    <a:pt x="1583021" y="1454952"/>
                    <a:pt x="1588682" y="1458520"/>
                  </a:cubicBezTo>
                  <a:cubicBezTo>
                    <a:pt x="1613783" y="1479878"/>
                    <a:pt x="1643558" y="1494841"/>
                    <a:pt x="1675792" y="1502075"/>
                  </a:cubicBezTo>
                  <a:cubicBezTo>
                    <a:pt x="1675792" y="1502075"/>
                    <a:pt x="1676038" y="1502075"/>
                    <a:pt x="1676038" y="1502049"/>
                  </a:cubicBezTo>
                  <a:cubicBezTo>
                    <a:pt x="1682928" y="1501657"/>
                    <a:pt x="1688095" y="1495826"/>
                    <a:pt x="1687606" y="1489034"/>
                  </a:cubicBezTo>
                  <a:cubicBezTo>
                    <a:pt x="1687606" y="1488910"/>
                    <a:pt x="1687606" y="1488811"/>
                    <a:pt x="1687606" y="1488687"/>
                  </a:cubicBezTo>
                  <a:cubicBezTo>
                    <a:pt x="1688095" y="1482045"/>
                    <a:pt x="1683176" y="1476261"/>
                    <a:pt x="1676531" y="1475744"/>
                  </a:cubicBezTo>
                  <a:cubicBezTo>
                    <a:pt x="1649216" y="1469371"/>
                    <a:pt x="1623869" y="1456526"/>
                    <a:pt x="1602708" y="1438340"/>
                  </a:cubicBezTo>
                  <a:close/>
                  <a:moveTo>
                    <a:pt x="1711475" y="1368701"/>
                  </a:moveTo>
                  <a:cubicBezTo>
                    <a:pt x="1706551" y="1364002"/>
                    <a:pt x="1698679" y="1364222"/>
                    <a:pt x="1694000" y="1369192"/>
                  </a:cubicBezTo>
                  <a:cubicBezTo>
                    <a:pt x="1689327" y="1374163"/>
                    <a:pt x="1689575" y="1381965"/>
                    <a:pt x="1694494" y="1386665"/>
                  </a:cubicBezTo>
                  <a:cubicBezTo>
                    <a:pt x="1705076" y="1396508"/>
                    <a:pt x="1716887" y="1404801"/>
                    <a:pt x="1729684" y="1411272"/>
                  </a:cubicBezTo>
                  <a:cubicBezTo>
                    <a:pt x="1731407" y="1412257"/>
                    <a:pt x="1733375" y="1412750"/>
                    <a:pt x="1735344" y="1412750"/>
                  </a:cubicBezTo>
                  <a:cubicBezTo>
                    <a:pt x="1740017" y="1412773"/>
                    <a:pt x="1744448" y="1410066"/>
                    <a:pt x="1746417" y="1405811"/>
                  </a:cubicBezTo>
                  <a:cubicBezTo>
                    <a:pt x="1749370" y="1399683"/>
                    <a:pt x="1746908" y="1392325"/>
                    <a:pt x="1740756" y="1389372"/>
                  </a:cubicBezTo>
                  <a:cubicBezTo>
                    <a:pt x="1729932" y="1383957"/>
                    <a:pt x="1720086" y="1376995"/>
                    <a:pt x="1711475" y="1368701"/>
                  </a:cubicBezTo>
                  <a:close/>
                  <a:moveTo>
                    <a:pt x="1402891" y="1334744"/>
                  </a:moveTo>
                  <a:cubicBezTo>
                    <a:pt x="1398218" y="1330879"/>
                    <a:pt x="1391325" y="1331127"/>
                    <a:pt x="1386649" y="1335310"/>
                  </a:cubicBezTo>
                  <a:cubicBezTo>
                    <a:pt x="1381727" y="1339960"/>
                    <a:pt x="1381482" y="1347737"/>
                    <a:pt x="1386158" y="1352707"/>
                  </a:cubicBezTo>
                  <a:cubicBezTo>
                    <a:pt x="1409536" y="1374731"/>
                    <a:pt x="1436358" y="1392694"/>
                    <a:pt x="1465642" y="1405860"/>
                  </a:cubicBezTo>
                  <a:cubicBezTo>
                    <a:pt x="1467363" y="1406206"/>
                    <a:pt x="1469089" y="1406206"/>
                    <a:pt x="1470809" y="1405860"/>
                  </a:cubicBezTo>
                  <a:cubicBezTo>
                    <a:pt x="1475483" y="1406573"/>
                    <a:pt x="1480407" y="1404336"/>
                    <a:pt x="1482866" y="1400199"/>
                  </a:cubicBezTo>
                  <a:cubicBezTo>
                    <a:pt x="1482866" y="1400052"/>
                    <a:pt x="1482866" y="1399931"/>
                    <a:pt x="1483112" y="1399781"/>
                  </a:cubicBezTo>
                  <a:cubicBezTo>
                    <a:pt x="1485574" y="1393679"/>
                    <a:pt x="1482866" y="1386592"/>
                    <a:pt x="1476715" y="1383960"/>
                  </a:cubicBezTo>
                  <a:cubicBezTo>
                    <a:pt x="1449400" y="1372024"/>
                    <a:pt x="1424298" y="1355366"/>
                    <a:pt x="1402891" y="1334744"/>
                  </a:cubicBezTo>
                  <a:close/>
                  <a:moveTo>
                    <a:pt x="1498000" y="1276368"/>
                  </a:moveTo>
                  <a:cubicBezTo>
                    <a:pt x="1494924" y="1276993"/>
                    <a:pt x="1492095" y="1278783"/>
                    <a:pt x="1490250" y="1281589"/>
                  </a:cubicBezTo>
                  <a:cubicBezTo>
                    <a:pt x="1490250" y="1281687"/>
                    <a:pt x="1490250" y="1281762"/>
                    <a:pt x="1490005" y="1281860"/>
                  </a:cubicBezTo>
                  <a:cubicBezTo>
                    <a:pt x="1486313" y="1287397"/>
                    <a:pt x="1487788" y="1294876"/>
                    <a:pt x="1493451" y="1298568"/>
                  </a:cubicBezTo>
                  <a:lnTo>
                    <a:pt x="1565549" y="1347783"/>
                  </a:lnTo>
                  <a:cubicBezTo>
                    <a:pt x="1567763" y="1348990"/>
                    <a:pt x="1569979" y="1349680"/>
                    <a:pt x="1572442" y="1349752"/>
                  </a:cubicBezTo>
                  <a:cubicBezTo>
                    <a:pt x="1576624" y="1349703"/>
                    <a:pt x="1580313" y="1347711"/>
                    <a:pt x="1582776" y="1344340"/>
                  </a:cubicBezTo>
                  <a:cubicBezTo>
                    <a:pt x="1586465" y="1338702"/>
                    <a:pt x="1584990" y="1331125"/>
                    <a:pt x="1579332" y="1327358"/>
                  </a:cubicBezTo>
                  <a:lnTo>
                    <a:pt x="1507229" y="1278142"/>
                  </a:lnTo>
                  <a:cubicBezTo>
                    <a:pt x="1504399" y="1276285"/>
                    <a:pt x="1501076" y="1275744"/>
                    <a:pt x="1498000" y="1276368"/>
                  </a:cubicBezTo>
                  <a:close/>
                  <a:moveTo>
                    <a:pt x="1622148" y="1251493"/>
                  </a:moveTo>
                  <a:cubicBezTo>
                    <a:pt x="1617227" y="1246719"/>
                    <a:pt x="1609352" y="1246745"/>
                    <a:pt x="1604676" y="1251568"/>
                  </a:cubicBezTo>
                  <a:cubicBezTo>
                    <a:pt x="1600003" y="1256441"/>
                    <a:pt x="1600003" y="1264168"/>
                    <a:pt x="1604676" y="1269040"/>
                  </a:cubicBezTo>
                  <a:cubicBezTo>
                    <a:pt x="1621658" y="1284345"/>
                    <a:pt x="1641098" y="1296575"/>
                    <a:pt x="1662260" y="1305212"/>
                  </a:cubicBezTo>
                  <a:cubicBezTo>
                    <a:pt x="1663980" y="1306000"/>
                    <a:pt x="1665706" y="1306418"/>
                    <a:pt x="1667672" y="1306444"/>
                  </a:cubicBezTo>
                  <a:cubicBezTo>
                    <a:pt x="1671612" y="1306984"/>
                    <a:pt x="1675792" y="1305826"/>
                    <a:pt x="1678745" y="1303246"/>
                  </a:cubicBezTo>
                  <a:cubicBezTo>
                    <a:pt x="1682685" y="1299872"/>
                    <a:pt x="1683915" y="1294557"/>
                    <a:pt x="1682437" y="1289711"/>
                  </a:cubicBezTo>
                  <a:cubicBezTo>
                    <a:pt x="1680716" y="1285035"/>
                    <a:pt x="1676531" y="1281712"/>
                    <a:pt x="1671612" y="1281097"/>
                  </a:cubicBezTo>
                  <a:cubicBezTo>
                    <a:pt x="1670134" y="1280728"/>
                    <a:pt x="1668905" y="1280728"/>
                    <a:pt x="1667427" y="1281097"/>
                  </a:cubicBezTo>
                  <a:cubicBezTo>
                    <a:pt x="1650939" y="1273543"/>
                    <a:pt x="1635681" y="1263576"/>
                    <a:pt x="1622148" y="1251568"/>
                  </a:cubicBezTo>
                  <a:cubicBezTo>
                    <a:pt x="1622148" y="1251542"/>
                    <a:pt x="1622148" y="1251519"/>
                    <a:pt x="1622148" y="1251493"/>
                  </a:cubicBezTo>
                  <a:close/>
                  <a:moveTo>
                    <a:pt x="1331037" y="1187761"/>
                  </a:moveTo>
                  <a:cubicBezTo>
                    <a:pt x="1325376" y="1191525"/>
                    <a:pt x="1323901" y="1199154"/>
                    <a:pt x="1327593" y="1204815"/>
                  </a:cubicBezTo>
                  <a:cubicBezTo>
                    <a:pt x="1346050" y="1228095"/>
                    <a:pt x="1369919" y="1246450"/>
                    <a:pt x="1397231" y="1258213"/>
                  </a:cubicBezTo>
                  <a:cubicBezTo>
                    <a:pt x="1398955" y="1258582"/>
                    <a:pt x="1400432" y="1258582"/>
                    <a:pt x="1402153" y="1258213"/>
                  </a:cubicBezTo>
                  <a:lnTo>
                    <a:pt x="1402153" y="1260182"/>
                  </a:lnTo>
                  <a:cubicBezTo>
                    <a:pt x="1409043" y="1261460"/>
                    <a:pt x="1415443" y="1257006"/>
                    <a:pt x="1416920" y="1250217"/>
                  </a:cubicBezTo>
                  <a:cubicBezTo>
                    <a:pt x="1418148" y="1243425"/>
                    <a:pt x="1413722" y="1236853"/>
                    <a:pt x="1406829" y="1235574"/>
                  </a:cubicBezTo>
                  <a:cubicBezTo>
                    <a:pt x="1383451" y="1225410"/>
                    <a:pt x="1362780" y="1209612"/>
                    <a:pt x="1346786" y="1189557"/>
                  </a:cubicBezTo>
                  <a:cubicBezTo>
                    <a:pt x="1342603" y="1185201"/>
                    <a:pt x="1335958" y="1184439"/>
                    <a:pt x="1331037" y="1187761"/>
                  </a:cubicBezTo>
                  <a:close/>
                  <a:moveTo>
                    <a:pt x="1161241" y="1146247"/>
                  </a:moveTo>
                  <a:cubicBezTo>
                    <a:pt x="1156072" y="1141842"/>
                    <a:pt x="1148200" y="1142434"/>
                    <a:pt x="1143769" y="1147601"/>
                  </a:cubicBezTo>
                  <a:cubicBezTo>
                    <a:pt x="1139586" y="1152768"/>
                    <a:pt x="1140080" y="1160521"/>
                    <a:pt x="1145247" y="1164949"/>
                  </a:cubicBezTo>
                  <a:cubicBezTo>
                    <a:pt x="1171575" y="1187588"/>
                    <a:pt x="1199384" y="1208998"/>
                    <a:pt x="1227929" y="1229177"/>
                  </a:cubicBezTo>
                  <a:cubicBezTo>
                    <a:pt x="1229895" y="1230627"/>
                    <a:pt x="1232360" y="1231415"/>
                    <a:pt x="1234819" y="1231392"/>
                  </a:cubicBezTo>
                  <a:cubicBezTo>
                    <a:pt x="1238754" y="1231490"/>
                    <a:pt x="1242694" y="1229544"/>
                    <a:pt x="1244908" y="1226225"/>
                  </a:cubicBezTo>
                  <a:cubicBezTo>
                    <a:pt x="1244908" y="1226199"/>
                    <a:pt x="1244908" y="1226173"/>
                    <a:pt x="1244908" y="1226126"/>
                  </a:cubicBezTo>
                  <a:cubicBezTo>
                    <a:pt x="1248845" y="1220564"/>
                    <a:pt x="1247615" y="1212886"/>
                    <a:pt x="1241955" y="1208998"/>
                  </a:cubicBezTo>
                  <a:cubicBezTo>
                    <a:pt x="1214146" y="1189557"/>
                    <a:pt x="1185849" y="1168395"/>
                    <a:pt x="1161241" y="1146247"/>
                  </a:cubicBezTo>
                  <a:close/>
                  <a:moveTo>
                    <a:pt x="1348232" y="1058298"/>
                  </a:moveTo>
                  <a:cubicBezTo>
                    <a:pt x="1345125" y="1057941"/>
                    <a:pt x="1341864" y="1058766"/>
                    <a:pt x="1339157" y="1060857"/>
                  </a:cubicBezTo>
                  <a:cubicBezTo>
                    <a:pt x="1339157" y="1060906"/>
                    <a:pt x="1338912" y="1060955"/>
                    <a:pt x="1338912" y="1061030"/>
                  </a:cubicBezTo>
                  <a:cubicBezTo>
                    <a:pt x="1333745" y="1065311"/>
                    <a:pt x="1333006" y="1073064"/>
                    <a:pt x="1337188" y="1078329"/>
                  </a:cubicBezTo>
                  <a:cubicBezTo>
                    <a:pt x="1355890" y="1098902"/>
                    <a:pt x="1378284" y="1115635"/>
                    <a:pt x="1403385" y="1127545"/>
                  </a:cubicBezTo>
                  <a:cubicBezTo>
                    <a:pt x="1405106" y="1128677"/>
                    <a:pt x="1407077" y="1129268"/>
                    <a:pt x="1409288" y="1129268"/>
                  </a:cubicBezTo>
                  <a:cubicBezTo>
                    <a:pt x="1413719" y="1129439"/>
                    <a:pt x="1417902" y="1127176"/>
                    <a:pt x="1420116" y="1123362"/>
                  </a:cubicBezTo>
                  <a:cubicBezTo>
                    <a:pt x="1423314" y="1117457"/>
                    <a:pt x="1421348" y="1109975"/>
                    <a:pt x="1415442" y="1106629"/>
                  </a:cubicBezTo>
                  <a:cubicBezTo>
                    <a:pt x="1393049" y="1096073"/>
                    <a:pt x="1372872" y="1081184"/>
                    <a:pt x="1356381" y="1062826"/>
                  </a:cubicBezTo>
                  <a:cubicBezTo>
                    <a:pt x="1354291" y="1060193"/>
                    <a:pt x="1351339" y="1058655"/>
                    <a:pt x="1348232" y="1058298"/>
                  </a:cubicBezTo>
                  <a:close/>
                  <a:moveTo>
                    <a:pt x="1170409" y="991690"/>
                  </a:moveTo>
                  <a:cubicBezTo>
                    <a:pt x="1167272" y="991210"/>
                    <a:pt x="1163950" y="991918"/>
                    <a:pt x="1161244" y="993924"/>
                  </a:cubicBezTo>
                  <a:cubicBezTo>
                    <a:pt x="1155829" y="998008"/>
                    <a:pt x="1154599" y="1005612"/>
                    <a:pt x="1158539" y="1011148"/>
                  </a:cubicBezTo>
                  <a:cubicBezTo>
                    <a:pt x="1178962" y="1039523"/>
                    <a:pt x="1204063" y="1064449"/>
                    <a:pt x="1232363" y="1084972"/>
                  </a:cubicBezTo>
                  <a:cubicBezTo>
                    <a:pt x="1234329" y="1086597"/>
                    <a:pt x="1236788" y="1087457"/>
                    <a:pt x="1239496" y="1087434"/>
                  </a:cubicBezTo>
                  <a:cubicBezTo>
                    <a:pt x="1243926" y="1087804"/>
                    <a:pt x="1248109" y="1085835"/>
                    <a:pt x="1250571" y="1082267"/>
                  </a:cubicBezTo>
                  <a:cubicBezTo>
                    <a:pt x="1250571" y="1082241"/>
                    <a:pt x="1250571" y="1082241"/>
                    <a:pt x="1250571" y="1082216"/>
                  </a:cubicBezTo>
                  <a:cubicBezTo>
                    <a:pt x="1254506" y="1076728"/>
                    <a:pt x="1253278" y="1069027"/>
                    <a:pt x="1247861" y="1065040"/>
                  </a:cubicBezTo>
                  <a:cubicBezTo>
                    <a:pt x="1221287" y="1046093"/>
                    <a:pt x="1197664" y="1023009"/>
                    <a:pt x="1178468" y="996629"/>
                  </a:cubicBezTo>
                  <a:cubicBezTo>
                    <a:pt x="1178468" y="996606"/>
                    <a:pt x="1178468" y="996606"/>
                    <a:pt x="1178468" y="996582"/>
                  </a:cubicBezTo>
                  <a:cubicBezTo>
                    <a:pt x="1176500" y="993837"/>
                    <a:pt x="1173547" y="992170"/>
                    <a:pt x="1170409" y="991690"/>
                  </a:cubicBezTo>
                  <a:close/>
                  <a:moveTo>
                    <a:pt x="1014672" y="936505"/>
                  </a:moveTo>
                  <a:cubicBezTo>
                    <a:pt x="1011503" y="936170"/>
                    <a:pt x="1008181" y="937032"/>
                    <a:pt x="1005473" y="939172"/>
                  </a:cubicBezTo>
                  <a:cubicBezTo>
                    <a:pt x="1000306" y="943453"/>
                    <a:pt x="999567" y="951229"/>
                    <a:pt x="1003753" y="956520"/>
                  </a:cubicBezTo>
                  <a:cubicBezTo>
                    <a:pt x="1021961" y="979506"/>
                    <a:pt x="1042384" y="1000766"/>
                    <a:pt x="1064532" y="1020010"/>
                  </a:cubicBezTo>
                  <a:cubicBezTo>
                    <a:pt x="1066746" y="1022126"/>
                    <a:pt x="1069699" y="1023281"/>
                    <a:pt x="1072652" y="1023209"/>
                  </a:cubicBezTo>
                  <a:cubicBezTo>
                    <a:pt x="1075851" y="1022865"/>
                    <a:pt x="1078561" y="1021361"/>
                    <a:pt x="1080775" y="1019026"/>
                  </a:cubicBezTo>
                  <a:cubicBezTo>
                    <a:pt x="1085449" y="1014153"/>
                    <a:pt x="1085449" y="1006426"/>
                    <a:pt x="1080775" y="1001554"/>
                  </a:cubicBezTo>
                  <a:cubicBezTo>
                    <a:pt x="1059613" y="983146"/>
                    <a:pt x="1040418" y="962894"/>
                    <a:pt x="1022946" y="941017"/>
                  </a:cubicBezTo>
                  <a:cubicBezTo>
                    <a:pt x="1020854" y="938371"/>
                    <a:pt x="1017840" y="936840"/>
                    <a:pt x="1014672" y="936505"/>
                  </a:cubicBezTo>
                  <a:close/>
                  <a:moveTo>
                    <a:pt x="1172963" y="878416"/>
                  </a:moveTo>
                  <a:cubicBezTo>
                    <a:pt x="1169918" y="877819"/>
                    <a:pt x="1166658" y="878379"/>
                    <a:pt x="1163952" y="880237"/>
                  </a:cubicBezTo>
                  <a:cubicBezTo>
                    <a:pt x="1158291" y="883903"/>
                    <a:pt x="1156568" y="891506"/>
                    <a:pt x="1160260" y="897215"/>
                  </a:cubicBezTo>
                  <a:cubicBezTo>
                    <a:pt x="1176502" y="921996"/>
                    <a:pt x="1197170" y="943599"/>
                    <a:pt x="1221039" y="960950"/>
                  </a:cubicBezTo>
                  <a:cubicBezTo>
                    <a:pt x="1223253" y="962376"/>
                    <a:pt x="1225718" y="963164"/>
                    <a:pt x="1228177" y="963164"/>
                  </a:cubicBezTo>
                  <a:cubicBezTo>
                    <a:pt x="1232115" y="963138"/>
                    <a:pt x="1235804" y="961317"/>
                    <a:pt x="1238269" y="958243"/>
                  </a:cubicBezTo>
                  <a:cubicBezTo>
                    <a:pt x="1238269" y="958217"/>
                    <a:pt x="1238269" y="958193"/>
                    <a:pt x="1238269" y="958144"/>
                  </a:cubicBezTo>
                  <a:cubicBezTo>
                    <a:pt x="1242203" y="952582"/>
                    <a:pt x="1240973" y="944930"/>
                    <a:pt x="1235316" y="941018"/>
                  </a:cubicBezTo>
                  <a:cubicBezTo>
                    <a:pt x="1213906" y="925391"/>
                    <a:pt x="1195450" y="906048"/>
                    <a:pt x="1180931" y="883926"/>
                  </a:cubicBezTo>
                  <a:cubicBezTo>
                    <a:pt x="1180931" y="883805"/>
                    <a:pt x="1180682" y="883657"/>
                    <a:pt x="1180682" y="883533"/>
                  </a:cubicBezTo>
                  <a:cubicBezTo>
                    <a:pt x="1178838" y="880765"/>
                    <a:pt x="1176008" y="879012"/>
                    <a:pt x="1172963" y="878416"/>
                  </a:cubicBezTo>
                  <a:close/>
                  <a:moveTo>
                    <a:pt x="12303" y="496601"/>
                  </a:moveTo>
                  <a:cubicBezTo>
                    <a:pt x="5413" y="496601"/>
                    <a:pt x="0" y="502111"/>
                    <a:pt x="0" y="508903"/>
                  </a:cubicBezTo>
                  <a:cubicBezTo>
                    <a:pt x="246" y="533659"/>
                    <a:pt x="2460" y="558341"/>
                    <a:pt x="6645" y="582727"/>
                  </a:cubicBezTo>
                  <a:cubicBezTo>
                    <a:pt x="6645" y="583538"/>
                    <a:pt x="6645" y="584375"/>
                    <a:pt x="6645" y="585187"/>
                  </a:cubicBezTo>
                  <a:cubicBezTo>
                    <a:pt x="6890" y="587083"/>
                    <a:pt x="7629" y="588879"/>
                    <a:pt x="8859" y="590356"/>
                  </a:cubicBezTo>
                  <a:cubicBezTo>
                    <a:pt x="11318" y="593531"/>
                    <a:pt x="15010" y="595350"/>
                    <a:pt x="18947" y="595278"/>
                  </a:cubicBezTo>
                  <a:cubicBezTo>
                    <a:pt x="21409" y="595350"/>
                    <a:pt x="23869" y="594663"/>
                    <a:pt x="26086" y="593309"/>
                  </a:cubicBezTo>
                  <a:cubicBezTo>
                    <a:pt x="31746" y="589568"/>
                    <a:pt x="33467" y="582234"/>
                    <a:pt x="30268" y="576330"/>
                  </a:cubicBezTo>
                  <a:cubicBezTo>
                    <a:pt x="30268" y="575837"/>
                    <a:pt x="30268" y="575344"/>
                    <a:pt x="30268" y="574853"/>
                  </a:cubicBezTo>
                  <a:cubicBezTo>
                    <a:pt x="26579" y="552975"/>
                    <a:pt x="24853" y="530830"/>
                    <a:pt x="24608" y="508658"/>
                  </a:cubicBezTo>
                  <a:cubicBezTo>
                    <a:pt x="24608" y="508583"/>
                    <a:pt x="24608" y="508485"/>
                    <a:pt x="24608" y="508410"/>
                  </a:cubicBezTo>
                  <a:cubicBezTo>
                    <a:pt x="24362" y="501742"/>
                    <a:pt x="18947" y="496451"/>
                    <a:pt x="12303" y="496601"/>
                  </a:cubicBezTo>
                  <a:close/>
                  <a:moveTo>
                    <a:pt x="103814" y="375547"/>
                  </a:moveTo>
                  <a:cubicBezTo>
                    <a:pt x="100893" y="376458"/>
                    <a:pt x="98310" y="378494"/>
                    <a:pt x="96711" y="381435"/>
                  </a:cubicBezTo>
                  <a:cubicBezTo>
                    <a:pt x="83666" y="405772"/>
                    <a:pt x="76037" y="432643"/>
                    <a:pt x="74317" y="460180"/>
                  </a:cubicBezTo>
                  <a:cubicBezTo>
                    <a:pt x="74317" y="460279"/>
                    <a:pt x="74317" y="460377"/>
                    <a:pt x="74317" y="460501"/>
                  </a:cubicBezTo>
                  <a:cubicBezTo>
                    <a:pt x="73823" y="467143"/>
                    <a:pt x="78990" y="472829"/>
                    <a:pt x="85635" y="473222"/>
                  </a:cubicBezTo>
                  <a:cubicBezTo>
                    <a:pt x="92525" y="473739"/>
                    <a:pt x="98431" y="468670"/>
                    <a:pt x="98925" y="461904"/>
                  </a:cubicBezTo>
                  <a:cubicBezTo>
                    <a:pt x="100402" y="437812"/>
                    <a:pt x="107042" y="414310"/>
                    <a:pt x="118365" y="392999"/>
                  </a:cubicBezTo>
                  <a:cubicBezTo>
                    <a:pt x="118365" y="392901"/>
                    <a:pt x="118365" y="392803"/>
                    <a:pt x="118611" y="392704"/>
                  </a:cubicBezTo>
                  <a:cubicBezTo>
                    <a:pt x="121564" y="386775"/>
                    <a:pt x="119102" y="379516"/>
                    <a:pt x="113196" y="376514"/>
                  </a:cubicBezTo>
                  <a:cubicBezTo>
                    <a:pt x="113196" y="376488"/>
                    <a:pt x="112948" y="376439"/>
                    <a:pt x="112948" y="376416"/>
                  </a:cubicBezTo>
                  <a:cubicBezTo>
                    <a:pt x="109995" y="374853"/>
                    <a:pt x="106735" y="374637"/>
                    <a:pt x="103814" y="375547"/>
                  </a:cubicBezTo>
                  <a:close/>
                  <a:moveTo>
                    <a:pt x="66443" y="270650"/>
                  </a:moveTo>
                  <a:cubicBezTo>
                    <a:pt x="60291" y="268263"/>
                    <a:pt x="53153" y="271464"/>
                    <a:pt x="50694" y="277837"/>
                  </a:cubicBezTo>
                  <a:cubicBezTo>
                    <a:pt x="37159" y="315290"/>
                    <a:pt x="25592" y="353505"/>
                    <a:pt x="16488" y="392263"/>
                  </a:cubicBezTo>
                  <a:cubicBezTo>
                    <a:pt x="14517" y="399300"/>
                    <a:pt x="18208" y="406658"/>
                    <a:pt x="24853" y="409487"/>
                  </a:cubicBezTo>
                  <a:cubicBezTo>
                    <a:pt x="26331" y="409735"/>
                    <a:pt x="27561" y="409735"/>
                    <a:pt x="29039" y="409487"/>
                  </a:cubicBezTo>
                  <a:cubicBezTo>
                    <a:pt x="33958" y="410030"/>
                    <a:pt x="38636" y="407865"/>
                    <a:pt x="41589" y="403829"/>
                  </a:cubicBezTo>
                  <a:cubicBezTo>
                    <a:pt x="42816" y="400507"/>
                    <a:pt x="42816" y="396815"/>
                    <a:pt x="41589" y="393493"/>
                  </a:cubicBezTo>
                  <a:cubicBezTo>
                    <a:pt x="50200" y="357197"/>
                    <a:pt x="61028" y="321467"/>
                    <a:pt x="73824" y="286448"/>
                  </a:cubicBezTo>
                  <a:cubicBezTo>
                    <a:pt x="73824" y="286350"/>
                    <a:pt x="73824" y="286229"/>
                    <a:pt x="73824" y="286130"/>
                  </a:cubicBezTo>
                  <a:cubicBezTo>
                    <a:pt x="76283" y="279878"/>
                    <a:pt x="72837" y="272965"/>
                    <a:pt x="66686" y="270699"/>
                  </a:cubicBezTo>
                  <a:cubicBezTo>
                    <a:pt x="66686" y="270676"/>
                    <a:pt x="66686" y="270650"/>
                    <a:pt x="66443" y="270650"/>
                  </a:cubicBezTo>
                  <a:close/>
                  <a:moveTo>
                    <a:pt x="321379" y="242968"/>
                  </a:moveTo>
                  <a:cubicBezTo>
                    <a:pt x="316210" y="238491"/>
                    <a:pt x="308335" y="239008"/>
                    <a:pt x="303905" y="244125"/>
                  </a:cubicBezTo>
                  <a:cubicBezTo>
                    <a:pt x="290127" y="261869"/>
                    <a:pt x="279052" y="281504"/>
                    <a:pt x="270932" y="302446"/>
                  </a:cubicBezTo>
                  <a:cubicBezTo>
                    <a:pt x="268718" y="308770"/>
                    <a:pt x="271671" y="315784"/>
                    <a:pt x="278070" y="318195"/>
                  </a:cubicBezTo>
                  <a:cubicBezTo>
                    <a:pt x="279545" y="318564"/>
                    <a:pt x="281023" y="318564"/>
                    <a:pt x="282498" y="318195"/>
                  </a:cubicBezTo>
                  <a:cubicBezTo>
                    <a:pt x="287420" y="318440"/>
                    <a:pt x="291848" y="315709"/>
                    <a:pt x="293819" y="311304"/>
                  </a:cubicBezTo>
                  <a:cubicBezTo>
                    <a:pt x="301200" y="292602"/>
                    <a:pt x="311043" y="275032"/>
                    <a:pt x="323348" y="259136"/>
                  </a:cubicBezTo>
                  <a:cubicBezTo>
                    <a:pt x="326792" y="253992"/>
                    <a:pt x="326053" y="247078"/>
                    <a:pt x="321379" y="242968"/>
                  </a:cubicBezTo>
                  <a:close/>
                  <a:moveTo>
                    <a:pt x="213596" y="220502"/>
                  </a:moveTo>
                  <a:cubicBezTo>
                    <a:pt x="208181" y="216368"/>
                    <a:pt x="200555" y="217105"/>
                    <a:pt x="196124" y="222222"/>
                  </a:cubicBezTo>
                  <a:cubicBezTo>
                    <a:pt x="178652" y="244027"/>
                    <a:pt x="166104" y="269152"/>
                    <a:pt x="158723" y="296046"/>
                  </a:cubicBezTo>
                  <a:cubicBezTo>
                    <a:pt x="158723" y="296072"/>
                    <a:pt x="158723" y="296072"/>
                    <a:pt x="158723" y="296098"/>
                  </a:cubicBezTo>
                  <a:cubicBezTo>
                    <a:pt x="156997" y="302668"/>
                    <a:pt x="160937" y="309385"/>
                    <a:pt x="167582" y="311059"/>
                  </a:cubicBezTo>
                  <a:lnTo>
                    <a:pt x="170780" y="311059"/>
                  </a:lnTo>
                  <a:cubicBezTo>
                    <a:pt x="176192" y="311033"/>
                    <a:pt x="181114" y="307292"/>
                    <a:pt x="182592" y="301955"/>
                  </a:cubicBezTo>
                  <a:cubicBezTo>
                    <a:pt x="188988" y="278551"/>
                    <a:pt x="200061" y="256699"/>
                    <a:pt x="215319" y="237726"/>
                  </a:cubicBezTo>
                  <a:cubicBezTo>
                    <a:pt x="215319" y="237628"/>
                    <a:pt x="215565" y="237530"/>
                    <a:pt x="215565" y="237432"/>
                  </a:cubicBezTo>
                  <a:cubicBezTo>
                    <a:pt x="219750" y="232215"/>
                    <a:pt x="218763" y="224635"/>
                    <a:pt x="213596" y="220502"/>
                  </a:cubicBezTo>
                  <a:close/>
                  <a:moveTo>
                    <a:pt x="153920" y="128273"/>
                  </a:moveTo>
                  <a:cubicBezTo>
                    <a:pt x="150844" y="128940"/>
                    <a:pt x="148014" y="130780"/>
                    <a:pt x="146169" y="133634"/>
                  </a:cubicBezTo>
                  <a:cubicBezTo>
                    <a:pt x="131159" y="157405"/>
                    <a:pt x="117379" y="182062"/>
                    <a:pt x="105322" y="207458"/>
                  </a:cubicBezTo>
                  <a:cubicBezTo>
                    <a:pt x="105322" y="208023"/>
                    <a:pt x="105322" y="208615"/>
                    <a:pt x="105322" y="209178"/>
                  </a:cubicBezTo>
                  <a:cubicBezTo>
                    <a:pt x="102121" y="213363"/>
                    <a:pt x="100400" y="218455"/>
                    <a:pt x="100400" y="223697"/>
                  </a:cubicBezTo>
                  <a:cubicBezTo>
                    <a:pt x="100643" y="229430"/>
                    <a:pt x="104580" y="234279"/>
                    <a:pt x="110241" y="235509"/>
                  </a:cubicBezTo>
                  <a:lnTo>
                    <a:pt x="112703" y="235509"/>
                  </a:lnTo>
                  <a:cubicBezTo>
                    <a:pt x="117131" y="234871"/>
                    <a:pt x="121071" y="231866"/>
                    <a:pt x="122791" y="227635"/>
                  </a:cubicBezTo>
                  <a:cubicBezTo>
                    <a:pt x="135587" y="199754"/>
                    <a:pt x="150352" y="172785"/>
                    <a:pt x="166840" y="146921"/>
                  </a:cubicBezTo>
                  <a:cubicBezTo>
                    <a:pt x="166840" y="146800"/>
                    <a:pt x="167086" y="146676"/>
                    <a:pt x="167086" y="146529"/>
                  </a:cubicBezTo>
                  <a:cubicBezTo>
                    <a:pt x="170532" y="140868"/>
                    <a:pt x="168809" y="133435"/>
                    <a:pt x="163148" y="129943"/>
                  </a:cubicBezTo>
                  <a:cubicBezTo>
                    <a:pt x="160318" y="128110"/>
                    <a:pt x="156996" y="127606"/>
                    <a:pt x="153920" y="128273"/>
                  </a:cubicBezTo>
                  <a:close/>
                  <a:moveTo>
                    <a:pt x="421284" y="31511"/>
                  </a:moveTo>
                  <a:lnTo>
                    <a:pt x="411196" y="39876"/>
                  </a:lnTo>
                  <a:cubicBezTo>
                    <a:pt x="397170" y="50704"/>
                    <a:pt x="383389" y="63009"/>
                    <a:pt x="369609" y="75312"/>
                  </a:cubicBezTo>
                  <a:cubicBezTo>
                    <a:pt x="366901" y="76790"/>
                    <a:pt x="364687" y="79226"/>
                    <a:pt x="363457" y="82202"/>
                  </a:cubicBezTo>
                  <a:cubicBezTo>
                    <a:pt x="361243" y="88477"/>
                    <a:pt x="363209" y="95466"/>
                    <a:pt x="368377" y="99674"/>
                  </a:cubicBezTo>
                  <a:cubicBezTo>
                    <a:pt x="370102" y="100462"/>
                    <a:pt x="371823" y="100881"/>
                    <a:pt x="373546" y="100904"/>
                  </a:cubicBezTo>
                  <a:cubicBezTo>
                    <a:pt x="377729" y="100734"/>
                    <a:pt x="381912" y="98765"/>
                    <a:pt x="384619" y="95492"/>
                  </a:cubicBezTo>
                  <a:cubicBezTo>
                    <a:pt x="385112" y="94779"/>
                    <a:pt x="385603" y="94115"/>
                    <a:pt x="386342" y="93523"/>
                  </a:cubicBezTo>
                  <a:cubicBezTo>
                    <a:pt x="399629" y="81466"/>
                    <a:pt x="413164" y="70145"/>
                    <a:pt x="426945" y="58827"/>
                  </a:cubicBezTo>
                  <a:lnTo>
                    <a:pt x="437033" y="50459"/>
                  </a:lnTo>
                  <a:cubicBezTo>
                    <a:pt x="442200" y="46005"/>
                    <a:pt x="442939" y="38254"/>
                    <a:pt x="438511" y="32986"/>
                  </a:cubicBezTo>
                  <a:cubicBezTo>
                    <a:pt x="438511" y="32888"/>
                    <a:pt x="438266" y="32816"/>
                    <a:pt x="438266" y="32741"/>
                  </a:cubicBezTo>
                  <a:cubicBezTo>
                    <a:pt x="433835" y="27698"/>
                    <a:pt x="426208" y="27155"/>
                    <a:pt x="421284" y="31511"/>
                  </a:cubicBezTo>
                  <a:close/>
                  <a:moveTo>
                    <a:pt x="347306" y="107"/>
                  </a:moveTo>
                  <a:cubicBezTo>
                    <a:pt x="344261" y="-302"/>
                    <a:pt x="341062" y="454"/>
                    <a:pt x="338355" y="2472"/>
                  </a:cubicBezTo>
                  <a:cubicBezTo>
                    <a:pt x="310794" y="19453"/>
                    <a:pt x="287664" y="42511"/>
                    <a:pt x="270438" y="69898"/>
                  </a:cubicBezTo>
                  <a:cubicBezTo>
                    <a:pt x="263547" y="70909"/>
                    <a:pt x="258874" y="77256"/>
                    <a:pt x="260104" y="84048"/>
                  </a:cubicBezTo>
                  <a:cubicBezTo>
                    <a:pt x="261085" y="90840"/>
                    <a:pt x="267239" y="95516"/>
                    <a:pt x="274129" y="94506"/>
                  </a:cubicBezTo>
                  <a:cubicBezTo>
                    <a:pt x="282249" y="94483"/>
                    <a:pt x="289633" y="89241"/>
                    <a:pt x="292093" y="81465"/>
                  </a:cubicBezTo>
                  <a:cubicBezTo>
                    <a:pt x="307596" y="57472"/>
                    <a:pt x="328512" y="37292"/>
                    <a:pt x="352875" y="22406"/>
                  </a:cubicBezTo>
                  <a:cubicBezTo>
                    <a:pt x="358290" y="18322"/>
                    <a:pt x="359517" y="10716"/>
                    <a:pt x="355582" y="5179"/>
                  </a:cubicBezTo>
                  <a:cubicBezTo>
                    <a:pt x="355582" y="5032"/>
                    <a:pt x="355337" y="4885"/>
                    <a:pt x="355337" y="4738"/>
                  </a:cubicBezTo>
                  <a:cubicBezTo>
                    <a:pt x="353244" y="2093"/>
                    <a:pt x="350352" y="517"/>
                    <a:pt x="347306" y="107"/>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579" name="Google Shape;1579;p38"/>
            <p:cNvSpPr/>
            <p:nvPr/>
          </p:nvSpPr>
          <p:spPr>
            <a:xfrm flipH="1">
              <a:off x="3007054" y="780417"/>
              <a:ext cx="499902" cy="600935"/>
            </a:xfrm>
            <a:custGeom>
              <a:rect b="b" l="l" r="r" t="t"/>
              <a:pathLst>
                <a:path extrusionOk="0" h="232695" w="193573">
                  <a:moveTo>
                    <a:pt x="274" y="232141"/>
                  </a:moveTo>
                  <a:cubicBezTo>
                    <a:pt x="-6394" y="182326"/>
                    <a:pt x="13418" y="154227"/>
                    <a:pt x="57424" y="133462"/>
                  </a:cubicBezTo>
                  <a:cubicBezTo>
                    <a:pt x="80378" y="120127"/>
                    <a:pt x="124099" y="98791"/>
                    <a:pt x="144958" y="84885"/>
                  </a:cubicBezTo>
                  <a:cubicBezTo>
                    <a:pt x="170675" y="63549"/>
                    <a:pt x="184201" y="32211"/>
                    <a:pt x="192583" y="-174"/>
                  </a:cubicBezTo>
                  <a:cubicBezTo>
                    <a:pt x="190011" y="27315"/>
                    <a:pt x="180106" y="53624"/>
                    <a:pt x="164008" y="76026"/>
                  </a:cubicBezTo>
                  <a:cubicBezTo>
                    <a:pt x="147625" y="99077"/>
                    <a:pt x="120384" y="108888"/>
                    <a:pt x="97333" y="122699"/>
                  </a:cubicBezTo>
                  <a:lnTo>
                    <a:pt x="61614" y="141749"/>
                  </a:lnTo>
                  <a:cubicBezTo>
                    <a:pt x="17514" y="161275"/>
                    <a:pt x="654" y="183373"/>
                    <a:pt x="179" y="232522"/>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580" name="Google Shape;1580;p38"/>
            <p:cNvSpPr/>
            <p:nvPr/>
          </p:nvSpPr>
          <p:spPr>
            <a:xfrm flipH="1">
              <a:off x="2684910" y="620788"/>
              <a:ext cx="210262" cy="318226"/>
            </a:xfrm>
            <a:custGeom>
              <a:rect b="b" l="l" r="r" t="t"/>
              <a:pathLst>
                <a:path extrusionOk="0" h="123224" w="81418">
                  <a:moveTo>
                    <a:pt x="-977" y="74855"/>
                  </a:moveTo>
                  <a:cubicBezTo>
                    <a:pt x="-977" y="39612"/>
                    <a:pt x="-311" y="21991"/>
                    <a:pt x="9596" y="12180"/>
                  </a:cubicBezTo>
                  <a:cubicBezTo>
                    <a:pt x="23120" y="-679"/>
                    <a:pt x="43219" y="-3822"/>
                    <a:pt x="59983" y="4275"/>
                  </a:cubicBezTo>
                  <a:cubicBezTo>
                    <a:pt x="81985" y="16467"/>
                    <a:pt x="80652" y="47518"/>
                    <a:pt x="80270" y="56376"/>
                  </a:cubicBezTo>
                  <a:cubicBezTo>
                    <a:pt x="78938" y="86475"/>
                    <a:pt x="59220" y="122480"/>
                    <a:pt x="34360" y="123051"/>
                  </a:cubicBezTo>
                  <a:cubicBezTo>
                    <a:pt x="22835" y="122956"/>
                    <a:pt x="11977" y="117412"/>
                    <a:pt x="5214" y="108097"/>
                  </a:cubicBezTo>
                  <a:cubicBezTo>
                    <a:pt x="737" y="102287"/>
                    <a:pt x="-1168" y="95143"/>
                    <a:pt x="-977" y="74855"/>
                  </a:cubicBezTo>
                  <a:close/>
                </a:path>
              </a:pathLst>
            </a:custGeom>
            <a:solidFill>
              <a:srgbClr val="CFB6A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1581" name="Google Shape;1581;p38"/>
          <p:cNvGrpSpPr/>
          <p:nvPr/>
        </p:nvGrpSpPr>
        <p:grpSpPr>
          <a:xfrm rot="-759994">
            <a:off x="3956931" y="2559759"/>
            <a:ext cx="1349753" cy="774388"/>
            <a:chOff x="-428213" y="-379272"/>
            <a:chExt cx="4043302" cy="2319748"/>
          </a:xfrm>
        </p:grpSpPr>
        <p:sp>
          <p:nvSpPr>
            <p:cNvPr id="1582" name="Google Shape;1582;p38"/>
            <p:cNvSpPr/>
            <p:nvPr/>
          </p:nvSpPr>
          <p:spPr>
            <a:xfrm flipH="1">
              <a:off x="1261939" y="-379272"/>
              <a:ext cx="1268020" cy="1796335"/>
            </a:xfrm>
            <a:custGeom>
              <a:rect b="b" l="l" r="r" t="t"/>
              <a:pathLst>
                <a:path extrusionOk="0" h="695580" w="491005">
                  <a:moveTo>
                    <a:pt x="-990" y="557771"/>
                  </a:moveTo>
                  <a:cubicBezTo>
                    <a:pt x="19965" y="480552"/>
                    <a:pt x="50825" y="406362"/>
                    <a:pt x="90831" y="337077"/>
                  </a:cubicBezTo>
                  <a:cubicBezTo>
                    <a:pt x="128931" y="271735"/>
                    <a:pt x="191225" y="166198"/>
                    <a:pt x="315050" y="81140"/>
                  </a:cubicBezTo>
                  <a:cubicBezTo>
                    <a:pt x="364580" y="47164"/>
                    <a:pt x="418396" y="20027"/>
                    <a:pt x="475165" y="463"/>
                  </a:cubicBezTo>
                  <a:cubicBezTo>
                    <a:pt x="480975" y="-1585"/>
                    <a:pt x="487357" y="1473"/>
                    <a:pt x="489357" y="7273"/>
                  </a:cubicBezTo>
                  <a:cubicBezTo>
                    <a:pt x="490309" y="9864"/>
                    <a:pt x="490214" y="12693"/>
                    <a:pt x="489166" y="15227"/>
                  </a:cubicBezTo>
                  <a:cubicBezTo>
                    <a:pt x="479641" y="37992"/>
                    <a:pt x="469545" y="66186"/>
                    <a:pt x="459734" y="98761"/>
                  </a:cubicBezTo>
                  <a:cubicBezTo>
                    <a:pt x="442399" y="156864"/>
                    <a:pt x="412966" y="258305"/>
                    <a:pt x="420968" y="381177"/>
                  </a:cubicBezTo>
                  <a:cubicBezTo>
                    <a:pt x="426111" y="460997"/>
                    <a:pt x="442209" y="475379"/>
                    <a:pt x="447447" y="584250"/>
                  </a:cubicBezTo>
                  <a:cubicBezTo>
                    <a:pt x="449638" y="631018"/>
                    <a:pt x="448685" y="669975"/>
                    <a:pt x="447447" y="69540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583" name="Google Shape;1583;p38"/>
            <p:cNvSpPr/>
            <p:nvPr/>
          </p:nvSpPr>
          <p:spPr>
            <a:xfrm flipH="1">
              <a:off x="-428213" y="-160868"/>
              <a:ext cx="4043302" cy="2101344"/>
            </a:xfrm>
            <a:custGeom>
              <a:rect b="b" l="l" r="r" t="t"/>
              <a:pathLst>
                <a:path extrusionOk="0" h="2101344" w="4043302">
                  <a:moveTo>
                    <a:pt x="982909" y="1282"/>
                  </a:moveTo>
                  <a:cubicBezTo>
                    <a:pt x="971097" y="-2874"/>
                    <a:pt x="958056" y="3401"/>
                    <a:pt x="953873" y="15334"/>
                  </a:cubicBezTo>
                  <a:cubicBezTo>
                    <a:pt x="923607" y="106237"/>
                    <a:pt x="868238" y="186654"/>
                    <a:pt x="793923" y="247141"/>
                  </a:cubicBezTo>
                  <a:cubicBezTo>
                    <a:pt x="741261" y="288237"/>
                    <a:pt x="707549" y="294879"/>
                    <a:pt x="616008" y="333761"/>
                  </a:cubicBezTo>
                  <a:cubicBezTo>
                    <a:pt x="469591" y="396509"/>
                    <a:pt x="325387" y="458275"/>
                    <a:pt x="210225" y="570980"/>
                  </a:cubicBezTo>
                  <a:cubicBezTo>
                    <a:pt x="117700" y="661070"/>
                    <a:pt x="51503" y="774635"/>
                    <a:pt x="18530" y="899496"/>
                  </a:cubicBezTo>
                  <a:cubicBezTo>
                    <a:pt x="-10509" y="1016875"/>
                    <a:pt x="-172" y="1114076"/>
                    <a:pt x="14099" y="1241543"/>
                  </a:cubicBezTo>
                  <a:cubicBezTo>
                    <a:pt x="29109" y="1344305"/>
                    <a:pt x="53226" y="1445591"/>
                    <a:pt x="85708" y="1544219"/>
                  </a:cubicBezTo>
                  <a:cubicBezTo>
                    <a:pt x="86941" y="1548427"/>
                    <a:pt x="89400" y="1552243"/>
                    <a:pt x="92599" y="1555245"/>
                  </a:cubicBezTo>
                  <a:cubicBezTo>
                    <a:pt x="102442" y="1564522"/>
                    <a:pt x="117945" y="1564006"/>
                    <a:pt x="127298" y="1554064"/>
                  </a:cubicBezTo>
                  <a:cubicBezTo>
                    <a:pt x="166177" y="1503446"/>
                    <a:pt x="220066" y="1466336"/>
                    <a:pt x="281096" y="1448004"/>
                  </a:cubicBezTo>
                  <a:cubicBezTo>
                    <a:pt x="350489" y="1427899"/>
                    <a:pt x="422835" y="1419580"/>
                    <a:pt x="494937" y="1423396"/>
                  </a:cubicBezTo>
                  <a:cubicBezTo>
                    <a:pt x="643814" y="1433707"/>
                    <a:pt x="791709" y="1395933"/>
                    <a:pt x="917453" y="1315612"/>
                  </a:cubicBezTo>
                  <a:cubicBezTo>
                    <a:pt x="950181" y="1401372"/>
                    <a:pt x="992013" y="1483364"/>
                    <a:pt x="1042216" y="1560216"/>
                  </a:cubicBezTo>
                  <a:cubicBezTo>
                    <a:pt x="1125635" y="1686993"/>
                    <a:pt x="1230465" y="1798370"/>
                    <a:pt x="1351781" y="1889467"/>
                  </a:cubicBezTo>
                  <a:cubicBezTo>
                    <a:pt x="1447505" y="1961322"/>
                    <a:pt x="1549628" y="2038346"/>
                    <a:pt x="1707612" y="2075748"/>
                  </a:cubicBezTo>
                  <a:cubicBezTo>
                    <a:pt x="1782663" y="2093713"/>
                    <a:pt x="1893154" y="2119797"/>
                    <a:pt x="2016193" y="2081902"/>
                  </a:cubicBezTo>
                  <a:cubicBezTo>
                    <a:pt x="2095677" y="2057539"/>
                    <a:pt x="2168271" y="1993313"/>
                    <a:pt x="2310257" y="1866337"/>
                  </a:cubicBezTo>
                  <a:cubicBezTo>
                    <a:pt x="2478821" y="1715492"/>
                    <a:pt x="2476361" y="1694082"/>
                    <a:pt x="2569380" y="1632807"/>
                  </a:cubicBezTo>
                  <a:cubicBezTo>
                    <a:pt x="2589802" y="1619520"/>
                    <a:pt x="2675190" y="1579163"/>
                    <a:pt x="2844739" y="1499434"/>
                  </a:cubicBezTo>
                  <a:cubicBezTo>
                    <a:pt x="3031023" y="1412075"/>
                    <a:pt x="3068915" y="1394851"/>
                    <a:pt x="3129454" y="1371964"/>
                  </a:cubicBezTo>
                  <a:cubicBezTo>
                    <a:pt x="3205983" y="1339851"/>
                    <a:pt x="3285712" y="1315760"/>
                    <a:pt x="3367162" y="1300111"/>
                  </a:cubicBezTo>
                  <a:cubicBezTo>
                    <a:pt x="3451077" y="1285837"/>
                    <a:pt x="3556153" y="1269350"/>
                    <a:pt x="3676733" y="1308722"/>
                  </a:cubicBezTo>
                  <a:cubicBezTo>
                    <a:pt x="3722256" y="1323686"/>
                    <a:pt x="3765566" y="1344994"/>
                    <a:pt x="3805184" y="1371964"/>
                  </a:cubicBezTo>
                  <a:cubicBezTo>
                    <a:pt x="3802477" y="1382791"/>
                    <a:pt x="3794354" y="1441359"/>
                    <a:pt x="3822163" y="1470395"/>
                  </a:cubicBezTo>
                  <a:cubicBezTo>
                    <a:pt x="3849969" y="1499434"/>
                    <a:pt x="3895986" y="1494512"/>
                    <a:pt x="3945202" y="1489345"/>
                  </a:cubicBezTo>
                  <a:cubicBezTo>
                    <a:pt x="3978666" y="1485948"/>
                    <a:pt x="4011151" y="1477655"/>
                    <a:pt x="4042158" y="1464737"/>
                  </a:cubicBezTo>
                  <a:cubicBezTo>
                    <a:pt x="4052001" y="1366306"/>
                    <a:pt x="3996880" y="1288545"/>
                    <a:pt x="3932651" y="1277718"/>
                  </a:cubicBezTo>
                  <a:cubicBezTo>
                    <a:pt x="3894263" y="1274592"/>
                    <a:pt x="3856120" y="1287806"/>
                    <a:pt x="3827823" y="1314137"/>
                  </a:cubicBezTo>
                  <a:cubicBezTo>
                    <a:pt x="3541143" y="1220134"/>
                    <a:pt x="3346246" y="1248434"/>
                    <a:pt x="3221241" y="1291498"/>
                  </a:cubicBezTo>
                  <a:cubicBezTo>
                    <a:pt x="3127976" y="1324471"/>
                    <a:pt x="3015026" y="1385008"/>
                    <a:pt x="2729084" y="1488361"/>
                  </a:cubicBezTo>
                  <a:cubicBezTo>
                    <a:pt x="2638524" y="1521334"/>
                    <a:pt x="2527052" y="1559477"/>
                    <a:pt x="2450766" y="1506815"/>
                  </a:cubicBezTo>
                  <a:cubicBezTo>
                    <a:pt x="2408689" y="1478269"/>
                    <a:pt x="2399339" y="1437915"/>
                    <a:pt x="2376943" y="1386728"/>
                  </a:cubicBezTo>
                  <a:cubicBezTo>
                    <a:pt x="2376943" y="1386728"/>
                    <a:pt x="2365624" y="1351785"/>
                    <a:pt x="2331450" y="1298971"/>
                  </a:cubicBezTo>
                  <a:lnTo>
                    <a:pt x="2306143" y="1266182"/>
                  </a:lnTo>
                  <a:lnTo>
                    <a:pt x="2310996" y="1166490"/>
                  </a:lnTo>
                  <a:cubicBezTo>
                    <a:pt x="2327236" y="1033362"/>
                    <a:pt x="2365872" y="903923"/>
                    <a:pt x="2425176" y="783592"/>
                  </a:cubicBezTo>
                  <a:cubicBezTo>
                    <a:pt x="2492109" y="651694"/>
                    <a:pt x="2538866" y="632746"/>
                    <a:pt x="2739663" y="386668"/>
                  </a:cubicBezTo>
                  <a:cubicBezTo>
                    <a:pt x="2804628" y="306939"/>
                    <a:pt x="2858274" y="237791"/>
                    <a:pt x="2898879" y="183900"/>
                  </a:cubicBezTo>
                  <a:cubicBezTo>
                    <a:pt x="2902320" y="179200"/>
                    <a:pt x="2904537" y="173540"/>
                    <a:pt x="2904785" y="167683"/>
                  </a:cubicBezTo>
                  <a:cubicBezTo>
                    <a:pt x="2905519" y="151640"/>
                    <a:pt x="2892971" y="138105"/>
                    <a:pt x="2876976" y="137392"/>
                  </a:cubicBezTo>
                  <a:cubicBezTo>
                    <a:pt x="2834403" y="135914"/>
                    <a:pt x="2783466" y="134439"/>
                    <a:pt x="2726131" y="135914"/>
                  </a:cubicBezTo>
                  <a:cubicBezTo>
                    <a:pt x="2574792" y="140590"/>
                    <a:pt x="2333387" y="148710"/>
                    <a:pt x="2060241" y="263629"/>
                  </a:cubicBezTo>
                  <a:cubicBezTo>
                    <a:pt x="1855504" y="350003"/>
                    <a:pt x="1527480" y="487559"/>
                    <a:pt x="1412563" y="765383"/>
                  </a:cubicBezTo>
                  <a:cubicBezTo>
                    <a:pt x="1400751" y="794174"/>
                    <a:pt x="1386664" y="835268"/>
                    <a:pt x="1362641" y="879378"/>
                  </a:cubicBezTo>
                  <a:lnTo>
                    <a:pt x="1341166" y="911879"/>
                  </a:lnTo>
                  <a:lnTo>
                    <a:pt x="1288508" y="911697"/>
                  </a:lnTo>
                  <a:cubicBezTo>
                    <a:pt x="1231450" y="913995"/>
                    <a:pt x="1174483" y="918787"/>
                    <a:pt x="1117763" y="926070"/>
                  </a:cubicBezTo>
                  <a:cubicBezTo>
                    <a:pt x="1152705" y="821487"/>
                    <a:pt x="1226528" y="555231"/>
                    <a:pt x="1122191" y="255507"/>
                  </a:cubicBezTo>
                  <a:cubicBezTo>
                    <a:pt x="1091432" y="167732"/>
                    <a:pt x="1048367" y="84851"/>
                    <a:pt x="993984" y="9428"/>
                  </a:cubicBezTo>
                  <a:cubicBezTo>
                    <a:pt x="991277" y="5664"/>
                    <a:pt x="987340" y="2833"/>
                    <a:pt x="982909" y="128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584" name="Google Shape;1584;p38"/>
            <p:cNvSpPr/>
            <p:nvPr/>
          </p:nvSpPr>
          <p:spPr>
            <a:xfrm flipH="1">
              <a:off x="700874" y="-32871"/>
              <a:ext cx="1872888" cy="1224503"/>
            </a:xfrm>
            <a:custGeom>
              <a:rect b="b" l="l" r="r" t="t"/>
              <a:pathLst>
                <a:path extrusionOk="0" h="474154" w="725223">
                  <a:moveTo>
                    <a:pt x="-990" y="377302"/>
                  </a:moveTo>
                  <a:cubicBezTo>
                    <a:pt x="57875" y="368558"/>
                    <a:pt x="107786" y="329525"/>
                    <a:pt x="130455" y="274527"/>
                  </a:cubicBezTo>
                  <a:cubicBezTo>
                    <a:pt x="139980" y="246686"/>
                    <a:pt x="153411" y="220349"/>
                    <a:pt x="170365" y="196327"/>
                  </a:cubicBezTo>
                  <a:cubicBezTo>
                    <a:pt x="223990" y="124985"/>
                    <a:pt x="307906" y="85456"/>
                    <a:pt x="387916" y="51642"/>
                  </a:cubicBezTo>
                  <a:cubicBezTo>
                    <a:pt x="469355" y="17457"/>
                    <a:pt x="556795" y="-155"/>
                    <a:pt x="645092" y="-174"/>
                  </a:cubicBezTo>
                  <a:cubicBezTo>
                    <a:pt x="659664" y="-174"/>
                    <a:pt x="674428" y="-174"/>
                    <a:pt x="689097" y="-174"/>
                  </a:cubicBezTo>
                  <a:lnTo>
                    <a:pt x="711290" y="-174"/>
                  </a:lnTo>
                  <a:cubicBezTo>
                    <a:pt x="719290" y="722"/>
                    <a:pt x="725005" y="7932"/>
                    <a:pt x="724148" y="15933"/>
                  </a:cubicBezTo>
                  <a:cubicBezTo>
                    <a:pt x="723958" y="17695"/>
                    <a:pt x="723387" y="19400"/>
                    <a:pt x="722624" y="20972"/>
                  </a:cubicBezTo>
                  <a:cubicBezTo>
                    <a:pt x="686048" y="67930"/>
                    <a:pt x="650902" y="113936"/>
                    <a:pt x="611563" y="157655"/>
                  </a:cubicBezTo>
                  <a:cubicBezTo>
                    <a:pt x="592513" y="179754"/>
                    <a:pt x="571653" y="200518"/>
                    <a:pt x="554984" y="224330"/>
                  </a:cubicBezTo>
                  <a:cubicBezTo>
                    <a:pt x="507359" y="297673"/>
                    <a:pt x="486786" y="387113"/>
                    <a:pt x="487643" y="473981"/>
                  </a:cubicBezTo>
                  <a:cubicBezTo>
                    <a:pt x="485071" y="386827"/>
                    <a:pt x="503930" y="296149"/>
                    <a:pt x="551269" y="221854"/>
                  </a:cubicBezTo>
                  <a:cubicBezTo>
                    <a:pt x="568796" y="198346"/>
                    <a:pt x="587560" y="175772"/>
                    <a:pt x="607467" y="154227"/>
                  </a:cubicBezTo>
                  <a:cubicBezTo>
                    <a:pt x="641377" y="116127"/>
                    <a:pt x="685096" y="58977"/>
                    <a:pt x="716909" y="18114"/>
                  </a:cubicBezTo>
                  <a:cubicBezTo>
                    <a:pt x="718624" y="14047"/>
                    <a:pt x="716719" y="9351"/>
                    <a:pt x="712719" y="7618"/>
                  </a:cubicBezTo>
                  <a:cubicBezTo>
                    <a:pt x="712242" y="7418"/>
                    <a:pt x="711767" y="7265"/>
                    <a:pt x="711290" y="7161"/>
                  </a:cubicBezTo>
                  <a:lnTo>
                    <a:pt x="689668" y="7161"/>
                  </a:lnTo>
                  <a:cubicBezTo>
                    <a:pt x="675094" y="7161"/>
                    <a:pt x="660522" y="7161"/>
                    <a:pt x="645948" y="7161"/>
                  </a:cubicBezTo>
                  <a:cubicBezTo>
                    <a:pt x="558413" y="7437"/>
                    <a:pt x="471736" y="24744"/>
                    <a:pt x="390869" y="58119"/>
                  </a:cubicBezTo>
                  <a:cubicBezTo>
                    <a:pt x="305144" y="94314"/>
                    <a:pt x="213609" y="136320"/>
                    <a:pt x="162269" y="217377"/>
                  </a:cubicBezTo>
                  <a:cubicBezTo>
                    <a:pt x="151315" y="236246"/>
                    <a:pt x="141885" y="256001"/>
                    <a:pt x="134266" y="276432"/>
                  </a:cubicBezTo>
                  <a:cubicBezTo>
                    <a:pt x="110358" y="331554"/>
                    <a:pt x="59304" y="370054"/>
                    <a:pt x="-323" y="377778"/>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585" name="Google Shape;1585;p38"/>
            <p:cNvSpPr/>
            <p:nvPr/>
          </p:nvSpPr>
          <p:spPr>
            <a:xfrm flipH="1">
              <a:off x="3049265" y="953163"/>
              <a:ext cx="232464" cy="201512"/>
            </a:xfrm>
            <a:custGeom>
              <a:rect b="b" l="l" r="r" t="t"/>
              <a:pathLst>
                <a:path extrusionOk="0" h="78030" w="90015">
                  <a:moveTo>
                    <a:pt x="85307" y="44594"/>
                  </a:moveTo>
                  <a:lnTo>
                    <a:pt x="40634" y="36784"/>
                  </a:lnTo>
                  <a:lnTo>
                    <a:pt x="38159" y="72883"/>
                  </a:lnTo>
                  <a:cubicBezTo>
                    <a:pt x="37777" y="76017"/>
                    <a:pt x="34919" y="78217"/>
                    <a:pt x="31777" y="77808"/>
                  </a:cubicBezTo>
                  <a:cubicBezTo>
                    <a:pt x="31109" y="77722"/>
                    <a:pt x="30538" y="77541"/>
                    <a:pt x="29966" y="77265"/>
                  </a:cubicBezTo>
                  <a:lnTo>
                    <a:pt x="-990" y="62025"/>
                  </a:lnTo>
                  <a:lnTo>
                    <a:pt x="725" y="60787"/>
                  </a:lnTo>
                  <a:lnTo>
                    <a:pt x="725" y="60787"/>
                  </a:lnTo>
                  <a:lnTo>
                    <a:pt x="32347" y="37831"/>
                  </a:lnTo>
                  <a:lnTo>
                    <a:pt x="33586" y="37355"/>
                  </a:lnTo>
                  <a:cubicBezTo>
                    <a:pt x="43206" y="34231"/>
                    <a:pt x="51970" y="29097"/>
                    <a:pt x="59399" y="22306"/>
                  </a:cubicBezTo>
                  <a:cubicBezTo>
                    <a:pt x="63208" y="18819"/>
                    <a:pt x="66638" y="14990"/>
                    <a:pt x="69686" y="10875"/>
                  </a:cubicBezTo>
                  <a:lnTo>
                    <a:pt x="69686" y="10875"/>
                  </a:lnTo>
                  <a:lnTo>
                    <a:pt x="84926" y="-174"/>
                  </a:lnTo>
                  <a:lnTo>
                    <a:pt x="84926" y="-174"/>
                  </a:lnTo>
                  <a:cubicBezTo>
                    <a:pt x="84926" y="2493"/>
                    <a:pt x="87879" y="29354"/>
                    <a:pt x="89022" y="40403"/>
                  </a:cubicBezTo>
                  <a:cubicBezTo>
                    <a:pt x="89117" y="42575"/>
                    <a:pt x="87498" y="44442"/>
                    <a:pt x="85307" y="44594"/>
                  </a:cubicBez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586" name="Google Shape;1586;p38"/>
            <p:cNvSpPr/>
            <p:nvPr/>
          </p:nvSpPr>
          <p:spPr>
            <a:xfrm flipH="1">
              <a:off x="2854839" y="425715"/>
              <a:ext cx="147998" cy="150890"/>
            </a:xfrm>
            <a:custGeom>
              <a:rect b="b" l="l" r="r" t="t"/>
              <a:pathLst>
                <a:path extrusionOk="0" h="58428" w="57308">
                  <a:moveTo>
                    <a:pt x="7264" y="58255"/>
                  </a:moveTo>
                  <a:cubicBezTo>
                    <a:pt x="-5309" y="43148"/>
                    <a:pt x="-3308" y="20688"/>
                    <a:pt x="11836" y="8077"/>
                  </a:cubicBezTo>
                  <a:cubicBezTo>
                    <a:pt x="17646" y="3181"/>
                    <a:pt x="24981" y="295"/>
                    <a:pt x="32601" y="-134"/>
                  </a:cubicBezTo>
                  <a:cubicBezTo>
                    <a:pt x="41268" y="-553"/>
                    <a:pt x="49745" y="2343"/>
                    <a:pt x="56318" y="7963"/>
                  </a:cubicBezTo>
                  <a:cubicBezTo>
                    <a:pt x="37648" y="-686"/>
                    <a:pt x="15551" y="7420"/>
                    <a:pt x="6883" y="26079"/>
                  </a:cubicBezTo>
                  <a:cubicBezTo>
                    <a:pt x="2120" y="36309"/>
                    <a:pt x="2311" y="48149"/>
                    <a:pt x="7264" y="58255"/>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587" name="Google Shape;1587;p38"/>
            <p:cNvSpPr/>
            <p:nvPr/>
          </p:nvSpPr>
          <p:spPr>
            <a:xfrm flipH="1">
              <a:off x="3498289" y="1115497"/>
              <a:ext cx="28227" cy="54932"/>
            </a:xfrm>
            <a:custGeom>
              <a:rect b="b" l="l" r="r" t="t"/>
              <a:pathLst>
                <a:path extrusionOk="0" h="21271" w="10930">
                  <a:moveTo>
                    <a:pt x="4225" y="21098"/>
                  </a:moveTo>
                  <a:cubicBezTo>
                    <a:pt x="1749" y="21098"/>
                    <a:pt x="-442" y="17764"/>
                    <a:pt x="-919" y="13097"/>
                  </a:cubicBezTo>
                  <a:cubicBezTo>
                    <a:pt x="-1014" y="12240"/>
                    <a:pt x="-1014" y="11382"/>
                    <a:pt x="-919" y="10525"/>
                  </a:cubicBezTo>
                  <a:cubicBezTo>
                    <a:pt x="-1014" y="9639"/>
                    <a:pt x="-1014" y="8744"/>
                    <a:pt x="-919" y="7858"/>
                  </a:cubicBezTo>
                  <a:cubicBezTo>
                    <a:pt x="-919" y="2715"/>
                    <a:pt x="2129" y="-905"/>
                    <a:pt x="5082" y="-48"/>
                  </a:cubicBezTo>
                  <a:cubicBezTo>
                    <a:pt x="8034" y="810"/>
                    <a:pt x="9940" y="5096"/>
                    <a:pt x="9940" y="10430"/>
                  </a:cubicBezTo>
                  <a:cubicBezTo>
                    <a:pt x="9940" y="15764"/>
                    <a:pt x="7939" y="19955"/>
                    <a:pt x="5082" y="21002"/>
                  </a:cubicBezTo>
                  <a:close/>
                  <a:moveTo>
                    <a:pt x="3463" y="18621"/>
                  </a:moveTo>
                  <a:lnTo>
                    <a:pt x="3463" y="18621"/>
                  </a:ln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588" name="Google Shape;1588;p38"/>
            <p:cNvSpPr/>
            <p:nvPr/>
          </p:nvSpPr>
          <p:spPr>
            <a:xfrm flipH="1">
              <a:off x="1837330" y="353747"/>
              <a:ext cx="1747662" cy="1502075"/>
            </a:xfrm>
            <a:custGeom>
              <a:rect b="b" l="l" r="r" t="t"/>
              <a:pathLst>
                <a:path extrusionOk="0" h="1502075" w="1747662">
                  <a:moveTo>
                    <a:pt x="1602708" y="1438340"/>
                  </a:moveTo>
                  <a:cubicBezTo>
                    <a:pt x="1596802" y="1434920"/>
                    <a:pt x="1589175" y="1436398"/>
                    <a:pt x="1584990" y="1441787"/>
                  </a:cubicBezTo>
                  <a:cubicBezTo>
                    <a:pt x="1584990" y="1441810"/>
                    <a:pt x="1584990" y="1441859"/>
                    <a:pt x="1584990" y="1441885"/>
                  </a:cubicBezTo>
                  <a:cubicBezTo>
                    <a:pt x="1581298" y="1447520"/>
                    <a:pt x="1583021" y="1454952"/>
                    <a:pt x="1588682" y="1458520"/>
                  </a:cubicBezTo>
                  <a:cubicBezTo>
                    <a:pt x="1613783" y="1479878"/>
                    <a:pt x="1643558" y="1494841"/>
                    <a:pt x="1675792" y="1502075"/>
                  </a:cubicBezTo>
                  <a:cubicBezTo>
                    <a:pt x="1675792" y="1502075"/>
                    <a:pt x="1676038" y="1502075"/>
                    <a:pt x="1676038" y="1502049"/>
                  </a:cubicBezTo>
                  <a:cubicBezTo>
                    <a:pt x="1682928" y="1501657"/>
                    <a:pt x="1688095" y="1495826"/>
                    <a:pt x="1687606" y="1489034"/>
                  </a:cubicBezTo>
                  <a:cubicBezTo>
                    <a:pt x="1687606" y="1488910"/>
                    <a:pt x="1687606" y="1488811"/>
                    <a:pt x="1687606" y="1488687"/>
                  </a:cubicBezTo>
                  <a:cubicBezTo>
                    <a:pt x="1688095" y="1482045"/>
                    <a:pt x="1683176" y="1476261"/>
                    <a:pt x="1676531" y="1475744"/>
                  </a:cubicBezTo>
                  <a:cubicBezTo>
                    <a:pt x="1649216" y="1469371"/>
                    <a:pt x="1623869" y="1456526"/>
                    <a:pt x="1602708" y="1438340"/>
                  </a:cubicBezTo>
                  <a:close/>
                  <a:moveTo>
                    <a:pt x="1711475" y="1368701"/>
                  </a:moveTo>
                  <a:cubicBezTo>
                    <a:pt x="1706551" y="1364002"/>
                    <a:pt x="1698679" y="1364222"/>
                    <a:pt x="1694000" y="1369192"/>
                  </a:cubicBezTo>
                  <a:cubicBezTo>
                    <a:pt x="1689327" y="1374163"/>
                    <a:pt x="1689575" y="1381965"/>
                    <a:pt x="1694494" y="1386665"/>
                  </a:cubicBezTo>
                  <a:cubicBezTo>
                    <a:pt x="1705076" y="1396508"/>
                    <a:pt x="1716887" y="1404801"/>
                    <a:pt x="1729684" y="1411272"/>
                  </a:cubicBezTo>
                  <a:cubicBezTo>
                    <a:pt x="1731407" y="1412257"/>
                    <a:pt x="1733375" y="1412750"/>
                    <a:pt x="1735344" y="1412750"/>
                  </a:cubicBezTo>
                  <a:cubicBezTo>
                    <a:pt x="1740017" y="1412773"/>
                    <a:pt x="1744448" y="1410066"/>
                    <a:pt x="1746417" y="1405811"/>
                  </a:cubicBezTo>
                  <a:cubicBezTo>
                    <a:pt x="1749370" y="1399683"/>
                    <a:pt x="1746908" y="1392325"/>
                    <a:pt x="1740756" y="1389372"/>
                  </a:cubicBezTo>
                  <a:cubicBezTo>
                    <a:pt x="1729932" y="1383957"/>
                    <a:pt x="1720086" y="1376995"/>
                    <a:pt x="1711475" y="1368701"/>
                  </a:cubicBezTo>
                  <a:close/>
                  <a:moveTo>
                    <a:pt x="1402891" y="1334744"/>
                  </a:moveTo>
                  <a:cubicBezTo>
                    <a:pt x="1398218" y="1330879"/>
                    <a:pt x="1391325" y="1331127"/>
                    <a:pt x="1386649" y="1335310"/>
                  </a:cubicBezTo>
                  <a:cubicBezTo>
                    <a:pt x="1381727" y="1339960"/>
                    <a:pt x="1381482" y="1347737"/>
                    <a:pt x="1386158" y="1352707"/>
                  </a:cubicBezTo>
                  <a:cubicBezTo>
                    <a:pt x="1409536" y="1374731"/>
                    <a:pt x="1436358" y="1392694"/>
                    <a:pt x="1465642" y="1405860"/>
                  </a:cubicBezTo>
                  <a:cubicBezTo>
                    <a:pt x="1467363" y="1406206"/>
                    <a:pt x="1469089" y="1406206"/>
                    <a:pt x="1470809" y="1405860"/>
                  </a:cubicBezTo>
                  <a:cubicBezTo>
                    <a:pt x="1475483" y="1406573"/>
                    <a:pt x="1480407" y="1404336"/>
                    <a:pt x="1482866" y="1400199"/>
                  </a:cubicBezTo>
                  <a:cubicBezTo>
                    <a:pt x="1482866" y="1400052"/>
                    <a:pt x="1482866" y="1399931"/>
                    <a:pt x="1483112" y="1399781"/>
                  </a:cubicBezTo>
                  <a:cubicBezTo>
                    <a:pt x="1485574" y="1393679"/>
                    <a:pt x="1482866" y="1386592"/>
                    <a:pt x="1476715" y="1383960"/>
                  </a:cubicBezTo>
                  <a:cubicBezTo>
                    <a:pt x="1449400" y="1372024"/>
                    <a:pt x="1424298" y="1355366"/>
                    <a:pt x="1402891" y="1334744"/>
                  </a:cubicBezTo>
                  <a:close/>
                  <a:moveTo>
                    <a:pt x="1498000" y="1276368"/>
                  </a:moveTo>
                  <a:cubicBezTo>
                    <a:pt x="1494924" y="1276993"/>
                    <a:pt x="1492095" y="1278783"/>
                    <a:pt x="1490250" y="1281589"/>
                  </a:cubicBezTo>
                  <a:cubicBezTo>
                    <a:pt x="1490250" y="1281687"/>
                    <a:pt x="1490250" y="1281762"/>
                    <a:pt x="1490005" y="1281860"/>
                  </a:cubicBezTo>
                  <a:cubicBezTo>
                    <a:pt x="1486313" y="1287397"/>
                    <a:pt x="1487788" y="1294876"/>
                    <a:pt x="1493451" y="1298568"/>
                  </a:cubicBezTo>
                  <a:lnTo>
                    <a:pt x="1565549" y="1347783"/>
                  </a:lnTo>
                  <a:cubicBezTo>
                    <a:pt x="1567763" y="1348990"/>
                    <a:pt x="1569979" y="1349680"/>
                    <a:pt x="1572442" y="1349752"/>
                  </a:cubicBezTo>
                  <a:cubicBezTo>
                    <a:pt x="1576624" y="1349703"/>
                    <a:pt x="1580313" y="1347711"/>
                    <a:pt x="1582776" y="1344340"/>
                  </a:cubicBezTo>
                  <a:cubicBezTo>
                    <a:pt x="1586465" y="1338702"/>
                    <a:pt x="1584990" y="1331125"/>
                    <a:pt x="1579332" y="1327358"/>
                  </a:cubicBezTo>
                  <a:lnTo>
                    <a:pt x="1507229" y="1278142"/>
                  </a:lnTo>
                  <a:cubicBezTo>
                    <a:pt x="1504399" y="1276285"/>
                    <a:pt x="1501076" y="1275744"/>
                    <a:pt x="1498000" y="1276368"/>
                  </a:cubicBezTo>
                  <a:close/>
                  <a:moveTo>
                    <a:pt x="1622148" y="1251493"/>
                  </a:moveTo>
                  <a:cubicBezTo>
                    <a:pt x="1617227" y="1246719"/>
                    <a:pt x="1609352" y="1246745"/>
                    <a:pt x="1604676" y="1251568"/>
                  </a:cubicBezTo>
                  <a:cubicBezTo>
                    <a:pt x="1600003" y="1256441"/>
                    <a:pt x="1600003" y="1264168"/>
                    <a:pt x="1604676" y="1269040"/>
                  </a:cubicBezTo>
                  <a:cubicBezTo>
                    <a:pt x="1621658" y="1284345"/>
                    <a:pt x="1641098" y="1296575"/>
                    <a:pt x="1662260" y="1305212"/>
                  </a:cubicBezTo>
                  <a:cubicBezTo>
                    <a:pt x="1663980" y="1306000"/>
                    <a:pt x="1665706" y="1306418"/>
                    <a:pt x="1667672" y="1306444"/>
                  </a:cubicBezTo>
                  <a:cubicBezTo>
                    <a:pt x="1671612" y="1306984"/>
                    <a:pt x="1675792" y="1305826"/>
                    <a:pt x="1678745" y="1303246"/>
                  </a:cubicBezTo>
                  <a:cubicBezTo>
                    <a:pt x="1682685" y="1299872"/>
                    <a:pt x="1683915" y="1294557"/>
                    <a:pt x="1682437" y="1289711"/>
                  </a:cubicBezTo>
                  <a:cubicBezTo>
                    <a:pt x="1680716" y="1285035"/>
                    <a:pt x="1676531" y="1281712"/>
                    <a:pt x="1671612" y="1281097"/>
                  </a:cubicBezTo>
                  <a:cubicBezTo>
                    <a:pt x="1670134" y="1280728"/>
                    <a:pt x="1668905" y="1280728"/>
                    <a:pt x="1667427" y="1281097"/>
                  </a:cubicBezTo>
                  <a:cubicBezTo>
                    <a:pt x="1650939" y="1273543"/>
                    <a:pt x="1635681" y="1263576"/>
                    <a:pt x="1622148" y="1251568"/>
                  </a:cubicBezTo>
                  <a:cubicBezTo>
                    <a:pt x="1622148" y="1251542"/>
                    <a:pt x="1622148" y="1251519"/>
                    <a:pt x="1622148" y="1251493"/>
                  </a:cubicBezTo>
                  <a:close/>
                  <a:moveTo>
                    <a:pt x="1331037" y="1187761"/>
                  </a:moveTo>
                  <a:cubicBezTo>
                    <a:pt x="1325376" y="1191525"/>
                    <a:pt x="1323901" y="1199154"/>
                    <a:pt x="1327593" y="1204815"/>
                  </a:cubicBezTo>
                  <a:cubicBezTo>
                    <a:pt x="1346050" y="1228095"/>
                    <a:pt x="1369919" y="1246450"/>
                    <a:pt x="1397231" y="1258213"/>
                  </a:cubicBezTo>
                  <a:cubicBezTo>
                    <a:pt x="1398955" y="1258582"/>
                    <a:pt x="1400432" y="1258582"/>
                    <a:pt x="1402153" y="1258213"/>
                  </a:cubicBezTo>
                  <a:lnTo>
                    <a:pt x="1402153" y="1260182"/>
                  </a:lnTo>
                  <a:cubicBezTo>
                    <a:pt x="1409043" y="1261460"/>
                    <a:pt x="1415443" y="1257006"/>
                    <a:pt x="1416920" y="1250217"/>
                  </a:cubicBezTo>
                  <a:cubicBezTo>
                    <a:pt x="1418148" y="1243425"/>
                    <a:pt x="1413722" y="1236853"/>
                    <a:pt x="1406829" y="1235574"/>
                  </a:cubicBezTo>
                  <a:cubicBezTo>
                    <a:pt x="1383451" y="1225410"/>
                    <a:pt x="1362780" y="1209612"/>
                    <a:pt x="1346786" y="1189557"/>
                  </a:cubicBezTo>
                  <a:cubicBezTo>
                    <a:pt x="1342603" y="1185201"/>
                    <a:pt x="1335958" y="1184439"/>
                    <a:pt x="1331037" y="1187761"/>
                  </a:cubicBezTo>
                  <a:close/>
                  <a:moveTo>
                    <a:pt x="1161241" y="1146247"/>
                  </a:moveTo>
                  <a:cubicBezTo>
                    <a:pt x="1156072" y="1141842"/>
                    <a:pt x="1148200" y="1142434"/>
                    <a:pt x="1143769" y="1147601"/>
                  </a:cubicBezTo>
                  <a:cubicBezTo>
                    <a:pt x="1139586" y="1152768"/>
                    <a:pt x="1140080" y="1160521"/>
                    <a:pt x="1145247" y="1164949"/>
                  </a:cubicBezTo>
                  <a:cubicBezTo>
                    <a:pt x="1171575" y="1187588"/>
                    <a:pt x="1199384" y="1208998"/>
                    <a:pt x="1227929" y="1229177"/>
                  </a:cubicBezTo>
                  <a:cubicBezTo>
                    <a:pt x="1229895" y="1230627"/>
                    <a:pt x="1232360" y="1231415"/>
                    <a:pt x="1234819" y="1231392"/>
                  </a:cubicBezTo>
                  <a:cubicBezTo>
                    <a:pt x="1238754" y="1231490"/>
                    <a:pt x="1242694" y="1229544"/>
                    <a:pt x="1244908" y="1226225"/>
                  </a:cubicBezTo>
                  <a:cubicBezTo>
                    <a:pt x="1244908" y="1226199"/>
                    <a:pt x="1244908" y="1226173"/>
                    <a:pt x="1244908" y="1226126"/>
                  </a:cubicBezTo>
                  <a:cubicBezTo>
                    <a:pt x="1248845" y="1220564"/>
                    <a:pt x="1247615" y="1212886"/>
                    <a:pt x="1241955" y="1208998"/>
                  </a:cubicBezTo>
                  <a:cubicBezTo>
                    <a:pt x="1214146" y="1189557"/>
                    <a:pt x="1185849" y="1168395"/>
                    <a:pt x="1161241" y="1146247"/>
                  </a:cubicBezTo>
                  <a:close/>
                  <a:moveTo>
                    <a:pt x="1348232" y="1058298"/>
                  </a:moveTo>
                  <a:cubicBezTo>
                    <a:pt x="1345125" y="1057941"/>
                    <a:pt x="1341864" y="1058766"/>
                    <a:pt x="1339157" y="1060857"/>
                  </a:cubicBezTo>
                  <a:cubicBezTo>
                    <a:pt x="1339157" y="1060906"/>
                    <a:pt x="1338912" y="1060955"/>
                    <a:pt x="1338912" y="1061030"/>
                  </a:cubicBezTo>
                  <a:cubicBezTo>
                    <a:pt x="1333745" y="1065311"/>
                    <a:pt x="1333006" y="1073064"/>
                    <a:pt x="1337188" y="1078329"/>
                  </a:cubicBezTo>
                  <a:cubicBezTo>
                    <a:pt x="1355890" y="1098902"/>
                    <a:pt x="1378284" y="1115635"/>
                    <a:pt x="1403385" y="1127545"/>
                  </a:cubicBezTo>
                  <a:cubicBezTo>
                    <a:pt x="1405106" y="1128677"/>
                    <a:pt x="1407077" y="1129268"/>
                    <a:pt x="1409288" y="1129268"/>
                  </a:cubicBezTo>
                  <a:cubicBezTo>
                    <a:pt x="1413719" y="1129439"/>
                    <a:pt x="1417902" y="1127176"/>
                    <a:pt x="1420116" y="1123362"/>
                  </a:cubicBezTo>
                  <a:cubicBezTo>
                    <a:pt x="1423314" y="1117457"/>
                    <a:pt x="1421348" y="1109975"/>
                    <a:pt x="1415442" y="1106629"/>
                  </a:cubicBezTo>
                  <a:cubicBezTo>
                    <a:pt x="1393049" y="1096073"/>
                    <a:pt x="1372872" y="1081184"/>
                    <a:pt x="1356381" y="1062826"/>
                  </a:cubicBezTo>
                  <a:cubicBezTo>
                    <a:pt x="1354291" y="1060193"/>
                    <a:pt x="1351339" y="1058655"/>
                    <a:pt x="1348232" y="1058298"/>
                  </a:cubicBezTo>
                  <a:close/>
                  <a:moveTo>
                    <a:pt x="1170409" y="991690"/>
                  </a:moveTo>
                  <a:cubicBezTo>
                    <a:pt x="1167272" y="991210"/>
                    <a:pt x="1163950" y="991918"/>
                    <a:pt x="1161244" y="993924"/>
                  </a:cubicBezTo>
                  <a:cubicBezTo>
                    <a:pt x="1155829" y="998008"/>
                    <a:pt x="1154599" y="1005612"/>
                    <a:pt x="1158539" y="1011148"/>
                  </a:cubicBezTo>
                  <a:cubicBezTo>
                    <a:pt x="1178962" y="1039523"/>
                    <a:pt x="1204063" y="1064449"/>
                    <a:pt x="1232363" y="1084972"/>
                  </a:cubicBezTo>
                  <a:cubicBezTo>
                    <a:pt x="1234329" y="1086597"/>
                    <a:pt x="1236788" y="1087457"/>
                    <a:pt x="1239496" y="1087434"/>
                  </a:cubicBezTo>
                  <a:cubicBezTo>
                    <a:pt x="1243926" y="1087804"/>
                    <a:pt x="1248109" y="1085835"/>
                    <a:pt x="1250571" y="1082267"/>
                  </a:cubicBezTo>
                  <a:cubicBezTo>
                    <a:pt x="1250571" y="1082241"/>
                    <a:pt x="1250571" y="1082241"/>
                    <a:pt x="1250571" y="1082216"/>
                  </a:cubicBezTo>
                  <a:cubicBezTo>
                    <a:pt x="1254506" y="1076728"/>
                    <a:pt x="1253278" y="1069027"/>
                    <a:pt x="1247861" y="1065040"/>
                  </a:cubicBezTo>
                  <a:cubicBezTo>
                    <a:pt x="1221287" y="1046093"/>
                    <a:pt x="1197664" y="1023009"/>
                    <a:pt x="1178468" y="996629"/>
                  </a:cubicBezTo>
                  <a:cubicBezTo>
                    <a:pt x="1178468" y="996606"/>
                    <a:pt x="1178468" y="996606"/>
                    <a:pt x="1178468" y="996582"/>
                  </a:cubicBezTo>
                  <a:cubicBezTo>
                    <a:pt x="1176500" y="993837"/>
                    <a:pt x="1173547" y="992170"/>
                    <a:pt x="1170409" y="991690"/>
                  </a:cubicBezTo>
                  <a:close/>
                  <a:moveTo>
                    <a:pt x="1014672" y="936505"/>
                  </a:moveTo>
                  <a:cubicBezTo>
                    <a:pt x="1011503" y="936170"/>
                    <a:pt x="1008181" y="937032"/>
                    <a:pt x="1005473" y="939172"/>
                  </a:cubicBezTo>
                  <a:cubicBezTo>
                    <a:pt x="1000306" y="943453"/>
                    <a:pt x="999567" y="951229"/>
                    <a:pt x="1003753" y="956520"/>
                  </a:cubicBezTo>
                  <a:cubicBezTo>
                    <a:pt x="1021961" y="979506"/>
                    <a:pt x="1042384" y="1000766"/>
                    <a:pt x="1064532" y="1020010"/>
                  </a:cubicBezTo>
                  <a:cubicBezTo>
                    <a:pt x="1066746" y="1022126"/>
                    <a:pt x="1069699" y="1023281"/>
                    <a:pt x="1072652" y="1023209"/>
                  </a:cubicBezTo>
                  <a:cubicBezTo>
                    <a:pt x="1075851" y="1022865"/>
                    <a:pt x="1078561" y="1021361"/>
                    <a:pt x="1080775" y="1019026"/>
                  </a:cubicBezTo>
                  <a:cubicBezTo>
                    <a:pt x="1085449" y="1014153"/>
                    <a:pt x="1085449" y="1006426"/>
                    <a:pt x="1080775" y="1001554"/>
                  </a:cubicBezTo>
                  <a:cubicBezTo>
                    <a:pt x="1059613" y="983146"/>
                    <a:pt x="1040418" y="962894"/>
                    <a:pt x="1022946" y="941017"/>
                  </a:cubicBezTo>
                  <a:cubicBezTo>
                    <a:pt x="1020854" y="938371"/>
                    <a:pt x="1017840" y="936840"/>
                    <a:pt x="1014672" y="936505"/>
                  </a:cubicBezTo>
                  <a:close/>
                  <a:moveTo>
                    <a:pt x="1172963" y="878416"/>
                  </a:moveTo>
                  <a:cubicBezTo>
                    <a:pt x="1169918" y="877819"/>
                    <a:pt x="1166658" y="878379"/>
                    <a:pt x="1163952" y="880237"/>
                  </a:cubicBezTo>
                  <a:cubicBezTo>
                    <a:pt x="1158291" y="883903"/>
                    <a:pt x="1156568" y="891506"/>
                    <a:pt x="1160260" y="897215"/>
                  </a:cubicBezTo>
                  <a:cubicBezTo>
                    <a:pt x="1176502" y="921996"/>
                    <a:pt x="1197170" y="943599"/>
                    <a:pt x="1221039" y="960950"/>
                  </a:cubicBezTo>
                  <a:cubicBezTo>
                    <a:pt x="1223253" y="962376"/>
                    <a:pt x="1225718" y="963164"/>
                    <a:pt x="1228177" y="963164"/>
                  </a:cubicBezTo>
                  <a:cubicBezTo>
                    <a:pt x="1232115" y="963138"/>
                    <a:pt x="1235804" y="961317"/>
                    <a:pt x="1238269" y="958243"/>
                  </a:cubicBezTo>
                  <a:cubicBezTo>
                    <a:pt x="1238269" y="958217"/>
                    <a:pt x="1238269" y="958193"/>
                    <a:pt x="1238269" y="958144"/>
                  </a:cubicBezTo>
                  <a:cubicBezTo>
                    <a:pt x="1242203" y="952582"/>
                    <a:pt x="1240973" y="944930"/>
                    <a:pt x="1235316" y="941018"/>
                  </a:cubicBezTo>
                  <a:cubicBezTo>
                    <a:pt x="1213906" y="925391"/>
                    <a:pt x="1195450" y="906048"/>
                    <a:pt x="1180931" y="883926"/>
                  </a:cubicBezTo>
                  <a:cubicBezTo>
                    <a:pt x="1180931" y="883805"/>
                    <a:pt x="1180682" y="883657"/>
                    <a:pt x="1180682" y="883533"/>
                  </a:cubicBezTo>
                  <a:cubicBezTo>
                    <a:pt x="1178838" y="880765"/>
                    <a:pt x="1176008" y="879012"/>
                    <a:pt x="1172963" y="878416"/>
                  </a:cubicBezTo>
                  <a:close/>
                  <a:moveTo>
                    <a:pt x="12303" y="496601"/>
                  </a:moveTo>
                  <a:cubicBezTo>
                    <a:pt x="5413" y="496601"/>
                    <a:pt x="0" y="502111"/>
                    <a:pt x="0" y="508903"/>
                  </a:cubicBezTo>
                  <a:cubicBezTo>
                    <a:pt x="246" y="533659"/>
                    <a:pt x="2460" y="558341"/>
                    <a:pt x="6645" y="582727"/>
                  </a:cubicBezTo>
                  <a:cubicBezTo>
                    <a:pt x="6645" y="583538"/>
                    <a:pt x="6645" y="584375"/>
                    <a:pt x="6645" y="585187"/>
                  </a:cubicBezTo>
                  <a:cubicBezTo>
                    <a:pt x="6890" y="587083"/>
                    <a:pt x="7629" y="588879"/>
                    <a:pt x="8859" y="590356"/>
                  </a:cubicBezTo>
                  <a:cubicBezTo>
                    <a:pt x="11318" y="593531"/>
                    <a:pt x="15010" y="595350"/>
                    <a:pt x="18947" y="595278"/>
                  </a:cubicBezTo>
                  <a:cubicBezTo>
                    <a:pt x="21409" y="595350"/>
                    <a:pt x="23869" y="594663"/>
                    <a:pt x="26086" y="593309"/>
                  </a:cubicBezTo>
                  <a:cubicBezTo>
                    <a:pt x="31746" y="589568"/>
                    <a:pt x="33467" y="582234"/>
                    <a:pt x="30268" y="576330"/>
                  </a:cubicBezTo>
                  <a:cubicBezTo>
                    <a:pt x="30268" y="575837"/>
                    <a:pt x="30268" y="575344"/>
                    <a:pt x="30268" y="574853"/>
                  </a:cubicBezTo>
                  <a:cubicBezTo>
                    <a:pt x="26579" y="552975"/>
                    <a:pt x="24853" y="530830"/>
                    <a:pt x="24608" y="508658"/>
                  </a:cubicBezTo>
                  <a:cubicBezTo>
                    <a:pt x="24608" y="508583"/>
                    <a:pt x="24608" y="508485"/>
                    <a:pt x="24608" y="508410"/>
                  </a:cubicBezTo>
                  <a:cubicBezTo>
                    <a:pt x="24362" y="501742"/>
                    <a:pt x="18947" y="496451"/>
                    <a:pt x="12303" y="496601"/>
                  </a:cubicBezTo>
                  <a:close/>
                  <a:moveTo>
                    <a:pt x="103814" y="375547"/>
                  </a:moveTo>
                  <a:cubicBezTo>
                    <a:pt x="100893" y="376458"/>
                    <a:pt x="98310" y="378494"/>
                    <a:pt x="96711" y="381435"/>
                  </a:cubicBezTo>
                  <a:cubicBezTo>
                    <a:pt x="83666" y="405772"/>
                    <a:pt x="76037" y="432643"/>
                    <a:pt x="74317" y="460180"/>
                  </a:cubicBezTo>
                  <a:cubicBezTo>
                    <a:pt x="74317" y="460279"/>
                    <a:pt x="74317" y="460377"/>
                    <a:pt x="74317" y="460501"/>
                  </a:cubicBezTo>
                  <a:cubicBezTo>
                    <a:pt x="73823" y="467143"/>
                    <a:pt x="78990" y="472829"/>
                    <a:pt x="85635" y="473222"/>
                  </a:cubicBezTo>
                  <a:cubicBezTo>
                    <a:pt x="92525" y="473739"/>
                    <a:pt x="98431" y="468670"/>
                    <a:pt x="98925" y="461904"/>
                  </a:cubicBezTo>
                  <a:cubicBezTo>
                    <a:pt x="100402" y="437812"/>
                    <a:pt x="107042" y="414310"/>
                    <a:pt x="118365" y="392999"/>
                  </a:cubicBezTo>
                  <a:cubicBezTo>
                    <a:pt x="118365" y="392901"/>
                    <a:pt x="118365" y="392803"/>
                    <a:pt x="118611" y="392704"/>
                  </a:cubicBezTo>
                  <a:cubicBezTo>
                    <a:pt x="121564" y="386775"/>
                    <a:pt x="119102" y="379516"/>
                    <a:pt x="113196" y="376514"/>
                  </a:cubicBezTo>
                  <a:cubicBezTo>
                    <a:pt x="113196" y="376488"/>
                    <a:pt x="112948" y="376439"/>
                    <a:pt x="112948" y="376416"/>
                  </a:cubicBezTo>
                  <a:cubicBezTo>
                    <a:pt x="109995" y="374853"/>
                    <a:pt x="106735" y="374637"/>
                    <a:pt x="103814" y="375547"/>
                  </a:cubicBezTo>
                  <a:close/>
                  <a:moveTo>
                    <a:pt x="66443" y="270650"/>
                  </a:moveTo>
                  <a:cubicBezTo>
                    <a:pt x="60291" y="268263"/>
                    <a:pt x="53153" y="271464"/>
                    <a:pt x="50694" y="277837"/>
                  </a:cubicBezTo>
                  <a:cubicBezTo>
                    <a:pt x="37159" y="315290"/>
                    <a:pt x="25592" y="353505"/>
                    <a:pt x="16488" y="392263"/>
                  </a:cubicBezTo>
                  <a:cubicBezTo>
                    <a:pt x="14517" y="399300"/>
                    <a:pt x="18208" y="406658"/>
                    <a:pt x="24853" y="409487"/>
                  </a:cubicBezTo>
                  <a:cubicBezTo>
                    <a:pt x="26331" y="409735"/>
                    <a:pt x="27561" y="409735"/>
                    <a:pt x="29039" y="409487"/>
                  </a:cubicBezTo>
                  <a:cubicBezTo>
                    <a:pt x="33958" y="410030"/>
                    <a:pt x="38636" y="407865"/>
                    <a:pt x="41589" y="403829"/>
                  </a:cubicBezTo>
                  <a:cubicBezTo>
                    <a:pt x="42816" y="400507"/>
                    <a:pt x="42816" y="396815"/>
                    <a:pt x="41589" y="393493"/>
                  </a:cubicBezTo>
                  <a:cubicBezTo>
                    <a:pt x="50200" y="357197"/>
                    <a:pt x="61028" y="321467"/>
                    <a:pt x="73824" y="286448"/>
                  </a:cubicBezTo>
                  <a:cubicBezTo>
                    <a:pt x="73824" y="286350"/>
                    <a:pt x="73824" y="286229"/>
                    <a:pt x="73824" y="286130"/>
                  </a:cubicBezTo>
                  <a:cubicBezTo>
                    <a:pt x="76283" y="279878"/>
                    <a:pt x="72837" y="272965"/>
                    <a:pt x="66686" y="270699"/>
                  </a:cubicBezTo>
                  <a:cubicBezTo>
                    <a:pt x="66686" y="270676"/>
                    <a:pt x="66686" y="270650"/>
                    <a:pt x="66443" y="270650"/>
                  </a:cubicBezTo>
                  <a:close/>
                  <a:moveTo>
                    <a:pt x="321379" y="242968"/>
                  </a:moveTo>
                  <a:cubicBezTo>
                    <a:pt x="316210" y="238491"/>
                    <a:pt x="308335" y="239008"/>
                    <a:pt x="303905" y="244125"/>
                  </a:cubicBezTo>
                  <a:cubicBezTo>
                    <a:pt x="290127" y="261869"/>
                    <a:pt x="279052" y="281504"/>
                    <a:pt x="270932" y="302446"/>
                  </a:cubicBezTo>
                  <a:cubicBezTo>
                    <a:pt x="268718" y="308770"/>
                    <a:pt x="271671" y="315784"/>
                    <a:pt x="278070" y="318195"/>
                  </a:cubicBezTo>
                  <a:cubicBezTo>
                    <a:pt x="279545" y="318564"/>
                    <a:pt x="281023" y="318564"/>
                    <a:pt x="282498" y="318195"/>
                  </a:cubicBezTo>
                  <a:cubicBezTo>
                    <a:pt x="287420" y="318440"/>
                    <a:pt x="291848" y="315709"/>
                    <a:pt x="293819" y="311304"/>
                  </a:cubicBezTo>
                  <a:cubicBezTo>
                    <a:pt x="301200" y="292602"/>
                    <a:pt x="311043" y="275032"/>
                    <a:pt x="323348" y="259136"/>
                  </a:cubicBezTo>
                  <a:cubicBezTo>
                    <a:pt x="326792" y="253992"/>
                    <a:pt x="326053" y="247078"/>
                    <a:pt x="321379" y="242968"/>
                  </a:cubicBezTo>
                  <a:close/>
                  <a:moveTo>
                    <a:pt x="213596" y="220502"/>
                  </a:moveTo>
                  <a:cubicBezTo>
                    <a:pt x="208181" y="216368"/>
                    <a:pt x="200555" y="217105"/>
                    <a:pt x="196124" y="222222"/>
                  </a:cubicBezTo>
                  <a:cubicBezTo>
                    <a:pt x="178652" y="244027"/>
                    <a:pt x="166104" y="269152"/>
                    <a:pt x="158723" y="296046"/>
                  </a:cubicBezTo>
                  <a:cubicBezTo>
                    <a:pt x="158723" y="296072"/>
                    <a:pt x="158723" y="296072"/>
                    <a:pt x="158723" y="296098"/>
                  </a:cubicBezTo>
                  <a:cubicBezTo>
                    <a:pt x="156997" y="302668"/>
                    <a:pt x="160937" y="309385"/>
                    <a:pt x="167582" y="311059"/>
                  </a:cubicBezTo>
                  <a:lnTo>
                    <a:pt x="170780" y="311059"/>
                  </a:lnTo>
                  <a:cubicBezTo>
                    <a:pt x="176192" y="311033"/>
                    <a:pt x="181114" y="307292"/>
                    <a:pt x="182592" y="301955"/>
                  </a:cubicBezTo>
                  <a:cubicBezTo>
                    <a:pt x="188988" y="278551"/>
                    <a:pt x="200061" y="256699"/>
                    <a:pt x="215319" y="237726"/>
                  </a:cubicBezTo>
                  <a:cubicBezTo>
                    <a:pt x="215319" y="237628"/>
                    <a:pt x="215565" y="237530"/>
                    <a:pt x="215565" y="237432"/>
                  </a:cubicBezTo>
                  <a:cubicBezTo>
                    <a:pt x="219750" y="232215"/>
                    <a:pt x="218763" y="224635"/>
                    <a:pt x="213596" y="220502"/>
                  </a:cubicBezTo>
                  <a:close/>
                  <a:moveTo>
                    <a:pt x="153920" y="128273"/>
                  </a:moveTo>
                  <a:cubicBezTo>
                    <a:pt x="150844" y="128940"/>
                    <a:pt x="148014" y="130780"/>
                    <a:pt x="146169" y="133634"/>
                  </a:cubicBezTo>
                  <a:cubicBezTo>
                    <a:pt x="131159" y="157405"/>
                    <a:pt x="117379" y="182062"/>
                    <a:pt x="105322" y="207458"/>
                  </a:cubicBezTo>
                  <a:cubicBezTo>
                    <a:pt x="105322" y="208023"/>
                    <a:pt x="105322" y="208615"/>
                    <a:pt x="105322" y="209178"/>
                  </a:cubicBezTo>
                  <a:cubicBezTo>
                    <a:pt x="102121" y="213363"/>
                    <a:pt x="100400" y="218455"/>
                    <a:pt x="100400" y="223697"/>
                  </a:cubicBezTo>
                  <a:cubicBezTo>
                    <a:pt x="100643" y="229430"/>
                    <a:pt x="104580" y="234279"/>
                    <a:pt x="110241" y="235509"/>
                  </a:cubicBezTo>
                  <a:lnTo>
                    <a:pt x="112703" y="235509"/>
                  </a:lnTo>
                  <a:cubicBezTo>
                    <a:pt x="117131" y="234871"/>
                    <a:pt x="121071" y="231866"/>
                    <a:pt x="122791" y="227635"/>
                  </a:cubicBezTo>
                  <a:cubicBezTo>
                    <a:pt x="135587" y="199754"/>
                    <a:pt x="150352" y="172785"/>
                    <a:pt x="166840" y="146921"/>
                  </a:cubicBezTo>
                  <a:cubicBezTo>
                    <a:pt x="166840" y="146800"/>
                    <a:pt x="167086" y="146676"/>
                    <a:pt x="167086" y="146529"/>
                  </a:cubicBezTo>
                  <a:cubicBezTo>
                    <a:pt x="170532" y="140868"/>
                    <a:pt x="168809" y="133435"/>
                    <a:pt x="163148" y="129943"/>
                  </a:cubicBezTo>
                  <a:cubicBezTo>
                    <a:pt x="160318" y="128110"/>
                    <a:pt x="156996" y="127606"/>
                    <a:pt x="153920" y="128273"/>
                  </a:cubicBezTo>
                  <a:close/>
                  <a:moveTo>
                    <a:pt x="421284" y="31511"/>
                  </a:moveTo>
                  <a:lnTo>
                    <a:pt x="411196" y="39876"/>
                  </a:lnTo>
                  <a:cubicBezTo>
                    <a:pt x="397170" y="50704"/>
                    <a:pt x="383389" y="63009"/>
                    <a:pt x="369609" y="75312"/>
                  </a:cubicBezTo>
                  <a:cubicBezTo>
                    <a:pt x="366901" y="76790"/>
                    <a:pt x="364687" y="79226"/>
                    <a:pt x="363457" y="82202"/>
                  </a:cubicBezTo>
                  <a:cubicBezTo>
                    <a:pt x="361243" y="88477"/>
                    <a:pt x="363209" y="95466"/>
                    <a:pt x="368377" y="99674"/>
                  </a:cubicBezTo>
                  <a:cubicBezTo>
                    <a:pt x="370102" y="100462"/>
                    <a:pt x="371823" y="100881"/>
                    <a:pt x="373546" y="100904"/>
                  </a:cubicBezTo>
                  <a:cubicBezTo>
                    <a:pt x="377729" y="100734"/>
                    <a:pt x="381912" y="98765"/>
                    <a:pt x="384619" y="95492"/>
                  </a:cubicBezTo>
                  <a:cubicBezTo>
                    <a:pt x="385112" y="94779"/>
                    <a:pt x="385603" y="94115"/>
                    <a:pt x="386342" y="93523"/>
                  </a:cubicBezTo>
                  <a:cubicBezTo>
                    <a:pt x="399629" y="81466"/>
                    <a:pt x="413164" y="70145"/>
                    <a:pt x="426945" y="58827"/>
                  </a:cubicBezTo>
                  <a:lnTo>
                    <a:pt x="437033" y="50459"/>
                  </a:lnTo>
                  <a:cubicBezTo>
                    <a:pt x="442200" y="46005"/>
                    <a:pt x="442939" y="38254"/>
                    <a:pt x="438511" y="32986"/>
                  </a:cubicBezTo>
                  <a:cubicBezTo>
                    <a:pt x="438511" y="32888"/>
                    <a:pt x="438266" y="32816"/>
                    <a:pt x="438266" y="32741"/>
                  </a:cubicBezTo>
                  <a:cubicBezTo>
                    <a:pt x="433835" y="27698"/>
                    <a:pt x="426208" y="27155"/>
                    <a:pt x="421284" y="31511"/>
                  </a:cubicBezTo>
                  <a:close/>
                  <a:moveTo>
                    <a:pt x="347306" y="107"/>
                  </a:moveTo>
                  <a:cubicBezTo>
                    <a:pt x="344261" y="-302"/>
                    <a:pt x="341062" y="454"/>
                    <a:pt x="338355" y="2472"/>
                  </a:cubicBezTo>
                  <a:cubicBezTo>
                    <a:pt x="310794" y="19453"/>
                    <a:pt x="287664" y="42511"/>
                    <a:pt x="270438" y="69898"/>
                  </a:cubicBezTo>
                  <a:cubicBezTo>
                    <a:pt x="263547" y="70909"/>
                    <a:pt x="258874" y="77256"/>
                    <a:pt x="260104" y="84048"/>
                  </a:cubicBezTo>
                  <a:cubicBezTo>
                    <a:pt x="261085" y="90840"/>
                    <a:pt x="267239" y="95516"/>
                    <a:pt x="274129" y="94506"/>
                  </a:cubicBezTo>
                  <a:cubicBezTo>
                    <a:pt x="282249" y="94483"/>
                    <a:pt x="289633" y="89241"/>
                    <a:pt x="292093" y="81465"/>
                  </a:cubicBezTo>
                  <a:cubicBezTo>
                    <a:pt x="307596" y="57472"/>
                    <a:pt x="328512" y="37292"/>
                    <a:pt x="352875" y="22406"/>
                  </a:cubicBezTo>
                  <a:cubicBezTo>
                    <a:pt x="358290" y="18322"/>
                    <a:pt x="359517" y="10716"/>
                    <a:pt x="355582" y="5179"/>
                  </a:cubicBezTo>
                  <a:cubicBezTo>
                    <a:pt x="355582" y="5032"/>
                    <a:pt x="355337" y="4885"/>
                    <a:pt x="355337" y="4738"/>
                  </a:cubicBezTo>
                  <a:cubicBezTo>
                    <a:pt x="353244" y="2093"/>
                    <a:pt x="350352" y="517"/>
                    <a:pt x="347306" y="107"/>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589" name="Google Shape;1589;p38"/>
            <p:cNvSpPr/>
            <p:nvPr/>
          </p:nvSpPr>
          <p:spPr>
            <a:xfrm flipH="1">
              <a:off x="3007054" y="780417"/>
              <a:ext cx="499902" cy="600935"/>
            </a:xfrm>
            <a:custGeom>
              <a:rect b="b" l="l" r="r" t="t"/>
              <a:pathLst>
                <a:path extrusionOk="0" h="232695" w="193573">
                  <a:moveTo>
                    <a:pt x="274" y="232141"/>
                  </a:moveTo>
                  <a:cubicBezTo>
                    <a:pt x="-6394" y="182326"/>
                    <a:pt x="13418" y="154227"/>
                    <a:pt x="57424" y="133462"/>
                  </a:cubicBezTo>
                  <a:cubicBezTo>
                    <a:pt x="80378" y="120127"/>
                    <a:pt x="124099" y="98791"/>
                    <a:pt x="144958" y="84885"/>
                  </a:cubicBezTo>
                  <a:cubicBezTo>
                    <a:pt x="170675" y="63549"/>
                    <a:pt x="184201" y="32211"/>
                    <a:pt x="192583" y="-174"/>
                  </a:cubicBezTo>
                  <a:cubicBezTo>
                    <a:pt x="190011" y="27315"/>
                    <a:pt x="180106" y="53624"/>
                    <a:pt x="164008" y="76026"/>
                  </a:cubicBezTo>
                  <a:cubicBezTo>
                    <a:pt x="147625" y="99077"/>
                    <a:pt x="120384" y="108888"/>
                    <a:pt x="97333" y="122699"/>
                  </a:cubicBezTo>
                  <a:lnTo>
                    <a:pt x="61614" y="141749"/>
                  </a:lnTo>
                  <a:cubicBezTo>
                    <a:pt x="17514" y="161275"/>
                    <a:pt x="654" y="183373"/>
                    <a:pt x="179" y="232522"/>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590" name="Google Shape;1590;p38"/>
            <p:cNvSpPr/>
            <p:nvPr/>
          </p:nvSpPr>
          <p:spPr>
            <a:xfrm flipH="1">
              <a:off x="2684910" y="620788"/>
              <a:ext cx="210262" cy="318226"/>
            </a:xfrm>
            <a:custGeom>
              <a:rect b="b" l="l" r="r" t="t"/>
              <a:pathLst>
                <a:path extrusionOk="0" h="123224" w="81418">
                  <a:moveTo>
                    <a:pt x="-977" y="74855"/>
                  </a:moveTo>
                  <a:cubicBezTo>
                    <a:pt x="-977" y="39612"/>
                    <a:pt x="-311" y="21991"/>
                    <a:pt x="9596" y="12180"/>
                  </a:cubicBezTo>
                  <a:cubicBezTo>
                    <a:pt x="23120" y="-679"/>
                    <a:pt x="43219" y="-3822"/>
                    <a:pt x="59983" y="4275"/>
                  </a:cubicBezTo>
                  <a:cubicBezTo>
                    <a:pt x="81985" y="16467"/>
                    <a:pt x="80652" y="47518"/>
                    <a:pt x="80270" y="56376"/>
                  </a:cubicBezTo>
                  <a:cubicBezTo>
                    <a:pt x="78938" y="86475"/>
                    <a:pt x="59220" y="122480"/>
                    <a:pt x="34360" y="123051"/>
                  </a:cubicBezTo>
                  <a:cubicBezTo>
                    <a:pt x="22835" y="122956"/>
                    <a:pt x="11977" y="117412"/>
                    <a:pt x="5214" y="108097"/>
                  </a:cubicBezTo>
                  <a:cubicBezTo>
                    <a:pt x="737" y="102287"/>
                    <a:pt x="-1168" y="95143"/>
                    <a:pt x="-977" y="74855"/>
                  </a:cubicBezTo>
                  <a:close/>
                </a:path>
              </a:pathLst>
            </a:custGeom>
            <a:solidFill>
              <a:srgbClr val="CFB6A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1591" name="Google Shape;1591;p38"/>
          <p:cNvGrpSpPr/>
          <p:nvPr/>
        </p:nvGrpSpPr>
        <p:grpSpPr>
          <a:xfrm rot="-759990">
            <a:off x="1769803" y="2636895"/>
            <a:ext cx="1058418" cy="607242"/>
            <a:chOff x="-428213" y="-379272"/>
            <a:chExt cx="4043302" cy="2319748"/>
          </a:xfrm>
        </p:grpSpPr>
        <p:sp>
          <p:nvSpPr>
            <p:cNvPr id="1592" name="Google Shape;1592;p38"/>
            <p:cNvSpPr/>
            <p:nvPr/>
          </p:nvSpPr>
          <p:spPr>
            <a:xfrm flipH="1">
              <a:off x="1261939" y="-379272"/>
              <a:ext cx="1268020" cy="1796335"/>
            </a:xfrm>
            <a:custGeom>
              <a:rect b="b" l="l" r="r" t="t"/>
              <a:pathLst>
                <a:path extrusionOk="0" h="695580" w="491005">
                  <a:moveTo>
                    <a:pt x="-990" y="557771"/>
                  </a:moveTo>
                  <a:cubicBezTo>
                    <a:pt x="19965" y="480552"/>
                    <a:pt x="50825" y="406362"/>
                    <a:pt x="90831" y="337077"/>
                  </a:cubicBezTo>
                  <a:cubicBezTo>
                    <a:pt x="128931" y="271735"/>
                    <a:pt x="191225" y="166198"/>
                    <a:pt x="315050" y="81140"/>
                  </a:cubicBezTo>
                  <a:cubicBezTo>
                    <a:pt x="364580" y="47164"/>
                    <a:pt x="418396" y="20027"/>
                    <a:pt x="475165" y="463"/>
                  </a:cubicBezTo>
                  <a:cubicBezTo>
                    <a:pt x="480975" y="-1585"/>
                    <a:pt x="487357" y="1473"/>
                    <a:pt x="489357" y="7273"/>
                  </a:cubicBezTo>
                  <a:cubicBezTo>
                    <a:pt x="490309" y="9864"/>
                    <a:pt x="490214" y="12693"/>
                    <a:pt x="489166" y="15227"/>
                  </a:cubicBezTo>
                  <a:cubicBezTo>
                    <a:pt x="479641" y="37992"/>
                    <a:pt x="469545" y="66186"/>
                    <a:pt x="459734" y="98761"/>
                  </a:cubicBezTo>
                  <a:cubicBezTo>
                    <a:pt x="442399" y="156864"/>
                    <a:pt x="412966" y="258305"/>
                    <a:pt x="420968" y="381177"/>
                  </a:cubicBezTo>
                  <a:cubicBezTo>
                    <a:pt x="426111" y="460997"/>
                    <a:pt x="442209" y="475379"/>
                    <a:pt x="447447" y="584250"/>
                  </a:cubicBezTo>
                  <a:cubicBezTo>
                    <a:pt x="449638" y="631018"/>
                    <a:pt x="448685" y="669975"/>
                    <a:pt x="447447" y="69540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593" name="Google Shape;1593;p38"/>
            <p:cNvSpPr/>
            <p:nvPr/>
          </p:nvSpPr>
          <p:spPr>
            <a:xfrm flipH="1">
              <a:off x="-428213" y="-160868"/>
              <a:ext cx="4043302" cy="2101344"/>
            </a:xfrm>
            <a:custGeom>
              <a:rect b="b" l="l" r="r" t="t"/>
              <a:pathLst>
                <a:path extrusionOk="0" h="2101344" w="4043302">
                  <a:moveTo>
                    <a:pt x="982909" y="1282"/>
                  </a:moveTo>
                  <a:cubicBezTo>
                    <a:pt x="971097" y="-2874"/>
                    <a:pt x="958056" y="3401"/>
                    <a:pt x="953873" y="15334"/>
                  </a:cubicBezTo>
                  <a:cubicBezTo>
                    <a:pt x="923607" y="106237"/>
                    <a:pt x="868238" y="186654"/>
                    <a:pt x="793923" y="247141"/>
                  </a:cubicBezTo>
                  <a:cubicBezTo>
                    <a:pt x="741261" y="288237"/>
                    <a:pt x="707549" y="294879"/>
                    <a:pt x="616008" y="333761"/>
                  </a:cubicBezTo>
                  <a:cubicBezTo>
                    <a:pt x="469591" y="396509"/>
                    <a:pt x="325387" y="458275"/>
                    <a:pt x="210225" y="570980"/>
                  </a:cubicBezTo>
                  <a:cubicBezTo>
                    <a:pt x="117700" y="661070"/>
                    <a:pt x="51503" y="774635"/>
                    <a:pt x="18530" y="899496"/>
                  </a:cubicBezTo>
                  <a:cubicBezTo>
                    <a:pt x="-10509" y="1016875"/>
                    <a:pt x="-172" y="1114076"/>
                    <a:pt x="14099" y="1241543"/>
                  </a:cubicBezTo>
                  <a:cubicBezTo>
                    <a:pt x="29109" y="1344305"/>
                    <a:pt x="53226" y="1445591"/>
                    <a:pt x="85708" y="1544219"/>
                  </a:cubicBezTo>
                  <a:cubicBezTo>
                    <a:pt x="86941" y="1548427"/>
                    <a:pt x="89400" y="1552243"/>
                    <a:pt x="92599" y="1555245"/>
                  </a:cubicBezTo>
                  <a:cubicBezTo>
                    <a:pt x="102442" y="1564522"/>
                    <a:pt x="117945" y="1564006"/>
                    <a:pt x="127298" y="1554064"/>
                  </a:cubicBezTo>
                  <a:cubicBezTo>
                    <a:pt x="166177" y="1503446"/>
                    <a:pt x="220066" y="1466336"/>
                    <a:pt x="281096" y="1448004"/>
                  </a:cubicBezTo>
                  <a:cubicBezTo>
                    <a:pt x="350489" y="1427899"/>
                    <a:pt x="422835" y="1419580"/>
                    <a:pt x="494937" y="1423396"/>
                  </a:cubicBezTo>
                  <a:cubicBezTo>
                    <a:pt x="643814" y="1433707"/>
                    <a:pt x="791709" y="1395933"/>
                    <a:pt x="917453" y="1315612"/>
                  </a:cubicBezTo>
                  <a:cubicBezTo>
                    <a:pt x="950181" y="1401372"/>
                    <a:pt x="992013" y="1483364"/>
                    <a:pt x="1042216" y="1560216"/>
                  </a:cubicBezTo>
                  <a:cubicBezTo>
                    <a:pt x="1125635" y="1686993"/>
                    <a:pt x="1230465" y="1798370"/>
                    <a:pt x="1351781" y="1889467"/>
                  </a:cubicBezTo>
                  <a:cubicBezTo>
                    <a:pt x="1447505" y="1961322"/>
                    <a:pt x="1549628" y="2038346"/>
                    <a:pt x="1707612" y="2075748"/>
                  </a:cubicBezTo>
                  <a:cubicBezTo>
                    <a:pt x="1782663" y="2093713"/>
                    <a:pt x="1893154" y="2119797"/>
                    <a:pt x="2016193" y="2081902"/>
                  </a:cubicBezTo>
                  <a:cubicBezTo>
                    <a:pt x="2095677" y="2057539"/>
                    <a:pt x="2168271" y="1993313"/>
                    <a:pt x="2310257" y="1866337"/>
                  </a:cubicBezTo>
                  <a:cubicBezTo>
                    <a:pt x="2478821" y="1715492"/>
                    <a:pt x="2476361" y="1694082"/>
                    <a:pt x="2569380" y="1632807"/>
                  </a:cubicBezTo>
                  <a:cubicBezTo>
                    <a:pt x="2589802" y="1619520"/>
                    <a:pt x="2675190" y="1579163"/>
                    <a:pt x="2844739" y="1499434"/>
                  </a:cubicBezTo>
                  <a:cubicBezTo>
                    <a:pt x="3031023" y="1412075"/>
                    <a:pt x="3068915" y="1394851"/>
                    <a:pt x="3129454" y="1371964"/>
                  </a:cubicBezTo>
                  <a:cubicBezTo>
                    <a:pt x="3205983" y="1339851"/>
                    <a:pt x="3285712" y="1315760"/>
                    <a:pt x="3367162" y="1300111"/>
                  </a:cubicBezTo>
                  <a:cubicBezTo>
                    <a:pt x="3451077" y="1285837"/>
                    <a:pt x="3556153" y="1269350"/>
                    <a:pt x="3676733" y="1308722"/>
                  </a:cubicBezTo>
                  <a:cubicBezTo>
                    <a:pt x="3722256" y="1323686"/>
                    <a:pt x="3765566" y="1344994"/>
                    <a:pt x="3805184" y="1371964"/>
                  </a:cubicBezTo>
                  <a:cubicBezTo>
                    <a:pt x="3802477" y="1382791"/>
                    <a:pt x="3794354" y="1441359"/>
                    <a:pt x="3822163" y="1470395"/>
                  </a:cubicBezTo>
                  <a:cubicBezTo>
                    <a:pt x="3849969" y="1499434"/>
                    <a:pt x="3895986" y="1494512"/>
                    <a:pt x="3945202" y="1489345"/>
                  </a:cubicBezTo>
                  <a:cubicBezTo>
                    <a:pt x="3978666" y="1485948"/>
                    <a:pt x="4011151" y="1477655"/>
                    <a:pt x="4042158" y="1464737"/>
                  </a:cubicBezTo>
                  <a:cubicBezTo>
                    <a:pt x="4052001" y="1366306"/>
                    <a:pt x="3996880" y="1288545"/>
                    <a:pt x="3932651" y="1277718"/>
                  </a:cubicBezTo>
                  <a:cubicBezTo>
                    <a:pt x="3894263" y="1274592"/>
                    <a:pt x="3856120" y="1287806"/>
                    <a:pt x="3827823" y="1314137"/>
                  </a:cubicBezTo>
                  <a:cubicBezTo>
                    <a:pt x="3541143" y="1220134"/>
                    <a:pt x="3346246" y="1248434"/>
                    <a:pt x="3221241" y="1291498"/>
                  </a:cubicBezTo>
                  <a:cubicBezTo>
                    <a:pt x="3127976" y="1324471"/>
                    <a:pt x="3015026" y="1385008"/>
                    <a:pt x="2729084" y="1488361"/>
                  </a:cubicBezTo>
                  <a:cubicBezTo>
                    <a:pt x="2638524" y="1521334"/>
                    <a:pt x="2527052" y="1559477"/>
                    <a:pt x="2450766" y="1506815"/>
                  </a:cubicBezTo>
                  <a:cubicBezTo>
                    <a:pt x="2408689" y="1478269"/>
                    <a:pt x="2399339" y="1437915"/>
                    <a:pt x="2376943" y="1386728"/>
                  </a:cubicBezTo>
                  <a:cubicBezTo>
                    <a:pt x="2376943" y="1386728"/>
                    <a:pt x="2365624" y="1351785"/>
                    <a:pt x="2331450" y="1298971"/>
                  </a:cubicBezTo>
                  <a:lnTo>
                    <a:pt x="2306143" y="1266182"/>
                  </a:lnTo>
                  <a:lnTo>
                    <a:pt x="2310996" y="1166490"/>
                  </a:lnTo>
                  <a:cubicBezTo>
                    <a:pt x="2327236" y="1033362"/>
                    <a:pt x="2365872" y="903923"/>
                    <a:pt x="2425176" y="783592"/>
                  </a:cubicBezTo>
                  <a:cubicBezTo>
                    <a:pt x="2492109" y="651694"/>
                    <a:pt x="2538866" y="632746"/>
                    <a:pt x="2739663" y="386668"/>
                  </a:cubicBezTo>
                  <a:cubicBezTo>
                    <a:pt x="2804628" y="306939"/>
                    <a:pt x="2858274" y="237791"/>
                    <a:pt x="2898879" y="183900"/>
                  </a:cubicBezTo>
                  <a:cubicBezTo>
                    <a:pt x="2902320" y="179200"/>
                    <a:pt x="2904537" y="173540"/>
                    <a:pt x="2904785" y="167683"/>
                  </a:cubicBezTo>
                  <a:cubicBezTo>
                    <a:pt x="2905519" y="151640"/>
                    <a:pt x="2892971" y="138105"/>
                    <a:pt x="2876976" y="137392"/>
                  </a:cubicBezTo>
                  <a:cubicBezTo>
                    <a:pt x="2834403" y="135914"/>
                    <a:pt x="2783466" y="134439"/>
                    <a:pt x="2726131" y="135914"/>
                  </a:cubicBezTo>
                  <a:cubicBezTo>
                    <a:pt x="2574792" y="140590"/>
                    <a:pt x="2333387" y="148710"/>
                    <a:pt x="2060241" y="263629"/>
                  </a:cubicBezTo>
                  <a:cubicBezTo>
                    <a:pt x="1855504" y="350003"/>
                    <a:pt x="1527480" y="487559"/>
                    <a:pt x="1412563" y="765383"/>
                  </a:cubicBezTo>
                  <a:cubicBezTo>
                    <a:pt x="1400751" y="794174"/>
                    <a:pt x="1386664" y="835268"/>
                    <a:pt x="1362641" y="879378"/>
                  </a:cubicBezTo>
                  <a:lnTo>
                    <a:pt x="1341166" y="911879"/>
                  </a:lnTo>
                  <a:lnTo>
                    <a:pt x="1288508" y="911697"/>
                  </a:lnTo>
                  <a:cubicBezTo>
                    <a:pt x="1231450" y="913995"/>
                    <a:pt x="1174483" y="918787"/>
                    <a:pt x="1117763" y="926070"/>
                  </a:cubicBezTo>
                  <a:cubicBezTo>
                    <a:pt x="1152705" y="821487"/>
                    <a:pt x="1226528" y="555231"/>
                    <a:pt x="1122191" y="255507"/>
                  </a:cubicBezTo>
                  <a:cubicBezTo>
                    <a:pt x="1091432" y="167732"/>
                    <a:pt x="1048367" y="84851"/>
                    <a:pt x="993984" y="9428"/>
                  </a:cubicBezTo>
                  <a:cubicBezTo>
                    <a:pt x="991277" y="5664"/>
                    <a:pt x="987340" y="2833"/>
                    <a:pt x="982909" y="128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594" name="Google Shape;1594;p38"/>
            <p:cNvSpPr/>
            <p:nvPr/>
          </p:nvSpPr>
          <p:spPr>
            <a:xfrm flipH="1">
              <a:off x="700874" y="-32871"/>
              <a:ext cx="1872888" cy="1224503"/>
            </a:xfrm>
            <a:custGeom>
              <a:rect b="b" l="l" r="r" t="t"/>
              <a:pathLst>
                <a:path extrusionOk="0" h="474154" w="725223">
                  <a:moveTo>
                    <a:pt x="-990" y="377302"/>
                  </a:moveTo>
                  <a:cubicBezTo>
                    <a:pt x="57875" y="368558"/>
                    <a:pt x="107786" y="329525"/>
                    <a:pt x="130455" y="274527"/>
                  </a:cubicBezTo>
                  <a:cubicBezTo>
                    <a:pt x="139980" y="246686"/>
                    <a:pt x="153411" y="220349"/>
                    <a:pt x="170365" y="196327"/>
                  </a:cubicBezTo>
                  <a:cubicBezTo>
                    <a:pt x="223990" y="124985"/>
                    <a:pt x="307906" y="85456"/>
                    <a:pt x="387916" y="51642"/>
                  </a:cubicBezTo>
                  <a:cubicBezTo>
                    <a:pt x="469355" y="17457"/>
                    <a:pt x="556795" y="-155"/>
                    <a:pt x="645092" y="-174"/>
                  </a:cubicBezTo>
                  <a:cubicBezTo>
                    <a:pt x="659664" y="-174"/>
                    <a:pt x="674428" y="-174"/>
                    <a:pt x="689097" y="-174"/>
                  </a:cubicBezTo>
                  <a:lnTo>
                    <a:pt x="711290" y="-174"/>
                  </a:lnTo>
                  <a:cubicBezTo>
                    <a:pt x="719290" y="722"/>
                    <a:pt x="725005" y="7932"/>
                    <a:pt x="724148" y="15933"/>
                  </a:cubicBezTo>
                  <a:cubicBezTo>
                    <a:pt x="723958" y="17695"/>
                    <a:pt x="723387" y="19400"/>
                    <a:pt x="722624" y="20972"/>
                  </a:cubicBezTo>
                  <a:cubicBezTo>
                    <a:pt x="686048" y="67930"/>
                    <a:pt x="650902" y="113936"/>
                    <a:pt x="611563" y="157655"/>
                  </a:cubicBezTo>
                  <a:cubicBezTo>
                    <a:pt x="592513" y="179754"/>
                    <a:pt x="571653" y="200518"/>
                    <a:pt x="554984" y="224330"/>
                  </a:cubicBezTo>
                  <a:cubicBezTo>
                    <a:pt x="507359" y="297673"/>
                    <a:pt x="486786" y="387113"/>
                    <a:pt x="487643" y="473981"/>
                  </a:cubicBezTo>
                  <a:cubicBezTo>
                    <a:pt x="485071" y="386827"/>
                    <a:pt x="503930" y="296149"/>
                    <a:pt x="551269" y="221854"/>
                  </a:cubicBezTo>
                  <a:cubicBezTo>
                    <a:pt x="568796" y="198346"/>
                    <a:pt x="587560" y="175772"/>
                    <a:pt x="607467" y="154227"/>
                  </a:cubicBezTo>
                  <a:cubicBezTo>
                    <a:pt x="641377" y="116127"/>
                    <a:pt x="685096" y="58977"/>
                    <a:pt x="716909" y="18114"/>
                  </a:cubicBezTo>
                  <a:cubicBezTo>
                    <a:pt x="718624" y="14047"/>
                    <a:pt x="716719" y="9351"/>
                    <a:pt x="712719" y="7618"/>
                  </a:cubicBezTo>
                  <a:cubicBezTo>
                    <a:pt x="712242" y="7418"/>
                    <a:pt x="711767" y="7265"/>
                    <a:pt x="711290" y="7161"/>
                  </a:cubicBezTo>
                  <a:lnTo>
                    <a:pt x="689668" y="7161"/>
                  </a:lnTo>
                  <a:cubicBezTo>
                    <a:pt x="675094" y="7161"/>
                    <a:pt x="660522" y="7161"/>
                    <a:pt x="645948" y="7161"/>
                  </a:cubicBezTo>
                  <a:cubicBezTo>
                    <a:pt x="558413" y="7437"/>
                    <a:pt x="471736" y="24744"/>
                    <a:pt x="390869" y="58119"/>
                  </a:cubicBezTo>
                  <a:cubicBezTo>
                    <a:pt x="305144" y="94314"/>
                    <a:pt x="213609" y="136320"/>
                    <a:pt x="162269" y="217377"/>
                  </a:cubicBezTo>
                  <a:cubicBezTo>
                    <a:pt x="151315" y="236246"/>
                    <a:pt x="141885" y="256001"/>
                    <a:pt x="134266" y="276432"/>
                  </a:cubicBezTo>
                  <a:cubicBezTo>
                    <a:pt x="110358" y="331554"/>
                    <a:pt x="59304" y="370054"/>
                    <a:pt x="-323" y="377778"/>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595" name="Google Shape;1595;p38"/>
            <p:cNvSpPr/>
            <p:nvPr/>
          </p:nvSpPr>
          <p:spPr>
            <a:xfrm flipH="1">
              <a:off x="3049265" y="953163"/>
              <a:ext cx="232464" cy="201512"/>
            </a:xfrm>
            <a:custGeom>
              <a:rect b="b" l="l" r="r" t="t"/>
              <a:pathLst>
                <a:path extrusionOk="0" h="78030" w="90015">
                  <a:moveTo>
                    <a:pt x="85307" y="44594"/>
                  </a:moveTo>
                  <a:lnTo>
                    <a:pt x="40634" y="36784"/>
                  </a:lnTo>
                  <a:lnTo>
                    <a:pt x="38159" y="72883"/>
                  </a:lnTo>
                  <a:cubicBezTo>
                    <a:pt x="37777" y="76017"/>
                    <a:pt x="34919" y="78217"/>
                    <a:pt x="31777" y="77808"/>
                  </a:cubicBezTo>
                  <a:cubicBezTo>
                    <a:pt x="31109" y="77722"/>
                    <a:pt x="30538" y="77541"/>
                    <a:pt x="29966" y="77265"/>
                  </a:cubicBezTo>
                  <a:lnTo>
                    <a:pt x="-990" y="62025"/>
                  </a:lnTo>
                  <a:lnTo>
                    <a:pt x="725" y="60787"/>
                  </a:lnTo>
                  <a:lnTo>
                    <a:pt x="725" y="60787"/>
                  </a:lnTo>
                  <a:lnTo>
                    <a:pt x="32347" y="37831"/>
                  </a:lnTo>
                  <a:lnTo>
                    <a:pt x="33586" y="37355"/>
                  </a:lnTo>
                  <a:cubicBezTo>
                    <a:pt x="43206" y="34231"/>
                    <a:pt x="51970" y="29097"/>
                    <a:pt x="59399" y="22306"/>
                  </a:cubicBezTo>
                  <a:cubicBezTo>
                    <a:pt x="63208" y="18819"/>
                    <a:pt x="66638" y="14990"/>
                    <a:pt x="69686" y="10875"/>
                  </a:cubicBezTo>
                  <a:lnTo>
                    <a:pt x="69686" y="10875"/>
                  </a:lnTo>
                  <a:lnTo>
                    <a:pt x="84926" y="-174"/>
                  </a:lnTo>
                  <a:lnTo>
                    <a:pt x="84926" y="-174"/>
                  </a:lnTo>
                  <a:cubicBezTo>
                    <a:pt x="84926" y="2493"/>
                    <a:pt x="87879" y="29354"/>
                    <a:pt x="89022" y="40403"/>
                  </a:cubicBezTo>
                  <a:cubicBezTo>
                    <a:pt x="89117" y="42575"/>
                    <a:pt x="87498" y="44442"/>
                    <a:pt x="85307" y="44594"/>
                  </a:cubicBez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596" name="Google Shape;1596;p38"/>
            <p:cNvSpPr/>
            <p:nvPr/>
          </p:nvSpPr>
          <p:spPr>
            <a:xfrm flipH="1">
              <a:off x="2854839" y="425715"/>
              <a:ext cx="147998" cy="150890"/>
            </a:xfrm>
            <a:custGeom>
              <a:rect b="b" l="l" r="r" t="t"/>
              <a:pathLst>
                <a:path extrusionOk="0" h="58428" w="57308">
                  <a:moveTo>
                    <a:pt x="7264" y="58255"/>
                  </a:moveTo>
                  <a:cubicBezTo>
                    <a:pt x="-5309" y="43148"/>
                    <a:pt x="-3308" y="20688"/>
                    <a:pt x="11836" y="8077"/>
                  </a:cubicBezTo>
                  <a:cubicBezTo>
                    <a:pt x="17646" y="3181"/>
                    <a:pt x="24981" y="295"/>
                    <a:pt x="32601" y="-134"/>
                  </a:cubicBezTo>
                  <a:cubicBezTo>
                    <a:pt x="41268" y="-553"/>
                    <a:pt x="49745" y="2343"/>
                    <a:pt x="56318" y="7963"/>
                  </a:cubicBezTo>
                  <a:cubicBezTo>
                    <a:pt x="37648" y="-686"/>
                    <a:pt x="15551" y="7420"/>
                    <a:pt x="6883" y="26079"/>
                  </a:cubicBezTo>
                  <a:cubicBezTo>
                    <a:pt x="2120" y="36309"/>
                    <a:pt x="2311" y="48149"/>
                    <a:pt x="7264" y="58255"/>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597" name="Google Shape;1597;p38"/>
            <p:cNvSpPr/>
            <p:nvPr/>
          </p:nvSpPr>
          <p:spPr>
            <a:xfrm flipH="1">
              <a:off x="3498289" y="1115497"/>
              <a:ext cx="28227" cy="54932"/>
            </a:xfrm>
            <a:custGeom>
              <a:rect b="b" l="l" r="r" t="t"/>
              <a:pathLst>
                <a:path extrusionOk="0" h="21271" w="10930">
                  <a:moveTo>
                    <a:pt x="4225" y="21098"/>
                  </a:moveTo>
                  <a:cubicBezTo>
                    <a:pt x="1749" y="21098"/>
                    <a:pt x="-442" y="17764"/>
                    <a:pt x="-919" y="13097"/>
                  </a:cubicBezTo>
                  <a:cubicBezTo>
                    <a:pt x="-1014" y="12240"/>
                    <a:pt x="-1014" y="11382"/>
                    <a:pt x="-919" y="10525"/>
                  </a:cubicBezTo>
                  <a:cubicBezTo>
                    <a:pt x="-1014" y="9639"/>
                    <a:pt x="-1014" y="8744"/>
                    <a:pt x="-919" y="7858"/>
                  </a:cubicBezTo>
                  <a:cubicBezTo>
                    <a:pt x="-919" y="2715"/>
                    <a:pt x="2129" y="-905"/>
                    <a:pt x="5082" y="-48"/>
                  </a:cubicBezTo>
                  <a:cubicBezTo>
                    <a:pt x="8034" y="810"/>
                    <a:pt x="9940" y="5096"/>
                    <a:pt x="9940" y="10430"/>
                  </a:cubicBezTo>
                  <a:cubicBezTo>
                    <a:pt x="9940" y="15764"/>
                    <a:pt x="7939" y="19955"/>
                    <a:pt x="5082" y="21002"/>
                  </a:cubicBezTo>
                  <a:close/>
                  <a:moveTo>
                    <a:pt x="3463" y="18621"/>
                  </a:moveTo>
                  <a:lnTo>
                    <a:pt x="3463" y="18621"/>
                  </a:ln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598" name="Google Shape;1598;p38"/>
            <p:cNvSpPr/>
            <p:nvPr/>
          </p:nvSpPr>
          <p:spPr>
            <a:xfrm flipH="1">
              <a:off x="1837330" y="353747"/>
              <a:ext cx="1747662" cy="1502075"/>
            </a:xfrm>
            <a:custGeom>
              <a:rect b="b" l="l" r="r" t="t"/>
              <a:pathLst>
                <a:path extrusionOk="0" h="1502075" w="1747662">
                  <a:moveTo>
                    <a:pt x="1602708" y="1438340"/>
                  </a:moveTo>
                  <a:cubicBezTo>
                    <a:pt x="1596802" y="1434920"/>
                    <a:pt x="1589175" y="1436398"/>
                    <a:pt x="1584990" y="1441787"/>
                  </a:cubicBezTo>
                  <a:cubicBezTo>
                    <a:pt x="1584990" y="1441810"/>
                    <a:pt x="1584990" y="1441859"/>
                    <a:pt x="1584990" y="1441885"/>
                  </a:cubicBezTo>
                  <a:cubicBezTo>
                    <a:pt x="1581298" y="1447520"/>
                    <a:pt x="1583021" y="1454952"/>
                    <a:pt x="1588682" y="1458520"/>
                  </a:cubicBezTo>
                  <a:cubicBezTo>
                    <a:pt x="1613783" y="1479878"/>
                    <a:pt x="1643558" y="1494841"/>
                    <a:pt x="1675792" y="1502075"/>
                  </a:cubicBezTo>
                  <a:cubicBezTo>
                    <a:pt x="1675792" y="1502075"/>
                    <a:pt x="1676038" y="1502075"/>
                    <a:pt x="1676038" y="1502049"/>
                  </a:cubicBezTo>
                  <a:cubicBezTo>
                    <a:pt x="1682928" y="1501657"/>
                    <a:pt x="1688095" y="1495826"/>
                    <a:pt x="1687606" y="1489034"/>
                  </a:cubicBezTo>
                  <a:cubicBezTo>
                    <a:pt x="1687606" y="1488910"/>
                    <a:pt x="1687606" y="1488811"/>
                    <a:pt x="1687606" y="1488687"/>
                  </a:cubicBezTo>
                  <a:cubicBezTo>
                    <a:pt x="1688095" y="1482045"/>
                    <a:pt x="1683176" y="1476261"/>
                    <a:pt x="1676531" y="1475744"/>
                  </a:cubicBezTo>
                  <a:cubicBezTo>
                    <a:pt x="1649216" y="1469371"/>
                    <a:pt x="1623869" y="1456526"/>
                    <a:pt x="1602708" y="1438340"/>
                  </a:cubicBezTo>
                  <a:close/>
                  <a:moveTo>
                    <a:pt x="1711475" y="1368701"/>
                  </a:moveTo>
                  <a:cubicBezTo>
                    <a:pt x="1706551" y="1364002"/>
                    <a:pt x="1698679" y="1364222"/>
                    <a:pt x="1694000" y="1369192"/>
                  </a:cubicBezTo>
                  <a:cubicBezTo>
                    <a:pt x="1689327" y="1374163"/>
                    <a:pt x="1689575" y="1381965"/>
                    <a:pt x="1694494" y="1386665"/>
                  </a:cubicBezTo>
                  <a:cubicBezTo>
                    <a:pt x="1705076" y="1396508"/>
                    <a:pt x="1716887" y="1404801"/>
                    <a:pt x="1729684" y="1411272"/>
                  </a:cubicBezTo>
                  <a:cubicBezTo>
                    <a:pt x="1731407" y="1412257"/>
                    <a:pt x="1733375" y="1412750"/>
                    <a:pt x="1735344" y="1412750"/>
                  </a:cubicBezTo>
                  <a:cubicBezTo>
                    <a:pt x="1740017" y="1412773"/>
                    <a:pt x="1744448" y="1410066"/>
                    <a:pt x="1746417" y="1405811"/>
                  </a:cubicBezTo>
                  <a:cubicBezTo>
                    <a:pt x="1749370" y="1399683"/>
                    <a:pt x="1746908" y="1392325"/>
                    <a:pt x="1740756" y="1389372"/>
                  </a:cubicBezTo>
                  <a:cubicBezTo>
                    <a:pt x="1729932" y="1383957"/>
                    <a:pt x="1720086" y="1376995"/>
                    <a:pt x="1711475" y="1368701"/>
                  </a:cubicBezTo>
                  <a:close/>
                  <a:moveTo>
                    <a:pt x="1402891" y="1334744"/>
                  </a:moveTo>
                  <a:cubicBezTo>
                    <a:pt x="1398218" y="1330879"/>
                    <a:pt x="1391325" y="1331127"/>
                    <a:pt x="1386649" y="1335310"/>
                  </a:cubicBezTo>
                  <a:cubicBezTo>
                    <a:pt x="1381727" y="1339960"/>
                    <a:pt x="1381482" y="1347737"/>
                    <a:pt x="1386158" y="1352707"/>
                  </a:cubicBezTo>
                  <a:cubicBezTo>
                    <a:pt x="1409536" y="1374731"/>
                    <a:pt x="1436358" y="1392694"/>
                    <a:pt x="1465642" y="1405860"/>
                  </a:cubicBezTo>
                  <a:cubicBezTo>
                    <a:pt x="1467363" y="1406206"/>
                    <a:pt x="1469089" y="1406206"/>
                    <a:pt x="1470809" y="1405860"/>
                  </a:cubicBezTo>
                  <a:cubicBezTo>
                    <a:pt x="1475483" y="1406573"/>
                    <a:pt x="1480407" y="1404336"/>
                    <a:pt x="1482866" y="1400199"/>
                  </a:cubicBezTo>
                  <a:cubicBezTo>
                    <a:pt x="1482866" y="1400052"/>
                    <a:pt x="1482866" y="1399931"/>
                    <a:pt x="1483112" y="1399781"/>
                  </a:cubicBezTo>
                  <a:cubicBezTo>
                    <a:pt x="1485574" y="1393679"/>
                    <a:pt x="1482866" y="1386592"/>
                    <a:pt x="1476715" y="1383960"/>
                  </a:cubicBezTo>
                  <a:cubicBezTo>
                    <a:pt x="1449400" y="1372024"/>
                    <a:pt x="1424298" y="1355366"/>
                    <a:pt x="1402891" y="1334744"/>
                  </a:cubicBezTo>
                  <a:close/>
                  <a:moveTo>
                    <a:pt x="1498000" y="1276368"/>
                  </a:moveTo>
                  <a:cubicBezTo>
                    <a:pt x="1494924" y="1276993"/>
                    <a:pt x="1492095" y="1278783"/>
                    <a:pt x="1490250" y="1281589"/>
                  </a:cubicBezTo>
                  <a:cubicBezTo>
                    <a:pt x="1490250" y="1281687"/>
                    <a:pt x="1490250" y="1281762"/>
                    <a:pt x="1490005" y="1281860"/>
                  </a:cubicBezTo>
                  <a:cubicBezTo>
                    <a:pt x="1486313" y="1287397"/>
                    <a:pt x="1487788" y="1294876"/>
                    <a:pt x="1493451" y="1298568"/>
                  </a:cubicBezTo>
                  <a:lnTo>
                    <a:pt x="1565549" y="1347783"/>
                  </a:lnTo>
                  <a:cubicBezTo>
                    <a:pt x="1567763" y="1348990"/>
                    <a:pt x="1569979" y="1349680"/>
                    <a:pt x="1572442" y="1349752"/>
                  </a:cubicBezTo>
                  <a:cubicBezTo>
                    <a:pt x="1576624" y="1349703"/>
                    <a:pt x="1580313" y="1347711"/>
                    <a:pt x="1582776" y="1344340"/>
                  </a:cubicBezTo>
                  <a:cubicBezTo>
                    <a:pt x="1586465" y="1338702"/>
                    <a:pt x="1584990" y="1331125"/>
                    <a:pt x="1579332" y="1327358"/>
                  </a:cubicBezTo>
                  <a:lnTo>
                    <a:pt x="1507229" y="1278142"/>
                  </a:lnTo>
                  <a:cubicBezTo>
                    <a:pt x="1504399" y="1276285"/>
                    <a:pt x="1501076" y="1275744"/>
                    <a:pt x="1498000" y="1276368"/>
                  </a:cubicBezTo>
                  <a:close/>
                  <a:moveTo>
                    <a:pt x="1622148" y="1251493"/>
                  </a:moveTo>
                  <a:cubicBezTo>
                    <a:pt x="1617227" y="1246719"/>
                    <a:pt x="1609352" y="1246745"/>
                    <a:pt x="1604676" y="1251568"/>
                  </a:cubicBezTo>
                  <a:cubicBezTo>
                    <a:pt x="1600003" y="1256441"/>
                    <a:pt x="1600003" y="1264168"/>
                    <a:pt x="1604676" y="1269040"/>
                  </a:cubicBezTo>
                  <a:cubicBezTo>
                    <a:pt x="1621658" y="1284345"/>
                    <a:pt x="1641098" y="1296575"/>
                    <a:pt x="1662260" y="1305212"/>
                  </a:cubicBezTo>
                  <a:cubicBezTo>
                    <a:pt x="1663980" y="1306000"/>
                    <a:pt x="1665706" y="1306418"/>
                    <a:pt x="1667672" y="1306444"/>
                  </a:cubicBezTo>
                  <a:cubicBezTo>
                    <a:pt x="1671612" y="1306984"/>
                    <a:pt x="1675792" y="1305826"/>
                    <a:pt x="1678745" y="1303246"/>
                  </a:cubicBezTo>
                  <a:cubicBezTo>
                    <a:pt x="1682685" y="1299872"/>
                    <a:pt x="1683915" y="1294557"/>
                    <a:pt x="1682437" y="1289711"/>
                  </a:cubicBezTo>
                  <a:cubicBezTo>
                    <a:pt x="1680716" y="1285035"/>
                    <a:pt x="1676531" y="1281712"/>
                    <a:pt x="1671612" y="1281097"/>
                  </a:cubicBezTo>
                  <a:cubicBezTo>
                    <a:pt x="1670134" y="1280728"/>
                    <a:pt x="1668905" y="1280728"/>
                    <a:pt x="1667427" y="1281097"/>
                  </a:cubicBezTo>
                  <a:cubicBezTo>
                    <a:pt x="1650939" y="1273543"/>
                    <a:pt x="1635681" y="1263576"/>
                    <a:pt x="1622148" y="1251568"/>
                  </a:cubicBezTo>
                  <a:cubicBezTo>
                    <a:pt x="1622148" y="1251542"/>
                    <a:pt x="1622148" y="1251519"/>
                    <a:pt x="1622148" y="1251493"/>
                  </a:cubicBezTo>
                  <a:close/>
                  <a:moveTo>
                    <a:pt x="1331037" y="1187761"/>
                  </a:moveTo>
                  <a:cubicBezTo>
                    <a:pt x="1325376" y="1191525"/>
                    <a:pt x="1323901" y="1199154"/>
                    <a:pt x="1327593" y="1204815"/>
                  </a:cubicBezTo>
                  <a:cubicBezTo>
                    <a:pt x="1346050" y="1228095"/>
                    <a:pt x="1369919" y="1246450"/>
                    <a:pt x="1397231" y="1258213"/>
                  </a:cubicBezTo>
                  <a:cubicBezTo>
                    <a:pt x="1398955" y="1258582"/>
                    <a:pt x="1400432" y="1258582"/>
                    <a:pt x="1402153" y="1258213"/>
                  </a:cubicBezTo>
                  <a:lnTo>
                    <a:pt x="1402153" y="1260182"/>
                  </a:lnTo>
                  <a:cubicBezTo>
                    <a:pt x="1409043" y="1261460"/>
                    <a:pt x="1415443" y="1257006"/>
                    <a:pt x="1416920" y="1250217"/>
                  </a:cubicBezTo>
                  <a:cubicBezTo>
                    <a:pt x="1418148" y="1243425"/>
                    <a:pt x="1413722" y="1236853"/>
                    <a:pt x="1406829" y="1235574"/>
                  </a:cubicBezTo>
                  <a:cubicBezTo>
                    <a:pt x="1383451" y="1225410"/>
                    <a:pt x="1362780" y="1209612"/>
                    <a:pt x="1346786" y="1189557"/>
                  </a:cubicBezTo>
                  <a:cubicBezTo>
                    <a:pt x="1342603" y="1185201"/>
                    <a:pt x="1335958" y="1184439"/>
                    <a:pt x="1331037" y="1187761"/>
                  </a:cubicBezTo>
                  <a:close/>
                  <a:moveTo>
                    <a:pt x="1161241" y="1146247"/>
                  </a:moveTo>
                  <a:cubicBezTo>
                    <a:pt x="1156072" y="1141842"/>
                    <a:pt x="1148200" y="1142434"/>
                    <a:pt x="1143769" y="1147601"/>
                  </a:cubicBezTo>
                  <a:cubicBezTo>
                    <a:pt x="1139586" y="1152768"/>
                    <a:pt x="1140080" y="1160521"/>
                    <a:pt x="1145247" y="1164949"/>
                  </a:cubicBezTo>
                  <a:cubicBezTo>
                    <a:pt x="1171575" y="1187588"/>
                    <a:pt x="1199384" y="1208998"/>
                    <a:pt x="1227929" y="1229177"/>
                  </a:cubicBezTo>
                  <a:cubicBezTo>
                    <a:pt x="1229895" y="1230627"/>
                    <a:pt x="1232360" y="1231415"/>
                    <a:pt x="1234819" y="1231392"/>
                  </a:cubicBezTo>
                  <a:cubicBezTo>
                    <a:pt x="1238754" y="1231490"/>
                    <a:pt x="1242694" y="1229544"/>
                    <a:pt x="1244908" y="1226225"/>
                  </a:cubicBezTo>
                  <a:cubicBezTo>
                    <a:pt x="1244908" y="1226199"/>
                    <a:pt x="1244908" y="1226173"/>
                    <a:pt x="1244908" y="1226126"/>
                  </a:cubicBezTo>
                  <a:cubicBezTo>
                    <a:pt x="1248845" y="1220564"/>
                    <a:pt x="1247615" y="1212886"/>
                    <a:pt x="1241955" y="1208998"/>
                  </a:cubicBezTo>
                  <a:cubicBezTo>
                    <a:pt x="1214146" y="1189557"/>
                    <a:pt x="1185849" y="1168395"/>
                    <a:pt x="1161241" y="1146247"/>
                  </a:cubicBezTo>
                  <a:close/>
                  <a:moveTo>
                    <a:pt x="1348232" y="1058298"/>
                  </a:moveTo>
                  <a:cubicBezTo>
                    <a:pt x="1345125" y="1057941"/>
                    <a:pt x="1341864" y="1058766"/>
                    <a:pt x="1339157" y="1060857"/>
                  </a:cubicBezTo>
                  <a:cubicBezTo>
                    <a:pt x="1339157" y="1060906"/>
                    <a:pt x="1338912" y="1060955"/>
                    <a:pt x="1338912" y="1061030"/>
                  </a:cubicBezTo>
                  <a:cubicBezTo>
                    <a:pt x="1333745" y="1065311"/>
                    <a:pt x="1333006" y="1073064"/>
                    <a:pt x="1337188" y="1078329"/>
                  </a:cubicBezTo>
                  <a:cubicBezTo>
                    <a:pt x="1355890" y="1098902"/>
                    <a:pt x="1378284" y="1115635"/>
                    <a:pt x="1403385" y="1127545"/>
                  </a:cubicBezTo>
                  <a:cubicBezTo>
                    <a:pt x="1405106" y="1128677"/>
                    <a:pt x="1407077" y="1129268"/>
                    <a:pt x="1409288" y="1129268"/>
                  </a:cubicBezTo>
                  <a:cubicBezTo>
                    <a:pt x="1413719" y="1129439"/>
                    <a:pt x="1417902" y="1127176"/>
                    <a:pt x="1420116" y="1123362"/>
                  </a:cubicBezTo>
                  <a:cubicBezTo>
                    <a:pt x="1423314" y="1117457"/>
                    <a:pt x="1421348" y="1109975"/>
                    <a:pt x="1415442" y="1106629"/>
                  </a:cubicBezTo>
                  <a:cubicBezTo>
                    <a:pt x="1393049" y="1096073"/>
                    <a:pt x="1372872" y="1081184"/>
                    <a:pt x="1356381" y="1062826"/>
                  </a:cubicBezTo>
                  <a:cubicBezTo>
                    <a:pt x="1354291" y="1060193"/>
                    <a:pt x="1351339" y="1058655"/>
                    <a:pt x="1348232" y="1058298"/>
                  </a:cubicBezTo>
                  <a:close/>
                  <a:moveTo>
                    <a:pt x="1170409" y="991690"/>
                  </a:moveTo>
                  <a:cubicBezTo>
                    <a:pt x="1167272" y="991210"/>
                    <a:pt x="1163950" y="991918"/>
                    <a:pt x="1161244" y="993924"/>
                  </a:cubicBezTo>
                  <a:cubicBezTo>
                    <a:pt x="1155829" y="998008"/>
                    <a:pt x="1154599" y="1005612"/>
                    <a:pt x="1158539" y="1011148"/>
                  </a:cubicBezTo>
                  <a:cubicBezTo>
                    <a:pt x="1178962" y="1039523"/>
                    <a:pt x="1204063" y="1064449"/>
                    <a:pt x="1232363" y="1084972"/>
                  </a:cubicBezTo>
                  <a:cubicBezTo>
                    <a:pt x="1234329" y="1086597"/>
                    <a:pt x="1236788" y="1087457"/>
                    <a:pt x="1239496" y="1087434"/>
                  </a:cubicBezTo>
                  <a:cubicBezTo>
                    <a:pt x="1243926" y="1087804"/>
                    <a:pt x="1248109" y="1085835"/>
                    <a:pt x="1250571" y="1082267"/>
                  </a:cubicBezTo>
                  <a:cubicBezTo>
                    <a:pt x="1250571" y="1082241"/>
                    <a:pt x="1250571" y="1082241"/>
                    <a:pt x="1250571" y="1082216"/>
                  </a:cubicBezTo>
                  <a:cubicBezTo>
                    <a:pt x="1254506" y="1076728"/>
                    <a:pt x="1253278" y="1069027"/>
                    <a:pt x="1247861" y="1065040"/>
                  </a:cubicBezTo>
                  <a:cubicBezTo>
                    <a:pt x="1221287" y="1046093"/>
                    <a:pt x="1197664" y="1023009"/>
                    <a:pt x="1178468" y="996629"/>
                  </a:cubicBezTo>
                  <a:cubicBezTo>
                    <a:pt x="1178468" y="996606"/>
                    <a:pt x="1178468" y="996606"/>
                    <a:pt x="1178468" y="996582"/>
                  </a:cubicBezTo>
                  <a:cubicBezTo>
                    <a:pt x="1176500" y="993837"/>
                    <a:pt x="1173547" y="992170"/>
                    <a:pt x="1170409" y="991690"/>
                  </a:cubicBezTo>
                  <a:close/>
                  <a:moveTo>
                    <a:pt x="1014672" y="936505"/>
                  </a:moveTo>
                  <a:cubicBezTo>
                    <a:pt x="1011503" y="936170"/>
                    <a:pt x="1008181" y="937032"/>
                    <a:pt x="1005473" y="939172"/>
                  </a:cubicBezTo>
                  <a:cubicBezTo>
                    <a:pt x="1000306" y="943453"/>
                    <a:pt x="999567" y="951229"/>
                    <a:pt x="1003753" y="956520"/>
                  </a:cubicBezTo>
                  <a:cubicBezTo>
                    <a:pt x="1021961" y="979506"/>
                    <a:pt x="1042384" y="1000766"/>
                    <a:pt x="1064532" y="1020010"/>
                  </a:cubicBezTo>
                  <a:cubicBezTo>
                    <a:pt x="1066746" y="1022126"/>
                    <a:pt x="1069699" y="1023281"/>
                    <a:pt x="1072652" y="1023209"/>
                  </a:cubicBezTo>
                  <a:cubicBezTo>
                    <a:pt x="1075851" y="1022865"/>
                    <a:pt x="1078561" y="1021361"/>
                    <a:pt x="1080775" y="1019026"/>
                  </a:cubicBezTo>
                  <a:cubicBezTo>
                    <a:pt x="1085449" y="1014153"/>
                    <a:pt x="1085449" y="1006426"/>
                    <a:pt x="1080775" y="1001554"/>
                  </a:cubicBezTo>
                  <a:cubicBezTo>
                    <a:pt x="1059613" y="983146"/>
                    <a:pt x="1040418" y="962894"/>
                    <a:pt x="1022946" y="941017"/>
                  </a:cubicBezTo>
                  <a:cubicBezTo>
                    <a:pt x="1020854" y="938371"/>
                    <a:pt x="1017840" y="936840"/>
                    <a:pt x="1014672" y="936505"/>
                  </a:cubicBezTo>
                  <a:close/>
                  <a:moveTo>
                    <a:pt x="1172963" y="878416"/>
                  </a:moveTo>
                  <a:cubicBezTo>
                    <a:pt x="1169918" y="877819"/>
                    <a:pt x="1166658" y="878379"/>
                    <a:pt x="1163952" y="880237"/>
                  </a:cubicBezTo>
                  <a:cubicBezTo>
                    <a:pt x="1158291" y="883903"/>
                    <a:pt x="1156568" y="891506"/>
                    <a:pt x="1160260" y="897215"/>
                  </a:cubicBezTo>
                  <a:cubicBezTo>
                    <a:pt x="1176502" y="921996"/>
                    <a:pt x="1197170" y="943599"/>
                    <a:pt x="1221039" y="960950"/>
                  </a:cubicBezTo>
                  <a:cubicBezTo>
                    <a:pt x="1223253" y="962376"/>
                    <a:pt x="1225718" y="963164"/>
                    <a:pt x="1228177" y="963164"/>
                  </a:cubicBezTo>
                  <a:cubicBezTo>
                    <a:pt x="1232115" y="963138"/>
                    <a:pt x="1235804" y="961317"/>
                    <a:pt x="1238269" y="958243"/>
                  </a:cubicBezTo>
                  <a:cubicBezTo>
                    <a:pt x="1238269" y="958217"/>
                    <a:pt x="1238269" y="958193"/>
                    <a:pt x="1238269" y="958144"/>
                  </a:cubicBezTo>
                  <a:cubicBezTo>
                    <a:pt x="1242203" y="952582"/>
                    <a:pt x="1240973" y="944930"/>
                    <a:pt x="1235316" y="941018"/>
                  </a:cubicBezTo>
                  <a:cubicBezTo>
                    <a:pt x="1213906" y="925391"/>
                    <a:pt x="1195450" y="906048"/>
                    <a:pt x="1180931" y="883926"/>
                  </a:cubicBezTo>
                  <a:cubicBezTo>
                    <a:pt x="1180931" y="883805"/>
                    <a:pt x="1180682" y="883657"/>
                    <a:pt x="1180682" y="883533"/>
                  </a:cubicBezTo>
                  <a:cubicBezTo>
                    <a:pt x="1178838" y="880765"/>
                    <a:pt x="1176008" y="879012"/>
                    <a:pt x="1172963" y="878416"/>
                  </a:cubicBezTo>
                  <a:close/>
                  <a:moveTo>
                    <a:pt x="12303" y="496601"/>
                  </a:moveTo>
                  <a:cubicBezTo>
                    <a:pt x="5413" y="496601"/>
                    <a:pt x="0" y="502111"/>
                    <a:pt x="0" y="508903"/>
                  </a:cubicBezTo>
                  <a:cubicBezTo>
                    <a:pt x="246" y="533659"/>
                    <a:pt x="2460" y="558341"/>
                    <a:pt x="6645" y="582727"/>
                  </a:cubicBezTo>
                  <a:cubicBezTo>
                    <a:pt x="6645" y="583538"/>
                    <a:pt x="6645" y="584375"/>
                    <a:pt x="6645" y="585187"/>
                  </a:cubicBezTo>
                  <a:cubicBezTo>
                    <a:pt x="6890" y="587083"/>
                    <a:pt x="7629" y="588879"/>
                    <a:pt x="8859" y="590356"/>
                  </a:cubicBezTo>
                  <a:cubicBezTo>
                    <a:pt x="11318" y="593531"/>
                    <a:pt x="15010" y="595350"/>
                    <a:pt x="18947" y="595278"/>
                  </a:cubicBezTo>
                  <a:cubicBezTo>
                    <a:pt x="21409" y="595350"/>
                    <a:pt x="23869" y="594663"/>
                    <a:pt x="26086" y="593309"/>
                  </a:cubicBezTo>
                  <a:cubicBezTo>
                    <a:pt x="31746" y="589568"/>
                    <a:pt x="33467" y="582234"/>
                    <a:pt x="30268" y="576330"/>
                  </a:cubicBezTo>
                  <a:cubicBezTo>
                    <a:pt x="30268" y="575837"/>
                    <a:pt x="30268" y="575344"/>
                    <a:pt x="30268" y="574853"/>
                  </a:cubicBezTo>
                  <a:cubicBezTo>
                    <a:pt x="26579" y="552975"/>
                    <a:pt x="24853" y="530830"/>
                    <a:pt x="24608" y="508658"/>
                  </a:cubicBezTo>
                  <a:cubicBezTo>
                    <a:pt x="24608" y="508583"/>
                    <a:pt x="24608" y="508485"/>
                    <a:pt x="24608" y="508410"/>
                  </a:cubicBezTo>
                  <a:cubicBezTo>
                    <a:pt x="24362" y="501742"/>
                    <a:pt x="18947" y="496451"/>
                    <a:pt x="12303" y="496601"/>
                  </a:cubicBezTo>
                  <a:close/>
                  <a:moveTo>
                    <a:pt x="103814" y="375547"/>
                  </a:moveTo>
                  <a:cubicBezTo>
                    <a:pt x="100893" y="376458"/>
                    <a:pt x="98310" y="378494"/>
                    <a:pt x="96711" y="381435"/>
                  </a:cubicBezTo>
                  <a:cubicBezTo>
                    <a:pt x="83666" y="405772"/>
                    <a:pt x="76037" y="432643"/>
                    <a:pt x="74317" y="460180"/>
                  </a:cubicBezTo>
                  <a:cubicBezTo>
                    <a:pt x="74317" y="460279"/>
                    <a:pt x="74317" y="460377"/>
                    <a:pt x="74317" y="460501"/>
                  </a:cubicBezTo>
                  <a:cubicBezTo>
                    <a:pt x="73823" y="467143"/>
                    <a:pt x="78990" y="472829"/>
                    <a:pt x="85635" y="473222"/>
                  </a:cubicBezTo>
                  <a:cubicBezTo>
                    <a:pt x="92525" y="473739"/>
                    <a:pt x="98431" y="468670"/>
                    <a:pt x="98925" y="461904"/>
                  </a:cubicBezTo>
                  <a:cubicBezTo>
                    <a:pt x="100402" y="437812"/>
                    <a:pt x="107042" y="414310"/>
                    <a:pt x="118365" y="392999"/>
                  </a:cubicBezTo>
                  <a:cubicBezTo>
                    <a:pt x="118365" y="392901"/>
                    <a:pt x="118365" y="392803"/>
                    <a:pt x="118611" y="392704"/>
                  </a:cubicBezTo>
                  <a:cubicBezTo>
                    <a:pt x="121564" y="386775"/>
                    <a:pt x="119102" y="379516"/>
                    <a:pt x="113196" y="376514"/>
                  </a:cubicBezTo>
                  <a:cubicBezTo>
                    <a:pt x="113196" y="376488"/>
                    <a:pt x="112948" y="376439"/>
                    <a:pt x="112948" y="376416"/>
                  </a:cubicBezTo>
                  <a:cubicBezTo>
                    <a:pt x="109995" y="374853"/>
                    <a:pt x="106735" y="374637"/>
                    <a:pt x="103814" y="375547"/>
                  </a:cubicBezTo>
                  <a:close/>
                  <a:moveTo>
                    <a:pt x="66443" y="270650"/>
                  </a:moveTo>
                  <a:cubicBezTo>
                    <a:pt x="60291" y="268263"/>
                    <a:pt x="53153" y="271464"/>
                    <a:pt x="50694" y="277837"/>
                  </a:cubicBezTo>
                  <a:cubicBezTo>
                    <a:pt x="37159" y="315290"/>
                    <a:pt x="25592" y="353505"/>
                    <a:pt x="16488" y="392263"/>
                  </a:cubicBezTo>
                  <a:cubicBezTo>
                    <a:pt x="14517" y="399300"/>
                    <a:pt x="18208" y="406658"/>
                    <a:pt x="24853" y="409487"/>
                  </a:cubicBezTo>
                  <a:cubicBezTo>
                    <a:pt x="26331" y="409735"/>
                    <a:pt x="27561" y="409735"/>
                    <a:pt x="29039" y="409487"/>
                  </a:cubicBezTo>
                  <a:cubicBezTo>
                    <a:pt x="33958" y="410030"/>
                    <a:pt x="38636" y="407865"/>
                    <a:pt x="41589" y="403829"/>
                  </a:cubicBezTo>
                  <a:cubicBezTo>
                    <a:pt x="42816" y="400507"/>
                    <a:pt x="42816" y="396815"/>
                    <a:pt x="41589" y="393493"/>
                  </a:cubicBezTo>
                  <a:cubicBezTo>
                    <a:pt x="50200" y="357197"/>
                    <a:pt x="61028" y="321467"/>
                    <a:pt x="73824" y="286448"/>
                  </a:cubicBezTo>
                  <a:cubicBezTo>
                    <a:pt x="73824" y="286350"/>
                    <a:pt x="73824" y="286229"/>
                    <a:pt x="73824" y="286130"/>
                  </a:cubicBezTo>
                  <a:cubicBezTo>
                    <a:pt x="76283" y="279878"/>
                    <a:pt x="72837" y="272965"/>
                    <a:pt x="66686" y="270699"/>
                  </a:cubicBezTo>
                  <a:cubicBezTo>
                    <a:pt x="66686" y="270676"/>
                    <a:pt x="66686" y="270650"/>
                    <a:pt x="66443" y="270650"/>
                  </a:cubicBezTo>
                  <a:close/>
                  <a:moveTo>
                    <a:pt x="321379" y="242968"/>
                  </a:moveTo>
                  <a:cubicBezTo>
                    <a:pt x="316210" y="238491"/>
                    <a:pt x="308335" y="239008"/>
                    <a:pt x="303905" y="244125"/>
                  </a:cubicBezTo>
                  <a:cubicBezTo>
                    <a:pt x="290127" y="261869"/>
                    <a:pt x="279052" y="281504"/>
                    <a:pt x="270932" y="302446"/>
                  </a:cubicBezTo>
                  <a:cubicBezTo>
                    <a:pt x="268718" y="308770"/>
                    <a:pt x="271671" y="315784"/>
                    <a:pt x="278070" y="318195"/>
                  </a:cubicBezTo>
                  <a:cubicBezTo>
                    <a:pt x="279545" y="318564"/>
                    <a:pt x="281023" y="318564"/>
                    <a:pt x="282498" y="318195"/>
                  </a:cubicBezTo>
                  <a:cubicBezTo>
                    <a:pt x="287420" y="318440"/>
                    <a:pt x="291848" y="315709"/>
                    <a:pt x="293819" y="311304"/>
                  </a:cubicBezTo>
                  <a:cubicBezTo>
                    <a:pt x="301200" y="292602"/>
                    <a:pt x="311043" y="275032"/>
                    <a:pt x="323348" y="259136"/>
                  </a:cubicBezTo>
                  <a:cubicBezTo>
                    <a:pt x="326792" y="253992"/>
                    <a:pt x="326053" y="247078"/>
                    <a:pt x="321379" y="242968"/>
                  </a:cubicBezTo>
                  <a:close/>
                  <a:moveTo>
                    <a:pt x="213596" y="220502"/>
                  </a:moveTo>
                  <a:cubicBezTo>
                    <a:pt x="208181" y="216368"/>
                    <a:pt x="200555" y="217105"/>
                    <a:pt x="196124" y="222222"/>
                  </a:cubicBezTo>
                  <a:cubicBezTo>
                    <a:pt x="178652" y="244027"/>
                    <a:pt x="166104" y="269152"/>
                    <a:pt x="158723" y="296046"/>
                  </a:cubicBezTo>
                  <a:cubicBezTo>
                    <a:pt x="158723" y="296072"/>
                    <a:pt x="158723" y="296072"/>
                    <a:pt x="158723" y="296098"/>
                  </a:cubicBezTo>
                  <a:cubicBezTo>
                    <a:pt x="156997" y="302668"/>
                    <a:pt x="160937" y="309385"/>
                    <a:pt x="167582" y="311059"/>
                  </a:cubicBezTo>
                  <a:lnTo>
                    <a:pt x="170780" y="311059"/>
                  </a:lnTo>
                  <a:cubicBezTo>
                    <a:pt x="176192" y="311033"/>
                    <a:pt x="181114" y="307292"/>
                    <a:pt x="182592" y="301955"/>
                  </a:cubicBezTo>
                  <a:cubicBezTo>
                    <a:pt x="188988" y="278551"/>
                    <a:pt x="200061" y="256699"/>
                    <a:pt x="215319" y="237726"/>
                  </a:cubicBezTo>
                  <a:cubicBezTo>
                    <a:pt x="215319" y="237628"/>
                    <a:pt x="215565" y="237530"/>
                    <a:pt x="215565" y="237432"/>
                  </a:cubicBezTo>
                  <a:cubicBezTo>
                    <a:pt x="219750" y="232215"/>
                    <a:pt x="218763" y="224635"/>
                    <a:pt x="213596" y="220502"/>
                  </a:cubicBezTo>
                  <a:close/>
                  <a:moveTo>
                    <a:pt x="153920" y="128273"/>
                  </a:moveTo>
                  <a:cubicBezTo>
                    <a:pt x="150844" y="128940"/>
                    <a:pt x="148014" y="130780"/>
                    <a:pt x="146169" y="133634"/>
                  </a:cubicBezTo>
                  <a:cubicBezTo>
                    <a:pt x="131159" y="157405"/>
                    <a:pt x="117379" y="182062"/>
                    <a:pt x="105322" y="207458"/>
                  </a:cubicBezTo>
                  <a:cubicBezTo>
                    <a:pt x="105322" y="208023"/>
                    <a:pt x="105322" y="208615"/>
                    <a:pt x="105322" y="209178"/>
                  </a:cubicBezTo>
                  <a:cubicBezTo>
                    <a:pt x="102121" y="213363"/>
                    <a:pt x="100400" y="218455"/>
                    <a:pt x="100400" y="223697"/>
                  </a:cubicBezTo>
                  <a:cubicBezTo>
                    <a:pt x="100643" y="229430"/>
                    <a:pt x="104580" y="234279"/>
                    <a:pt x="110241" y="235509"/>
                  </a:cubicBezTo>
                  <a:lnTo>
                    <a:pt x="112703" y="235509"/>
                  </a:lnTo>
                  <a:cubicBezTo>
                    <a:pt x="117131" y="234871"/>
                    <a:pt x="121071" y="231866"/>
                    <a:pt x="122791" y="227635"/>
                  </a:cubicBezTo>
                  <a:cubicBezTo>
                    <a:pt x="135587" y="199754"/>
                    <a:pt x="150352" y="172785"/>
                    <a:pt x="166840" y="146921"/>
                  </a:cubicBezTo>
                  <a:cubicBezTo>
                    <a:pt x="166840" y="146800"/>
                    <a:pt x="167086" y="146676"/>
                    <a:pt x="167086" y="146529"/>
                  </a:cubicBezTo>
                  <a:cubicBezTo>
                    <a:pt x="170532" y="140868"/>
                    <a:pt x="168809" y="133435"/>
                    <a:pt x="163148" y="129943"/>
                  </a:cubicBezTo>
                  <a:cubicBezTo>
                    <a:pt x="160318" y="128110"/>
                    <a:pt x="156996" y="127606"/>
                    <a:pt x="153920" y="128273"/>
                  </a:cubicBezTo>
                  <a:close/>
                  <a:moveTo>
                    <a:pt x="421284" y="31511"/>
                  </a:moveTo>
                  <a:lnTo>
                    <a:pt x="411196" y="39876"/>
                  </a:lnTo>
                  <a:cubicBezTo>
                    <a:pt x="397170" y="50704"/>
                    <a:pt x="383389" y="63009"/>
                    <a:pt x="369609" y="75312"/>
                  </a:cubicBezTo>
                  <a:cubicBezTo>
                    <a:pt x="366901" y="76790"/>
                    <a:pt x="364687" y="79226"/>
                    <a:pt x="363457" y="82202"/>
                  </a:cubicBezTo>
                  <a:cubicBezTo>
                    <a:pt x="361243" y="88477"/>
                    <a:pt x="363209" y="95466"/>
                    <a:pt x="368377" y="99674"/>
                  </a:cubicBezTo>
                  <a:cubicBezTo>
                    <a:pt x="370102" y="100462"/>
                    <a:pt x="371823" y="100881"/>
                    <a:pt x="373546" y="100904"/>
                  </a:cubicBezTo>
                  <a:cubicBezTo>
                    <a:pt x="377729" y="100734"/>
                    <a:pt x="381912" y="98765"/>
                    <a:pt x="384619" y="95492"/>
                  </a:cubicBezTo>
                  <a:cubicBezTo>
                    <a:pt x="385112" y="94779"/>
                    <a:pt x="385603" y="94115"/>
                    <a:pt x="386342" y="93523"/>
                  </a:cubicBezTo>
                  <a:cubicBezTo>
                    <a:pt x="399629" y="81466"/>
                    <a:pt x="413164" y="70145"/>
                    <a:pt x="426945" y="58827"/>
                  </a:cubicBezTo>
                  <a:lnTo>
                    <a:pt x="437033" y="50459"/>
                  </a:lnTo>
                  <a:cubicBezTo>
                    <a:pt x="442200" y="46005"/>
                    <a:pt x="442939" y="38254"/>
                    <a:pt x="438511" y="32986"/>
                  </a:cubicBezTo>
                  <a:cubicBezTo>
                    <a:pt x="438511" y="32888"/>
                    <a:pt x="438266" y="32816"/>
                    <a:pt x="438266" y="32741"/>
                  </a:cubicBezTo>
                  <a:cubicBezTo>
                    <a:pt x="433835" y="27698"/>
                    <a:pt x="426208" y="27155"/>
                    <a:pt x="421284" y="31511"/>
                  </a:cubicBezTo>
                  <a:close/>
                  <a:moveTo>
                    <a:pt x="347306" y="107"/>
                  </a:moveTo>
                  <a:cubicBezTo>
                    <a:pt x="344261" y="-302"/>
                    <a:pt x="341062" y="454"/>
                    <a:pt x="338355" y="2472"/>
                  </a:cubicBezTo>
                  <a:cubicBezTo>
                    <a:pt x="310794" y="19453"/>
                    <a:pt x="287664" y="42511"/>
                    <a:pt x="270438" y="69898"/>
                  </a:cubicBezTo>
                  <a:cubicBezTo>
                    <a:pt x="263547" y="70909"/>
                    <a:pt x="258874" y="77256"/>
                    <a:pt x="260104" y="84048"/>
                  </a:cubicBezTo>
                  <a:cubicBezTo>
                    <a:pt x="261085" y="90840"/>
                    <a:pt x="267239" y="95516"/>
                    <a:pt x="274129" y="94506"/>
                  </a:cubicBezTo>
                  <a:cubicBezTo>
                    <a:pt x="282249" y="94483"/>
                    <a:pt x="289633" y="89241"/>
                    <a:pt x="292093" y="81465"/>
                  </a:cubicBezTo>
                  <a:cubicBezTo>
                    <a:pt x="307596" y="57472"/>
                    <a:pt x="328512" y="37292"/>
                    <a:pt x="352875" y="22406"/>
                  </a:cubicBezTo>
                  <a:cubicBezTo>
                    <a:pt x="358290" y="18322"/>
                    <a:pt x="359517" y="10716"/>
                    <a:pt x="355582" y="5179"/>
                  </a:cubicBezTo>
                  <a:cubicBezTo>
                    <a:pt x="355582" y="5032"/>
                    <a:pt x="355337" y="4885"/>
                    <a:pt x="355337" y="4738"/>
                  </a:cubicBezTo>
                  <a:cubicBezTo>
                    <a:pt x="353244" y="2093"/>
                    <a:pt x="350352" y="517"/>
                    <a:pt x="347306" y="107"/>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599" name="Google Shape;1599;p38"/>
            <p:cNvSpPr/>
            <p:nvPr/>
          </p:nvSpPr>
          <p:spPr>
            <a:xfrm flipH="1">
              <a:off x="3007054" y="780417"/>
              <a:ext cx="499902" cy="600935"/>
            </a:xfrm>
            <a:custGeom>
              <a:rect b="b" l="l" r="r" t="t"/>
              <a:pathLst>
                <a:path extrusionOk="0" h="232695" w="193573">
                  <a:moveTo>
                    <a:pt x="274" y="232141"/>
                  </a:moveTo>
                  <a:cubicBezTo>
                    <a:pt x="-6394" y="182326"/>
                    <a:pt x="13418" y="154227"/>
                    <a:pt x="57424" y="133462"/>
                  </a:cubicBezTo>
                  <a:cubicBezTo>
                    <a:pt x="80378" y="120127"/>
                    <a:pt x="124099" y="98791"/>
                    <a:pt x="144958" y="84885"/>
                  </a:cubicBezTo>
                  <a:cubicBezTo>
                    <a:pt x="170675" y="63549"/>
                    <a:pt x="184201" y="32211"/>
                    <a:pt x="192583" y="-174"/>
                  </a:cubicBezTo>
                  <a:cubicBezTo>
                    <a:pt x="190011" y="27315"/>
                    <a:pt x="180106" y="53624"/>
                    <a:pt x="164008" y="76026"/>
                  </a:cubicBezTo>
                  <a:cubicBezTo>
                    <a:pt x="147625" y="99077"/>
                    <a:pt x="120384" y="108888"/>
                    <a:pt x="97333" y="122699"/>
                  </a:cubicBezTo>
                  <a:lnTo>
                    <a:pt x="61614" y="141749"/>
                  </a:lnTo>
                  <a:cubicBezTo>
                    <a:pt x="17514" y="161275"/>
                    <a:pt x="654" y="183373"/>
                    <a:pt x="179" y="232522"/>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600" name="Google Shape;1600;p38"/>
            <p:cNvSpPr/>
            <p:nvPr/>
          </p:nvSpPr>
          <p:spPr>
            <a:xfrm flipH="1">
              <a:off x="2684910" y="620788"/>
              <a:ext cx="210262" cy="318226"/>
            </a:xfrm>
            <a:custGeom>
              <a:rect b="b" l="l" r="r" t="t"/>
              <a:pathLst>
                <a:path extrusionOk="0" h="123224" w="81418">
                  <a:moveTo>
                    <a:pt x="-977" y="74855"/>
                  </a:moveTo>
                  <a:cubicBezTo>
                    <a:pt x="-977" y="39612"/>
                    <a:pt x="-311" y="21991"/>
                    <a:pt x="9596" y="12180"/>
                  </a:cubicBezTo>
                  <a:cubicBezTo>
                    <a:pt x="23120" y="-679"/>
                    <a:pt x="43219" y="-3822"/>
                    <a:pt x="59983" y="4275"/>
                  </a:cubicBezTo>
                  <a:cubicBezTo>
                    <a:pt x="81985" y="16467"/>
                    <a:pt x="80652" y="47518"/>
                    <a:pt x="80270" y="56376"/>
                  </a:cubicBezTo>
                  <a:cubicBezTo>
                    <a:pt x="78938" y="86475"/>
                    <a:pt x="59220" y="122480"/>
                    <a:pt x="34360" y="123051"/>
                  </a:cubicBezTo>
                  <a:cubicBezTo>
                    <a:pt x="22835" y="122956"/>
                    <a:pt x="11977" y="117412"/>
                    <a:pt x="5214" y="108097"/>
                  </a:cubicBezTo>
                  <a:cubicBezTo>
                    <a:pt x="737" y="102287"/>
                    <a:pt x="-1168" y="95143"/>
                    <a:pt x="-977" y="74855"/>
                  </a:cubicBezTo>
                  <a:close/>
                </a:path>
              </a:pathLst>
            </a:custGeom>
            <a:solidFill>
              <a:srgbClr val="CFB6A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Tree>
  </p:cSld>
  <p:clrMapOvr>
    <a:masterClrMapping/>
  </p:clrMapOvr>
</p:sld>
</file>

<file path=ppt/slides/slide1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604" name="Shape 1604"/>
        <p:cNvGrpSpPr/>
        <p:nvPr/>
      </p:nvGrpSpPr>
      <p:grpSpPr>
        <a:xfrm>
          <a:off x="0" y="0"/>
          <a:ext cx="0" cy="0"/>
          <a:chOff x="0" y="0"/>
          <a:chExt cx="0" cy="0"/>
        </a:xfrm>
      </p:grpSpPr>
      <p:sp>
        <p:nvSpPr>
          <p:cNvPr id="1605" name="Google Shape;1605;p39"/>
          <p:cNvSpPr txBox="1"/>
          <p:nvPr>
            <p:ph type="title"/>
          </p:nvPr>
        </p:nvSpPr>
        <p:spPr>
          <a:xfrm>
            <a:off x="644200" y="1660175"/>
            <a:ext cx="5300100" cy="1650000"/>
          </a:xfrm>
          <a:prstGeom prst="rect">
            <a:avLst/>
          </a:prstGeom>
          <a:noFill/>
          <a:ln>
            <a:noFill/>
          </a:ln>
        </p:spPr>
        <p:txBody>
          <a:bodyPr anchorCtr="0" anchor="t" bIns="121900" lIns="121900" spcFirstLastPara="1" rIns="121900" wrap="square" tIns="121900">
            <a:noAutofit/>
          </a:bodyPr>
          <a:lstStyle/>
          <a:p>
            <a:pPr indent="0" lvl="0" marL="0" rtl="0" algn="r">
              <a:lnSpc>
                <a:spcPct val="100000"/>
              </a:lnSpc>
              <a:spcBef>
                <a:spcPts val="0"/>
              </a:spcBef>
              <a:spcAft>
                <a:spcPts val="0"/>
              </a:spcAft>
              <a:buSzPts val="4000"/>
              <a:buNone/>
            </a:pPr>
            <a:r>
              <a:rPr lang="en"/>
              <a:t>Presenting a website or an app?</a:t>
            </a:r>
            <a:endParaRPr/>
          </a:p>
        </p:txBody>
      </p:sp>
      <p:sp>
        <p:nvSpPr>
          <p:cNvPr id="1606" name="Google Shape;1606;p39"/>
          <p:cNvSpPr txBox="1"/>
          <p:nvPr>
            <p:ph idx="1" type="body"/>
          </p:nvPr>
        </p:nvSpPr>
        <p:spPr>
          <a:xfrm>
            <a:off x="644200" y="3462500"/>
            <a:ext cx="5300100" cy="1984500"/>
          </a:xfrm>
          <a:prstGeom prst="rect">
            <a:avLst/>
          </a:prstGeom>
          <a:noFill/>
          <a:ln>
            <a:noFill/>
          </a:ln>
        </p:spPr>
        <p:txBody>
          <a:bodyPr anchorCtr="0" anchor="t" bIns="121900" lIns="121900" spcFirstLastPara="1" rIns="121900" wrap="square" tIns="121900">
            <a:noAutofit/>
          </a:bodyPr>
          <a:lstStyle/>
          <a:p>
            <a:pPr indent="0" lvl="0" marL="0" rtl="0" algn="r">
              <a:lnSpc>
                <a:spcPct val="115000"/>
              </a:lnSpc>
              <a:spcBef>
                <a:spcPts val="0"/>
              </a:spcBef>
              <a:spcAft>
                <a:spcPts val="2100"/>
              </a:spcAft>
              <a:buSzPts val="1900"/>
              <a:buNone/>
            </a:pPr>
            <a:r>
              <a:rPr lang="en"/>
              <a:t>If you are presenting a website, an internet product or an app, you can place a screenshot of it here.</a:t>
            </a:r>
            <a:endParaRPr/>
          </a:p>
        </p:txBody>
      </p:sp>
      <p:grpSp>
        <p:nvGrpSpPr>
          <p:cNvPr id="1607" name="Google Shape;1607;p39"/>
          <p:cNvGrpSpPr/>
          <p:nvPr/>
        </p:nvGrpSpPr>
        <p:grpSpPr>
          <a:xfrm rot="5400000">
            <a:off x="5448115" y="1451444"/>
            <a:ext cx="5778042" cy="3955122"/>
            <a:chOff x="2345366" y="140711"/>
            <a:chExt cx="6483441" cy="4437974"/>
          </a:xfrm>
        </p:grpSpPr>
        <p:sp>
          <p:nvSpPr>
            <p:cNvPr id="1608" name="Google Shape;1608;p39"/>
            <p:cNvSpPr/>
            <p:nvPr/>
          </p:nvSpPr>
          <p:spPr>
            <a:xfrm>
              <a:off x="2362377" y="163678"/>
              <a:ext cx="6449417" cy="4392004"/>
            </a:xfrm>
            <a:custGeom>
              <a:rect b="b" l="l" r="r" t="t"/>
              <a:pathLst>
                <a:path extrusionOk="0" h="6142663" w="7889195">
                  <a:moveTo>
                    <a:pt x="-761" y="5760719"/>
                  </a:moveTo>
                  <a:cubicBezTo>
                    <a:pt x="-761" y="5972461"/>
                    <a:pt x="170183" y="6142933"/>
                    <a:pt x="382397" y="6142933"/>
                  </a:cubicBezTo>
                  <a:lnTo>
                    <a:pt x="7505412" y="6142933"/>
                  </a:lnTo>
                  <a:cubicBezTo>
                    <a:pt x="7717828" y="6142933"/>
                    <a:pt x="7888435" y="5972461"/>
                    <a:pt x="7888435" y="5760719"/>
                  </a:cubicBezTo>
                  <a:lnTo>
                    <a:pt x="7888435" y="382415"/>
                  </a:lnTo>
                  <a:cubicBezTo>
                    <a:pt x="7888435" y="170673"/>
                    <a:pt x="7717828" y="269"/>
                    <a:pt x="7505412" y="269"/>
                  </a:cubicBezTo>
                  <a:lnTo>
                    <a:pt x="382397" y="269"/>
                  </a:lnTo>
                  <a:cubicBezTo>
                    <a:pt x="170251" y="269"/>
                    <a:pt x="-693" y="170471"/>
                    <a:pt x="-693" y="382145"/>
                  </a:cubicBezTo>
                  <a:lnTo>
                    <a:pt x="-693" y="5760449"/>
                  </a:lnTo>
                  <a:close/>
                </a:path>
              </a:pathLst>
            </a:custGeom>
            <a:solidFill>
              <a:srgbClr val="262626"/>
            </a:solidFill>
            <a:ln cap="flat" cmpd="sng" w="38100">
              <a:solidFill>
                <a:srgbClr val="434343"/>
              </a:solidFill>
              <a:prstDash val="solid"/>
              <a:round/>
              <a:headEnd len="sm" w="sm" type="none"/>
              <a:tailEnd len="sm" w="sm" type="none"/>
            </a:ln>
            <a:effectLst>
              <a:outerShdw blurRad="177800" rotWithShape="0" algn="tl" dir="2700000" dist="1143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grpSp>
          <p:nvGrpSpPr>
            <p:cNvPr id="1609" name="Google Shape;1609;p39"/>
            <p:cNvGrpSpPr/>
            <p:nvPr/>
          </p:nvGrpSpPr>
          <p:grpSpPr>
            <a:xfrm>
              <a:off x="2345366" y="140711"/>
              <a:ext cx="6483441" cy="4437974"/>
              <a:chOff x="390725" y="192901"/>
              <a:chExt cx="9367780" cy="6412330"/>
            </a:xfrm>
          </p:grpSpPr>
          <p:sp>
            <p:nvSpPr>
              <p:cNvPr id="1610" name="Google Shape;1610;p39"/>
              <p:cNvSpPr/>
              <p:nvPr/>
            </p:nvSpPr>
            <p:spPr>
              <a:xfrm>
                <a:off x="433022" y="255001"/>
                <a:ext cx="9309250" cy="6342300"/>
              </a:xfrm>
              <a:custGeom>
                <a:rect b="b" l="l" r="r" t="t"/>
                <a:pathLst>
                  <a:path extrusionOk="0" h="6142663" w="7889195">
                    <a:moveTo>
                      <a:pt x="-761" y="5760719"/>
                    </a:moveTo>
                    <a:cubicBezTo>
                      <a:pt x="-761" y="5972461"/>
                      <a:pt x="170183" y="6142933"/>
                      <a:pt x="382397" y="6142933"/>
                    </a:cubicBezTo>
                    <a:lnTo>
                      <a:pt x="7505412" y="6142933"/>
                    </a:lnTo>
                    <a:cubicBezTo>
                      <a:pt x="7717828" y="6142933"/>
                      <a:pt x="7888435" y="5972461"/>
                      <a:pt x="7888435" y="5760719"/>
                    </a:cubicBezTo>
                    <a:lnTo>
                      <a:pt x="7888435" y="382415"/>
                    </a:lnTo>
                    <a:cubicBezTo>
                      <a:pt x="7888435" y="170673"/>
                      <a:pt x="7717828" y="269"/>
                      <a:pt x="7505412" y="269"/>
                    </a:cubicBezTo>
                    <a:lnTo>
                      <a:pt x="382397" y="269"/>
                    </a:lnTo>
                    <a:cubicBezTo>
                      <a:pt x="170251" y="269"/>
                      <a:pt x="-693" y="170471"/>
                      <a:pt x="-693" y="382145"/>
                    </a:cubicBezTo>
                    <a:lnTo>
                      <a:pt x="-693" y="5760449"/>
                    </a:lnTo>
                    <a:close/>
                  </a:path>
                </a:pathLst>
              </a:custGeom>
              <a:gradFill>
                <a:gsLst>
                  <a:gs pos="0">
                    <a:srgbClr val="4E4F51"/>
                  </a:gs>
                  <a:gs pos="15000">
                    <a:srgbClr val="4E4F51"/>
                  </a:gs>
                  <a:gs pos="97000">
                    <a:srgbClr val="000000"/>
                  </a:gs>
                  <a:gs pos="100000">
                    <a:srgbClr val="000000"/>
                  </a:gs>
                </a:gsLst>
                <a:path path="circle">
                  <a:fillToRect b="100%" r="100%"/>
                </a:path>
                <a:tileRect l="-100%" t="-10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1611" name="Google Shape;1611;p39"/>
              <p:cNvGrpSpPr/>
              <p:nvPr/>
            </p:nvGrpSpPr>
            <p:grpSpPr>
              <a:xfrm>
                <a:off x="9036100" y="3183177"/>
                <a:ext cx="492960" cy="492960"/>
                <a:chOff x="9132580" y="3159701"/>
                <a:chExt cx="371233" cy="371233"/>
              </a:xfrm>
            </p:grpSpPr>
            <p:sp>
              <p:nvSpPr>
                <p:cNvPr id="1612" name="Google Shape;1612;p39"/>
                <p:cNvSpPr/>
                <p:nvPr/>
              </p:nvSpPr>
              <p:spPr>
                <a:xfrm>
                  <a:off x="9132580" y="3159701"/>
                  <a:ext cx="371233" cy="371233"/>
                </a:xfrm>
                <a:custGeom>
                  <a:rect b="b" l="l" r="r" t="t"/>
                  <a:pathLst>
                    <a:path extrusionOk="0" h="358679" w="358679">
                      <a:moveTo>
                        <a:pt x="178613" y="269"/>
                      </a:moveTo>
                      <a:cubicBezTo>
                        <a:pt x="277673" y="269"/>
                        <a:pt x="357919" y="80562"/>
                        <a:pt x="357919" y="179608"/>
                      </a:cubicBezTo>
                      <a:cubicBezTo>
                        <a:pt x="357919" y="278655"/>
                        <a:pt x="277673" y="358948"/>
                        <a:pt x="178613" y="358948"/>
                      </a:cubicBezTo>
                      <a:cubicBezTo>
                        <a:pt x="79553" y="358948"/>
                        <a:pt x="-761" y="278655"/>
                        <a:pt x="-761" y="179608"/>
                      </a:cubicBezTo>
                      <a:cubicBezTo>
                        <a:pt x="-761" y="80562"/>
                        <a:pt x="79553" y="269"/>
                        <a:pt x="178613" y="269"/>
                      </a:cubicBezTo>
                      <a:close/>
                    </a:path>
                  </a:pathLst>
                </a:custGeom>
                <a:solidFill>
                  <a:srgbClr val="15151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613" name="Google Shape;1613;p39"/>
                <p:cNvSpPr/>
                <p:nvPr/>
              </p:nvSpPr>
              <p:spPr>
                <a:xfrm>
                  <a:off x="9138858" y="3166118"/>
                  <a:ext cx="267486" cy="358181"/>
                </a:xfrm>
                <a:custGeom>
                  <a:rect b="b" l="l" r="r" t="t"/>
                  <a:pathLst>
                    <a:path extrusionOk="0" h="346069" w="258441">
                      <a:moveTo>
                        <a:pt x="172543" y="269"/>
                      </a:moveTo>
                      <a:cubicBezTo>
                        <a:pt x="76788" y="269"/>
                        <a:pt x="-761" y="77750"/>
                        <a:pt x="-761" y="173303"/>
                      </a:cubicBezTo>
                      <a:cubicBezTo>
                        <a:pt x="-761" y="268857"/>
                        <a:pt x="76788" y="346338"/>
                        <a:pt x="172543" y="346338"/>
                      </a:cubicBezTo>
                      <a:cubicBezTo>
                        <a:pt x="188728" y="346338"/>
                        <a:pt x="204912" y="343978"/>
                        <a:pt x="219747" y="339662"/>
                      </a:cubicBezTo>
                      <a:cubicBezTo>
                        <a:pt x="270997" y="207155"/>
                        <a:pt x="269648" y="108769"/>
                        <a:pt x="219747" y="6810"/>
                      </a:cubicBezTo>
                      <a:cubicBezTo>
                        <a:pt x="204238" y="2561"/>
                        <a:pt x="188728" y="269"/>
                        <a:pt x="172543" y="269"/>
                      </a:cubicBezTo>
                      <a:close/>
                    </a:path>
                  </a:pathLst>
                </a:custGeom>
                <a:solidFill>
                  <a:srgbClr val="07070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614" name="Google Shape;1614;p39"/>
                <p:cNvSpPr/>
                <p:nvPr/>
              </p:nvSpPr>
              <p:spPr>
                <a:xfrm>
                  <a:off x="9249765" y="3279048"/>
                  <a:ext cx="129816" cy="130304"/>
                </a:xfrm>
                <a:custGeom>
                  <a:rect b="b" l="l" r="r" t="t"/>
                  <a:pathLst>
                    <a:path extrusionOk="0" h="125898" w="125426">
                      <a:moveTo>
                        <a:pt x="-761" y="98857"/>
                      </a:moveTo>
                      <a:cubicBezTo>
                        <a:pt x="-761" y="113962"/>
                        <a:pt x="11377" y="126167"/>
                        <a:pt x="26213" y="126167"/>
                      </a:cubicBezTo>
                      <a:lnTo>
                        <a:pt x="97692" y="126167"/>
                      </a:lnTo>
                      <a:cubicBezTo>
                        <a:pt x="112527" y="126167"/>
                        <a:pt x="124666" y="113962"/>
                        <a:pt x="124666" y="98857"/>
                      </a:cubicBezTo>
                      <a:lnTo>
                        <a:pt x="124666" y="27579"/>
                      </a:lnTo>
                      <a:cubicBezTo>
                        <a:pt x="124666" y="12474"/>
                        <a:pt x="112527" y="269"/>
                        <a:pt x="97692" y="269"/>
                      </a:cubicBezTo>
                      <a:lnTo>
                        <a:pt x="26213" y="269"/>
                      </a:lnTo>
                      <a:cubicBezTo>
                        <a:pt x="11377" y="269"/>
                        <a:pt x="-761" y="12474"/>
                        <a:pt x="-761" y="27579"/>
                      </a:cubicBezTo>
                      <a:lnTo>
                        <a:pt x="-761" y="98857"/>
                      </a:lnTo>
                      <a:close/>
                      <a:moveTo>
                        <a:pt x="9354" y="96429"/>
                      </a:moveTo>
                      <a:lnTo>
                        <a:pt x="9354" y="30007"/>
                      </a:lnTo>
                      <a:cubicBezTo>
                        <a:pt x="9354" y="19352"/>
                        <a:pt x="18120" y="10721"/>
                        <a:pt x="28910" y="10721"/>
                      </a:cubicBezTo>
                      <a:lnTo>
                        <a:pt x="94995" y="10721"/>
                      </a:lnTo>
                      <a:cubicBezTo>
                        <a:pt x="105784" y="10721"/>
                        <a:pt x="114551" y="19352"/>
                        <a:pt x="114551" y="30007"/>
                      </a:cubicBezTo>
                      <a:lnTo>
                        <a:pt x="114551" y="96429"/>
                      </a:lnTo>
                      <a:cubicBezTo>
                        <a:pt x="114551" y="107083"/>
                        <a:pt x="105784" y="115580"/>
                        <a:pt x="94995" y="115580"/>
                      </a:cubicBezTo>
                      <a:lnTo>
                        <a:pt x="28910" y="115580"/>
                      </a:lnTo>
                      <a:cubicBezTo>
                        <a:pt x="18120" y="115580"/>
                        <a:pt x="9354" y="107083"/>
                        <a:pt x="9354" y="96429"/>
                      </a:cubicBezTo>
                      <a:close/>
                    </a:path>
                  </a:pathLst>
                </a:custGeom>
                <a:solidFill>
                  <a:srgbClr val="CCCED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1615" name="Google Shape;1615;p39"/>
              <p:cNvGrpSpPr/>
              <p:nvPr/>
            </p:nvGrpSpPr>
            <p:grpSpPr>
              <a:xfrm>
                <a:off x="390725" y="192901"/>
                <a:ext cx="9367780" cy="6412330"/>
                <a:chOff x="1194635" y="234866"/>
                <a:chExt cx="9244824" cy="6489556"/>
              </a:xfrm>
            </p:grpSpPr>
            <p:sp>
              <p:nvSpPr>
                <p:cNvPr id="1616" name="Google Shape;1616;p39"/>
                <p:cNvSpPr/>
                <p:nvPr/>
              </p:nvSpPr>
              <p:spPr>
                <a:xfrm>
                  <a:off x="1217565" y="240980"/>
                  <a:ext cx="9221894" cy="6483314"/>
                </a:xfrm>
                <a:custGeom>
                  <a:rect b="b" l="l" r="r" t="t"/>
                  <a:pathLst>
                    <a:path extrusionOk="0" h="6483314" w="9221894">
                      <a:moveTo>
                        <a:pt x="0" y="6063936"/>
                      </a:moveTo>
                      <a:cubicBezTo>
                        <a:pt x="0" y="6296301"/>
                        <a:pt x="187014" y="6483315"/>
                        <a:pt x="419380" y="6483315"/>
                      </a:cubicBezTo>
                      <a:lnTo>
                        <a:pt x="8802005" y="6483315"/>
                      </a:lnTo>
                      <a:cubicBezTo>
                        <a:pt x="9034371" y="6483315"/>
                        <a:pt x="9221895" y="6296301"/>
                        <a:pt x="9221895" y="6063936"/>
                      </a:cubicBezTo>
                      <a:lnTo>
                        <a:pt x="9221895" y="419634"/>
                      </a:lnTo>
                      <a:cubicBezTo>
                        <a:pt x="9221895" y="187269"/>
                        <a:pt x="9034371" y="0"/>
                        <a:pt x="8802005" y="0"/>
                      </a:cubicBezTo>
                      <a:lnTo>
                        <a:pt x="419380" y="0"/>
                      </a:lnTo>
                      <a:cubicBezTo>
                        <a:pt x="187014" y="0"/>
                        <a:pt x="0" y="187141"/>
                        <a:pt x="0" y="419634"/>
                      </a:cubicBezTo>
                      <a:lnTo>
                        <a:pt x="0" y="6063936"/>
                      </a:lnTo>
                      <a:lnTo>
                        <a:pt x="0" y="6063936"/>
                      </a:lnTo>
                      <a:lnTo>
                        <a:pt x="0" y="6063936"/>
                      </a:lnTo>
                      <a:close/>
                      <a:moveTo>
                        <a:pt x="16052" y="6040495"/>
                      </a:moveTo>
                      <a:lnTo>
                        <a:pt x="16052" y="432119"/>
                      </a:lnTo>
                      <a:cubicBezTo>
                        <a:pt x="16052" y="200772"/>
                        <a:pt x="202301" y="14523"/>
                        <a:pt x="433648" y="14523"/>
                      </a:cubicBezTo>
                      <a:lnTo>
                        <a:pt x="8782642" y="14523"/>
                      </a:lnTo>
                      <a:cubicBezTo>
                        <a:pt x="9014244" y="14650"/>
                        <a:pt x="9200365" y="200772"/>
                        <a:pt x="9200365" y="432119"/>
                      </a:cubicBezTo>
                      <a:lnTo>
                        <a:pt x="9200365" y="6051196"/>
                      </a:lnTo>
                      <a:cubicBezTo>
                        <a:pt x="9200365" y="6282543"/>
                        <a:pt x="9014244" y="6468792"/>
                        <a:pt x="8782642" y="6468792"/>
                      </a:cubicBezTo>
                      <a:lnTo>
                        <a:pt x="433648" y="6457964"/>
                      </a:lnTo>
                      <a:cubicBezTo>
                        <a:pt x="202556" y="6457964"/>
                        <a:pt x="16306" y="6271714"/>
                        <a:pt x="16306" y="6040368"/>
                      </a:cubicBezTo>
                      <a:lnTo>
                        <a:pt x="16052" y="6040368"/>
                      </a:lnTo>
                      <a:close/>
                    </a:path>
                  </a:pathLst>
                </a:custGeom>
                <a:solidFill>
                  <a:srgbClr val="DCDDE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617" name="Google Shape;1617;p39"/>
                <p:cNvSpPr/>
                <p:nvPr/>
              </p:nvSpPr>
              <p:spPr>
                <a:xfrm>
                  <a:off x="2119512" y="237923"/>
                  <a:ext cx="97838" cy="15287"/>
                </a:xfrm>
                <a:custGeom>
                  <a:rect b="b" l="l" r="r" t="t"/>
                  <a:pathLst>
                    <a:path extrusionOk="0" h="15287" w="97838">
                      <a:moveTo>
                        <a:pt x="0" y="0"/>
                      </a:moveTo>
                      <a:lnTo>
                        <a:pt x="0" y="15287"/>
                      </a:lnTo>
                      <a:lnTo>
                        <a:pt x="97838" y="15287"/>
                      </a:lnTo>
                      <a:lnTo>
                        <a:pt x="97838" y="8790"/>
                      </a:lnTo>
                      <a:cubicBezTo>
                        <a:pt x="97838" y="4204"/>
                        <a:pt x="92615" y="0"/>
                        <a:pt x="84207" y="0"/>
                      </a:cubicBezTo>
                      <a:lnTo>
                        <a:pt x="0" y="0"/>
                      </a:lnTo>
                      <a:lnTo>
                        <a:pt x="0" y="0"/>
                      </a:lnTo>
                      <a:lnTo>
                        <a:pt x="0" y="0"/>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618" name="Google Shape;1618;p39"/>
                <p:cNvSpPr/>
                <p:nvPr/>
              </p:nvSpPr>
              <p:spPr>
                <a:xfrm>
                  <a:off x="2510865" y="234866"/>
                  <a:ext cx="203320" cy="18344"/>
                </a:xfrm>
                <a:custGeom>
                  <a:rect b="b" l="l" r="r" t="t"/>
                  <a:pathLst>
                    <a:path extrusionOk="0" h="18344" w="203320">
                      <a:moveTo>
                        <a:pt x="0" y="7261"/>
                      </a:moveTo>
                      <a:lnTo>
                        <a:pt x="0" y="18345"/>
                      </a:lnTo>
                      <a:lnTo>
                        <a:pt x="203320" y="18345"/>
                      </a:lnTo>
                      <a:lnTo>
                        <a:pt x="203320" y="10701"/>
                      </a:lnTo>
                      <a:cubicBezTo>
                        <a:pt x="187906" y="9045"/>
                        <a:pt x="124591" y="0"/>
                        <a:pt x="107648" y="0"/>
                      </a:cubicBezTo>
                      <a:lnTo>
                        <a:pt x="3567" y="0"/>
                      </a:lnTo>
                      <a:cubicBezTo>
                        <a:pt x="1401" y="0"/>
                        <a:pt x="0" y="3312"/>
                        <a:pt x="0" y="7261"/>
                      </a:cubicBezTo>
                      <a:lnTo>
                        <a:pt x="0" y="7261"/>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619" name="Google Shape;1619;p39"/>
                <p:cNvSpPr/>
                <p:nvPr/>
              </p:nvSpPr>
              <p:spPr>
                <a:xfrm>
                  <a:off x="2831897" y="234866"/>
                  <a:ext cx="201791" cy="18344"/>
                </a:xfrm>
                <a:custGeom>
                  <a:rect b="b" l="l" r="r" t="t"/>
                  <a:pathLst>
                    <a:path extrusionOk="0" h="18344" w="201791">
                      <a:moveTo>
                        <a:pt x="201791" y="7261"/>
                      </a:moveTo>
                      <a:lnTo>
                        <a:pt x="201791" y="18345"/>
                      </a:lnTo>
                      <a:lnTo>
                        <a:pt x="0" y="18345"/>
                      </a:lnTo>
                      <a:lnTo>
                        <a:pt x="0" y="10701"/>
                      </a:lnTo>
                      <a:cubicBezTo>
                        <a:pt x="15415" y="9045"/>
                        <a:pt x="78220" y="0"/>
                        <a:pt x="94908" y="0"/>
                      </a:cubicBezTo>
                      <a:lnTo>
                        <a:pt x="198224" y="0"/>
                      </a:lnTo>
                      <a:cubicBezTo>
                        <a:pt x="200390" y="0"/>
                        <a:pt x="201791" y="3312"/>
                        <a:pt x="201791" y="7261"/>
                      </a:cubicBezTo>
                      <a:lnTo>
                        <a:pt x="201791" y="7261"/>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620" name="Google Shape;1620;p39"/>
                <p:cNvSpPr/>
                <p:nvPr/>
              </p:nvSpPr>
              <p:spPr>
                <a:xfrm>
                  <a:off x="2510865" y="245567"/>
                  <a:ext cx="203320" cy="7643"/>
                </a:xfrm>
                <a:custGeom>
                  <a:rect b="b" l="l" r="r" t="t"/>
                  <a:pathLst>
                    <a:path extrusionOk="0" h="7643" w="203320">
                      <a:moveTo>
                        <a:pt x="0" y="0"/>
                      </a:moveTo>
                      <a:lnTo>
                        <a:pt x="203320" y="0"/>
                      </a:lnTo>
                      <a:lnTo>
                        <a:pt x="203320" y="7644"/>
                      </a:lnTo>
                      <a:lnTo>
                        <a:pt x="0" y="7644"/>
                      </a:lnTo>
                      <a:lnTo>
                        <a:pt x="0" y="0"/>
                      </a:lnTo>
                      <a:close/>
                    </a:path>
                  </a:pathLst>
                </a:custGeom>
                <a:solidFill>
                  <a:srgbClr val="393A3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621" name="Google Shape;1621;p39"/>
                <p:cNvSpPr/>
                <p:nvPr/>
              </p:nvSpPr>
              <p:spPr>
                <a:xfrm>
                  <a:off x="2831897" y="245567"/>
                  <a:ext cx="201791" cy="7643"/>
                </a:xfrm>
                <a:custGeom>
                  <a:rect b="b" l="l" r="r" t="t"/>
                  <a:pathLst>
                    <a:path extrusionOk="0" h="7643" w="201791">
                      <a:moveTo>
                        <a:pt x="0" y="0"/>
                      </a:moveTo>
                      <a:lnTo>
                        <a:pt x="201791" y="0"/>
                      </a:lnTo>
                      <a:lnTo>
                        <a:pt x="201791" y="7644"/>
                      </a:lnTo>
                      <a:lnTo>
                        <a:pt x="0" y="7644"/>
                      </a:lnTo>
                      <a:lnTo>
                        <a:pt x="0" y="0"/>
                      </a:lnTo>
                      <a:close/>
                    </a:path>
                  </a:pathLst>
                </a:custGeom>
                <a:solidFill>
                  <a:srgbClr val="44444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622" name="Google Shape;1622;p39"/>
                <p:cNvSpPr/>
                <p:nvPr/>
              </p:nvSpPr>
              <p:spPr>
                <a:xfrm>
                  <a:off x="2119512" y="245567"/>
                  <a:ext cx="97838" cy="7643"/>
                </a:xfrm>
                <a:custGeom>
                  <a:rect b="b" l="l" r="r" t="t"/>
                  <a:pathLst>
                    <a:path extrusionOk="0" h="7643" w="97838">
                      <a:moveTo>
                        <a:pt x="0" y="0"/>
                      </a:moveTo>
                      <a:lnTo>
                        <a:pt x="97838" y="0"/>
                      </a:lnTo>
                      <a:lnTo>
                        <a:pt x="97838" y="7644"/>
                      </a:lnTo>
                      <a:lnTo>
                        <a:pt x="0" y="7644"/>
                      </a:lnTo>
                      <a:lnTo>
                        <a:pt x="0" y="0"/>
                      </a:lnTo>
                      <a:close/>
                    </a:path>
                  </a:pathLst>
                </a:custGeom>
                <a:solidFill>
                  <a:srgbClr val="35353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623" name="Google Shape;1623;p39"/>
                <p:cNvSpPr/>
                <p:nvPr/>
              </p:nvSpPr>
              <p:spPr>
                <a:xfrm>
                  <a:off x="1217565" y="251681"/>
                  <a:ext cx="9221894" cy="6472613"/>
                </a:xfrm>
                <a:custGeom>
                  <a:rect b="b" l="l" r="r" t="t"/>
                  <a:pathLst>
                    <a:path extrusionOk="0" h="6472613" w="9221894">
                      <a:moveTo>
                        <a:pt x="0" y="6053234"/>
                      </a:moveTo>
                      <a:cubicBezTo>
                        <a:pt x="0" y="6285600"/>
                        <a:pt x="187014" y="6472614"/>
                        <a:pt x="419380" y="6472614"/>
                      </a:cubicBezTo>
                      <a:lnTo>
                        <a:pt x="8802005" y="6472614"/>
                      </a:lnTo>
                      <a:cubicBezTo>
                        <a:pt x="9034371" y="6472614"/>
                        <a:pt x="9221895" y="6285600"/>
                        <a:pt x="9221895" y="6053234"/>
                      </a:cubicBezTo>
                      <a:lnTo>
                        <a:pt x="9221895" y="419634"/>
                      </a:lnTo>
                      <a:cubicBezTo>
                        <a:pt x="9221895" y="187269"/>
                        <a:pt x="9034371" y="0"/>
                        <a:pt x="8802005" y="0"/>
                      </a:cubicBezTo>
                      <a:lnTo>
                        <a:pt x="419380" y="0"/>
                      </a:lnTo>
                      <a:cubicBezTo>
                        <a:pt x="187014" y="0"/>
                        <a:pt x="0" y="187269"/>
                        <a:pt x="0" y="419634"/>
                      </a:cubicBezTo>
                      <a:lnTo>
                        <a:pt x="0" y="6053234"/>
                      </a:lnTo>
                      <a:lnTo>
                        <a:pt x="0" y="6053234"/>
                      </a:lnTo>
                      <a:lnTo>
                        <a:pt x="0" y="6053234"/>
                      </a:lnTo>
                      <a:close/>
                      <a:moveTo>
                        <a:pt x="16052" y="6040622"/>
                      </a:moveTo>
                      <a:lnTo>
                        <a:pt x="16052" y="432246"/>
                      </a:lnTo>
                      <a:cubicBezTo>
                        <a:pt x="16052" y="200900"/>
                        <a:pt x="202301" y="14650"/>
                        <a:pt x="433648" y="14650"/>
                      </a:cubicBezTo>
                      <a:lnTo>
                        <a:pt x="8782642" y="14650"/>
                      </a:lnTo>
                      <a:cubicBezTo>
                        <a:pt x="9014244" y="14650"/>
                        <a:pt x="9200365" y="200900"/>
                        <a:pt x="9200365" y="432246"/>
                      </a:cubicBezTo>
                      <a:lnTo>
                        <a:pt x="9200365" y="6040622"/>
                      </a:lnTo>
                      <a:cubicBezTo>
                        <a:pt x="9200365" y="6271969"/>
                        <a:pt x="9014244" y="6458218"/>
                        <a:pt x="8782642" y="6458218"/>
                      </a:cubicBezTo>
                      <a:lnTo>
                        <a:pt x="433648" y="6458218"/>
                      </a:lnTo>
                      <a:cubicBezTo>
                        <a:pt x="202556" y="6458218"/>
                        <a:pt x="16306" y="6271969"/>
                        <a:pt x="16306" y="6040622"/>
                      </a:cubicBezTo>
                      <a:lnTo>
                        <a:pt x="16052" y="6040622"/>
                      </a:lnTo>
                      <a:close/>
                    </a:path>
                  </a:pathLst>
                </a:custGeom>
                <a:solidFill>
                  <a:srgbClr val="989AA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624" name="Google Shape;1624;p39"/>
                <p:cNvSpPr/>
                <p:nvPr/>
              </p:nvSpPr>
              <p:spPr>
                <a:xfrm>
                  <a:off x="1232853" y="266969"/>
                  <a:ext cx="9184950" cy="6442039"/>
                </a:xfrm>
                <a:custGeom>
                  <a:rect b="b" l="l" r="r" t="t"/>
                  <a:pathLst>
                    <a:path extrusionOk="0" h="6442039" w="9184950">
                      <a:moveTo>
                        <a:pt x="0" y="6024571"/>
                      </a:moveTo>
                      <a:cubicBezTo>
                        <a:pt x="0" y="6255917"/>
                        <a:pt x="186249" y="6442040"/>
                        <a:pt x="417596" y="6442040"/>
                      </a:cubicBezTo>
                      <a:lnTo>
                        <a:pt x="8767227" y="6442040"/>
                      </a:lnTo>
                      <a:cubicBezTo>
                        <a:pt x="8998829" y="6442040"/>
                        <a:pt x="9184951" y="6255917"/>
                        <a:pt x="9184951" y="6024571"/>
                      </a:cubicBezTo>
                      <a:lnTo>
                        <a:pt x="9184951" y="417469"/>
                      </a:lnTo>
                      <a:cubicBezTo>
                        <a:pt x="9184951" y="186122"/>
                        <a:pt x="8998829" y="0"/>
                        <a:pt x="8767227" y="0"/>
                      </a:cubicBezTo>
                      <a:lnTo>
                        <a:pt x="417596" y="0"/>
                      </a:lnTo>
                      <a:cubicBezTo>
                        <a:pt x="186504" y="0"/>
                        <a:pt x="255" y="186122"/>
                        <a:pt x="255" y="417469"/>
                      </a:cubicBezTo>
                      <a:lnTo>
                        <a:pt x="255" y="6024571"/>
                      </a:lnTo>
                      <a:lnTo>
                        <a:pt x="0" y="6024571"/>
                      </a:lnTo>
                      <a:lnTo>
                        <a:pt x="0" y="6024571"/>
                      </a:lnTo>
                      <a:close/>
                      <a:moveTo>
                        <a:pt x="28791" y="6016672"/>
                      </a:moveTo>
                      <a:lnTo>
                        <a:pt x="28791" y="425495"/>
                      </a:lnTo>
                      <a:cubicBezTo>
                        <a:pt x="28791" y="205358"/>
                        <a:pt x="205995" y="28154"/>
                        <a:pt x="426132" y="28154"/>
                      </a:cubicBezTo>
                      <a:lnTo>
                        <a:pt x="8743659" y="28154"/>
                      </a:lnTo>
                      <a:cubicBezTo>
                        <a:pt x="8964051" y="28154"/>
                        <a:pt x="9141127" y="205358"/>
                        <a:pt x="9141127" y="425495"/>
                      </a:cubicBezTo>
                      <a:lnTo>
                        <a:pt x="9141127" y="6016672"/>
                      </a:lnTo>
                      <a:cubicBezTo>
                        <a:pt x="9141127" y="6236808"/>
                        <a:pt x="8964051" y="6414013"/>
                        <a:pt x="8743659" y="6414013"/>
                      </a:cubicBezTo>
                      <a:lnTo>
                        <a:pt x="426132" y="6414013"/>
                      </a:lnTo>
                      <a:cubicBezTo>
                        <a:pt x="205741" y="6414013"/>
                        <a:pt x="28409" y="6236808"/>
                        <a:pt x="28409" y="6016672"/>
                      </a:cubicBezTo>
                      <a:lnTo>
                        <a:pt x="28791" y="6016672"/>
                      </a:lnTo>
                      <a:close/>
                    </a:path>
                  </a:pathLst>
                </a:custGeom>
                <a:solidFill>
                  <a:srgbClr val="EAEAE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625" name="Google Shape;1625;p39"/>
                <p:cNvSpPr/>
                <p:nvPr/>
              </p:nvSpPr>
              <p:spPr>
                <a:xfrm>
                  <a:off x="1261898" y="294486"/>
                  <a:ext cx="8971056" cy="6387005"/>
                </a:xfrm>
                <a:custGeom>
                  <a:rect b="b" l="l" r="r" t="t"/>
                  <a:pathLst>
                    <a:path extrusionOk="0" h="6387005" w="8971056">
                      <a:moveTo>
                        <a:pt x="255" y="5989665"/>
                      </a:moveTo>
                      <a:cubicBezTo>
                        <a:pt x="255" y="6209801"/>
                        <a:pt x="177459" y="6387006"/>
                        <a:pt x="397595" y="6387006"/>
                      </a:cubicBezTo>
                      <a:lnTo>
                        <a:pt x="8714232" y="6387006"/>
                      </a:lnTo>
                      <a:cubicBezTo>
                        <a:pt x="8811433" y="6387006"/>
                        <a:pt x="8900990" y="6351972"/>
                        <a:pt x="8970292" y="6293881"/>
                      </a:cubicBezTo>
                      <a:cubicBezTo>
                        <a:pt x="8902392" y="6348023"/>
                        <a:pt x="8815637" y="6380381"/>
                        <a:pt x="8721875" y="6380381"/>
                      </a:cubicBezTo>
                      <a:lnTo>
                        <a:pt x="401035" y="6380254"/>
                      </a:lnTo>
                      <a:cubicBezTo>
                        <a:pt x="180899" y="6380254"/>
                        <a:pt x="3567" y="6203431"/>
                        <a:pt x="3567" y="5983677"/>
                      </a:cubicBezTo>
                      <a:lnTo>
                        <a:pt x="3567" y="403073"/>
                      </a:lnTo>
                      <a:cubicBezTo>
                        <a:pt x="3567" y="183319"/>
                        <a:pt x="180899" y="6497"/>
                        <a:pt x="401162" y="6497"/>
                      </a:cubicBezTo>
                      <a:lnTo>
                        <a:pt x="8722002" y="6497"/>
                      </a:lnTo>
                      <a:cubicBezTo>
                        <a:pt x="8816401" y="6497"/>
                        <a:pt x="8902519" y="38982"/>
                        <a:pt x="8971057" y="93507"/>
                      </a:cubicBezTo>
                      <a:cubicBezTo>
                        <a:pt x="8901755" y="35161"/>
                        <a:pt x="8812197" y="0"/>
                        <a:pt x="8714232" y="0"/>
                      </a:cubicBezTo>
                      <a:lnTo>
                        <a:pt x="397595" y="0"/>
                      </a:lnTo>
                      <a:cubicBezTo>
                        <a:pt x="177205" y="0"/>
                        <a:pt x="0" y="177205"/>
                        <a:pt x="0" y="397341"/>
                      </a:cubicBezTo>
                      <a:lnTo>
                        <a:pt x="0" y="5989665"/>
                      </a:lnTo>
                      <a:lnTo>
                        <a:pt x="255" y="5989665"/>
                      </a:lnTo>
                      <a:lnTo>
                        <a:pt x="255" y="5989665"/>
                      </a:ln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626" name="Google Shape;1626;p39"/>
                <p:cNvSpPr/>
                <p:nvPr/>
              </p:nvSpPr>
              <p:spPr>
                <a:xfrm>
                  <a:off x="1266484" y="294484"/>
                  <a:ext cx="9114629" cy="6380892"/>
                </a:xfrm>
                <a:custGeom>
                  <a:rect b="b" l="l" r="r" t="t"/>
                  <a:pathLst>
                    <a:path extrusionOk="0" h="6380892" w="9114629">
                      <a:moveTo>
                        <a:pt x="0" y="5984316"/>
                      </a:moveTo>
                      <a:cubicBezTo>
                        <a:pt x="0" y="6204070"/>
                        <a:pt x="177332" y="6380892"/>
                        <a:pt x="397468" y="6380892"/>
                      </a:cubicBezTo>
                      <a:lnTo>
                        <a:pt x="8717289" y="6380892"/>
                      </a:lnTo>
                      <a:cubicBezTo>
                        <a:pt x="8937679" y="6380892"/>
                        <a:pt x="9114629" y="6204070"/>
                        <a:pt x="9114629" y="5984316"/>
                      </a:cubicBezTo>
                      <a:lnTo>
                        <a:pt x="9114629" y="396578"/>
                      </a:lnTo>
                      <a:cubicBezTo>
                        <a:pt x="9114629" y="176824"/>
                        <a:pt x="8937679" y="2"/>
                        <a:pt x="8717289" y="2"/>
                      </a:cubicBezTo>
                      <a:lnTo>
                        <a:pt x="397468" y="2"/>
                      </a:lnTo>
                      <a:cubicBezTo>
                        <a:pt x="177459" y="-635"/>
                        <a:pt x="127" y="163575"/>
                        <a:pt x="127" y="383202"/>
                      </a:cubicBezTo>
                      <a:lnTo>
                        <a:pt x="127" y="5983679"/>
                      </a:lnTo>
                      <a:lnTo>
                        <a:pt x="0" y="5984316"/>
                      </a:lnTo>
                      <a:lnTo>
                        <a:pt x="0" y="5984316"/>
                      </a:lnTo>
                      <a:close/>
                      <a:moveTo>
                        <a:pt x="8663" y="5979475"/>
                      </a:moveTo>
                      <a:lnTo>
                        <a:pt x="8663" y="389826"/>
                      </a:lnTo>
                      <a:cubicBezTo>
                        <a:pt x="8663" y="170582"/>
                        <a:pt x="185740" y="6626"/>
                        <a:pt x="405494" y="6626"/>
                      </a:cubicBezTo>
                      <a:lnTo>
                        <a:pt x="8712066" y="6626"/>
                      </a:lnTo>
                      <a:cubicBezTo>
                        <a:pt x="8931692" y="6626"/>
                        <a:pt x="9108770" y="183066"/>
                        <a:pt x="9108770" y="402311"/>
                      </a:cubicBezTo>
                      <a:lnTo>
                        <a:pt x="9108770" y="5979348"/>
                      </a:lnTo>
                      <a:cubicBezTo>
                        <a:pt x="9108770" y="6198592"/>
                        <a:pt x="8931820" y="6375032"/>
                        <a:pt x="8712066" y="6375032"/>
                      </a:cubicBezTo>
                      <a:lnTo>
                        <a:pt x="405494" y="6375032"/>
                      </a:lnTo>
                      <a:cubicBezTo>
                        <a:pt x="185995" y="6375032"/>
                        <a:pt x="8918" y="6198465"/>
                        <a:pt x="8918" y="5979348"/>
                      </a:cubicBezTo>
                      <a:lnTo>
                        <a:pt x="8663" y="5979475"/>
                      </a:lnTo>
                      <a:close/>
                    </a:path>
                  </a:pathLst>
                </a:custGeom>
                <a:solidFill>
                  <a:srgbClr val="A6A7A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627" name="Google Shape;1627;p39"/>
                <p:cNvSpPr/>
                <p:nvPr/>
              </p:nvSpPr>
              <p:spPr>
                <a:xfrm>
                  <a:off x="1217565" y="6135737"/>
                  <a:ext cx="434157" cy="588685"/>
                </a:xfrm>
                <a:custGeom>
                  <a:rect b="b" l="l" r="r" t="t"/>
                  <a:pathLst>
                    <a:path extrusionOk="0" h="588685" w="434157">
                      <a:moveTo>
                        <a:pt x="127" y="169561"/>
                      </a:moveTo>
                      <a:cubicBezTo>
                        <a:pt x="127" y="401799"/>
                        <a:pt x="187269" y="588686"/>
                        <a:pt x="419889" y="588686"/>
                      </a:cubicBezTo>
                      <a:lnTo>
                        <a:pt x="434157" y="574163"/>
                      </a:lnTo>
                      <a:cubicBezTo>
                        <a:pt x="202556" y="574163"/>
                        <a:pt x="16052" y="388041"/>
                        <a:pt x="16052" y="156949"/>
                      </a:cubicBezTo>
                      <a:lnTo>
                        <a:pt x="16052" y="0"/>
                      </a:lnTo>
                      <a:lnTo>
                        <a:pt x="0" y="0"/>
                      </a:lnTo>
                      <a:lnTo>
                        <a:pt x="127" y="169561"/>
                      </a:lnTo>
                      <a:lnTo>
                        <a:pt x="127" y="169561"/>
                      </a:lnTo>
                      <a:lnTo>
                        <a:pt x="127" y="169561"/>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628" name="Google Shape;1628;p39"/>
                <p:cNvSpPr/>
                <p:nvPr/>
              </p:nvSpPr>
              <p:spPr>
                <a:xfrm>
                  <a:off x="1217565" y="251681"/>
                  <a:ext cx="843855" cy="3364719"/>
                </a:xfrm>
                <a:custGeom>
                  <a:rect b="b" l="l" r="r" t="t"/>
                  <a:pathLst>
                    <a:path extrusionOk="0" h="3364719" w="843855">
                      <a:moveTo>
                        <a:pt x="16052" y="432374"/>
                      </a:moveTo>
                      <a:cubicBezTo>
                        <a:pt x="16052" y="201027"/>
                        <a:pt x="202301" y="14778"/>
                        <a:pt x="433648" y="14778"/>
                      </a:cubicBezTo>
                      <a:lnTo>
                        <a:pt x="843855" y="14778"/>
                      </a:lnTo>
                      <a:lnTo>
                        <a:pt x="843855" y="0"/>
                      </a:lnTo>
                      <a:lnTo>
                        <a:pt x="419380" y="0"/>
                      </a:lnTo>
                      <a:cubicBezTo>
                        <a:pt x="187014" y="0"/>
                        <a:pt x="0" y="187269"/>
                        <a:pt x="0" y="419762"/>
                      </a:cubicBezTo>
                      <a:lnTo>
                        <a:pt x="0" y="3364720"/>
                      </a:lnTo>
                      <a:lnTo>
                        <a:pt x="16052" y="3364720"/>
                      </a:lnTo>
                      <a:lnTo>
                        <a:pt x="16052" y="432374"/>
                      </a:lnTo>
                      <a:lnTo>
                        <a:pt x="16052" y="432374"/>
                      </a:lnTo>
                      <a:lnTo>
                        <a:pt x="16052" y="432374"/>
                      </a:lnTo>
                      <a:close/>
                    </a:path>
                  </a:pathLst>
                </a:custGeom>
                <a:solidFill>
                  <a:srgbClr val="5D5E6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629" name="Google Shape;1629;p39"/>
                <p:cNvSpPr/>
                <p:nvPr/>
              </p:nvSpPr>
              <p:spPr>
                <a:xfrm>
                  <a:off x="9999061" y="251681"/>
                  <a:ext cx="438743" cy="432628"/>
                </a:xfrm>
                <a:custGeom>
                  <a:rect b="b" l="l" r="r" t="t"/>
                  <a:pathLst>
                    <a:path extrusionOk="0" h="432628" w="438743">
                      <a:moveTo>
                        <a:pt x="0" y="14650"/>
                      </a:moveTo>
                      <a:cubicBezTo>
                        <a:pt x="231601" y="14650"/>
                        <a:pt x="417723" y="201027"/>
                        <a:pt x="417723" y="432629"/>
                      </a:cubicBezTo>
                      <a:lnTo>
                        <a:pt x="438744" y="419889"/>
                      </a:lnTo>
                      <a:cubicBezTo>
                        <a:pt x="438744" y="187269"/>
                        <a:pt x="251857" y="0"/>
                        <a:pt x="19618" y="0"/>
                      </a:cubicBezTo>
                      <a:lnTo>
                        <a:pt x="0" y="14650"/>
                      </a:lnTo>
                      <a:lnTo>
                        <a:pt x="0" y="14650"/>
                      </a:lnTo>
                      <a:lnTo>
                        <a:pt x="0" y="14650"/>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630" name="Google Shape;1630;p39"/>
                <p:cNvSpPr/>
                <p:nvPr/>
              </p:nvSpPr>
              <p:spPr>
                <a:xfrm>
                  <a:off x="10000589" y="6291667"/>
                  <a:ext cx="438743" cy="432628"/>
                </a:xfrm>
                <a:custGeom>
                  <a:rect b="b" l="l" r="r" t="t"/>
                  <a:pathLst>
                    <a:path extrusionOk="0" h="432628" w="438743">
                      <a:moveTo>
                        <a:pt x="18854" y="432629"/>
                      </a:moveTo>
                      <a:cubicBezTo>
                        <a:pt x="251221" y="432629"/>
                        <a:pt x="438744" y="245360"/>
                        <a:pt x="438744" y="12612"/>
                      </a:cubicBezTo>
                      <a:lnTo>
                        <a:pt x="417087" y="0"/>
                      </a:lnTo>
                      <a:cubicBezTo>
                        <a:pt x="417087" y="231601"/>
                        <a:pt x="230965" y="418106"/>
                        <a:pt x="0" y="418106"/>
                      </a:cubicBezTo>
                      <a:lnTo>
                        <a:pt x="18854" y="432629"/>
                      </a:lnTo>
                      <a:lnTo>
                        <a:pt x="18854" y="432629"/>
                      </a:lnTo>
                      <a:lnTo>
                        <a:pt x="18854" y="432629"/>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631" name="Google Shape;1631;p39"/>
                <p:cNvSpPr/>
                <p:nvPr/>
              </p:nvSpPr>
              <p:spPr>
                <a:xfrm>
                  <a:off x="1194635" y="927377"/>
                  <a:ext cx="19873" cy="337847"/>
                </a:xfrm>
                <a:custGeom>
                  <a:rect b="b" l="l" r="r" t="t"/>
                  <a:pathLst>
                    <a:path extrusionOk="0" h="337847" w="19873">
                      <a:moveTo>
                        <a:pt x="0" y="328930"/>
                      </a:moveTo>
                      <a:lnTo>
                        <a:pt x="0" y="8918"/>
                      </a:lnTo>
                      <a:cubicBezTo>
                        <a:pt x="0" y="3949"/>
                        <a:pt x="4331" y="0"/>
                        <a:pt x="9555" y="0"/>
                      </a:cubicBezTo>
                      <a:lnTo>
                        <a:pt x="19873" y="0"/>
                      </a:lnTo>
                      <a:lnTo>
                        <a:pt x="19873" y="337848"/>
                      </a:lnTo>
                      <a:lnTo>
                        <a:pt x="9555" y="337848"/>
                      </a:lnTo>
                      <a:cubicBezTo>
                        <a:pt x="4331" y="337848"/>
                        <a:pt x="0" y="333899"/>
                        <a:pt x="0" y="328930"/>
                      </a:cubicBezTo>
                      <a:lnTo>
                        <a:pt x="0" y="328930"/>
                      </a:lnTo>
                      <a:close/>
                    </a:path>
                  </a:pathLst>
                </a:custGeom>
                <a:solidFill>
                  <a:srgbClr val="14141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632" name="Google Shape;1632;p39"/>
                <p:cNvSpPr/>
                <p:nvPr/>
              </p:nvSpPr>
              <p:spPr>
                <a:xfrm>
                  <a:off x="1200749" y="925848"/>
                  <a:ext cx="13758" cy="339376"/>
                </a:xfrm>
                <a:custGeom>
                  <a:rect b="b" l="l" r="r" t="t"/>
                  <a:pathLst>
                    <a:path extrusionOk="0" h="339376" w="13758">
                      <a:moveTo>
                        <a:pt x="13759" y="339376"/>
                      </a:moveTo>
                      <a:lnTo>
                        <a:pt x="3057" y="339376"/>
                      </a:lnTo>
                      <a:cubicBezTo>
                        <a:pt x="1911" y="339376"/>
                        <a:pt x="1019" y="338994"/>
                        <a:pt x="0" y="338740"/>
                      </a:cubicBezTo>
                      <a:cubicBezTo>
                        <a:pt x="3949" y="337593"/>
                        <a:pt x="6879" y="334408"/>
                        <a:pt x="6879" y="330332"/>
                      </a:cubicBezTo>
                      <a:lnTo>
                        <a:pt x="6879" y="8918"/>
                      </a:lnTo>
                      <a:cubicBezTo>
                        <a:pt x="6879" y="4968"/>
                        <a:pt x="3949" y="1529"/>
                        <a:pt x="0" y="382"/>
                      </a:cubicBezTo>
                      <a:cubicBezTo>
                        <a:pt x="1019" y="127"/>
                        <a:pt x="1911" y="0"/>
                        <a:pt x="3057" y="0"/>
                      </a:cubicBezTo>
                      <a:lnTo>
                        <a:pt x="13759" y="0"/>
                      </a:lnTo>
                      <a:lnTo>
                        <a:pt x="13759" y="339376"/>
                      </a:lnTo>
                      <a:lnTo>
                        <a:pt x="13759" y="339376"/>
                      </a:lnTo>
                      <a:lnTo>
                        <a:pt x="13759" y="339376"/>
                      </a:lnTo>
                      <a:close/>
                    </a:path>
                  </a:pathLst>
                </a:custGeom>
                <a:solidFill>
                  <a:srgbClr val="40404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sp>
          <p:nvSpPr>
            <p:cNvPr id="1633" name="Google Shape;1633;p39"/>
            <p:cNvSpPr/>
            <p:nvPr/>
          </p:nvSpPr>
          <p:spPr>
            <a:xfrm>
              <a:off x="2893720" y="349978"/>
              <a:ext cx="5332800" cy="4001100"/>
            </a:xfrm>
            <a:prstGeom prst="rect">
              <a:avLst/>
            </a:prstGeom>
            <a:solidFill>
              <a:srgbClr val="000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634" name="Google Shape;1634;p39"/>
            <p:cNvSpPr/>
            <p:nvPr/>
          </p:nvSpPr>
          <p:spPr>
            <a:xfrm rot="5829469">
              <a:off x="2617236" y="2327108"/>
              <a:ext cx="65007" cy="65007"/>
            </a:xfrm>
            <a:prstGeom prst="ellipse">
              <a:avLst/>
            </a:prstGeom>
            <a:gradFill>
              <a:gsLst>
                <a:gs pos="0">
                  <a:srgbClr val="424242"/>
                </a:gs>
                <a:gs pos="100000">
                  <a:srgbClr val="010101"/>
                </a:gs>
              </a:gsLst>
              <a:lin ang="5400012"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1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638" name="Shape 1638"/>
        <p:cNvGrpSpPr/>
        <p:nvPr/>
      </p:nvGrpSpPr>
      <p:grpSpPr>
        <a:xfrm>
          <a:off x="0" y="0"/>
          <a:ext cx="0" cy="0"/>
          <a:chOff x="0" y="0"/>
          <a:chExt cx="0" cy="0"/>
        </a:xfrm>
      </p:grpSpPr>
      <p:grpSp>
        <p:nvGrpSpPr>
          <p:cNvPr id="1639" name="Google Shape;1639;p40"/>
          <p:cNvGrpSpPr/>
          <p:nvPr/>
        </p:nvGrpSpPr>
        <p:grpSpPr>
          <a:xfrm>
            <a:off x="2217215" y="576174"/>
            <a:ext cx="2721600" cy="5544000"/>
            <a:chOff x="1020040" y="533174"/>
            <a:chExt cx="2721600" cy="5544000"/>
          </a:xfrm>
        </p:grpSpPr>
        <p:sp>
          <p:nvSpPr>
            <p:cNvPr id="1640" name="Google Shape;1640;p40"/>
            <p:cNvSpPr/>
            <p:nvPr/>
          </p:nvSpPr>
          <p:spPr>
            <a:xfrm rot="5322">
              <a:off x="1024388" y="535271"/>
              <a:ext cx="2712903" cy="5539807"/>
            </a:xfrm>
            <a:prstGeom prst="roundRect">
              <a:avLst>
                <a:gd fmla="val 13728" name="adj"/>
              </a:avLst>
            </a:prstGeom>
            <a:solidFill>
              <a:srgbClr val="262626"/>
            </a:solidFill>
            <a:ln cap="flat" cmpd="sng" w="38100">
              <a:solidFill>
                <a:srgbClr val="434343"/>
              </a:solidFill>
              <a:prstDash val="solid"/>
              <a:round/>
              <a:headEnd len="sm" w="sm" type="none"/>
              <a:tailEnd len="sm" w="sm" type="none"/>
            </a:ln>
            <a:effectLst>
              <a:outerShdw blurRad="177800" rotWithShape="0" algn="tl" dir="2700000" dist="1143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641" name="Google Shape;1641;p40"/>
            <p:cNvSpPr/>
            <p:nvPr/>
          </p:nvSpPr>
          <p:spPr>
            <a:xfrm rot="5339">
              <a:off x="1117826" y="634766"/>
              <a:ext cx="2511303" cy="5315706"/>
            </a:xfrm>
            <a:prstGeom prst="roundRect">
              <a:avLst>
                <a:gd fmla="val 11202" name="adj"/>
              </a:avLst>
            </a:prstGeom>
            <a:solidFill>
              <a:srgbClr val="000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642" name="Google Shape;1642;p40"/>
            <p:cNvSpPr/>
            <p:nvPr/>
          </p:nvSpPr>
          <p:spPr>
            <a:xfrm rot="-10793156">
              <a:off x="1702602" y="592275"/>
              <a:ext cx="1356303" cy="243601"/>
            </a:xfrm>
            <a:prstGeom prst="round2SameRect">
              <a:avLst>
                <a:gd fmla="val 50000" name="adj1"/>
                <a:gd fmla="val 0" name="adj2"/>
              </a:avLst>
            </a:prstGeom>
            <a:solidFill>
              <a:srgbClr val="252525"/>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643" name="Google Shape;1643;p40"/>
            <p:cNvSpPr/>
            <p:nvPr/>
          </p:nvSpPr>
          <p:spPr>
            <a:xfrm>
              <a:off x="1848856" y="5858818"/>
              <a:ext cx="1063200" cy="37800"/>
            </a:xfrm>
            <a:prstGeom prst="roundRect">
              <a:avLst>
                <a:gd fmla="val 50000" name="adj"/>
              </a:avLst>
            </a:prstGeom>
            <a:solidFill>
              <a:srgbClr val="3A3838"/>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644" name="Google Shape;1644;p40"/>
            <p:cNvSpPr/>
            <p:nvPr/>
          </p:nvSpPr>
          <p:spPr>
            <a:xfrm rot="5827501">
              <a:off x="2668055" y="715407"/>
              <a:ext cx="62886" cy="62886"/>
            </a:xfrm>
            <a:prstGeom prst="ellipse">
              <a:avLst/>
            </a:prstGeom>
            <a:gradFill>
              <a:gsLst>
                <a:gs pos="0">
                  <a:srgbClr val="424242"/>
                </a:gs>
                <a:gs pos="100000">
                  <a:srgbClr val="010101"/>
                </a:gs>
              </a:gsLst>
              <a:lin ang="5400012"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645" name="Google Shape;1645;p40"/>
            <p:cNvSpPr/>
            <p:nvPr/>
          </p:nvSpPr>
          <p:spPr>
            <a:xfrm>
              <a:off x="2176639" y="720996"/>
              <a:ext cx="408300" cy="37800"/>
            </a:xfrm>
            <a:prstGeom prst="roundRect">
              <a:avLst>
                <a:gd fmla="val 50000" name="adj"/>
              </a:avLst>
            </a:prstGeom>
            <a:gradFill>
              <a:gsLst>
                <a:gs pos="0">
                  <a:srgbClr val="424242"/>
                </a:gs>
                <a:gs pos="100000">
                  <a:srgbClr val="010101"/>
                </a:gs>
              </a:gsLst>
              <a:lin ang="2700006"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646" name="Google Shape;1646;p40"/>
          <p:cNvSpPr txBox="1"/>
          <p:nvPr>
            <p:ph type="title"/>
          </p:nvPr>
        </p:nvSpPr>
        <p:spPr>
          <a:xfrm>
            <a:off x="5491975" y="1597700"/>
            <a:ext cx="5300100" cy="1650000"/>
          </a:xfrm>
          <a:prstGeom prst="rect">
            <a:avLst/>
          </a:prstGeom>
          <a:noFill/>
          <a:ln>
            <a:noFill/>
          </a:ln>
        </p:spPr>
        <p:txBody>
          <a:bodyPr anchorCtr="0" anchor="t" bIns="121900" lIns="121900" spcFirstLastPara="1" rIns="121900" wrap="square" tIns="121900">
            <a:noAutofit/>
          </a:bodyPr>
          <a:lstStyle/>
          <a:p>
            <a:pPr indent="0" lvl="0" marL="0" rtl="0" algn="l">
              <a:lnSpc>
                <a:spcPct val="100000"/>
              </a:lnSpc>
              <a:spcBef>
                <a:spcPts val="0"/>
              </a:spcBef>
              <a:spcAft>
                <a:spcPts val="0"/>
              </a:spcAft>
              <a:buSzPts val="4000"/>
              <a:buNone/>
            </a:pPr>
            <a:r>
              <a:rPr lang="en"/>
              <a:t>Presenting a website or an app?</a:t>
            </a:r>
            <a:endParaRPr/>
          </a:p>
        </p:txBody>
      </p:sp>
      <p:sp>
        <p:nvSpPr>
          <p:cNvPr id="1647" name="Google Shape;1647;p40"/>
          <p:cNvSpPr txBox="1"/>
          <p:nvPr>
            <p:ph idx="1" type="body"/>
          </p:nvPr>
        </p:nvSpPr>
        <p:spPr>
          <a:xfrm>
            <a:off x="5491975" y="3400025"/>
            <a:ext cx="5300100" cy="19845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1900"/>
              <a:buNone/>
            </a:pPr>
            <a:r>
              <a:rPr lang="en"/>
              <a:t>If you are presenting a website, an internet product or an app, you can place a screenshot of it here.</a:t>
            </a:r>
            <a:endParaRPr/>
          </a:p>
        </p:txBody>
      </p:sp>
    </p:spTree>
  </p:cSld>
  <p:clrMapOvr>
    <a:masterClrMapping/>
  </p:clrMapOvr>
</p:sld>
</file>

<file path=ppt/slides/slide1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651" name="Shape 1651"/>
        <p:cNvGrpSpPr/>
        <p:nvPr/>
      </p:nvGrpSpPr>
      <p:grpSpPr>
        <a:xfrm>
          <a:off x="0" y="0"/>
          <a:ext cx="0" cy="0"/>
          <a:chOff x="0" y="0"/>
          <a:chExt cx="0" cy="0"/>
        </a:xfrm>
      </p:grpSpPr>
      <p:sp>
        <p:nvSpPr>
          <p:cNvPr id="1652" name="Google Shape;1652;p41"/>
          <p:cNvSpPr txBox="1"/>
          <p:nvPr>
            <p:ph type="title"/>
          </p:nvPr>
        </p:nvSpPr>
        <p:spPr>
          <a:xfrm>
            <a:off x="3186600" y="1719925"/>
            <a:ext cx="6123600" cy="2425200"/>
          </a:xfrm>
          <a:prstGeom prst="rect">
            <a:avLst/>
          </a:prstGeom>
          <a:noFill/>
          <a:ln>
            <a:noFill/>
          </a:ln>
        </p:spPr>
        <p:txBody>
          <a:bodyPr anchorCtr="0" anchor="t" bIns="121900" lIns="121900" spcFirstLastPara="1" rIns="121900" wrap="square" tIns="121900">
            <a:noAutofit/>
          </a:bodyPr>
          <a:lstStyle/>
          <a:p>
            <a:pPr indent="0" lvl="0" marL="0" rtl="0" algn="ctr">
              <a:lnSpc>
                <a:spcPct val="100000"/>
              </a:lnSpc>
              <a:spcBef>
                <a:spcPts val="0"/>
              </a:spcBef>
              <a:spcAft>
                <a:spcPts val="0"/>
              </a:spcAft>
              <a:buSzPts val="7000"/>
              <a:buNone/>
            </a:pPr>
            <a:r>
              <a:rPr lang="en" sz="9000">
                <a:solidFill>
                  <a:schemeClr val="accent1"/>
                </a:solidFill>
              </a:rPr>
              <a:t>Thank you!</a:t>
            </a:r>
            <a:endParaRPr sz="9000">
              <a:solidFill>
                <a:schemeClr val="accent1"/>
              </a:solidFill>
            </a:endParaRPr>
          </a:p>
        </p:txBody>
      </p:sp>
      <p:sp>
        <p:nvSpPr>
          <p:cNvPr id="1653" name="Google Shape;1653;p41"/>
          <p:cNvSpPr txBox="1"/>
          <p:nvPr>
            <p:ph idx="2" type="body"/>
          </p:nvPr>
        </p:nvSpPr>
        <p:spPr>
          <a:xfrm>
            <a:off x="2731380" y="4114225"/>
            <a:ext cx="6729300" cy="1341600"/>
          </a:xfrm>
          <a:prstGeom prst="rect">
            <a:avLst/>
          </a:prstGeom>
          <a:noFill/>
          <a:ln>
            <a:noFill/>
          </a:ln>
        </p:spPr>
        <p:txBody>
          <a:bodyPr anchorCtr="0" anchor="t" bIns="121900" lIns="121900" spcFirstLastPara="1" rIns="121900" wrap="square" tIns="121900">
            <a:noAutofit/>
          </a:bodyPr>
          <a:lstStyle/>
          <a:p>
            <a:pPr indent="0" lvl="0" marL="0" rtl="0" algn="ctr">
              <a:lnSpc>
                <a:spcPct val="100000"/>
              </a:lnSpc>
              <a:spcBef>
                <a:spcPts val="0"/>
              </a:spcBef>
              <a:spcAft>
                <a:spcPts val="0"/>
              </a:spcAft>
              <a:buSzPts val="1900"/>
              <a:buNone/>
            </a:pPr>
            <a:r>
              <a:rPr lang="en"/>
              <a:t>hello@mail.com</a:t>
            </a:r>
            <a:endParaRPr/>
          </a:p>
          <a:p>
            <a:pPr indent="0" lvl="0" marL="0" rtl="0" algn="ctr">
              <a:lnSpc>
                <a:spcPct val="100000"/>
              </a:lnSpc>
              <a:spcBef>
                <a:spcPts val="0"/>
              </a:spcBef>
              <a:spcAft>
                <a:spcPts val="0"/>
              </a:spcAft>
              <a:buSzPts val="1900"/>
              <a:buNone/>
            </a:pPr>
            <a:r>
              <a:rPr lang="en"/>
              <a:t>555-111-222</a:t>
            </a:r>
            <a:endParaRPr/>
          </a:p>
          <a:p>
            <a:pPr indent="0" lvl="0" marL="0" rtl="0" algn="ctr">
              <a:lnSpc>
                <a:spcPct val="100000"/>
              </a:lnSpc>
              <a:spcBef>
                <a:spcPts val="0"/>
              </a:spcBef>
              <a:spcAft>
                <a:spcPts val="0"/>
              </a:spcAft>
              <a:buSzPts val="1900"/>
              <a:buNone/>
            </a:pPr>
            <a:r>
              <a:rPr lang="en"/>
              <a:t>mydomain.com</a:t>
            </a:r>
            <a:endParaRPr/>
          </a:p>
          <a:p>
            <a:pPr indent="0" lvl="0" marL="0" rtl="0" algn="ctr">
              <a:lnSpc>
                <a:spcPct val="100000"/>
              </a:lnSpc>
              <a:spcBef>
                <a:spcPts val="0"/>
              </a:spcBef>
              <a:spcAft>
                <a:spcPts val="0"/>
              </a:spcAft>
              <a:buSzPts val="1900"/>
              <a:buNone/>
            </a:pPr>
            <a:r>
              <a:t/>
            </a:r>
            <a:endParaRPr/>
          </a:p>
        </p:txBody>
      </p:sp>
      <p:sp>
        <p:nvSpPr>
          <p:cNvPr id="1654" name="Google Shape;1654;p41"/>
          <p:cNvSpPr txBox="1"/>
          <p:nvPr>
            <p:ph idx="1" type="subTitle"/>
          </p:nvPr>
        </p:nvSpPr>
        <p:spPr>
          <a:xfrm>
            <a:off x="2731320" y="3554225"/>
            <a:ext cx="6729300" cy="717900"/>
          </a:xfrm>
          <a:prstGeom prst="rect">
            <a:avLst/>
          </a:prstGeom>
          <a:noFill/>
          <a:ln>
            <a:noFill/>
          </a:ln>
        </p:spPr>
        <p:txBody>
          <a:bodyPr anchorCtr="0" anchor="t" bIns="121900" lIns="121900" spcFirstLastPara="1" rIns="121900" wrap="square" tIns="121900">
            <a:noAutofit/>
          </a:bodyPr>
          <a:lstStyle/>
          <a:p>
            <a:pPr indent="0" lvl="0" marL="0" rtl="0" algn="ctr">
              <a:lnSpc>
                <a:spcPct val="115000"/>
              </a:lnSpc>
              <a:spcBef>
                <a:spcPts val="0"/>
              </a:spcBef>
              <a:spcAft>
                <a:spcPts val="2100"/>
              </a:spcAft>
              <a:buSzPts val="2100"/>
              <a:buNone/>
            </a:pPr>
            <a:r>
              <a:rPr lang="en">
                <a:solidFill>
                  <a:schemeClr val="accent3"/>
                </a:solidFill>
              </a:rPr>
              <a:t>Do you have any questions?</a:t>
            </a:r>
            <a:endParaRPr>
              <a:solidFill>
                <a:schemeClr val="accent3"/>
              </a:solidFill>
            </a:endParaRPr>
          </a:p>
        </p:txBody>
      </p:sp>
      <p:sp>
        <p:nvSpPr>
          <p:cNvPr id="1655" name="Google Shape;1655;p41"/>
          <p:cNvSpPr/>
          <p:nvPr/>
        </p:nvSpPr>
        <p:spPr>
          <a:xfrm>
            <a:off x="5989952" y="5292453"/>
            <a:ext cx="181070" cy="392601"/>
          </a:xfrm>
          <a:custGeom>
            <a:rect b="b" l="l" r="r" t="t"/>
            <a:pathLst>
              <a:path extrusionOk="0" h="17146" w="7907">
                <a:moveTo>
                  <a:pt x="5538" y="0"/>
                </a:moveTo>
                <a:cubicBezTo>
                  <a:pt x="2969" y="0"/>
                  <a:pt x="1802" y="1134"/>
                  <a:pt x="1802" y="3303"/>
                </a:cubicBezTo>
                <a:lnTo>
                  <a:pt x="1802" y="5604"/>
                </a:lnTo>
                <a:lnTo>
                  <a:pt x="0" y="5604"/>
                </a:lnTo>
                <a:lnTo>
                  <a:pt x="0" y="8540"/>
                </a:lnTo>
                <a:lnTo>
                  <a:pt x="1802" y="8540"/>
                </a:lnTo>
                <a:lnTo>
                  <a:pt x="1802" y="17146"/>
                </a:lnTo>
                <a:lnTo>
                  <a:pt x="5238" y="17146"/>
                </a:lnTo>
                <a:lnTo>
                  <a:pt x="5238" y="8473"/>
                </a:lnTo>
                <a:lnTo>
                  <a:pt x="7673" y="8473"/>
                </a:lnTo>
                <a:lnTo>
                  <a:pt x="7906" y="5604"/>
                </a:lnTo>
                <a:lnTo>
                  <a:pt x="5238" y="5604"/>
                </a:lnTo>
                <a:lnTo>
                  <a:pt x="5238" y="3936"/>
                </a:lnTo>
                <a:cubicBezTo>
                  <a:pt x="5238" y="3269"/>
                  <a:pt x="5404" y="3002"/>
                  <a:pt x="6038" y="3002"/>
                </a:cubicBezTo>
                <a:lnTo>
                  <a:pt x="7906" y="3002"/>
                </a:lnTo>
                <a:lnTo>
                  <a:pt x="7906" y="0"/>
                </a:lnTo>
                <a:close/>
              </a:path>
            </a:pathLst>
          </a:custGeom>
          <a:solidFill>
            <a:schemeClr val="accent2"/>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656" name="Google Shape;1656;p41"/>
          <p:cNvGrpSpPr/>
          <p:nvPr/>
        </p:nvGrpSpPr>
        <p:grpSpPr>
          <a:xfrm>
            <a:off x="6523046" y="5282807"/>
            <a:ext cx="411848" cy="411918"/>
            <a:chOff x="5162200" y="4097750"/>
            <a:chExt cx="338385" cy="338414"/>
          </a:xfrm>
        </p:grpSpPr>
        <p:sp>
          <p:nvSpPr>
            <p:cNvPr id="1657" name="Google Shape;1657;p41"/>
            <p:cNvSpPr/>
            <p:nvPr/>
          </p:nvSpPr>
          <p:spPr>
            <a:xfrm>
              <a:off x="5162200" y="4097750"/>
              <a:ext cx="338385" cy="338414"/>
            </a:xfrm>
            <a:custGeom>
              <a:rect b="b" l="l" r="r" t="t"/>
              <a:pathLst>
                <a:path extrusionOk="0" h="11843" w="11842">
                  <a:moveTo>
                    <a:pt x="5938" y="1068"/>
                  </a:moveTo>
                  <a:cubicBezTo>
                    <a:pt x="7505" y="1068"/>
                    <a:pt x="7706" y="1068"/>
                    <a:pt x="8339" y="1101"/>
                  </a:cubicBezTo>
                  <a:cubicBezTo>
                    <a:pt x="8906" y="1135"/>
                    <a:pt x="9207" y="1201"/>
                    <a:pt x="9440" y="1301"/>
                  </a:cubicBezTo>
                  <a:cubicBezTo>
                    <a:pt x="9707" y="1401"/>
                    <a:pt x="9907" y="1535"/>
                    <a:pt x="10107" y="1735"/>
                  </a:cubicBezTo>
                  <a:cubicBezTo>
                    <a:pt x="10307" y="1935"/>
                    <a:pt x="10441" y="2135"/>
                    <a:pt x="10541" y="2435"/>
                  </a:cubicBezTo>
                  <a:cubicBezTo>
                    <a:pt x="10641" y="2636"/>
                    <a:pt x="10741" y="2936"/>
                    <a:pt x="10741" y="3536"/>
                  </a:cubicBezTo>
                  <a:cubicBezTo>
                    <a:pt x="10774" y="4137"/>
                    <a:pt x="10774" y="4337"/>
                    <a:pt x="10774" y="5905"/>
                  </a:cubicBezTo>
                  <a:cubicBezTo>
                    <a:pt x="10774" y="7506"/>
                    <a:pt x="10774" y="7706"/>
                    <a:pt x="10741" y="8306"/>
                  </a:cubicBezTo>
                  <a:cubicBezTo>
                    <a:pt x="10741" y="8907"/>
                    <a:pt x="10641" y="9207"/>
                    <a:pt x="10541" y="9407"/>
                  </a:cubicBezTo>
                  <a:cubicBezTo>
                    <a:pt x="10441" y="9707"/>
                    <a:pt x="10307" y="9907"/>
                    <a:pt x="10107" y="10108"/>
                  </a:cubicBezTo>
                  <a:cubicBezTo>
                    <a:pt x="9907" y="10308"/>
                    <a:pt x="9707" y="10441"/>
                    <a:pt x="9440" y="10541"/>
                  </a:cubicBezTo>
                  <a:cubicBezTo>
                    <a:pt x="9207" y="10608"/>
                    <a:pt x="8906" y="10708"/>
                    <a:pt x="8339" y="10741"/>
                  </a:cubicBezTo>
                  <a:cubicBezTo>
                    <a:pt x="7706" y="10775"/>
                    <a:pt x="7505" y="10775"/>
                    <a:pt x="5938" y="10775"/>
                  </a:cubicBezTo>
                  <a:cubicBezTo>
                    <a:pt x="4337" y="10775"/>
                    <a:pt x="4170" y="10775"/>
                    <a:pt x="3536" y="10741"/>
                  </a:cubicBezTo>
                  <a:cubicBezTo>
                    <a:pt x="2969" y="10708"/>
                    <a:pt x="2635" y="10608"/>
                    <a:pt x="2435" y="10541"/>
                  </a:cubicBezTo>
                  <a:cubicBezTo>
                    <a:pt x="2168" y="10441"/>
                    <a:pt x="1968" y="10308"/>
                    <a:pt x="1735" y="10108"/>
                  </a:cubicBezTo>
                  <a:cubicBezTo>
                    <a:pt x="1535" y="9874"/>
                    <a:pt x="1401" y="9674"/>
                    <a:pt x="1301" y="9407"/>
                  </a:cubicBezTo>
                  <a:cubicBezTo>
                    <a:pt x="1234" y="9207"/>
                    <a:pt x="1134" y="8907"/>
                    <a:pt x="1101" y="8306"/>
                  </a:cubicBezTo>
                  <a:cubicBezTo>
                    <a:pt x="1068" y="7706"/>
                    <a:pt x="1068" y="7506"/>
                    <a:pt x="1068" y="5905"/>
                  </a:cubicBezTo>
                  <a:cubicBezTo>
                    <a:pt x="1068" y="4337"/>
                    <a:pt x="1068" y="4137"/>
                    <a:pt x="1101" y="3536"/>
                  </a:cubicBezTo>
                  <a:cubicBezTo>
                    <a:pt x="1134" y="2936"/>
                    <a:pt x="1234" y="2636"/>
                    <a:pt x="1301" y="2435"/>
                  </a:cubicBezTo>
                  <a:cubicBezTo>
                    <a:pt x="1401" y="2135"/>
                    <a:pt x="1535" y="1935"/>
                    <a:pt x="1735" y="1735"/>
                  </a:cubicBezTo>
                  <a:cubicBezTo>
                    <a:pt x="1968" y="1535"/>
                    <a:pt x="2168" y="1401"/>
                    <a:pt x="2435" y="1301"/>
                  </a:cubicBezTo>
                  <a:cubicBezTo>
                    <a:pt x="2635" y="1235"/>
                    <a:pt x="2969" y="1135"/>
                    <a:pt x="3536" y="1101"/>
                  </a:cubicBezTo>
                  <a:cubicBezTo>
                    <a:pt x="4170" y="1068"/>
                    <a:pt x="4337" y="1068"/>
                    <a:pt x="5938" y="1068"/>
                  </a:cubicBezTo>
                  <a:close/>
                  <a:moveTo>
                    <a:pt x="5938" y="0"/>
                  </a:moveTo>
                  <a:cubicBezTo>
                    <a:pt x="4337" y="0"/>
                    <a:pt x="4103" y="0"/>
                    <a:pt x="3503" y="34"/>
                  </a:cubicBezTo>
                  <a:cubicBezTo>
                    <a:pt x="2869" y="67"/>
                    <a:pt x="2435" y="167"/>
                    <a:pt x="2035" y="301"/>
                  </a:cubicBezTo>
                  <a:cubicBezTo>
                    <a:pt x="1668" y="467"/>
                    <a:pt x="1334" y="668"/>
                    <a:pt x="1001" y="1001"/>
                  </a:cubicBezTo>
                  <a:cubicBezTo>
                    <a:pt x="667" y="1335"/>
                    <a:pt x="467" y="1635"/>
                    <a:pt x="300" y="2035"/>
                  </a:cubicBezTo>
                  <a:cubicBezTo>
                    <a:pt x="167" y="2402"/>
                    <a:pt x="67" y="2836"/>
                    <a:pt x="33" y="3470"/>
                  </a:cubicBezTo>
                  <a:cubicBezTo>
                    <a:pt x="0" y="4103"/>
                    <a:pt x="0" y="4303"/>
                    <a:pt x="0" y="5938"/>
                  </a:cubicBezTo>
                  <a:cubicBezTo>
                    <a:pt x="0" y="7539"/>
                    <a:pt x="0" y="7739"/>
                    <a:pt x="33" y="8373"/>
                  </a:cubicBezTo>
                  <a:cubicBezTo>
                    <a:pt x="67" y="9007"/>
                    <a:pt x="167" y="9440"/>
                    <a:pt x="300" y="9807"/>
                  </a:cubicBezTo>
                  <a:cubicBezTo>
                    <a:pt x="467" y="10208"/>
                    <a:pt x="667" y="10541"/>
                    <a:pt x="1001" y="10841"/>
                  </a:cubicBezTo>
                  <a:cubicBezTo>
                    <a:pt x="1334" y="11175"/>
                    <a:pt x="1668" y="11375"/>
                    <a:pt x="2035" y="11542"/>
                  </a:cubicBezTo>
                  <a:cubicBezTo>
                    <a:pt x="2435" y="11675"/>
                    <a:pt x="2869" y="11775"/>
                    <a:pt x="3503" y="11809"/>
                  </a:cubicBezTo>
                  <a:cubicBezTo>
                    <a:pt x="4103" y="11842"/>
                    <a:pt x="4337" y="11842"/>
                    <a:pt x="5938" y="11842"/>
                  </a:cubicBezTo>
                  <a:cubicBezTo>
                    <a:pt x="7539" y="11842"/>
                    <a:pt x="7739" y="11842"/>
                    <a:pt x="8373" y="11809"/>
                  </a:cubicBezTo>
                  <a:cubicBezTo>
                    <a:pt x="9007" y="11775"/>
                    <a:pt x="9440" y="11675"/>
                    <a:pt x="9807" y="11542"/>
                  </a:cubicBezTo>
                  <a:cubicBezTo>
                    <a:pt x="10207" y="11375"/>
                    <a:pt x="10541" y="11175"/>
                    <a:pt x="10875" y="10841"/>
                  </a:cubicBezTo>
                  <a:cubicBezTo>
                    <a:pt x="11208" y="10508"/>
                    <a:pt x="11408" y="10208"/>
                    <a:pt x="11542" y="9807"/>
                  </a:cubicBezTo>
                  <a:cubicBezTo>
                    <a:pt x="11708" y="9440"/>
                    <a:pt x="11775" y="9007"/>
                    <a:pt x="11809" y="8373"/>
                  </a:cubicBezTo>
                  <a:cubicBezTo>
                    <a:pt x="11842" y="7739"/>
                    <a:pt x="11842" y="7539"/>
                    <a:pt x="11842" y="5938"/>
                  </a:cubicBezTo>
                  <a:cubicBezTo>
                    <a:pt x="11842" y="4303"/>
                    <a:pt x="11842" y="4103"/>
                    <a:pt x="11809" y="3470"/>
                  </a:cubicBezTo>
                  <a:cubicBezTo>
                    <a:pt x="11809" y="2836"/>
                    <a:pt x="11708" y="2402"/>
                    <a:pt x="11542" y="2035"/>
                  </a:cubicBezTo>
                  <a:cubicBezTo>
                    <a:pt x="11408" y="1668"/>
                    <a:pt x="11175" y="1301"/>
                    <a:pt x="10875" y="1001"/>
                  </a:cubicBezTo>
                  <a:cubicBezTo>
                    <a:pt x="10541" y="668"/>
                    <a:pt x="10207" y="467"/>
                    <a:pt x="9807" y="301"/>
                  </a:cubicBezTo>
                  <a:cubicBezTo>
                    <a:pt x="9440" y="167"/>
                    <a:pt x="9007" y="67"/>
                    <a:pt x="8373" y="34"/>
                  </a:cubicBezTo>
                  <a:cubicBezTo>
                    <a:pt x="7739" y="0"/>
                    <a:pt x="7539" y="0"/>
                    <a:pt x="5938" y="0"/>
                  </a:cubicBezTo>
                  <a:close/>
                </a:path>
              </a:pathLst>
            </a:custGeom>
            <a:solidFill>
              <a:schemeClr val="accent2"/>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658" name="Google Shape;1658;p41"/>
            <p:cNvSpPr/>
            <p:nvPr/>
          </p:nvSpPr>
          <p:spPr>
            <a:xfrm>
              <a:off x="5245127" y="4179731"/>
              <a:ext cx="173507" cy="174450"/>
            </a:xfrm>
            <a:custGeom>
              <a:rect b="b" l="l" r="r" t="t"/>
              <a:pathLst>
                <a:path extrusionOk="0" h="6105" w="6072">
                  <a:moveTo>
                    <a:pt x="3036" y="1068"/>
                  </a:moveTo>
                  <a:cubicBezTo>
                    <a:pt x="4136" y="1068"/>
                    <a:pt x="5004" y="1968"/>
                    <a:pt x="5004" y="3036"/>
                  </a:cubicBezTo>
                  <a:cubicBezTo>
                    <a:pt x="5004" y="4136"/>
                    <a:pt x="4136" y="5037"/>
                    <a:pt x="3036" y="5037"/>
                  </a:cubicBezTo>
                  <a:cubicBezTo>
                    <a:pt x="1935" y="5037"/>
                    <a:pt x="1068" y="4136"/>
                    <a:pt x="1068" y="3036"/>
                  </a:cubicBezTo>
                  <a:cubicBezTo>
                    <a:pt x="1068" y="1968"/>
                    <a:pt x="1935" y="1068"/>
                    <a:pt x="3036" y="1068"/>
                  </a:cubicBezTo>
                  <a:close/>
                  <a:moveTo>
                    <a:pt x="3036" y="0"/>
                  </a:moveTo>
                  <a:cubicBezTo>
                    <a:pt x="1334" y="0"/>
                    <a:pt x="0" y="1368"/>
                    <a:pt x="0" y="3036"/>
                  </a:cubicBezTo>
                  <a:cubicBezTo>
                    <a:pt x="0" y="4737"/>
                    <a:pt x="1334" y="6104"/>
                    <a:pt x="3036" y="6104"/>
                  </a:cubicBezTo>
                  <a:cubicBezTo>
                    <a:pt x="4704" y="6104"/>
                    <a:pt x="6071" y="4737"/>
                    <a:pt x="6071" y="3036"/>
                  </a:cubicBezTo>
                  <a:cubicBezTo>
                    <a:pt x="6071" y="1368"/>
                    <a:pt x="4704" y="0"/>
                    <a:pt x="3036" y="0"/>
                  </a:cubicBezTo>
                  <a:close/>
                </a:path>
              </a:pathLst>
            </a:custGeom>
            <a:solidFill>
              <a:schemeClr val="accent2"/>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659" name="Google Shape;1659;p41"/>
            <p:cNvSpPr/>
            <p:nvPr/>
          </p:nvSpPr>
          <p:spPr>
            <a:xfrm>
              <a:off x="5401436" y="4155900"/>
              <a:ext cx="41034" cy="41005"/>
            </a:xfrm>
            <a:custGeom>
              <a:rect b="b" l="l" r="r" t="t"/>
              <a:pathLst>
                <a:path extrusionOk="0" h="1435" w="1436">
                  <a:moveTo>
                    <a:pt x="735" y="0"/>
                  </a:moveTo>
                  <a:cubicBezTo>
                    <a:pt x="334" y="0"/>
                    <a:pt x="1" y="334"/>
                    <a:pt x="1" y="734"/>
                  </a:cubicBezTo>
                  <a:cubicBezTo>
                    <a:pt x="1" y="1101"/>
                    <a:pt x="334" y="1435"/>
                    <a:pt x="735" y="1435"/>
                  </a:cubicBezTo>
                  <a:cubicBezTo>
                    <a:pt x="1135" y="1435"/>
                    <a:pt x="1435" y="1101"/>
                    <a:pt x="1435" y="734"/>
                  </a:cubicBezTo>
                  <a:cubicBezTo>
                    <a:pt x="1435" y="334"/>
                    <a:pt x="1102" y="0"/>
                    <a:pt x="735" y="0"/>
                  </a:cubicBezTo>
                  <a:close/>
                </a:path>
              </a:pathLst>
            </a:custGeom>
            <a:solidFill>
              <a:schemeClr val="accent2"/>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660" name="Google Shape;1660;p41"/>
          <p:cNvSpPr/>
          <p:nvPr/>
        </p:nvSpPr>
        <p:spPr>
          <a:xfrm>
            <a:off x="5257063" y="5333836"/>
            <a:ext cx="380848" cy="309834"/>
          </a:xfrm>
          <a:custGeom>
            <a:rect b="b" l="l" r="r" t="t"/>
            <a:pathLst>
              <a:path extrusionOk="0" h="13378" w="16446">
                <a:moveTo>
                  <a:pt x="11375" y="1"/>
                </a:moveTo>
                <a:cubicBezTo>
                  <a:pt x="9207" y="1"/>
                  <a:pt x="7606" y="2036"/>
                  <a:pt x="8106" y="4137"/>
                </a:cubicBezTo>
                <a:cubicBezTo>
                  <a:pt x="5304" y="4004"/>
                  <a:pt x="2802" y="2669"/>
                  <a:pt x="1135" y="635"/>
                </a:cubicBezTo>
                <a:lnTo>
                  <a:pt x="1135" y="635"/>
                </a:lnTo>
                <a:cubicBezTo>
                  <a:pt x="267" y="2136"/>
                  <a:pt x="701" y="4137"/>
                  <a:pt x="2202" y="5138"/>
                </a:cubicBezTo>
                <a:cubicBezTo>
                  <a:pt x="1635" y="5104"/>
                  <a:pt x="1135" y="4971"/>
                  <a:pt x="668" y="4704"/>
                </a:cubicBezTo>
                <a:lnTo>
                  <a:pt x="668" y="4704"/>
                </a:lnTo>
                <a:cubicBezTo>
                  <a:pt x="634" y="6272"/>
                  <a:pt x="1735" y="7740"/>
                  <a:pt x="3370" y="8040"/>
                </a:cubicBezTo>
                <a:cubicBezTo>
                  <a:pt x="3087" y="8121"/>
                  <a:pt x="2780" y="8165"/>
                  <a:pt x="2463" y="8165"/>
                </a:cubicBezTo>
                <a:cubicBezTo>
                  <a:pt x="2256" y="8165"/>
                  <a:pt x="2046" y="8146"/>
                  <a:pt x="1835" y="8107"/>
                </a:cubicBezTo>
                <a:lnTo>
                  <a:pt x="1835" y="8107"/>
                </a:lnTo>
                <a:cubicBezTo>
                  <a:pt x="2269" y="9441"/>
                  <a:pt x="3503" y="10408"/>
                  <a:pt x="5004" y="10442"/>
                </a:cubicBezTo>
                <a:cubicBezTo>
                  <a:pt x="3785" y="11406"/>
                  <a:pt x="2325" y="11888"/>
                  <a:pt x="808" y="11888"/>
                </a:cubicBezTo>
                <a:cubicBezTo>
                  <a:pt x="540" y="11888"/>
                  <a:pt x="271" y="11873"/>
                  <a:pt x="0" y="11843"/>
                </a:cubicBezTo>
                <a:lnTo>
                  <a:pt x="0" y="11843"/>
                </a:lnTo>
                <a:cubicBezTo>
                  <a:pt x="1502" y="12810"/>
                  <a:pt x="3269" y="13377"/>
                  <a:pt x="5171" y="13377"/>
                </a:cubicBezTo>
                <a:cubicBezTo>
                  <a:pt x="11442" y="13377"/>
                  <a:pt x="14978" y="8073"/>
                  <a:pt x="14744" y="3337"/>
                </a:cubicBezTo>
                <a:cubicBezTo>
                  <a:pt x="15411" y="2870"/>
                  <a:pt x="15979" y="2269"/>
                  <a:pt x="16446" y="1602"/>
                </a:cubicBezTo>
                <a:lnTo>
                  <a:pt x="16446" y="1602"/>
                </a:lnTo>
                <a:cubicBezTo>
                  <a:pt x="15812" y="1869"/>
                  <a:pt x="15178" y="2036"/>
                  <a:pt x="14511" y="2136"/>
                </a:cubicBezTo>
                <a:cubicBezTo>
                  <a:pt x="15178" y="1702"/>
                  <a:pt x="15712" y="1035"/>
                  <a:pt x="15979" y="268"/>
                </a:cubicBezTo>
                <a:lnTo>
                  <a:pt x="15979" y="268"/>
                </a:lnTo>
                <a:cubicBezTo>
                  <a:pt x="15311" y="635"/>
                  <a:pt x="14611" y="935"/>
                  <a:pt x="13844" y="1068"/>
                </a:cubicBezTo>
                <a:cubicBezTo>
                  <a:pt x="13210" y="434"/>
                  <a:pt x="12343" y="1"/>
                  <a:pt x="11375" y="1"/>
                </a:cubicBezTo>
                <a:close/>
              </a:path>
            </a:pathLst>
          </a:custGeom>
          <a:solidFill>
            <a:schemeClr val="accent2"/>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Tree>
  </p:cSld>
  <p:clrMapOvr>
    <a:masterClrMapping/>
  </p:clrMapOvr>
</p:sld>
</file>

<file path=ppt/slides/slide2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664" name="Shape 1664"/>
        <p:cNvGrpSpPr/>
        <p:nvPr/>
      </p:nvGrpSpPr>
      <p:grpSpPr>
        <a:xfrm>
          <a:off x="0" y="0"/>
          <a:ext cx="0" cy="0"/>
          <a:chOff x="0" y="0"/>
          <a:chExt cx="0" cy="0"/>
        </a:xfrm>
      </p:grpSpPr>
      <p:sp>
        <p:nvSpPr>
          <p:cNvPr id="1665" name="Google Shape;1665;p42"/>
          <p:cNvSpPr txBox="1"/>
          <p:nvPr>
            <p:ph type="title"/>
          </p:nvPr>
        </p:nvSpPr>
        <p:spPr>
          <a:xfrm>
            <a:off x="248550" y="244825"/>
            <a:ext cx="117111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Today is Monday January 24th.</a:t>
            </a:r>
            <a:endParaRPr/>
          </a:p>
        </p:txBody>
      </p:sp>
      <p:sp>
        <p:nvSpPr>
          <p:cNvPr id="1666" name="Google Shape;1666;p42"/>
          <p:cNvSpPr txBox="1"/>
          <p:nvPr/>
        </p:nvSpPr>
        <p:spPr>
          <a:xfrm>
            <a:off x="8526475" y="2547800"/>
            <a:ext cx="2678700" cy="2706900"/>
          </a:xfrm>
          <a:prstGeom prst="rect">
            <a:avLst/>
          </a:prstGeom>
          <a:noFill/>
          <a:ln>
            <a:noFill/>
          </a:ln>
        </p:spPr>
        <p:txBody>
          <a:bodyPr anchorCtr="0" anchor="t" bIns="121900" lIns="121900" spcFirstLastPara="1" rIns="121900" wrap="square" tIns="121900">
            <a:noAutofit/>
          </a:bodyPr>
          <a:lstStyle/>
          <a:p>
            <a:pPr indent="0" lvl="0" marL="0" marR="0" rtl="0" algn="l">
              <a:lnSpc>
                <a:spcPct val="150000"/>
              </a:lnSpc>
              <a:spcBef>
                <a:spcPts val="0"/>
              </a:spcBef>
              <a:spcAft>
                <a:spcPts val="0"/>
              </a:spcAft>
              <a:buNone/>
            </a:pPr>
            <a:r>
              <a:rPr lang="en" sz="1700">
                <a:solidFill>
                  <a:schemeClr val="lt1"/>
                </a:solidFill>
                <a:latin typeface="Andika"/>
                <a:ea typeface="Andika"/>
                <a:cs typeface="Andika"/>
                <a:sym typeface="Andika"/>
              </a:rPr>
              <a:t>Something here.</a:t>
            </a:r>
            <a:endParaRPr sz="1700">
              <a:solidFill>
                <a:schemeClr val="lt1"/>
              </a:solidFill>
              <a:latin typeface="Andika"/>
              <a:ea typeface="Andika"/>
              <a:cs typeface="Andika"/>
              <a:sym typeface="Andika"/>
            </a:endParaRPr>
          </a:p>
          <a:p>
            <a:pPr indent="0" lvl="0" marL="0" marR="0" rtl="0" algn="l">
              <a:lnSpc>
                <a:spcPct val="150000"/>
              </a:lnSpc>
              <a:spcBef>
                <a:spcPts val="0"/>
              </a:spcBef>
              <a:spcAft>
                <a:spcPts val="0"/>
              </a:spcAft>
              <a:buNone/>
            </a:pPr>
            <a:r>
              <a:rPr lang="en" sz="1700">
                <a:solidFill>
                  <a:schemeClr val="lt1"/>
                </a:solidFill>
                <a:latin typeface="Andika"/>
                <a:ea typeface="Andika"/>
                <a:cs typeface="Andika"/>
                <a:sym typeface="Andika"/>
              </a:rPr>
              <a:t>Something else here</a:t>
            </a:r>
            <a:endParaRPr sz="1700">
              <a:solidFill>
                <a:schemeClr val="lt1"/>
              </a:solidFill>
              <a:latin typeface="Andika"/>
              <a:ea typeface="Andika"/>
              <a:cs typeface="Andika"/>
              <a:sym typeface="Andika"/>
            </a:endParaRPr>
          </a:p>
          <a:p>
            <a:pPr indent="0" lvl="0" marL="0" marR="0" rtl="0" algn="l">
              <a:lnSpc>
                <a:spcPct val="150000"/>
              </a:lnSpc>
              <a:spcBef>
                <a:spcPts val="0"/>
              </a:spcBef>
              <a:spcAft>
                <a:spcPts val="0"/>
              </a:spcAft>
              <a:buNone/>
            </a:pPr>
            <a:r>
              <a:rPr lang="en" sz="1700">
                <a:solidFill>
                  <a:schemeClr val="lt1"/>
                </a:solidFill>
                <a:latin typeface="Andika"/>
                <a:ea typeface="Andika"/>
                <a:cs typeface="Andika"/>
                <a:sym typeface="Andika"/>
              </a:rPr>
              <a:t>And a third thing here.</a:t>
            </a:r>
            <a:endParaRPr sz="1700">
              <a:solidFill>
                <a:schemeClr val="lt1"/>
              </a:solidFill>
              <a:latin typeface="Andika"/>
              <a:ea typeface="Andika"/>
              <a:cs typeface="Andika"/>
              <a:sym typeface="Andika"/>
            </a:endParaRPr>
          </a:p>
          <a:p>
            <a:pPr indent="0" lvl="0" marL="0" marR="0" rtl="0" algn="l">
              <a:lnSpc>
                <a:spcPct val="150000"/>
              </a:lnSpc>
              <a:spcBef>
                <a:spcPts val="0"/>
              </a:spcBef>
              <a:spcAft>
                <a:spcPts val="0"/>
              </a:spcAft>
              <a:buNone/>
            </a:pPr>
            <a:r>
              <a:rPr lang="en" sz="1700">
                <a:solidFill>
                  <a:schemeClr val="lt1"/>
                </a:solidFill>
                <a:latin typeface="Andika"/>
                <a:ea typeface="Andika"/>
                <a:cs typeface="Andika"/>
                <a:sym typeface="Andika"/>
              </a:rPr>
              <a:t>Duplicate the check mark. </a:t>
            </a:r>
            <a:endParaRPr sz="1700">
              <a:solidFill>
                <a:schemeClr val="lt1"/>
              </a:solidFill>
              <a:latin typeface="Andika"/>
              <a:ea typeface="Andika"/>
              <a:cs typeface="Andika"/>
              <a:sym typeface="Andika"/>
            </a:endParaRPr>
          </a:p>
          <a:p>
            <a:pPr indent="0" lvl="0" marL="0" marR="0" rtl="0" algn="l">
              <a:lnSpc>
                <a:spcPct val="150000"/>
              </a:lnSpc>
              <a:spcBef>
                <a:spcPts val="0"/>
              </a:spcBef>
              <a:spcAft>
                <a:spcPts val="0"/>
              </a:spcAft>
              <a:buNone/>
            </a:pPr>
            <a:r>
              <a:rPr lang="en" sz="1700">
                <a:solidFill>
                  <a:schemeClr val="lt1"/>
                </a:solidFill>
                <a:latin typeface="Andika"/>
                <a:ea typeface="Andika"/>
                <a:cs typeface="Andika"/>
                <a:sym typeface="Andika"/>
              </a:rPr>
              <a:t>And the check boxes.</a:t>
            </a:r>
            <a:endParaRPr sz="1700">
              <a:solidFill>
                <a:schemeClr val="lt1"/>
              </a:solidFill>
              <a:latin typeface="Andika"/>
              <a:ea typeface="Andika"/>
              <a:cs typeface="Andika"/>
              <a:sym typeface="Andika"/>
            </a:endParaRPr>
          </a:p>
        </p:txBody>
      </p:sp>
      <p:sp>
        <p:nvSpPr>
          <p:cNvPr id="1667" name="Google Shape;1667;p42"/>
          <p:cNvSpPr/>
          <p:nvPr/>
        </p:nvSpPr>
        <p:spPr>
          <a:xfrm>
            <a:off x="8249722" y="2700193"/>
            <a:ext cx="288900" cy="288900"/>
          </a:xfrm>
          <a:prstGeom prst="frame">
            <a:avLst>
              <a:gd fmla="val 12269" name="adj1"/>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accent1"/>
              </a:solidFill>
              <a:latin typeface="Calibri"/>
              <a:ea typeface="Calibri"/>
              <a:cs typeface="Calibri"/>
              <a:sym typeface="Calibri"/>
            </a:endParaRPr>
          </a:p>
        </p:txBody>
      </p:sp>
      <p:sp>
        <p:nvSpPr>
          <p:cNvPr id="1668" name="Google Shape;1668;p42"/>
          <p:cNvSpPr/>
          <p:nvPr/>
        </p:nvSpPr>
        <p:spPr>
          <a:xfrm>
            <a:off x="8249722" y="3089214"/>
            <a:ext cx="288900" cy="288900"/>
          </a:xfrm>
          <a:prstGeom prst="frame">
            <a:avLst>
              <a:gd fmla="val 12269" name="adj1"/>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000000"/>
              </a:solidFill>
              <a:latin typeface="Calibri"/>
              <a:ea typeface="Calibri"/>
              <a:cs typeface="Calibri"/>
              <a:sym typeface="Calibri"/>
            </a:endParaRPr>
          </a:p>
        </p:txBody>
      </p:sp>
      <p:sp>
        <p:nvSpPr>
          <p:cNvPr id="1669" name="Google Shape;1669;p42"/>
          <p:cNvSpPr/>
          <p:nvPr/>
        </p:nvSpPr>
        <p:spPr>
          <a:xfrm>
            <a:off x="8249722" y="3478235"/>
            <a:ext cx="288900" cy="288900"/>
          </a:xfrm>
          <a:prstGeom prst="frame">
            <a:avLst>
              <a:gd fmla="val 12269" name="adj1"/>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accent1"/>
              </a:solidFill>
              <a:latin typeface="Calibri"/>
              <a:ea typeface="Calibri"/>
              <a:cs typeface="Calibri"/>
              <a:sym typeface="Calibri"/>
            </a:endParaRPr>
          </a:p>
        </p:txBody>
      </p:sp>
      <p:sp>
        <p:nvSpPr>
          <p:cNvPr id="1670" name="Google Shape;1670;p42"/>
          <p:cNvSpPr/>
          <p:nvPr/>
        </p:nvSpPr>
        <p:spPr>
          <a:xfrm>
            <a:off x="8249722" y="3867256"/>
            <a:ext cx="288900" cy="288900"/>
          </a:xfrm>
          <a:prstGeom prst="frame">
            <a:avLst>
              <a:gd fmla="val 12269" name="adj1"/>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accent1"/>
              </a:solidFill>
              <a:latin typeface="Calibri"/>
              <a:ea typeface="Calibri"/>
              <a:cs typeface="Calibri"/>
              <a:sym typeface="Calibri"/>
            </a:endParaRPr>
          </a:p>
        </p:txBody>
      </p:sp>
      <p:sp>
        <p:nvSpPr>
          <p:cNvPr id="1671" name="Google Shape;1671;p42"/>
          <p:cNvSpPr/>
          <p:nvPr/>
        </p:nvSpPr>
        <p:spPr>
          <a:xfrm>
            <a:off x="8249722" y="4645298"/>
            <a:ext cx="288900" cy="288900"/>
          </a:xfrm>
          <a:prstGeom prst="frame">
            <a:avLst>
              <a:gd fmla="val 12269" name="adj1"/>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accent1"/>
              </a:solidFill>
              <a:latin typeface="Calibri"/>
              <a:ea typeface="Calibri"/>
              <a:cs typeface="Calibri"/>
              <a:sym typeface="Calibri"/>
            </a:endParaRPr>
          </a:p>
        </p:txBody>
      </p:sp>
      <p:sp>
        <p:nvSpPr>
          <p:cNvPr id="1672" name="Google Shape;1672;p42"/>
          <p:cNvSpPr/>
          <p:nvPr/>
        </p:nvSpPr>
        <p:spPr>
          <a:xfrm>
            <a:off x="8262316" y="2616498"/>
            <a:ext cx="271917" cy="371476"/>
          </a:xfrm>
          <a:custGeom>
            <a:rect b="b" l="l" r="r" t="t"/>
            <a:pathLst>
              <a:path extrusionOk="0" h="830115" w="607635">
                <a:moveTo>
                  <a:pt x="519502" y="23947"/>
                </a:moveTo>
                <a:cubicBezTo>
                  <a:pt x="416632" y="232545"/>
                  <a:pt x="333765" y="449715"/>
                  <a:pt x="273757" y="674505"/>
                </a:cubicBezTo>
                <a:cubicBezTo>
                  <a:pt x="208035" y="581160"/>
                  <a:pt x="147075" y="485910"/>
                  <a:pt x="88972" y="387803"/>
                </a:cubicBezTo>
                <a:cubicBezTo>
                  <a:pt x="57540" y="335415"/>
                  <a:pt x="-24375" y="383040"/>
                  <a:pt x="7057" y="435428"/>
                </a:cubicBezTo>
                <a:cubicBezTo>
                  <a:pt x="83257" y="564015"/>
                  <a:pt x="165172" y="687840"/>
                  <a:pt x="253755" y="807855"/>
                </a:cubicBezTo>
                <a:cubicBezTo>
                  <a:pt x="276615" y="838335"/>
                  <a:pt x="330907" y="840240"/>
                  <a:pt x="340432" y="796425"/>
                </a:cubicBezTo>
                <a:cubicBezTo>
                  <a:pt x="400440" y="545918"/>
                  <a:pt x="487117" y="303030"/>
                  <a:pt x="602370" y="71572"/>
                </a:cubicBezTo>
                <a:cubicBezTo>
                  <a:pt x="629040" y="17280"/>
                  <a:pt x="547125" y="-30345"/>
                  <a:pt x="519502" y="2394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73" name="Google Shape;1673;p42"/>
          <p:cNvSpPr/>
          <p:nvPr/>
        </p:nvSpPr>
        <p:spPr>
          <a:xfrm>
            <a:off x="8258216" y="3006623"/>
            <a:ext cx="271917" cy="371476"/>
          </a:xfrm>
          <a:custGeom>
            <a:rect b="b" l="l" r="r" t="t"/>
            <a:pathLst>
              <a:path extrusionOk="0" h="830115" w="607635">
                <a:moveTo>
                  <a:pt x="519502" y="23947"/>
                </a:moveTo>
                <a:cubicBezTo>
                  <a:pt x="416632" y="232545"/>
                  <a:pt x="333765" y="449715"/>
                  <a:pt x="273757" y="674505"/>
                </a:cubicBezTo>
                <a:cubicBezTo>
                  <a:pt x="208035" y="581160"/>
                  <a:pt x="147075" y="485910"/>
                  <a:pt x="88972" y="387803"/>
                </a:cubicBezTo>
                <a:cubicBezTo>
                  <a:pt x="57540" y="335415"/>
                  <a:pt x="-24375" y="383040"/>
                  <a:pt x="7057" y="435428"/>
                </a:cubicBezTo>
                <a:cubicBezTo>
                  <a:pt x="83257" y="564015"/>
                  <a:pt x="165172" y="687840"/>
                  <a:pt x="253755" y="807855"/>
                </a:cubicBezTo>
                <a:cubicBezTo>
                  <a:pt x="276615" y="838335"/>
                  <a:pt x="330907" y="840240"/>
                  <a:pt x="340432" y="796425"/>
                </a:cubicBezTo>
                <a:cubicBezTo>
                  <a:pt x="400440" y="545918"/>
                  <a:pt x="487117" y="303030"/>
                  <a:pt x="602370" y="71572"/>
                </a:cubicBezTo>
                <a:cubicBezTo>
                  <a:pt x="629040" y="17280"/>
                  <a:pt x="547125" y="-30345"/>
                  <a:pt x="519502" y="2394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accent1"/>
              </a:solidFill>
              <a:latin typeface="Calibri"/>
              <a:ea typeface="Calibri"/>
              <a:cs typeface="Calibri"/>
              <a:sym typeface="Calibri"/>
            </a:endParaRPr>
          </a:p>
        </p:txBody>
      </p:sp>
      <p:sp>
        <p:nvSpPr>
          <p:cNvPr id="1674" name="Google Shape;1674;p42"/>
          <p:cNvSpPr txBox="1"/>
          <p:nvPr/>
        </p:nvSpPr>
        <p:spPr>
          <a:xfrm>
            <a:off x="8360975" y="1739325"/>
            <a:ext cx="2601300" cy="771300"/>
          </a:xfrm>
          <a:prstGeom prst="rect">
            <a:avLst/>
          </a:prstGeom>
          <a:noFill/>
          <a:ln>
            <a:noFill/>
          </a:ln>
        </p:spPr>
        <p:txBody>
          <a:bodyPr anchorCtr="0" anchor="ctr" bIns="121900" lIns="121900" spcFirstLastPara="1" rIns="121900" wrap="square" tIns="121900">
            <a:noAutofit/>
          </a:bodyPr>
          <a:lstStyle/>
          <a:p>
            <a:pPr indent="0" lvl="0" marL="0" rtl="0" algn="ctr">
              <a:spcBef>
                <a:spcPts val="0"/>
              </a:spcBef>
              <a:spcAft>
                <a:spcPts val="0"/>
              </a:spcAft>
              <a:buNone/>
            </a:pPr>
            <a:r>
              <a:rPr lang="en" sz="2800">
                <a:solidFill>
                  <a:schemeClr val="lt1"/>
                </a:solidFill>
                <a:latin typeface="Griffy"/>
                <a:ea typeface="Griffy"/>
                <a:cs typeface="Griffy"/>
                <a:sym typeface="Griffy"/>
              </a:rPr>
              <a:t>Check List</a:t>
            </a:r>
            <a:endParaRPr sz="2800">
              <a:solidFill>
                <a:schemeClr val="lt1"/>
              </a:solidFill>
              <a:latin typeface="Griffy"/>
              <a:ea typeface="Griffy"/>
              <a:cs typeface="Griffy"/>
              <a:sym typeface="Griffy"/>
            </a:endParaRPr>
          </a:p>
        </p:txBody>
      </p:sp>
      <p:sp>
        <p:nvSpPr>
          <p:cNvPr id="1675" name="Google Shape;1675;p42"/>
          <p:cNvSpPr txBox="1"/>
          <p:nvPr/>
        </p:nvSpPr>
        <p:spPr>
          <a:xfrm>
            <a:off x="985850" y="1715200"/>
            <a:ext cx="2891700" cy="371400"/>
          </a:xfrm>
          <a:prstGeom prst="rect">
            <a:avLst/>
          </a:prstGeom>
          <a:noFill/>
          <a:ln>
            <a:noFill/>
          </a:ln>
        </p:spPr>
        <p:txBody>
          <a:bodyPr anchorCtr="0" anchor="ctr" bIns="121900" lIns="121900" spcFirstLastPara="1" rIns="121900" wrap="square" tIns="121900">
            <a:noAutofit/>
          </a:bodyPr>
          <a:lstStyle/>
          <a:p>
            <a:pPr indent="0" lvl="0" marL="0" rtl="0" algn="ctr">
              <a:spcBef>
                <a:spcPts val="0"/>
              </a:spcBef>
              <a:spcAft>
                <a:spcPts val="0"/>
              </a:spcAft>
              <a:buNone/>
            </a:pPr>
            <a:r>
              <a:rPr lang="en" sz="2800">
                <a:solidFill>
                  <a:schemeClr val="dk1"/>
                </a:solidFill>
                <a:latin typeface="Griffy"/>
                <a:ea typeface="Griffy"/>
                <a:cs typeface="Griffy"/>
                <a:sym typeface="Griffy"/>
              </a:rPr>
              <a:t>Add a title here</a:t>
            </a:r>
            <a:endParaRPr sz="2800">
              <a:solidFill>
                <a:schemeClr val="dk1"/>
              </a:solidFill>
              <a:latin typeface="Griffy"/>
              <a:ea typeface="Griffy"/>
              <a:cs typeface="Griffy"/>
              <a:sym typeface="Griffy"/>
            </a:endParaRPr>
          </a:p>
        </p:txBody>
      </p:sp>
      <p:sp>
        <p:nvSpPr>
          <p:cNvPr id="1676" name="Google Shape;1676;p42"/>
          <p:cNvSpPr txBox="1"/>
          <p:nvPr/>
        </p:nvSpPr>
        <p:spPr>
          <a:xfrm>
            <a:off x="4540514" y="1608800"/>
            <a:ext cx="3157500" cy="371400"/>
          </a:xfrm>
          <a:prstGeom prst="rect">
            <a:avLst/>
          </a:prstGeom>
          <a:noFill/>
          <a:ln>
            <a:noFill/>
          </a:ln>
        </p:spPr>
        <p:txBody>
          <a:bodyPr anchorCtr="0" anchor="ctr" bIns="121900" lIns="121900" spcFirstLastPara="1" rIns="121900" wrap="square" tIns="121900">
            <a:noAutofit/>
          </a:bodyPr>
          <a:lstStyle/>
          <a:p>
            <a:pPr indent="0" lvl="0" marL="0" rtl="0" algn="ctr">
              <a:spcBef>
                <a:spcPts val="0"/>
              </a:spcBef>
              <a:spcAft>
                <a:spcPts val="0"/>
              </a:spcAft>
              <a:buNone/>
            </a:pPr>
            <a:r>
              <a:rPr lang="en" sz="2800">
                <a:solidFill>
                  <a:schemeClr val="lt1"/>
                </a:solidFill>
                <a:latin typeface="Griffy"/>
                <a:ea typeface="Griffy"/>
                <a:cs typeface="Griffy"/>
                <a:sym typeface="Griffy"/>
              </a:rPr>
              <a:t>Add a title here</a:t>
            </a:r>
            <a:endParaRPr sz="2800">
              <a:solidFill>
                <a:schemeClr val="lt1"/>
              </a:solidFill>
              <a:latin typeface="Griffy"/>
              <a:ea typeface="Griffy"/>
              <a:cs typeface="Griffy"/>
              <a:sym typeface="Griffy"/>
            </a:endParaRPr>
          </a:p>
        </p:txBody>
      </p:sp>
      <p:sp>
        <p:nvSpPr>
          <p:cNvPr id="1677" name="Google Shape;1677;p42"/>
          <p:cNvSpPr txBox="1"/>
          <p:nvPr/>
        </p:nvSpPr>
        <p:spPr>
          <a:xfrm>
            <a:off x="4484926" y="4013350"/>
            <a:ext cx="3157500" cy="371400"/>
          </a:xfrm>
          <a:prstGeom prst="rect">
            <a:avLst/>
          </a:prstGeom>
          <a:noFill/>
          <a:ln>
            <a:noFill/>
          </a:ln>
        </p:spPr>
        <p:txBody>
          <a:bodyPr anchorCtr="0" anchor="ctr" bIns="121900" lIns="121900" spcFirstLastPara="1" rIns="121900" wrap="square" tIns="121900">
            <a:noAutofit/>
          </a:bodyPr>
          <a:lstStyle/>
          <a:p>
            <a:pPr indent="0" lvl="0" marL="0" rtl="0" algn="ctr">
              <a:spcBef>
                <a:spcPts val="0"/>
              </a:spcBef>
              <a:spcAft>
                <a:spcPts val="0"/>
              </a:spcAft>
              <a:buNone/>
            </a:pPr>
            <a:r>
              <a:rPr lang="en" sz="2800">
                <a:solidFill>
                  <a:schemeClr val="dk1"/>
                </a:solidFill>
                <a:latin typeface="Griffy"/>
                <a:ea typeface="Griffy"/>
                <a:cs typeface="Griffy"/>
                <a:sym typeface="Griffy"/>
              </a:rPr>
              <a:t>Say Hi!</a:t>
            </a:r>
            <a:endParaRPr sz="2800">
              <a:solidFill>
                <a:schemeClr val="dk1"/>
              </a:solidFill>
              <a:latin typeface="Griffy"/>
              <a:ea typeface="Griffy"/>
              <a:cs typeface="Griffy"/>
              <a:sym typeface="Griffy"/>
            </a:endParaRPr>
          </a:p>
        </p:txBody>
      </p:sp>
      <p:grpSp>
        <p:nvGrpSpPr>
          <p:cNvPr descr="Wave Gesture" id="1678" name="Google Shape;1678;p42"/>
          <p:cNvGrpSpPr/>
          <p:nvPr/>
        </p:nvGrpSpPr>
        <p:grpSpPr>
          <a:xfrm>
            <a:off x="5116146" y="4543501"/>
            <a:ext cx="489664" cy="595691"/>
            <a:chOff x="588117" y="3661327"/>
            <a:chExt cx="644379" cy="783907"/>
          </a:xfrm>
        </p:grpSpPr>
        <p:sp>
          <p:nvSpPr>
            <p:cNvPr id="1679" name="Google Shape;1679;p42"/>
            <p:cNvSpPr/>
            <p:nvPr/>
          </p:nvSpPr>
          <p:spPr>
            <a:xfrm>
              <a:off x="588117" y="3696935"/>
              <a:ext cx="644379" cy="748299"/>
            </a:xfrm>
            <a:custGeom>
              <a:rect b="b" l="l" r="r" t="t"/>
              <a:pathLst>
                <a:path extrusionOk="0" h="748299" w="644379">
                  <a:moveTo>
                    <a:pt x="574847" y="513985"/>
                  </a:moveTo>
                  <a:cubicBezTo>
                    <a:pt x="606280" y="451120"/>
                    <a:pt x="609137" y="380635"/>
                    <a:pt x="609137" y="318722"/>
                  </a:cubicBezTo>
                  <a:lnTo>
                    <a:pt x="609137" y="313960"/>
                  </a:lnTo>
                  <a:cubicBezTo>
                    <a:pt x="609137" y="271097"/>
                    <a:pt x="610090" y="226330"/>
                    <a:pt x="626282" y="210137"/>
                  </a:cubicBezTo>
                  <a:cubicBezTo>
                    <a:pt x="644380" y="190135"/>
                    <a:pt x="642475" y="160607"/>
                    <a:pt x="622472" y="142510"/>
                  </a:cubicBezTo>
                  <a:cubicBezTo>
                    <a:pt x="622472" y="142510"/>
                    <a:pt x="622472" y="142510"/>
                    <a:pt x="622472" y="142510"/>
                  </a:cubicBezTo>
                  <a:cubicBezTo>
                    <a:pt x="612947" y="133937"/>
                    <a:pt x="599612" y="129175"/>
                    <a:pt x="586277" y="130127"/>
                  </a:cubicBezTo>
                  <a:cubicBezTo>
                    <a:pt x="573895" y="131080"/>
                    <a:pt x="562465" y="136795"/>
                    <a:pt x="554845" y="145367"/>
                  </a:cubicBezTo>
                  <a:cubicBezTo>
                    <a:pt x="521507" y="180610"/>
                    <a:pt x="498647" y="242522"/>
                    <a:pt x="492932" y="306340"/>
                  </a:cubicBezTo>
                  <a:cubicBezTo>
                    <a:pt x="492932" y="306340"/>
                    <a:pt x="492932" y="306340"/>
                    <a:pt x="492932" y="306340"/>
                  </a:cubicBezTo>
                  <a:cubicBezTo>
                    <a:pt x="492932" y="306340"/>
                    <a:pt x="492932" y="306340"/>
                    <a:pt x="492932" y="306340"/>
                  </a:cubicBezTo>
                  <a:cubicBezTo>
                    <a:pt x="478645" y="292052"/>
                    <a:pt x="465310" y="276812"/>
                    <a:pt x="452927" y="259667"/>
                  </a:cubicBezTo>
                  <a:lnTo>
                    <a:pt x="445307" y="250142"/>
                  </a:lnTo>
                  <a:lnTo>
                    <a:pt x="372917" y="33925"/>
                  </a:lnTo>
                  <a:cubicBezTo>
                    <a:pt x="364345" y="8207"/>
                    <a:pt x="335770" y="-6080"/>
                    <a:pt x="310052" y="2492"/>
                  </a:cubicBezTo>
                  <a:cubicBezTo>
                    <a:pt x="295765" y="7255"/>
                    <a:pt x="284335" y="17732"/>
                    <a:pt x="279572" y="32020"/>
                  </a:cubicBezTo>
                  <a:cubicBezTo>
                    <a:pt x="275762" y="43450"/>
                    <a:pt x="274810" y="55832"/>
                    <a:pt x="279572" y="68215"/>
                  </a:cubicBezTo>
                  <a:lnTo>
                    <a:pt x="330055" y="219662"/>
                  </a:lnTo>
                  <a:cubicBezTo>
                    <a:pt x="330055" y="219662"/>
                    <a:pt x="330055" y="219662"/>
                    <a:pt x="330055" y="219662"/>
                  </a:cubicBezTo>
                  <a:cubicBezTo>
                    <a:pt x="330055" y="219662"/>
                    <a:pt x="330055" y="219662"/>
                    <a:pt x="330055" y="219662"/>
                  </a:cubicBezTo>
                  <a:lnTo>
                    <a:pt x="227185" y="59642"/>
                  </a:lnTo>
                  <a:cubicBezTo>
                    <a:pt x="221470" y="50117"/>
                    <a:pt x="211945" y="42497"/>
                    <a:pt x="201467" y="37735"/>
                  </a:cubicBezTo>
                  <a:cubicBezTo>
                    <a:pt x="175750" y="28210"/>
                    <a:pt x="147175" y="41545"/>
                    <a:pt x="137650" y="68215"/>
                  </a:cubicBezTo>
                  <a:cubicBezTo>
                    <a:pt x="136697" y="72025"/>
                    <a:pt x="135745" y="75835"/>
                    <a:pt x="134792" y="78692"/>
                  </a:cubicBezTo>
                  <a:cubicBezTo>
                    <a:pt x="133840" y="91075"/>
                    <a:pt x="136697" y="103457"/>
                    <a:pt x="143365" y="112982"/>
                  </a:cubicBezTo>
                  <a:lnTo>
                    <a:pt x="238615" y="261572"/>
                  </a:lnTo>
                  <a:cubicBezTo>
                    <a:pt x="238615" y="261572"/>
                    <a:pt x="238615" y="261572"/>
                    <a:pt x="238615" y="261572"/>
                  </a:cubicBezTo>
                  <a:cubicBezTo>
                    <a:pt x="238615" y="261572"/>
                    <a:pt x="238615" y="261572"/>
                    <a:pt x="238615" y="261572"/>
                  </a:cubicBezTo>
                  <a:lnTo>
                    <a:pt x="119552" y="153940"/>
                  </a:lnTo>
                  <a:cubicBezTo>
                    <a:pt x="99550" y="134890"/>
                    <a:pt x="68117" y="135842"/>
                    <a:pt x="49067" y="156797"/>
                  </a:cubicBezTo>
                  <a:cubicBezTo>
                    <a:pt x="30017" y="177752"/>
                    <a:pt x="30970" y="208232"/>
                    <a:pt x="51925" y="227282"/>
                  </a:cubicBezTo>
                  <a:cubicBezTo>
                    <a:pt x="51925" y="227282"/>
                    <a:pt x="52877" y="227282"/>
                    <a:pt x="52877" y="228235"/>
                  </a:cubicBezTo>
                  <a:lnTo>
                    <a:pt x="188132" y="353012"/>
                  </a:lnTo>
                  <a:cubicBezTo>
                    <a:pt x="188132" y="353012"/>
                    <a:pt x="188132" y="353012"/>
                    <a:pt x="188132" y="353012"/>
                  </a:cubicBezTo>
                  <a:lnTo>
                    <a:pt x="73832" y="295862"/>
                  </a:lnTo>
                  <a:cubicBezTo>
                    <a:pt x="63355" y="290147"/>
                    <a:pt x="50020" y="288242"/>
                    <a:pt x="38590" y="291100"/>
                  </a:cubicBezTo>
                  <a:cubicBezTo>
                    <a:pt x="11920" y="297767"/>
                    <a:pt x="-5225" y="324437"/>
                    <a:pt x="1442" y="351107"/>
                  </a:cubicBezTo>
                  <a:cubicBezTo>
                    <a:pt x="2395" y="354917"/>
                    <a:pt x="3347" y="357775"/>
                    <a:pt x="5252" y="361585"/>
                  </a:cubicBezTo>
                  <a:cubicBezTo>
                    <a:pt x="10967" y="372062"/>
                    <a:pt x="19540" y="380635"/>
                    <a:pt x="30017" y="385397"/>
                  </a:cubicBezTo>
                  <a:lnTo>
                    <a:pt x="169082" y="454930"/>
                  </a:lnTo>
                  <a:lnTo>
                    <a:pt x="174797" y="464455"/>
                  </a:lnTo>
                  <a:cubicBezTo>
                    <a:pt x="249092" y="573992"/>
                    <a:pt x="314815" y="628285"/>
                    <a:pt x="370060" y="628285"/>
                  </a:cubicBezTo>
                  <a:lnTo>
                    <a:pt x="446260" y="748300"/>
                  </a:lnTo>
                  <a:lnTo>
                    <a:pt x="462452" y="737822"/>
                  </a:lnTo>
                  <a:lnTo>
                    <a:pt x="383395" y="613045"/>
                  </a:lnTo>
                  <a:cubicBezTo>
                    <a:pt x="381490" y="610187"/>
                    <a:pt x="377680" y="608282"/>
                    <a:pt x="374822" y="608282"/>
                  </a:cubicBezTo>
                  <a:cubicBezTo>
                    <a:pt x="341485" y="611140"/>
                    <a:pt x="282430" y="586375"/>
                    <a:pt x="190990" y="453025"/>
                  </a:cubicBezTo>
                  <a:lnTo>
                    <a:pt x="183370" y="441595"/>
                  </a:lnTo>
                  <a:cubicBezTo>
                    <a:pt x="182417" y="439690"/>
                    <a:pt x="181465" y="438737"/>
                    <a:pt x="179560" y="437785"/>
                  </a:cubicBezTo>
                  <a:lnTo>
                    <a:pt x="37637" y="366347"/>
                  </a:lnTo>
                  <a:cubicBezTo>
                    <a:pt x="31922" y="363490"/>
                    <a:pt x="27160" y="358727"/>
                    <a:pt x="23350" y="353012"/>
                  </a:cubicBezTo>
                  <a:cubicBezTo>
                    <a:pt x="14777" y="337772"/>
                    <a:pt x="20492" y="318722"/>
                    <a:pt x="35732" y="311102"/>
                  </a:cubicBezTo>
                  <a:cubicBezTo>
                    <a:pt x="39542" y="309197"/>
                    <a:pt x="42400" y="308245"/>
                    <a:pt x="46210" y="307292"/>
                  </a:cubicBezTo>
                  <a:cubicBezTo>
                    <a:pt x="52877" y="306340"/>
                    <a:pt x="59545" y="307292"/>
                    <a:pt x="65260" y="311102"/>
                  </a:cubicBezTo>
                  <a:lnTo>
                    <a:pt x="240520" y="400637"/>
                  </a:lnTo>
                  <a:cubicBezTo>
                    <a:pt x="245282" y="402542"/>
                    <a:pt x="250997" y="400637"/>
                    <a:pt x="252902" y="396827"/>
                  </a:cubicBezTo>
                  <a:cubicBezTo>
                    <a:pt x="254807" y="393017"/>
                    <a:pt x="253855" y="388255"/>
                    <a:pt x="250997" y="385397"/>
                  </a:cubicBezTo>
                  <a:lnTo>
                    <a:pt x="64307" y="213947"/>
                  </a:lnTo>
                  <a:cubicBezTo>
                    <a:pt x="51925" y="202517"/>
                    <a:pt x="50972" y="182515"/>
                    <a:pt x="62402" y="170132"/>
                  </a:cubicBezTo>
                  <a:cubicBezTo>
                    <a:pt x="69070" y="162512"/>
                    <a:pt x="79547" y="158702"/>
                    <a:pt x="90025" y="160607"/>
                  </a:cubicBezTo>
                  <a:cubicBezTo>
                    <a:pt x="96692" y="161560"/>
                    <a:pt x="102407" y="164417"/>
                    <a:pt x="107170" y="169180"/>
                  </a:cubicBezTo>
                  <a:lnTo>
                    <a:pt x="279572" y="327295"/>
                  </a:lnTo>
                  <a:cubicBezTo>
                    <a:pt x="283382" y="331105"/>
                    <a:pt x="289097" y="330152"/>
                    <a:pt x="292907" y="326342"/>
                  </a:cubicBezTo>
                  <a:cubicBezTo>
                    <a:pt x="295765" y="323485"/>
                    <a:pt x="296717" y="318722"/>
                    <a:pt x="293860" y="314912"/>
                  </a:cubicBezTo>
                  <a:lnTo>
                    <a:pt x="157652" y="101552"/>
                  </a:lnTo>
                  <a:cubicBezTo>
                    <a:pt x="148127" y="87265"/>
                    <a:pt x="152890" y="68215"/>
                    <a:pt x="167177" y="58690"/>
                  </a:cubicBezTo>
                  <a:cubicBezTo>
                    <a:pt x="181465" y="49165"/>
                    <a:pt x="200515" y="53927"/>
                    <a:pt x="210040" y="68215"/>
                  </a:cubicBezTo>
                  <a:lnTo>
                    <a:pt x="355772" y="294910"/>
                  </a:lnTo>
                  <a:cubicBezTo>
                    <a:pt x="358630" y="299672"/>
                    <a:pt x="364345" y="300625"/>
                    <a:pt x="369107" y="297767"/>
                  </a:cubicBezTo>
                  <a:cubicBezTo>
                    <a:pt x="372917" y="295862"/>
                    <a:pt x="374822" y="291100"/>
                    <a:pt x="372917" y="286337"/>
                  </a:cubicBezTo>
                  <a:lnTo>
                    <a:pt x="297670" y="60595"/>
                  </a:lnTo>
                  <a:cubicBezTo>
                    <a:pt x="295765" y="54880"/>
                    <a:pt x="294812" y="47260"/>
                    <a:pt x="296717" y="41545"/>
                  </a:cubicBezTo>
                  <a:cubicBezTo>
                    <a:pt x="301480" y="25352"/>
                    <a:pt x="318625" y="15827"/>
                    <a:pt x="334817" y="20590"/>
                  </a:cubicBezTo>
                  <a:cubicBezTo>
                    <a:pt x="338627" y="21542"/>
                    <a:pt x="342437" y="23447"/>
                    <a:pt x="345295" y="25352"/>
                  </a:cubicBezTo>
                  <a:cubicBezTo>
                    <a:pt x="350057" y="29162"/>
                    <a:pt x="353867" y="34877"/>
                    <a:pt x="356725" y="41545"/>
                  </a:cubicBezTo>
                  <a:lnTo>
                    <a:pt x="428162" y="257762"/>
                  </a:lnTo>
                  <a:lnTo>
                    <a:pt x="430067" y="260620"/>
                  </a:lnTo>
                  <a:lnTo>
                    <a:pt x="438640" y="271097"/>
                  </a:lnTo>
                  <a:cubicBezTo>
                    <a:pt x="455785" y="293957"/>
                    <a:pt x="474835" y="314912"/>
                    <a:pt x="495790" y="334915"/>
                  </a:cubicBezTo>
                  <a:cubicBezTo>
                    <a:pt x="499600" y="338725"/>
                    <a:pt x="505315" y="338725"/>
                    <a:pt x="509125" y="334915"/>
                  </a:cubicBezTo>
                  <a:cubicBezTo>
                    <a:pt x="511030" y="333010"/>
                    <a:pt x="511982" y="331105"/>
                    <a:pt x="511982" y="328247"/>
                  </a:cubicBezTo>
                  <a:cubicBezTo>
                    <a:pt x="512935" y="262525"/>
                    <a:pt x="535795" y="193945"/>
                    <a:pt x="569132" y="157750"/>
                  </a:cubicBezTo>
                  <a:cubicBezTo>
                    <a:pt x="573895" y="152035"/>
                    <a:pt x="580562" y="149177"/>
                    <a:pt x="587230" y="148225"/>
                  </a:cubicBezTo>
                  <a:cubicBezTo>
                    <a:pt x="595802" y="148225"/>
                    <a:pt x="603422" y="150130"/>
                    <a:pt x="609137" y="155845"/>
                  </a:cubicBezTo>
                  <a:cubicBezTo>
                    <a:pt x="620567" y="166322"/>
                    <a:pt x="622472" y="184420"/>
                    <a:pt x="611995" y="196802"/>
                  </a:cubicBezTo>
                  <a:cubicBezTo>
                    <a:pt x="591040" y="218710"/>
                    <a:pt x="590087" y="262525"/>
                    <a:pt x="590087" y="313960"/>
                  </a:cubicBezTo>
                  <a:lnTo>
                    <a:pt x="590087" y="318722"/>
                  </a:lnTo>
                  <a:cubicBezTo>
                    <a:pt x="590087" y="379682"/>
                    <a:pt x="587230" y="450167"/>
                    <a:pt x="555797" y="510175"/>
                  </a:cubicBezTo>
                  <a:cubicBezTo>
                    <a:pt x="553892" y="513032"/>
                    <a:pt x="553892" y="516842"/>
                    <a:pt x="555797" y="519700"/>
                  </a:cubicBezTo>
                  <a:lnTo>
                    <a:pt x="628187" y="634000"/>
                  </a:lnTo>
                  <a:lnTo>
                    <a:pt x="644380" y="623522"/>
                  </a:lnTo>
                  <a:lnTo>
                    <a:pt x="574847" y="513985"/>
                  </a:lnTo>
                  <a:close/>
                </a:path>
              </a:pathLst>
            </a:custGeom>
            <a:solidFill>
              <a:srgbClr val="000000"/>
            </a:solidFill>
            <a:ln cap="flat" cmpd="sng" w="9525">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80" name="Google Shape;1680;p42"/>
            <p:cNvSpPr/>
            <p:nvPr/>
          </p:nvSpPr>
          <p:spPr>
            <a:xfrm>
              <a:off x="1028662" y="3661327"/>
              <a:ext cx="119062" cy="146685"/>
            </a:xfrm>
            <a:custGeom>
              <a:rect b="b" l="l" r="r" t="t"/>
              <a:pathLst>
                <a:path extrusionOk="0" h="146685" w="119062">
                  <a:moveTo>
                    <a:pt x="55245" y="57150"/>
                  </a:moveTo>
                  <a:cubicBezTo>
                    <a:pt x="71438" y="73343"/>
                    <a:pt x="82867" y="93345"/>
                    <a:pt x="91440" y="114300"/>
                  </a:cubicBezTo>
                  <a:cubicBezTo>
                    <a:pt x="95250" y="124777"/>
                    <a:pt x="98108" y="136208"/>
                    <a:pt x="100013" y="146685"/>
                  </a:cubicBezTo>
                  <a:lnTo>
                    <a:pt x="119063" y="143828"/>
                  </a:lnTo>
                  <a:cubicBezTo>
                    <a:pt x="108585" y="80010"/>
                    <a:pt x="66675" y="26670"/>
                    <a:pt x="7620" y="0"/>
                  </a:cubicBezTo>
                  <a:lnTo>
                    <a:pt x="0" y="17145"/>
                  </a:lnTo>
                  <a:cubicBezTo>
                    <a:pt x="20955" y="27623"/>
                    <a:pt x="39052" y="40958"/>
                    <a:pt x="55245" y="57150"/>
                  </a:cubicBezTo>
                  <a:lnTo>
                    <a:pt x="55245" y="57150"/>
                  </a:lnTo>
                  <a:close/>
                </a:path>
              </a:pathLst>
            </a:custGeom>
            <a:solidFill>
              <a:srgbClr val="000000"/>
            </a:solidFill>
            <a:ln cap="flat" cmpd="sng" w="9525">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81" name="Google Shape;1681;p42"/>
            <p:cNvSpPr/>
            <p:nvPr/>
          </p:nvSpPr>
          <p:spPr>
            <a:xfrm>
              <a:off x="1006755" y="3711810"/>
              <a:ext cx="88582" cy="106680"/>
            </a:xfrm>
            <a:custGeom>
              <a:rect b="b" l="l" r="r" t="t"/>
              <a:pathLst>
                <a:path extrusionOk="0" h="106680" w="88582">
                  <a:moveTo>
                    <a:pt x="38100" y="43815"/>
                  </a:moveTo>
                  <a:cubicBezTo>
                    <a:pt x="48577" y="55245"/>
                    <a:pt x="57150" y="68580"/>
                    <a:pt x="62865" y="83820"/>
                  </a:cubicBezTo>
                  <a:cubicBezTo>
                    <a:pt x="65722" y="91440"/>
                    <a:pt x="67628" y="99060"/>
                    <a:pt x="69532" y="106680"/>
                  </a:cubicBezTo>
                  <a:lnTo>
                    <a:pt x="88582" y="103823"/>
                  </a:lnTo>
                  <a:cubicBezTo>
                    <a:pt x="86678" y="95250"/>
                    <a:pt x="84772" y="85725"/>
                    <a:pt x="80962" y="78105"/>
                  </a:cubicBezTo>
                  <a:cubicBezTo>
                    <a:pt x="74295" y="60960"/>
                    <a:pt x="64770" y="44768"/>
                    <a:pt x="51435" y="31433"/>
                  </a:cubicBezTo>
                  <a:cubicBezTo>
                    <a:pt x="39052" y="18097"/>
                    <a:pt x="23813" y="7620"/>
                    <a:pt x="7620" y="0"/>
                  </a:cubicBezTo>
                  <a:lnTo>
                    <a:pt x="0" y="17145"/>
                  </a:lnTo>
                  <a:cubicBezTo>
                    <a:pt x="14288" y="23813"/>
                    <a:pt x="26670" y="32385"/>
                    <a:pt x="38100" y="43815"/>
                  </a:cubicBezTo>
                  <a:lnTo>
                    <a:pt x="38100" y="43815"/>
                  </a:lnTo>
                  <a:close/>
                </a:path>
              </a:pathLst>
            </a:custGeom>
            <a:solidFill>
              <a:srgbClr val="000000"/>
            </a:solidFill>
            <a:ln cap="flat" cmpd="sng" w="9525">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82" name="Google Shape;1682;p42"/>
            <p:cNvSpPr/>
            <p:nvPr/>
          </p:nvSpPr>
          <p:spPr>
            <a:xfrm>
              <a:off x="634327" y="4196633"/>
              <a:ext cx="120015" cy="145732"/>
            </a:xfrm>
            <a:custGeom>
              <a:rect b="b" l="l" r="r" t="t"/>
              <a:pathLst>
                <a:path extrusionOk="0" h="145732" w="120015">
                  <a:moveTo>
                    <a:pt x="63817" y="89535"/>
                  </a:moveTo>
                  <a:cubicBezTo>
                    <a:pt x="48578" y="73342"/>
                    <a:pt x="35242" y="53340"/>
                    <a:pt x="27622" y="32385"/>
                  </a:cubicBezTo>
                  <a:cubicBezTo>
                    <a:pt x="23813" y="21907"/>
                    <a:pt x="20955" y="10477"/>
                    <a:pt x="19050" y="0"/>
                  </a:cubicBezTo>
                  <a:lnTo>
                    <a:pt x="0" y="2857"/>
                  </a:lnTo>
                  <a:cubicBezTo>
                    <a:pt x="1905" y="15240"/>
                    <a:pt x="5715" y="27623"/>
                    <a:pt x="10478" y="39052"/>
                  </a:cubicBezTo>
                  <a:cubicBezTo>
                    <a:pt x="28575" y="86677"/>
                    <a:pt x="65723" y="125730"/>
                    <a:pt x="112395" y="145732"/>
                  </a:cubicBezTo>
                  <a:lnTo>
                    <a:pt x="120015" y="128588"/>
                  </a:lnTo>
                  <a:cubicBezTo>
                    <a:pt x="98107" y="119063"/>
                    <a:pt x="79057" y="106680"/>
                    <a:pt x="63817" y="89535"/>
                  </a:cubicBezTo>
                  <a:lnTo>
                    <a:pt x="63817" y="89535"/>
                  </a:lnTo>
                  <a:close/>
                </a:path>
              </a:pathLst>
            </a:custGeom>
            <a:solidFill>
              <a:srgbClr val="000000"/>
            </a:solidFill>
            <a:ln cap="flat" cmpd="sng" w="9525">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83" name="Google Shape;1683;p42"/>
            <p:cNvSpPr/>
            <p:nvPr/>
          </p:nvSpPr>
          <p:spPr>
            <a:xfrm>
              <a:off x="686715" y="4187108"/>
              <a:ext cx="88582" cy="106679"/>
            </a:xfrm>
            <a:custGeom>
              <a:rect b="b" l="l" r="r" t="t"/>
              <a:pathLst>
                <a:path extrusionOk="0" h="106679" w="88582">
                  <a:moveTo>
                    <a:pt x="50482" y="62865"/>
                  </a:moveTo>
                  <a:cubicBezTo>
                    <a:pt x="40005" y="51435"/>
                    <a:pt x="31432" y="38100"/>
                    <a:pt x="25717" y="22860"/>
                  </a:cubicBezTo>
                  <a:cubicBezTo>
                    <a:pt x="22860" y="15240"/>
                    <a:pt x="20955" y="7620"/>
                    <a:pt x="19050" y="0"/>
                  </a:cubicBezTo>
                  <a:lnTo>
                    <a:pt x="0" y="2857"/>
                  </a:lnTo>
                  <a:cubicBezTo>
                    <a:pt x="1905" y="11430"/>
                    <a:pt x="3810" y="20955"/>
                    <a:pt x="7620" y="28575"/>
                  </a:cubicBezTo>
                  <a:cubicBezTo>
                    <a:pt x="14288" y="45720"/>
                    <a:pt x="23813" y="61913"/>
                    <a:pt x="37147" y="75248"/>
                  </a:cubicBezTo>
                  <a:cubicBezTo>
                    <a:pt x="49530" y="88582"/>
                    <a:pt x="64770" y="99060"/>
                    <a:pt x="80962" y="106680"/>
                  </a:cubicBezTo>
                  <a:lnTo>
                    <a:pt x="88583" y="89535"/>
                  </a:lnTo>
                  <a:cubicBezTo>
                    <a:pt x="73342" y="82867"/>
                    <a:pt x="60960" y="73342"/>
                    <a:pt x="50482" y="62865"/>
                  </a:cubicBezTo>
                  <a:lnTo>
                    <a:pt x="50482" y="62865"/>
                  </a:lnTo>
                  <a:close/>
                </a:path>
              </a:pathLst>
            </a:custGeom>
            <a:solidFill>
              <a:srgbClr val="000000"/>
            </a:solidFill>
            <a:ln cap="flat" cmpd="sng" w="9525">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descr="Thumbs up sign" id="1684" name="Google Shape;1684;p42"/>
          <p:cNvSpPr/>
          <p:nvPr/>
        </p:nvSpPr>
        <p:spPr>
          <a:xfrm>
            <a:off x="5892924" y="4596843"/>
            <a:ext cx="560072" cy="490061"/>
          </a:xfrm>
          <a:custGeom>
            <a:rect b="b" l="l" r="r" t="t"/>
            <a:pathLst>
              <a:path extrusionOk="0" h="666750" w="762003">
                <a:moveTo>
                  <a:pt x="200025" y="600075"/>
                </a:moveTo>
                <a:lnTo>
                  <a:pt x="200025" y="590550"/>
                </a:lnTo>
                <a:lnTo>
                  <a:pt x="238125" y="590550"/>
                </a:lnTo>
                <a:cubicBezTo>
                  <a:pt x="305753" y="590550"/>
                  <a:pt x="310515" y="666750"/>
                  <a:pt x="438150" y="666750"/>
                </a:cubicBezTo>
                <a:lnTo>
                  <a:pt x="609600" y="666750"/>
                </a:lnTo>
                <a:cubicBezTo>
                  <a:pt x="641124" y="666656"/>
                  <a:pt x="666656" y="641124"/>
                  <a:pt x="666750" y="609600"/>
                </a:cubicBezTo>
                <a:cubicBezTo>
                  <a:pt x="666970" y="595450"/>
                  <a:pt x="661540" y="581797"/>
                  <a:pt x="651662" y="571662"/>
                </a:cubicBezTo>
                <a:cubicBezTo>
                  <a:pt x="651625" y="571625"/>
                  <a:pt x="651626" y="571564"/>
                  <a:pt x="651663" y="571528"/>
                </a:cubicBezTo>
                <a:cubicBezTo>
                  <a:pt x="651681" y="571510"/>
                  <a:pt x="651704" y="571500"/>
                  <a:pt x="651729" y="571500"/>
                </a:cubicBezTo>
                <a:lnTo>
                  <a:pt x="657225" y="571500"/>
                </a:lnTo>
                <a:cubicBezTo>
                  <a:pt x="688749" y="571406"/>
                  <a:pt x="714281" y="545874"/>
                  <a:pt x="714375" y="514350"/>
                </a:cubicBezTo>
                <a:cubicBezTo>
                  <a:pt x="714515" y="499446"/>
                  <a:pt x="708728" y="485097"/>
                  <a:pt x="698287" y="474459"/>
                </a:cubicBezTo>
                <a:cubicBezTo>
                  <a:pt x="698245" y="474428"/>
                  <a:pt x="698237" y="474368"/>
                  <a:pt x="698268" y="474326"/>
                </a:cubicBezTo>
                <a:cubicBezTo>
                  <a:pt x="698274" y="474318"/>
                  <a:pt x="698280" y="474313"/>
                  <a:pt x="698287" y="474307"/>
                </a:cubicBezTo>
                <a:cubicBezTo>
                  <a:pt x="728956" y="467569"/>
                  <a:pt x="748355" y="437244"/>
                  <a:pt x="741617" y="406577"/>
                </a:cubicBezTo>
                <a:cubicBezTo>
                  <a:pt x="739151" y="395353"/>
                  <a:pt x="733343" y="385141"/>
                  <a:pt x="724957" y="377285"/>
                </a:cubicBezTo>
                <a:cubicBezTo>
                  <a:pt x="724917" y="377260"/>
                  <a:pt x="724907" y="377206"/>
                  <a:pt x="724933" y="377166"/>
                </a:cubicBezTo>
                <a:cubicBezTo>
                  <a:pt x="724939" y="377157"/>
                  <a:pt x="724948" y="377149"/>
                  <a:pt x="724957" y="377142"/>
                </a:cubicBezTo>
                <a:cubicBezTo>
                  <a:pt x="747407" y="369096"/>
                  <a:pt x="762281" y="347696"/>
                  <a:pt x="762000" y="323850"/>
                </a:cubicBezTo>
                <a:cubicBezTo>
                  <a:pt x="761906" y="292326"/>
                  <a:pt x="736374" y="266794"/>
                  <a:pt x="704850" y="266700"/>
                </a:cubicBezTo>
                <a:lnTo>
                  <a:pt x="523875" y="266700"/>
                </a:lnTo>
                <a:cubicBezTo>
                  <a:pt x="508570" y="266434"/>
                  <a:pt x="496084" y="254364"/>
                  <a:pt x="495300" y="239077"/>
                </a:cubicBezTo>
                <a:cubicBezTo>
                  <a:pt x="496253" y="221933"/>
                  <a:pt x="523780" y="187757"/>
                  <a:pt x="523875" y="57798"/>
                </a:cubicBezTo>
                <a:cubicBezTo>
                  <a:pt x="524030" y="28109"/>
                  <a:pt x="501573" y="3177"/>
                  <a:pt x="472030" y="238"/>
                </a:cubicBezTo>
                <a:cubicBezTo>
                  <a:pt x="470249" y="76"/>
                  <a:pt x="468478" y="0"/>
                  <a:pt x="466725" y="0"/>
                </a:cubicBezTo>
                <a:cubicBezTo>
                  <a:pt x="435162" y="0"/>
                  <a:pt x="409575" y="25587"/>
                  <a:pt x="409575" y="57150"/>
                </a:cubicBezTo>
                <a:cubicBezTo>
                  <a:pt x="409575" y="174879"/>
                  <a:pt x="298133" y="251041"/>
                  <a:pt x="254899" y="276416"/>
                </a:cubicBezTo>
                <a:cubicBezTo>
                  <a:pt x="244458" y="282540"/>
                  <a:pt x="232570" y="285762"/>
                  <a:pt x="220466" y="285750"/>
                </a:cubicBezTo>
                <a:lnTo>
                  <a:pt x="200025" y="285750"/>
                </a:lnTo>
                <a:lnTo>
                  <a:pt x="200025" y="276225"/>
                </a:lnTo>
                <a:cubicBezTo>
                  <a:pt x="199957" y="255211"/>
                  <a:pt x="182939" y="238193"/>
                  <a:pt x="161925" y="238125"/>
                </a:cubicBezTo>
                <a:lnTo>
                  <a:pt x="0" y="238125"/>
                </a:lnTo>
                <a:lnTo>
                  <a:pt x="0" y="638175"/>
                </a:lnTo>
                <a:lnTo>
                  <a:pt x="161925" y="638175"/>
                </a:lnTo>
                <a:cubicBezTo>
                  <a:pt x="182939" y="638107"/>
                  <a:pt x="199957" y="621089"/>
                  <a:pt x="200025" y="600075"/>
                </a:cubicBezTo>
                <a:close/>
                <a:moveTo>
                  <a:pt x="220466" y="304800"/>
                </a:moveTo>
                <a:cubicBezTo>
                  <a:pt x="235987" y="304804"/>
                  <a:pt x="251228" y="300663"/>
                  <a:pt x="264614" y="292808"/>
                </a:cubicBezTo>
                <a:cubicBezTo>
                  <a:pt x="313925" y="263843"/>
                  <a:pt x="428625" y="182880"/>
                  <a:pt x="428625" y="57150"/>
                </a:cubicBezTo>
                <a:cubicBezTo>
                  <a:pt x="428625" y="36108"/>
                  <a:pt x="445683" y="19050"/>
                  <a:pt x="466725" y="19050"/>
                </a:cubicBezTo>
                <a:cubicBezTo>
                  <a:pt x="487767" y="19012"/>
                  <a:pt x="504856" y="36038"/>
                  <a:pt x="504895" y="57080"/>
                </a:cubicBezTo>
                <a:cubicBezTo>
                  <a:pt x="504896" y="57872"/>
                  <a:pt x="504873" y="58664"/>
                  <a:pt x="504825" y="59455"/>
                </a:cubicBezTo>
                <a:cubicBezTo>
                  <a:pt x="504587" y="152400"/>
                  <a:pt x="490033" y="193405"/>
                  <a:pt x="482213" y="215408"/>
                </a:cubicBezTo>
                <a:cubicBezTo>
                  <a:pt x="479153" y="222621"/>
                  <a:pt x="477144" y="230236"/>
                  <a:pt x="476250" y="238020"/>
                </a:cubicBezTo>
                <a:cubicBezTo>
                  <a:pt x="476212" y="238699"/>
                  <a:pt x="476212" y="239379"/>
                  <a:pt x="476250" y="240059"/>
                </a:cubicBezTo>
                <a:cubicBezTo>
                  <a:pt x="477667" y="265430"/>
                  <a:pt x="498466" y="285384"/>
                  <a:pt x="523875" y="285750"/>
                </a:cubicBezTo>
                <a:lnTo>
                  <a:pt x="704793" y="285750"/>
                </a:lnTo>
                <a:cubicBezTo>
                  <a:pt x="725876" y="285886"/>
                  <a:pt x="742909" y="302994"/>
                  <a:pt x="742950" y="324079"/>
                </a:cubicBezTo>
                <a:cubicBezTo>
                  <a:pt x="743142" y="339830"/>
                  <a:pt x="733301" y="353961"/>
                  <a:pt x="718461" y="359245"/>
                </a:cubicBezTo>
                <a:cubicBezTo>
                  <a:pt x="708551" y="362778"/>
                  <a:pt x="703381" y="373675"/>
                  <a:pt x="706914" y="383585"/>
                </a:cubicBezTo>
                <a:cubicBezTo>
                  <a:pt x="707938" y="386460"/>
                  <a:pt x="709638" y="389045"/>
                  <a:pt x="711870" y="391125"/>
                </a:cubicBezTo>
                <a:cubicBezTo>
                  <a:pt x="720324" y="398998"/>
                  <a:pt x="724749" y="410284"/>
                  <a:pt x="723900" y="421805"/>
                </a:cubicBezTo>
                <a:cubicBezTo>
                  <a:pt x="722063" y="438580"/>
                  <a:pt x="709736" y="452316"/>
                  <a:pt x="693258" y="455952"/>
                </a:cubicBezTo>
                <a:cubicBezTo>
                  <a:pt x="683103" y="458702"/>
                  <a:pt x="677100" y="469164"/>
                  <a:pt x="679851" y="479320"/>
                </a:cubicBezTo>
                <a:cubicBezTo>
                  <a:pt x="680710" y="482493"/>
                  <a:pt x="682376" y="485389"/>
                  <a:pt x="684686" y="487728"/>
                </a:cubicBezTo>
                <a:cubicBezTo>
                  <a:pt x="691609" y="494825"/>
                  <a:pt x="695435" y="504378"/>
                  <a:pt x="695325" y="514293"/>
                </a:cubicBezTo>
                <a:cubicBezTo>
                  <a:pt x="695216" y="535299"/>
                  <a:pt x="678231" y="552309"/>
                  <a:pt x="657225" y="552450"/>
                </a:cubicBezTo>
                <a:lnTo>
                  <a:pt x="651510" y="552450"/>
                </a:lnTo>
                <a:cubicBezTo>
                  <a:pt x="640989" y="552457"/>
                  <a:pt x="632466" y="560991"/>
                  <a:pt x="632472" y="571512"/>
                </a:cubicBezTo>
                <a:cubicBezTo>
                  <a:pt x="632475" y="576494"/>
                  <a:pt x="634431" y="581277"/>
                  <a:pt x="637918" y="584835"/>
                </a:cubicBezTo>
                <a:cubicBezTo>
                  <a:pt x="644350" y="591433"/>
                  <a:pt x="647872" y="600330"/>
                  <a:pt x="647700" y="609543"/>
                </a:cubicBezTo>
                <a:cubicBezTo>
                  <a:pt x="647591" y="630548"/>
                  <a:pt x="630606" y="647559"/>
                  <a:pt x="609600" y="647700"/>
                </a:cubicBezTo>
                <a:lnTo>
                  <a:pt x="438150" y="647700"/>
                </a:lnTo>
                <a:cubicBezTo>
                  <a:pt x="370837" y="647700"/>
                  <a:pt x="342824" y="625793"/>
                  <a:pt x="315725" y="604704"/>
                </a:cubicBezTo>
                <a:cubicBezTo>
                  <a:pt x="294799" y="588378"/>
                  <a:pt x="273167" y="571500"/>
                  <a:pt x="238125" y="571500"/>
                </a:cubicBezTo>
                <a:lnTo>
                  <a:pt x="200025" y="571500"/>
                </a:lnTo>
                <a:lnTo>
                  <a:pt x="200025" y="304800"/>
                </a:lnTo>
                <a:close/>
                <a:moveTo>
                  <a:pt x="19050" y="257175"/>
                </a:moveTo>
                <a:lnTo>
                  <a:pt x="161925" y="257175"/>
                </a:lnTo>
                <a:cubicBezTo>
                  <a:pt x="172411" y="257258"/>
                  <a:pt x="180892" y="265739"/>
                  <a:pt x="180975" y="276225"/>
                </a:cubicBezTo>
                <a:lnTo>
                  <a:pt x="180975" y="600018"/>
                </a:lnTo>
                <a:cubicBezTo>
                  <a:pt x="180928" y="610529"/>
                  <a:pt x="172436" y="619047"/>
                  <a:pt x="161925" y="619125"/>
                </a:cubicBezTo>
                <a:lnTo>
                  <a:pt x="19050" y="619125"/>
                </a:lnTo>
                <a:close/>
              </a:path>
            </a:pathLst>
          </a:custGeom>
          <a:solidFill>
            <a:srgbClr val="000000"/>
          </a:solidFill>
          <a:ln cap="flat" cmpd="sng" w="9525">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descr="Peace Gesture" id="1685" name="Google Shape;1685;p42"/>
          <p:cNvSpPr/>
          <p:nvPr/>
        </p:nvSpPr>
        <p:spPr>
          <a:xfrm>
            <a:off x="6739214" y="4551777"/>
            <a:ext cx="336805" cy="579116"/>
          </a:xfrm>
          <a:custGeom>
            <a:rect b="b" l="l" r="r" t="t"/>
            <a:pathLst>
              <a:path extrusionOk="0" h="782589" w="455142">
                <a:moveTo>
                  <a:pt x="418376" y="382311"/>
                </a:moveTo>
                <a:lnTo>
                  <a:pt x="418376" y="322304"/>
                </a:lnTo>
                <a:cubicBezTo>
                  <a:pt x="418373" y="302768"/>
                  <a:pt x="419998" y="283266"/>
                  <a:pt x="423234" y="264001"/>
                </a:cubicBezTo>
                <a:lnTo>
                  <a:pt x="451656" y="94675"/>
                </a:lnTo>
                <a:cubicBezTo>
                  <a:pt x="454281" y="80703"/>
                  <a:pt x="451920" y="66254"/>
                  <a:pt x="444989" y="53841"/>
                </a:cubicBezTo>
                <a:cubicBezTo>
                  <a:pt x="436343" y="38953"/>
                  <a:pt x="421489" y="28715"/>
                  <a:pt x="404498" y="25933"/>
                </a:cubicBezTo>
                <a:lnTo>
                  <a:pt x="402593" y="25628"/>
                </a:lnTo>
                <a:cubicBezTo>
                  <a:pt x="371171" y="20523"/>
                  <a:pt x="341508" y="41705"/>
                  <a:pt x="336137" y="73082"/>
                </a:cubicBezTo>
                <a:lnTo>
                  <a:pt x="305181" y="257762"/>
                </a:lnTo>
                <a:cubicBezTo>
                  <a:pt x="304349" y="262797"/>
                  <a:pt x="299988" y="266485"/>
                  <a:pt x="294884" y="266468"/>
                </a:cubicBezTo>
                <a:lnTo>
                  <a:pt x="293313" y="266468"/>
                </a:lnTo>
                <a:cubicBezTo>
                  <a:pt x="288203" y="266480"/>
                  <a:pt x="283838" y="262785"/>
                  <a:pt x="283007" y="257743"/>
                </a:cubicBezTo>
                <a:lnTo>
                  <a:pt x="248107" y="48288"/>
                </a:lnTo>
                <a:cubicBezTo>
                  <a:pt x="242816" y="16842"/>
                  <a:pt x="213088" y="-4403"/>
                  <a:pt x="181623" y="778"/>
                </a:cubicBezTo>
                <a:lnTo>
                  <a:pt x="180842" y="911"/>
                </a:lnTo>
                <a:cubicBezTo>
                  <a:pt x="169219" y="2670"/>
                  <a:pt x="158389" y="7865"/>
                  <a:pt x="149743" y="15827"/>
                </a:cubicBezTo>
                <a:cubicBezTo>
                  <a:pt x="135582" y="29061"/>
                  <a:pt x="128994" y="48509"/>
                  <a:pt x="132197" y="67624"/>
                </a:cubicBezTo>
                <a:lnTo>
                  <a:pt x="157715" y="220681"/>
                </a:lnTo>
                <a:cubicBezTo>
                  <a:pt x="127727" y="221356"/>
                  <a:pt x="103091" y="244565"/>
                  <a:pt x="100632" y="274460"/>
                </a:cubicBezTo>
                <a:cubicBezTo>
                  <a:pt x="89835" y="264349"/>
                  <a:pt x="75599" y="258720"/>
                  <a:pt x="60808" y="258715"/>
                </a:cubicBezTo>
                <a:lnTo>
                  <a:pt x="58903" y="258715"/>
                </a:lnTo>
                <a:cubicBezTo>
                  <a:pt x="26549" y="258715"/>
                  <a:pt x="320" y="284940"/>
                  <a:pt x="314" y="317293"/>
                </a:cubicBezTo>
                <a:lnTo>
                  <a:pt x="314" y="347707"/>
                </a:lnTo>
                <a:lnTo>
                  <a:pt x="0" y="347707"/>
                </a:lnTo>
                <a:cubicBezTo>
                  <a:pt x="0" y="351193"/>
                  <a:pt x="171" y="354889"/>
                  <a:pt x="314" y="358584"/>
                </a:cubicBezTo>
                <a:lnTo>
                  <a:pt x="314" y="364442"/>
                </a:lnTo>
                <a:cubicBezTo>
                  <a:pt x="323" y="368147"/>
                  <a:pt x="683" y="371844"/>
                  <a:pt x="1391" y="375482"/>
                </a:cubicBezTo>
                <a:cubicBezTo>
                  <a:pt x="8058" y="451272"/>
                  <a:pt x="39576" y="555561"/>
                  <a:pt x="100384" y="599957"/>
                </a:cubicBezTo>
                <a:lnTo>
                  <a:pt x="100384" y="781018"/>
                </a:lnTo>
                <a:lnTo>
                  <a:pt x="119434" y="781018"/>
                </a:lnTo>
                <a:lnTo>
                  <a:pt x="119434" y="589918"/>
                </a:lnTo>
                <a:lnTo>
                  <a:pt x="115214" y="587061"/>
                </a:lnTo>
                <a:cubicBezTo>
                  <a:pt x="67361" y="555028"/>
                  <a:pt x="38119" y="478933"/>
                  <a:pt x="25832" y="412753"/>
                </a:cubicBezTo>
                <a:cubicBezTo>
                  <a:pt x="35559" y="419450"/>
                  <a:pt x="47093" y="423031"/>
                  <a:pt x="58903" y="423021"/>
                </a:cubicBezTo>
                <a:lnTo>
                  <a:pt x="60808" y="423021"/>
                </a:lnTo>
                <a:cubicBezTo>
                  <a:pt x="77322" y="423014"/>
                  <a:pt x="93060" y="416009"/>
                  <a:pt x="104118" y="403742"/>
                </a:cubicBezTo>
                <a:cubicBezTo>
                  <a:pt x="108956" y="416920"/>
                  <a:pt x="118385" y="427912"/>
                  <a:pt x="130673" y="434699"/>
                </a:cubicBezTo>
                <a:cubicBezTo>
                  <a:pt x="139462" y="457800"/>
                  <a:pt x="161593" y="473083"/>
                  <a:pt x="186309" y="473122"/>
                </a:cubicBezTo>
                <a:lnTo>
                  <a:pt x="243459" y="473122"/>
                </a:lnTo>
                <a:cubicBezTo>
                  <a:pt x="243504" y="473106"/>
                  <a:pt x="243552" y="473130"/>
                  <a:pt x="243569" y="473175"/>
                </a:cubicBezTo>
                <a:cubicBezTo>
                  <a:pt x="243585" y="473220"/>
                  <a:pt x="243561" y="473268"/>
                  <a:pt x="243516" y="473284"/>
                </a:cubicBezTo>
                <a:cubicBezTo>
                  <a:pt x="219316" y="491238"/>
                  <a:pt x="205057" y="519600"/>
                  <a:pt x="205083" y="549732"/>
                </a:cubicBezTo>
                <a:lnTo>
                  <a:pt x="224133" y="549732"/>
                </a:lnTo>
                <a:cubicBezTo>
                  <a:pt x="224043" y="507648"/>
                  <a:pt x="258087" y="473460"/>
                  <a:pt x="300171" y="473370"/>
                </a:cubicBezTo>
                <a:cubicBezTo>
                  <a:pt x="300180" y="473370"/>
                  <a:pt x="300190" y="473370"/>
                  <a:pt x="300199" y="473370"/>
                </a:cubicBezTo>
                <a:lnTo>
                  <a:pt x="300199" y="454320"/>
                </a:lnTo>
                <a:lnTo>
                  <a:pt x="300142" y="454320"/>
                </a:lnTo>
                <a:lnTo>
                  <a:pt x="300142" y="454082"/>
                </a:lnTo>
                <a:lnTo>
                  <a:pt x="188119" y="454082"/>
                </a:lnTo>
                <a:cubicBezTo>
                  <a:pt x="166823" y="454447"/>
                  <a:pt x="148663" y="438730"/>
                  <a:pt x="145971" y="417601"/>
                </a:cubicBezTo>
                <a:cubicBezTo>
                  <a:pt x="143756" y="395301"/>
                  <a:pt x="160038" y="375428"/>
                  <a:pt x="182338" y="373214"/>
                </a:cubicBezTo>
                <a:cubicBezTo>
                  <a:pt x="183658" y="373082"/>
                  <a:pt x="184983" y="373016"/>
                  <a:pt x="186309" y="373015"/>
                </a:cubicBezTo>
                <a:lnTo>
                  <a:pt x="349949" y="373015"/>
                </a:lnTo>
                <a:cubicBezTo>
                  <a:pt x="395849" y="373015"/>
                  <a:pt x="436102" y="416011"/>
                  <a:pt x="436102" y="465026"/>
                </a:cubicBezTo>
                <a:cubicBezTo>
                  <a:pt x="436102" y="512794"/>
                  <a:pt x="407803" y="563134"/>
                  <a:pt x="362283" y="596347"/>
                </a:cubicBezTo>
                <a:cubicBezTo>
                  <a:pt x="359521" y="598348"/>
                  <a:pt x="351606" y="602462"/>
                  <a:pt x="345824" y="605463"/>
                </a:cubicBezTo>
                <a:cubicBezTo>
                  <a:pt x="342062" y="607368"/>
                  <a:pt x="338652" y="609197"/>
                  <a:pt x="336499" y="610425"/>
                </a:cubicBezTo>
                <a:lnTo>
                  <a:pt x="331737" y="613169"/>
                </a:lnTo>
                <a:lnTo>
                  <a:pt x="331737" y="782590"/>
                </a:lnTo>
                <a:lnTo>
                  <a:pt x="350787" y="782590"/>
                </a:lnTo>
                <a:lnTo>
                  <a:pt x="350787" y="624370"/>
                </a:lnTo>
                <a:lnTo>
                  <a:pt x="354597" y="622370"/>
                </a:lnTo>
                <a:cubicBezTo>
                  <a:pt x="361095" y="619211"/>
                  <a:pt x="367399" y="615668"/>
                  <a:pt x="373475" y="611759"/>
                </a:cubicBezTo>
                <a:cubicBezTo>
                  <a:pt x="423853" y="574992"/>
                  <a:pt x="455143" y="518766"/>
                  <a:pt x="455143" y="465074"/>
                </a:cubicBezTo>
                <a:cubicBezTo>
                  <a:pt x="454819" y="433598"/>
                  <a:pt x="441515" y="403652"/>
                  <a:pt x="418376" y="382311"/>
                </a:cubicBezTo>
                <a:close/>
                <a:moveTo>
                  <a:pt x="100336" y="364442"/>
                </a:moveTo>
                <a:cubicBezTo>
                  <a:pt x="100310" y="386262"/>
                  <a:pt x="82627" y="403944"/>
                  <a:pt x="60808" y="403971"/>
                </a:cubicBezTo>
                <a:lnTo>
                  <a:pt x="58903" y="403971"/>
                </a:lnTo>
                <a:cubicBezTo>
                  <a:pt x="40384" y="403913"/>
                  <a:pt x="24381" y="391021"/>
                  <a:pt x="20384" y="372939"/>
                </a:cubicBezTo>
                <a:cubicBezTo>
                  <a:pt x="19939" y="367859"/>
                  <a:pt x="19622" y="362928"/>
                  <a:pt x="19431" y="358146"/>
                </a:cubicBezTo>
                <a:lnTo>
                  <a:pt x="19431" y="317303"/>
                </a:lnTo>
                <a:cubicBezTo>
                  <a:pt x="19452" y="295497"/>
                  <a:pt x="37107" y="277817"/>
                  <a:pt x="58912" y="277765"/>
                </a:cubicBezTo>
                <a:lnTo>
                  <a:pt x="60817" y="277765"/>
                </a:lnTo>
                <a:cubicBezTo>
                  <a:pt x="82637" y="277791"/>
                  <a:pt x="100319" y="295474"/>
                  <a:pt x="100346" y="317293"/>
                </a:cubicBezTo>
                <a:close/>
                <a:moveTo>
                  <a:pt x="186309" y="353965"/>
                </a:moveTo>
                <a:cubicBezTo>
                  <a:pt x="156029" y="354004"/>
                  <a:pt x="130583" y="376727"/>
                  <a:pt x="127130" y="406809"/>
                </a:cubicBezTo>
                <a:cubicBezTo>
                  <a:pt x="122146" y="400056"/>
                  <a:pt x="119453" y="391886"/>
                  <a:pt x="119444" y="383492"/>
                </a:cubicBezTo>
                <a:lnTo>
                  <a:pt x="119444" y="279203"/>
                </a:lnTo>
                <a:cubicBezTo>
                  <a:pt x="119464" y="257379"/>
                  <a:pt x="137149" y="239691"/>
                  <a:pt x="158972" y="239665"/>
                </a:cubicBezTo>
                <a:lnTo>
                  <a:pt x="160877" y="239665"/>
                </a:lnTo>
                <a:cubicBezTo>
                  <a:pt x="182697" y="239691"/>
                  <a:pt x="200379" y="257374"/>
                  <a:pt x="200406" y="279193"/>
                </a:cubicBezTo>
                <a:lnTo>
                  <a:pt x="200406" y="353965"/>
                </a:lnTo>
                <a:close/>
                <a:moveTo>
                  <a:pt x="219456" y="353965"/>
                </a:moveTo>
                <a:lnTo>
                  <a:pt x="219456" y="279203"/>
                </a:lnTo>
                <a:cubicBezTo>
                  <a:pt x="219434" y="253226"/>
                  <a:pt x="202326" y="230359"/>
                  <a:pt x="177413" y="223005"/>
                </a:cubicBezTo>
                <a:lnTo>
                  <a:pt x="150990" y="64500"/>
                </a:lnTo>
                <a:cubicBezTo>
                  <a:pt x="147477" y="43385"/>
                  <a:pt x="161746" y="23420"/>
                  <a:pt x="182861" y="19907"/>
                </a:cubicBezTo>
                <a:cubicBezTo>
                  <a:pt x="182867" y="19906"/>
                  <a:pt x="182873" y="19905"/>
                  <a:pt x="182880" y="19904"/>
                </a:cubicBezTo>
                <a:lnTo>
                  <a:pt x="184718" y="19599"/>
                </a:lnTo>
                <a:cubicBezTo>
                  <a:pt x="205809" y="16139"/>
                  <a:pt x="225729" y="30376"/>
                  <a:pt x="229286" y="51451"/>
                </a:cubicBezTo>
                <a:lnTo>
                  <a:pt x="264224" y="260915"/>
                </a:lnTo>
                <a:cubicBezTo>
                  <a:pt x="266566" y="275153"/>
                  <a:pt x="278893" y="285589"/>
                  <a:pt x="293322" y="285547"/>
                </a:cubicBezTo>
                <a:lnTo>
                  <a:pt x="294894" y="285547"/>
                </a:lnTo>
                <a:cubicBezTo>
                  <a:pt x="309312" y="285590"/>
                  <a:pt x="321634" y="275169"/>
                  <a:pt x="323983" y="260944"/>
                </a:cubicBezTo>
                <a:lnTo>
                  <a:pt x="354987" y="76225"/>
                </a:lnTo>
                <a:cubicBezTo>
                  <a:pt x="358549" y="55191"/>
                  <a:pt x="378422" y="40977"/>
                  <a:pt x="399479" y="44402"/>
                </a:cubicBezTo>
                <a:lnTo>
                  <a:pt x="401336" y="44707"/>
                </a:lnTo>
                <a:cubicBezTo>
                  <a:pt x="422452" y="48215"/>
                  <a:pt x="436725" y="68178"/>
                  <a:pt x="433216" y="89293"/>
                </a:cubicBezTo>
                <a:cubicBezTo>
                  <a:pt x="433213" y="89312"/>
                  <a:pt x="433209" y="89332"/>
                  <a:pt x="433207" y="89351"/>
                </a:cubicBezTo>
                <a:lnTo>
                  <a:pt x="404432" y="260801"/>
                </a:lnTo>
                <a:cubicBezTo>
                  <a:pt x="401024" y="281121"/>
                  <a:pt x="399310" y="301690"/>
                  <a:pt x="399307" y="322294"/>
                </a:cubicBezTo>
                <a:lnTo>
                  <a:pt x="399307" y="367909"/>
                </a:lnTo>
                <a:cubicBezTo>
                  <a:pt x="384404" y="358914"/>
                  <a:pt x="367355" y="354097"/>
                  <a:pt x="349949" y="353965"/>
                </a:cubicBezTo>
                <a:close/>
              </a:path>
            </a:pathLst>
          </a:custGeom>
          <a:solidFill>
            <a:srgbClr val="000000"/>
          </a:solidFill>
          <a:ln cap="flat" cmpd="sng" w="9525">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686" name="Google Shape;1686;p42"/>
          <p:cNvGrpSpPr/>
          <p:nvPr/>
        </p:nvGrpSpPr>
        <p:grpSpPr>
          <a:xfrm>
            <a:off x="5115987" y="5348195"/>
            <a:ext cx="989249" cy="470367"/>
            <a:chOff x="6029041" y="1395138"/>
            <a:chExt cx="1655646" cy="787225"/>
          </a:xfrm>
        </p:grpSpPr>
        <p:sp>
          <p:nvSpPr>
            <p:cNvPr descr="Raised hand" id="1687" name="Google Shape;1687;p42"/>
            <p:cNvSpPr/>
            <p:nvPr/>
          </p:nvSpPr>
          <p:spPr>
            <a:xfrm flipH="1" rot="5899954">
              <a:off x="6186260" y="1426886"/>
              <a:ext cx="536561" cy="781490"/>
            </a:xfrm>
            <a:custGeom>
              <a:rect b="b" l="l" r="r" t="t"/>
              <a:pathLst>
                <a:path extrusionOk="0" h="781051" w="536259">
                  <a:moveTo>
                    <a:pt x="50915" y="675696"/>
                  </a:moveTo>
                  <a:cubicBezTo>
                    <a:pt x="60811" y="689983"/>
                    <a:pt x="66126" y="706942"/>
                    <a:pt x="66155" y="724321"/>
                  </a:cubicBezTo>
                  <a:lnTo>
                    <a:pt x="66240" y="781052"/>
                  </a:lnTo>
                  <a:lnTo>
                    <a:pt x="85290" y="781052"/>
                  </a:lnTo>
                  <a:lnTo>
                    <a:pt x="85214" y="724283"/>
                  </a:lnTo>
                  <a:cubicBezTo>
                    <a:pt x="85192" y="703013"/>
                    <a:pt x="78675" y="682256"/>
                    <a:pt x="66536" y="664790"/>
                  </a:cubicBezTo>
                  <a:lnTo>
                    <a:pt x="51353" y="642882"/>
                  </a:lnTo>
                  <a:cubicBezTo>
                    <a:pt x="30339" y="612603"/>
                    <a:pt x="19070" y="576631"/>
                    <a:pt x="19054" y="539774"/>
                  </a:cubicBezTo>
                  <a:lnTo>
                    <a:pt x="19054" y="211381"/>
                  </a:lnTo>
                  <a:cubicBezTo>
                    <a:pt x="18649" y="191425"/>
                    <a:pt x="33308" y="174353"/>
                    <a:pt x="53096" y="171738"/>
                  </a:cubicBezTo>
                  <a:cubicBezTo>
                    <a:pt x="73873" y="169676"/>
                    <a:pt x="92388" y="184847"/>
                    <a:pt x="94450" y="205624"/>
                  </a:cubicBezTo>
                  <a:cubicBezTo>
                    <a:pt x="94573" y="206859"/>
                    <a:pt x="94634" y="208100"/>
                    <a:pt x="94635" y="209342"/>
                  </a:cubicBezTo>
                  <a:cubicBezTo>
                    <a:pt x="94668" y="210900"/>
                    <a:pt x="95094" y="212423"/>
                    <a:pt x="95873" y="213772"/>
                  </a:cubicBezTo>
                  <a:lnTo>
                    <a:pt x="95873" y="390527"/>
                  </a:lnTo>
                  <a:cubicBezTo>
                    <a:pt x="95873" y="395788"/>
                    <a:pt x="100137" y="400052"/>
                    <a:pt x="105398" y="400052"/>
                  </a:cubicBezTo>
                  <a:cubicBezTo>
                    <a:pt x="110658" y="400052"/>
                    <a:pt x="114923" y="395788"/>
                    <a:pt x="114923" y="390527"/>
                  </a:cubicBezTo>
                  <a:lnTo>
                    <a:pt x="114923" y="115683"/>
                  </a:lnTo>
                  <a:cubicBezTo>
                    <a:pt x="114584" y="95827"/>
                    <a:pt x="129238" y="78896"/>
                    <a:pt x="148937" y="76383"/>
                  </a:cubicBezTo>
                  <a:cubicBezTo>
                    <a:pt x="169735" y="74327"/>
                    <a:pt x="188263" y="89519"/>
                    <a:pt x="190320" y="110318"/>
                  </a:cubicBezTo>
                  <a:cubicBezTo>
                    <a:pt x="190441" y="111538"/>
                    <a:pt x="190502" y="112762"/>
                    <a:pt x="190504" y="113988"/>
                  </a:cubicBezTo>
                  <a:lnTo>
                    <a:pt x="190504" y="390527"/>
                  </a:lnTo>
                  <a:cubicBezTo>
                    <a:pt x="190504" y="395788"/>
                    <a:pt x="194768" y="400052"/>
                    <a:pt x="200029" y="400052"/>
                  </a:cubicBezTo>
                  <a:cubicBezTo>
                    <a:pt x="205289" y="400052"/>
                    <a:pt x="209554" y="395788"/>
                    <a:pt x="209554" y="390527"/>
                  </a:cubicBezTo>
                  <a:lnTo>
                    <a:pt x="209554" y="58543"/>
                  </a:lnTo>
                  <a:cubicBezTo>
                    <a:pt x="209218" y="38683"/>
                    <a:pt x="223874" y="21750"/>
                    <a:pt x="243577" y="19233"/>
                  </a:cubicBezTo>
                  <a:cubicBezTo>
                    <a:pt x="264380" y="17171"/>
                    <a:pt x="282916" y="32364"/>
                    <a:pt x="284978" y="53167"/>
                  </a:cubicBezTo>
                  <a:cubicBezTo>
                    <a:pt x="285100" y="54394"/>
                    <a:pt x="285161" y="55624"/>
                    <a:pt x="285163" y="56857"/>
                  </a:cubicBezTo>
                  <a:lnTo>
                    <a:pt x="285163" y="390527"/>
                  </a:lnTo>
                  <a:cubicBezTo>
                    <a:pt x="285163" y="395788"/>
                    <a:pt x="289427" y="400052"/>
                    <a:pt x="294688" y="400052"/>
                  </a:cubicBezTo>
                  <a:cubicBezTo>
                    <a:pt x="299949" y="400052"/>
                    <a:pt x="304213" y="395788"/>
                    <a:pt x="304213" y="390527"/>
                  </a:cubicBezTo>
                  <a:lnTo>
                    <a:pt x="304213" y="116893"/>
                  </a:lnTo>
                  <a:cubicBezTo>
                    <a:pt x="304595" y="115902"/>
                    <a:pt x="304792" y="114850"/>
                    <a:pt x="304794" y="113788"/>
                  </a:cubicBezTo>
                  <a:cubicBezTo>
                    <a:pt x="303617" y="102971"/>
                    <a:pt x="307951" y="92287"/>
                    <a:pt x="316329" y="85346"/>
                  </a:cubicBezTo>
                  <a:cubicBezTo>
                    <a:pt x="346990" y="63153"/>
                    <a:pt x="380385" y="84746"/>
                    <a:pt x="380385" y="113988"/>
                  </a:cubicBezTo>
                  <a:lnTo>
                    <a:pt x="380385" y="485777"/>
                  </a:lnTo>
                  <a:cubicBezTo>
                    <a:pt x="380401" y="491038"/>
                    <a:pt x="384678" y="495289"/>
                    <a:pt x="389938" y="495273"/>
                  </a:cubicBezTo>
                  <a:cubicBezTo>
                    <a:pt x="394281" y="495260"/>
                    <a:pt x="398066" y="492310"/>
                    <a:pt x="399139" y="488101"/>
                  </a:cubicBezTo>
                  <a:lnTo>
                    <a:pt x="442049" y="317299"/>
                  </a:lnTo>
                  <a:cubicBezTo>
                    <a:pt x="446033" y="297733"/>
                    <a:pt x="464069" y="284275"/>
                    <a:pt x="483959" y="286028"/>
                  </a:cubicBezTo>
                  <a:cubicBezTo>
                    <a:pt x="494588" y="287283"/>
                    <a:pt x="504175" y="293019"/>
                    <a:pt x="510306" y="301792"/>
                  </a:cubicBezTo>
                  <a:cubicBezTo>
                    <a:pt x="516427" y="310505"/>
                    <a:pt x="518602" y="321391"/>
                    <a:pt x="516297" y="331786"/>
                  </a:cubicBezTo>
                  <a:lnTo>
                    <a:pt x="458947" y="587409"/>
                  </a:lnTo>
                  <a:cubicBezTo>
                    <a:pt x="457166" y="595345"/>
                    <a:pt x="452660" y="602407"/>
                    <a:pt x="446212" y="607364"/>
                  </a:cubicBezTo>
                  <a:lnTo>
                    <a:pt x="336493" y="691660"/>
                  </a:lnTo>
                  <a:cubicBezTo>
                    <a:pt x="334152" y="693462"/>
                    <a:pt x="332780" y="696249"/>
                    <a:pt x="332779" y="699204"/>
                  </a:cubicBezTo>
                  <a:lnTo>
                    <a:pt x="332779" y="781052"/>
                  </a:lnTo>
                  <a:lnTo>
                    <a:pt x="351829" y="781052"/>
                  </a:lnTo>
                  <a:lnTo>
                    <a:pt x="351829" y="703900"/>
                  </a:lnTo>
                  <a:lnTo>
                    <a:pt x="457823" y="622461"/>
                  </a:lnTo>
                  <a:cubicBezTo>
                    <a:pt x="467800" y="614792"/>
                    <a:pt x="474773" y="603869"/>
                    <a:pt x="477530" y="591590"/>
                  </a:cubicBezTo>
                  <a:lnTo>
                    <a:pt x="534880" y="335949"/>
                  </a:lnTo>
                  <a:cubicBezTo>
                    <a:pt x="541726" y="305304"/>
                    <a:pt x="522432" y="274913"/>
                    <a:pt x="491787" y="268067"/>
                  </a:cubicBezTo>
                  <a:cubicBezTo>
                    <a:pt x="489975" y="267662"/>
                    <a:pt x="488145" y="267347"/>
                    <a:pt x="486303" y="267121"/>
                  </a:cubicBezTo>
                  <a:cubicBezTo>
                    <a:pt x="456776" y="264182"/>
                    <a:pt x="429752" y="283887"/>
                    <a:pt x="423523" y="312898"/>
                  </a:cubicBezTo>
                  <a:lnTo>
                    <a:pt x="399625" y="408015"/>
                  </a:lnTo>
                  <a:cubicBezTo>
                    <a:pt x="399530" y="408424"/>
                    <a:pt x="399444" y="408415"/>
                    <a:pt x="399444" y="408015"/>
                  </a:cubicBezTo>
                  <a:lnTo>
                    <a:pt x="399444" y="116397"/>
                  </a:lnTo>
                  <a:cubicBezTo>
                    <a:pt x="399568" y="84531"/>
                    <a:pt x="374388" y="58313"/>
                    <a:pt x="342542" y="57152"/>
                  </a:cubicBezTo>
                  <a:cubicBezTo>
                    <a:pt x="328345" y="57180"/>
                    <a:pt x="314676" y="62545"/>
                    <a:pt x="304251" y="72182"/>
                  </a:cubicBezTo>
                  <a:lnTo>
                    <a:pt x="304251" y="58847"/>
                  </a:lnTo>
                  <a:cubicBezTo>
                    <a:pt x="304667" y="29798"/>
                    <a:pt x="283591" y="4893"/>
                    <a:pt x="254874" y="497"/>
                  </a:cubicBezTo>
                  <a:cubicBezTo>
                    <a:pt x="223714" y="-3622"/>
                    <a:pt x="195114" y="18300"/>
                    <a:pt x="190994" y="49461"/>
                  </a:cubicBezTo>
                  <a:cubicBezTo>
                    <a:pt x="190670" y="51912"/>
                    <a:pt x="190506" y="54383"/>
                    <a:pt x="190504" y="56857"/>
                  </a:cubicBezTo>
                  <a:lnTo>
                    <a:pt x="190504" y="71649"/>
                  </a:lnTo>
                  <a:cubicBezTo>
                    <a:pt x="180046" y="62251"/>
                    <a:pt x="166463" y="57082"/>
                    <a:pt x="152404" y="57152"/>
                  </a:cubicBezTo>
                  <a:cubicBezTo>
                    <a:pt x="120771" y="58600"/>
                    <a:pt x="95890" y="84703"/>
                    <a:pt x="95958" y="116369"/>
                  </a:cubicBezTo>
                  <a:lnTo>
                    <a:pt x="95958" y="168080"/>
                  </a:lnTo>
                  <a:cubicBezTo>
                    <a:pt x="95682" y="167823"/>
                    <a:pt x="95435" y="167528"/>
                    <a:pt x="95158" y="167280"/>
                  </a:cubicBezTo>
                  <a:cubicBezTo>
                    <a:pt x="83236" y="156510"/>
                    <a:pt x="67337" y="151247"/>
                    <a:pt x="51343" y="152773"/>
                  </a:cubicBezTo>
                  <a:cubicBezTo>
                    <a:pt x="21792" y="156365"/>
                    <a:pt x="-326" y="181614"/>
                    <a:pt x="4" y="211381"/>
                  </a:cubicBezTo>
                  <a:lnTo>
                    <a:pt x="4" y="539774"/>
                  </a:lnTo>
                  <a:cubicBezTo>
                    <a:pt x="4" y="580517"/>
                    <a:pt x="12445" y="620290"/>
                    <a:pt x="35665" y="653769"/>
                  </a:cubicBezTo>
                  <a:close/>
                </a:path>
              </a:pathLst>
            </a:custGeom>
            <a:solidFill>
              <a:srgbClr val="000000"/>
            </a:solidFill>
            <a:ln cap="flat" cmpd="sng" w="9525">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descr="Raised hand" id="1688" name="Google Shape;1688;p42"/>
            <p:cNvSpPr/>
            <p:nvPr/>
          </p:nvSpPr>
          <p:spPr>
            <a:xfrm rot="-6215090">
              <a:off x="6973629" y="1439117"/>
              <a:ext cx="536522" cy="781434"/>
            </a:xfrm>
            <a:custGeom>
              <a:rect b="b" l="l" r="r" t="t"/>
              <a:pathLst>
                <a:path extrusionOk="0" h="781051" w="536259">
                  <a:moveTo>
                    <a:pt x="50915" y="675696"/>
                  </a:moveTo>
                  <a:cubicBezTo>
                    <a:pt x="60811" y="689983"/>
                    <a:pt x="66126" y="706942"/>
                    <a:pt x="66155" y="724321"/>
                  </a:cubicBezTo>
                  <a:lnTo>
                    <a:pt x="66240" y="781052"/>
                  </a:lnTo>
                  <a:lnTo>
                    <a:pt x="85290" y="781052"/>
                  </a:lnTo>
                  <a:lnTo>
                    <a:pt x="85214" y="724283"/>
                  </a:lnTo>
                  <a:cubicBezTo>
                    <a:pt x="85192" y="703013"/>
                    <a:pt x="78675" y="682256"/>
                    <a:pt x="66536" y="664790"/>
                  </a:cubicBezTo>
                  <a:lnTo>
                    <a:pt x="51353" y="642882"/>
                  </a:lnTo>
                  <a:cubicBezTo>
                    <a:pt x="30339" y="612603"/>
                    <a:pt x="19070" y="576631"/>
                    <a:pt x="19054" y="539774"/>
                  </a:cubicBezTo>
                  <a:lnTo>
                    <a:pt x="19054" y="211381"/>
                  </a:lnTo>
                  <a:cubicBezTo>
                    <a:pt x="18649" y="191425"/>
                    <a:pt x="33308" y="174353"/>
                    <a:pt x="53096" y="171738"/>
                  </a:cubicBezTo>
                  <a:cubicBezTo>
                    <a:pt x="73873" y="169676"/>
                    <a:pt x="92388" y="184847"/>
                    <a:pt x="94450" y="205624"/>
                  </a:cubicBezTo>
                  <a:cubicBezTo>
                    <a:pt x="94573" y="206859"/>
                    <a:pt x="94634" y="208100"/>
                    <a:pt x="94635" y="209342"/>
                  </a:cubicBezTo>
                  <a:cubicBezTo>
                    <a:pt x="94668" y="210900"/>
                    <a:pt x="95094" y="212423"/>
                    <a:pt x="95873" y="213772"/>
                  </a:cubicBezTo>
                  <a:lnTo>
                    <a:pt x="95873" y="390527"/>
                  </a:lnTo>
                  <a:cubicBezTo>
                    <a:pt x="95873" y="395788"/>
                    <a:pt x="100137" y="400052"/>
                    <a:pt x="105398" y="400052"/>
                  </a:cubicBezTo>
                  <a:cubicBezTo>
                    <a:pt x="110658" y="400052"/>
                    <a:pt x="114923" y="395788"/>
                    <a:pt x="114923" y="390527"/>
                  </a:cubicBezTo>
                  <a:lnTo>
                    <a:pt x="114923" y="115683"/>
                  </a:lnTo>
                  <a:cubicBezTo>
                    <a:pt x="114584" y="95827"/>
                    <a:pt x="129238" y="78896"/>
                    <a:pt x="148937" y="76383"/>
                  </a:cubicBezTo>
                  <a:cubicBezTo>
                    <a:pt x="169735" y="74327"/>
                    <a:pt x="188263" y="89519"/>
                    <a:pt x="190320" y="110318"/>
                  </a:cubicBezTo>
                  <a:cubicBezTo>
                    <a:pt x="190441" y="111538"/>
                    <a:pt x="190502" y="112762"/>
                    <a:pt x="190504" y="113988"/>
                  </a:cubicBezTo>
                  <a:lnTo>
                    <a:pt x="190504" y="390527"/>
                  </a:lnTo>
                  <a:cubicBezTo>
                    <a:pt x="190504" y="395788"/>
                    <a:pt x="194768" y="400052"/>
                    <a:pt x="200029" y="400052"/>
                  </a:cubicBezTo>
                  <a:cubicBezTo>
                    <a:pt x="205289" y="400052"/>
                    <a:pt x="209554" y="395788"/>
                    <a:pt x="209554" y="390527"/>
                  </a:cubicBezTo>
                  <a:lnTo>
                    <a:pt x="209554" y="58543"/>
                  </a:lnTo>
                  <a:cubicBezTo>
                    <a:pt x="209218" y="38683"/>
                    <a:pt x="223874" y="21750"/>
                    <a:pt x="243577" y="19233"/>
                  </a:cubicBezTo>
                  <a:cubicBezTo>
                    <a:pt x="264380" y="17171"/>
                    <a:pt x="282916" y="32364"/>
                    <a:pt x="284978" y="53167"/>
                  </a:cubicBezTo>
                  <a:cubicBezTo>
                    <a:pt x="285100" y="54394"/>
                    <a:pt x="285161" y="55624"/>
                    <a:pt x="285163" y="56857"/>
                  </a:cubicBezTo>
                  <a:lnTo>
                    <a:pt x="285163" y="390527"/>
                  </a:lnTo>
                  <a:cubicBezTo>
                    <a:pt x="285163" y="395788"/>
                    <a:pt x="289427" y="400052"/>
                    <a:pt x="294688" y="400052"/>
                  </a:cubicBezTo>
                  <a:cubicBezTo>
                    <a:pt x="299949" y="400052"/>
                    <a:pt x="304213" y="395788"/>
                    <a:pt x="304213" y="390527"/>
                  </a:cubicBezTo>
                  <a:lnTo>
                    <a:pt x="304213" y="116893"/>
                  </a:lnTo>
                  <a:cubicBezTo>
                    <a:pt x="304595" y="115902"/>
                    <a:pt x="304792" y="114850"/>
                    <a:pt x="304794" y="113788"/>
                  </a:cubicBezTo>
                  <a:cubicBezTo>
                    <a:pt x="303617" y="102971"/>
                    <a:pt x="307951" y="92287"/>
                    <a:pt x="316329" y="85346"/>
                  </a:cubicBezTo>
                  <a:cubicBezTo>
                    <a:pt x="346990" y="63153"/>
                    <a:pt x="380385" y="84746"/>
                    <a:pt x="380385" y="113988"/>
                  </a:cubicBezTo>
                  <a:lnTo>
                    <a:pt x="380385" y="485777"/>
                  </a:lnTo>
                  <a:cubicBezTo>
                    <a:pt x="380401" y="491038"/>
                    <a:pt x="384678" y="495289"/>
                    <a:pt x="389938" y="495273"/>
                  </a:cubicBezTo>
                  <a:cubicBezTo>
                    <a:pt x="394281" y="495260"/>
                    <a:pt x="398066" y="492310"/>
                    <a:pt x="399139" y="488101"/>
                  </a:cubicBezTo>
                  <a:lnTo>
                    <a:pt x="442049" y="317299"/>
                  </a:lnTo>
                  <a:cubicBezTo>
                    <a:pt x="446033" y="297733"/>
                    <a:pt x="464069" y="284275"/>
                    <a:pt x="483959" y="286028"/>
                  </a:cubicBezTo>
                  <a:cubicBezTo>
                    <a:pt x="494588" y="287283"/>
                    <a:pt x="504175" y="293019"/>
                    <a:pt x="510306" y="301792"/>
                  </a:cubicBezTo>
                  <a:cubicBezTo>
                    <a:pt x="516427" y="310505"/>
                    <a:pt x="518602" y="321391"/>
                    <a:pt x="516297" y="331786"/>
                  </a:cubicBezTo>
                  <a:lnTo>
                    <a:pt x="458947" y="587409"/>
                  </a:lnTo>
                  <a:cubicBezTo>
                    <a:pt x="457166" y="595345"/>
                    <a:pt x="452660" y="602407"/>
                    <a:pt x="446212" y="607364"/>
                  </a:cubicBezTo>
                  <a:lnTo>
                    <a:pt x="336493" y="691660"/>
                  </a:lnTo>
                  <a:cubicBezTo>
                    <a:pt x="334152" y="693462"/>
                    <a:pt x="332780" y="696249"/>
                    <a:pt x="332779" y="699204"/>
                  </a:cubicBezTo>
                  <a:lnTo>
                    <a:pt x="332779" y="781052"/>
                  </a:lnTo>
                  <a:lnTo>
                    <a:pt x="351829" y="781052"/>
                  </a:lnTo>
                  <a:lnTo>
                    <a:pt x="351829" y="703900"/>
                  </a:lnTo>
                  <a:lnTo>
                    <a:pt x="457823" y="622461"/>
                  </a:lnTo>
                  <a:cubicBezTo>
                    <a:pt x="467800" y="614792"/>
                    <a:pt x="474773" y="603869"/>
                    <a:pt x="477530" y="591590"/>
                  </a:cubicBezTo>
                  <a:lnTo>
                    <a:pt x="534880" y="335949"/>
                  </a:lnTo>
                  <a:cubicBezTo>
                    <a:pt x="541726" y="305304"/>
                    <a:pt x="522432" y="274913"/>
                    <a:pt x="491787" y="268067"/>
                  </a:cubicBezTo>
                  <a:cubicBezTo>
                    <a:pt x="489975" y="267662"/>
                    <a:pt x="488145" y="267347"/>
                    <a:pt x="486303" y="267121"/>
                  </a:cubicBezTo>
                  <a:cubicBezTo>
                    <a:pt x="456776" y="264182"/>
                    <a:pt x="429752" y="283887"/>
                    <a:pt x="423523" y="312898"/>
                  </a:cubicBezTo>
                  <a:lnTo>
                    <a:pt x="399625" y="408015"/>
                  </a:lnTo>
                  <a:cubicBezTo>
                    <a:pt x="399530" y="408424"/>
                    <a:pt x="399444" y="408415"/>
                    <a:pt x="399444" y="408015"/>
                  </a:cubicBezTo>
                  <a:lnTo>
                    <a:pt x="399444" y="116397"/>
                  </a:lnTo>
                  <a:cubicBezTo>
                    <a:pt x="399568" y="84531"/>
                    <a:pt x="374388" y="58313"/>
                    <a:pt x="342542" y="57152"/>
                  </a:cubicBezTo>
                  <a:cubicBezTo>
                    <a:pt x="328345" y="57180"/>
                    <a:pt x="314676" y="62545"/>
                    <a:pt x="304251" y="72182"/>
                  </a:cubicBezTo>
                  <a:lnTo>
                    <a:pt x="304251" y="58847"/>
                  </a:lnTo>
                  <a:cubicBezTo>
                    <a:pt x="304667" y="29798"/>
                    <a:pt x="283591" y="4893"/>
                    <a:pt x="254874" y="497"/>
                  </a:cubicBezTo>
                  <a:cubicBezTo>
                    <a:pt x="223714" y="-3622"/>
                    <a:pt x="195114" y="18300"/>
                    <a:pt x="190994" y="49461"/>
                  </a:cubicBezTo>
                  <a:cubicBezTo>
                    <a:pt x="190670" y="51912"/>
                    <a:pt x="190506" y="54383"/>
                    <a:pt x="190504" y="56857"/>
                  </a:cubicBezTo>
                  <a:lnTo>
                    <a:pt x="190504" y="71649"/>
                  </a:lnTo>
                  <a:cubicBezTo>
                    <a:pt x="180046" y="62251"/>
                    <a:pt x="166463" y="57082"/>
                    <a:pt x="152404" y="57152"/>
                  </a:cubicBezTo>
                  <a:cubicBezTo>
                    <a:pt x="120771" y="58600"/>
                    <a:pt x="95890" y="84703"/>
                    <a:pt x="95958" y="116369"/>
                  </a:cubicBezTo>
                  <a:lnTo>
                    <a:pt x="95958" y="168080"/>
                  </a:lnTo>
                  <a:cubicBezTo>
                    <a:pt x="95682" y="167823"/>
                    <a:pt x="95435" y="167528"/>
                    <a:pt x="95158" y="167280"/>
                  </a:cubicBezTo>
                  <a:cubicBezTo>
                    <a:pt x="83236" y="156510"/>
                    <a:pt x="67337" y="151247"/>
                    <a:pt x="51343" y="152773"/>
                  </a:cubicBezTo>
                  <a:cubicBezTo>
                    <a:pt x="21792" y="156365"/>
                    <a:pt x="-326" y="181614"/>
                    <a:pt x="4" y="211381"/>
                  </a:cubicBezTo>
                  <a:lnTo>
                    <a:pt x="4" y="539774"/>
                  </a:lnTo>
                  <a:cubicBezTo>
                    <a:pt x="4" y="580517"/>
                    <a:pt x="12445" y="620290"/>
                    <a:pt x="35665" y="653769"/>
                  </a:cubicBezTo>
                  <a:close/>
                </a:path>
              </a:pathLst>
            </a:custGeom>
            <a:solidFill>
              <a:srgbClr val="000000"/>
            </a:solidFill>
            <a:ln cap="flat" cmpd="sng" w="9525">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descr="Heart" id="1689" name="Google Shape;1689;p42"/>
            <p:cNvSpPr/>
            <p:nvPr/>
          </p:nvSpPr>
          <p:spPr>
            <a:xfrm>
              <a:off x="6445917" y="1395138"/>
              <a:ext cx="768130" cy="734150"/>
            </a:xfrm>
            <a:custGeom>
              <a:rect b="b" l="l" r="r" t="t"/>
              <a:pathLst>
                <a:path extrusionOk="0" h="734150" w="768130">
                  <a:moveTo>
                    <a:pt x="258441" y="624898"/>
                  </a:moveTo>
                  <a:lnTo>
                    <a:pt x="291962" y="624898"/>
                  </a:lnTo>
                  <a:lnTo>
                    <a:pt x="298152" y="630863"/>
                  </a:lnTo>
                  <a:cubicBezTo>
                    <a:pt x="335532" y="665273"/>
                    <a:pt x="366846" y="691289"/>
                    <a:pt x="383895" y="705059"/>
                  </a:cubicBezTo>
                  <a:cubicBezTo>
                    <a:pt x="400944" y="691289"/>
                    <a:pt x="432258" y="665273"/>
                    <a:pt x="469638" y="630863"/>
                  </a:cubicBezTo>
                  <a:lnTo>
                    <a:pt x="475828" y="624898"/>
                  </a:lnTo>
                  <a:lnTo>
                    <a:pt x="509348" y="624898"/>
                  </a:lnTo>
                  <a:lnTo>
                    <a:pt x="506475" y="627794"/>
                  </a:lnTo>
                  <a:cubicBezTo>
                    <a:pt x="438375" y="692489"/>
                    <a:pt x="383895" y="734150"/>
                    <a:pt x="383895" y="734150"/>
                  </a:cubicBezTo>
                  <a:cubicBezTo>
                    <a:pt x="383895" y="734150"/>
                    <a:pt x="329414" y="692489"/>
                    <a:pt x="261315" y="627794"/>
                  </a:cubicBezTo>
                  <a:close/>
                  <a:moveTo>
                    <a:pt x="190188" y="0"/>
                  </a:moveTo>
                  <a:cubicBezTo>
                    <a:pt x="256379" y="0"/>
                    <a:pt x="327799" y="41728"/>
                    <a:pt x="383895" y="153029"/>
                  </a:cubicBezTo>
                  <a:cubicBezTo>
                    <a:pt x="440002" y="41704"/>
                    <a:pt x="511400" y="0"/>
                    <a:pt x="577602" y="0"/>
                  </a:cubicBezTo>
                  <a:cubicBezTo>
                    <a:pt x="654994" y="0"/>
                    <a:pt x="725258" y="57050"/>
                    <a:pt x="755553" y="126575"/>
                  </a:cubicBezTo>
                  <a:lnTo>
                    <a:pt x="768130" y="184070"/>
                  </a:lnTo>
                  <a:lnTo>
                    <a:pt x="745256" y="184070"/>
                  </a:lnTo>
                  <a:lnTo>
                    <a:pt x="733945" y="133703"/>
                  </a:lnTo>
                  <a:cubicBezTo>
                    <a:pt x="706090" y="71777"/>
                    <a:pt x="642294" y="22790"/>
                    <a:pt x="577602" y="22790"/>
                  </a:cubicBezTo>
                  <a:cubicBezTo>
                    <a:pt x="510511" y="22790"/>
                    <a:pt x="450565" y="71376"/>
                    <a:pt x="404246" y="163283"/>
                  </a:cubicBezTo>
                  <a:lnTo>
                    <a:pt x="383895" y="203666"/>
                  </a:lnTo>
                  <a:lnTo>
                    <a:pt x="363544" y="163283"/>
                  </a:lnTo>
                  <a:cubicBezTo>
                    <a:pt x="317225" y="71376"/>
                    <a:pt x="257278" y="22790"/>
                    <a:pt x="190188" y="22790"/>
                  </a:cubicBezTo>
                  <a:cubicBezTo>
                    <a:pt x="144590" y="24408"/>
                    <a:pt x="101618" y="44537"/>
                    <a:pt x="71183" y="78531"/>
                  </a:cubicBezTo>
                  <a:cubicBezTo>
                    <a:pt x="55375" y="94626"/>
                    <a:pt x="42845" y="113374"/>
                    <a:pt x="34042" y="133733"/>
                  </a:cubicBezTo>
                  <a:lnTo>
                    <a:pt x="22934" y="182515"/>
                  </a:lnTo>
                  <a:lnTo>
                    <a:pt x="0" y="182515"/>
                  </a:lnTo>
                  <a:lnTo>
                    <a:pt x="12235" y="126571"/>
                  </a:lnTo>
                  <a:cubicBezTo>
                    <a:pt x="42527" y="57044"/>
                    <a:pt x="112788" y="0"/>
                    <a:pt x="190188" y="0"/>
                  </a:cubicBezTo>
                  <a:close/>
                </a:path>
              </a:pathLst>
            </a:custGeom>
            <a:solidFill>
              <a:srgbClr val="000000"/>
            </a:solidFill>
            <a:ln cap="flat" cmpd="sng" w="9525">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690" name="Google Shape;1690;p42"/>
          <p:cNvGrpSpPr/>
          <p:nvPr/>
        </p:nvGrpSpPr>
        <p:grpSpPr>
          <a:xfrm>
            <a:off x="6174239" y="5124766"/>
            <a:ext cx="852092" cy="771417"/>
            <a:chOff x="5704318" y="2849345"/>
            <a:chExt cx="1192238" cy="1079357"/>
          </a:xfrm>
        </p:grpSpPr>
        <p:grpSp>
          <p:nvGrpSpPr>
            <p:cNvPr id="1691" name="Google Shape;1691;p42"/>
            <p:cNvGrpSpPr/>
            <p:nvPr/>
          </p:nvGrpSpPr>
          <p:grpSpPr>
            <a:xfrm>
              <a:off x="5704318" y="2946364"/>
              <a:ext cx="1192238" cy="982339"/>
              <a:chOff x="5704318" y="2946364"/>
              <a:chExt cx="1192238" cy="982339"/>
            </a:xfrm>
          </p:grpSpPr>
          <p:sp>
            <p:nvSpPr>
              <p:cNvPr descr="Raised hand" id="1692" name="Google Shape;1692;p42"/>
              <p:cNvSpPr/>
              <p:nvPr/>
            </p:nvSpPr>
            <p:spPr>
              <a:xfrm flipH="1" rot="-1174028">
                <a:off x="5819656" y="3080180"/>
                <a:ext cx="536401" cy="781258"/>
              </a:xfrm>
              <a:custGeom>
                <a:rect b="b" l="l" r="r" t="t"/>
                <a:pathLst>
                  <a:path extrusionOk="0" h="781051" w="536259">
                    <a:moveTo>
                      <a:pt x="50915" y="675696"/>
                    </a:moveTo>
                    <a:cubicBezTo>
                      <a:pt x="60811" y="689983"/>
                      <a:pt x="66126" y="706942"/>
                      <a:pt x="66155" y="724321"/>
                    </a:cubicBezTo>
                    <a:lnTo>
                      <a:pt x="66240" y="781052"/>
                    </a:lnTo>
                    <a:lnTo>
                      <a:pt x="85290" y="781052"/>
                    </a:lnTo>
                    <a:lnTo>
                      <a:pt x="85214" y="724283"/>
                    </a:lnTo>
                    <a:cubicBezTo>
                      <a:pt x="85192" y="703013"/>
                      <a:pt x="78675" y="682256"/>
                      <a:pt x="66536" y="664790"/>
                    </a:cubicBezTo>
                    <a:lnTo>
                      <a:pt x="51353" y="642882"/>
                    </a:lnTo>
                    <a:cubicBezTo>
                      <a:pt x="30339" y="612603"/>
                      <a:pt x="19070" y="576631"/>
                      <a:pt x="19054" y="539774"/>
                    </a:cubicBezTo>
                    <a:lnTo>
                      <a:pt x="19054" y="211381"/>
                    </a:lnTo>
                    <a:cubicBezTo>
                      <a:pt x="18649" y="191425"/>
                      <a:pt x="33308" y="174353"/>
                      <a:pt x="53096" y="171738"/>
                    </a:cubicBezTo>
                    <a:cubicBezTo>
                      <a:pt x="73873" y="169676"/>
                      <a:pt x="92388" y="184847"/>
                      <a:pt x="94450" y="205624"/>
                    </a:cubicBezTo>
                    <a:cubicBezTo>
                      <a:pt x="94573" y="206859"/>
                      <a:pt x="94634" y="208100"/>
                      <a:pt x="94635" y="209342"/>
                    </a:cubicBezTo>
                    <a:cubicBezTo>
                      <a:pt x="94668" y="210900"/>
                      <a:pt x="95094" y="212423"/>
                      <a:pt x="95873" y="213772"/>
                    </a:cubicBezTo>
                    <a:lnTo>
                      <a:pt x="95873" y="390527"/>
                    </a:lnTo>
                    <a:cubicBezTo>
                      <a:pt x="95873" y="395788"/>
                      <a:pt x="100137" y="400052"/>
                      <a:pt x="105398" y="400052"/>
                    </a:cubicBezTo>
                    <a:cubicBezTo>
                      <a:pt x="110658" y="400052"/>
                      <a:pt x="114923" y="395788"/>
                      <a:pt x="114923" y="390527"/>
                    </a:cubicBezTo>
                    <a:lnTo>
                      <a:pt x="114923" y="115683"/>
                    </a:lnTo>
                    <a:cubicBezTo>
                      <a:pt x="114584" y="95827"/>
                      <a:pt x="129238" y="78896"/>
                      <a:pt x="148937" y="76383"/>
                    </a:cubicBezTo>
                    <a:cubicBezTo>
                      <a:pt x="169735" y="74327"/>
                      <a:pt x="188263" y="89519"/>
                      <a:pt x="190320" y="110318"/>
                    </a:cubicBezTo>
                    <a:cubicBezTo>
                      <a:pt x="190441" y="111538"/>
                      <a:pt x="190502" y="112762"/>
                      <a:pt x="190504" y="113988"/>
                    </a:cubicBezTo>
                    <a:lnTo>
                      <a:pt x="190504" y="390527"/>
                    </a:lnTo>
                    <a:cubicBezTo>
                      <a:pt x="190504" y="395788"/>
                      <a:pt x="194768" y="400052"/>
                      <a:pt x="200029" y="400052"/>
                    </a:cubicBezTo>
                    <a:cubicBezTo>
                      <a:pt x="205289" y="400052"/>
                      <a:pt x="209554" y="395788"/>
                      <a:pt x="209554" y="390527"/>
                    </a:cubicBezTo>
                    <a:lnTo>
                      <a:pt x="209554" y="58543"/>
                    </a:lnTo>
                    <a:cubicBezTo>
                      <a:pt x="209218" y="38683"/>
                      <a:pt x="223874" y="21750"/>
                      <a:pt x="243577" y="19233"/>
                    </a:cubicBezTo>
                    <a:cubicBezTo>
                      <a:pt x="264380" y="17171"/>
                      <a:pt x="282916" y="32364"/>
                      <a:pt x="284978" y="53167"/>
                    </a:cubicBezTo>
                    <a:cubicBezTo>
                      <a:pt x="285100" y="54394"/>
                      <a:pt x="285161" y="55624"/>
                      <a:pt x="285163" y="56857"/>
                    </a:cubicBezTo>
                    <a:lnTo>
                      <a:pt x="285163" y="390527"/>
                    </a:lnTo>
                    <a:cubicBezTo>
                      <a:pt x="285163" y="395788"/>
                      <a:pt x="289427" y="400052"/>
                      <a:pt x="294688" y="400052"/>
                    </a:cubicBezTo>
                    <a:cubicBezTo>
                      <a:pt x="299949" y="400052"/>
                      <a:pt x="304213" y="395788"/>
                      <a:pt x="304213" y="390527"/>
                    </a:cubicBezTo>
                    <a:lnTo>
                      <a:pt x="304213" y="116893"/>
                    </a:lnTo>
                    <a:cubicBezTo>
                      <a:pt x="304595" y="115902"/>
                      <a:pt x="304792" y="114850"/>
                      <a:pt x="304794" y="113788"/>
                    </a:cubicBezTo>
                    <a:cubicBezTo>
                      <a:pt x="303617" y="102971"/>
                      <a:pt x="307951" y="92287"/>
                      <a:pt x="316329" y="85346"/>
                    </a:cubicBezTo>
                    <a:cubicBezTo>
                      <a:pt x="346990" y="63153"/>
                      <a:pt x="380385" y="84746"/>
                      <a:pt x="380385" y="113988"/>
                    </a:cubicBezTo>
                    <a:lnTo>
                      <a:pt x="380385" y="485777"/>
                    </a:lnTo>
                    <a:cubicBezTo>
                      <a:pt x="380401" y="491038"/>
                      <a:pt x="384678" y="495289"/>
                      <a:pt x="389938" y="495273"/>
                    </a:cubicBezTo>
                    <a:cubicBezTo>
                      <a:pt x="394281" y="495260"/>
                      <a:pt x="398066" y="492310"/>
                      <a:pt x="399139" y="488101"/>
                    </a:cubicBezTo>
                    <a:lnTo>
                      <a:pt x="442049" y="317299"/>
                    </a:lnTo>
                    <a:cubicBezTo>
                      <a:pt x="446033" y="297733"/>
                      <a:pt x="464069" y="284275"/>
                      <a:pt x="483959" y="286028"/>
                    </a:cubicBezTo>
                    <a:cubicBezTo>
                      <a:pt x="494588" y="287283"/>
                      <a:pt x="504175" y="293019"/>
                      <a:pt x="510306" y="301792"/>
                    </a:cubicBezTo>
                    <a:cubicBezTo>
                      <a:pt x="516427" y="310505"/>
                      <a:pt x="518602" y="321391"/>
                      <a:pt x="516297" y="331786"/>
                    </a:cubicBezTo>
                    <a:lnTo>
                      <a:pt x="458947" y="587409"/>
                    </a:lnTo>
                    <a:cubicBezTo>
                      <a:pt x="457166" y="595345"/>
                      <a:pt x="452660" y="602407"/>
                      <a:pt x="446212" y="607364"/>
                    </a:cubicBezTo>
                    <a:lnTo>
                      <a:pt x="336493" y="691660"/>
                    </a:lnTo>
                    <a:cubicBezTo>
                      <a:pt x="334152" y="693462"/>
                      <a:pt x="332780" y="696249"/>
                      <a:pt x="332779" y="699204"/>
                    </a:cubicBezTo>
                    <a:lnTo>
                      <a:pt x="332779" y="781052"/>
                    </a:lnTo>
                    <a:lnTo>
                      <a:pt x="351829" y="781052"/>
                    </a:lnTo>
                    <a:lnTo>
                      <a:pt x="351829" y="703900"/>
                    </a:lnTo>
                    <a:lnTo>
                      <a:pt x="457823" y="622461"/>
                    </a:lnTo>
                    <a:cubicBezTo>
                      <a:pt x="467800" y="614792"/>
                      <a:pt x="474773" y="603869"/>
                      <a:pt x="477530" y="591590"/>
                    </a:cubicBezTo>
                    <a:lnTo>
                      <a:pt x="534880" y="335949"/>
                    </a:lnTo>
                    <a:cubicBezTo>
                      <a:pt x="541726" y="305304"/>
                      <a:pt x="522432" y="274913"/>
                      <a:pt x="491787" y="268067"/>
                    </a:cubicBezTo>
                    <a:cubicBezTo>
                      <a:pt x="489975" y="267662"/>
                      <a:pt x="488145" y="267347"/>
                      <a:pt x="486303" y="267121"/>
                    </a:cubicBezTo>
                    <a:cubicBezTo>
                      <a:pt x="456776" y="264182"/>
                      <a:pt x="429752" y="283887"/>
                      <a:pt x="423523" y="312898"/>
                    </a:cubicBezTo>
                    <a:lnTo>
                      <a:pt x="399625" y="408015"/>
                    </a:lnTo>
                    <a:cubicBezTo>
                      <a:pt x="399530" y="408424"/>
                      <a:pt x="399444" y="408415"/>
                      <a:pt x="399444" y="408015"/>
                    </a:cubicBezTo>
                    <a:lnTo>
                      <a:pt x="399444" y="116397"/>
                    </a:lnTo>
                    <a:cubicBezTo>
                      <a:pt x="399568" y="84531"/>
                      <a:pt x="374388" y="58313"/>
                      <a:pt x="342542" y="57152"/>
                    </a:cubicBezTo>
                    <a:cubicBezTo>
                      <a:pt x="328345" y="57180"/>
                      <a:pt x="314676" y="62545"/>
                      <a:pt x="304251" y="72182"/>
                    </a:cubicBezTo>
                    <a:lnTo>
                      <a:pt x="304251" y="58847"/>
                    </a:lnTo>
                    <a:cubicBezTo>
                      <a:pt x="304667" y="29798"/>
                      <a:pt x="283591" y="4893"/>
                      <a:pt x="254874" y="497"/>
                    </a:cubicBezTo>
                    <a:cubicBezTo>
                      <a:pt x="223714" y="-3622"/>
                      <a:pt x="195114" y="18300"/>
                      <a:pt x="190994" y="49461"/>
                    </a:cubicBezTo>
                    <a:cubicBezTo>
                      <a:pt x="190670" y="51912"/>
                      <a:pt x="190506" y="54383"/>
                      <a:pt x="190504" y="56857"/>
                    </a:cubicBezTo>
                    <a:lnTo>
                      <a:pt x="190504" y="71649"/>
                    </a:lnTo>
                    <a:cubicBezTo>
                      <a:pt x="180046" y="62251"/>
                      <a:pt x="166463" y="57082"/>
                      <a:pt x="152404" y="57152"/>
                    </a:cubicBezTo>
                    <a:cubicBezTo>
                      <a:pt x="120771" y="58600"/>
                      <a:pt x="95890" y="84703"/>
                      <a:pt x="95958" y="116369"/>
                    </a:cubicBezTo>
                    <a:lnTo>
                      <a:pt x="95958" y="168080"/>
                    </a:lnTo>
                    <a:cubicBezTo>
                      <a:pt x="95682" y="167823"/>
                      <a:pt x="95435" y="167528"/>
                      <a:pt x="95158" y="167280"/>
                    </a:cubicBezTo>
                    <a:cubicBezTo>
                      <a:pt x="83236" y="156510"/>
                      <a:pt x="67337" y="151247"/>
                      <a:pt x="51343" y="152773"/>
                    </a:cubicBezTo>
                    <a:cubicBezTo>
                      <a:pt x="21792" y="156365"/>
                      <a:pt x="-326" y="181614"/>
                      <a:pt x="4" y="211381"/>
                    </a:cubicBezTo>
                    <a:lnTo>
                      <a:pt x="4" y="539774"/>
                    </a:lnTo>
                    <a:cubicBezTo>
                      <a:pt x="4" y="580517"/>
                      <a:pt x="12445" y="620290"/>
                      <a:pt x="35665" y="653769"/>
                    </a:cubicBezTo>
                    <a:close/>
                  </a:path>
                </a:pathLst>
              </a:custGeom>
              <a:solidFill>
                <a:srgbClr val="000000"/>
              </a:solidFill>
              <a:ln cap="flat" cmpd="sng" w="9525">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descr="Raised hand" id="1693" name="Google Shape;1693;p42"/>
              <p:cNvSpPr/>
              <p:nvPr/>
            </p:nvSpPr>
            <p:spPr>
              <a:xfrm rot="904748">
                <a:off x="6268303" y="3002639"/>
                <a:ext cx="535944" cy="780593"/>
              </a:xfrm>
              <a:custGeom>
                <a:rect b="b" l="l" r="r" t="t"/>
                <a:pathLst>
                  <a:path extrusionOk="0" h="781052" w="536259">
                    <a:moveTo>
                      <a:pt x="19054" y="211381"/>
                    </a:moveTo>
                    <a:cubicBezTo>
                      <a:pt x="18649" y="191425"/>
                      <a:pt x="33308" y="174353"/>
                      <a:pt x="53096" y="171738"/>
                    </a:cubicBezTo>
                    <a:cubicBezTo>
                      <a:pt x="73873" y="169676"/>
                      <a:pt x="92388" y="184847"/>
                      <a:pt x="94450" y="205624"/>
                    </a:cubicBezTo>
                    <a:cubicBezTo>
                      <a:pt x="94573" y="206859"/>
                      <a:pt x="94634" y="208100"/>
                      <a:pt x="94635" y="209342"/>
                    </a:cubicBezTo>
                    <a:cubicBezTo>
                      <a:pt x="94668" y="210900"/>
                      <a:pt x="95094" y="212423"/>
                      <a:pt x="95873" y="213772"/>
                    </a:cubicBezTo>
                    <a:lnTo>
                      <a:pt x="95873" y="390527"/>
                    </a:lnTo>
                    <a:cubicBezTo>
                      <a:pt x="95873" y="395788"/>
                      <a:pt x="100137" y="400052"/>
                      <a:pt x="105398" y="400052"/>
                    </a:cubicBezTo>
                    <a:cubicBezTo>
                      <a:pt x="110658" y="400052"/>
                      <a:pt x="114923" y="395788"/>
                      <a:pt x="114923" y="390527"/>
                    </a:cubicBezTo>
                    <a:lnTo>
                      <a:pt x="114923" y="115683"/>
                    </a:lnTo>
                    <a:cubicBezTo>
                      <a:pt x="114584" y="95827"/>
                      <a:pt x="129238" y="78896"/>
                      <a:pt x="148937" y="76383"/>
                    </a:cubicBezTo>
                    <a:cubicBezTo>
                      <a:pt x="169735" y="74327"/>
                      <a:pt x="188263" y="89519"/>
                      <a:pt x="190320" y="110318"/>
                    </a:cubicBezTo>
                    <a:cubicBezTo>
                      <a:pt x="190441" y="111538"/>
                      <a:pt x="190502" y="112762"/>
                      <a:pt x="190504" y="113988"/>
                    </a:cubicBezTo>
                    <a:lnTo>
                      <a:pt x="190504" y="390527"/>
                    </a:lnTo>
                    <a:cubicBezTo>
                      <a:pt x="190504" y="395788"/>
                      <a:pt x="194768" y="400052"/>
                      <a:pt x="200029" y="400052"/>
                    </a:cubicBezTo>
                    <a:cubicBezTo>
                      <a:pt x="205289" y="400052"/>
                      <a:pt x="209554" y="395788"/>
                      <a:pt x="209554" y="390527"/>
                    </a:cubicBezTo>
                    <a:lnTo>
                      <a:pt x="209554" y="58543"/>
                    </a:lnTo>
                    <a:cubicBezTo>
                      <a:pt x="209218" y="38683"/>
                      <a:pt x="223874" y="21750"/>
                      <a:pt x="243577" y="19233"/>
                    </a:cubicBezTo>
                    <a:cubicBezTo>
                      <a:pt x="264380" y="17171"/>
                      <a:pt x="282916" y="32364"/>
                      <a:pt x="284978" y="53167"/>
                    </a:cubicBezTo>
                    <a:cubicBezTo>
                      <a:pt x="285100" y="54394"/>
                      <a:pt x="285161" y="55624"/>
                      <a:pt x="285163" y="56857"/>
                    </a:cubicBezTo>
                    <a:lnTo>
                      <a:pt x="285163" y="390527"/>
                    </a:lnTo>
                    <a:cubicBezTo>
                      <a:pt x="285163" y="395788"/>
                      <a:pt x="289427" y="400052"/>
                      <a:pt x="294688" y="400052"/>
                    </a:cubicBezTo>
                    <a:cubicBezTo>
                      <a:pt x="299949" y="400052"/>
                      <a:pt x="304213" y="395788"/>
                      <a:pt x="304213" y="390527"/>
                    </a:cubicBezTo>
                    <a:lnTo>
                      <a:pt x="304213" y="116893"/>
                    </a:lnTo>
                    <a:cubicBezTo>
                      <a:pt x="304595" y="115902"/>
                      <a:pt x="304792" y="114850"/>
                      <a:pt x="304794" y="113788"/>
                    </a:cubicBezTo>
                    <a:cubicBezTo>
                      <a:pt x="303617" y="102971"/>
                      <a:pt x="307951" y="92287"/>
                      <a:pt x="316329" y="85346"/>
                    </a:cubicBezTo>
                    <a:cubicBezTo>
                      <a:pt x="346990" y="63153"/>
                      <a:pt x="380385" y="84746"/>
                      <a:pt x="380385" y="113988"/>
                    </a:cubicBezTo>
                    <a:lnTo>
                      <a:pt x="380385" y="485777"/>
                    </a:lnTo>
                    <a:cubicBezTo>
                      <a:pt x="380401" y="491038"/>
                      <a:pt x="384678" y="495289"/>
                      <a:pt x="389938" y="495273"/>
                    </a:cubicBezTo>
                    <a:cubicBezTo>
                      <a:pt x="394281" y="495260"/>
                      <a:pt x="398066" y="492310"/>
                      <a:pt x="399139" y="488101"/>
                    </a:cubicBezTo>
                    <a:lnTo>
                      <a:pt x="442049" y="317299"/>
                    </a:lnTo>
                    <a:cubicBezTo>
                      <a:pt x="446033" y="297733"/>
                      <a:pt x="464069" y="284275"/>
                      <a:pt x="483959" y="286028"/>
                    </a:cubicBezTo>
                    <a:cubicBezTo>
                      <a:pt x="494588" y="287283"/>
                      <a:pt x="504175" y="293019"/>
                      <a:pt x="510306" y="301792"/>
                    </a:cubicBezTo>
                    <a:cubicBezTo>
                      <a:pt x="516427" y="310505"/>
                      <a:pt x="518602" y="321391"/>
                      <a:pt x="516297" y="331786"/>
                    </a:cubicBezTo>
                    <a:lnTo>
                      <a:pt x="458947" y="587409"/>
                    </a:lnTo>
                    <a:cubicBezTo>
                      <a:pt x="457166" y="595345"/>
                      <a:pt x="452660" y="602407"/>
                      <a:pt x="446212" y="607364"/>
                    </a:cubicBezTo>
                    <a:lnTo>
                      <a:pt x="336493" y="691660"/>
                    </a:lnTo>
                    <a:cubicBezTo>
                      <a:pt x="334152" y="693462"/>
                      <a:pt x="332780" y="696249"/>
                      <a:pt x="332779" y="699204"/>
                    </a:cubicBezTo>
                    <a:lnTo>
                      <a:pt x="332779" y="781052"/>
                    </a:lnTo>
                    <a:lnTo>
                      <a:pt x="351829" y="781052"/>
                    </a:lnTo>
                    <a:lnTo>
                      <a:pt x="351829" y="703900"/>
                    </a:lnTo>
                    <a:lnTo>
                      <a:pt x="457823" y="622461"/>
                    </a:lnTo>
                    <a:cubicBezTo>
                      <a:pt x="467800" y="614792"/>
                      <a:pt x="474773" y="603869"/>
                      <a:pt x="477530" y="591590"/>
                    </a:cubicBezTo>
                    <a:lnTo>
                      <a:pt x="534880" y="335949"/>
                    </a:lnTo>
                    <a:cubicBezTo>
                      <a:pt x="541726" y="305304"/>
                      <a:pt x="522432" y="274913"/>
                      <a:pt x="491787" y="268067"/>
                    </a:cubicBezTo>
                    <a:cubicBezTo>
                      <a:pt x="489975" y="267662"/>
                      <a:pt x="488145" y="267347"/>
                      <a:pt x="486303" y="267121"/>
                    </a:cubicBezTo>
                    <a:cubicBezTo>
                      <a:pt x="456776" y="264182"/>
                      <a:pt x="429752" y="283887"/>
                      <a:pt x="423523" y="312898"/>
                    </a:cubicBezTo>
                    <a:lnTo>
                      <a:pt x="399625" y="408015"/>
                    </a:lnTo>
                    <a:cubicBezTo>
                      <a:pt x="399530" y="408424"/>
                      <a:pt x="399444" y="408415"/>
                      <a:pt x="399444" y="408015"/>
                    </a:cubicBezTo>
                    <a:lnTo>
                      <a:pt x="399444" y="116397"/>
                    </a:lnTo>
                    <a:cubicBezTo>
                      <a:pt x="399568" y="84531"/>
                      <a:pt x="374388" y="58313"/>
                      <a:pt x="342542" y="57152"/>
                    </a:cubicBezTo>
                    <a:cubicBezTo>
                      <a:pt x="328345" y="57180"/>
                      <a:pt x="314676" y="62545"/>
                      <a:pt x="304251" y="72182"/>
                    </a:cubicBezTo>
                    <a:lnTo>
                      <a:pt x="304251" y="58847"/>
                    </a:lnTo>
                    <a:cubicBezTo>
                      <a:pt x="304667" y="29798"/>
                      <a:pt x="283591" y="4893"/>
                      <a:pt x="254874" y="497"/>
                    </a:cubicBezTo>
                    <a:cubicBezTo>
                      <a:pt x="223714" y="-3622"/>
                      <a:pt x="195114" y="18300"/>
                      <a:pt x="190994" y="49461"/>
                    </a:cubicBezTo>
                    <a:cubicBezTo>
                      <a:pt x="190670" y="51912"/>
                      <a:pt x="190506" y="54383"/>
                      <a:pt x="190504" y="56857"/>
                    </a:cubicBezTo>
                    <a:lnTo>
                      <a:pt x="190504" y="71649"/>
                    </a:lnTo>
                    <a:cubicBezTo>
                      <a:pt x="180046" y="62251"/>
                      <a:pt x="166463" y="57082"/>
                      <a:pt x="152404" y="57152"/>
                    </a:cubicBezTo>
                    <a:cubicBezTo>
                      <a:pt x="120771" y="58600"/>
                      <a:pt x="95890" y="84703"/>
                      <a:pt x="95958" y="116369"/>
                    </a:cubicBezTo>
                    <a:lnTo>
                      <a:pt x="95958" y="168080"/>
                    </a:lnTo>
                    <a:cubicBezTo>
                      <a:pt x="95682" y="167823"/>
                      <a:pt x="95435" y="167528"/>
                      <a:pt x="95158" y="167280"/>
                    </a:cubicBezTo>
                    <a:cubicBezTo>
                      <a:pt x="83236" y="156510"/>
                      <a:pt x="67337" y="151247"/>
                      <a:pt x="51343" y="152773"/>
                    </a:cubicBezTo>
                    <a:cubicBezTo>
                      <a:pt x="21792" y="156365"/>
                      <a:pt x="-326" y="181614"/>
                      <a:pt x="4" y="211381"/>
                    </a:cubicBezTo>
                    <a:cubicBezTo>
                      <a:pt x="6354" y="320845"/>
                      <a:pt x="40821" y="379895"/>
                      <a:pt x="40821" y="379895"/>
                    </a:cubicBezTo>
                  </a:path>
                </a:pathLst>
              </a:custGeom>
              <a:solidFill>
                <a:srgbClr val="000000"/>
              </a:solidFill>
              <a:ln cap="flat" cmpd="sng" w="9525">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694" name="Google Shape;1694;p42"/>
            <p:cNvGrpSpPr/>
            <p:nvPr/>
          </p:nvGrpSpPr>
          <p:grpSpPr>
            <a:xfrm>
              <a:off x="6635730" y="3669673"/>
              <a:ext cx="169915" cy="206772"/>
              <a:chOff x="6729036" y="3720991"/>
              <a:chExt cx="169915" cy="206772"/>
            </a:xfrm>
          </p:grpSpPr>
          <p:sp>
            <p:nvSpPr>
              <p:cNvPr id="1695" name="Google Shape;1695;p42"/>
              <p:cNvSpPr/>
              <p:nvPr/>
            </p:nvSpPr>
            <p:spPr>
              <a:xfrm rot="7765044">
                <a:off x="6827038" y="3805022"/>
                <a:ext cx="18001" cy="67504"/>
              </a:xfrm>
              <a:custGeom>
                <a:rect b="b" l="l" r="r" t="t"/>
                <a:pathLst>
                  <a:path extrusionOk="0" h="47625" w="19050">
                    <a:moveTo>
                      <a:pt x="0" y="0"/>
                    </a:moveTo>
                    <a:lnTo>
                      <a:pt x="19050" y="0"/>
                    </a:lnTo>
                    <a:lnTo>
                      <a:pt x="19050" y="47625"/>
                    </a:lnTo>
                    <a:lnTo>
                      <a:pt x="0" y="47625"/>
                    </a:lnTo>
                    <a:close/>
                  </a:path>
                </a:pathLst>
              </a:custGeom>
              <a:solidFill>
                <a:srgbClr val="000000"/>
              </a:solidFill>
              <a:ln cap="flat" cmpd="sng" w="9525">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96" name="Google Shape;1696;p42"/>
              <p:cNvSpPr/>
              <p:nvPr/>
            </p:nvSpPr>
            <p:spPr>
              <a:xfrm rot="5065815">
                <a:off x="6707529" y="3884310"/>
                <a:ext cx="67470" cy="17993"/>
              </a:xfrm>
              <a:custGeom>
                <a:rect b="b" l="l" r="r" t="t"/>
                <a:pathLst>
                  <a:path extrusionOk="0" h="19050" w="47625">
                    <a:moveTo>
                      <a:pt x="0" y="0"/>
                    </a:moveTo>
                    <a:lnTo>
                      <a:pt x="47625" y="0"/>
                    </a:lnTo>
                    <a:lnTo>
                      <a:pt x="47625" y="19050"/>
                    </a:lnTo>
                    <a:lnTo>
                      <a:pt x="0" y="19050"/>
                    </a:lnTo>
                    <a:close/>
                  </a:path>
                </a:pathLst>
              </a:custGeom>
              <a:solidFill>
                <a:srgbClr val="000000"/>
              </a:solidFill>
              <a:ln cap="flat" cmpd="sng" w="9525">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97" name="Google Shape;1697;p42"/>
              <p:cNvSpPr/>
              <p:nvPr/>
            </p:nvSpPr>
            <p:spPr>
              <a:xfrm rot="5062797">
                <a:off x="6855499" y="3699484"/>
                <a:ext cx="17993" cy="67468"/>
              </a:xfrm>
              <a:custGeom>
                <a:rect b="b" l="l" r="r" t="t"/>
                <a:pathLst>
                  <a:path extrusionOk="0" h="47624" w="19049">
                    <a:moveTo>
                      <a:pt x="0" y="0"/>
                    </a:moveTo>
                    <a:lnTo>
                      <a:pt x="19050" y="0"/>
                    </a:lnTo>
                    <a:lnTo>
                      <a:pt x="19050" y="47625"/>
                    </a:lnTo>
                    <a:lnTo>
                      <a:pt x="0" y="47625"/>
                    </a:lnTo>
                    <a:close/>
                  </a:path>
                </a:pathLst>
              </a:custGeom>
              <a:solidFill>
                <a:srgbClr val="000000"/>
              </a:solidFill>
              <a:ln cap="flat" cmpd="sng" w="9525">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698" name="Google Shape;1698;p42"/>
            <p:cNvGrpSpPr/>
            <p:nvPr/>
          </p:nvGrpSpPr>
          <p:grpSpPr>
            <a:xfrm rot="-8970533">
              <a:off x="6155323" y="2878155"/>
              <a:ext cx="169914" cy="206770"/>
              <a:chOff x="6729036" y="3720991"/>
              <a:chExt cx="169915" cy="206772"/>
            </a:xfrm>
          </p:grpSpPr>
          <p:sp>
            <p:nvSpPr>
              <p:cNvPr id="1699" name="Google Shape;1699;p42"/>
              <p:cNvSpPr/>
              <p:nvPr/>
            </p:nvSpPr>
            <p:spPr>
              <a:xfrm rot="7765044">
                <a:off x="6827038" y="3805022"/>
                <a:ext cx="18001" cy="67504"/>
              </a:xfrm>
              <a:custGeom>
                <a:rect b="b" l="l" r="r" t="t"/>
                <a:pathLst>
                  <a:path extrusionOk="0" h="47625" w="19050">
                    <a:moveTo>
                      <a:pt x="0" y="0"/>
                    </a:moveTo>
                    <a:lnTo>
                      <a:pt x="19050" y="0"/>
                    </a:lnTo>
                    <a:lnTo>
                      <a:pt x="19050" y="47625"/>
                    </a:lnTo>
                    <a:lnTo>
                      <a:pt x="0" y="47625"/>
                    </a:lnTo>
                    <a:close/>
                  </a:path>
                </a:pathLst>
              </a:custGeom>
              <a:solidFill>
                <a:srgbClr val="000000"/>
              </a:solidFill>
              <a:ln cap="flat" cmpd="sng" w="9525">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00" name="Google Shape;1700;p42"/>
              <p:cNvSpPr/>
              <p:nvPr/>
            </p:nvSpPr>
            <p:spPr>
              <a:xfrm rot="5065815">
                <a:off x="6707529" y="3884310"/>
                <a:ext cx="67470" cy="17993"/>
              </a:xfrm>
              <a:custGeom>
                <a:rect b="b" l="l" r="r" t="t"/>
                <a:pathLst>
                  <a:path extrusionOk="0" h="19050" w="47625">
                    <a:moveTo>
                      <a:pt x="0" y="0"/>
                    </a:moveTo>
                    <a:lnTo>
                      <a:pt x="47625" y="0"/>
                    </a:lnTo>
                    <a:lnTo>
                      <a:pt x="47625" y="19050"/>
                    </a:lnTo>
                    <a:lnTo>
                      <a:pt x="0" y="19050"/>
                    </a:lnTo>
                    <a:close/>
                  </a:path>
                </a:pathLst>
              </a:custGeom>
              <a:solidFill>
                <a:srgbClr val="000000"/>
              </a:solidFill>
              <a:ln cap="flat" cmpd="sng" w="9525">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01" name="Google Shape;1701;p42"/>
              <p:cNvSpPr/>
              <p:nvPr/>
            </p:nvSpPr>
            <p:spPr>
              <a:xfrm rot="5062797">
                <a:off x="6855499" y="3699484"/>
                <a:ext cx="17993" cy="67468"/>
              </a:xfrm>
              <a:custGeom>
                <a:rect b="b" l="l" r="r" t="t"/>
                <a:pathLst>
                  <a:path extrusionOk="0" h="47624" w="19049">
                    <a:moveTo>
                      <a:pt x="0" y="0"/>
                    </a:moveTo>
                    <a:lnTo>
                      <a:pt x="19050" y="0"/>
                    </a:lnTo>
                    <a:lnTo>
                      <a:pt x="19050" y="47625"/>
                    </a:lnTo>
                    <a:lnTo>
                      <a:pt x="0" y="47625"/>
                    </a:lnTo>
                    <a:close/>
                  </a:path>
                </a:pathLst>
              </a:custGeom>
              <a:solidFill>
                <a:srgbClr val="000000"/>
              </a:solidFill>
              <a:ln cap="flat" cmpd="sng" w="9525">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1702" name="Google Shape;1702;p42"/>
          <p:cNvSpPr txBox="1"/>
          <p:nvPr/>
        </p:nvSpPr>
        <p:spPr>
          <a:xfrm>
            <a:off x="985925" y="2229300"/>
            <a:ext cx="2891700" cy="32022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0"/>
              </a:spcBef>
              <a:spcAft>
                <a:spcPts val="0"/>
              </a:spcAft>
              <a:buNone/>
            </a:pPr>
            <a:r>
              <a:rPr lang="en" sz="1700">
                <a:latin typeface="Andika"/>
                <a:ea typeface="Andika"/>
                <a:cs typeface="Andika"/>
                <a:sym typeface="Andika"/>
              </a:rPr>
              <a:t>Lorem ipsum dolor sit amet, consectetuer adipiscing elit. Aenean commodo ligula eget dolor. Aenean massa.</a:t>
            </a:r>
            <a:endParaRPr sz="1700">
              <a:latin typeface="Andika"/>
              <a:ea typeface="Andika"/>
              <a:cs typeface="Andika"/>
              <a:sym typeface="Andika"/>
            </a:endParaRPr>
          </a:p>
          <a:p>
            <a:pPr indent="0" lvl="0" marL="0" rtl="0" algn="l">
              <a:lnSpc>
                <a:spcPct val="115000"/>
              </a:lnSpc>
              <a:spcBef>
                <a:spcPts val="2100"/>
              </a:spcBef>
              <a:spcAft>
                <a:spcPts val="2100"/>
              </a:spcAft>
              <a:buNone/>
            </a:pPr>
            <a:r>
              <a:rPr lang="en" sz="1700">
                <a:latin typeface="Andika"/>
                <a:ea typeface="Andika"/>
                <a:cs typeface="Andika"/>
                <a:sym typeface="Andika"/>
              </a:rPr>
              <a:t>Lorem ipsum dolor sit amet.</a:t>
            </a:r>
            <a:endParaRPr sz="1700">
              <a:latin typeface="Andika"/>
              <a:ea typeface="Andika"/>
              <a:cs typeface="Andika"/>
              <a:sym typeface="Andika"/>
            </a:endParaRPr>
          </a:p>
        </p:txBody>
      </p:sp>
      <p:grpSp>
        <p:nvGrpSpPr>
          <p:cNvPr id="1703" name="Google Shape;1703;p42"/>
          <p:cNvGrpSpPr/>
          <p:nvPr/>
        </p:nvGrpSpPr>
        <p:grpSpPr>
          <a:xfrm>
            <a:off x="5579861" y="2193579"/>
            <a:ext cx="1078868" cy="1084113"/>
            <a:chOff x="9597113" y="1447499"/>
            <a:chExt cx="909900" cy="914400"/>
          </a:xfrm>
        </p:grpSpPr>
        <p:sp>
          <p:nvSpPr>
            <p:cNvPr id="1704" name="Google Shape;1704;p42"/>
            <p:cNvSpPr/>
            <p:nvPr/>
          </p:nvSpPr>
          <p:spPr>
            <a:xfrm>
              <a:off x="9597113" y="1447499"/>
              <a:ext cx="909900" cy="914400"/>
            </a:xfrm>
            <a:prstGeom prst="ellipse">
              <a:avLst/>
            </a:prstGeom>
            <a:solidFill>
              <a:srgbClr val="EFEFEF"/>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nvGrpSpPr>
            <p:cNvPr id="1705" name="Google Shape;1705;p42"/>
            <p:cNvGrpSpPr/>
            <p:nvPr/>
          </p:nvGrpSpPr>
          <p:grpSpPr>
            <a:xfrm>
              <a:off x="9767129" y="1652132"/>
              <a:ext cx="569882" cy="505141"/>
              <a:chOff x="1145332" y="3294620"/>
              <a:chExt cx="771048" cy="647700"/>
            </a:xfrm>
          </p:grpSpPr>
          <p:sp>
            <p:nvSpPr>
              <p:cNvPr id="1706" name="Google Shape;1706;p42"/>
              <p:cNvSpPr/>
              <p:nvPr/>
            </p:nvSpPr>
            <p:spPr>
              <a:xfrm>
                <a:off x="1774934" y="3370820"/>
                <a:ext cx="141446" cy="502920"/>
              </a:xfrm>
              <a:custGeom>
                <a:rect b="b" l="l" r="r" t="t"/>
                <a:pathLst>
                  <a:path extrusionOk="0" h="502920" w="141446">
                    <a:moveTo>
                      <a:pt x="37148" y="0"/>
                    </a:moveTo>
                    <a:lnTo>
                      <a:pt x="0" y="37147"/>
                    </a:lnTo>
                    <a:cubicBezTo>
                      <a:pt x="118110" y="155258"/>
                      <a:pt x="118110" y="347663"/>
                      <a:pt x="0" y="465773"/>
                    </a:cubicBezTo>
                    <a:lnTo>
                      <a:pt x="37148" y="502920"/>
                    </a:lnTo>
                    <a:cubicBezTo>
                      <a:pt x="176213" y="364808"/>
                      <a:pt x="176213" y="139065"/>
                      <a:pt x="37148" y="0"/>
                    </a:cubicBezTo>
                    <a:close/>
                  </a:path>
                </a:pathLst>
              </a:custGeom>
              <a:solidFill>
                <a:srgbClr val="434343"/>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1707" name="Google Shape;1707;p42"/>
              <p:cNvSpPr/>
              <p:nvPr/>
            </p:nvSpPr>
            <p:spPr>
              <a:xfrm>
                <a:off x="1699687" y="3445114"/>
                <a:ext cx="110728" cy="354330"/>
              </a:xfrm>
              <a:custGeom>
                <a:rect b="b" l="l" r="r" t="t"/>
                <a:pathLst>
                  <a:path extrusionOk="0" h="354330" w="110728">
                    <a:moveTo>
                      <a:pt x="37147" y="0"/>
                    </a:moveTo>
                    <a:lnTo>
                      <a:pt x="0" y="37148"/>
                    </a:lnTo>
                    <a:cubicBezTo>
                      <a:pt x="77153" y="114300"/>
                      <a:pt x="77153" y="239078"/>
                      <a:pt x="0" y="317183"/>
                    </a:cubicBezTo>
                    <a:lnTo>
                      <a:pt x="37147" y="354330"/>
                    </a:lnTo>
                    <a:cubicBezTo>
                      <a:pt x="135255" y="256223"/>
                      <a:pt x="135255" y="98107"/>
                      <a:pt x="37147" y="0"/>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1708" name="Google Shape;1708;p42"/>
              <p:cNvSpPr/>
              <p:nvPr/>
            </p:nvSpPr>
            <p:spPr>
              <a:xfrm>
                <a:off x="1626345" y="3521314"/>
                <a:ext cx="80010" cy="204787"/>
              </a:xfrm>
              <a:custGeom>
                <a:rect b="b" l="l" r="r" t="t"/>
                <a:pathLst>
                  <a:path extrusionOk="0" h="204787" w="80010">
                    <a:moveTo>
                      <a:pt x="37148" y="0"/>
                    </a:moveTo>
                    <a:lnTo>
                      <a:pt x="0" y="37148"/>
                    </a:lnTo>
                    <a:cubicBezTo>
                      <a:pt x="36195" y="73343"/>
                      <a:pt x="36195" y="131445"/>
                      <a:pt x="0" y="167640"/>
                    </a:cubicBezTo>
                    <a:lnTo>
                      <a:pt x="37148" y="204788"/>
                    </a:lnTo>
                    <a:cubicBezTo>
                      <a:pt x="94298" y="147638"/>
                      <a:pt x="94298" y="56198"/>
                      <a:pt x="37148" y="0"/>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1709" name="Google Shape;1709;p42"/>
              <p:cNvSpPr/>
              <p:nvPr/>
            </p:nvSpPr>
            <p:spPr>
              <a:xfrm>
                <a:off x="1145332" y="3294620"/>
                <a:ext cx="423862" cy="647700"/>
              </a:xfrm>
              <a:custGeom>
                <a:rect b="b" l="l" r="r" t="t"/>
                <a:pathLst>
                  <a:path extrusionOk="0" h="647700" w="423862">
                    <a:moveTo>
                      <a:pt x="0" y="196215"/>
                    </a:moveTo>
                    <a:lnTo>
                      <a:pt x="0" y="451485"/>
                    </a:lnTo>
                    <a:lnTo>
                      <a:pt x="184785" y="451485"/>
                    </a:lnTo>
                    <a:lnTo>
                      <a:pt x="423863" y="647700"/>
                    </a:lnTo>
                    <a:lnTo>
                      <a:pt x="423863" y="0"/>
                    </a:lnTo>
                    <a:lnTo>
                      <a:pt x="184785" y="196215"/>
                    </a:lnTo>
                    <a:close/>
                  </a:path>
                </a:pathLst>
              </a:custGeom>
              <a:solidFill>
                <a:srgbClr val="434343"/>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grpSp>
      </p:grpSp>
    </p:spTree>
  </p:cSld>
  <p:clrMapOvr>
    <a:masterClrMapping/>
  </p:clrMapOvr>
</p:sld>
</file>

<file path=ppt/slides/slide2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713" name="Shape 1713"/>
        <p:cNvGrpSpPr/>
        <p:nvPr/>
      </p:nvGrpSpPr>
      <p:grpSpPr>
        <a:xfrm>
          <a:off x="0" y="0"/>
          <a:ext cx="0" cy="0"/>
          <a:chOff x="0" y="0"/>
          <a:chExt cx="0" cy="0"/>
        </a:xfrm>
      </p:grpSpPr>
      <p:sp>
        <p:nvSpPr>
          <p:cNvPr id="1714" name="Google Shape;1714;p43"/>
          <p:cNvSpPr txBox="1"/>
          <p:nvPr>
            <p:ph type="title"/>
          </p:nvPr>
        </p:nvSpPr>
        <p:spPr>
          <a:xfrm>
            <a:off x="1422150" y="1507625"/>
            <a:ext cx="9347700" cy="8544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6800"/>
              <a:t>Certificate of Completion</a:t>
            </a:r>
            <a:endParaRPr sz="6800"/>
          </a:p>
        </p:txBody>
      </p:sp>
      <p:sp>
        <p:nvSpPr>
          <p:cNvPr id="1715" name="Google Shape;1715;p43"/>
          <p:cNvSpPr txBox="1"/>
          <p:nvPr>
            <p:ph idx="1" type="subTitle"/>
          </p:nvPr>
        </p:nvSpPr>
        <p:spPr>
          <a:xfrm>
            <a:off x="1802550" y="3013850"/>
            <a:ext cx="8605800" cy="8844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None/>
            </a:pPr>
            <a:r>
              <a:rPr lang="en" sz="6000">
                <a:solidFill>
                  <a:schemeClr val="dk1"/>
                </a:solidFill>
              </a:rPr>
              <a:t>Anna Smith.</a:t>
            </a:r>
            <a:endParaRPr sz="6000">
              <a:solidFill>
                <a:schemeClr val="dk1"/>
              </a:solidFill>
            </a:endParaRPr>
          </a:p>
        </p:txBody>
      </p:sp>
      <p:sp>
        <p:nvSpPr>
          <p:cNvPr id="1716" name="Google Shape;1716;p43"/>
          <p:cNvSpPr txBox="1"/>
          <p:nvPr/>
        </p:nvSpPr>
        <p:spPr>
          <a:xfrm>
            <a:off x="1184100" y="3815600"/>
            <a:ext cx="9823800" cy="4077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1500">
                <a:solidFill>
                  <a:srgbClr val="171717"/>
                </a:solidFill>
                <a:latin typeface="Andika"/>
                <a:ea typeface="Andika"/>
                <a:cs typeface="Andika"/>
                <a:sym typeface="Andika"/>
              </a:rPr>
              <a:t>You have successfully completed:</a:t>
            </a:r>
            <a:endParaRPr sz="1500">
              <a:solidFill>
                <a:srgbClr val="171717"/>
              </a:solidFill>
              <a:latin typeface="Andika"/>
              <a:ea typeface="Andika"/>
              <a:cs typeface="Andika"/>
              <a:sym typeface="Andika"/>
            </a:endParaRPr>
          </a:p>
        </p:txBody>
      </p:sp>
      <p:sp>
        <p:nvSpPr>
          <p:cNvPr id="1717" name="Google Shape;1717;p43"/>
          <p:cNvSpPr txBox="1"/>
          <p:nvPr/>
        </p:nvSpPr>
        <p:spPr>
          <a:xfrm>
            <a:off x="1184100" y="4445850"/>
            <a:ext cx="9823800" cy="4077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b="1" lang="en" sz="4100">
                <a:solidFill>
                  <a:schemeClr val="dk1"/>
                </a:solidFill>
                <a:latin typeface="Andika"/>
                <a:ea typeface="Andika"/>
                <a:cs typeface="Andika"/>
                <a:sym typeface="Andika"/>
              </a:rPr>
              <a:t>This course.</a:t>
            </a:r>
            <a:endParaRPr sz="100">
              <a:solidFill>
                <a:srgbClr val="171717"/>
              </a:solidFill>
              <a:latin typeface="Andika"/>
              <a:ea typeface="Andika"/>
              <a:cs typeface="Andika"/>
              <a:sym typeface="Andika"/>
            </a:endParaRPr>
          </a:p>
        </p:txBody>
      </p:sp>
      <p:sp>
        <p:nvSpPr>
          <p:cNvPr id="1718" name="Google Shape;1718;p43"/>
          <p:cNvSpPr txBox="1"/>
          <p:nvPr/>
        </p:nvSpPr>
        <p:spPr>
          <a:xfrm>
            <a:off x="1184100" y="5296775"/>
            <a:ext cx="9823800" cy="4077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b="1" lang="en" sz="2000">
                <a:solidFill>
                  <a:schemeClr val="accent6"/>
                </a:solidFill>
                <a:latin typeface="Andika"/>
                <a:ea typeface="Andika"/>
                <a:cs typeface="Andika"/>
                <a:sym typeface="Andika"/>
              </a:rPr>
              <a:t>Congratulations!</a:t>
            </a:r>
            <a:endParaRPr b="1" sz="2000">
              <a:solidFill>
                <a:schemeClr val="accent6"/>
              </a:solidFill>
              <a:latin typeface="Andika"/>
              <a:ea typeface="Andika"/>
              <a:cs typeface="Andika"/>
              <a:sym typeface="Andika"/>
            </a:endParaRPr>
          </a:p>
        </p:txBody>
      </p:sp>
      <p:cxnSp>
        <p:nvCxnSpPr>
          <p:cNvPr id="1719" name="Google Shape;1719;p43"/>
          <p:cNvCxnSpPr/>
          <p:nvPr/>
        </p:nvCxnSpPr>
        <p:spPr>
          <a:xfrm>
            <a:off x="1783800" y="3630375"/>
            <a:ext cx="8624400" cy="0"/>
          </a:xfrm>
          <a:prstGeom prst="straightConnector1">
            <a:avLst/>
          </a:prstGeom>
          <a:noFill/>
          <a:ln cap="flat" cmpd="sng" w="19050">
            <a:solidFill>
              <a:srgbClr val="434343"/>
            </a:solidFill>
            <a:prstDash val="solid"/>
            <a:round/>
            <a:headEnd len="med" w="med" type="none"/>
            <a:tailEnd len="med" w="med" type="none"/>
          </a:ln>
        </p:spPr>
      </p:cxnSp>
    </p:spTree>
  </p:cSld>
  <p:clrMapOvr>
    <a:masterClrMapping/>
  </p:clrMapOvr>
</p:sld>
</file>

<file path=ppt/slides/slide2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723" name="Shape 1723"/>
        <p:cNvGrpSpPr/>
        <p:nvPr/>
      </p:nvGrpSpPr>
      <p:grpSpPr>
        <a:xfrm>
          <a:off x="0" y="0"/>
          <a:ext cx="0" cy="0"/>
          <a:chOff x="0" y="0"/>
          <a:chExt cx="0" cy="0"/>
        </a:xfrm>
      </p:grpSpPr>
      <p:sp>
        <p:nvSpPr>
          <p:cNvPr id="1724" name="Google Shape;1724;p44"/>
          <p:cNvSpPr txBox="1"/>
          <p:nvPr>
            <p:ph type="title"/>
          </p:nvPr>
        </p:nvSpPr>
        <p:spPr>
          <a:xfrm>
            <a:off x="1794000" y="1627925"/>
            <a:ext cx="8971200" cy="763500"/>
          </a:xfrm>
          <a:prstGeom prst="rect">
            <a:avLst/>
          </a:prstGeom>
          <a:noFill/>
          <a:ln>
            <a:noFill/>
          </a:ln>
        </p:spPr>
        <p:txBody>
          <a:bodyPr anchorCtr="0" anchor="t" bIns="121900" lIns="121900" spcFirstLastPara="1" rIns="121900" wrap="square" tIns="121900">
            <a:noAutofit/>
          </a:bodyPr>
          <a:lstStyle/>
          <a:p>
            <a:pPr indent="0" lvl="0" marL="0" rtl="0" algn="l">
              <a:lnSpc>
                <a:spcPct val="100000"/>
              </a:lnSpc>
              <a:spcBef>
                <a:spcPts val="0"/>
              </a:spcBef>
              <a:spcAft>
                <a:spcPts val="0"/>
              </a:spcAft>
              <a:buSzPts val="4000"/>
              <a:buNone/>
            </a:pPr>
            <a:r>
              <a:rPr lang="en" sz="5100"/>
              <a:t>Credits.</a:t>
            </a:r>
            <a:endParaRPr sz="5100"/>
          </a:p>
        </p:txBody>
      </p:sp>
      <p:sp>
        <p:nvSpPr>
          <p:cNvPr id="1725" name="Google Shape;1725;p44"/>
          <p:cNvSpPr txBox="1"/>
          <p:nvPr>
            <p:ph idx="1" type="body"/>
          </p:nvPr>
        </p:nvSpPr>
        <p:spPr>
          <a:xfrm>
            <a:off x="1794150" y="2704775"/>
            <a:ext cx="8971200" cy="20382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0"/>
              </a:spcAft>
              <a:buSzPts val="1900"/>
              <a:buNone/>
            </a:pPr>
            <a:r>
              <a:rPr lang="en" sz="2400"/>
              <a:t>Presentation Template: </a:t>
            </a:r>
            <a:r>
              <a:rPr lang="en" sz="2400" u="sng">
                <a:solidFill>
                  <a:schemeClr val="hlink"/>
                </a:solidFill>
                <a:hlinkClick r:id="rId3"/>
              </a:rPr>
              <a:t>SlidesMania</a:t>
            </a:r>
            <a:endParaRPr sz="2400"/>
          </a:p>
          <a:p>
            <a:pPr indent="0" lvl="0" marL="0" rtl="0" algn="l">
              <a:lnSpc>
                <a:spcPct val="115000"/>
              </a:lnSpc>
              <a:spcBef>
                <a:spcPts val="2100"/>
              </a:spcBef>
              <a:spcAft>
                <a:spcPts val="0"/>
              </a:spcAft>
              <a:buSzPts val="1900"/>
              <a:buNone/>
            </a:pPr>
            <a:r>
              <a:rPr lang="en" sz="2400"/>
              <a:t>Sample Images: </a:t>
            </a:r>
            <a:r>
              <a:rPr lang="en" sz="2400" u="sng">
                <a:solidFill>
                  <a:schemeClr val="hlink"/>
                </a:solidFill>
                <a:hlinkClick r:id="rId4"/>
              </a:rPr>
              <a:t>Unsplash</a:t>
            </a:r>
            <a:endParaRPr sz="2400"/>
          </a:p>
          <a:p>
            <a:pPr indent="0" lvl="0" marL="0" rtl="0" algn="l">
              <a:lnSpc>
                <a:spcPct val="115000"/>
              </a:lnSpc>
              <a:spcBef>
                <a:spcPts val="2100"/>
              </a:spcBef>
              <a:spcAft>
                <a:spcPts val="0"/>
              </a:spcAft>
              <a:buSzPts val="1900"/>
              <a:buNone/>
            </a:pPr>
            <a:r>
              <a:rPr lang="en"/>
              <a:t>Fonts used in this presentation: Andika and </a:t>
            </a:r>
            <a:r>
              <a:rPr lang="en">
                <a:latin typeface="Griffy"/>
                <a:ea typeface="Griffy"/>
                <a:cs typeface="Griffy"/>
                <a:sym typeface="Griffy"/>
              </a:rPr>
              <a:t>Griffy.</a:t>
            </a:r>
            <a:endParaRPr>
              <a:latin typeface="Griffy"/>
              <a:ea typeface="Griffy"/>
              <a:cs typeface="Griffy"/>
              <a:sym typeface="Griffy"/>
            </a:endParaRPr>
          </a:p>
          <a:p>
            <a:pPr indent="0" lvl="0" marL="0" rtl="0" algn="l">
              <a:lnSpc>
                <a:spcPct val="115000"/>
              </a:lnSpc>
              <a:spcBef>
                <a:spcPts val="2100"/>
              </a:spcBef>
              <a:spcAft>
                <a:spcPts val="2100"/>
              </a:spcAft>
              <a:buSzPts val="1900"/>
              <a:buNone/>
            </a:pPr>
            <a:r>
              <a:t/>
            </a:r>
            <a:endParaRPr/>
          </a:p>
        </p:txBody>
      </p:sp>
      <p:grpSp>
        <p:nvGrpSpPr>
          <p:cNvPr id="1726" name="Google Shape;1726;p44"/>
          <p:cNvGrpSpPr/>
          <p:nvPr/>
        </p:nvGrpSpPr>
        <p:grpSpPr>
          <a:xfrm flipH="1" rot="759527">
            <a:off x="10050584" y="5245289"/>
            <a:ext cx="889310" cy="510220"/>
            <a:chOff x="-428213" y="-379272"/>
            <a:chExt cx="4043302" cy="2319748"/>
          </a:xfrm>
        </p:grpSpPr>
        <p:sp>
          <p:nvSpPr>
            <p:cNvPr id="1727" name="Google Shape;1727;p44"/>
            <p:cNvSpPr/>
            <p:nvPr/>
          </p:nvSpPr>
          <p:spPr>
            <a:xfrm flipH="1">
              <a:off x="1261939" y="-379272"/>
              <a:ext cx="1268020" cy="1796335"/>
            </a:xfrm>
            <a:custGeom>
              <a:rect b="b" l="l" r="r" t="t"/>
              <a:pathLst>
                <a:path extrusionOk="0" h="695580" w="491005">
                  <a:moveTo>
                    <a:pt x="-990" y="557771"/>
                  </a:moveTo>
                  <a:cubicBezTo>
                    <a:pt x="19965" y="480552"/>
                    <a:pt x="50825" y="406362"/>
                    <a:pt x="90831" y="337077"/>
                  </a:cubicBezTo>
                  <a:cubicBezTo>
                    <a:pt x="128931" y="271735"/>
                    <a:pt x="191225" y="166198"/>
                    <a:pt x="315050" y="81140"/>
                  </a:cubicBezTo>
                  <a:cubicBezTo>
                    <a:pt x="364580" y="47164"/>
                    <a:pt x="418396" y="20027"/>
                    <a:pt x="475165" y="463"/>
                  </a:cubicBezTo>
                  <a:cubicBezTo>
                    <a:pt x="480975" y="-1585"/>
                    <a:pt x="487357" y="1473"/>
                    <a:pt x="489357" y="7273"/>
                  </a:cubicBezTo>
                  <a:cubicBezTo>
                    <a:pt x="490309" y="9864"/>
                    <a:pt x="490214" y="12693"/>
                    <a:pt x="489166" y="15227"/>
                  </a:cubicBezTo>
                  <a:cubicBezTo>
                    <a:pt x="479641" y="37992"/>
                    <a:pt x="469545" y="66186"/>
                    <a:pt x="459734" y="98761"/>
                  </a:cubicBezTo>
                  <a:cubicBezTo>
                    <a:pt x="442399" y="156864"/>
                    <a:pt x="412966" y="258305"/>
                    <a:pt x="420968" y="381177"/>
                  </a:cubicBezTo>
                  <a:cubicBezTo>
                    <a:pt x="426111" y="460997"/>
                    <a:pt x="442209" y="475379"/>
                    <a:pt x="447447" y="584250"/>
                  </a:cubicBezTo>
                  <a:cubicBezTo>
                    <a:pt x="449638" y="631018"/>
                    <a:pt x="448685" y="669975"/>
                    <a:pt x="447447" y="69540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728" name="Google Shape;1728;p44"/>
            <p:cNvSpPr/>
            <p:nvPr/>
          </p:nvSpPr>
          <p:spPr>
            <a:xfrm flipH="1">
              <a:off x="-428213" y="-160868"/>
              <a:ext cx="4043302" cy="2101344"/>
            </a:xfrm>
            <a:custGeom>
              <a:rect b="b" l="l" r="r" t="t"/>
              <a:pathLst>
                <a:path extrusionOk="0" h="2101344" w="4043302">
                  <a:moveTo>
                    <a:pt x="982909" y="1282"/>
                  </a:moveTo>
                  <a:cubicBezTo>
                    <a:pt x="971097" y="-2874"/>
                    <a:pt x="958056" y="3401"/>
                    <a:pt x="953873" y="15334"/>
                  </a:cubicBezTo>
                  <a:cubicBezTo>
                    <a:pt x="923607" y="106237"/>
                    <a:pt x="868238" y="186654"/>
                    <a:pt x="793923" y="247141"/>
                  </a:cubicBezTo>
                  <a:cubicBezTo>
                    <a:pt x="741261" y="288237"/>
                    <a:pt x="707549" y="294879"/>
                    <a:pt x="616008" y="333761"/>
                  </a:cubicBezTo>
                  <a:cubicBezTo>
                    <a:pt x="469591" y="396509"/>
                    <a:pt x="325387" y="458275"/>
                    <a:pt x="210225" y="570980"/>
                  </a:cubicBezTo>
                  <a:cubicBezTo>
                    <a:pt x="117700" y="661070"/>
                    <a:pt x="51503" y="774635"/>
                    <a:pt x="18530" y="899496"/>
                  </a:cubicBezTo>
                  <a:cubicBezTo>
                    <a:pt x="-10509" y="1016875"/>
                    <a:pt x="-172" y="1114076"/>
                    <a:pt x="14099" y="1241543"/>
                  </a:cubicBezTo>
                  <a:cubicBezTo>
                    <a:pt x="29109" y="1344305"/>
                    <a:pt x="53226" y="1445591"/>
                    <a:pt x="85708" y="1544219"/>
                  </a:cubicBezTo>
                  <a:cubicBezTo>
                    <a:pt x="86941" y="1548427"/>
                    <a:pt x="89400" y="1552243"/>
                    <a:pt x="92599" y="1555245"/>
                  </a:cubicBezTo>
                  <a:cubicBezTo>
                    <a:pt x="102442" y="1564522"/>
                    <a:pt x="117945" y="1564006"/>
                    <a:pt x="127298" y="1554064"/>
                  </a:cubicBezTo>
                  <a:cubicBezTo>
                    <a:pt x="166177" y="1503446"/>
                    <a:pt x="220066" y="1466336"/>
                    <a:pt x="281096" y="1448004"/>
                  </a:cubicBezTo>
                  <a:cubicBezTo>
                    <a:pt x="350489" y="1427899"/>
                    <a:pt x="422835" y="1419580"/>
                    <a:pt x="494937" y="1423396"/>
                  </a:cubicBezTo>
                  <a:cubicBezTo>
                    <a:pt x="643814" y="1433707"/>
                    <a:pt x="791709" y="1395933"/>
                    <a:pt x="917453" y="1315612"/>
                  </a:cubicBezTo>
                  <a:cubicBezTo>
                    <a:pt x="950181" y="1401372"/>
                    <a:pt x="992013" y="1483364"/>
                    <a:pt x="1042216" y="1560216"/>
                  </a:cubicBezTo>
                  <a:cubicBezTo>
                    <a:pt x="1125635" y="1686993"/>
                    <a:pt x="1230465" y="1798370"/>
                    <a:pt x="1351781" y="1889467"/>
                  </a:cubicBezTo>
                  <a:cubicBezTo>
                    <a:pt x="1447505" y="1961322"/>
                    <a:pt x="1549628" y="2038346"/>
                    <a:pt x="1707612" y="2075748"/>
                  </a:cubicBezTo>
                  <a:cubicBezTo>
                    <a:pt x="1782663" y="2093713"/>
                    <a:pt x="1893154" y="2119797"/>
                    <a:pt x="2016193" y="2081902"/>
                  </a:cubicBezTo>
                  <a:cubicBezTo>
                    <a:pt x="2095677" y="2057539"/>
                    <a:pt x="2168271" y="1993313"/>
                    <a:pt x="2310257" y="1866337"/>
                  </a:cubicBezTo>
                  <a:cubicBezTo>
                    <a:pt x="2478821" y="1715492"/>
                    <a:pt x="2476361" y="1694082"/>
                    <a:pt x="2569380" y="1632807"/>
                  </a:cubicBezTo>
                  <a:cubicBezTo>
                    <a:pt x="2589802" y="1619520"/>
                    <a:pt x="2675190" y="1579163"/>
                    <a:pt x="2844739" y="1499434"/>
                  </a:cubicBezTo>
                  <a:cubicBezTo>
                    <a:pt x="3031023" y="1412075"/>
                    <a:pt x="3068915" y="1394851"/>
                    <a:pt x="3129454" y="1371964"/>
                  </a:cubicBezTo>
                  <a:cubicBezTo>
                    <a:pt x="3205983" y="1339851"/>
                    <a:pt x="3285712" y="1315760"/>
                    <a:pt x="3367162" y="1300111"/>
                  </a:cubicBezTo>
                  <a:cubicBezTo>
                    <a:pt x="3451077" y="1285837"/>
                    <a:pt x="3556153" y="1269350"/>
                    <a:pt x="3676733" y="1308722"/>
                  </a:cubicBezTo>
                  <a:cubicBezTo>
                    <a:pt x="3722256" y="1323686"/>
                    <a:pt x="3765566" y="1344994"/>
                    <a:pt x="3805184" y="1371964"/>
                  </a:cubicBezTo>
                  <a:cubicBezTo>
                    <a:pt x="3802477" y="1382791"/>
                    <a:pt x="3794354" y="1441359"/>
                    <a:pt x="3822163" y="1470395"/>
                  </a:cubicBezTo>
                  <a:cubicBezTo>
                    <a:pt x="3849969" y="1499434"/>
                    <a:pt x="3895986" y="1494512"/>
                    <a:pt x="3945202" y="1489345"/>
                  </a:cubicBezTo>
                  <a:cubicBezTo>
                    <a:pt x="3978666" y="1485948"/>
                    <a:pt x="4011151" y="1477655"/>
                    <a:pt x="4042158" y="1464737"/>
                  </a:cubicBezTo>
                  <a:cubicBezTo>
                    <a:pt x="4052001" y="1366306"/>
                    <a:pt x="3996880" y="1288545"/>
                    <a:pt x="3932651" y="1277718"/>
                  </a:cubicBezTo>
                  <a:cubicBezTo>
                    <a:pt x="3894263" y="1274592"/>
                    <a:pt x="3856120" y="1287806"/>
                    <a:pt x="3827823" y="1314137"/>
                  </a:cubicBezTo>
                  <a:cubicBezTo>
                    <a:pt x="3541143" y="1220134"/>
                    <a:pt x="3346246" y="1248434"/>
                    <a:pt x="3221241" y="1291498"/>
                  </a:cubicBezTo>
                  <a:cubicBezTo>
                    <a:pt x="3127976" y="1324471"/>
                    <a:pt x="3015026" y="1385008"/>
                    <a:pt x="2729084" y="1488361"/>
                  </a:cubicBezTo>
                  <a:cubicBezTo>
                    <a:pt x="2638524" y="1521334"/>
                    <a:pt x="2527052" y="1559477"/>
                    <a:pt x="2450766" y="1506815"/>
                  </a:cubicBezTo>
                  <a:cubicBezTo>
                    <a:pt x="2408689" y="1478269"/>
                    <a:pt x="2399339" y="1437915"/>
                    <a:pt x="2376943" y="1386728"/>
                  </a:cubicBezTo>
                  <a:cubicBezTo>
                    <a:pt x="2376943" y="1386728"/>
                    <a:pt x="2365624" y="1351785"/>
                    <a:pt x="2331450" y="1298971"/>
                  </a:cubicBezTo>
                  <a:lnTo>
                    <a:pt x="2306143" y="1266182"/>
                  </a:lnTo>
                  <a:lnTo>
                    <a:pt x="2310996" y="1166490"/>
                  </a:lnTo>
                  <a:cubicBezTo>
                    <a:pt x="2327236" y="1033362"/>
                    <a:pt x="2365872" y="903923"/>
                    <a:pt x="2425176" y="783592"/>
                  </a:cubicBezTo>
                  <a:cubicBezTo>
                    <a:pt x="2492109" y="651694"/>
                    <a:pt x="2538866" y="632746"/>
                    <a:pt x="2739663" y="386668"/>
                  </a:cubicBezTo>
                  <a:cubicBezTo>
                    <a:pt x="2804628" y="306939"/>
                    <a:pt x="2858274" y="237791"/>
                    <a:pt x="2898879" y="183900"/>
                  </a:cubicBezTo>
                  <a:cubicBezTo>
                    <a:pt x="2902320" y="179200"/>
                    <a:pt x="2904537" y="173540"/>
                    <a:pt x="2904785" y="167683"/>
                  </a:cubicBezTo>
                  <a:cubicBezTo>
                    <a:pt x="2905519" y="151640"/>
                    <a:pt x="2892971" y="138105"/>
                    <a:pt x="2876976" y="137392"/>
                  </a:cubicBezTo>
                  <a:cubicBezTo>
                    <a:pt x="2834403" y="135914"/>
                    <a:pt x="2783466" y="134439"/>
                    <a:pt x="2726131" y="135914"/>
                  </a:cubicBezTo>
                  <a:cubicBezTo>
                    <a:pt x="2574792" y="140590"/>
                    <a:pt x="2333387" y="148710"/>
                    <a:pt x="2060241" y="263629"/>
                  </a:cubicBezTo>
                  <a:cubicBezTo>
                    <a:pt x="1855504" y="350003"/>
                    <a:pt x="1527480" y="487559"/>
                    <a:pt x="1412563" y="765383"/>
                  </a:cubicBezTo>
                  <a:cubicBezTo>
                    <a:pt x="1400751" y="794174"/>
                    <a:pt x="1386664" y="835268"/>
                    <a:pt x="1362641" y="879378"/>
                  </a:cubicBezTo>
                  <a:lnTo>
                    <a:pt x="1341166" y="911879"/>
                  </a:lnTo>
                  <a:lnTo>
                    <a:pt x="1288508" y="911697"/>
                  </a:lnTo>
                  <a:cubicBezTo>
                    <a:pt x="1231450" y="913995"/>
                    <a:pt x="1174483" y="918787"/>
                    <a:pt x="1117763" y="926070"/>
                  </a:cubicBezTo>
                  <a:cubicBezTo>
                    <a:pt x="1152705" y="821487"/>
                    <a:pt x="1226528" y="555231"/>
                    <a:pt x="1122191" y="255507"/>
                  </a:cubicBezTo>
                  <a:cubicBezTo>
                    <a:pt x="1091432" y="167732"/>
                    <a:pt x="1048367" y="84851"/>
                    <a:pt x="993984" y="9428"/>
                  </a:cubicBezTo>
                  <a:cubicBezTo>
                    <a:pt x="991277" y="5664"/>
                    <a:pt x="987340" y="2833"/>
                    <a:pt x="982909" y="1282"/>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729" name="Google Shape;1729;p44"/>
            <p:cNvSpPr/>
            <p:nvPr/>
          </p:nvSpPr>
          <p:spPr>
            <a:xfrm flipH="1">
              <a:off x="700874" y="-32871"/>
              <a:ext cx="1872888" cy="1224503"/>
            </a:xfrm>
            <a:custGeom>
              <a:rect b="b" l="l" r="r" t="t"/>
              <a:pathLst>
                <a:path extrusionOk="0" h="474154" w="725223">
                  <a:moveTo>
                    <a:pt x="-990" y="377302"/>
                  </a:moveTo>
                  <a:cubicBezTo>
                    <a:pt x="57875" y="368558"/>
                    <a:pt x="107786" y="329525"/>
                    <a:pt x="130455" y="274527"/>
                  </a:cubicBezTo>
                  <a:cubicBezTo>
                    <a:pt x="139980" y="246686"/>
                    <a:pt x="153411" y="220349"/>
                    <a:pt x="170365" y="196327"/>
                  </a:cubicBezTo>
                  <a:cubicBezTo>
                    <a:pt x="223990" y="124985"/>
                    <a:pt x="307906" y="85456"/>
                    <a:pt x="387916" y="51642"/>
                  </a:cubicBezTo>
                  <a:cubicBezTo>
                    <a:pt x="469355" y="17457"/>
                    <a:pt x="556795" y="-155"/>
                    <a:pt x="645092" y="-174"/>
                  </a:cubicBezTo>
                  <a:cubicBezTo>
                    <a:pt x="659664" y="-174"/>
                    <a:pt x="674428" y="-174"/>
                    <a:pt x="689097" y="-174"/>
                  </a:cubicBezTo>
                  <a:lnTo>
                    <a:pt x="711290" y="-174"/>
                  </a:lnTo>
                  <a:cubicBezTo>
                    <a:pt x="719290" y="722"/>
                    <a:pt x="725005" y="7932"/>
                    <a:pt x="724148" y="15933"/>
                  </a:cubicBezTo>
                  <a:cubicBezTo>
                    <a:pt x="723958" y="17695"/>
                    <a:pt x="723387" y="19400"/>
                    <a:pt x="722624" y="20972"/>
                  </a:cubicBezTo>
                  <a:cubicBezTo>
                    <a:pt x="686048" y="67930"/>
                    <a:pt x="650902" y="113936"/>
                    <a:pt x="611563" y="157655"/>
                  </a:cubicBezTo>
                  <a:cubicBezTo>
                    <a:pt x="592513" y="179754"/>
                    <a:pt x="571653" y="200518"/>
                    <a:pt x="554984" y="224330"/>
                  </a:cubicBezTo>
                  <a:cubicBezTo>
                    <a:pt x="507359" y="297673"/>
                    <a:pt x="486786" y="387113"/>
                    <a:pt x="487643" y="473981"/>
                  </a:cubicBezTo>
                  <a:cubicBezTo>
                    <a:pt x="485071" y="386827"/>
                    <a:pt x="503930" y="296149"/>
                    <a:pt x="551269" y="221854"/>
                  </a:cubicBezTo>
                  <a:cubicBezTo>
                    <a:pt x="568796" y="198346"/>
                    <a:pt x="587560" y="175772"/>
                    <a:pt x="607467" y="154227"/>
                  </a:cubicBezTo>
                  <a:cubicBezTo>
                    <a:pt x="641377" y="116127"/>
                    <a:pt x="685096" y="58977"/>
                    <a:pt x="716909" y="18114"/>
                  </a:cubicBezTo>
                  <a:cubicBezTo>
                    <a:pt x="718624" y="14047"/>
                    <a:pt x="716719" y="9351"/>
                    <a:pt x="712719" y="7618"/>
                  </a:cubicBezTo>
                  <a:cubicBezTo>
                    <a:pt x="712242" y="7418"/>
                    <a:pt x="711767" y="7265"/>
                    <a:pt x="711290" y="7161"/>
                  </a:cubicBezTo>
                  <a:lnTo>
                    <a:pt x="689668" y="7161"/>
                  </a:lnTo>
                  <a:cubicBezTo>
                    <a:pt x="675094" y="7161"/>
                    <a:pt x="660522" y="7161"/>
                    <a:pt x="645948" y="7161"/>
                  </a:cubicBezTo>
                  <a:cubicBezTo>
                    <a:pt x="558413" y="7437"/>
                    <a:pt x="471736" y="24744"/>
                    <a:pt x="390869" y="58119"/>
                  </a:cubicBezTo>
                  <a:cubicBezTo>
                    <a:pt x="305144" y="94314"/>
                    <a:pt x="213609" y="136320"/>
                    <a:pt x="162269" y="217377"/>
                  </a:cubicBezTo>
                  <a:cubicBezTo>
                    <a:pt x="151315" y="236246"/>
                    <a:pt x="141885" y="256001"/>
                    <a:pt x="134266" y="276432"/>
                  </a:cubicBezTo>
                  <a:cubicBezTo>
                    <a:pt x="110358" y="331554"/>
                    <a:pt x="59304" y="370054"/>
                    <a:pt x="-323" y="377778"/>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730" name="Google Shape;1730;p44"/>
            <p:cNvSpPr/>
            <p:nvPr/>
          </p:nvSpPr>
          <p:spPr>
            <a:xfrm flipH="1">
              <a:off x="3049265" y="953163"/>
              <a:ext cx="232464" cy="201512"/>
            </a:xfrm>
            <a:custGeom>
              <a:rect b="b" l="l" r="r" t="t"/>
              <a:pathLst>
                <a:path extrusionOk="0" h="78030" w="90015">
                  <a:moveTo>
                    <a:pt x="85307" y="44594"/>
                  </a:moveTo>
                  <a:lnTo>
                    <a:pt x="40634" y="36784"/>
                  </a:lnTo>
                  <a:lnTo>
                    <a:pt x="38159" y="72883"/>
                  </a:lnTo>
                  <a:cubicBezTo>
                    <a:pt x="37777" y="76017"/>
                    <a:pt x="34919" y="78217"/>
                    <a:pt x="31777" y="77808"/>
                  </a:cubicBezTo>
                  <a:cubicBezTo>
                    <a:pt x="31109" y="77722"/>
                    <a:pt x="30538" y="77541"/>
                    <a:pt x="29966" y="77265"/>
                  </a:cubicBezTo>
                  <a:lnTo>
                    <a:pt x="-990" y="62025"/>
                  </a:lnTo>
                  <a:lnTo>
                    <a:pt x="725" y="60787"/>
                  </a:lnTo>
                  <a:lnTo>
                    <a:pt x="725" y="60787"/>
                  </a:lnTo>
                  <a:lnTo>
                    <a:pt x="32347" y="37831"/>
                  </a:lnTo>
                  <a:lnTo>
                    <a:pt x="33586" y="37355"/>
                  </a:lnTo>
                  <a:cubicBezTo>
                    <a:pt x="43206" y="34231"/>
                    <a:pt x="51970" y="29097"/>
                    <a:pt x="59399" y="22306"/>
                  </a:cubicBezTo>
                  <a:cubicBezTo>
                    <a:pt x="63208" y="18819"/>
                    <a:pt x="66638" y="14990"/>
                    <a:pt x="69686" y="10875"/>
                  </a:cubicBezTo>
                  <a:lnTo>
                    <a:pt x="69686" y="10875"/>
                  </a:lnTo>
                  <a:lnTo>
                    <a:pt x="84926" y="-174"/>
                  </a:lnTo>
                  <a:lnTo>
                    <a:pt x="84926" y="-174"/>
                  </a:lnTo>
                  <a:cubicBezTo>
                    <a:pt x="84926" y="2493"/>
                    <a:pt x="87879" y="29354"/>
                    <a:pt x="89022" y="40403"/>
                  </a:cubicBezTo>
                  <a:cubicBezTo>
                    <a:pt x="89117" y="42575"/>
                    <a:pt x="87498" y="44442"/>
                    <a:pt x="85307" y="44594"/>
                  </a:cubicBez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731" name="Google Shape;1731;p44"/>
            <p:cNvSpPr/>
            <p:nvPr/>
          </p:nvSpPr>
          <p:spPr>
            <a:xfrm flipH="1">
              <a:off x="2854839" y="425715"/>
              <a:ext cx="147998" cy="150890"/>
            </a:xfrm>
            <a:custGeom>
              <a:rect b="b" l="l" r="r" t="t"/>
              <a:pathLst>
                <a:path extrusionOk="0" h="58428" w="57308">
                  <a:moveTo>
                    <a:pt x="7264" y="58255"/>
                  </a:moveTo>
                  <a:cubicBezTo>
                    <a:pt x="-5309" y="43148"/>
                    <a:pt x="-3308" y="20688"/>
                    <a:pt x="11836" y="8077"/>
                  </a:cubicBezTo>
                  <a:cubicBezTo>
                    <a:pt x="17646" y="3181"/>
                    <a:pt x="24981" y="295"/>
                    <a:pt x="32601" y="-134"/>
                  </a:cubicBezTo>
                  <a:cubicBezTo>
                    <a:pt x="41268" y="-553"/>
                    <a:pt x="49745" y="2343"/>
                    <a:pt x="56318" y="7963"/>
                  </a:cubicBezTo>
                  <a:cubicBezTo>
                    <a:pt x="37648" y="-686"/>
                    <a:pt x="15551" y="7420"/>
                    <a:pt x="6883" y="26079"/>
                  </a:cubicBezTo>
                  <a:cubicBezTo>
                    <a:pt x="2120" y="36309"/>
                    <a:pt x="2311" y="48149"/>
                    <a:pt x="7264" y="58255"/>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732" name="Google Shape;1732;p44"/>
            <p:cNvSpPr/>
            <p:nvPr/>
          </p:nvSpPr>
          <p:spPr>
            <a:xfrm flipH="1">
              <a:off x="3498289" y="1115497"/>
              <a:ext cx="28227" cy="54932"/>
            </a:xfrm>
            <a:custGeom>
              <a:rect b="b" l="l" r="r" t="t"/>
              <a:pathLst>
                <a:path extrusionOk="0" h="21271" w="10930">
                  <a:moveTo>
                    <a:pt x="4225" y="21098"/>
                  </a:moveTo>
                  <a:cubicBezTo>
                    <a:pt x="1749" y="21098"/>
                    <a:pt x="-442" y="17764"/>
                    <a:pt x="-919" y="13097"/>
                  </a:cubicBezTo>
                  <a:cubicBezTo>
                    <a:pt x="-1014" y="12240"/>
                    <a:pt x="-1014" y="11382"/>
                    <a:pt x="-919" y="10525"/>
                  </a:cubicBezTo>
                  <a:cubicBezTo>
                    <a:pt x="-1014" y="9639"/>
                    <a:pt x="-1014" y="8744"/>
                    <a:pt x="-919" y="7858"/>
                  </a:cubicBezTo>
                  <a:cubicBezTo>
                    <a:pt x="-919" y="2715"/>
                    <a:pt x="2129" y="-905"/>
                    <a:pt x="5082" y="-48"/>
                  </a:cubicBezTo>
                  <a:cubicBezTo>
                    <a:pt x="8034" y="810"/>
                    <a:pt x="9940" y="5096"/>
                    <a:pt x="9940" y="10430"/>
                  </a:cubicBezTo>
                  <a:cubicBezTo>
                    <a:pt x="9940" y="15764"/>
                    <a:pt x="7939" y="19955"/>
                    <a:pt x="5082" y="21002"/>
                  </a:cubicBezTo>
                  <a:close/>
                  <a:moveTo>
                    <a:pt x="3463" y="18621"/>
                  </a:moveTo>
                  <a:lnTo>
                    <a:pt x="3463" y="18621"/>
                  </a:ln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733" name="Google Shape;1733;p44"/>
            <p:cNvSpPr/>
            <p:nvPr/>
          </p:nvSpPr>
          <p:spPr>
            <a:xfrm flipH="1">
              <a:off x="1837330" y="353747"/>
              <a:ext cx="1747662" cy="1502075"/>
            </a:xfrm>
            <a:custGeom>
              <a:rect b="b" l="l" r="r" t="t"/>
              <a:pathLst>
                <a:path extrusionOk="0" h="1502075" w="1747662">
                  <a:moveTo>
                    <a:pt x="1602708" y="1438340"/>
                  </a:moveTo>
                  <a:cubicBezTo>
                    <a:pt x="1596802" y="1434920"/>
                    <a:pt x="1589175" y="1436398"/>
                    <a:pt x="1584990" y="1441787"/>
                  </a:cubicBezTo>
                  <a:cubicBezTo>
                    <a:pt x="1584990" y="1441810"/>
                    <a:pt x="1584990" y="1441859"/>
                    <a:pt x="1584990" y="1441885"/>
                  </a:cubicBezTo>
                  <a:cubicBezTo>
                    <a:pt x="1581298" y="1447520"/>
                    <a:pt x="1583021" y="1454952"/>
                    <a:pt x="1588682" y="1458520"/>
                  </a:cubicBezTo>
                  <a:cubicBezTo>
                    <a:pt x="1613783" y="1479878"/>
                    <a:pt x="1643558" y="1494841"/>
                    <a:pt x="1675792" y="1502075"/>
                  </a:cubicBezTo>
                  <a:cubicBezTo>
                    <a:pt x="1675792" y="1502075"/>
                    <a:pt x="1676038" y="1502075"/>
                    <a:pt x="1676038" y="1502049"/>
                  </a:cubicBezTo>
                  <a:cubicBezTo>
                    <a:pt x="1682928" y="1501657"/>
                    <a:pt x="1688095" y="1495826"/>
                    <a:pt x="1687606" y="1489034"/>
                  </a:cubicBezTo>
                  <a:cubicBezTo>
                    <a:pt x="1687606" y="1488910"/>
                    <a:pt x="1687606" y="1488811"/>
                    <a:pt x="1687606" y="1488687"/>
                  </a:cubicBezTo>
                  <a:cubicBezTo>
                    <a:pt x="1688095" y="1482045"/>
                    <a:pt x="1683176" y="1476261"/>
                    <a:pt x="1676531" y="1475744"/>
                  </a:cubicBezTo>
                  <a:cubicBezTo>
                    <a:pt x="1649216" y="1469371"/>
                    <a:pt x="1623869" y="1456526"/>
                    <a:pt x="1602708" y="1438340"/>
                  </a:cubicBezTo>
                  <a:close/>
                  <a:moveTo>
                    <a:pt x="1711475" y="1368701"/>
                  </a:moveTo>
                  <a:cubicBezTo>
                    <a:pt x="1706551" y="1364002"/>
                    <a:pt x="1698679" y="1364222"/>
                    <a:pt x="1694000" y="1369192"/>
                  </a:cubicBezTo>
                  <a:cubicBezTo>
                    <a:pt x="1689327" y="1374163"/>
                    <a:pt x="1689575" y="1381965"/>
                    <a:pt x="1694494" y="1386665"/>
                  </a:cubicBezTo>
                  <a:cubicBezTo>
                    <a:pt x="1705076" y="1396508"/>
                    <a:pt x="1716887" y="1404801"/>
                    <a:pt x="1729684" y="1411272"/>
                  </a:cubicBezTo>
                  <a:cubicBezTo>
                    <a:pt x="1731407" y="1412257"/>
                    <a:pt x="1733375" y="1412750"/>
                    <a:pt x="1735344" y="1412750"/>
                  </a:cubicBezTo>
                  <a:cubicBezTo>
                    <a:pt x="1740017" y="1412773"/>
                    <a:pt x="1744448" y="1410066"/>
                    <a:pt x="1746417" y="1405811"/>
                  </a:cubicBezTo>
                  <a:cubicBezTo>
                    <a:pt x="1749370" y="1399683"/>
                    <a:pt x="1746908" y="1392325"/>
                    <a:pt x="1740756" y="1389372"/>
                  </a:cubicBezTo>
                  <a:cubicBezTo>
                    <a:pt x="1729932" y="1383957"/>
                    <a:pt x="1720086" y="1376995"/>
                    <a:pt x="1711475" y="1368701"/>
                  </a:cubicBezTo>
                  <a:close/>
                  <a:moveTo>
                    <a:pt x="1402891" y="1334744"/>
                  </a:moveTo>
                  <a:cubicBezTo>
                    <a:pt x="1398218" y="1330879"/>
                    <a:pt x="1391325" y="1331127"/>
                    <a:pt x="1386649" y="1335310"/>
                  </a:cubicBezTo>
                  <a:cubicBezTo>
                    <a:pt x="1381727" y="1339960"/>
                    <a:pt x="1381482" y="1347737"/>
                    <a:pt x="1386158" y="1352707"/>
                  </a:cubicBezTo>
                  <a:cubicBezTo>
                    <a:pt x="1409536" y="1374731"/>
                    <a:pt x="1436358" y="1392694"/>
                    <a:pt x="1465642" y="1405860"/>
                  </a:cubicBezTo>
                  <a:cubicBezTo>
                    <a:pt x="1467363" y="1406206"/>
                    <a:pt x="1469089" y="1406206"/>
                    <a:pt x="1470809" y="1405860"/>
                  </a:cubicBezTo>
                  <a:cubicBezTo>
                    <a:pt x="1475483" y="1406573"/>
                    <a:pt x="1480407" y="1404336"/>
                    <a:pt x="1482866" y="1400199"/>
                  </a:cubicBezTo>
                  <a:cubicBezTo>
                    <a:pt x="1482866" y="1400052"/>
                    <a:pt x="1482866" y="1399931"/>
                    <a:pt x="1483112" y="1399781"/>
                  </a:cubicBezTo>
                  <a:cubicBezTo>
                    <a:pt x="1485574" y="1393679"/>
                    <a:pt x="1482866" y="1386592"/>
                    <a:pt x="1476715" y="1383960"/>
                  </a:cubicBezTo>
                  <a:cubicBezTo>
                    <a:pt x="1449400" y="1372024"/>
                    <a:pt x="1424298" y="1355366"/>
                    <a:pt x="1402891" y="1334744"/>
                  </a:cubicBezTo>
                  <a:close/>
                  <a:moveTo>
                    <a:pt x="1498000" y="1276368"/>
                  </a:moveTo>
                  <a:cubicBezTo>
                    <a:pt x="1494924" y="1276993"/>
                    <a:pt x="1492095" y="1278783"/>
                    <a:pt x="1490250" y="1281589"/>
                  </a:cubicBezTo>
                  <a:cubicBezTo>
                    <a:pt x="1490250" y="1281687"/>
                    <a:pt x="1490250" y="1281762"/>
                    <a:pt x="1490005" y="1281860"/>
                  </a:cubicBezTo>
                  <a:cubicBezTo>
                    <a:pt x="1486313" y="1287397"/>
                    <a:pt x="1487788" y="1294876"/>
                    <a:pt x="1493451" y="1298568"/>
                  </a:cubicBezTo>
                  <a:lnTo>
                    <a:pt x="1565549" y="1347783"/>
                  </a:lnTo>
                  <a:cubicBezTo>
                    <a:pt x="1567763" y="1348990"/>
                    <a:pt x="1569979" y="1349680"/>
                    <a:pt x="1572442" y="1349752"/>
                  </a:cubicBezTo>
                  <a:cubicBezTo>
                    <a:pt x="1576624" y="1349703"/>
                    <a:pt x="1580313" y="1347711"/>
                    <a:pt x="1582776" y="1344340"/>
                  </a:cubicBezTo>
                  <a:cubicBezTo>
                    <a:pt x="1586465" y="1338702"/>
                    <a:pt x="1584990" y="1331125"/>
                    <a:pt x="1579332" y="1327358"/>
                  </a:cubicBezTo>
                  <a:lnTo>
                    <a:pt x="1507229" y="1278142"/>
                  </a:lnTo>
                  <a:cubicBezTo>
                    <a:pt x="1504399" y="1276285"/>
                    <a:pt x="1501076" y="1275744"/>
                    <a:pt x="1498000" y="1276368"/>
                  </a:cubicBezTo>
                  <a:close/>
                  <a:moveTo>
                    <a:pt x="1622148" y="1251493"/>
                  </a:moveTo>
                  <a:cubicBezTo>
                    <a:pt x="1617227" y="1246719"/>
                    <a:pt x="1609352" y="1246745"/>
                    <a:pt x="1604676" y="1251568"/>
                  </a:cubicBezTo>
                  <a:cubicBezTo>
                    <a:pt x="1600003" y="1256441"/>
                    <a:pt x="1600003" y="1264168"/>
                    <a:pt x="1604676" y="1269040"/>
                  </a:cubicBezTo>
                  <a:cubicBezTo>
                    <a:pt x="1621658" y="1284345"/>
                    <a:pt x="1641098" y="1296575"/>
                    <a:pt x="1662260" y="1305212"/>
                  </a:cubicBezTo>
                  <a:cubicBezTo>
                    <a:pt x="1663980" y="1306000"/>
                    <a:pt x="1665706" y="1306418"/>
                    <a:pt x="1667672" y="1306444"/>
                  </a:cubicBezTo>
                  <a:cubicBezTo>
                    <a:pt x="1671612" y="1306984"/>
                    <a:pt x="1675792" y="1305826"/>
                    <a:pt x="1678745" y="1303246"/>
                  </a:cubicBezTo>
                  <a:cubicBezTo>
                    <a:pt x="1682685" y="1299872"/>
                    <a:pt x="1683915" y="1294557"/>
                    <a:pt x="1682437" y="1289711"/>
                  </a:cubicBezTo>
                  <a:cubicBezTo>
                    <a:pt x="1680716" y="1285035"/>
                    <a:pt x="1676531" y="1281712"/>
                    <a:pt x="1671612" y="1281097"/>
                  </a:cubicBezTo>
                  <a:cubicBezTo>
                    <a:pt x="1670134" y="1280728"/>
                    <a:pt x="1668905" y="1280728"/>
                    <a:pt x="1667427" y="1281097"/>
                  </a:cubicBezTo>
                  <a:cubicBezTo>
                    <a:pt x="1650939" y="1273543"/>
                    <a:pt x="1635681" y="1263576"/>
                    <a:pt x="1622148" y="1251568"/>
                  </a:cubicBezTo>
                  <a:cubicBezTo>
                    <a:pt x="1622148" y="1251542"/>
                    <a:pt x="1622148" y="1251519"/>
                    <a:pt x="1622148" y="1251493"/>
                  </a:cubicBezTo>
                  <a:close/>
                  <a:moveTo>
                    <a:pt x="1331037" y="1187761"/>
                  </a:moveTo>
                  <a:cubicBezTo>
                    <a:pt x="1325376" y="1191525"/>
                    <a:pt x="1323901" y="1199154"/>
                    <a:pt x="1327593" y="1204815"/>
                  </a:cubicBezTo>
                  <a:cubicBezTo>
                    <a:pt x="1346050" y="1228095"/>
                    <a:pt x="1369919" y="1246450"/>
                    <a:pt x="1397231" y="1258213"/>
                  </a:cubicBezTo>
                  <a:cubicBezTo>
                    <a:pt x="1398955" y="1258582"/>
                    <a:pt x="1400432" y="1258582"/>
                    <a:pt x="1402153" y="1258213"/>
                  </a:cubicBezTo>
                  <a:lnTo>
                    <a:pt x="1402153" y="1260182"/>
                  </a:lnTo>
                  <a:cubicBezTo>
                    <a:pt x="1409043" y="1261460"/>
                    <a:pt x="1415443" y="1257006"/>
                    <a:pt x="1416920" y="1250217"/>
                  </a:cubicBezTo>
                  <a:cubicBezTo>
                    <a:pt x="1418148" y="1243425"/>
                    <a:pt x="1413722" y="1236853"/>
                    <a:pt x="1406829" y="1235574"/>
                  </a:cubicBezTo>
                  <a:cubicBezTo>
                    <a:pt x="1383451" y="1225410"/>
                    <a:pt x="1362780" y="1209612"/>
                    <a:pt x="1346786" y="1189557"/>
                  </a:cubicBezTo>
                  <a:cubicBezTo>
                    <a:pt x="1342603" y="1185201"/>
                    <a:pt x="1335958" y="1184439"/>
                    <a:pt x="1331037" y="1187761"/>
                  </a:cubicBezTo>
                  <a:close/>
                  <a:moveTo>
                    <a:pt x="1161241" y="1146247"/>
                  </a:moveTo>
                  <a:cubicBezTo>
                    <a:pt x="1156072" y="1141842"/>
                    <a:pt x="1148200" y="1142434"/>
                    <a:pt x="1143769" y="1147601"/>
                  </a:cubicBezTo>
                  <a:cubicBezTo>
                    <a:pt x="1139586" y="1152768"/>
                    <a:pt x="1140080" y="1160521"/>
                    <a:pt x="1145247" y="1164949"/>
                  </a:cubicBezTo>
                  <a:cubicBezTo>
                    <a:pt x="1171575" y="1187588"/>
                    <a:pt x="1199384" y="1208998"/>
                    <a:pt x="1227929" y="1229177"/>
                  </a:cubicBezTo>
                  <a:cubicBezTo>
                    <a:pt x="1229895" y="1230627"/>
                    <a:pt x="1232360" y="1231415"/>
                    <a:pt x="1234819" y="1231392"/>
                  </a:cubicBezTo>
                  <a:cubicBezTo>
                    <a:pt x="1238754" y="1231490"/>
                    <a:pt x="1242694" y="1229544"/>
                    <a:pt x="1244908" y="1226225"/>
                  </a:cubicBezTo>
                  <a:cubicBezTo>
                    <a:pt x="1244908" y="1226199"/>
                    <a:pt x="1244908" y="1226173"/>
                    <a:pt x="1244908" y="1226126"/>
                  </a:cubicBezTo>
                  <a:cubicBezTo>
                    <a:pt x="1248845" y="1220564"/>
                    <a:pt x="1247615" y="1212886"/>
                    <a:pt x="1241955" y="1208998"/>
                  </a:cubicBezTo>
                  <a:cubicBezTo>
                    <a:pt x="1214146" y="1189557"/>
                    <a:pt x="1185849" y="1168395"/>
                    <a:pt x="1161241" y="1146247"/>
                  </a:cubicBezTo>
                  <a:close/>
                  <a:moveTo>
                    <a:pt x="1348232" y="1058298"/>
                  </a:moveTo>
                  <a:cubicBezTo>
                    <a:pt x="1345125" y="1057941"/>
                    <a:pt x="1341864" y="1058766"/>
                    <a:pt x="1339157" y="1060857"/>
                  </a:cubicBezTo>
                  <a:cubicBezTo>
                    <a:pt x="1339157" y="1060906"/>
                    <a:pt x="1338912" y="1060955"/>
                    <a:pt x="1338912" y="1061030"/>
                  </a:cubicBezTo>
                  <a:cubicBezTo>
                    <a:pt x="1333745" y="1065311"/>
                    <a:pt x="1333006" y="1073064"/>
                    <a:pt x="1337188" y="1078329"/>
                  </a:cubicBezTo>
                  <a:cubicBezTo>
                    <a:pt x="1355890" y="1098902"/>
                    <a:pt x="1378284" y="1115635"/>
                    <a:pt x="1403385" y="1127545"/>
                  </a:cubicBezTo>
                  <a:cubicBezTo>
                    <a:pt x="1405106" y="1128677"/>
                    <a:pt x="1407077" y="1129268"/>
                    <a:pt x="1409288" y="1129268"/>
                  </a:cubicBezTo>
                  <a:cubicBezTo>
                    <a:pt x="1413719" y="1129439"/>
                    <a:pt x="1417902" y="1127176"/>
                    <a:pt x="1420116" y="1123362"/>
                  </a:cubicBezTo>
                  <a:cubicBezTo>
                    <a:pt x="1423314" y="1117457"/>
                    <a:pt x="1421348" y="1109975"/>
                    <a:pt x="1415442" y="1106629"/>
                  </a:cubicBezTo>
                  <a:cubicBezTo>
                    <a:pt x="1393049" y="1096073"/>
                    <a:pt x="1372872" y="1081184"/>
                    <a:pt x="1356381" y="1062826"/>
                  </a:cubicBezTo>
                  <a:cubicBezTo>
                    <a:pt x="1354291" y="1060193"/>
                    <a:pt x="1351339" y="1058655"/>
                    <a:pt x="1348232" y="1058298"/>
                  </a:cubicBezTo>
                  <a:close/>
                  <a:moveTo>
                    <a:pt x="1170409" y="991690"/>
                  </a:moveTo>
                  <a:cubicBezTo>
                    <a:pt x="1167272" y="991210"/>
                    <a:pt x="1163950" y="991918"/>
                    <a:pt x="1161244" y="993924"/>
                  </a:cubicBezTo>
                  <a:cubicBezTo>
                    <a:pt x="1155829" y="998008"/>
                    <a:pt x="1154599" y="1005612"/>
                    <a:pt x="1158539" y="1011148"/>
                  </a:cubicBezTo>
                  <a:cubicBezTo>
                    <a:pt x="1178962" y="1039523"/>
                    <a:pt x="1204063" y="1064449"/>
                    <a:pt x="1232363" y="1084972"/>
                  </a:cubicBezTo>
                  <a:cubicBezTo>
                    <a:pt x="1234329" y="1086597"/>
                    <a:pt x="1236788" y="1087457"/>
                    <a:pt x="1239496" y="1087434"/>
                  </a:cubicBezTo>
                  <a:cubicBezTo>
                    <a:pt x="1243926" y="1087804"/>
                    <a:pt x="1248109" y="1085835"/>
                    <a:pt x="1250571" y="1082267"/>
                  </a:cubicBezTo>
                  <a:cubicBezTo>
                    <a:pt x="1250571" y="1082241"/>
                    <a:pt x="1250571" y="1082241"/>
                    <a:pt x="1250571" y="1082216"/>
                  </a:cubicBezTo>
                  <a:cubicBezTo>
                    <a:pt x="1254506" y="1076728"/>
                    <a:pt x="1253278" y="1069027"/>
                    <a:pt x="1247861" y="1065040"/>
                  </a:cubicBezTo>
                  <a:cubicBezTo>
                    <a:pt x="1221287" y="1046093"/>
                    <a:pt x="1197664" y="1023009"/>
                    <a:pt x="1178468" y="996629"/>
                  </a:cubicBezTo>
                  <a:cubicBezTo>
                    <a:pt x="1178468" y="996606"/>
                    <a:pt x="1178468" y="996606"/>
                    <a:pt x="1178468" y="996582"/>
                  </a:cubicBezTo>
                  <a:cubicBezTo>
                    <a:pt x="1176500" y="993837"/>
                    <a:pt x="1173547" y="992170"/>
                    <a:pt x="1170409" y="991690"/>
                  </a:cubicBezTo>
                  <a:close/>
                  <a:moveTo>
                    <a:pt x="1014672" y="936505"/>
                  </a:moveTo>
                  <a:cubicBezTo>
                    <a:pt x="1011503" y="936170"/>
                    <a:pt x="1008181" y="937032"/>
                    <a:pt x="1005473" y="939172"/>
                  </a:cubicBezTo>
                  <a:cubicBezTo>
                    <a:pt x="1000306" y="943453"/>
                    <a:pt x="999567" y="951229"/>
                    <a:pt x="1003753" y="956520"/>
                  </a:cubicBezTo>
                  <a:cubicBezTo>
                    <a:pt x="1021961" y="979506"/>
                    <a:pt x="1042384" y="1000766"/>
                    <a:pt x="1064532" y="1020010"/>
                  </a:cubicBezTo>
                  <a:cubicBezTo>
                    <a:pt x="1066746" y="1022126"/>
                    <a:pt x="1069699" y="1023281"/>
                    <a:pt x="1072652" y="1023209"/>
                  </a:cubicBezTo>
                  <a:cubicBezTo>
                    <a:pt x="1075851" y="1022865"/>
                    <a:pt x="1078561" y="1021361"/>
                    <a:pt x="1080775" y="1019026"/>
                  </a:cubicBezTo>
                  <a:cubicBezTo>
                    <a:pt x="1085449" y="1014153"/>
                    <a:pt x="1085449" y="1006426"/>
                    <a:pt x="1080775" y="1001554"/>
                  </a:cubicBezTo>
                  <a:cubicBezTo>
                    <a:pt x="1059613" y="983146"/>
                    <a:pt x="1040418" y="962894"/>
                    <a:pt x="1022946" y="941017"/>
                  </a:cubicBezTo>
                  <a:cubicBezTo>
                    <a:pt x="1020854" y="938371"/>
                    <a:pt x="1017840" y="936840"/>
                    <a:pt x="1014672" y="936505"/>
                  </a:cubicBezTo>
                  <a:close/>
                  <a:moveTo>
                    <a:pt x="1172963" y="878416"/>
                  </a:moveTo>
                  <a:cubicBezTo>
                    <a:pt x="1169918" y="877819"/>
                    <a:pt x="1166658" y="878379"/>
                    <a:pt x="1163952" y="880237"/>
                  </a:cubicBezTo>
                  <a:cubicBezTo>
                    <a:pt x="1158291" y="883903"/>
                    <a:pt x="1156568" y="891506"/>
                    <a:pt x="1160260" y="897215"/>
                  </a:cubicBezTo>
                  <a:cubicBezTo>
                    <a:pt x="1176502" y="921996"/>
                    <a:pt x="1197170" y="943599"/>
                    <a:pt x="1221039" y="960950"/>
                  </a:cubicBezTo>
                  <a:cubicBezTo>
                    <a:pt x="1223253" y="962376"/>
                    <a:pt x="1225718" y="963164"/>
                    <a:pt x="1228177" y="963164"/>
                  </a:cubicBezTo>
                  <a:cubicBezTo>
                    <a:pt x="1232115" y="963138"/>
                    <a:pt x="1235804" y="961317"/>
                    <a:pt x="1238269" y="958243"/>
                  </a:cubicBezTo>
                  <a:cubicBezTo>
                    <a:pt x="1238269" y="958217"/>
                    <a:pt x="1238269" y="958193"/>
                    <a:pt x="1238269" y="958144"/>
                  </a:cubicBezTo>
                  <a:cubicBezTo>
                    <a:pt x="1242203" y="952582"/>
                    <a:pt x="1240973" y="944930"/>
                    <a:pt x="1235316" y="941018"/>
                  </a:cubicBezTo>
                  <a:cubicBezTo>
                    <a:pt x="1213906" y="925391"/>
                    <a:pt x="1195450" y="906048"/>
                    <a:pt x="1180931" y="883926"/>
                  </a:cubicBezTo>
                  <a:cubicBezTo>
                    <a:pt x="1180931" y="883805"/>
                    <a:pt x="1180682" y="883657"/>
                    <a:pt x="1180682" y="883533"/>
                  </a:cubicBezTo>
                  <a:cubicBezTo>
                    <a:pt x="1178838" y="880765"/>
                    <a:pt x="1176008" y="879012"/>
                    <a:pt x="1172963" y="878416"/>
                  </a:cubicBezTo>
                  <a:close/>
                  <a:moveTo>
                    <a:pt x="12303" y="496601"/>
                  </a:moveTo>
                  <a:cubicBezTo>
                    <a:pt x="5413" y="496601"/>
                    <a:pt x="0" y="502111"/>
                    <a:pt x="0" y="508903"/>
                  </a:cubicBezTo>
                  <a:cubicBezTo>
                    <a:pt x="246" y="533659"/>
                    <a:pt x="2460" y="558341"/>
                    <a:pt x="6645" y="582727"/>
                  </a:cubicBezTo>
                  <a:cubicBezTo>
                    <a:pt x="6645" y="583538"/>
                    <a:pt x="6645" y="584375"/>
                    <a:pt x="6645" y="585187"/>
                  </a:cubicBezTo>
                  <a:cubicBezTo>
                    <a:pt x="6890" y="587083"/>
                    <a:pt x="7629" y="588879"/>
                    <a:pt x="8859" y="590356"/>
                  </a:cubicBezTo>
                  <a:cubicBezTo>
                    <a:pt x="11318" y="593531"/>
                    <a:pt x="15010" y="595350"/>
                    <a:pt x="18947" y="595278"/>
                  </a:cubicBezTo>
                  <a:cubicBezTo>
                    <a:pt x="21409" y="595350"/>
                    <a:pt x="23869" y="594663"/>
                    <a:pt x="26086" y="593309"/>
                  </a:cubicBezTo>
                  <a:cubicBezTo>
                    <a:pt x="31746" y="589568"/>
                    <a:pt x="33467" y="582234"/>
                    <a:pt x="30268" y="576330"/>
                  </a:cubicBezTo>
                  <a:cubicBezTo>
                    <a:pt x="30268" y="575837"/>
                    <a:pt x="30268" y="575344"/>
                    <a:pt x="30268" y="574853"/>
                  </a:cubicBezTo>
                  <a:cubicBezTo>
                    <a:pt x="26579" y="552975"/>
                    <a:pt x="24853" y="530830"/>
                    <a:pt x="24608" y="508658"/>
                  </a:cubicBezTo>
                  <a:cubicBezTo>
                    <a:pt x="24608" y="508583"/>
                    <a:pt x="24608" y="508485"/>
                    <a:pt x="24608" y="508410"/>
                  </a:cubicBezTo>
                  <a:cubicBezTo>
                    <a:pt x="24362" y="501742"/>
                    <a:pt x="18947" y="496451"/>
                    <a:pt x="12303" y="496601"/>
                  </a:cubicBezTo>
                  <a:close/>
                  <a:moveTo>
                    <a:pt x="103814" y="375547"/>
                  </a:moveTo>
                  <a:cubicBezTo>
                    <a:pt x="100893" y="376458"/>
                    <a:pt x="98310" y="378494"/>
                    <a:pt x="96711" y="381435"/>
                  </a:cubicBezTo>
                  <a:cubicBezTo>
                    <a:pt x="83666" y="405772"/>
                    <a:pt x="76037" y="432643"/>
                    <a:pt x="74317" y="460180"/>
                  </a:cubicBezTo>
                  <a:cubicBezTo>
                    <a:pt x="74317" y="460279"/>
                    <a:pt x="74317" y="460377"/>
                    <a:pt x="74317" y="460501"/>
                  </a:cubicBezTo>
                  <a:cubicBezTo>
                    <a:pt x="73823" y="467143"/>
                    <a:pt x="78990" y="472829"/>
                    <a:pt x="85635" y="473222"/>
                  </a:cubicBezTo>
                  <a:cubicBezTo>
                    <a:pt x="92525" y="473739"/>
                    <a:pt x="98431" y="468670"/>
                    <a:pt x="98925" y="461904"/>
                  </a:cubicBezTo>
                  <a:cubicBezTo>
                    <a:pt x="100402" y="437812"/>
                    <a:pt x="107042" y="414310"/>
                    <a:pt x="118365" y="392999"/>
                  </a:cubicBezTo>
                  <a:cubicBezTo>
                    <a:pt x="118365" y="392901"/>
                    <a:pt x="118365" y="392803"/>
                    <a:pt x="118611" y="392704"/>
                  </a:cubicBezTo>
                  <a:cubicBezTo>
                    <a:pt x="121564" y="386775"/>
                    <a:pt x="119102" y="379516"/>
                    <a:pt x="113196" y="376514"/>
                  </a:cubicBezTo>
                  <a:cubicBezTo>
                    <a:pt x="113196" y="376488"/>
                    <a:pt x="112948" y="376439"/>
                    <a:pt x="112948" y="376416"/>
                  </a:cubicBezTo>
                  <a:cubicBezTo>
                    <a:pt x="109995" y="374853"/>
                    <a:pt x="106735" y="374637"/>
                    <a:pt x="103814" y="375547"/>
                  </a:cubicBezTo>
                  <a:close/>
                  <a:moveTo>
                    <a:pt x="66443" y="270650"/>
                  </a:moveTo>
                  <a:cubicBezTo>
                    <a:pt x="60291" y="268263"/>
                    <a:pt x="53153" y="271464"/>
                    <a:pt x="50694" y="277837"/>
                  </a:cubicBezTo>
                  <a:cubicBezTo>
                    <a:pt x="37159" y="315290"/>
                    <a:pt x="25592" y="353505"/>
                    <a:pt x="16488" y="392263"/>
                  </a:cubicBezTo>
                  <a:cubicBezTo>
                    <a:pt x="14517" y="399300"/>
                    <a:pt x="18208" y="406658"/>
                    <a:pt x="24853" y="409487"/>
                  </a:cubicBezTo>
                  <a:cubicBezTo>
                    <a:pt x="26331" y="409735"/>
                    <a:pt x="27561" y="409735"/>
                    <a:pt x="29039" y="409487"/>
                  </a:cubicBezTo>
                  <a:cubicBezTo>
                    <a:pt x="33958" y="410030"/>
                    <a:pt x="38636" y="407865"/>
                    <a:pt x="41589" y="403829"/>
                  </a:cubicBezTo>
                  <a:cubicBezTo>
                    <a:pt x="42816" y="400507"/>
                    <a:pt x="42816" y="396815"/>
                    <a:pt x="41589" y="393493"/>
                  </a:cubicBezTo>
                  <a:cubicBezTo>
                    <a:pt x="50200" y="357197"/>
                    <a:pt x="61028" y="321467"/>
                    <a:pt x="73824" y="286448"/>
                  </a:cubicBezTo>
                  <a:cubicBezTo>
                    <a:pt x="73824" y="286350"/>
                    <a:pt x="73824" y="286229"/>
                    <a:pt x="73824" y="286130"/>
                  </a:cubicBezTo>
                  <a:cubicBezTo>
                    <a:pt x="76283" y="279878"/>
                    <a:pt x="72837" y="272965"/>
                    <a:pt x="66686" y="270699"/>
                  </a:cubicBezTo>
                  <a:cubicBezTo>
                    <a:pt x="66686" y="270676"/>
                    <a:pt x="66686" y="270650"/>
                    <a:pt x="66443" y="270650"/>
                  </a:cubicBezTo>
                  <a:close/>
                  <a:moveTo>
                    <a:pt x="321379" y="242968"/>
                  </a:moveTo>
                  <a:cubicBezTo>
                    <a:pt x="316210" y="238491"/>
                    <a:pt x="308335" y="239008"/>
                    <a:pt x="303905" y="244125"/>
                  </a:cubicBezTo>
                  <a:cubicBezTo>
                    <a:pt x="290127" y="261869"/>
                    <a:pt x="279052" y="281504"/>
                    <a:pt x="270932" y="302446"/>
                  </a:cubicBezTo>
                  <a:cubicBezTo>
                    <a:pt x="268718" y="308770"/>
                    <a:pt x="271671" y="315784"/>
                    <a:pt x="278070" y="318195"/>
                  </a:cubicBezTo>
                  <a:cubicBezTo>
                    <a:pt x="279545" y="318564"/>
                    <a:pt x="281023" y="318564"/>
                    <a:pt x="282498" y="318195"/>
                  </a:cubicBezTo>
                  <a:cubicBezTo>
                    <a:pt x="287420" y="318440"/>
                    <a:pt x="291848" y="315709"/>
                    <a:pt x="293819" y="311304"/>
                  </a:cubicBezTo>
                  <a:cubicBezTo>
                    <a:pt x="301200" y="292602"/>
                    <a:pt x="311043" y="275032"/>
                    <a:pt x="323348" y="259136"/>
                  </a:cubicBezTo>
                  <a:cubicBezTo>
                    <a:pt x="326792" y="253992"/>
                    <a:pt x="326053" y="247078"/>
                    <a:pt x="321379" y="242968"/>
                  </a:cubicBezTo>
                  <a:close/>
                  <a:moveTo>
                    <a:pt x="213596" y="220502"/>
                  </a:moveTo>
                  <a:cubicBezTo>
                    <a:pt x="208181" y="216368"/>
                    <a:pt x="200555" y="217105"/>
                    <a:pt x="196124" y="222222"/>
                  </a:cubicBezTo>
                  <a:cubicBezTo>
                    <a:pt x="178652" y="244027"/>
                    <a:pt x="166104" y="269152"/>
                    <a:pt x="158723" y="296046"/>
                  </a:cubicBezTo>
                  <a:cubicBezTo>
                    <a:pt x="158723" y="296072"/>
                    <a:pt x="158723" y="296072"/>
                    <a:pt x="158723" y="296098"/>
                  </a:cubicBezTo>
                  <a:cubicBezTo>
                    <a:pt x="156997" y="302668"/>
                    <a:pt x="160937" y="309385"/>
                    <a:pt x="167582" y="311059"/>
                  </a:cubicBezTo>
                  <a:lnTo>
                    <a:pt x="170780" y="311059"/>
                  </a:lnTo>
                  <a:cubicBezTo>
                    <a:pt x="176192" y="311033"/>
                    <a:pt x="181114" y="307292"/>
                    <a:pt x="182592" y="301955"/>
                  </a:cubicBezTo>
                  <a:cubicBezTo>
                    <a:pt x="188988" y="278551"/>
                    <a:pt x="200061" y="256699"/>
                    <a:pt x="215319" y="237726"/>
                  </a:cubicBezTo>
                  <a:cubicBezTo>
                    <a:pt x="215319" y="237628"/>
                    <a:pt x="215565" y="237530"/>
                    <a:pt x="215565" y="237432"/>
                  </a:cubicBezTo>
                  <a:cubicBezTo>
                    <a:pt x="219750" y="232215"/>
                    <a:pt x="218763" y="224635"/>
                    <a:pt x="213596" y="220502"/>
                  </a:cubicBezTo>
                  <a:close/>
                  <a:moveTo>
                    <a:pt x="153920" y="128273"/>
                  </a:moveTo>
                  <a:cubicBezTo>
                    <a:pt x="150844" y="128940"/>
                    <a:pt x="148014" y="130780"/>
                    <a:pt x="146169" y="133634"/>
                  </a:cubicBezTo>
                  <a:cubicBezTo>
                    <a:pt x="131159" y="157405"/>
                    <a:pt x="117379" y="182062"/>
                    <a:pt x="105322" y="207458"/>
                  </a:cubicBezTo>
                  <a:cubicBezTo>
                    <a:pt x="105322" y="208023"/>
                    <a:pt x="105322" y="208615"/>
                    <a:pt x="105322" y="209178"/>
                  </a:cubicBezTo>
                  <a:cubicBezTo>
                    <a:pt x="102121" y="213363"/>
                    <a:pt x="100400" y="218455"/>
                    <a:pt x="100400" y="223697"/>
                  </a:cubicBezTo>
                  <a:cubicBezTo>
                    <a:pt x="100643" y="229430"/>
                    <a:pt x="104580" y="234279"/>
                    <a:pt x="110241" y="235509"/>
                  </a:cubicBezTo>
                  <a:lnTo>
                    <a:pt x="112703" y="235509"/>
                  </a:lnTo>
                  <a:cubicBezTo>
                    <a:pt x="117131" y="234871"/>
                    <a:pt x="121071" y="231866"/>
                    <a:pt x="122791" y="227635"/>
                  </a:cubicBezTo>
                  <a:cubicBezTo>
                    <a:pt x="135587" y="199754"/>
                    <a:pt x="150352" y="172785"/>
                    <a:pt x="166840" y="146921"/>
                  </a:cubicBezTo>
                  <a:cubicBezTo>
                    <a:pt x="166840" y="146800"/>
                    <a:pt x="167086" y="146676"/>
                    <a:pt x="167086" y="146529"/>
                  </a:cubicBezTo>
                  <a:cubicBezTo>
                    <a:pt x="170532" y="140868"/>
                    <a:pt x="168809" y="133435"/>
                    <a:pt x="163148" y="129943"/>
                  </a:cubicBezTo>
                  <a:cubicBezTo>
                    <a:pt x="160318" y="128110"/>
                    <a:pt x="156996" y="127606"/>
                    <a:pt x="153920" y="128273"/>
                  </a:cubicBezTo>
                  <a:close/>
                  <a:moveTo>
                    <a:pt x="421284" y="31511"/>
                  </a:moveTo>
                  <a:lnTo>
                    <a:pt x="411196" y="39876"/>
                  </a:lnTo>
                  <a:cubicBezTo>
                    <a:pt x="397170" y="50704"/>
                    <a:pt x="383389" y="63009"/>
                    <a:pt x="369609" y="75312"/>
                  </a:cubicBezTo>
                  <a:cubicBezTo>
                    <a:pt x="366901" y="76790"/>
                    <a:pt x="364687" y="79226"/>
                    <a:pt x="363457" y="82202"/>
                  </a:cubicBezTo>
                  <a:cubicBezTo>
                    <a:pt x="361243" y="88477"/>
                    <a:pt x="363209" y="95466"/>
                    <a:pt x="368377" y="99674"/>
                  </a:cubicBezTo>
                  <a:cubicBezTo>
                    <a:pt x="370102" y="100462"/>
                    <a:pt x="371823" y="100881"/>
                    <a:pt x="373546" y="100904"/>
                  </a:cubicBezTo>
                  <a:cubicBezTo>
                    <a:pt x="377729" y="100734"/>
                    <a:pt x="381912" y="98765"/>
                    <a:pt x="384619" y="95492"/>
                  </a:cubicBezTo>
                  <a:cubicBezTo>
                    <a:pt x="385112" y="94779"/>
                    <a:pt x="385603" y="94115"/>
                    <a:pt x="386342" y="93523"/>
                  </a:cubicBezTo>
                  <a:cubicBezTo>
                    <a:pt x="399629" y="81466"/>
                    <a:pt x="413164" y="70145"/>
                    <a:pt x="426945" y="58827"/>
                  </a:cubicBezTo>
                  <a:lnTo>
                    <a:pt x="437033" y="50459"/>
                  </a:lnTo>
                  <a:cubicBezTo>
                    <a:pt x="442200" y="46005"/>
                    <a:pt x="442939" y="38254"/>
                    <a:pt x="438511" y="32986"/>
                  </a:cubicBezTo>
                  <a:cubicBezTo>
                    <a:pt x="438511" y="32888"/>
                    <a:pt x="438266" y="32816"/>
                    <a:pt x="438266" y="32741"/>
                  </a:cubicBezTo>
                  <a:cubicBezTo>
                    <a:pt x="433835" y="27698"/>
                    <a:pt x="426208" y="27155"/>
                    <a:pt x="421284" y="31511"/>
                  </a:cubicBezTo>
                  <a:close/>
                  <a:moveTo>
                    <a:pt x="347306" y="107"/>
                  </a:moveTo>
                  <a:cubicBezTo>
                    <a:pt x="344261" y="-302"/>
                    <a:pt x="341062" y="454"/>
                    <a:pt x="338355" y="2472"/>
                  </a:cubicBezTo>
                  <a:cubicBezTo>
                    <a:pt x="310794" y="19453"/>
                    <a:pt x="287664" y="42511"/>
                    <a:pt x="270438" y="69898"/>
                  </a:cubicBezTo>
                  <a:cubicBezTo>
                    <a:pt x="263547" y="70909"/>
                    <a:pt x="258874" y="77256"/>
                    <a:pt x="260104" y="84048"/>
                  </a:cubicBezTo>
                  <a:cubicBezTo>
                    <a:pt x="261085" y="90840"/>
                    <a:pt x="267239" y="95516"/>
                    <a:pt x="274129" y="94506"/>
                  </a:cubicBezTo>
                  <a:cubicBezTo>
                    <a:pt x="282249" y="94483"/>
                    <a:pt x="289633" y="89241"/>
                    <a:pt x="292093" y="81465"/>
                  </a:cubicBezTo>
                  <a:cubicBezTo>
                    <a:pt x="307596" y="57472"/>
                    <a:pt x="328512" y="37292"/>
                    <a:pt x="352875" y="22406"/>
                  </a:cubicBezTo>
                  <a:cubicBezTo>
                    <a:pt x="358290" y="18322"/>
                    <a:pt x="359517" y="10716"/>
                    <a:pt x="355582" y="5179"/>
                  </a:cubicBezTo>
                  <a:cubicBezTo>
                    <a:pt x="355582" y="5032"/>
                    <a:pt x="355337" y="4885"/>
                    <a:pt x="355337" y="4738"/>
                  </a:cubicBezTo>
                  <a:cubicBezTo>
                    <a:pt x="353244" y="2093"/>
                    <a:pt x="350352" y="517"/>
                    <a:pt x="347306" y="107"/>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734" name="Google Shape;1734;p44"/>
            <p:cNvSpPr/>
            <p:nvPr/>
          </p:nvSpPr>
          <p:spPr>
            <a:xfrm flipH="1">
              <a:off x="3007054" y="780417"/>
              <a:ext cx="499902" cy="600935"/>
            </a:xfrm>
            <a:custGeom>
              <a:rect b="b" l="l" r="r" t="t"/>
              <a:pathLst>
                <a:path extrusionOk="0" h="232695" w="193573">
                  <a:moveTo>
                    <a:pt x="274" y="232141"/>
                  </a:moveTo>
                  <a:cubicBezTo>
                    <a:pt x="-6394" y="182326"/>
                    <a:pt x="13418" y="154227"/>
                    <a:pt x="57424" y="133462"/>
                  </a:cubicBezTo>
                  <a:cubicBezTo>
                    <a:pt x="80378" y="120127"/>
                    <a:pt x="124099" y="98791"/>
                    <a:pt x="144958" y="84885"/>
                  </a:cubicBezTo>
                  <a:cubicBezTo>
                    <a:pt x="170675" y="63549"/>
                    <a:pt x="184201" y="32211"/>
                    <a:pt x="192583" y="-174"/>
                  </a:cubicBezTo>
                  <a:cubicBezTo>
                    <a:pt x="190011" y="27315"/>
                    <a:pt x="180106" y="53624"/>
                    <a:pt x="164008" y="76026"/>
                  </a:cubicBezTo>
                  <a:cubicBezTo>
                    <a:pt x="147625" y="99077"/>
                    <a:pt x="120384" y="108888"/>
                    <a:pt x="97333" y="122699"/>
                  </a:cubicBezTo>
                  <a:lnTo>
                    <a:pt x="61614" y="141749"/>
                  </a:lnTo>
                  <a:cubicBezTo>
                    <a:pt x="17514" y="161275"/>
                    <a:pt x="654" y="183373"/>
                    <a:pt x="179" y="232522"/>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735" name="Google Shape;1735;p44"/>
            <p:cNvSpPr/>
            <p:nvPr/>
          </p:nvSpPr>
          <p:spPr>
            <a:xfrm flipH="1">
              <a:off x="2684910" y="620788"/>
              <a:ext cx="210262" cy="318226"/>
            </a:xfrm>
            <a:custGeom>
              <a:rect b="b" l="l" r="r" t="t"/>
              <a:pathLst>
                <a:path extrusionOk="0" h="123224" w="81418">
                  <a:moveTo>
                    <a:pt x="-977" y="74855"/>
                  </a:moveTo>
                  <a:cubicBezTo>
                    <a:pt x="-977" y="39612"/>
                    <a:pt x="-311" y="21991"/>
                    <a:pt x="9596" y="12180"/>
                  </a:cubicBezTo>
                  <a:cubicBezTo>
                    <a:pt x="23120" y="-679"/>
                    <a:pt x="43219" y="-3822"/>
                    <a:pt x="59983" y="4275"/>
                  </a:cubicBezTo>
                  <a:cubicBezTo>
                    <a:pt x="81985" y="16467"/>
                    <a:pt x="80652" y="47518"/>
                    <a:pt x="80270" y="56376"/>
                  </a:cubicBezTo>
                  <a:cubicBezTo>
                    <a:pt x="78938" y="86475"/>
                    <a:pt x="59220" y="122480"/>
                    <a:pt x="34360" y="123051"/>
                  </a:cubicBezTo>
                  <a:cubicBezTo>
                    <a:pt x="22835" y="122956"/>
                    <a:pt x="11977" y="117412"/>
                    <a:pt x="5214" y="108097"/>
                  </a:cubicBezTo>
                  <a:cubicBezTo>
                    <a:pt x="737" y="102287"/>
                    <a:pt x="-1168" y="95143"/>
                    <a:pt x="-977" y="74855"/>
                  </a:cubicBezTo>
                  <a:close/>
                </a:path>
              </a:pathLst>
            </a:custGeom>
            <a:solidFill>
              <a:srgbClr val="CFB6A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1736" name="Google Shape;1736;p44"/>
          <p:cNvGrpSpPr/>
          <p:nvPr/>
        </p:nvGrpSpPr>
        <p:grpSpPr>
          <a:xfrm>
            <a:off x="7802788" y="5666972"/>
            <a:ext cx="803535" cy="1162134"/>
            <a:chOff x="336042" y="1748680"/>
            <a:chExt cx="3442739" cy="5110527"/>
          </a:xfrm>
        </p:grpSpPr>
        <p:sp>
          <p:nvSpPr>
            <p:cNvPr id="1737" name="Google Shape;1737;p44"/>
            <p:cNvSpPr/>
            <p:nvPr/>
          </p:nvSpPr>
          <p:spPr>
            <a:xfrm flipH="1">
              <a:off x="1135921" y="1748680"/>
              <a:ext cx="1404282" cy="3440986"/>
            </a:xfrm>
            <a:custGeom>
              <a:rect b="b" l="l" r="r" t="t"/>
              <a:pathLst>
                <a:path extrusionOk="0" h="1222375" w="498857">
                  <a:moveTo>
                    <a:pt x="3901" y="157417"/>
                  </a:moveTo>
                  <a:cubicBezTo>
                    <a:pt x="-3053" y="134452"/>
                    <a:pt x="-2576" y="109897"/>
                    <a:pt x="5234" y="87218"/>
                  </a:cubicBezTo>
                  <a:cubicBezTo>
                    <a:pt x="9044" y="76645"/>
                    <a:pt x="24284" y="58643"/>
                    <a:pt x="55526" y="23686"/>
                  </a:cubicBezTo>
                  <a:cubicBezTo>
                    <a:pt x="71528" y="5493"/>
                    <a:pt x="77815" y="-793"/>
                    <a:pt x="86007" y="-126"/>
                  </a:cubicBezTo>
                  <a:cubicBezTo>
                    <a:pt x="94198" y="541"/>
                    <a:pt x="101246" y="10160"/>
                    <a:pt x="116486" y="35593"/>
                  </a:cubicBezTo>
                  <a:cubicBezTo>
                    <a:pt x="149728" y="90838"/>
                    <a:pt x="149633" y="89599"/>
                    <a:pt x="150871" y="93790"/>
                  </a:cubicBezTo>
                  <a:cubicBezTo>
                    <a:pt x="160396" y="127318"/>
                    <a:pt x="149062" y="159798"/>
                    <a:pt x="138965" y="179515"/>
                  </a:cubicBezTo>
                  <a:cubicBezTo>
                    <a:pt x="149442" y="163551"/>
                    <a:pt x="164111" y="150740"/>
                    <a:pt x="181352" y="142463"/>
                  </a:cubicBezTo>
                  <a:cubicBezTo>
                    <a:pt x="204974" y="131604"/>
                    <a:pt x="231834" y="129709"/>
                    <a:pt x="256789" y="137129"/>
                  </a:cubicBezTo>
                  <a:cubicBezTo>
                    <a:pt x="268029" y="140082"/>
                    <a:pt x="277934" y="142844"/>
                    <a:pt x="283269" y="151702"/>
                  </a:cubicBezTo>
                  <a:cubicBezTo>
                    <a:pt x="286032" y="156274"/>
                    <a:pt x="288888" y="164752"/>
                    <a:pt x="279268" y="192755"/>
                  </a:cubicBezTo>
                  <a:cubicBezTo>
                    <a:pt x="271172" y="216405"/>
                    <a:pt x="259552" y="238713"/>
                    <a:pt x="244883" y="258953"/>
                  </a:cubicBezTo>
                  <a:cubicBezTo>
                    <a:pt x="234978" y="272575"/>
                    <a:pt x="223833" y="285319"/>
                    <a:pt x="211736" y="297053"/>
                  </a:cubicBezTo>
                  <a:cubicBezTo>
                    <a:pt x="227262" y="295187"/>
                    <a:pt x="242978" y="296092"/>
                    <a:pt x="258123" y="299721"/>
                  </a:cubicBezTo>
                  <a:cubicBezTo>
                    <a:pt x="278125" y="304674"/>
                    <a:pt x="296700" y="314189"/>
                    <a:pt x="312415" y="327534"/>
                  </a:cubicBezTo>
                  <a:cubicBezTo>
                    <a:pt x="330417" y="342202"/>
                    <a:pt x="343182" y="352584"/>
                    <a:pt x="344134" y="368586"/>
                  </a:cubicBezTo>
                  <a:cubicBezTo>
                    <a:pt x="345086" y="384588"/>
                    <a:pt x="333371" y="398019"/>
                    <a:pt x="322989" y="409544"/>
                  </a:cubicBezTo>
                  <a:cubicBezTo>
                    <a:pt x="313559" y="419793"/>
                    <a:pt x="302319" y="428308"/>
                    <a:pt x="289936" y="434690"/>
                  </a:cubicBezTo>
                  <a:cubicBezTo>
                    <a:pt x="266505" y="447539"/>
                    <a:pt x="240883" y="456093"/>
                    <a:pt x="214403" y="459931"/>
                  </a:cubicBezTo>
                  <a:cubicBezTo>
                    <a:pt x="235644" y="470218"/>
                    <a:pt x="253074" y="479934"/>
                    <a:pt x="266028" y="487649"/>
                  </a:cubicBezTo>
                  <a:cubicBezTo>
                    <a:pt x="297080" y="506127"/>
                    <a:pt x="306415" y="514985"/>
                    <a:pt x="313653" y="524797"/>
                  </a:cubicBezTo>
                  <a:cubicBezTo>
                    <a:pt x="322035" y="533874"/>
                    <a:pt x="327179" y="545513"/>
                    <a:pt x="328227" y="557848"/>
                  </a:cubicBezTo>
                  <a:cubicBezTo>
                    <a:pt x="328227" y="576898"/>
                    <a:pt x="312892" y="590614"/>
                    <a:pt x="297747" y="604235"/>
                  </a:cubicBezTo>
                  <a:cubicBezTo>
                    <a:pt x="279077" y="620104"/>
                    <a:pt x="257457" y="632229"/>
                    <a:pt x="234215" y="639953"/>
                  </a:cubicBezTo>
                  <a:cubicBezTo>
                    <a:pt x="213736" y="646993"/>
                    <a:pt x="192305" y="651003"/>
                    <a:pt x="170684" y="651860"/>
                  </a:cubicBezTo>
                  <a:cubicBezTo>
                    <a:pt x="195163" y="649498"/>
                    <a:pt x="219737" y="653603"/>
                    <a:pt x="242121" y="663766"/>
                  </a:cubicBezTo>
                  <a:cubicBezTo>
                    <a:pt x="258980" y="671996"/>
                    <a:pt x="274315" y="683226"/>
                    <a:pt x="287175" y="696913"/>
                  </a:cubicBezTo>
                  <a:cubicBezTo>
                    <a:pt x="306891" y="715963"/>
                    <a:pt x="318035" y="724917"/>
                    <a:pt x="318892" y="737966"/>
                  </a:cubicBezTo>
                  <a:cubicBezTo>
                    <a:pt x="319749" y="751015"/>
                    <a:pt x="311178" y="761112"/>
                    <a:pt x="295080" y="778923"/>
                  </a:cubicBezTo>
                  <a:cubicBezTo>
                    <a:pt x="276316" y="799821"/>
                    <a:pt x="253646" y="816928"/>
                    <a:pt x="228405" y="829311"/>
                  </a:cubicBezTo>
                  <a:cubicBezTo>
                    <a:pt x="209546" y="838302"/>
                    <a:pt x="189543" y="844522"/>
                    <a:pt x="168874" y="847789"/>
                  </a:cubicBezTo>
                  <a:cubicBezTo>
                    <a:pt x="196401" y="846141"/>
                    <a:pt x="223928" y="849361"/>
                    <a:pt x="250313" y="857314"/>
                  </a:cubicBezTo>
                  <a:cubicBezTo>
                    <a:pt x="264410" y="862010"/>
                    <a:pt x="277745" y="868716"/>
                    <a:pt x="289936" y="877222"/>
                  </a:cubicBezTo>
                  <a:cubicBezTo>
                    <a:pt x="302890" y="885508"/>
                    <a:pt x="305652" y="889413"/>
                    <a:pt x="307177" y="893128"/>
                  </a:cubicBezTo>
                  <a:cubicBezTo>
                    <a:pt x="312606" y="905987"/>
                    <a:pt x="304605" y="920560"/>
                    <a:pt x="299271" y="930181"/>
                  </a:cubicBezTo>
                  <a:cubicBezTo>
                    <a:pt x="292699" y="941677"/>
                    <a:pt x="284126" y="951983"/>
                    <a:pt x="274125" y="960661"/>
                  </a:cubicBezTo>
                  <a:cubicBezTo>
                    <a:pt x="259838" y="973805"/>
                    <a:pt x="243074" y="989236"/>
                    <a:pt x="223833" y="1005618"/>
                  </a:cubicBezTo>
                  <a:cubicBezTo>
                    <a:pt x="248884" y="1001332"/>
                    <a:pt x="269172" y="996093"/>
                    <a:pt x="283364" y="992378"/>
                  </a:cubicBezTo>
                  <a:cubicBezTo>
                    <a:pt x="315845" y="983520"/>
                    <a:pt x="330989" y="976472"/>
                    <a:pt x="344229" y="984473"/>
                  </a:cubicBezTo>
                  <a:cubicBezTo>
                    <a:pt x="352896" y="990816"/>
                    <a:pt x="358612" y="1000351"/>
                    <a:pt x="360135" y="1010952"/>
                  </a:cubicBezTo>
                  <a:cubicBezTo>
                    <a:pt x="371375" y="1051148"/>
                    <a:pt x="362327" y="1091820"/>
                    <a:pt x="353563" y="1118204"/>
                  </a:cubicBezTo>
                  <a:cubicBezTo>
                    <a:pt x="367946" y="1094630"/>
                    <a:pt x="387949" y="1074989"/>
                    <a:pt x="411761" y="1061054"/>
                  </a:cubicBezTo>
                  <a:cubicBezTo>
                    <a:pt x="423572" y="1054386"/>
                    <a:pt x="429573" y="1051053"/>
                    <a:pt x="436907" y="1051529"/>
                  </a:cubicBezTo>
                  <a:cubicBezTo>
                    <a:pt x="473578" y="1055339"/>
                    <a:pt x="497867" y="1142874"/>
                    <a:pt x="497867" y="1142874"/>
                  </a:cubicBezTo>
                  <a:lnTo>
                    <a:pt x="497867" y="1142874"/>
                  </a:lnTo>
                  <a:cubicBezTo>
                    <a:pt x="477293" y="1176306"/>
                    <a:pt x="447098" y="1210311"/>
                    <a:pt x="405189" y="1219645"/>
                  </a:cubicBezTo>
                  <a:cubicBezTo>
                    <a:pt x="303081" y="1242410"/>
                    <a:pt x="176589" y="1109155"/>
                    <a:pt x="124487" y="979996"/>
                  </a:cubicBezTo>
                  <a:cubicBezTo>
                    <a:pt x="60098" y="820072"/>
                    <a:pt x="136774" y="732346"/>
                    <a:pt x="114962" y="511366"/>
                  </a:cubicBezTo>
                  <a:cubicBezTo>
                    <a:pt x="102008" y="387132"/>
                    <a:pt x="64289" y="266764"/>
                    <a:pt x="3901" y="15741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738" name="Google Shape;1738;p44"/>
            <p:cNvSpPr/>
            <p:nvPr/>
          </p:nvSpPr>
          <p:spPr>
            <a:xfrm flipH="1">
              <a:off x="412415" y="2009728"/>
              <a:ext cx="3366366" cy="4849479"/>
            </a:xfrm>
            <a:custGeom>
              <a:rect b="b" l="l" r="r" t="t"/>
              <a:pathLst>
                <a:path extrusionOk="0" h="1722728" w="1195867">
                  <a:moveTo>
                    <a:pt x="1158011" y="1403109"/>
                  </a:moveTo>
                  <a:cubicBezTo>
                    <a:pt x="1132579" y="1487120"/>
                    <a:pt x="1096956" y="1567720"/>
                    <a:pt x="1052093" y="1643139"/>
                  </a:cubicBezTo>
                  <a:cubicBezTo>
                    <a:pt x="1038949" y="1665714"/>
                    <a:pt x="1013993" y="1706290"/>
                    <a:pt x="974369" y="1712005"/>
                  </a:cubicBezTo>
                  <a:cubicBezTo>
                    <a:pt x="968177" y="1712862"/>
                    <a:pt x="949890" y="1715529"/>
                    <a:pt x="939127" y="1704957"/>
                  </a:cubicBezTo>
                  <a:cubicBezTo>
                    <a:pt x="925125" y="1691241"/>
                    <a:pt x="937984" y="1669142"/>
                    <a:pt x="936460" y="1620184"/>
                  </a:cubicBezTo>
                  <a:cubicBezTo>
                    <a:pt x="935507" y="1588465"/>
                    <a:pt x="934840" y="1567606"/>
                    <a:pt x="920552" y="1553509"/>
                  </a:cubicBezTo>
                  <a:cubicBezTo>
                    <a:pt x="900075" y="1532744"/>
                    <a:pt x="864450" y="1537983"/>
                    <a:pt x="842925" y="1541126"/>
                  </a:cubicBezTo>
                  <a:cubicBezTo>
                    <a:pt x="826256" y="1543603"/>
                    <a:pt x="776916" y="1550651"/>
                    <a:pt x="751104" y="1588751"/>
                  </a:cubicBezTo>
                  <a:cubicBezTo>
                    <a:pt x="734149" y="1613707"/>
                    <a:pt x="745198" y="1625709"/>
                    <a:pt x="721100" y="1678858"/>
                  </a:cubicBezTo>
                  <a:cubicBezTo>
                    <a:pt x="713004" y="1696765"/>
                    <a:pt x="700430" y="1728674"/>
                    <a:pt x="675188" y="1721530"/>
                  </a:cubicBezTo>
                  <a:cubicBezTo>
                    <a:pt x="664997" y="1717958"/>
                    <a:pt x="656234" y="1710957"/>
                    <a:pt x="650614" y="1701718"/>
                  </a:cubicBezTo>
                  <a:cubicBezTo>
                    <a:pt x="624039" y="1663618"/>
                    <a:pt x="632993" y="1610659"/>
                    <a:pt x="618706" y="1567606"/>
                  </a:cubicBezTo>
                  <a:cubicBezTo>
                    <a:pt x="606323" y="1530268"/>
                    <a:pt x="579177" y="1508265"/>
                    <a:pt x="562794" y="1561033"/>
                  </a:cubicBezTo>
                  <a:cubicBezTo>
                    <a:pt x="553269" y="1592466"/>
                    <a:pt x="560984" y="1628566"/>
                    <a:pt x="556889" y="1661141"/>
                  </a:cubicBezTo>
                  <a:cubicBezTo>
                    <a:pt x="554126" y="1683620"/>
                    <a:pt x="550031" y="1716863"/>
                    <a:pt x="533933" y="1721149"/>
                  </a:cubicBezTo>
                  <a:cubicBezTo>
                    <a:pt x="522788" y="1724197"/>
                    <a:pt x="509930" y="1711624"/>
                    <a:pt x="502215" y="1703528"/>
                  </a:cubicBezTo>
                  <a:cubicBezTo>
                    <a:pt x="443636" y="1639615"/>
                    <a:pt x="397440" y="1490644"/>
                    <a:pt x="394487" y="1481119"/>
                  </a:cubicBezTo>
                  <a:cubicBezTo>
                    <a:pt x="362769" y="1378820"/>
                    <a:pt x="355339" y="1378154"/>
                    <a:pt x="311525" y="1235755"/>
                  </a:cubicBezTo>
                  <a:cubicBezTo>
                    <a:pt x="289046" y="1162603"/>
                    <a:pt x="281330" y="1130980"/>
                    <a:pt x="281521" y="1089260"/>
                  </a:cubicBezTo>
                  <a:cubicBezTo>
                    <a:pt x="281521" y="1043254"/>
                    <a:pt x="291046" y="1014299"/>
                    <a:pt x="315049" y="939146"/>
                  </a:cubicBezTo>
                  <a:cubicBezTo>
                    <a:pt x="362674" y="788842"/>
                    <a:pt x="407727" y="640728"/>
                    <a:pt x="443922" y="487280"/>
                  </a:cubicBezTo>
                  <a:cubicBezTo>
                    <a:pt x="452400" y="451848"/>
                    <a:pt x="454209" y="422987"/>
                    <a:pt x="412203" y="412223"/>
                  </a:cubicBezTo>
                  <a:cubicBezTo>
                    <a:pt x="376771" y="402698"/>
                    <a:pt x="349148" y="425939"/>
                    <a:pt x="318573" y="438703"/>
                  </a:cubicBezTo>
                  <a:cubicBezTo>
                    <a:pt x="231610" y="475279"/>
                    <a:pt x="135407" y="425844"/>
                    <a:pt x="129693" y="422891"/>
                  </a:cubicBezTo>
                  <a:cubicBezTo>
                    <a:pt x="55969" y="383744"/>
                    <a:pt x="28346" y="312878"/>
                    <a:pt x="20250" y="292208"/>
                  </a:cubicBezTo>
                  <a:cubicBezTo>
                    <a:pt x="7963" y="260585"/>
                    <a:pt x="-14325" y="203531"/>
                    <a:pt x="9677" y="150953"/>
                  </a:cubicBezTo>
                  <a:cubicBezTo>
                    <a:pt x="17963" y="132950"/>
                    <a:pt x="36061" y="105899"/>
                    <a:pt x="127978" y="66275"/>
                  </a:cubicBezTo>
                  <a:cubicBezTo>
                    <a:pt x="210940" y="30556"/>
                    <a:pt x="308953" y="-11735"/>
                    <a:pt x="440398" y="2744"/>
                  </a:cubicBezTo>
                  <a:cubicBezTo>
                    <a:pt x="484308" y="7601"/>
                    <a:pt x="523551" y="12269"/>
                    <a:pt x="558698" y="28080"/>
                  </a:cubicBezTo>
                  <a:cubicBezTo>
                    <a:pt x="574891" y="35424"/>
                    <a:pt x="589749" y="45330"/>
                    <a:pt x="602799" y="57417"/>
                  </a:cubicBezTo>
                  <a:cubicBezTo>
                    <a:pt x="619944" y="73286"/>
                    <a:pt x="633946" y="92297"/>
                    <a:pt x="643947" y="113424"/>
                  </a:cubicBezTo>
                  <a:cubicBezTo>
                    <a:pt x="662997" y="153715"/>
                    <a:pt x="669093" y="198101"/>
                    <a:pt x="673475" y="235725"/>
                  </a:cubicBezTo>
                  <a:cubicBezTo>
                    <a:pt x="681761" y="308020"/>
                    <a:pt x="667855" y="327927"/>
                    <a:pt x="651376" y="464325"/>
                  </a:cubicBezTo>
                  <a:cubicBezTo>
                    <a:pt x="640423" y="555003"/>
                    <a:pt x="631183" y="637871"/>
                    <a:pt x="638994" y="739693"/>
                  </a:cubicBezTo>
                  <a:cubicBezTo>
                    <a:pt x="646804" y="841515"/>
                    <a:pt x="651471" y="892093"/>
                    <a:pt x="691952" y="942671"/>
                  </a:cubicBezTo>
                  <a:cubicBezTo>
                    <a:pt x="759581" y="1027443"/>
                    <a:pt x="866260" y="1033825"/>
                    <a:pt x="880834" y="1034492"/>
                  </a:cubicBezTo>
                  <a:cubicBezTo>
                    <a:pt x="914456" y="1036015"/>
                    <a:pt x="967321" y="1040016"/>
                    <a:pt x="983513" y="1001630"/>
                  </a:cubicBezTo>
                  <a:cubicBezTo>
                    <a:pt x="990847" y="984390"/>
                    <a:pt x="985800" y="964769"/>
                    <a:pt x="981608" y="946576"/>
                  </a:cubicBezTo>
                  <a:cubicBezTo>
                    <a:pt x="958557" y="845515"/>
                    <a:pt x="992943" y="776650"/>
                    <a:pt x="1052093" y="697306"/>
                  </a:cubicBezTo>
                  <a:cubicBezTo>
                    <a:pt x="1077049" y="663874"/>
                    <a:pt x="1105433" y="633137"/>
                    <a:pt x="1136771" y="605581"/>
                  </a:cubicBezTo>
                  <a:cubicBezTo>
                    <a:pt x="1091622" y="702164"/>
                    <a:pt x="1088003" y="780174"/>
                    <a:pt x="1090955" y="827990"/>
                  </a:cubicBezTo>
                  <a:cubicBezTo>
                    <a:pt x="1093908" y="875805"/>
                    <a:pt x="1104671" y="912000"/>
                    <a:pt x="1126198" y="985057"/>
                  </a:cubicBezTo>
                  <a:cubicBezTo>
                    <a:pt x="1162774" y="1108882"/>
                    <a:pt x="1185348" y="1125741"/>
                    <a:pt x="1192873" y="1188130"/>
                  </a:cubicBezTo>
                  <a:cubicBezTo>
                    <a:pt x="1200397" y="1243756"/>
                    <a:pt x="1186300" y="1296810"/>
                    <a:pt x="1158011" y="140310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739" name="Google Shape;1739;p44"/>
            <p:cNvSpPr/>
            <p:nvPr/>
          </p:nvSpPr>
          <p:spPr>
            <a:xfrm flipH="1" rot="1801764">
              <a:off x="1938434" y="1927726"/>
              <a:ext cx="482317" cy="1014556"/>
            </a:xfrm>
            <a:custGeom>
              <a:rect b="b" l="l" r="r" t="t"/>
              <a:pathLst>
                <a:path extrusionOk="0" h="1015458" w="482746">
                  <a:moveTo>
                    <a:pt x="230798" y="943546"/>
                  </a:moveTo>
                  <a:cubicBezTo>
                    <a:pt x="216713" y="934487"/>
                    <a:pt x="195481" y="942400"/>
                    <a:pt x="183374" y="961224"/>
                  </a:cubicBezTo>
                  <a:cubicBezTo>
                    <a:pt x="171267" y="980047"/>
                    <a:pt x="172872" y="1002649"/>
                    <a:pt x="186956" y="1011708"/>
                  </a:cubicBezTo>
                  <a:cubicBezTo>
                    <a:pt x="201041" y="1020767"/>
                    <a:pt x="222273" y="1012854"/>
                    <a:pt x="234380" y="994031"/>
                  </a:cubicBezTo>
                  <a:cubicBezTo>
                    <a:pt x="246487" y="975207"/>
                    <a:pt x="244882" y="952605"/>
                    <a:pt x="230798" y="943546"/>
                  </a:cubicBezTo>
                  <a:close/>
                  <a:moveTo>
                    <a:pt x="121253" y="822792"/>
                  </a:moveTo>
                  <a:cubicBezTo>
                    <a:pt x="104876" y="819364"/>
                    <a:pt x="87888" y="834326"/>
                    <a:pt x="83308" y="856207"/>
                  </a:cubicBezTo>
                  <a:cubicBezTo>
                    <a:pt x="78729" y="878090"/>
                    <a:pt x="88294" y="898606"/>
                    <a:pt x="104669" y="902033"/>
                  </a:cubicBezTo>
                  <a:cubicBezTo>
                    <a:pt x="121046" y="905461"/>
                    <a:pt x="138031" y="890498"/>
                    <a:pt x="142610" y="868618"/>
                  </a:cubicBezTo>
                  <a:cubicBezTo>
                    <a:pt x="147190" y="846737"/>
                    <a:pt x="137625" y="826218"/>
                    <a:pt x="121253" y="822792"/>
                  </a:cubicBezTo>
                  <a:close/>
                  <a:moveTo>
                    <a:pt x="355836" y="749622"/>
                  </a:moveTo>
                  <a:cubicBezTo>
                    <a:pt x="338882" y="738717"/>
                    <a:pt x="312726" y="749181"/>
                    <a:pt x="297414" y="772988"/>
                  </a:cubicBezTo>
                  <a:cubicBezTo>
                    <a:pt x="282100" y="796797"/>
                    <a:pt x="283427" y="824935"/>
                    <a:pt x="300381" y="835840"/>
                  </a:cubicBezTo>
                  <a:cubicBezTo>
                    <a:pt x="317333" y="846743"/>
                    <a:pt x="343489" y="836279"/>
                    <a:pt x="358801" y="812472"/>
                  </a:cubicBezTo>
                  <a:cubicBezTo>
                    <a:pt x="374115" y="788663"/>
                    <a:pt x="372788" y="760525"/>
                    <a:pt x="355836" y="749622"/>
                  </a:cubicBezTo>
                  <a:close/>
                  <a:moveTo>
                    <a:pt x="200917" y="617551"/>
                  </a:moveTo>
                  <a:cubicBezTo>
                    <a:pt x="195440" y="610233"/>
                    <a:pt x="187875" y="605707"/>
                    <a:pt x="179520" y="605707"/>
                  </a:cubicBezTo>
                  <a:cubicBezTo>
                    <a:pt x="162804" y="605707"/>
                    <a:pt x="149254" y="623814"/>
                    <a:pt x="149254" y="646147"/>
                  </a:cubicBezTo>
                  <a:cubicBezTo>
                    <a:pt x="149254" y="668483"/>
                    <a:pt x="162807" y="686587"/>
                    <a:pt x="179520" y="686587"/>
                  </a:cubicBezTo>
                  <a:cubicBezTo>
                    <a:pt x="196235" y="686587"/>
                    <a:pt x="209782" y="668480"/>
                    <a:pt x="209782" y="646147"/>
                  </a:cubicBezTo>
                  <a:cubicBezTo>
                    <a:pt x="209782" y="634979"/>
                    <a:pt x="206394" y="624870"/>
                    <a:pt x="200917" y="617551"/>
                  </a:cubicBezTo>
                  <a:close/>
                  <a:moveTo>
                    <a:pt x="73942" y="484277"/>
                  </a:moveTo>
                  <a:cubicBezTo>
                    <a:pt x="67319" y="477970"/>
                    <a:pt x="59100" y="474766"/>
                    <a:pt x="50856" y="476160"/>
                  </a:cubicBezTo>
                  <a:cubicBezTo>
                    <a:pt x="34365" y="478947"/>
                    <a:pt x="24019" y="499069"/>
                    <a:pt x="27743" y="521102"/>
                  </a:cubicBezTo>
                  <a:cubicBezTo>
                    <a:pt x="31467" y="543138"/>
                    <a:pt x="47853" y="558740"/>
                    <a:pt x="64342" y="555953"/>
                  </a:cubicBezTo>
                  <a:cubicBezTo>
                    <a:pt x="80833" y="553166"/>
                    <a:pt x="91178" y="533043"/>
                    <a:pt x="87455" y="511010"/>
                  </a:cubicBezTo>
                  <a:cubicBezTo>
                    <a:pt x="85593" y="499993"/>
                    <a:pt x="80565" y="490583"/>
                    <a:pt x="73942" y="484277"/>
                  </a:cubicBezTo>
                  <a:close/>
                  <a:moveTo>
                    <a:pt x="367770" y="535641"/>
                  </a:moveTo>
                  <a:cubicBezTo>
                    <a:pt x="361304" y="531672"/>
                    <a:pt x="354118" y="529339"/>
                    <a:pt x="346494" y="529048"/>
                  </a:cubicBezTo>
                  <a:cubicBezTo>
                    <a:pt x="315988" y="527885"/>
                    <a:pt x="290010" y="559831"/>
                    <a:pt x="288463" y="600401"/>
                  </a:cubicBezTo>
                  <a:cubicBezTo>
                    <a:pt x="286915" y="640968"/>
                    <a:pt x="310388" y="674800"/>
                    <a:pt x="340890" y="675964"/>
                  </a:cubicBezTo>
                  <a:cubicBezTo>
                    <a:pt x="371395" y="677127"/>
                    <a:pt x="397374" y="645181"/>
                    <a:pt x="398921" y="604614"/>
                  </a:cubicBezTo>
                  <a:cubicBezTo>
                    <a:pt x="400082" y="574186"/>
                    <a:pt x="387167" y="547549"/>
                    <a:pt x="367770" y="535641"/>
                  </a:cubicBezTo>
                  <a:close/>
                  <a:moveTo>
                    <a:pt x="224886" y="269654"/>
                  </a:moveTo>
                  <a:cubicBezTo>
                    <a:pt x="217164" y="265304"/>
                    <a:pt x="208674" y="262899"/>
                    <a:pt x="199763" y="262899"/>
                  </a:cubicBezTo>
                  <a:cubicBezTo>
                    <a:pt x="164113" y="262899"/>
                    <a:pt x="135217" y="301388"/>
                    <a:pt x="135217" y="348869"/>
                  </a:cubicBezTo>
                  <a:cubicBezTo>
                    <a:pt x="135217" y="396348"/>
                    <a:pt x="164113" y="434837"/>
                    <a:pt x="199763" y="434837"/>
                  </a:cubicBezTo>
                  <a:cubicBezTo>
                    <a:pt x="235409" y="434837"/>
                    <a:pt x="264305" y="396348"/>
                    <a:pt x="264305" y="348869"/>
                  </a:cubicBezTo>
                  <a:cubicBezTo>
                    <a:pt x="264305" y="313258"/>
                    <a:pt x="248051" y="282705"/>
                    <a:pt x="224886" y="269654"/>
                  </a:cubicBezTo>
                  <a:close/>
                  <a:moveTo>
                    <a:pt x="51662" y="11845"/>
                  </a:moveTo>
                  <a:cubicBezTo>
                    <a:pt x="46186" y="4526"/>
                    <a:pt x="38620" y="0"/>
                    <a:pt x="30265" y="0"/>
                  </a:cubicBezTo>
                  <a:cubicBezTo>
                    <a:pt x="13549" y="0"/>
                    <a:pt x="0" y="18107"/>
                    <a:pt x="0" y="40440"/>
                  </a:cubicBezTo>
                  <a:cubicBezTo>
                    <a:pt x="0" y="62775"/>
                    <a:pt x="13552" y="80880"/>
                    <a:pt x="30265" y="80879"/>
                  </a:cubicBezTo>
                  <a:cubicBezTo>
                    <a:pt x="46981" y="80880"/>
                    <a:pt x="60527" y="62773"/>
                    <a:pt x="60527" y="40440"/>
                  </a:cubicBezTo>
                  <a:cubicBezTo>
                    <a:pt x="60527" y="29273"/>
                    <a:pt x="57139" y="19163"/>
                    <a:pt x="51662" y="11845"/>
                  </a:cubicBezTo>
                  <a:close/>
                  <a:moveTo>
                    <a:pt x="393522" y="198509"/>
                  </a:moveTo>
                  <a:cubicBezTo>
                    <a:pt x="344748" y="238434"/>
                    <a:pt x="332807" y="326580"/>
                    <a:pt x="369566" y="409750"/>
                  </a:cubicBezTo>
                  <a:cubicBezTo>
                    <a:pt x="390388" y="461572"/>
                    <a:pt x="430310" y="503378"/>
                    <a:pt x="481030" y="526504"/>
                  </a:cubicBezTo>
                  <a:cubicBezTo>
                    <a:pt x="486418" y="460948"/>
                    <a:pt x="479079" y="394906"/>
                    <a:pt x="459654" y="332099"/>
                  </a:cubicBezTo>
                  <a:cubicBezTo>
                    <a:pt x="444884" y="284269"/>
                    <a:pt x="422630" y="239206"/>
                    <a:pt x="393522" y="198509"/>
                  </a:cubicBezTo>
                  <a:close/>
                  <a:moveTo>
                    <a:pt x="223108" y="84551"/>
                  </a:moveTo>
                  <a:cubicBezTo>
                    <a:pt x="215916" y="78888"/>
                    <a:pt x="207426" y="76465"/>
                    <a:pt x="199343" y="78627"/>
                  </a:cubicBezTo>
                  <a:cubicBezTo>
                    <a:pt x="183171" y="82951"/>
                    <a:pt x="174747" y="103974"/>
                    <a:pt x="180525" y="125580"/>
                  </a:cubicBezTo>
                  <a:cubicBezTo>
                    <a:pt x="186303" y="147190"/>
                    <a:pt x="204098" y="161199"/>
                    <a:pt x="220267" y="156875"/>
                  </a:cubicBezTo>
                  <a:cubicBezTo>
                    <a:pt x="236438" y="152551"/>
                    <a:pt x="244860" y="131529"/>
                    <a:pt x="239082" y="109922"/>
                  </a:cubicBezTo>
                  <a:cubicBezTo>
                    <a:pt x="236193" y="99119"/>
                    <a:pt x="230300" y="90214"/>
                    <a:pt x="223108" y="8455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740" name="Google Shape;1740;p44"/>
            <p:cNvSpPr/>
            <p:nvPr/>
          </p:nvSpPr>
          <p:spPr>
            <a:xfrm flipH="1" rot="4672513">
              <a:off x="462138" y="4637317"/>
              <a:ext cx="1378168" cy="1371482"/>
            </a:xfrm>
            <a:custGeom>
              <a:rect b="b" l="l" r="r" t="t"/>
              <a:pathLst>
                <a:path extrusionOk="0" h="1371752" w="1378439">
                  <a:moveTo>
                    <a:pt x="83619" y="1190029"/>
                  </a:moveTo>
                  <a:cubicBezTo>
                    <a:pt x="83619" y="1169160"/>
                    <a:pt x="64900" y="1152242"/>
                    <a:pt x="41808" y="1152242"/>
                  </a:cubicBezTo>
                  <a:cubicBezTo>
                    <a:pt x="18719" y="1152242"/>
                    <a:pt x="0" y="1169157"/>
                    <a:pt x="0" y="1190029"/>
                  </a:cubicBezTo>
                  <a:cubicBezTo>
                    <a:pt x="1" y="1210898"/>
                    <a:pt x="18720" y="1227817"/>
                    <a:pt x="41808" y="1227817"/>
                  </a:cubicBezTo>
                  <a:cubicBezTo>
                    <a:pt x="64900" y="1227817"/>
                    <a:pt x="83619" y="1210898"/>
                    <a:pt x="83619" y="1190029"/>
                  </a:cubicBezTo>
                  <a:close/>
                  <a:moveTo>
                    <a:pt x="370444" y="615263"/>
                  </a:moveTo>
                  <a:cubicBezTo>
                    <a:pt x="370444" y="594394"/>
                    <a:pt x="351725" y="577476"/>
                    <a:pt x="328633" y="577476"/>
                  </a:cubicBezTo>
                  <a:cubicBezTo>
                    <a:pt x="305544" y="577476"/>
                    <a:pt x="286825" y="594392"/>
                    <a:pt x="286825" y="615263"/>
                  </a:cubicBezTo>
                  <a:cubicBezTo>
                    <a:pt x="286825" y="636132"/>
                    <a:pt x="305545" y="653051"/>
                    <a:pt x="328633" y="653051"/>
                  </a:cubicBezTo>
                  <a:cubicBezTo>
                    <a:pt x="351725" y="653051"/>
                    <a:pt x="370444" y="636132"/>
                    <a:pt x="370444" y="615263"/>
                  </a:cubicBezTo>
                  <a:close/>
                  <a:moveTo>
                    <a:pt x="512325" y="1121898"/>
                  </a:moveTo>
                  <a:cubicBezTo>
                    <a:pt x="510137" y="1086488"/>
                    <a:pt x="480664" y="1045354"/>
                    <a:pt x="434165" y="1018241"/>
                  </a:cubicBezTo>
                  <a:cubicBezTo>
                    <a:pt x="372169" y="982093"/>
                    <a:pt x="303380" y="984562"/>
                    <a:pt x="280524" y="1023762"/>
                  </a:cubicBezTo>
                  <a:cubicBezTo>
                    <a:pt x="257669" y="1062959"/>
                    <a:pt x="289400" y="1124037"/>
                    <a:pt x="351401" y="1160188"/>
                  </a:cubicBezTo>
                  <a:cubicBezTo>
                    <a:pt x="413397" y="1196336"/>
                    <a:pt x="482184" y="1193866"/>
                    <a:pt x="505038" y="1154669"/>
                  </a:cubicBezTo>
                  <a:cubicBezTo>
                    <a:pt x="510752" y="1144869"/>
                    <a:pt x="513055" y="1133702"/>
                    <a:pt x="512325" y="1121898"/>
                  </a:cubicBezTo>
                  <a:close/>
                  <a:moveTo>
                    <a:pt x="669016" y="1333965"/>
                  </a:moveTo>
                  <a:cubicBezTo>
                    <a:pt x="669016" y="1313096"/>
                    <a:pt x="650294" y="1296177"/>
                    <a:pt x="627205" y="1296177"/>
                  </a:cubicBezTo>
                  <a:cubicBezTo>
                    <a:pt x="604117" y="1296177"/>
                    <a:pt x="585395" y="1313093"/>
                    <a:pt x="585394" y="1333965"/>
                  </a:cubicBezTo>
                  <a:cubicBezTo>
                    <a:pt x="585395" y="1354834"/>
                    <a:pt x="604117" y="1371752"/>
                    <a:pt x="627206" y="1371752"/>
                  </a:cubicBezTo>
                  <a:cubicBezTo>
                    <a:pt x="650294" y="1371752"/>
                    <a:pt x="669016" y="1354834"/>
                    <a:pt x="669016" y="1333965"/>
                  </a:cubicBezTo>
                  <a:close/>
                  <a:moveTo>
                    <a:pt x="587285" y="860759"/>
                  </a:moveTo>
                  <a:cubicBezTo>
                    <a:pt x="587285" y="839890"/>
                    <a:pt x="568566" y="822972"/>
                    <a:pt x="545477" y="822972"/>
                  </a:cubicBezTo>
                  <a:cubicBezTo>
                    <a:pt x="522386" y="822972"/>
                    <a:pt x="503667" y="839887"/>
                    <a:pt x="503666" y="860759"/>
                  </a:cubicBezTo>
                  <a:cubicBezTo>
                    <a:pt x="503667" y="881628"/>
                    <a:pt x="522386" y="898547"/>
                    <a:pt x="545478" y="898547"/>
                  </a:cubicBezTo>
                  <a:cubicBezTo>
                    <a:pt x="568566" y="898547"/>
                    <a:pt x="587285" y="881628"/>
                    <a:pt x="587285" y="860759"/>
                  </a:cubicBezTo>
                  <a:close/>
                  <a:moveTo>
                    <a:pt x="731622" y="626553"/>
                  </a:moveTo>
                  <a:cubicBezTo>
                    <a:pt x="731622" y="605684"/>
                    <a:pt x="712903" y="588765"/>
                    <a:pt x="689814" y="588765"/>
                  </a:cubicBezTo>
                  <a:cubicBezTo>
                    <a:pt x="666722" y="588765"/>
                    <a:pt x="648003" y="605681"/>
                    <a:pt x="648003" y="626553"/>
                  </a:cubicBezTo>
                  <a:cubicBezTo>
                    <a:pt x="648004" y="647419"/>
                    <a:pt x="666723" y="664337"/>
                    <a:pt x="689814" y="664337"/>
                  </a:cubicBezTo>
                  <a:cubicBezTo>
                    <a:pt x="712903" y="664338"/>
                    <a:pt x="731622" y="647422"/>
                    <a:pt x="731622" y="626553"/>
                  </a:cubicBezTo>
                  <a:close/>
                  <a:moveTo>
                    <a:pt x="872674" y="1083615"/>
                  </a:moveTo>
                  <a:cubicBezTo>
                    <a:pt x="867406" y="1066990"/>
                    <a:pt x="855629" y="1051740"/>
                    <a:pt x="838593" y="1041806"/>
                  </a:cubicBezTo>
                  <a:cubicBezTo>
                    <a:pt x="804516" y="1021937"/>
                    <a:pt x="762304" y="1030857"/>
                    <a:pt x="744304" y="1061729"/>
                  </a:cubicBezTo>
                  <a:cubicBezTo>
                    <a:pt x="726304" y="1092600"/>
                    <a:pt x="739333" y="1133730"/>
                    <a:pt x="773410" y="1153599"/>
                  </a:cubicBezTo>
                  <a:cubicBezTo>
                    <a:pt x="807484" y="1173466"/>
                    <a:pt x="849698" y="1164548"/>
                    <a:pt x="867699" y="1133676"/>
                  </a:cubicBezTo>
                  <a:cubicBezTo>
                    <a:pt x="876699" y="1118241"/>
                    <a:pt x="877941" y="1100240"/>
                    <a:pt x="872674" y="1083615"/>
                  </a:cubicBezTo>
                  <a:close/>
                  <a:moveTo>
                    <a:pt x="963242" y="510724"/>
                  </a:moveTo>
                  <a:cubicBezTo>
                    <a:pt x="963242" y="475053"/>
                    <a:pt x="931324" y="446137"/>
                    <a:pt x="891952" y="446137"/>
                  </a:cubicBezTo>
                  <a:cubicBezTo>
                    <a:pt x="852578" y="446137"/>
                    <a:pt x="820663" y="475053"/>
                    <a:pt x="820663" y="510724"/>
                  </a:cubicBezTo>
                  <a:cubicBezTo>
                    <a:pt x="820663" y="546396"/>
                    <a:pt x="852578" y="575312"/>
                    <a:pt x="891952" y="575312"/>
                  </a:cubicBezTo>
                  <a:cubicBezTo>
                    <a:pt x="931324" y="575312"/>
                    <a:pt x="963242" y="546396"/>
                    <a:pt x="963242" y="510724"/>
                  </a:cubicBezTo>
                  <a:close/>
                  <a:moveTo>
                    <a:pt x="1087727" y="826222"/>
                  </a:moveTo>
                  <a:cubicBezTo>
                    <a:pt x="1076800" y="794709"/>
                    <a:pt x="1050682" y="763454"/>
                    <a:pt x="1013647" y="741860"/>
                  </a:cubicBezTo>
                  <a:cubicBezTo>
                    <a:pt x="947805" y="703470"/>
                    <a:pt x="872392" y="710148"/>
                    <a:pt x="845205" y="756775"/>
                  </a:cubicBezTo>
                  <a:cubicBezTo>
                    <a:pt x="818018" y="803403"/>
                    <a:pt x="849352" y="872323"/>
                    <a:pt x="915194" y="910713"/>
                  </a:cubicBezTo>
                  <a:cubicBezTo>
                    <a:pt x="981035" y="949103"/>
                    <a:pt x="1056451" y="942426"/>
                    <a:pt x="1083638" y="895797"/>
                  </a:cubicBezTo>
                  <a:cubicBezTo>
                    <a:pt x="1090435" y="884141"/>
                    <a:pt x="1093574" y="871091"/>
                    <a:pt x="1093430" y="857473"/>
                  </a:cubicBezTo>
                  <a:cubicBezTo>
                    <a:pt x="1093323" y="847259"/>
                    <a:pt x="1091369" y="836726"/>
                    <a:pt x="1087727" y="826222"/>
                  </a:cubicBezTo>
                  <a:close/>
                  <a:moveTo>
                    <a:pt x="995223" y="37788"/>
                  </a:moveTo>
                  <a:cubicBezTo>
                    <a:pt x="995223" y="16919"/>
                    <a:pt x="976504" y="0"/>
                    <a:pt x="953413" y="0"/>
                  </a:cubicBezTo>
                  <a:cubicBezTo>
                    <a:pt x="930324" y="0"/>
                    <a:pt x="911605" y="16916"/>
                    <a:pt x="911604" y="37788"/>
                  </a:cubicBezTo>
                  <a:cubicBezTo>
                    <a:pt x="911605" y="58657"/>
                    <a:pt x="930324" y="75575"/>
                    <a:pt x="953413" y="75575"/>
                  </a:cubicBezTo>
                  <a:cubicBezTo>
                    <a:pt x="976504" y="75575"/>
                    <a:pt x="995223" y="58657"/>
                    <a:pt x="995223" y="37788"/>
                  </a:cubicBezTo>
                  <a:close/>
                  <a:moveTo>
                    <a:pt x="1224131" y="1019959"/>
                  </a:moveTo>
                  <a:cubicBezTo>
                    <a:pt x="1224132" y="999090"/>
                    <a:pt x="1205412" y="982172"/>
                    <a:pt x="1182321" y="982172"/>
                  </a:cubicBezTo>
                  <a:cubicBezTo>
                    <a:pt x="1159232" y="982172"/>
                    <a:pt x="1140513" y="999088"/>
                    <a:pt x="1140513" y="1019959"/>
                  </a:cubicBezTo>
                  <a:cubicBezTo>
                    <a:pt x="1140513" y="1040828"/>
                    <a:pt x="1159232" y="1057747"/>
                    <a:pt x="1182321" y="1057747"/>
                  </a:cubicBezTo>
                  <a:cubicBezTo>
                    <a:pt x="1205412" y="1057747"/>
                    <a:pt x="1224131" y="1040831"/>
                    <a:pt x="1224131" y="1019959"/>
                  </a:cubicBezTo>
                  <a:close/>
                  <a:moveTo>
                    <a:pt x="1378439" y="804110"/>
                  </a:moveTo>
                  <a:cubicBezTo>
                    <a:pt x="1378440" y="783241"/>
                    <a:pt x="1359720" y="766323"/>
                    <a:pt x="1336631" y="766323"/>
                  </a:cubicBezTo>
                  <a:cubicBezTo>
                    <a:pt x="1313540" y="766323"/>
                    <a:pt x="1294821" y="783239"/>
                    <a:pt x="1294821" y="804110"/>
                  </a:cubicBezTo>
                  <a:cubicBezTo>
                    <a:pt x="1294821" y="824979"/>
                    <a:pt x="1313540" y="841898"/>
                    <a:pt x="1336632" y="841898"/>
                  </a:cubicBezTo>
                  <a:cubicBezTo>
                    <a:pt x="1359720" y="841898"/>
                    <a:pt x="1378439" y="824982"/>
                    <a:pt x="1378439" y="80411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741" name="Google Shape;1741;p44"/>
            <p:cNvSpPr/>
            <p:nvPr/>
          </p:nvSpPr>
          <p:spPr>
            <a:xfrm flipH="1">
              <a:off x="2555591" y="2323765"/>
              <a:ext cx="251143" cy="155805"/>
            </a:xfrm>
            <a:custGeom>
              <a:rect b="b" l="l" r="r" t="t"/>
              <a:pathLst>
                <a:path extrusionOk="0" h="55348" w="89216">
                  <a:moveTo>
                    <a:pt x="-260" y="55175"/>
                  </a:moveTo>
                  <a:cubicBezTo>
                    <a:pt x="-9118" y="978"/>
                    <a:pt x="65082" y="-22835"/>
                    <a:pt x="88227" y="27457"/>
                  </a:cubicBezTo>
                  <a:cubicBezTo>
                    <a:pt x="72796" y="5464"/>
                    <a:pt x="42412" y="177"/>
                    <a:pt x="20409" y="15636"/>
                  </a:cubicBezTo>
                  <a:cubicBezTo>
                    <a:pt x="7550" y="24695"/>
                    <a:pt x="-164" y="39430"/>
                    <a:pt x="-260" y="55175"/>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742" name="Google Shape;1742;p44"/>
            <p:cNvSpPr/>
            <p:nvPr/>
          </p:nvSpPr>
          <p:spPr>
            <a:xfrm flipH="1">
              <a:off x="2680016" y="2683782"/>
              <a:ext cx="76962" cy="76177"/>
            </a:xfrm>
            <a:custGeom>
              <a:rect b="b" l="l" r="r" t="t"/>
              <a:pathLst>
                <a:path extrusionOk="0" h="27061" w="27340">
                  <a:moveTo>
                    <a:pt x="26351" y="22686"/>
                  </a:moveTo>
                  <a:cubicBezTo>
                    <a:pt x="19589" y="28735"/>
                    <a:pt x="9302" y="28192"/>
                    <a:pt x="3206" y="21458"/>
                  </a:cubicBezTo>
                  <a:cubicBezTo>
                    <a:pt x="539" y="18524"/>
                    <a:pt x="-890" y="14733"/>
                    <a:pt x="-986" y="10780"/>
                  </a:cubicBezTo>
                  <a:cubicBezTo>
                    <a:pt x="-1081" y="6675"/>
                    <a:pt x="443" y="2703"/>
                    <a:pt x="3396" y="-174"/>
                  </a:cubicBezTo>
                  <a:cubicBezTo>
                    <a:pt x="-318" y="8770"/>
                    <a:pt x="3967" y="19019"/>
                    <a:pt x="12921" y="22715"/>
                  </a:cubicBezTo>
                  <a:cubicBezTo>
                    <a:pt x="17207" y="24496"/>
                    <a:pt x="22065" y="24487"/>
                    <a:pt x="26351" y="22686"/>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743" name="Google Shape;1743;p44"/>
            <p:cNvSpPr/>
            <p:nvPr/>
          </p:nvSpPr>
          <p:spPr>
            <a:xfrm flipH="1">
              <a:off x="2978605" y="2958536"/>
              <a:ext cx="139697" cy="107049"/>
            </a:xfrm>
            <a:custGeom>
              <a:rect b="b" l="l" r="r" t="t"/>
              <a:pathLst>
                <a:path extrusionOk="0" h="38028" w="49626">
                  <a:moveTo>
                    <a:pt x="-990" y="26306"/>
                  </a:moveTo>
                  <a:lnTo>
                    <a:pt x="40730" y="37640"/>
                  </a:lnTo>
                  <a:cubicBezTo>
                    <a:pt x="43683" y="38479"/>
                    <a:pt x="46730" y="36783"/>
                    <a:pt x="47587" y="33859"/>
                  </a:cubicBezTo>
                  <a:cubicBezTo>
                    <a:pt x="47683" y="33383"/>
                    <a:pt x="47778" y="32897"/>
                    <a:pt x="47778" y="32402"/>
                  </a:cubicBezTo>
                  <a:lnTo>
                    <a:pt x="48636" y="-174"/>
                  </a:ln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744" name="Google Shape;1744;p44"/>
            <p:cNvSpPr/>
            <p:nvPr/>
          </p:nvSpPr>
          <p:spPr>
            <a:xfrm flipH="1">
              <a:off x="2978605" y="2958536"/>
              <a:ext cx="139697" cy="107049"/>
            </a:xfrm>
            <a:custGeom>
              <a:rect b="b" l="l" r="r" t="t"/>
              <a:pathLst>
                <a:path extrusionOk="0" h="38028" w="49626">
                  <a:moveTo>
                    <a:pt x="-990" y="26306"/>
                  </a:moveTo>
                  <a:lnTo>
                    <a:pt x="40730" y="37640"/>
                  </a:lnTo>
                  <a:cubicBezTo>
                    <a:pt x="43683" y="38479"/>
                    <a:pt x="46730" y="36783"/>
                    <a:pt x="47587" y="33859"/>
                  </a:cubicBezTo>
                  <a:cubicBezTo>
                    <a:pt x="47683" y="33383"/>
                    <a:pt x="47778" y="32897"/>
                    <a:pt x="47778" y="32402"/>
                  </a:cubicBezTo>
                  <a:lnTo>
                    <a:pt x="48636" y="-174"/>
                  </a:ln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745" name="Google Shape;1745;p44"/>
            <p:cNvSpPr/>
            <p:nvPr/>
          </p:nvSpPr>
          <p:spPr>
            <a:xfrm flipH="1">
              <a:off x="2814557" y="2847026"/>
              <a:ext cx="138622" cy="108929"/>
            </a:xfrm>
            <a:custGeom>
              <a:rect b="b" l="l" r="r" t="t"/>
              <a:pathLst>
                <a:path extrusionOk="0" h="38696" w="49244">
                  <a:moveTo>
                    <a:pt x="-990" y="33831"/>
                  </a:moveTo>
                  <a:lnTo>
                    <a:pt x="42349" y="38498"/>
                  </a:lnTo>
                  <a:cubicBezTo>
                    <a:pt x="45301" y="38784"/>
                    <a:pt x="47969" y="36584"/>
                    <a:pt x="48255" y="33602"/>
                  </a:cubicBezTo>
                  <a:cubicBezTo>
                    <a:pt x="48255" y="33231"/>
                    <a:pt x="48255" y="32859"/>
                    <a:pt x="48255" y="32497"/>
                  </a:cubicBezTo>
                  <a:lnTo>
                    <a:pt x="43968" y="-174"/>
                  </a:ln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746" name="Google Shape;1746;p44"/>
            <p:cNvSpPr/>
            <p:nvPr/>
          </p:nvSpPr>
          <p:spPr>
            <a:xfrm flipH="1">
              <a:off x="2814557" y="2847026"/>
              <a:ext cx="138622" cy="108929"/>
            </a:xfrm>
            <a:custGeom>
              <a:rect b="b" l="l" r="r" t="t"/>
              <a:pathLst>
                <a:path extrusionOk="0" h="38696" w="49244">
                  <a:moveTo>
                    <a:pt x="-990" y="33831"/>
                  </a:moveTo>
                  <a:lnTo>
                    <a:pt x="42349" y="38498"/>
                  </a:lnTo>
                  <a:cubicBezTo>
                    <a:pt x="45301" y="38784"/>
                    <a:pt x="47969" y="36584"/>
                    <a:pt x="48255" y="33602"/>
                  </a:cubicBezTo>
                  <a:cubicBezTo>
                    <a:pt x="48255" y="33231"/>
                    <a:pt x="48255" y="32859"/>
                    <a:pt x="48255" y="32497"/>
                  </a:cubicBezTo>
                  <a:lnTo>
                    <a:pt x="43968" y="-174"/>
                  </a:ln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747" name="Google Shape;1747;p44"/>
            <p:cNvSpPr/>
            <p:nvPr/>
          </p:nvSpPr>
          <p:spPr>
            <a:xfrm flipH="1">
              <a:off x="2741718" y="2738732"/>
              <a:ext cx="841119" cy="362806"/>
            </a:xfrm>
            <a:custGeom>
              <a:rect b="b" l="l" r="r" t="t"/>
              <a:pathLst>
                <a:path extrusionOk="0" h="128883" w="298799">
                  <a:moveTo>
                    <a:pt x="-990" y="120508"/>
                  </a:moveTo>
                  <a:cubicBezTo>
                    <a:pt x="112167" y="139558"/>
                    <a:pt x="227610" y="89171"/>
                    <a:pt x="297809" y="-174"/>
                  </a:cubicBezTo>
                  <a:cubicBezTo>
                    <a:pt x="235420" y="96315"/>
                    <a:pt x="111310" y="150321"/>
                    <a:pt x="-990" y="120508"/>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748" name="Google Shape;1748;p44"/>
            <p:cNvSpPr/>
            <p:nvPr/>
          </p:nvSpPr>
          <p:spPr>
            <a:xfrm flipH="1">
              <a:off x="3687103" y="2495586"/>
              <a:ext cx="30565" cy="59813"/>
            </a:xfrm>
            <a:custGeom>
              <a:rect b="b" l="l" r="r" t="t"/>
              <a:pathLst>
                <a:path extrusionOk="0" h="21248" w="10858">
                  <a:moveTo>
                    <a:pt x="4154" y="21075"/>
                  </a:moveTo>
                  <a:cubicBezTo>
                    <a:pt x="1582" y="21075"/>
                    <a:pt x="-609" y="17837"/>
                    <a:pt x="-990" y="13169"/>
                  </a:cubicBezTo>
                  <a:cubicBezTo>
                    <a:pt x="-990" y="12284"/>
                    <a:pt x="-990" y="11389"/>
                    <a:pt x="-990" y="10503"/>
                  </a:cubicBezTo>
                  <a:lnTo>
                    <a:pt x="-990" y="7931"/>
                  </a:lnTo>
                  <a:cubicBezTo>
                    <a:pt x="-513" y="2692"/>
                    <a:pt x="2153" y="-832"/>
                    <a:pt x="5011" y="-70"/>
                  </a:cubicBezTo>
                  <a:cubicBezTo>
                    <a:pt x="7869" y="692"/>
                    <a:pt x="9869" y="5169"/>
                    <a:pt x="9869" y="10407"/>
                  </a:cubicBezTo>
                  <a:cubicBezTo>
                    <a:pt x="9869" y="15646"/>
                    <a:pt x="7869" y="19932"/>
                    <a:pt x="5011" y="20980"/>
                  </a:cubicBezTo>
                  <a:close/>
                  <a:moveTo>
                    <a:pt x="3297" y="18694"/>
                  </a:moveTo>
                  <a:lnTo>
                    <a:pt x="3297" y="18694"/>
                  </a:ln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1749" name="Google Shape;1749;p44"/>
          <p:cNvGrpSpPr/>
          <p:nvPr/>
        </p:nvGrpSpPr>
        <p:grpSpPr>
          <a:xfrm>
            <a:off x="9572627" y="6150493"/>
            <a:ext cx="579355" cy="728113"/>
            <a:chOff x="4196311" y="4158613"/>
            <a:chExt cx="2181305" cy="2741391"/>
          </a:xfrm>
        </p:grpSpPr>
        <p:sp>
          <p:nvSpPr>
            <p:cNvPr id="1750" name="Google Shape;1750;p44"/>
            <p:cNvSpPr/>
            <p:nvPr/>
          </p:nvSpPr>
          <p:spPr>
            <a:xfrm>
              <a:off x="4196311" y="4158613"/>
              <a:ext cx="2181305" cy="1553328"/>
            </a:xfrm>
            <a:custGeom>
              <a:rect b="b" l="l" r="r" t="t"/>
              <a:pathLst>
                <a:path extrusionOk="0" h="598009" w="839771">
                  <a:moveTo>
                    <a:pt x="293099" y="491480"/>
                  </a:moveTo>
                  <a:cubicBezTo>
                    <a:pt x="224043" y="511083"/>
                    <a:pt x="160225" y="545697"/>
                    <a:pt x="106123" y="592826"/>
                  </a:cubicBezTo>
                  <a:cubicBezTo>
                    <a:pt x="104885" y="593865"/>
                    <a:pt x="102980" y="593693"/>
                    <a:pt x="101932" y="592436"/>
                  </a:cubicBezTo>
                  <a:cubicBezTo>
                    <a:pt x="101646" y="592083"/>
                    <a:pt x="101456" y="591655"/>
                    <a:pt x="101361" y="591207"/>
                  </a:cubicBezTo>
                  <a:cubicBezTo>
                    <a:pt x="84453" y="520503"/>
                    <a:pt x="49506" y="455390"/>
                    <a:pt x="-81" y="402231"/>
                  </a:cubicBezTo>
                  <a:cubicBezTo>
                    <a:pt x="-1214" y="401212"/>
                    <a:pt x="-1300" y="399459"/>
                    <a:pt x="-271" y="398326"/>
                  </a:cubicBezTo>
                  <a:cubicBezTo>
                    <a:pt x="-214" y="398259"/>
                    <a:pt x="-147" y="398193"/>
                    <a:pt x="-81" y="398135"/>
                  </a:cubicBezTo>
                  <a:cubicBezTo>
                    <a:pt x="29780" y="370303"/>
                    <a:pt x="53021" y="336127"/>
                    <a:pt x="67928" y="298123"/>
                  </a:cubicBezTo>
                  <a:cubicBezTo>
                    <a:pt x="87045" y="248650"/>
                    <a:pt x="91502" y="194719"/>
                    <a:pt x="80786" y="142770"/>
                  </a:cubicBezTo>
                  <a:cubicBezTo>
                    <a:pt x="80415" y="141236"/>
                    <a:pt x="81358" y="139693"/>
                    <a:pt x="82891" y="139322"/>
                  </a:cubicBezTo>
                  <a:cubicBezTo>
                    <a:pt x="83168" y="139255"/>
                    <a:pt x="83454" y="139227"/>
                    <a:pt x="83739" y="139246"/>
                  </a:cubicBezTo>
                  <a:cubicBezTo>
                    <a:pt x="182037" y="142332"/>
                    <a:pt x="273477" y="88744"/>
                    <a:pt x="318817" y="1419"/>
                  </a:cubicBezTo>
                  <a:cubicBezTo>
                    <a:pt x="319578" y="-57"/>
                    <a:pt x="321483" y="-610"/>
                    <a:pt x="322912" y="200"/>
                  </a:cubicBezTo>
                  <a:cubicBezTo>
                    <a:pt x="323294" y="362"/>
                    <a:pt x="323578" y="581"/>
                    <a:pt x="323769" y="848"/>
                  </a:cubicBezTo>
                  <a:cubicBezTo>
                    <a:pt x="379395" y="67599"/>
                    <a:pt x="478646" y="76590"/>
                    <a:pt x="545416" y="20936"/>
                  </a:cubicBezTo>
                  <a:cubicBezTo>
                    <a:pt x="547321" y="19364"/>
                    <a:pt x="549131" y="17745"/>
                    <a:pt x="550940" y="16088"/>
                  </a:cubicBezTo>
                  <a:cubicBezTo>
                    <a:pt x="552178" y="15011"/>
                    <a:pt x="553989" y="15125"/>
                    <a:pt x="555132" y="16345"/>
                  </a:cubicBezTo>
                  <a:cubicBezTo>
                    <a:pt x="555322" y="16583"/>
                    <a:pt x="555512" y="16849"/>
                    <a:pt x="555607" y="17135"/>
                  </a:cubicBezTo>
                  <a:cubicBezTo>
                    <a:pt x="597613" y="108337"/>
                    <a:pt x="684958" y="170307"/>
                    <a:pt x="784970" y="179822"/>
                  </a:cubicBezTo>
                  <a:cubicBezTo>
                    <a:pt x="786589" y="179984"/>
                    <a:pt x="787732" y="181441"/>
                    <a:pt x="787637" y="183061"/>
                  </a:cubicBezTo>
                  <a:cubicBezTo>
                    <a:pt x="787637" y="183185"/>
                    <a:pt x="787542" y="183318"/>
                    <a:pt x="787542" y="183442"/>
                  </a:cubicBezTo>
                  <a:cubicBezTo>
                    <a:pt x="768587" y="269290"/>
                    <a:pt x="786970" y="359168"/>
                    <a:pt x="838214" y="430616"/>
                  </a:cubicBezTo>
                  <a:cubicBezTo>
                    <a:pt x="839167" y="431892"/>
                    <a:pt x="838881" y="433673"/>
                    <a:pt x="837644" y="434607"/>
                  </a:cubicBezTo>
                  <a:cubicBezTo>
                    <a:pt x="837548" y="434645"/>
                    <a:pt x="837548" y="434683"/>
                    <a:pt x="837453" y="434711"/>
                  </a:cubicBezTo>
                  <a:cubicBezTo>
                    <a:pt x="782875" y="473049"/>
                    <a:pt x="744584" y="530390"/>
                    <a:pt x="730106" y="595493"/>
                  </a:cubicBezTo>
                  <a:cubicBezTo>
                    <a:pt x="729725" y="597093"/>
                    <a:pt x="728200" y="598113"/>
                    <a:pt x="726582" y="597770"/>
                  </a:cubicBezTo>
                  <a:cubicBezTo>
                    <a:pt x="725819" y="597617"/>
                    <a:pt x="725248" y="597170"/>
                    <a:pt x="724771" y="596541"/>
                  </a:cubicBezTo>
                  <a:cubicBezTo>
                    <a:pt x="684862" y="537458"/>
                    <a:pt x="625236" y="494509"/>
                    <a:pt x="556561" y="475383"/>
                  </a:cubicBezTo>
                  <a:cubicBezTo>
                    <a:pt x="443308" y="441474"/>
                    <a:pt x="328818" y="478622"/>
                    <a:pt x="293099" y="49148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751" name="Google Shape;1751;p44"/>
            <p:cNvSpPr/>
            <p:nvPr/>
          </p:nvSpPr>
          <p:spPr>
            <a:xfrm>
              <a:off x="4367830" y="4774141"/>
              <a:ext cx="1804225" cy="2117369"/>
            </a:xfrm>
            <a:custGeom>
              <a:rect b="b" l="l" r="r" t="t"/>
              <a:pathLst>
                <a:path extrusionOk="0" h="2117369" w="1804225">
                  <a:moveTo>
                    <a:pt x="881833" y="121"/>
                  </a:moveTo>
                  <a:cubicBezTo>
                    <a:pt x="1005641" y="-2229"/>
                    <a:pt x="1129604" y="29674"/>
                    <a:pt x="1232978" y="92490"/>
                  </a:cubicBezTo>
                  <a:cubicBezTo>
                    <a:pt x="1517133" y="265605"/>
                    <a:pt x="1656368" y="672178"/>
                    <a:pt x="1511447" y="866066"/>
                  </a:cubicBezTo>
                  <a:cubicBezTo>
                    <a:pt x="1456294" y="940259"/>
                    <a:pt x="1368749" y="970678"/>
                    <a:pt x="1297524" y="984527"/>
                  </a:cubicBezTo>
                  <a:cubicBezTo>
                    <a:pt x="1293568" y="985316"/>
                    <a:pt x="1290846" y="989201"/>
                    <a:pt x="1291589" y="993233"/>
                  </a:cubicBezTo>
                  <a:cubicBezTo>
                    <a:pt x="1291838" y="993900"/>
                    <a:pt x="1292085" y="994541"/>
                    <a:pt x="1292334" y="995162"/>
                  </a:cubicBezTo>
                  <a:cubicBezTo>
                    <a:pt x="1366030" y="1139390"/>
                    <a:pt x="1409803" y="1297025"/>
                    <a:pt x="1421178" y="1458615"/>
                  </a:cubicBezTo>
                  <a:cubicBezTo>
                    <a:pt x="1421427" y="1462844"/>
                    <a:pt x="1424888" y="1466108"/>
                    <a:pt x="1429092" y="1465885"/>
                  </a:cubicBezTo>
                  <a:cubicBezTo>
                    <a:pt x="1430577" y="1465835"/>
                    <a:pt x="1431810" y="1465464"/>
                    <a:pt x="1432802" y="1464797"/>
                  </a:cubicBezTo>
                  <a:cubicBezTo>
                    <a:pt x="1575993" y="1379798"/>
                    <a:pt x="1664528" y="1226245"/>
                    <a:pt x="1666260" y="1059709"/>
                  </a:cubicBezTo>
                  <a:cubicBezTo>
                    <a:pt x="1666260" y="1055479"/>
                    <a:pt x="1669721" y="1052114"/>
                    <a:pt x="1674174" y="1052190"/>
                  </a:cubicBezTo>
                  <a:cubicBezTo>
                    <a:pt x="1676399" y="1052239"/>
                    <a:pt x="1678380" y="1053278"/>
                    <a:pt x="1679862" y="1055009"/>
                  </a:cubicBezTo>
                  <a:cubicBezTo>
                    <a:pt x="1735999" y="1126852"/>
                    <a:pt x="1772850" y="1212074"/>
                    <a:pt x="1786203" y="1302317"/>
                  </a:cubicBezTo>
                  <a:cubicBezTo>
                    <a:pt x="1822311" y="1554817"/>
                    <a:pt x="1651668" y="1738320"/>
                    <a:pt x="1625455" y="1765769"/>
                  </a:cubicBezTo>
                  <a:lnTo>
                    <a:pt x="1625455" y="1767254"/>
                  </a:lnTo>
                  <a:cubicBezTo>
                    <a:pt x="1611110" y="1789908"/>
                    <a:pt x="1611110" y="1818793"/>
                    <a:pt x="1625455" y="1841446"/>
                  </a:cubicBezTo>
                  <a:cubicBezTo>
                    <a:pt x="1648454" y="1868402"/>
                    <a:pt x="1697175" y="1853810"/>
                    <a:pt x="1721657" y="1837983"/>
                  </a:cubicBezTo>
                  <a:cubicBezTo>
                    <a:pt x="1727841" y="1834176"/>
                    <a:pt x="1733777" y="1829500"/>
                    <a:pt x="1738720" y="1824133"/>
                  </a:cubicBezTo>
                  <a:cubicBezTo>
                    <a:pt x="1752323" y="1808654"/>
                    <a:pt x="1775818" y="1807119"/>
                    <a:pt x="1791396" y="1820748"/>
                  </a:cubicBezTo>
                  <a:cubicBezTo>
                    <a:pt x="1798074" y="1826657"/>
                    <a:pt x="1802524" y="1834794"/>
                    <a:pt x="1803763" y="1843671"/>
                  </a:cubicBezTo>
                  <a:cubicBezTo>
                    <a:pt x="1803763" y="1845157"/>
                    <a:pt x="1803763" y="1846886"/>
                    <a:pt x="1803763" y="1848371"/>
                  </a:cubicBezTo>
                  <a:cubicBezTo>
                    <a:pt x="1807720" y="1915366"/>
                    <a:pt x="1786203" y="1981421"/>
                    <a:pt x="1743420" y="2033110"/>
                  </a:cubicBezTo>
                  <a:cubicBezTo>
                    <a:pt x="1722646" y="2059596"/>
                    <a:pt x="1691237" y="2075325"/>
                    <a:pt x="1657603" y="2075893"/>
                  </a:cubicBezTo>
                  <a:lnTo>
                    <a:pt x="1216696" y="2080704"/>
                  </a:lnTo>
                  <a:lnTo>
                    <a:pt x="1213844" y="2082066"/>
                  </a:lnTo>
                  <a:cubicBezTo>
                    <a:pt x="1185319" y="2095131"/>
                    <a:pt x="1088888" y="2133947"/>
                    <a:pt x="1032410" y="2088503"/>
                  </a:cubicBezTo>
                  <a:lnTo>
                    <a:pt x="1028134" y="2082762"/>
                  </a:lnTo>
                  <a:lnTo>
                    <a:pt x="855759" y="2084643"/>
                  </a:lnTo>
                  <a:lnTo>
                    <a:pt x="849897" y="2092957"/>
                  </a:lnTo>
                  <a:cubicBezTo>
                    <a:pt x="796109" y="2138584"/>
                    <a:pt x="710046" y="2110206"/>
                    <a:pt x="662238" y="2088679"/>
                  </a:cubicBezTo>
                  <a:lnTo>
                    <a:pt x="658331" y="2086797"/>
                  </a:lnTo>
                  <a:lnTo>
                    <a:pt x="161890" y="2092214"/>
                  </a:lnTo>
                  <a:cubicBezTo>
                    <a:pt x="146556" y="2092464"/>
                    <a:pt x="130977" y="2089766"/>
                    <a:pt x="116635" y="2084301"/>
                  </a:cubicBezTo>
                  <a:cubicBezTo>
                    <a:pt x="69819" y="2067112"/>
                    <a:pt x="32202" y="2031303"/>
                    <a:pt x="12763" y="1985378"/>
                  </a:cubicBezTo>
                  <a:cubicBezTo>
                    <a:pt x="-1678" y="1949594"/>
                    <a:pt x="-3929" y="1910048"/>
                    <a:pt x="6335" y="1872855"/>
                  </a:cubicBezTo>
                  <a:cubicBezTo>
                    <a:pt x="9279" y="1863035"/>
                    <a:pt x="19615" y="1857471"/>
                    <a:pt x="29432" y="1860416"/>
                  </a:cubicBezTo>
                  <a:cubicBezTo>
                    <a:pt x="34947" y="1862072"/>
                    <a:pt x="39400" y="1866200"/>
                    <a:pt x="41451" y="1871616"/>
                  </a:cubicBezTo>
                  <a:cubicBezTo>
                    <a:pt x="47018" y="1884378"/>
                    <a:pt x="56217" y="1895210"/>
                    <a:pt x="67913" y="1902778"/>
                  </a:cubicBezTo>
                  <a:cubicBezTo>
                    <a:pt x="90172" y="1915070"/>
                    <a:pt x="116881" y="1916355"/>
                    <a:pt x="140127" y="1906242"/>
                  </a:cubicBezTo>
                  <a:cubicBezTo>
                    <a:pt x="180932" y="1888187"/>
                    <a:pt x="192063" y="1840704"/>
                    <a:pt x="205416" y="1810038"/>
                  </a:cubicBezTo>
                  <a:cubicBezTo>
                    <a:pt x="225943" y="1762555"/>
                    <a:pt x="274169" y="1703943"/>
                    <a:pt x="396090" y="1657450"/>
                  </a:cubicBezTo>
                  <a:cubicBezTo>
                    <a:pt x="399058" y="1656263"/>
                    <a:pt x="401037" y="1653270"/>
                    <a:pt x="400790" y="1650029"/>
                  </a:cubicBezTo>
                  <a:cubicBezTo>
                    <a:pt x="386691" y="1437345"/>
                    <a:pt x="435167" y="1225206"/>
                    <a:pt x="540025" y="1039675"/>
                  </a:cubicBezTo>
                  <a:lnTo>
                    <a:pt x="539776" y="1039181"/>
                  </a:lnTo>
                  <a:cubicBezTo>
                    <a:pt x="541754" y="1035793"/>
                    <a:pt x="540765" y="1031392"/>
                    <a:pt x="537304" y="1029338"/>
                  </a:cubicBezTo>
                  <a:cubicBezTo>
                    <a:pt x="536315" y="1028695"/>
                    <a:pt x="535076" y="1028323"/>
                    <a:pt x="533840" y="1028300"/>
                  </a:cubicBezTo>
                  <a:cubicBezTo>
                    <a:pt x="466819" y="1024738"/>
                    <a:pt x="403015" y="998597"/>
                    <a:pt x="352811" y="954108"/>
                  </a:cubicBezTo>
                  <a:cubicBezTo>
                    <a:pt x="177718" y="786681"/>
                    <a:pt x="240782" y="321495"/>
                    <a:pt x="531615" y="113263"/>
                  </a:cubicBezTo>
                  <a:cubicBezTo>
                    <a:pt x="634372" y="39071"/>
                    <a:pt x="758025" y="2470"/>
                    <a:pt x="881833" y="12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752" name="Google Shape;1752;p44"/>
            <p:cNvSpPr/>
            <p:nvPr/>
          </p:nvSpPr>
          <p:spPr>
            <a:xfrm>
              <a:off x="4765293" y="5814554"/>
              <a:ext cx="1003480" cy="1085450"/>
            </a:xfrm>
            <a:custGeom>
              <a:rect b="b" l="l" r="r" t="t"/>
              <a:pathLst>
                <a:path extrusionOk="0" h="1085450" w="1003480">
                  <a:moveTo>
                    <a:pt x="714085" y="381349"/>
                  </a:moveTo>
                  <a:cubicBezTo>
                    <a:pt x="745244" y="496297"/>
                    <a:pt x="728921" y="619037"/>
                    <a:pt x="668334" y="721644"/>
                  </a:cubicBezTo>
                  <a:cubicBezTo>
                    <a:pt x="636183" y="769127"/>
                    <a:pt x="614913" y="823213"/>
                    <a:pt x="606506" y="879921"/>
                  </a:cubicBezTo>
                  <a:cubicBezTo>
                    <a:pt x="594388" y="960544"/>
                    <a:pt x="606506" y="1068370"/>
                    <a:pt x="711860" y="1060456"/>
                  </a:cubicBezTo>
                  <a:cubicBezTo>
                    <a:pt x="936661" y="1048090"/>
                    <a:pt x="1001701" y="788418"/>
                    <a:pt x="1002940" y="601208"/>
                  </a:cubicBezTo>
                  <a:cubicBezTo>
                    <a:pt x="1008379" y="768634"/>
                    <a:pt x="974995" y="986511"/>
                    <a:pt x="799899" y="1057489"/>
                  </a:cubicBezTo>
                  <a:cubicBezTo>
                    <a:pt x="584000" y="1143305"/>
                    <a:pt x="549871" y="954609"/>
                    <a:pt x="613184" y="791633"/>
                  </a:cubicBezTo>
                  <a:cubicBezTo>
                    <a:pt x="625797" y="765022"/>
                    <a:pt x="640140" y="739253"/>
                    <a:pt x="655967" y="714473"/>
                  </a:cubicBezTo>
                  <a:cubicBezTo>
                    <a:pt x="717546" y="615057"/>
                    <a:pt x="738320" y="495731"/>
                    <a:pt x="714085" y="381349"/>
                  </a:cubicBezTo>
                  <a:close/>
                  <a:moveTo>
                    <a:pt x="150718" y="0"/>
                  </a:moveTo>
                  <a:lnTo>
                    <a:pt x="150718" y="743"/>
                  </a:lnTo>
                  <a:cubicBezTo>
                    <a:pt x="27065" y="248050"/>
                    <a:pt x="-37236" y="543336"/>
                    <a:pt x="64655" y="807461"/>
                  </a:cubicBezTo>
                  <a:cubicBezTo>
                    <a:pt x="97549" y="892534"/>
                    <a:pt x="150471" y="973898"/>
                    <a:pt x="230106" y="1019156"/>
                  </a:cubicBezTo>
                  <a:cubicBezTo>
                    <a:pt x="298609" y="1059465"/>
                    <a:pt x="417316" y="1105712"/>
                    <a:pt x="468756" y="1019156"/>
                  </a:cubicBezTo>
                  <a:cubicBezTo>
                    <a:pt x="505604" y="936554"/>
                    <a:pt x="482109" y="834912"/>
                    <a:pt x="440318" y="757257"/>
                  </a:cubicBezTo>
                  <a:cubicBezTo>
                    <a:pt x="359944" y="591313"/>
                    <a:pt x="295392" y="396684"/>
                    <a:pt x="370576" y="216644"/>
                  </a:cubicBezTo>
                  <a:cubicBezTo>
                    <a:pt x="302566" y="397671"/>
                    <a:pt x="370576" y="587605"/>
                    <a:pt x="453422" y="751074"/>
                  </a:cubicBezTo>
                  <a:cubicBezTo>
                    <a:pt x="498929" y="833674"/>
                    <a:pt x="523164" y="936060"/>
                    <a:pt x="483597" y="1027069"/>
                  </a:cubicBezTo>
                  <a:cubicBezTo>
                    <a:pt x="402478" y="1161355"/>
                    <a:pt x="179159" y="1034983"/>
                    <a:pt x="115602" y="938039"/>
                  </a:cubicBezTo>
                  <a:cubicBezTo>
                    <a:pt x="-76555" y="657344"/>
                    <a:pt x="-4095" y="280695"/>
                    <a:pt x="150718"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753" name="Google Shape;1753;p44"/>
            <p:cNvSpPr/>
            <p:nvPr/>
          </p:nvSpPr>
          <p:spPr>
            <a:xfrm>
              <a:off x="4854678" y="4633856"/>
              <a:ext cx="845064" cy="319393"/>
            </a:xfrm>
            <a:custGeom>
              <a:rect b="b" l="l" r="r" t="t"/>
              <a:pathLst>
                <a:path extrusionOk="0" h="319393" w="845064">
                  <a:moveTo>
                    <a:pt x="7915" y="109"/>
                  </a:moveTo>
                  <a:cubicBezTo>
                    <a:pt x="10142" y="132"/>
                    <a:pt x="12118" y="1000"/>
                    <a:pt x="13603" y="2532"/>
                  </a:cubicBezTo>
                  <a:lnTo>
                    <a:pt x="190426" y="188753"/>
                  </a:lnTo>
                  <a:cubicBezTo>
                    <a:pt x="191665" y="190015"/>
                    <a:pt x="192407" y="191550"/>
                    <a:pt x="192654" y="193206"/>
                  </a:cubicBezTo>
                  <a:cubicBezTo>
                    <a:pt x="203040" y="251571"/>
                    <a:pt x="164213" y="307313"/>
                    <a:pt x="105848" y="317725"/>
                  </a:cubicBezTo>
                  <a:cubicBezTo>
                    <a:pt x="70236" y="324081"/>
                    <a:pt x="33635" y="312036"/>
                    <a:pt x="8904" y="285698"/>
                  </a:cubicBezTo>
                  <a:cubicBezTo>
                    <a:pt x="7419" y="284189"/>
                    <a:pt x="6432" y="282162"/>
                    <a:pt x="6432" y="280009"/>
                  </a:cubicBezTo>
                  <a:lnTo>
                    <a:pt x="0" y="7971"/>
                  </a:lnTo>
                  <a:cubicBezTo>
                    <a:pt x="0" y="3593"/>
                    <a:pt x="3711" y="83"/>
                    <a:pt x="7915" y="109"/>
                  </a:cubicBezTo>
                  <a:close/>
                  <a:moveTo>
                    <a:pt x="837631" y="7"/>
                  </a:moveTo>
                  <a:cubicBezTo>
                    <a:pt x="841837" y="181"/>
                    <a:pt x="845301" y="3741"/>
                    <a:pt x="845052" y="7970"/>
                  </a:cubicBezTo>
                  <a:lnTo>
                    <a:pt x="838870" y="280008"/>
                  </a:lnTo>
                  <a:cubicBezTo>
                    <a:pt x="838870" y="282161"/>
                    <a:pt x="837881" y="284188"/>
                    <a:pt x="836398" y="285697"/>
                  </a:cubicBezTo>
                  <a:cubicBezTo>
                    <a:pt x="811667" y="312035"/>
                    <a:pt x="775063" y="324080"/>
                    <a:pt x="739451" y="317724"/>
                  </a:cubicBezTo>
                  <a:cubicBezTo>
                    <a:pt x="681087" y="307312"/>
                    <a:pt x="642260" y="251567"/>
                    <a:pt x="652646" y="193205"/>
                  </a:cubicBezTo>
                  <a:cubicBezTo>
                    <a:pt x="652895" y="191546"/>
                    <a:pt x="653638" y="190014"/>
                    <a:pt x="654871" y="188753"/>
                  </a:cubicBezTo>
                  <a:lnTo>
                    <a:pt x="831696" y="2531"/>
                  </a:lnTo>
                  <a:cubicBezTo>
                    <a:pt x="833181" y="848"/>
                    <a:pt x="835406" y="-92"/>
                    <a:pt x="837631" y="7"/>
                  </a:cubicBezTo>
                  <a:close/>
                </a:path>
              </a:pathLst>
            </a:custGeom>
            <a:solidFill>
              <a:srgbClr val="DFE4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754" name="Google Shape;1754;p44"/>
            <p:cNvSpPr/>
            <p:nvPr/>
          </p:nvSpPr>
          <p:spPr>
            <a:xfrm>
              <a:off x="5052378" y="5140107"/>
              <a:ext cx="68779" cy="127168"/>
            </a:xfrm>
            <a:custGeom>
              <a:rect b="b" l="l" r="r" t="t"/>
              <a:pathLst>
                <a:path extrusionOk="0" h="48958" w="26479">
                  <a:moveTo>
                    <a:pt x="26479" y="24479"/>
                  </a:moveTo>
                  <a:cubicBezTo>
                    <a:pt x="26479" y="37999"/>
                    <a:pt x="20552" y="48959"/>
                    <a:pt x="13240" y="48959"/>
                  </a:cubicBezTo>
                  <a:cubicBezTo>
                    <a:pt x="5928" y="48959"/>
                    <a:pt x="0" y="37999"/>
                    <a:pt x="0" y="24479"/>
                  </a:cubicBezTo>
                  <a:cubicBezTo>
                    <a:pt x="0" y="10960"/>
                    <a:pt x="5928" y="0"/>
                    <a:pt x="13240" y="0"/>
                  </a:cubicBezTo>
                  <a:cubicBezTo>
                    <a:pt x="20552" y="0"/>
                    <a:pt x="26479" y="10960"/>
                    <a:pt x="26479" y="24479"/>
                  </a:cubicBezTo>
                  <a:close/>
                </a:path>
              </a:pathLst>
            </a:custGeom>
            <a:solidFill>
              <a:srgbClr val="3D44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755" name="Google Shape;1755;p44"/>
            <p:cNvSpPr/>
            <p:nvPr/>
          </p:nvSpPr>
          <p:spPr>
            <a:xfrm>
              <a:off x="5428778" y="5140107"/>
              <a:ext cx="68779" cy="127168"/>
            </a:xfrm>
            <a:custGeom>
              <a:rect b="b" l="l" r="r" t="t"/>
              <a:pathLst>
                <a:path extrusionOk="0" h="48958" w="26479">
                  <a:moveTo>
                    <a:pt x="26480" y="24479"/>
                  </a:moveTo>
                  <a:cubicBezTo>
                    <a:pt x="26480" y="37999"/>
                    <a:pt x="20552" y="48959"/>
                    <a:pt x="13240" y="48959"/>
                  </a:cubicBezTo>
                  <a:cubicBezTo>
                    <a:pt x="5928" y="48959"/>
                    <a:pt x="0" y="37999"/>
                    <a:pt x="0" y="24479"/>
                  </a:cubicBezTo>
                  <a:cubicBezTo>
                    <a:pt x="0" y="10960"/>
                    <a:pt x="5928" y="0"/>
                    <a:pt x="13240" y="0"/>
                  </a:cubicBezTo>
                  <a:cubicBezTo>
                    <a:pt x="20552" y="0"/>
                    <a:pt x="26480" y="10960"/>
                    <a:pt x="26480" y="24479"/>
                  </a:cubicBezTo>
                  <a:close/>
                </a:path>
              </a:pathLst>
            </a:custGeom>
            <a:solidFill>
              <a:srgbClr val="3D44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756" name="Google Shape;1756;p44"/>
            <p:cNvSpPr/>
            <p:nvPr/>
          </p:nvSpPr>
          <p:spPr>
            <a:xfrm>
              <a:off x="5212137" y="5489058"/>
              <a:ext cx="24741" cy="63831"/>
            </a:xfrm>
            <a:custGeom>
              <a:rect b="b" l="l" r="r" t="t"/>
              <a:pathLst>
                <a:path extrusionOk="0" h="24574" w="9525">
                  <a:moveTo>
                    <a:pt x="9525" y="12287"/>
                  </a:moveTo>
                  <a:cubicBezTo>
                    <a:pt x="9525" y="19073"/>
                    <a:pt x="7393" y="24574"/>
                    <a:pt x="4762" y="24574"/>
                  </a:cubicBezTo>
                  <a:cubicBezTo>
                    <a:pt x="2132" y="24574"/>
                    <a:pt x="0" y="19073"/>
                    <a:pt x="0" y="12287"/>
                  </a:cubicBezTo>
                  <a:cubicBezTo>
                    <a:pt x="0" y="5501"/>
                    <a:pt x="2132" y="0"/>
                    <a:pt x="4762" y="0"/>
                  </a:cubicBezTo>
                  <a:cubicBezTo>
                    <a:pt x="7393" y="0"/>
                    <a:pt x="9525" y="5501"/>
                    <a:pt x="9525" y="12287"/>
                  </a:cubicBezTo>
                  <a:close/>
                </a:path>
              </a:pathLst>
            </a:custGeom>
            <a:solidFill>
              <a:srgbClr val="3D44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757" name="Google Shape;1757;p44"/>
            <p:cNvSpPr/>
            <p:nvPr/>
          </p:nvSpPr>
          <p:spPr>
            <a:xfrm>
              <a:off x="5348899" y="5489058"/>
              <a:ext cx="24741" cy="63831"/>
            </a:xfrm>
            <a:custGeom>
              <a:rect b="b" l="l" r="r" t="t"/>
              <a:pathLst>
                <a:path extrusionOk="0" h="24574" w="9525">
                  <a:moveTo>
                    <a:pt x="9525" y="12287"/>
                  </a:moveTo>
                  <a:cubicBezTo>
                    <a:pt x="9525" y="19073"/>
                    <a:pt x="7393" y="24574"/>
                    <a:pt x="4762" y="24574"/>
                  </a:cubicBezTo>
                  <a:cubicBezTo>
                    <a:pt x="2132" y="24574"/>
                    <a:pt x="0" y="19073"/>
                    <a:pt x="0" y="12287"/>
                  </a:cubicBezTo>
                  <a:cubicBezTo>
                    <a:pt x="0" y="5501"/>
                    <a:pt x="2132" y="0"/>
                    <a:pt x="4762" y="0"/>
                  </a:cubicBezTo>
                  <a:cubicBezTo>
                    <a:pt x="7393" y="0"/>
                    <a:pt x="9525" y="5501"/>
                    <a:pt x="9525" y="12287"/>
                  </a:cubicBezTo>
                  <a:close/>
                </a:path>
              </a:pathLst>
            </a:custGeom>
            <a:solidFill>
              <a:srgbClr val="3D44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758" name="Google Shape;1758;p44"/>
            <p:cNvSpPr/>
            <p:nvPr/>
          </p:nvSpPr>
          <p:spPr>
            <a:xfrm>
              <a:off x="4677704" y="5447380"/>
              <a:ext cx="291190" cy="269566"/>
            </a:xfrm>
            <a:custGeom>
              <a:rect b="b" l="l" r="r" t="t"/>
              <a:pathLst>
                <a:path extrusionOk="0" h="103779" w="112104">
                  <a:moveTo>
                    <a:pt x="11108" y="7020"/>
                  </a:moveTo>
                  <a:cubicBezTo>
                    <a:pt x="31206" y="-9935"/>
                    <a:pt x="65496" y="7020"/>
                    <a:pt x="79974" y="17593"/>
                  </a:cubicBezTo>
                  <a:cubicBezTo>
                    <a:pt x="87308" y="22831"/>
                    <a:pt x="115788" y="43215"/>
                    <a:pt x="110454" y="69218"/>
                  </a:cubicBezTo>
                  <a:cubicBezTo>
                    <a:pt x="105977" y="90745"/>
                    <a:pt x="81117" y="102746"/>
                    <a:pt x="61495" y="103603"/>
                  </a:cubicBezTo>
                  <a:cubicBezTo>
                    <a:pt x="36444" y="103813"/>
                    <a:pt x="13775" y="88716"/>
                    <a:pt x="4345" y="65503"/>
                  </a:cubicBezTo>
                  <a:cubicBezTo>
                    <a:pt x="-2512" y="48549"/>
                    <a:pt x="-5084" y="20641"/>
                    <a:pt x="11108" y="7020"/>
                  </a:cubicBezTo>
                  <a:close/>
                </a:path>
              </a:pathLst>
            </a:custGeom>
            <a:solidFill>
              <a:srgbClr val="CFB6A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759" name="Google Shape;1759;p44"/>
            <p:cNvSpPr/>
            <p:nvPr/>
          </p:nvSpPr>
          <p:spPr>
            <a:xfrm>
              <a:off x="5555905" y="5447380"/>
              <a:ext cx="291071" cy="269566"/>
            </a:xfrm>
            <a:custGeom>
              <a:rect b="b" l="l" r="r" t="t"/>
              <a:pathLst>
                <a:path extrusionOk="0" h="103779" w="112058">
                  <a:moveTo>
                    <a:pt x="98923" y="7020"/>
                  </a:moveTo>
                  <a:cubicBezTo>
                    <a:pt x="78825" y="-9935"/>
                    <a:pt x="44631" y="7020"/>
                    <a:pt x="30153" y="17593"/>
                  </a:cubicBezTo>
                  <a:cubicBezTo>
                    <a:pt x="22723" y="22831"/>
                    <a:pt x="-5662" y="43215"/>
                    <a:pt x="-327" y="69218"/>
                  </a:cubicBezTo>
                  <a:cubicBezTo>
                    <a:pt x="4149" y="90745"/>
                    <a:pt x="29010" y="102746"/>
                    <a:pt x="48630" y="103603"/>
                  </a:cubicBezTo>
                  <a:cubicBezTo>
                    <a:pt x="73681" y="103813"/>
                    <a:pt x="96351" y="88716"/>
                    <a:pt x="105780" y="65503"/>
                  </a:cubicBezTo>
                  <a:cubicBezTo>
                    <a:pt x="112544" y="48549"/>
                    <a:pt x="115210" y="20641"/>
                    <a:pt x="98923" y="7020"/>
                  </a:cubicBezTo>
                  <a:close/>
                </a:path>
              </a:pathLst>
            </a:custGeom>
            <a:solidFill>
              <a:srgbClr val="CFB6A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760" name="Google Shape;1760;p44"/>
            <p:cNvSpPr/>
            <p:nvPr/>
          </p:nvSpPr>
          <p:spPr>
            <a:xfrm>
              <a:off x="4954195" y="5470013"/>
              <a:ext cx="616548" cy="270865"/>
            </a:xfrm>
            <a:custGeom>
              <a:rect b="b" l="l" r="r" t="t"/>
              <a:pathLst>
                <a:path extrusionOk="0" h="104279" w="237362">
                  <a:moveTo>
                    <a:pt x="-990" y="208"/>
                  </a:moveTo>
                  <a:cubicBezTo>
                    <a:pt x="37872" y="14305"/>
                    <a:pt x="56827" y="55357"/>
                    <a:pt x="87592" y="80027"/>
                  </a:cubicBezTo>
                  <a:cubicBezTo>
                    <a:pt x="125121" y="109364"/>
                    <a:pt x="159316" y="99077"/>
                    <a:pt x="185605" y="62120"/>
                  </a:cubicBezTo>
                  <a:cubicBezTo>
                    <a:pt x="202274" y="41165"/>
                    <a:pt x="219038" y="20210"/>
                    <a:pt x="236373" y="-174"/>
                  </a:cubicBezTo>
                  <a:cubicBezTo>
                    <a:pt x="221324" y="22020"/>
                    <a:pt x="205798" y="43737"/>
                    <a:pt x="189986" y="65454"/>
                  </a:cubicBezTo>
                  <a:cubicBezTo>
                    <a:pt x="163317" y="106792"/>
                    <a:pt x="123311" y="117556"/>
                    <a:pt x="83593" y="85075"/>
                  </a:cubicBezTo>
                  <a:cubicBezTo>
                    <a:pt x="52255" y="59453"/>
                    <a:pt x="35968" y="18400"/>
                    <a:pt x="-990" y="208"/>
                  </a:cubicBezTo>
                  <a:close/>
                </a:path>
              </a:pathLst>
            </a:custGeom>
            <a:solidFill>
              <a:srgbClr val="3D44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761" name="Google Shape;1761;p44"/>
            <p:cNvSpPr/>
            <p:nvPr/>
          </p:nvSpPr>
          <p:spPr>
            <a:xfrm>
              <a:off x="4519114" y="4796393"/>
              <a:ext cx="1469889" cy="1933945"/>
            </a:xfrm>
            <a:custGeom>
              <a:rect b="b" l="l" r="r" t="t"/>
              <a:pathLst>
                <a:path extrusionOk="0" h="1933945" w="1469889">
                  <a:moveTo>
                    <a:pt x="14720" y="1933879"/>
                  </a:moveTo>
                  <a:lnTo>
                    <a:pt x="14812" y="1933945"/>
                  </a:lnTo>
                  <a:lnTo>
                    <a:pt x="14316" y="1933945"/>
                  </a:lnTo>
                  <a:close/>
                  <a:moveTo>
                    <a:pt x="16541" y="1883741"/>
                  </a:moveTo>
                  <a:cubicBezTo>
                    <a:pt x="23466" y="1885249"/>
                    <a:pt x="27669" y="1892000"/>
                    <a:pt x="26187" y="1898826"/>
                  </a:cubicBezTo>
                  <a:cubicBezTo>
                    <a:pt x="24208" y="1904961"/>
                    <a:pt x="24208" y="1911489"/>
                    <a:pt x="26187" y="1917621"/>
                  </a:cubicBezTo>
                  <a:cubicBezTo>
                    <a:pt x="28165" y="1924276"/>
                    <a:pt x="24455" y="1931349"/>
                    <a:pt x="17779" y="1933376"/>
                  </a:cubicBezTo>
                  <a:lnTo>
                    <a:pt x="14720" y="1933879"/>
                  </a:lnTo>
                  <a:lnTo>
                    <a:pt x="3188" y="1925535"/>
                  </a:lnTo>
                  <a:cubicBezTo>
                    <a:pt x="-276" y="1915173"/>
                    <a:pt x="-1018" y="1904071"/>
                    <a:pt x="1456" y="1893386"/>
                  </a:cubicBezTo>
                  <a:cubicBezTo>
                    <a:pt x="2938" y="1886560"/>
                    <a:pt x="9616" y="1882232"/>
                    <a:pt x="16541" y="1883741"/>
                  </a:cubicBezTo>
                  <a:close/>
                  <a:moveTo>
                    <a:pt x="48689" y="1849118"/>
                  </a:moveTo>
                  <a:cubicBezTo>
                    <a:pt x="55120" y="1846594"/>
                    <a:pt x="62292" y="1849686"/>
                    <a:pt x="64763" y="1856042"/>
                  </a:cubicBezTo>
                  <a:lnTo>
                    <a:pt x="76637" y="1885473"/>
                  </a:lnTo>
                  <a:cubicBezTo>
                    <a:pt x="79108" y="1891829"/>
                    <a:pt x="76141" y="1899072"/>
                    <a:pt x="69959" y="1901793"/>
                  </a:cubicBezTo>
                  <a:cubicBezTo>
                    <a:pt x="68474" y="1902289"/>
                    <a:pt x="66742" y="1902536"/>
                    <a:pt x="65259" y="1902536"/>
                  </a:cubicBezTo>
                  <a:cubicBezTo>
                    <a:pt x="60313" y="1902510"/>
                    <a:pt x="55860" y="1899493"/>
                    <a:pt x="53882" y="1894869"/>
                  </a:cubicBezTo>
                  <a:lnTo>
                    <a:pt x="41765" y="1865192"/>
                  </a:lnTo>
                  <a:cubicBezTo>
                    <a:pt x="39293" y="1858836"/>
                    <a:pt x="42260" y="1851639"/>
                    <a:pt x="48689" y="1849118"/>
                  </a:cubicBezTo>
                  <a:close/>
                  <a:moveTo>
                    <a:pt x="125107" y="1835958"/>
                  </a:moveTo>
                  <a:cubicBezTo>
                    <a:pt x="130796" y="1834946"/>
                    <a:pt x="136485" y="1837937"/>
                    <a:pt x="138710" y="1843179"/>
                  </a:cubicBezTo>
                  <a:lnTo>
                    <a:pt x="147367" y="1870878"/>
                  </a:lnTo>
                  <a:cubicBezTo>
                    <a:pt x="149345" y="1877359"/>
                    <a:pt x="145635" y="1884185"/>
                    <a:pt x="139203" y="1886213"/>
                  </a:cubicBezTo>
                  <a:cubicBezTo>
                    <a:pt x="137967" y="1886607"/>
                    <a:pt x="136732" y="1886781"/>
                    <a:pt x="135496" y="1886706"/>
                  </a:cubicBezTo>
                  <a:cubicBezTo>
                    <a:pt x="130054" y="1886732"/>
                    <a:pt x="125354" y="1883219"/>
                    <a:pt x="123625" y="1878049"/>
                  </a:cubicBezTo>
                  <a:lnTo>
                    <a:pt x="115214" y="1850353"/>
                  </a:lnTo>
                  <a:cubicBezTo>
                    <a:pt x="113978" y="1843626"/>
                    <a:pt x="118432" y="1837195"/>
                    <a:pt x="125107" y="1835958"/>
                  </a:cubicBezTo>
                  <a:close/>
                  <a:moveTo>
                    <a:pt x="1453347" y="1814445"/>
                  </a:moveTo>
                  <a:cubicBezTo>
                    <a:pt x="1460272" y="1812936"/>
                    <a:pt x="1466950" y="1817264"/>
                    <a:pt x="1468432" y="1824090"/>
                  </a:cubicBezTo>
                  <a:cubicBezTo>
                    <a:pt x="1470907" y="1834774"/>
                    <a:pt x="1470164" y="1845876"/>
                    <a:pt x="1466703" y="1856239"/>
                  </a:cubicBezTo>
                  <a:cubicBezTo>
                    <a:pt x="1464725" y="1860764"/>
                    <a:pt x="1460519" y="1863781"/>
                    <a:pt x="1455575" y="1863906"/>
                  </a:cubicBezTo>
                  <a:cubicBezTo>
                    <a:pt x="1454090" y="1864152"/>
                    <a:pt x="1452851" y="1864152"/>
                    <a:pt x="1451369" y="1863906"/>
                  </a:cubicBezTo>
                  <a:cubicBezTo>
                    <a:pt x="1444940" y="1861681"/>
                    <a:pt x="1441477" y="1854730"/>
                    <a:pt x="1443702" y="1848325"/>
                  </a:cubicBezTo>
                  <a:cubicBezTo>
                    <a:pt x="1445683" y="1842192"/>
                    <a:pt x="1445683" y="1835665"/>
                    <a:pt x="1443702" y="1829530"/>
                  </a:cubicBezTo>
                  <a:cubicBezTo>
                    <a:pt x="1442219" y="1822704"/>
                    <a:pt x="1446420" y="1815953"/>
                    <a:pt x="1453347" y="1814445"/>
                  </a:cubicBezTo>
                  <a:close/>
                  <a:moveTo>
                    <a:pt x="829438" y="1794957"/>
                  </a:moveTo>
                  <a:cubicBezTo>
                    <a:pt x="836362" y="1794684"/>
                    <a:pt x="842051" y="1799978"/>
                    <a:pt x="842298" y="1806804"/>
                  </a:cubicBezTo>
                  <a:cubicBezTo>
                    <a:pt x="842298" y="1806804"/>
                    <a:pt x="842298" y="1806828"/>
                    <a:pt x="842298" y="1806828"/>
                  </a:cubicBezTo>
                  <a:cubicBezTo>
                    <a:pt x="842794" y="1825501"/>
                    <a:pt x="840073" y="1844146"/>
                    <a:pt x="833644" y="1861731"/>
                  </a:cubicBezTo>
                  <a:cubicBezTo>
                    <a:pt x="831665" y="1866329"/>
                    <a:pt x="826966" y="1869274"/>
                    <a:pt x="822020" y="1869149"/>
                  </a:cubicBezTo>
                  <a:lnTo>
                    <a:pt x="817816" y="1869149"/>
                  </a:lnTo>
                  <a:cubicBezTo>
                    <a:pt x="811385" y="1866825"/>
                    <a:pt x="808170" y="1859753"/>
                    <a:pt x="810395" y="1853321"/>
                  </a:cubicBezTo>
                  <a:cubicBezTo>
                    <a:pt x="815591" y="1838730"/>
                    <a:pt x="818063" y="1823299"/>
                    <a:pt x="817567" y="1807817"/>
                  </a:cubicBezTo>
                  <a:cubicBezTo>
                    <a:pt x="817320" y="1800991"/>
                    <a:pt x="822516" y="1795229"/>
                    <a:pt x="829438" y="1794957"/>
                  </a:cubicBezTo>
                  <a:close/>
                  <a:moveTo>
                    <a:pt x="174569" y="1791492"/>
                  </a:moveTo>
                  <a:cubicBezTo>
                    <a:pt x="181247" y="1789911"/>
                    <a:pt x="187925" y="1793842"/>
                    <a:pt x="189656" y="1800396"/>
                  </a:cubicBezTo>
                  <a:lnTo>
                    <a:pt x="198313" y="1835019"/>
                  </a:lnTo>
                  <a:cubicBezTo>
                    <a:pt x="200042" y="1841500"/>
                    <a:pt x="196085" y="1848102"/>
                    <a:pt x="189656" y="1849808"/>
                  </a:cubicBezTo>
                  <a:cubicBezTo>
                    <a:pt x="189656" y="1849808"/>
                    <a:pt x="189410" y="1849834"/>
                    <a:pt x="189410" y="1849858"/>
                  </a:cubicBezTo>
                  <a:cubicBezTo>
                    <a:pt x="188418" y="1850255"/>
                    <a:pt x="187182" y="1850426"/>
                    <a:pt x="186193" y="1850353"/>
                  </a:cubicBezTo>
                  <a:cubicBezTo>
                    <a:pt x="180504" y="1850304"/>
                    <a:pt x="175561" y="1846420"/>
                    <a:pt x="174322" y="1840955"/>
                  </a:cubicBezTo>
                  <a:lnTo>
                    <a:pt x="165666" y="1806580"/>
                  </a:lnTo>
                  <a:cubicBezTo>
                    <a:pt x="163937" y="1799975"/>
                    <a:pt x="167894" y="1793224"/>
                    <a:pt x="174569" y="1791492"/>
                  </a:cubicBezTo>
                  <a:close/>
                  <a:moveTo>
                    <a:pt x="1421690" y="1779326"/>
                  </a:moveTo>
                  <a:cubicBezTo>
                    <a:pt x="1428121" y="1781847"/>
                    <a:pt x="1431089" y="1789044"/>
                    <a:pt x="1428617" y="1795400"/>
                  </a:cubicBezTo>
                  <a:lnTo>
                    <a:pt x="1416497" y="1825077"/>
                  </a:lnTo>
                  <a:cubicBezTo>
                    <a:pt x="1414272" y="1829405"/>
                    <a:pt x="1409819" y="1832100"/>
                    <a:pt x="1405122" y="1832001"/>
                  </a:cubicBezTo>
                  <a:cubicBezTo>
                    <a:pt x="1403637" y="1832250"/>
                    <a:pt x="1401908" y="1832250"/>
                    <a:pt x="1400423" y="1832001"/>
                  </a:cubicBezTo>
                  <a:cubicBezTo>
                    <a:pt x="1394240" y="1829280"/>
                    <a:pt x="1391023" y="1822086"/>
                    <a:pt x="1393500" y="1815680"/>
                  </a:cubicBezTo>
                  <a:lnTo>
                    <a:pt x="1405618" y="1786250"/>
                  </a:lnTo>
                  <a:cubicBezTo>
                    <a:pt x="1408090" y="1779894"/>
                    <a:pt x="1415264" y="1776802"/>
                    <a:pt x="1421690" y="1779326"/>
                  </a:cubicBezTo>
                  <a:close/>
                  <a:moveTo>
                    <a:pt x="83962" y="1769842"/>
                  </a:moveTo>
                  <a:cubicBezTo>
                    <a:pt x="86960" y="1768791"/>
                    <a:pt x="90360" y="1768878"/>
                    <a:pt x="93451" y="1770350"/>
                  </a:cubicBezTo>
                  <a:cubicBezTo>
                    <a:pt x="99636" y="1773292"/>
                    <a:pt x="102108" y="1780686"/>
                    <a:pt x="99140" y="1786845"/>
                  </a:cubicBezTo>
                  <a:cubicBezTo>
                    <a:pt x="98893" y="1787709"/>
                    <a:pt x="98151" y="1788525"/>
                    <a:pt x="97657" y="1789267"/>
                  </a:cubicBezTo>
                  <a:cubicBezTo>
                    <a:pt x="94690" y="1794881"/>
                    <a:pt x="94690" y="1801707"/>
                    <a:pt x="97657" y="1807320"/>
                  </a:cubicBezTo>
                  <a:cubicBezTo>
                    <a:pt x="100872" y="1813232"/>
                    <a:pt x="98400" y="1820577"/>
                    <a:pt x="92709" y="1823693"/>
                  </a:cubicBezTo>
                  <a:cubicBezTo>
                    <a:pt x="92462" y="1823768"/>
                    <a:pt x="92462" y="1823817"/>
                    <a:pt x="92215" y="1823890"/>
                  </a:cubicBezTo>
                  <a:cubicBezTo>
                    <a:pt x="90237" y="1825004"/>
                    <a:pt x="88012" y="1825523"/>
                    <a:pt x="85787" y="1825373"/>
                  </a:cubicBezTo>
                  <a:cubicBezTo>
                    <a:pt x="81087" y="1825349"/>
                    <a:pt x="76883" y="1822654"/>
                    <a:pt x="74905" y="1818448"/>
                  </a:cubicBezTo>
                  <a:cubicBezTo>
                    <a:pt x="68227" y="1804973"/>
                    <a:pt x="68970" y="1788945"/>
                    <a:pt x="76883" y="1776161"/>
                  </a:cubicBezTo>
                  <a:cubicBezTo>
                    <a:pt x="78367" y="1773082"/>
                    <a:pt x="80964" y="1770893"/>
                    <a:pt x="83962" y="1769842"/>
                  </a:cubicBezTo>
                  <a:close/>
                  <a:moveTo>
                    <a:pt x="1346264" y="1764982"/>
                  </a:moveTo>
                  <a:cubicBezTo>
                    <a:pt x="1346511" y="1765058"/>
                    <a:pt x="1346760" y="1765131"/>
                    <a:pt x="1347007" y="1765230"/>
                  </a:cubicBezTo>
                  <a:cubicBezTo>
                    <a:pt x="1353438" y="1767257"/>
                    <a:pt x="1357146" y="1774083"/>
                    <a:pt x="1355168" y="1780564"/>
                  </a:cubicBezTo>
                  <a:lnTo>
                    <a:pt x="1346760" y="1808262"/>
                  </a:lnTo>
                  <a:cubicBezTo>
                    <a:pt x="1344779" y="1813209"/>
                    <a:pt x="1340082" y="1816449"/>
                    <a:pt x="1334889" y="1816423"/>
                  </a:cubicBezTo>
                  <a:cubicBezTo>
                    <a:pt x="1333651" y="1816646"/>
                    <a:pt x="1332415" y="1816646"/>
                    <a:pt x="1331179" y="1816423"/>
                  </a:cubicBezTo>
                  <a:cubicBezTo>
                    <a:pt x="1324747" y="1814395"/>
                    <a:pt x="1321037" y="1807569"/>
                    <a:pt x="1323016" y="1801089"/>
                  </a:cubicBezTo>
                  <a:lnTo>
                    <a:pt x="1331675" y="1773393"/>
                  </a:lnTo>
                  <a:cubicBezTo>
                    <a:pt x="1333404" y="1767060"/>
                    <a:pt x="1339836" y="1763300"/>
                    <a:pt x="1346264" y="1764982"/>
                  </a:cubicBezTo>
                  <a:close/>
                  <a:moveTo>
                    <a:pt x="728786" y="1737579"/>
                  </a:moveTo>
                  <a:cubicBezTo>
                    <a:pt x="735217" y="1735255"/>
                    <a:pt x="742386" y="1738571"/>
                    <a:pt x="744614" y="1745000"/>
                  </a:cubicBezTo>
                  <a:lnTo>
                    <a:pt x="771323" y="1821170"/>
                  </a:lnTo>
                  <a:cubicBezTo>
                    <a:pt x="773548" y="1827648"/>
                    <a:pt x="770087" y="1834674"/>
                    <a:pt x="763659" y="1836998"/>
                  </a:cubicBezTo>
                  <a:lnTo>
                    <a:pt x="759699" y="1837493"/>
                  </a:lnTo>
                  <a:cubicBezTo>
                    <a:pt x="754509" y="1837639"/>
                    <a:pt x="749807" y="1834326"/>
                    <a:pt x="748078" y="1829330"/>
                  </a:cubicBezTo>
                  <a:lnTo>
                    <a:pt x="721118" y="1753409"/>
                  </a:lnTo>
                  <a:cubicBezTo>
                    <a:pt x="718893" y="1746929"/>
                    <a:pt x="722357" y="1739905"/>
                    <a:pt x="728786" y="1737579"/>
                  </a:cubicBezTo>
                  <a:close/>
                  <a:moveTo>
                    <a:pt x="124370" y="1731274"/>
                  </a:moveTo>
                  <a:cubicBezTo>
                    <a:pt x="131046" y="1729568"/>
                    <a:pt x="137970" y="1733723"/>
                    <a:pt x="139702" y="1740549"/>
                  </a:cubicBezTo>
                  <a:lnTo>
                    <a:pt x="148356" y="1775171"/>
                  </a:lnTo>
                  <a:cubicBezTo>
                    <a:pt x="150088" y="1781652"/>
                    <a:pt x="146134" y="1788255"/>
                    <a:pt x="139702" y="1789960"/>
                  </a:cubicBezTo>
                  <a:cubicBezTo>
                    <a:pt x="139702" y="1789960"/>
                    <a:pt x="139456" y="1789984"/>
                    <a:pt x="139456" y="1790010"/>
                  </a:cubicBezTo>
                  <a:lnTo>
                    <a:pt x="135745" y="1790506"/>
                  </a:lnTo>
                  <a:cubicBezTo>
                    <a:pt x="130057" y="1790552"/>
                    <a:pt x="125110" y="1786671"/>
                    <a:pt x="123625" y="1781107"/>
                  </a:cubicBezTo>
                  <a:lnTo>
                    <a:pt x="114971" y="1746731"/>
                  </a:lnTo>
                  <a:cubicBezTo>
                    <a:pt x="113239" y="1739905"/>
                    <a:pt x="117443" y="1732980"/>
                    <a:pt x="124370" y="1731274"/>
                  </a:cubicBezTo>
                  <a:close/>
                  <a:moveTo>
                    <a:pt x="1295810" y="1721207"/>
                  </a:moveTo>
                  <a:cubicBezTo>
                    <a:pt x="1302488" y="1722890"/>
                    <a:pt x="1306445" y="1729641"/>
                    <a:pt x="1304713" y="1736243"/>
                  </a:cubicBezTo>
                  <a:cubicBezTo>
                    <a:pt x="1304713" y="1736269"/>
                    <a:pt x="1304713" y="1736269"/>
                    <a:pt x="1304713" y="1736295"/>
                  </a:cubicBezTo>
                  <a:lnTo>
                    <a:pt x="1296057" y="1770670"/>
                  </a:lnTo>
                  <a:cubicBezTo>
                    <a:pt x="1294574" y="1776135"/>
                    <a:pt x="1289628" y="1779895"/>
                    <a:pt x="1283940" y="1779819"/>
                  </a:cubicBezTo>
                  <a:lnTo>
                    <a:pt x="1280972" y="1779819"/>
                  </a:lnTo>
                  <a:cubicBezTo>
                    <a:pt x="1274541" y="1778015"/>
                    <a:pt x="1270584" y="1771337"/>
                    <a:pt x="1272069" y="1764734"/>
                  </a:cubicBezTo>
                  <a:lnTo>
                    <a:pt x="1280725" y="1730111"/>
                  </a:lnTo>
                  <a:cubicBezTo>
                    <a:pt x="1282457" y="1723557"/>
                    <a:pt x="1289132" y="1719626"/>
                    <a:pt x="1295810" y="1721207"/>
                  </a:cubicBezTo>
                  <a:close/>
                  <a:moveTo>
                    <a:pt x="1383359" y="1698580"/>
                  </a:moveTo>
                  <a:cubicBezTo>
                    <a:pt x="1390037" y="1696599"/>
                    <a:pt x="1397208" y="1700533"/>
                    <a:pt x="1399187" y="1707359"/>
                  </a:cubicBezTo>
                  <a:cubicBezTo>
                    <a:pt x="1403886" y="1723409"/>
                    <a:pt x="1404875" y="1740325"/>
                    <a:pt x="1402154" y="1756820"/>
                  </a:cubicBezTo>
                  <a:cubicBezTo>
                    <a:pt x="1401165" y="1763225"/>
                    <a:pt x="1395476" y="1767801"/>
                    <a:pt x="1389048" y="1767206"/>
                  </a:cubicBezTo>
                  <a:lnTo>
                    <a:pt x="1386822" y="1767206"/>
                  </a:lnTo>
                  <a:cubicBezTo>
                    <a:pt x="1380144" y="1765947"/>
                    <a:pt x="1375692" y="1759590"/>
                    <a:pt x="1376681" y="1752863"/>
                  </a:cubicBezTo>
                  <a:cubicBezTo>
                    <a:pt x="1378906" y="1740076"/>
                    <a:pt x="1378166" y="1726969"/>
                    <a:pt x="1374456" y="1714530"/>
                  </a:cubicBezTo>
                  <a:cubicBezTo>
                    <a:pt x="1372477" y="1707704"/>
                    <a:pt x="1376434" y="1700559"/>
                    <a:pt x="1383359" y="1698580"/>
                  </a:cubicBezTo>
                  <a:close/>
                  <a:moveTo>
                    <a:pt x="165419" y="1698012"/>
                  </a:moveTo>
                  <a:cubicBezTo>
                    <a:pt x="172097" y="1697121"/>
                    <a:pt x="178279" y="1701696"/>
                    <a:pt x="179515" y="1708400"/>
                  </a:cubicBezTo>
                  <a:lnTo>
                    <a:pt x="184214" y="1740055"/>
                  </a:lnTo>
                  <a:cubicBezTo>
                    <a:pt x="185203" y="1746730"/>
                    <a:pt x="180504" y="1752889"/>
                    <a:pt x="173828" y="1753904"/>
                  </a:cubicBezTo>
                  <a:lnTo>
                    <a:pt x="171850" y="1754151"/>
                  </a:lnTo>
                  <a:cubicBezTo>
                    <a:pt x="165665" y="1754101"/>
                    <a:pt x="160473" y="1749576"/>
                    <a:pt x="159730" y="1743516"/>
                  </a:cubicBezTo>
                  <a:lnTo>
                    <a:pt x="155033" y="1712107"/>
                  </a:lnTo>
                  <a:cubicBezTo>
                    <a:pt x="154044" y="1705357"/>
                    <a:pt x="158743" y="1699050"/>
                    <a:pt x="165419" y="1698012"/>
                  </a:cubicBezTo>
                  <a:close/>
                  <a:moveTo>
                    <a:pt x="1347008" y="1661236"/>
                  </a:moveTo>
                  <a:cubicBezTo>
                    <a:pt x="1353683" y="1662942"/>
                    <a:pt x="1357887" y="1669867"/>
                    <a:pt x="1356157" y="1676693"/>
                  </a:cubicBezTo>
                  <a:lnTo>
                    <a:pt x="1347498" y="1711069"/>
                  </a:lnTo>
                  <a:cubicBezTo>
                    <a:pt x="1345769" y="1716708"/>
                    <a:pt x="1340576" y="1720442"/>
                    <a:pt x="1334641" y="1719972"/>
                  </a:cubicBezTo>
                  <a:lnTo>
                    <a:pt x="1331673" y="1719972"/>
                  </a:lnTo>
                  <a:cubicBezTo>
                    <a:pt x="1325244" y="1718414"/>
                    <a:pt x="1321038" y="1711861"/>
                    <a:pt x="1322767" y="1705357"/>
                  </a:cubicBezTo>
                  <a:cubicBezTo>
                    <a:pt x="1322767" y="1705281"/>
                    <a:pt x="1322767" y="1705206"/>
                    <a:pt x="1322767" y="1705133"/>
                  </a:cubicBezTo>
                  <a:lnTo>
                    <a:pt x="1331426" y="1670511"/>
                  </a:lnTo>
                  <a:cubicBezTo>
                    <a:pt x="1333156" y="1663685"/>
                    <a:pt x="1340083" y="1659530"/>
                    <a:pt x="1347008" y="1661236"/>
                  </a:cubicBezTo>
                  <a:close/>
                  <a:moveTo>
                    <a:pt x="868018" y="1654733"/>
                  </a:moveTo>
                  <a:cubicBezTo>
                    <a:pt x="874696" y="1654289"/>
                    <a:pt x="880631" y="1659159"/>
                    <a:pt x="881618" y="1665863"/>
                  </a:cubicBezTo>
                  <a:cubicBezTo>
                    <a:pt x="883848" y="1685671"/>
                    <a:pt x="883848" y="1705656"/>
                    <a:pt x="881618" y="1725464"/>
                  </a:cubicBezTo>
                  <a:cubicBezTo>
                    <a:pt x="880631" y="1731646"/>
                    <a:pt x="875192" y="1736171"/>
                    <a:pt x="869010" y="1736099"/>
                  </a:cubicBezTo>
                  <a:lnTo>
                    <a:pt x="867525" y="1736099"/>
                  </a:lnTo>
                  <a:cubicBezTo>
                    <a:pt x="860847" y="1735356"/>
                    <a:pt x="856150" y="1729345"/>
                    <a:pt x="856887" y="1722719"/>
                  </a:cubicBezTo>
                  <a:cubicBezTo>
                    <a:pt x="856887" y="1722545"/>
                    <a:pt x="856887" y="1722397"/>
                    <a:pt x="856887" y="1722249"/>
                  </a:cubicBezTo>
                  <a:cubicBezTo>
                    <a:pt x="858868" y="1704246"/>
                    <a:pt x="858868" y="1686092"/>
                    <a:pt x="856887" y="1668088"/>
                  </a:cubicBezTo>
                  <a:cubicBezTo>
                    <a:pt x="856396" y="1661335"/>
                    <a:pt x="861340" y="1655376"/>
                    <a:pt x="868018" y="1654733"/>
                  </a:cubicBezTo>
                  <a:close/>
                  <a:moveTo>
                    <a:pt x="801246" y="1641872"/>
                  </a:moveTo>
                  <a:cubicBezTo>
                    <a:pt x="807924" y="1641008"/>
                    <a:pt x="814106" y="1645806"/>
                    <a:pt x="815098" y="1652582"/>
                  </a:cubicBezTo>
                  <a:cubicBezTo>
                    <a:pt x="815098" y="1652632"/>
                    <a:pt x="815098" y="1652704"/>
                    <a:pt x="815098" y="1652754"/>
                  </a:cubicBezTo>
                  <a:cubicBezTo>
                    <a:pt x="818065" y="1677363"/>
                    <a:pt x="819794" y="1702143"/>
                    <a:pt x="819794" y="1726946"/>
                  </a:cubicBezTo>
                  <a:cubicBezTo>
                    <a:pt x="819794" y="1733674"/>
                    <a:pt x="814355" y="1739189"/>
                    <a:pt x="807677" y="1739313"/>
                  </a:cubicBezTo>
                  <a:lnTo>
                    <a:pt x="807428" y="1740056"/>
                  </a:lnTo>
                  <a:cubicBezTo>
                    <a:pt x="800506" y="1740056"/>
                    <a:pt x="795064" y="1734515"/>
                    <a:pt x="795064" y="1727689"/>
                  </a:cubicBezTo>
                  <a:cubicBezTo>
                    <a:pt x="794820" y="1703625"/>
                    <a:pt x="793334" y="1679614"/>
                    <a:pt x="790613" y="1655721"/>
                  </a:cubicBezTo>
                  <a:cubicBezTo>
                    <a:pt x="789624" y="1649095"/>
                    <a:pt x="794077" y="1642937"/>
                    <a:pt x="800755" y="1641922"/>
                  </a:cubicBezTo>
                  <a:cubicBezTo>
                    <a:pt x="801002" y="1641922"/>
                    <a:pt x="801002" y="1641898"/>
                    <a:pt x="801246" y="1641872"/>
                  </a:cubicBezTo>
                  <a:close/>
                  <a:moveTo>
                    <a:pt x="1304963" y="1627478"/>
                  </a:moveTo>
                  <a:cubicBezTo>
                    <a:pt x="1311641" y="1628490"/>
                    <a:pt x="1316341" y="1634797"/>
                    <a:pt x="1315349" y="1641550"/>
                  </a:cubicBezTo>
                  <a:cubicBezTo>
                    <a:pt x="1315349" y="1641550"/>
                    <a:pt x="1315349" y="1641573"/>
                    <a:pt x="1315349" y="1641573"/>
                  </a:cubicBezTo>
                  <a:lnTo>
                    <a:pt x="1310649" y="1672982"/>
                  </a:lnTo>
                  <a:cubicBezTo>
                    <a:pt x="1309909" y="1679042"/>
                    <a:pt x="1304714" y="1683567"/>
                    <a:pt x="1298532" y="1683617"/>
                  </a:cubicBezTo>
                  <a:lnTo>
                    <a:pt x="1296553" y="1683617"/>
                  </a:lnTo>
                  <a:cubicBezTo>
                    <a:pt x="1289875" y="1682479"/>
                    <a:pt x="1285178" y="1676245"/>
                    <a:pt x="1286165" y="1669518"/>
                  </a:cubicBezTo>
                  <a:lnTo>
                    <a:pt x="1290867" y="1637863"/>
                  </a:lnTo>
                  <a:cubicBezTo>
                    <a:pt x="1292101" y="1631162"/>
                    <a:pt x="1298285" y="1626587"/>
                    <a:pt x="1304963" y="1627478"/>
                  </a:cubicBezTo>
                  <a:close/>
                  <a:moveTo>
                    <a:pt x="699355" y="1617142"/>
                  </a:moveTo>
                  <a:cubicBezTo>
                    <a:pt x="705786" y="1615140"/>
                    <a:pt x="712462" y="1618676"/>
                    <a:pt x="714443" y="1625082"/>
                  </a:cubicBezTo>
                  <a:cubicBezTo>
                    <a:pt x="714687" y="1625230"/>
                    <a:pt x="714687" y="1625378"/>
                    <a:pt x="714687" y="1625552"/>
                  </a:cubicBezTo>
                  <a:cubicBezTo>
                    <a:pt x="719636" y="1642122"/>
                    <a:pt x="727054" y="1657825"/>
                    <a:pt x="736946" y="1672045"/>
                  </a:cubicBezTo>
                  <a:cubicBezTo>
                    <a:pt x="740656" y="1677708"/>
                    <a:pt x="739174" y="1685326"/>
                    <a:pt x="733483" y="1689108"/>
                  </a:cubicBezTo>
                  <a:cubicBezTo>
                    <a:pt x="731260" y="1690666"/>
                    <a:pt x="728786" y="1691458"/>
                    <a:pt x="726067" y="1691334"/>
                  </a:cubicBezTo>
                  <a:cubicBezTo>
                    <a:pt x="722107" y="1691310"/>
                    <a:pt x="718150" y="1689256"/>
                    <a:pt x="715925" y="1685894"/>
                  </a:cubicBezTo>
                  <a:cubicBezTo>
                    <a:pt x="704797" y="1669521"/>
                    <a:pt x="696634" y="1651492"/>
                    <a:pt x="691195" y="1632476"/>
                  </a:cubicBezTo>
                  <a:cubicBezTo>
                    <a:pt x="689219" y="1625995"/>
                    <a:pt x="692924" y="1619170"/>
                    <a:pt x="699355" y="1617142"/>
                  </a:cubicBezTo>
                  <a:close/>
                  <a:moveTo>
                    <a:pt x="778000" y="1489780"/>
                  </a:moveTo>
                  <a:cubicBezTo>
                    <a:pt x="784678" y="1489087"/>
                    <a:pt x="790614" y="1493911"/>
                    <a:pt x="791356" y="1500587"/>
                  </a:cubicBezTo>
                  <a:cubicBezTo>
                    <a:pt x="791356" y="1500761"/>
                    <a:pt x="791356" y="1500958"/>
                    <a:pt x="791356" y="1501155"/>
                  </a:cubicBezTo>
                  <a:cubicBezTo>
                    <a:pt x="792836" y="1525863"/>
                    <a:pt x="792836" y="1550643"/>
                    <a:pt x="791356" y="1575348"/>
                  </a:cubicBezTo>
                  <a:cubicBezTo>
                    <a:pt x="791356" y="1582174"/>
                    <a:pt x="785912" y="1587715"/>
                    <a:pt x="778990" y="1587715"/>
                  </a:cubicBezTo>
                  <a:cubicBezTo>
                    <a:pt x="778743" y="1587715"/>
                    <a:pt x="778743" y="1587715"/>
                    <a:pt x="778494" y="1587715"/>
                  </a:cubicBezTo>
                  <a:cubicBezTo>
                    <a:pt x="771569" y="1587442"/>
                    <a:pt x="766376" y="1581704"/>
                    <a:pt x="766626" y="1574878"/>
                  </a:cubicBezTo>
                  <a:cubicBezTo>
                    <a:pt x="766626" y="1574878"/>
                    <a:pt x="766626" y="1574855"/>
                    <a:pt x="766626" y="1574855"/>
                  </a:cubicBezTo>
                  <a:cubicBezTo>
                    <a:pt x="767859" y="1550890"/>
                    <a:pt x="767859" y="1526852"/>
                    <a:pt x="766626" y="1502887"/>
                  </a:cubicBezTo>
                  <a:cubicBezTo>
                    <a:pt x="766130" y="1496136"/>
                    <a:pt x="771322" y="1490300"/>
                    <a:pt x="778000" y="1489780"/>
                  </a:cubicBezTo>
                  <a:close/>
                  <a:moveTo>
                    <a:pt x="878404" y="1475682"/>
                  </a:moveTo>
                  <a:cubicBezTo>
                    <a:pt x="885082" y="1474545"/>
                    <a:pt x="891267" y="1478948"/>
                    <a:pt x="892502" y="1485551"/>
                  </a:cubicBezTo>
                  <a:cubicBezTo>
                    <a:pt x="892502" y="1485725"/>
                    <a:pt x="892502" y="1485896"/>
                    <a:pt x="892502" y="1486070"/>
                  </a:cubicBezTo>
                  <a:cubicBezTo>
                    <a:pt x="896953" y="1513893"/>
                    <a:pt x="899430" y="1541986"/>
                    <a:pt x="899676" y="1570154"/>
                  </a:cubicBezTo>
                  <a:cubicBezTo>
                    <a:pt x="899430" y="1576980"/>
                    <a:pt x="894234" y="1582495"/>
                    <a:pt x="887310" y="1582768"/>
                  </a:cubicBezTo>
                  <a:cubicBezTo>
                    <a:pt x="880385" y="1582768"/>
                    <a:pt x="874945" y="1577227"/>
                    <a:pt x="874945" y="1570401"/>
                  </a:cubicBezTo>
                  <a:cubicBezTo>
                    <a:pt x="874699" y="1543469"/>
                    <a:pt x="872468" y="1516612"/>
                    <a:pt x="868267" y="1490027"/>
                  </a:cubicBezTo>
                  <a:cubicBezTo>
                    <a:pt x="867278" y="1483300"/>
                    <a:pt x="871731" y="1476944"/>
                    <a:pt x="878404" y="1475682"/>
                  </a:cubicBezTo>
                  <a:close/>
                  <a:moveTo>
                    <a:pt x="692432" y="1475682"/>
                  </a:moveTo>
                  <a:cubicBezTo>
                    <a:pt x="699354" y="1477191"/>
                    <a:pt x="703558" y="1483941"/>
                    <a:pt x="702078" y="1490767"/>
                  </a:cubicBezTo>
                  <a:cubicBezTo>
                    <a:pt x="698368" y="1507561"/>
                    <a:pt x="697376" y="1524847"/>
                    <a:pt x="699105" y="1541960"/>
                  </a:cubicBezTo>
                  <a:cubicBezTo>
                    <a:pt x="699601" y="1548760"/>
                    <a:pt x="694658" y="1554797"/>
                    <a:pt x="687980" y="1555563"/>
                  </a:cubicBezTo>
                  <a:lnTo>
                    <a:pt x="686248" y="1555563"/>
                  </a:lnTo>
                  <a:cubicBezTo>
                    <a:pt x="679819" y="1555487"/>
                    <a:pt x="674624" y="1550715"/>
                    <a:pt x="673884" y="1544434"/>
                  </a:cubicBezTo>
                  <a:cubicBezTo>
                    <a:pt x="671903" y="1524673"/>
                    <a:pt x="673142" y="1504718"/>
                    <a:pt x="677348" y="1485328"/>
                  </a:cubicBezTo>
                  <a:cubicBezTo>
                    <a:pt x="678828" y="1478502"/>
                    <a:pt x="685505" y="1474174"/>
                    <a:pt x="692432" y="1475682"/>
                  </a:cubicBezTo>
                  <a:close/>
                  <a:moveTo>
                    <a:pt x="927624" y="1409157"/>
                  </a:moveTo>
                  <a:cubicBezTo>
                    <a:pt x="934296" y="1408437"/>
                    <a:pt x="940481" y="1413285"/>
                    <a:pt x="941224" y="1420038"/>
                  </a:cubicBezTo>
                  <a:cubicBezTo>
                    <a:pt x="943942" y="1443284"/>
                    <a:pt x="943942" y="1466779"/>
                    <a:pt x="941224" y="1490024"/>
                  </a:cubicBezTo>
                  <a:cubicBezTo>
                    <a:pt x="940232" y="1496084"/>
                    <a:pt x="935039" y="1500485"/>
                    <a:pt x="928857" y="1500413"/>
                  </a:cubicBezTo>
                  <a:lnTo>
                    <a:pt x="927128" y="1500413"/>
                  </a:lnTo>
                  <a:cubicBezTo>
                    <a:pt x="920450" y="1499670"/>
                    <a:pt x="915750" y="1493659"/>
                    <a:pt x="916493" y="1487033"/>
                  </a:cubicBezTo>
                  <a:cubicBezTo>
                    <a:pt x="916493" y="1486859"/>
                    <a:pt x="916493" y="1486711"/>
                    <a:pt x="916493" y="1486563"/>
                  </a:cubicBezTo>
                  <a:cubicBezTo>
                    <a:pt x="918964" y="1465369"/>
                    <a:pt x="918964" y="1443951"/>
                    <a:pt x="916493" y="1422757"/>
                  </a:cubicBezTo>
                  <a:cubicBezTo>
                    <a:pt x="915750" y="1416131"/>
                    <a:pt x="920450" y="1410047"/>
                    <a:pt x="926881" y="1409229"/>
                  </a:cubicBezTo>
                  <a:cubicBezTo>
                    <a:pt x="927128" y="1409180"/>
                    <a:pt x="927374" y="1409180"/>
                    <a:pt x="927624" y="1409157"/>
                  </a:cubicBezTo>
                  <a:close/>
                  <a:moveTo>
                    <a:pt x="630358" y="1393823"/>
                  </a:moveTo>
                  <a:cubicBezTo>
                    <a:pt x="637036" y="1393379"/>
                    <a:pt x="642972" y="1398275"/>
                    <a:pt x="643712" y="1404951"/>
                  </a:cubicBezTo>
                  <a:cubicBezTo>
                    <a:pt x="645197" y="1424265"/>
                    <a:pt x="647669" y="1443507"/>
                    <a:pt x="651132" y="1462575"/>
                  </a:cubicBezTo>
                  <a:cubicBezTo>
                    <a:pt x="652122" y="1469302"/>
                    <a:pt x="647669" y="1475655"/>
                    <a:pt x="640991" y="1476917"/>
                  </a:cubicBezTo>
                  <a:lnTo>
                    <a:pt x="638766" y="1477164"/>
                  </a:lnTo>
                  <a:cubicBezTo>
                    <a:pt x="632584" y="1477239"/>
                    <a:pt x="627640" y="1472789"/>
                    <a:pt x="626648" y="1466778"/>
                  </a:cubicBezTo>
                  <a:cubicBezTo>
                    <a:pt x="623187" y="1447241"/>
                    <a:pt x="620713" y="1427209"/>
                    <a:pt x="618981" y="1407178"/>
                  </a:cubicBezTo>
                  <a:cubicBezTo>
                    <a:pt x="618488" y="1400376"/>
                    <a:pt x="623434" y="1394391"/>
                    <a:pt x="630358" y="1393823"/>
                  </a:cubicBezTo>
                  <a:close/>
                  <a:moveTo>
                    <a:pt x="814106" y="1336697"/>
                  </a:moveTo>
                  <a:cubicBezTo>
                    <a:pt x="821034" y="1336151"/>
                    <a:pt x="826967" y="1341245"/>
                    <a:pt x="827462" y="1348071"/>
                  </a:cubicBezTo>
                  <a:lnTo>
                    <a:pt x="832409" y="1413856"/>
                  </a:lnTo>
                  <a:cubicBezTo>
                    <a:pt x="832902" y="1420656"/>
                    <a:pt x="827958" y="1426641"/>
                    <a:pt x="821034" y="1427210"/>
                  </a:cubicBezTo>
                  <a:lnTo>
                    <a:pt x="820042" y="1427210"/>
                  </a:lnTo>
                  <a:cubicBezTo>
                    <a:pt x="813613" y="1427236"/>
                    <a:pt x="808171" y="1422263"/>
                    <a:pt x="807678" y="1415835"/>
                  </a:cubicBezTo>
                  <a:lnTo>
                    <a:pt x="802732" y="1350050"/>
                  </a:lnTo>
                  <a:cubicBezTo>
                    <a:pt x="802236" y="1343224"/>
                    <a:pt x="807184" y="1337239"/>
                    <a:pt x="814106" y="1336697"/>
                  </a:cubicBezTo>
                  <a:close/>
                  <a:moveTo>
                    <a:pt x="696881" y="1306277"/>
                  </a:moveTo>
                  <a:cubicBezTo>
                    <a:pt x="703808" y="1305386"/>
                    <a:pt x="709990" y="1310109"/>
                    <a:pt x="710979" y="1316912"/>
                  </a:cubicBezTo>
                  <a:cubicBezTo>
                    <a:pt x="714196" y="1339020"/>
                    <a:pt x="712957" y="1361526"/>
                    <a:pt x="707518" y="1383190"/>
                  </a:cubicBezTo>
                  <a:cubicBezTo>
                    <a:pt x="705783" y="1388508"/>
                    <a:pt x="700840" y="1392117"/>
                    <a:pt x="695401" y="1392094"/>
                  </a:cubicBezTo>
                  <a:lnTo>
                    <a:pt x="692433" y="1392094"/>
                  </a:lnTo>
                  <a:cubicBezTo>
                    <a:pt x="685755" y="1390411"/>
                    <a:pt x="681796" y="1383660"/>
                    <a:pt x="683530" y="1377055"/>
                  </a:cubicBezTo>
                  <a:cubicBezTo>
                    <a:pt x="683530" y="1377032"/>
                    <a:pt x="683530" y="1377032"/>
                    <a:pt x="683530" y="1377008"/>
                  </a:cubicBezTo>
                  <a:cubicBezTo>
                    <a:pt x="688227" y="1358509"/>
                    <a:pt x="689216" y="1339267"/>
                    <a:pt x="686498" y="1320373"/>
                  </a:cubicBezTo>
                  <a:cubicBezTo>
                    <a:pt x="685506" y="1313646"/>
                    <a:pt x="690203" y="1307414"/>
                    <a:pt x="696881" y="1306277"/>
                  </a:cubicBezTo>
                  <a:close/>
                  <a:moveTo>
                    <a:pt x="877759" y="1255426"/>
                  </a:moveTo>
                  <a:cubicBezTo>
                    <a:pt x="880757" y="1256499"/>
                    <a:pt x="883353" y="1258694"/>
                    <a:pt x="884837" y="1261762"/>
                  </a:cubicBezTo>
                  <a:cubicBezTo>
                    <a:pt x="898686" y="1291463"/>
                    <a:pt x="908085" y="1323045"/>
                    <a:pt x="912535" y="1355490"/>
                  </a:cubicBezTo>
                  <a:cubicBezTo>
                    <a:pt x="913524" y="1362243"/>
                    <a:pt x="908827" y="1368550"/>
                    <a:pt x="902149" y="1369586"/>
                  </a:cubicBezTo>
                  <a:lnTo>
                    <a:pt x="899428" y="1369586"/>
                  </a:lnTo>
                  <a:cubicBezTo>
                    <a:pt x="893246" y="1369539"/>
                    <a:pt x="888051" y="1365037"/>
                    <a:pt x="887064" y="1358954"/>
                  </a:cubicBezTo>
                  <a:cubicBezTo>
                    <a:pt x="883105" y="1329030"/>
                    <a:pt x="874947" y="1299872"/>
                    <a:pt x="862334" y="1272395"/>
                  </a:cubicBezTo>
                  <a:cubicBezTo>
                    <a:pt x="859366" y="1266239"/>
                    <a:pt x="862084" y="1258844"/>
                    <a:pt x="868020" y="1255900"/>
                  </a:cubicBezTo>
                  <a:cubicBezTo>
                    <a:pt x="868269" y="1255876"/>
                    <a:pt x="868269" y="1255850"/>
                    <a:pt x="868269" y="1255824"/>
                  </a:cubicBezTo>
                  <a:cubicBezTo>
                    <a:pt x="871360" y="1254402"/>
                    <a:pt x="874760" y="1254353"/>
                    <a:pt x="877759" y="1255426"/>
                  </a:cubicBezTo>
                  <a:close/>
                  <a:moveTo>
                    <a:pt x="748326" y="1207105"/>
                  </a:moveTo>
                  <a:cubicBezTo>
                    <a:pt x="754999" y="1205796"/>
                    <a:pt x="761183" y="1210023"/>
                    <a:pt x="762669" y="1216603"/>
                  </a:cubicBezTo>
                  <a:cubicBezTo>
                    <a:pt x="762669" y="1216725"/>
                    <a:pt x="762669" y="1216875"/>
                    <a:pt x="762669" y="1216997"/>
                  </a:cubicBezTo>
                  <a:cubicBezTo>
                    <a:pt x="766130" y="1237078"/>
                    <a:pt x="766872" y="1257532"/>
                    <a:pt x="765140" y="1277836"/>
                  </a:cubicBezTo>
                  <a:cubicBezTo>
                    <a:pt x="764398" y="1284613"/>
                    <a:pt x="758216" y="1289533"/>
                    <a:pt x="751540" y="1288964"/>
                  </a:cubicBezTo>
                  <a:cubicBezTo>
                    <a:pt x="744862" y="1288321"/>
                    <a:pt x="739914" y="1282362"/>
                    <a:pt x="740410" y="1275611"/>
                  </a:cubicBezTo>
                  <a:cubicBezTo>
                    <a:pt x="742141" y="1257532"/>
                    <a:pt x="741399" y="1239306"/>
                    <a:pt x="738184" y="1221450"/>
                  </a:cubicBezTo>
                  <a:cubicBezTo>
                    <a:pt x="737195" y="1214723"/>
                    <a:pt x="741648" y="1208367"/>
                    <a:pt x="748326" y="1207105"/>
                  </a:cubicBezTo>
                  <a:close/>
                  <a:moveTo>
                    <a:pt x="682538" y="1145280"/>
                  </a:moveTo>
                  <a:cubicBezTo>
                    <a:pt x="689466" y="1145280"/>
                    <a:pt x="694905" y="1150820"/>
                    <a:pt x="694905" y="1157644"/>
                  </a:cubicBezTo>
                  <a:cubicBezTo>
                    <a:pt x="695152" y="1174263"/>
                    <a:pt x="696884" y="1190833"/>
                    <a:pt x="700345" y="1207105"/>
                  </a:cubicBezTo>
                  <a:cubicBezTo>
                    <a:pt x="701830" y="1213635"/>
                    <a:pt x="697873" y="1220139"/>
                    <a:pt x="691195" y="1221621"/>
                  </a:cubicBezTo>
                  <a:cubicBezTo>
                    <a:pt x="691195" y="1221647"/>
                    <a:pt x="690948" y="1221673"/>
                    <a:pt x="690948" y="1221696"/>
                  </a:cubicBezTo>
                  <a:lnTo>
                    <a:pt x="688227" y="1222686"/>
                  </a:lnTo>
                  <a:cubicBezTo>
                    <a:pt x="682538" y="1222712"/>
                    <a:pt x="677348" y="1218705"/>
                    <a:pt x="676110" y="1213040"/>
                  </a:cubicBezTo>
                  <a:cubicBezTo>
                    <a:pt x="672153" y="1194839"/>
                    <a:pt x="670174" y="1176267"/>
                    <a:pt x="670174" y="1157644"/>
                  </a:cubicBezTo>
                  <a:cubicBezTo>
                    <a:pt x="670174" y="1150719"/>
                    <a:pt x="676356" y="1144044"/>
                    <a:pt x="682538" y="1145280"/>
                  </a:cubicBezTo>
                  <a:close/>
                  <a:moveTo>
                    <a:pt x="813610" y="1123021"/>
                  </a:moveTo>
                  <a:cubicBezTo>
                    <a:pt x="813856" y="1123021"/>
                    <a:pt x="813856" y="1123021"/>
                    <a:pt x="814103" y="1123021"/>
                  </a:cubicBezTo>
                  <a:cubicBezTo>
                    <a:pt x="820781" y="1123021"/>
                    <a:pt x="826223" y="1128266"/>
                    <a:pt x="826470" y="1134894"/>
                  </a:cubicBezTo>
                  <a:lnTo>
                    <a:pt x="827955" y="1206119"/>
                  </a:lnTo>
                  <a:cubicBezTo>
                    <a:pt x="828202" y="1212945"/>
                    <a:pt x="822760" y="1218582"/>
                    <a:pt x="815837" y="1218730"/>
                  </a:cubicBezTo>
                  <a:cubicBezTo>
                    <a:pt x="809159" y="1218608"/>
                    <a:pt x="803720" y="1213290"/>
                    <a:pt x="803471" y="1206612"/>
                  </a:cubicBezTo>
                  <a:lnTo>
                    <a:pt x="801986" y="1135634"/>
                  </a:lnTo>
                  <a:cubicBezTo>
                    <a:pt x="801739" y="1128959"/>
                    <a:pt x="806934" y="1123294"/>
                    <a:pt x="813610" y="1123021"/>
                  </a:cubicBezTo>
                  <a:close/>
                  <a:moveTo>
                    <a:pt x="795064" y="284651"/>
                  </a:moveTo>
                  <a:cubicBezTo>
                    <a:pt x="801989" y="283415"/>
                    <a:pt x="808420" y="287967"/>
                    <a:pt x="809658" y="294793"/>
                  </a:cubicBezTo>
                  <a:cubicBezTo>
                    <a:pt x="812626" y="309408"/>
                    <a:pt x="812626" y="324444"/>
                    <a:pt x="809658" y="339062"/>
                  </a:cubicBezTo>
                  <a:cubicBezTo>
                    <a:pt x="808171" y="344797"/>
                    <a:pt x="802731" y="348655"/>
                    <a:pt x="796796" y="348211"/>
                  </a:cubicBezTo>
                  <a:lnTo>
                    <a:pt x="794077" y="348211"/>
                  </a:lnTo>
                  <a:cubicBezTo>
                    <a:pt x="787646" y="346923"/>
                    <a:pt x="783440" y="340643"/>
                    <a:pt x="784678" y="334237"/>
                  </a:cubicBezTo>
                  <a:cubicBezTo>
                    <a:pt x="784928" y="334014"/>
                    <a:pt x="784928" y="333817"/>
                    <a:pt x="784928" y="333619"/>
                  </a:cubicBezTo>
                  <a:cubicBezTo>
                    <a:pt x="787150" y="322268"/>
                    <a:pt x="787150" y="310594"/>
                    <a:pt x="784928" y="299243"/>
                  </a:cubicBezTo>
                  <a:cubicBezTo>
                    <a:pt x="783689" y="292417"/>
                    <a:pt x="788142" y="285889"/>
                    <a:pt x="795064" y="284651"/>
                  </a:cubicBezTo>
                  <a:close/>
                  <a:moveTo>
                    <a:pt x="721615" y="256459"/>
                  </a:moveTo>
                  <a:cubicBezTo>
                    <a:pt x="728293" y="255865"/>
                    <a:pt x="734229" y="260663"/>
                    <a:pt x="735218" y="267338"/>
                  </a:cubicBezTo>
                  <a:cubicBezTo>
                    <a:pt x="737443" y="288953"/>
                    <a:pt x="737443" y="310766"/>
                    <a:pt x="735218" y="332381"/>
                  </a:cubicBezTo>
                  <a:cubicBezTo>
                    <a:pt x="734475" y="338490"/>
                    <a:pt x="729282" y="343091"/>
                    <a:pt x="723100" y="343262"/>
                  </a:cubicBezTo>
                  <a:lnTo>
                    <a:pt x="721862" y="343262"/>
                  </a:lnTo>
                  <a:cubicBezTo>
                    <a:pt x="715184" y="342618"/>
                    <a:pt x="709991" y="336587"/>
                    <a:pt x="710733" y="329784"/>
                  </a:cubicBezTo>
                  <a:cubicBezTo>
                    <a:pt x="710733" y="329735"/>
                    <a:pt x="710733" y="329709"/>
                    <a:pt x="710733" y="329662"/>
                  </a:cubicBezTo>
                  <a:cubicBezTo>
                    <a:pt x="712712" y="309852"/>
                    <a:pt x="712712" y="289870"/>
                    <a:pt x="710733" y="270059"/>
                  </a:cubicBezTo>
                  <a:cubicBezTo>
                    <a:pt x="709991" y="263309"/>
                    <a:pt x="714937" y="257225"/>
                    <a:pt x="721615" y="256459"/>
                  </a:cubicBezTo>
                  <a:close/>
                  <a:moveTo>
                    <a:pt x="871978" y="231726"/>
                  </a:moveTo>
                  <a:cubicBezTo>
                    <a:pt x="878653" y="230664"/>
                    <a:pt x="885081" y="235164"/>
                    <a:pt x="886320" y="241865"/>
                  </a:cubicBezTo>
                  <a:cubicBezTo>
                    <a:pt x="889287" y="256408"/>
                    <a:pt x="889287" y="271345"/>
                    <a:pt x="886320" y="285887"/>
                  </a:cubicBezTo>
                  <a:cubicBezTo>
                    <a:pt x="884835" y="291451"/>
                    <a:pt x="879891" y="295335"/>
                    <a:pt x="874203" y="295283"/>
                  </a:cubicBezTo>
                  <a:lnTo>
                    <a:pt x="871482" y="295283"/>
                  </a:lnTo>
                  <a:cubicBezTo>
                    <a:pt x="864804" y="293824"/>
                    <a:pt x="860600" y="287222"/>
                    <a:pt x="862085" y="280546"/>
                  </a:cubicBezTo>
                  <a:cubicBezTo>
                    <a:pt x="862085" y="280520"/>
                    <a:pt x="862085" y="280471"/>
                    <a:pt x="862085" y="280448"/>
                  </a:cubicBezTo>
                  <a:cubicBezTo>
                    <a:pt x="864311" y="269094"/>
                    <a:pt x="864311" y="257423"/>
                    <a:pt x="862085" y="246071"/>
                  </a:cubicBezTo>
                  <a:cubicBezTo>
                    <a:pt x="860847" y="239393"/>
                    <a:pt x="865300" y="232988"/>
                    <a:pt x="871978" y="231726"/>
                  </a:cubicBezTo>
                  <a:close/>
                  <a:moveTo>
                    <a:pt x="659537" y="183378"/>
                  </a:moveTo>
                  <a:cubicBezTo>
                    <a:pt x="666464" y="181820"/>
                    <a:pt x="673388" y="186076"/>
                    <a:pt x="674871" y="192899"/>
                  </a:cubicBezTo>
                  <a:cubicBezTo>
                    <a:pt x="681796" y="221860"/>
                    <a:pt x="681796" y="251983"/>
                    <a:pt x="674871" y="280941"/>
                  </a:cubicBezTo>
                  <a:cubicBezTo>
                    <a:pt x="673388" y="286778"/>
                    <a:pt x="667949" y="290761"/>
                    <a:pt x="662011" y="290340"/>
                  </a:cubicBezTo>
                  <a:lnTo>
                    <a:pt x="659290" y="290340"/>
                  </a:lnTo>
                  <a:cubicBezTo>
                    <a:pt x="652859" y="288904"/>
                    <a:pt x="648657" y="282452"/>
                    <a:pt x="650140" y="275922"/>
                  </a:cubicBezTo>
                  <a:cubicBezTo>
                    <a:pt x="650140" y="275774"/>
                    <a:pt x="650140" y="275649"/>
                    <a:pt x="650140" y="275501"/>
                  </a:cubicBezTo>
                  <a:cubicBezTo>
                    <a:pt x="655827" y="250176"/>
                    <a:pt x="655827" y="223913"/>
                    <a:pt x="650140" y="198588"/>
                  </a:cubicBezTo>
                  <a:cubicBezTo>
                    <a:pt x="648657" y="191762"/>
                    <a:pt x="652859" y="184962"/>
                    <a:pt x="659537" y="183378"/>
                  </a:cubicBezTo>
                  <a:close/>
                  <a:moveTo>
                    <a:pt x="930095" y="173857"/>
                  </a:moveTo>
                  <a:cubicBezTo>
                    <a:pt x="936773" y="172647"/>
                    <a:pt x="943205" y="177074"/>
                    <a:pt x="944438" y="183752"/>
                  </a:cubicBezTo>
                  <a:cubicBezTo>
                    <a:pt x="946910" y="198440"/>
                    <a:pt x="946416" y="213479"/>
                    <a:pt x="943205" y="228019"/>
                  </a:cubicBezTo>
                  <a:cubicBezTo>
                    <a:pt x="941719" y="233139"/>
                    <a:pt x="937267" y="236823"/>
                    <a:pt x="932074" y="237171"/>
                  </a:cubicBezTo>
                  <a:lnTo>
                    <a:pt x="929353" y="237171"/>
                  </a:lnTo>
                  <a:cubicBezTo>
                    <a:pt x="922675" y="235686"/>
                    <a:pt x="918474" y="229182"/>
                    <a:pt x="919956" y="222579"/>
                  </a:cubicBezTo>
                  <a:cubicBezTo>
                    <a:pt x="922179" y="211152"/>
                    <a:pt x="922179" y="199380"/>
                    <a:pt x="919956" y="187956"/>
                  </a:cubicBezTo>
                  <a:cubicBezTo>
                    <a:pt x="918718" y="181376"/>
                    <a:pt x="923171" y="175069"/>
                    <a:pt x="929849" y="173909"/>
                  </a:cubicBezTo>
                  <a:cubicBezTo>
                    <a:pt x="929849" y="173883"/>
                    <a:pt x="930095" y="173883"/>
                    <a:pt x="930095" y="173857"/>
                  </a:cubicBezTo>
                  <a:close/>
                  <a:moveTo>
                    <a:pt x="575452" y="149127"/>
                  </a:moveTo>
                  <a:cubicBezTo>
                    <a:pt x="582130" y="147917"/>
                    <a:pt x="588561" y="152344"/>
                    <a:pt x="589800" y="159022"/>
                  </a:cubicBezTo>
                  <a:cubicBezTo>
                    <a:pt x="592765" y="173562"/>
                    <a:pt x="592765" y="188500"/>
                    <a:pt x="589800" y="203042"/>
                  </a:cubicBezTo>
                  <a:cubicBezTo>
                    <a:pt x="588561" y="208754"/>
                    <a:pt x="583369" y="212711"/>
                    <a:pt x="577433" y="212441"/>
                  </a:cubicBezTo>
                  <a:lnTo>
                    <a:pt x="574712" y="212441"/>
                  </a:lnTo>
                  <a:cubicBezTo>
                    <a:pt x="568034" y="211104"/>
                    <a:pt x="563831" y="204699"/>
                    <a:pt x="565316" y="198145"/>
                  </a:cubicBezTo>
                  <a:cubicBezTo>
                    <a:pt x="565316" y="198047"/>
                    <a:pt x="565316" y="197948"/>
                    <a:pt x="565316" y="197849"/>
                  </a:cubicBezTo>
                  <a:cubicBezTo>
                    <a:pt x="567541" y="186422"/>
                    <a:pt x="567541" y="174650"/>
                    <a:pt x="565316" y="163225"/>
                  </a:cubicBezTo>
                  <a:cubicBezTo>
                    <a:pt x="564077" y="156646"/>
                    <a:pt x="568530" y="150339"/>
                    <a:pt x="575208" y="149179"/>
                  </a:cubicBezTo>
                  <a:cubicBezTo>
                    <a:pt x="575208" y="149153"/>
                    <a:pt x="575452" y="149153"/>
                    <a:pt x="575452" y="149127"/>
                  </a:cubicBezTo>
                  <a:close/>
                  <a:moveTo>
                    <a:pt x="829191" y="135277"/>
                  </a:moveTo>
                  <a:cubicBezTo>
                    <a:pt x="835868" y="134215"/>
                    <a:pt x="842300" y="138714"/>
                    <a:pt x="843538" y="145418"/>
                  </a:cubicBezTo>
                  <a:cubicBezTo>
                    <a:pt x="848235" y="173041"/>
                    <a:pt x="848977" y="201187"/>
                    <a:pt x="845763" y="229008"/>
                  </a:cubicBezTo>
                  <a:cubicBezTo>
                    <a:pt x="845021" y="235190"/>
                    <a:pt x="839579" y="239816"/>
                    <a:pt x="833397" y="239889"/>
                  </a:cubicBezTo>
                  <a:lnTo>
                    <a:pt x="831914" y="239889"/>
                  </a:lnTo>
                  <a:cubicBezTo>
                    <a:pt x="825236" y="239123"/>
                    <a:pt x="820290" y="233040"/>
                    <a:pt x="821033" y="226289"/>
                  </a:cubicBezTo>
                  <a:cubicBezTo>
                    <a:pt x="824001" y="200691"/>
                    <a:pt x="823255" y="174799"/>
                    <a:pt x="819054" y="149375"/>
                  </a:cubicBezTo>
                  <a:cubicBezTo>
                    <a:pt x="818065" y="142697"/>
                    <a:pt x="822518" y="136417"/>
                    <a:pt x="829191" y="135277"/>
                  </a:cubicBezTo>
                  <a:close/>
                  <a:moveTo>
                    <a:pt x="773795" y="120192"/>
                  </a:moveTo>
                  <a:cubicBezTo>
                    <a:pt x="780226" y="119351"/>
                    <a:pt x="786161" y="123952"/>
                    <a:pt x="787150" y="130456"/>
                  </a:cubicBezTo>
                  <a:cubicBezTo>
                    <a:pt x="787150" y="130752"/>
                    <a:pt x="787150" y="131022"/>
                    <a:pt x="787150" y="131320"/>
                  </a:cubicBezTo>
                  <a:cubicBezTo>
                    <a:pt x="789129" y="154197"/>
                    <a:pt x="789129" y="177196"/>
                    <a:pt x="787150" y="200071"/>
                  </a:cubicBezTo>
                  <a:cubicBezTo>
                    <a:pt x="786904" y="206749"/>
                    <a:pt x="781215" y="211968"/>
                    <a:pt x="774537" y="211721"/>
                  </a:cubicBezTo>
                  <a:cubicBezTo>
                    <a:pt x="774537" y="211695"/>
                    <a:pt x="774290" y="211695"/>
                    <a:pt x="774290" y="211695"/>
                  </a:cubicBezTo>
                  <a:cubicBezTo>
                    <a:pt x="767366" y="211301"/>
                    <a:pt x="762173" y="205438"/>
                    <a:pt x="762667" y="198638"/>
                  </a:cubicBezTo>
                  <a:cubicBezTo>
                    <a:pt x="762667" y="198612"/>
                    <a:pt x="762667" y="198612"/>
                    <a:pt x="762667" y="198589"/>
                  </a:cubicBezTo>
                  <a:cubicBezTo>
                    <a:pt x="764149" y="176947"/>
                    <a:pt x="764149" y="155187"/>
                    <a:pt x="762667" y="133546"/>
                  </a:cubicBezTo>
                  <a:cubicBezTo>
                    <a:pt x="761924" y="126894"/>
                    <a:pt x="766873" y="120932"/>
                    <a:pt x="773548" y="120216"/>
                  </a:cubicBezTo>
                  <a:cubicBezTo>
                    <a:pt x="773548" y="120216"/>
                    <a:pt x="773795" y="120192"/>
                    <a:pt x="773795" y="120192"/>
                  </a:cubicBezTo>
                  <a:close/>
                  <a:moveTo>
                    <a:pt x="707272" y="90887"/>
                  </a:moveTo>
                  <a:cubicBezTo>
                    <a:pt x="713950" y="89601"/>
                    <a:pt x="720628" y="94078"/>
                    <a:pt x="721861" y="100904"/>
                  </a:cubicBezTo>
                  <a:cubicBezTo>
                    <a:pt x="726561" y="125338"/>
                    <a:pt x="728293" y="150267"/>
                    <a:pt x="726561" y="175096"/>
                  </a:cubicBezTo>
                  <a:cubicBezTo>
                    <a:pt x="726068" y="181922"/>
                    <a:pt x="720379" y="187141"/>
                    <a:pt x="713454" y="186770"/>
                  </a:cubicBezTo>
                  <a:cubicBezTo>
                    <a:pt x="713454" y="186744"/>
                    <a:pt x="713208" y="186744"/>
                    <a:pt x="712958" y="186721"/>
                  </a:cubicBezTo>
                  <a:cubicBezTo>
                    <a:pt x="706034" y="186323"/>
                    <a:pt x="700841" y="180463"/>
                    <a:pt x="701337" y="173660"/>
                  </a:cubicBezTo>
                  <a:cubicBezTo>
                    <a:pt x="701337" y="173637"/>
                    <a:pt x="701337" y="173637"/>
                    <a:pt x="701337" y="173611"/>
                  </a:cubicBezTo>
                  <a:cubicBezTo>
                    <a:pt x="702820" y="150858"/>
                    <a:pt x="701584" y="127984"/>
                    <a:pt x="697131" y="105603"/>
                  </a:cubicBezTo>
                  <a:cubicBezTo>
                    <a:pt x="695898" y="98777"/>
                    <a:pt x="700345" y="92174"/>
                    <a:pt x="707272" y="90887"/>
                  </a:cubicBezTo>
                  <a:close/>
                  <a:moveTo>
                    <a:pt x="884588" y="63435"/>
                  </a:moveTo>
                  <a:cubicBezTo>
                    <a:pt x="891513" y="62149"/>
                    <a:pt x="898191" y="66626"/>
                    <a:pt x="899429" y="73452"/>
                  </a:cubicBezTo>
                  <a:cubicBezTo>
                    <a:pt x="904126" y="97886"/>
                    <a:pt x="905612" y="122814"/>
                    <a:pt x="904126" y="147643"/>
                  </a:cubicBezTo>
                  <a:cubicBezTo>
                    <a:pt x="903630" y="154446"/>
                    <a:pt x="897695" y="159564"/>
                    <a:pt x="890770" y="159044"/>
                  </a:cubicBezTo>
                  <a:cubicBezTo>
                    <a:pt x="890770" y="159044"/>
                    <a:pt x="890526" y="159021"/>
                    <a:pt x="890526" y="159021"/>
                  </a:cubicBezTo>
                  <a:cubicBezTo>
                    <a:pt x="883848" y="158624"/>
                    <a:pt x="878653" y="152912"/>
                    <a:pt x="879146" y="146234"/>
                  </a:cubicBezTo>
                  <a:cubicBezTo>
                    <a:pt x="879146" y="146112"/>
                    <a:pt x="879146" y="146010"/>
                    <a:pt x="879146" y="145912"/>
                  </a:cubicBezTo>
                  <a:cubicBezTo>
                    <a:pt x="880631" y="123235"/>
                    <a:pt x="879146" y="100457"/>
                    <a:pt x="874699" y="78151"/>
                  </a:cubicBezTo>
                  <a:cubicBezTo>
                    <a:pt x="873460" y="71325"/>
                    <a:pt x="877913" y="64722"/>
                    <a:pt x="884588" y="63435"/>
                  </a:cubicBezTo>
                  <a:close/>
                  <a:moveTo>
                    <a:pt x="923417" y="15951"/>
                  </a:moveTo>
                  <a:cubicBezTo>
                    <a:pt x="930095" y="13700"/>
                    <a:pt x="937513" y="17411"/>
                    <a:pt x="939741" y="24237"/>
                  </a:cubicBezTo>
                  <a:cubicBezTo>
                    <a:pt x="944934" y="39197"/>
                    <a:pt x="947901" y="54728"/>
                    <a:pt x="949137" y="70481"/>
                  </a:cubicBezTo>
                  <a:cubicBezTo>
                    <a:pt x="949630" y="77283"/>
                    <a:pt x="944684" y="83268"/>
                    <a:pt x="937760" y="83837"/>
                  </a:cubicBezTo>
                  <a:lnTo>
                    <a:pt x="935535" y="83837"/>
                  </a:lnTo>
                  <a:cubicBezTo>
                    <a:pt x="929106" y="83738"/>
                    <a:pt x="923913" y="78815"/>
                    <a:pt x="923417" y="72462"/>
                  </a:cubicBezTo>
                  <a:cubicBezTo>
                    <a:pt x="922179" y="58810"/>
                    <a:pt x="919461" y="45356"/>
                    <a:pt x="915010" y="32397"/>
                  </a:cubicBezTo>
                  <a:cubicBezTo>
                    <a:pt x="912783" y="25571"/>
                    <a:pt x="916493" y="18203"/>
                    <a:pt x="923417" y="15951"/>
                  </a:cubicBezTo>
                  <a:close/>
                  <a:moveTo>
                    <a:pt x="565565" y="14345"/>
                  </a:moveTo>
                  <a:cubicBezTo>
                    <a:pt x="574219" y="14345"/>
                    <a:pt x="580155" y="14345"/>
                    <a:pt x="584112" y="72213"/>
                  </a:cubicBezTo>
                  <a:cubicBezTo>
                    <a:pt x="584607" y="78891"/>
                    <a:pt x="579659" y="84751"/>
                    <a:pt x="572981" y="85296"/>
                  </a:cubicBezTo>
                  <a:cubicBezTo>
                    <a:pt x="572981" y="85296"/>
                    <a:pt x="572734" y="85319"/>
                    <a:pt x="572734" y="85319"/>
                  </a:cubicBezTo>
                  <a:lnTo>
                    <a:pt x="571747" y="85569"/>
                  </a:lnTo>
                  <a:cubicBezTo>
                    <a:pt x="565316" y="85569"/>
                    <a:pt x="559877" y="80449"/>
                    <a:pt x="559630" y="73945"/>
                  </a:cubicBezTo>
                  <a:cubicBezTo>
                    <a:pt x="559630" y="66524"/>
                    <a:pt x="555920" y="41794"/>
                    <a:pt x="554185" y="33386"/>
                  </a:cubicBezTo>
                  <a:cubicBezTo>
                    <a:pt x="552705" y="30987"/>
                    <a:pt x="552209" y="28194"/>
                    <a:pt x="552705" y="25473"/>
                  </a:cubicBezTo>
                  <a:cubicBezTo>
                    <a:pt x="553694" y="19041"/>
                    <a:pt x="559134" y="14293"/>
                    <a:pt x="565565" y="14345"/>
                  </a:cubicBezTo>
                  <a:close/>
                  <a:moveTo>
                    <a:pt x="665041" y="12910"/>
                  </a:moveTo>
                  <a:cubicBezTo>
                    <a:pt x="668009" y="14060"/>
                    <a:pt x="670543" y="16335"/>
                    <a:pt x="671904" y="19462"/>
                  </a:cubicBezTo>
                  <a:cubicBezTo>
                    <a:pt x="671904" y="19488"/>
                    <a:pt x="671904" y="19512"/>
                    <a:pt x="671904" y="19538"/>
                  </a:cubicBezTo>
                  <a:cubicBezTo>
                    <a:pt x="679820" y="38011"/>
                    <a:pt x="682043" y="58413"/>
                    <a:pt x="678332" y="78148"/>
                  </a:cubicBezTo>
                  <a:cubicBezTo>
                    <a:pt x="677099" y="83860"/>
                    <a:pt x="672150" y="87942"/>
                    <a:pt x="666215" y="88041"/>
                  </a:cubicBezTo>
                  <a:lnTo>
                    <a:pt x="663743" y="88041"/>
                  </a:lnTo>
                  <a:cubicBezTo>
                    <a:pt x="657065" y="86779"/>
                    <a:pt x="652615" y="80373"/>
                    <a:pt x="653851" y="73698"/>
                  </a:cubicBezTo>
                  <a:cubicBezTo>
                    <a:pt x="656819" y="58712"/>
                    <a:pt x="655089" y="43204"/>
                    <a:pt x="649153" y="29183"/>
                  </a:cubicBezTo>
                  <a:cubicBezTo>
                    <a:pt x="646432" y="23048"/>
                    <a:pt x="649153" y="15903"/>
                    <a:pt x="655336" y="13208"/>
                  </a:cubicBezTo>
                  <a:cubicBezTo>
                    <a:pt x="655336" y="13182"/>
                    <a:pt x="655583" y="13132"/>
                    <a:pt x="655583" y="13106"/>
                  </a:cubicBezTo>
                  <a:cubicBezTo>
                    <a:pt x="658674" y="11734"/>
                    <a:pt x="662074" y="11759"/>
                    <a:pt x="665041" y="12910"/>
                  </a:cubicBezTo>
                  <a:close/>
                  <a:moveTo>
                    <a:pt x="610820" y="12613"/>
                  </a:moveTo>
                  <a:cubicBezTo>
                    <a:pt x="617498" y="10907"/>
                    <a:pt x="624176" y="14864"/>
                    <a:pt x="625905" y="21467"/>
                  </a:cubicBezTo>
                  <a:cubicBezTo>
                    <a:pt x="625905" y="21493"/>
                    <a:pt x="625905" y="21493"/>
                    <a:pt x="625905" y="21516"/>
                  </a:cubicBezTo>
                  <a:cubicBezTo>
                    <a:pt x="635054" y="58390"/>
                    <a:pt x="637280" y="96599"/>
                    <a:pt x="632583" y="134289"/>
                  </a:cubicBezTo>
                  <a:cubicBezTo>
                    <a:pt x="631593" y="140375"/>
                    <a:pt x="626401" y="144874"/>
                    <a:pt x="620216" y="144924"/>
                  </a:cubicBezTo>
                  <a:lnTo>
                    <a:pt x="618731" y="144924"/>
                  </a:lnTo>
                  <a:cubicBezTo>
                    <a:pt x="612058" y="144033"/>
                    <a:pt x="607110" y="137874"/>
                    <a:pt x="607852" y="131074"/>
                  </a:cubicBezTo>
                  <a:cubicBezTo>
                    <a:pt x="612305" y="96451"/>
                    <a:pt x="610077" y="61332"/>
                    <a:pt x="601917" y="27452"/>
                  </a:cubicBezTo>
                  <a:cubicBezTo>
                    <a:pt x="600185" y="20974"/>
                    <a:pt x="604142" y="14371"/>
                    <a:pt x="610573" y="12663"/>
                  </a:cubicBezTo>
                  <a:cubicBezTo>
                    <a:pt x="610573" y="12663"/>
                    <a:pt x="610820" y="12639"/>
                    <a:pt x="610820" y="12613"/>
                  </a:cubicBezTo>
                  <a:close/>
                  <a:moveTo>
                    <a:pt x="826223" y="1238"/>
                  </a:moveTo>
                  <a:cubicBezTo>
                    <a:pt x="832901" y="371"/>
                    <a:pt x="839083" y="5119"/>
                    <a:pt x="840073" y="11870"/>
                  </a:cubicBezTo>
                  <a:cubicBezTo>
                    <a:pt x="842547" y="31483"/>
                    <a:pt x="843783" y="51218"/>
                    <a:pt x="843536" y="70977"/>
                  </a:cubicBezTo>
                  <a:cubicBezTo>
                    <a:pt x="843536" y="77803"/>
                    <a:pt x="838097" y="83344"/>
                    <a:pt x="831170" y="83344"/>
                  </a:cubicBezTo>
                  <a:cubicBezTo>
                    <a:pt x="824245" y="83219"/>
                    <a:pt x="818805" y="77606"/>
                    <a:pt x="818805" y="70730"/>
                  </a:cubicBezTo>
                  <a:cubicBezTo>
                    <a:pt x="819052" y="52132"/>
                    <a:pt x="818063" y="33534"/>
                    <a:pt x="815591" y="15087"/>
                  </a:cubicBezTo>
                  <a:cubicBezTo>
                    <a:pt x="814599" y="8334"/>
                    <a:pt x="819548" y="2126"/>
                    <a:pt x="826223" y="1238"/>
                  </a:cubicBezTo>
                  <a:close/>
                  <a:moveTo>
                    <a:pt x="746343" y="0"/>
                  </a:moveTo>
                  <a:cubicBezTo>
                    <a:pt x="746343" y="0"/>
                    <a:pt x="746592" y="0"/>
                    <a:pt x="746592" y="0"/>
                  </a:cubicBezTo>
                  <a:cubicBezTo>
                    <a:pt x="753517" y="0"/>
                    <a:pt x="758957" y="5541"/>
                    <a:pt x="758957" y="12367"/>
                  </a:cubicBezTo>
                  <a:cubicBezTo>
                    <a:pt x="758957" y="27179"/>
                    <a:pt x="760195" y="41971"/>
                    <a:pt x="762171" y="56635"/>
                  </a:cubicBezTo>
                  <a:cubicBezTo>
                    <a:pt x="762913" y="63363"/>
                    <a:pt x="758214" y="69469"/>
                    <a:pt x="751539" y="70485"/>
                  </a:cubicBezTo>
                  <a:lnTo>
                    <a:pt x="749807" y="70485"/>
                  </a:lnTo>
                  <a:cubicBezTo>
                    <a:pt x="743625" y="70534"/>
                    <a:pt x="738432" y="65959"/>
                    <a:pt x="737689" y="59850"/>
                  </a:cubicBezTo>
                  <a:cubicBezTo>
                    <a:pt x="735464" y="44196"/>
                    <a:pt x="734226" y="28418"/>
                    <a:pt x="734226" y="12613"/>
                  </a:cubicBezTo>
                  <a:cubicBezTo>
                    <a:pt x="733979" y="5787"/>
                    <a:pt x="739418" y="151"/>
                    <a:pt x="746343" y="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1762" name="Google Shape;1762;p44"/>
          <p:cNvGrpSpPr/>
          <p:nvPr/>
        </p:nvGrpSpPr>
        <p:grpSpPr>
          <a:xfrm rot="1778667">
            <a:off x="10101238" y="5763622"/>
            <a:ext cx="1146740" cy="1224323"/>
            <a:chOff x="8487272" y="-1089426"/>
            <a:chExt cx="5401867" cy="5767332"/>
          </a:xfrm>
        </p:grpSpPr>
        <p:sp>
          <p:nvSpPr>
            <p:cNvPr id="1763" name="Google Shape;1763;p44"/>
            <p:cNvSpPr/>
            <p:nvPr/>
          </p:nvSpPr>
          <p:spPr>
            <a:xfrm flipH="1" rot="-1626193">
              <a:off x="9832812" y="-613098"/>
              <a:ext cx="2889480" cy="3309040"/>
            </a:xfrm>
            <a:custGeom>
              <a:rect b="b" l="l" r="r" t="t"/>
              <a:pathLst>
                <a:path extrusionOk="0" h="1020889" w="933640">
                  <a:moveTo>
                    <a:pt x="-990" y="998237"/>
                  </a:moveTo>
                  <a:cubicBezTo>
                    <a:pt x="248" y="1000904"/>
                    <a:pt x="17489" y="937277"/>
                    <a:pt x="17489" y="937277"/>
                  </a:cubicBezTo>
                  <a:lnTo>
                    <a:pt x="79686" y="998332"/>
                  </a:lnTo>
                  <a:lnTo>
                    <a:pt x="96927" y="910798"/>
                  </a:lnTo>
                  <a:lnTo>
                    <a:pt x="173698" y="998332"/>
                  </a:lnTo>
                  <a:lnTo>
                    <a:pt x="200178" y="900225"/>
                  </a:lnTo>
                  <a:lnTo>
                    <a:pt x="294190" y="975663"/>
                  </a:lnTo>
                  <a:lnTo>
                    <a:pt x="294190" y="853933"/>
                  </a:lnTo>
                  <a:lnTo>
                    <a:pt x="408490" y="918798"/>
                  </a:lnTo>
                  <a:cubicBezTo>
                    <a:pt x="408490" y="918798"/>
                    <a:pt x="390678" y="792307"/>
                    <a:pt x="391345" y="795640"/>
                  </a:cubicBezTo>
                  <a:cubicBezTo>
                    <a:pt x="392012" y="798974"/>
                    <a:pt x="513169" y="832693"/>
                    <a:pt x="513169" y="832693"/>
                  </a:cubicBezTo>
                  <a:lnTo>
                    <a:pt x="461449" y="722870"/>
                  </a:lnTo>
                  <a:lnTo>
                    <a:pt x="564795" y="722870"/>
                  </a:lnTo>
                  <a:lnTo>
                    <a:pt x="490595" y="638097"/>
                  </a:lnTo>
                  <a:lnTo>
                    <a:pt x="605847" y="607617"/>
                  </a:lnTo>
                  <a:lnTo>
                    <a:pt x="521456" y="530178"/>
                  </a:lnTo>
                  <a:lnTo>
                    <a:pt x="632327" y="483220"/>
                  </a:lnTo>
                  <a:lnTo>
                    <a:pt x="521456" y="403782"/>
                  </a:lnTo>
                  <a:lnTo>
                    <a:pt x="648139" y="356157"/>
                  </a:lnTo>
                  <a:lnTo>
                    <a:pt x="551746" y="248143"/>
                  </a:lnTo>
                  <a:lnTo>
                    <a:pt x="647662" y="223569"/>
                  </a:lnTo>
                  <a:lnTo>
                    <a:pt x="625851" y="64787"/>
                  </a:lnTo>
                  <a:lnTo>
                    <a:pt x="754248" y="132224"/>
                  </a:lnTo>
                  <a:lnTo>
                    <a:pt x="846926" y="-174"/>
                  </a:lnTo>
                  <a:lnTo>
                    <a:pt x="932651" y="148131"/>
                  </a:lnTo>
                  <a:lnTo>
                    <a:pt x="723101" y="310056"/>
                  </a:lnTo>
                  <a:lnTo>
                    <a:pt x="675476" y="530464"/>
                  </a:lnTo>
                  <a:lnTo>
                    <a:pt x="597371" y="831645"/>
                  </a:lnTo>
                  <a:lnTo>
                    <a:pt x="405442" y="987950"/>
                  </a:lnTo>
                  <a:lnTo>
                    <a:pt x="182462" y="1020716"/>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764" name="Google Shape;1764;p44"/>
            <p:cNvSpPr/>
            <p:nvPr/>
          </p:nvSpPr>
          <p:spPr>
            <a:xfrm flipH="1" rot="-1625122">
              <a:off x="9188887" y="-55620"/>
              <a:ext cx="3998637" cy="4045011"/>
            </a:xfrm>
            <a:custGeom>
              <a:rect b="b" l="l" r="r" t="t"/>
              <a:pathLst>
                <a:path extrusionOk="0" h="1263646" w="1249159">
                  <a:moveTo>
                    <a:pt x="1482" y="883656"/>
                  </a:moveTo>
                  <a:cubicBezTo>
                    <a:pt x="-804" y="882437"/>
                    <a:pt x="-1661" y="879608"/>
                    <a:pt x="-423" y="877332"/>
                  </a:cubicBezTo>
                  <a:cubicBezTo>
                    <a:pt x="434" y="875712"/>
                    <a:pt x="2244" y="874750"/>
                    <a:pt x="4054" y="874893"/>
                  </a:cubicBezTo>
                  <a:cubicBezTo>
                    <a:pt x="80729" y="879313"/>
                    <a:pt x="157501" y="871102"/>
                    <a:pt x="231511" y="850604"/>
                  </a:cubicBezTo>
                  <a:cubicBezTo>
                    <a:pt x="291708" y="833840"/>
                    <a:pt x="372862" y="810314"/>
                    <a:pt x="453919" y="741162"/>
                  </a:cubicBezTo>
                  <a:cubicBezTo>
                    <a:pt x="519261" y="687098"/>
                    <a:pt x="568601" y="616318"/>
                    <a:pt x="596794" y="536374"/>
                  </a:cubicBezTo>
                  <a:cubicBezTo>
                    <a:pt x="628227" y="442553"/>
                    <a:pt x="624417" y="341874"/>
                    <a:pt x="623274" y="315775"/>
                  </a:cubicBezTo>
                  <a:cubicBezTo>
                    <a:pt x="621084" y="268150"/>
                    <a:pt x="613749" y="218621"/>
                    <a:pt x="630323" y="149755"/>
                  </a:cubicBezTo>
                  <a:cubicBezTo>
                    <a:pt x="641752" y="102797"/>
                    <a:pt x="656326" y="80698"/>
                    <a:pt x="665565" y="68602"/>
                  </a:cubicBezTo>
                  <a:cubicBezTo>
                    <a:pt x="691092" y="36445"/>
                    <a:pt x="726430" y="13509"/>
                    <a:pt x="766245" y="3260"/>
                  </a:cubicBezTo>
                  <a:cubicBezTo>
                    <a:pt x="781770" y="-740"/>
                    <a:pt x="810441" y="-5788"/>
                    <a:pt x="903880" y="17357"/>
                  </a:cubicBezTo>
                  <a:cubicBezTo>
                    <a:pt x="988367" y="38407"/>
                    <a:pt x="1045708" y="52600"/>
                    <a:pt x="1114002" y="95081"/>
                  </a:cubicBezTo>
                  <a:cubicBezTo>
                    <a:pt x="1165818" y="127276"/>
                    <a:pt x="1198394" y="143468"/>
                    <a:pt x="1221634" y="183378"/>
                  </a:cubicBezTo>
                  <a:cubicBezTo>
                    <a:pt x="1239827" y="216277"/>
                    <a:pt x="1248971" y="253425"/>
                    <a:pt x="1248114" y="291010"/>
                  </a:cubicBezTo>
                  <a:cubicBezTo>
                    <a:pt x="1248591" y="333721"/>
                    <a:pt x="1237637" y="375773"/>
                    <a:pt x="1216396" y="412835"/>
                  </a:cubicBezTo>
                  <a:cubicBezTo>
                    <a:pt x="1206871" y="428647"/>
                    <a:pt x="1180677" y="472748"/>
                    <a:pt x="1129813" y="495798"/>
                  </a:cubicBezTo>
                  <a:cubicBezTo>
                    <a:pt x="1044088" y="534945"/>
                    <a:pt x="949981" y="485035"/>
                    <a:pt x="903880" y="460460"/>
                  </a:cubicBezTo>
                  <a:cubicBezTo>
                    <a:pt x="864351" y="439343"/>
                    <a:pt x="828728" y="411749"/>
                    <a:pt x="798344" y="378831"/>
                  </a:cubicBezTo>
                  <a:cubicBezTo>
                    <a:pt x="796438" y="376983"/>
                    <a:pt x="793486" y="377002"/>
                    <a:pt x="791580" y="378879"/>
                  </a:cubicBezTo>
                  <a:cubicBezTo>
                    <a:pt x="790628" y="379850"/>
                    <a:pt x="790152" y="381184"/>
                    <a:pt x="790248" y="382546"/>
                  </a:cubicBezTo>
                  <a:cubicBezTo>
                    <a:pt x="792723" y="409397"/>
                    <a:pt x="797105" y="436038"/>
                    <a:pt x="803297" y="462270"/>
                  </a:cubicBezTo>
                  <a:cubicBezTo>
                    <a:pt x="812631" y="497541"/>
                    <a:pt x="823775" y="532288"/>
                    <a:pt x="836824" y="566378"/>
                  </a:cubicBezTo>
                  <a:cubicBezTo>
                    <a:pt x="846349" y="595430"/>
                    <a:pt x="859589" y="637339"/>
                    <a:pt x="871686" y="690203"/>
                  </a:cubicBezTo>
                  <a:cubicBezTo>
                    <a:pt x="871972" y="691356"/>
                    <a:pt x="872733" y="692375"/>
                    <a:pt x="873686" y="693061"/>
                  </a:cubicBezTo>
                  <a:cubicBezTo>
                    <a:pt x="904548" y="714016"/>
                    <a:pt x="935789" y="734304"/>
                    <a:pt x="966554" y="755449"/>
                  </a:cubicBezTo>
                  <a:cubicBezTo>
                    <a:pt x="980652" y="764231"/>
                    <a:pt x="992559" y="776081"/>
                    <a:pt x="1001416" y="790121"/>
                  </a:cubicBezTo>
                  <a:cubicBezTo>
                    <a:pt x="1017894" y="818696"/>
                    <a:pt x="1007512" y="854795"/>
                    <a:pt x="970365" y="852319"/>
                  </a:cubicBezTo>
                  <a:cubicBezTo>
                    <a:pt x="955030" y="851290"/>
                    <a:pt x="939885" y="848776"/>
                    <a:pt x="925026" y="844794"/>
                  </a:cubicBezTo>
                  <a:cubicBezTo>
                    <a:pt x="904166" y="839174"/>
                    <a:pt x="902547" y="835269"/>
                    <a:pt x="905214" y="856796"/>
                  </a:cubicBezTo>
                  <a:cubicBezTo>
                    <a:pt x="908261" y="880894"/>
                    <a:pt x="912453" y="902515"/>
                    <a:pt x="907405" y="926804"/>
                  </a:cubicBezTo>
                  <a:cubicBezTo>
                    <a:pt x="901594" y="955379"/>
                    <a:pt x="889498" y="970333"/>
                    <a:pt x="840730" y="1041104"/>
                  </a:cubicBezTo>
                  <a:cubicBezTo>
                    <a:pt x="797962" y="1103112"/>
                    <a:pt x="812155" y="1083871"/>
                    <a:pt x="787771" y="1118733"/>
                  </a:cubicBezTo>
                  <a:cubicBezTo>
                    <a:pt x="763387" y="1153594"/>
                    <a:pt x="729954" y="1199029"/>
                    <a:pt x="688425" y="1252559"/>
                  </a:cubicBezTo>
                  <a:cubicBezTo>
                    <a:pt x="686805" y="1254636"/>
                    <a:pt x="683853" y="1254997"/>
                    <a:pt x="681758" y="1253388"/>
                  </a:cubicBezTo>
                  <a:cubicBezTo>
                    <a:pt x="681758" y="1253359"/>
                    <a:pt x="681663" y="1253341"/>
                    <a:pt x="681663" y="1253321"/>
                  </a:cubicBezTo>
                  <a:lnTo>
                    <a:pt x="637657" y="1216841"/>
                  </a:lnTo>
                  <a:cubicBezTo>
                    <a:pt x="635847" y="1215193"/>
                    <a:pt x="632990" y="1215193"/>
                    <a:pt x="631180" y="1216841"/>
                  </a:cubicBezTo>
                  <a:lnTo>
                    <a:pt x="589174" y="1261989"/>
                  </a:lnTo>
                  <a:cubicBezTo>
                    <a:pt x="587651" y="1263627"/>
                    <a:pt x="585174" y="1263951"/>
                    <a:pt x="583269" y="1262751"/>
                  </a:cubicBezTo>
                  <a:cubicBezTo>
                    <a:pt x="559647" y="1248244"/>
                    <a:pt x="538692" y="1229823"/>
                    <a:pt x="521261" y="1208268"/>
                  </a:cubicBezTo>
                  <a:cubicBezTo>
                    <a:pt x="495448" y="1176264"/>
                    <a:pt x="492686" y="1156262"/>
                    <a:pt x="471826" y="1130639"/>
                  </a:cubicBezTo>
                  <a:cubicBezTo>
                    <a:pt x="444680" y="1097873"/>
                    <a:pt x="412105" y="1086539"/>
                    <a:pt x="376576" y="1072346"/>
                  </a:cubicBezTo>
                  <a:cubicBezTo>
                    <a:pt x="359622" y="1065679"/>
                    <a:pt x="287613" y="1030245"/>
                    <a:pt x="143595" y="959380"/>
                  </a:cubicBezTo>
                  <a:cubicBezTo>
                    <a:pt x="108161" y="942997"/>
                    <a:pt x="59204" y="917755"/>
                    <a:pt x="1482" y="88365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765" name="Google Shape;1765;p44"/>
            <p:cNvSpPr/>
            <p:nvPr/>
          </p:nvSpPr>
          <p:spPr>
            <a:xfrm flipH="1" rot="-1624665">
              <a:off x="11327128" y="2227487"/>
              <a:ext cx="548690" cy="1698077"/>
            </a:xfrm>
            <a:custGeom>
              <a:rect b="b" l="l" r="r" t="t"/>
              <a:pathLst>
                <a:path extrusionOk="0" h="1698820" w="548930">
                  <a:moveTo>
                    <a:pt x="259864" y="1416385"/>
                  </a:moveTo>
                  <a:cubicBezTo>
                    <a:pt x="161958" y="1499500"/>
                    <a:pt x="74725" y="1594357"/>
                    <a:pt x="0" y="1698820"/>
                  </a:cubicBezTo>
                  <a:cubicBezTo>
                    <a:pt x="97601" y="1615555"/>
                    <a:pt x="185135" y="1520698"/>
                    <a:pt x="259864" y="1416385"/>
                  </a:cubicBezTo>
                  <a:close/>
                  <a:moveTo>
                    <a:pt x="32227" y="73205"/>
                  </a:moveTo>
                  <a:cubicBezTo>
                    <a:pt x="68524" y="216862"/>
                    <a:pt x="120372" y="378209"/>
                    <a:pt x="255186" y="460866"/>
                  </a:cubicBezTo>
                  <a:cubicBezTo>
                    <a:pt x="371696" y="542607"/>
                    <a:pt x="551346" y="491059"/>
                    <a:pt x="548906" y="331541"/>
                  </a:cubicBezTo>
                  <a:cubicBezTo>
                    <a:pt x="549518" y="204966"/>
                    <a:pt x="494614" y="72289"/>
                    <a:pt x="388472" y="0"/>
                  </a:cubicBezTo>
                  <a:cubicBezTo>
                    <a:pt x="495529" y="89673"/>
                    <a:pt x="560802" y="267796"/>
                    <a:pt x="513218" y="400166"/>
                  </a:cubicBezTo>
                  <a:cubicBezTo>
                    <a:pt x="470213" y="491668"/>
                    <a:pt x="342723" y="495331"/>
                    <a:pt x="265862" y="443174"/>
                  </a:cubicBezTo>
                  <a:cubicBezTo>
                    <a:pt x="134709" y="363873"/>
                    <a:pt x="81637" y="212286"/>
                    <a:pt x="32227" y="73205"/>
                  </a:cubicBezTo>
                  <a:close/>
                </a:path>
              </a:pathLst>
            </a:custGeom>
            <a:solidFill>
              <a:srgbClr val="43434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766" name="Google Shape;1766;p44"/>
            <p:cNvSpPr/>
            <p:nvPr/>
          </p:nvSpPr>
          <p:spPr>
            <a:xfrm flipH="1" rot="-1625122">
              <a:off x="9674606" y="938459"/>
              <a:ext cx="79274" cy="169522"/>
            </a:xfrm>
            <a:custGeom>
              <a:rect b="b" l="l" r="r" t="t"/>
              <a:pathLst>
                <a:path extrusionOk="0" h="52958" w="24765">
                  <a:moveTo>
                    <a:pt x="24765" y="26480"/>
                  </a:moveTo>
                  <a:cubicBezTo>
                    <a:pt x="24765" y="41104"/>
                    <a:pt x="19221" y="52959"/>
                    <a:pt x="12382" y="52959"/>
                  </a:cubicBezTo>
                  <a:cubicBezTo>
                    <a:pt x="5544" y="52959"/>
                    <a:pt x="0" y="41104"/>
                    <a:pt x="0" y="26480"/>
                  </a:cubicBezTo>
                  <a:cubicBezTo>
                    <a:pt x="0" y="11855"/>
                    <a:pt x="5544" y="0"/>
                    <a:pt x="12382" y="0"/>
                  </a:cubicBezTo>
                  <a:cubicBezTo>
                    <a:pt x="19221" y="0"/>
                    <a:pt x="24765" y="11855"/>
                    <a:pt x="24765" y="26480"/>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767" name="Google Shape;1767;p44"/>
            <p:cNvSpPr/>
            <p:nvPr/>
          </p:nvSpPr>
          <p:spPr>
            <a:xfrm flipH="1" rot="-1625122">
              <a:off x="9847249" y="1470794"/>
              <a:ext cx="96839" cy="73372"/>
            </a:xfrm>
            <a:custGeom>
              <a:rect b="b" l="l" r="r" t="t"/>
              <a:pathLst>
                <a:path extrusionOk="0" h="22921" w="30252">
                  <a:moveTo>
                    <a:pt x="27966" y="-174"/>
                  </a:moveTo>
                  <a:cubicBezTo>
                    <a:pt x="31491" y="8199"/>
                    <a:pt x="27585" y="17876"/>
                    <a:pt x="19203" y="21439"/>
                  </a:cubicBezTo>
                  <a:cubicBezTo>
                    <a:pt x="15679" y="22953"/>
                    <a:pt x="11679" y="23163"/>
                    <a:pt x="7964" y="22020"/>
                  </a:cubicBezTo>
                  <a:cubicBezTo>
                    <a:pt x="4059" y="20848"/>
                    <a:pt x="820" y="18133"/>
                    <a:pt x="-990" y="14495"/>
                  </a:cubicBezTo>
                  <a:cubicBezTo>
                    <a:pt x="6630" y="20553"/>
                    <a:pt x="17680" y="19296"/>
                    <a:pt x="23776" y="11685"/>
                  </a:cubicBezTo>
                  <a:cubicBezTo>
                    <a:pt x="26442" y="8332"/>
                    <a:pt x="27776" y="4113"/>
                    <a:pt x="27585" y="-174"/>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768" name="Google Shape;1768;p44"/>
            <p:cNvSpPr/>
            <p:nvPr/>
          </p:nvSpPr>
          <p:spPr>
            <a:xfrm flipH="1" rot="-1625122">
              <a:off x="9931721" y="1084819"/>
              <a:ext cx="345110" cy="386051"/>
            </a:xfrm>
            <a:custGeom>
              <a:rect b="b" l="l" r="r" t="t"/>
              <a:pathLst>
                <a:path extrusionOk="0" h="120601" w="107811">
                  <a:moveTo>
                    <a:pt x="14246" y="2697"/>
                  </a:moveTo>
                  <a:cubicBezTo>
                    <a:pt x="27963" y="-5208"/>
                    <a:pt x="46441" y="4888"/>
                    <a:pt x="60919" y="12794"/>
                  </a:cubicBezTo>
                  <a:cubicBezTo>
                    <a:pt x="79017" y="22319"/>
                    <a:pt x="100352" y="34416"/>
                    <a:pt x="105592" y="58895"/>
                  </a:cubicBezTo>
                  <a:cubicBezTo>
                    <a:pt x="109307" y="76326"/>
                    <a:pt x="105115" y="101662"/>
                    <a:pt x="85970" y="114045"/>
                  </a:cubicBezTo>
                  <a:cubicBezTo>
                    <a:pt x="63967" y="128142"/>
                    <a:pt x="36440" y="116045"/>
                    <a:pt x="22628" y="105091"/>
                  </a:cubicBezTo>
                  <a:cubicBezTo>
                    <a:pt x="-4136" y="83660"/>
                    <a:pt x="-1280" y="47941"/>
                    <a:pt x="-517" y="38988"/>
                  </a:cubicBezTo>
                  <a:cubicBezTo>
                    <a:pt x="435" y="27844"/>
                    <a:pt x="1864" y="9841"/>
                    <a:pt x="14246" y="2697"/>
                  </a:cubicBezTo>
                  <a:close/>
                </a:path>
              </a:pathLst>
            </a:custGeom>
            <a:solidFill>
              <a:srgbClr val="CFB6A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769" name="Google Shape;1769;p44"/>
            <p:cNvSpPr/>
            <p:nvPr/>
          </p:nvSpPr>
          <p:spPr>
            <a:xfrm flipH="1" rot="-1625122">
              <a:off x="9799002" y="1794444"/>
              <a:ext cx="127149" cy="102447"/>
            </a:xfrm>
            <a:custGeom>
              <a:rect b="b" l="l" r="r" t="t"/>
              <a:pathLst>
                <a:path extrusionOk="0" h="32004" w="39721">
                  <a:moveTo>
                    <a:pt x="38732" y="31831"/>
                  </a:moveTo>
                  <a:lnTo>
                    <a:pt x="5965" y="31831"/>
                  </a:lnTo>
                  <a:cubicBezTo>
                    <a:pt x="2061" y="31793"/>
                    <a:pt x="-1083" y="28601"/>
                    <a:pt x="-988" y="24706"/>
                  </a:cubicBezTo>
                  <a:cubicBezTo>
                    <a:pt x="-988" y="24153"/>
                    <a:pt x="-893" y="23601"/>
                    <a:pt x="-797" y="23067"/>
                  </a:cubicBezTo>
                  <a:lnTo>
                    <a:pt x="4918" y="-174"/>
                  </a:ln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770" name="Google Shape;1770;p44"/>
            <p:cNvSpPr/>
            <p:nvPr/>
          </p:nvSpPr>
          <p:spPr>
            <a:xfrm flipH="1" rot="-1625122">
              <a:off x="9799002" y="1794444"/>
              <a:ext cx="127149" cy="102447"/>
            </a:xfrm>
            <a:custGeom>
              <a:rect b="b" l="l" r="r" t="t"/>
              <a:pathLst>
                <a:path extrusionOk="0" h="32004" w="39721">
                  <a:moveTo>
                    <a:pt x="38732" y="31831"/>
                  </a:moveTo>
                  <a:lnTo>
                    <a:pt x="5965" y="31831"/>
                  </a:lnTo>
                  <a:cubicBezTo>
                    <a:pt x="2061" y="31793"/>
                    <a:pt x="-1083" y="28601"/>
                    <a:pt x="-988" y="24706"/>
                  </a:cubicBezTo>
                  <a:cubicBezTo>
                    <a:pt x="-988" y="24153"/>
                    <a:pt x="-893" y="23601"/>
                    <a:pt x="-797" y="23067"/>
                  </a:cubicBezTo>
                  <a:lnTo>
                    <a:pt x="4918" y="-174"/>
                  </a:ln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771" name="Google Shape;1771;p44"/>
            <p:cNvSpPr/>
            <p:nvPr/>
          </p:nvSpPr>
          <p:spPr>
            <a:xfrm flipH="1" rot="-1625122">
              <a:off x="9830113" y="1607707"/>
              <a:ext cx="121964" cy="155568"/>
            </a:xfrm>
            <a:custGeom>
              <a:rect b="b" l="l" r="r" t="t"/>
              <a:pathLst>
                <a:path extrusionOk="0" h="48599" w="38101">
                  <a:moveTo>
                    <a:pt x="5679" y="-174"/>
                  </a:moveTo>
                  <a:lnTo>
                    <a:pt x="-894" y="39450"/>
                  </a:lnTo>
                  <a:cubicBezTo>
                    <a:pt x="-1560" y="43651"/>
                    <a:pt x="1297" y="47623"/>
                    <a:pt x="5489" y="48318"/>
                  </a:cubicBezTo>
                  <a:cubicBezTo>
                    <a:pt x="6059" y="48423"/>
                    <a:pt x="6727" y="48452"/>
                    <a:pt x="7298" y="48404"/>
                  </a:cubicBezTo>
                  <a:lnTo>
                    <a:pt x="37111" y="46118"/>
                  </a:ln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772" name="Google Shape;1772;p44"/>
            <p:cNvSpPr/>
            <p:nvPr/>
          </p:nvSpPr>
          <p:spPr>
            <a:xfrm flipH="1" rot="-1625122">
              <a:off x="9830113" y="1607707"/>
              <a:ext cx="121964" cy="155568"/>
            </a:xfrm>
            <a:custGeom>
              <a:rect b="b" l="l" r="r" t="t"/>
              <a:pathLst>
                <a:path extrusionOk="0" h="48599" w="38101">
                  <a:moveTo>
                    <a:pt x="5679" y="-174"/>
                  </a:moveTo>
                  <a:lnTo>
                    <a:pt x="-894" y="39450"/>
                  </a:lnTo>
                  <a:cubicBezTo>
                    <a:pt x="-1560" y="43651"/>
                    <a:pt x="1297" y="47623"/>
                    <a:pt x="5489" y="48318"/>
                  </a:cubicBezTo>
                  <a:cubicBezTo>
                    <a:pt x="6059" y="48423"/>
                    <a:pt x="6727" y="48452"/>
                    <a:pt x="7298" y="48404"/>
                  </a:cubicBezTo>
                  <a:lnTo>
                    <a:pt x="37111" y="46118"/>
                  </a:lnTo>
                  <a:close/>
                </a:path>
              </a:pathLst>
            </a:custGeom>
            <a:solidFill>
              <a:srgbClr val="EDEAE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773" name="Google Shape;1773;p44"/>
            <p:cNvSpPr/>
            <p:nvPr/>
          </p:nvSpPr>
          <p:spPr>
            <a:xfrm flipH="1" rot="-1625122">
              <a:off x="9352821" y="1664966"/>
              <a:ext cx="683891" cy="500771"/>
            </a:xfrm>
            <a:custGeom>
              <a:rect b="b" l="l" r="r" t="t"/>
              <a:pathLst>
                <a:path extrusionOk="0" h="156439" w="213645">
                  <a:moveTo>
                    <a:pt x="212655" y="156227"/>
                  </a:moveTo>
                  <a:cubicBezTo>
                    <a:pt x="117405" y="158132"/>
                    <a:pt x="28156" y="89552"/>
                    <a:pt x="-990" y="-174"/>
                  </a:cubicBezTo>
                  <a:cubicBezTo>
                    <a:pt x="37110" y="84694"/>
                    <a:pt x="118929" y="147845"/>
                    <a:pt x="212655" y="156227"/>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774" name="Google Shape;1774;p44"/>
            <p:cNvSpPr/>
            <p:nvPr/>
          </p:nvSpPr>
          <p:spPr>
            <a:xfrm flipH="1" rot="-1625122">
              <a:off x="9056704" y="1755336"/>
              <a:ext cx="43294" cy="60980"/>
            </a:xfrm>
            <a:custGeom>
              <a:rect b="b" l="l" r="r" t="t"/>
              <a:pathLst>
                <a:path extrusionOk="0" h="19050" w="13525">
                  <a:moveTo>
                    <a:pt x="13525" y="9525"/>
                  </a:moveTo>
                  <a:cubicBezTo>
                    <a:pt x="13525" y="14785"/>
                    <a:pt x="10498" y="19050"/>
                    <a:pt x="6763" y="19050"/>
                  </a:cubicBezTo>
                  <a:cubicBezTo>
                    <a:pt x="3028" y="19050"/>
                    <a:pt x="0" y="14785"/>
                    <a:pt x="0" y="9525"/>
                  </a:cubicBezTo>
                  <a:cubicBezTo>
                    <a:pt x="0" y="4264"/>
                    <a:pt x="3028" y="0"/>
                    <a:pt x="6763" y="0"/>
                  </a:cubicBezTo>
                  <a:cubicBezTo>
                    <a:pt x="10498" y="0"/>
                    <a:pt x="13525" y="4264"/>
                    <a:pt x="13525" y="9525"/>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775" name="Google Shape;1775;p44"/>
            <p:cNvSpPr/>
            <p:nvPr/>
          </p:nvSpPr>
          <p:spPr>
            <a:xfrm flipH="1" rot="2943404">
              <a:off x="9288755" y="1002040"/>
              <a:ext cx="2466559" cy="902673"/>
            </a:xfrm>
            <a:custGeom>
              <a:rect b="b" l="l" r="r" t="t"/>
              <a:pathLst>
                <a:path extrusionOk="0" h="903102" w="2467731">
                  <a:moveTo>
                    <a:pt x="113021" y="22893"/>
                  </a:moveTo>
                  <a:cubicBezTo>
                    <a:pt x="104092" y="9439"/>
                    <a:pt x="83188" y="-1"/>
                    <a:pt x="58823" y="0"/>
                  </a:cubicBezTo>
                  <a:cubicBezTo>
                    <a:pt x="26337" y="-1"/>
                    <a:pt x="0" y="16782"/>
                    <a:pt x="0" y="37484"/>
                  </a:cubicBezTo>
                  <a:cubicBezTo>
                    <a:pt x="0" y="58186"/>
                    <a:pt x="26337" y="74972"/>
                    <a:pt x="58824" y="74972"/>
                  </a:cubicBezTo>
                  <a:cubicBezTo>
                    <a:pt x="91310" y="74971"/>
                    <a:pt x="117643" y="58189"/>
                    <a:pt x="117643" y="37484"/>
                  </a:cubicBezTo>
                  <a:cubicBezTo>
                    <a:pt x="117644" y="32309"/>
                    <a:pt x="115998" y="27378"/>
                    <a:pt x="113021" y="22893"/>
                  </a:cubicBezTo>
                  <a:close/>
                  <a:moveTo>
                    <a:pt x="385196" y="177119"/>
                  </a:moveTo>
                  <a:cubicBezTo>
                    <a:pt x="367672" y="161043"/>
                    <a:pt x="334450" y="154941"/>
                    <a:pt x="299620" y="163558"/>
                  </a:cubicBezTo>
                  <a:cubicBezTo>
                    <a:pt x="253181" y="175048"/>
                    <a:pt x="221471" y="208357"/>
                    <a:pt x="228794" y="237952"/>
                  </a:cubicBezTo>
                  <a:cubicBezTo>
                    <a:pt x="236117" y="267550"/>
                    <a:pt x="279700" y="282230"/>
                    <a:pt x="326139" y="270740"/>
                  </a:cubicBezTo>
                  <a:cubicBezTo>
                    <a:pt x="372579" y="259249"/>
                    <a:pt x="404288" y="225941"/>
                    <a:pt x="396965" y="196343"/>
                  </a:cubicBezTo>
                  <a:cubicBezTo>
                    <a:pt x="395135" y="188944"/>
                    <a:pt x="391037" y="182477"/>
                    <a:pt x="385196" y="177119"/>
                  </a:cubicBezTo>
                  <a:close/>
                  <a:moveTo>
                    <a:pt x="670816" y="441391"/>
                  </a:moveTo>
                  <a:cubicBezTo>
                    <a:pt x="655540" y="424760"/>
                    <a:pt x="627578" y="417355"/>
                    <a:pt x="598879" y="424456"/>
                  </a:cubicBezTo>
                  <a:cubicBezTo>
                    <a:pt x="560618" y="433923"/>
                    <a:pt x="535535" y="465591"/>
                    <a:pt x="542858" y="495187"/>
                  </a:cubicBezTo>
                  <a:cubicBezTo>
                    <a:pt x="550181" y="524784"/>
                    <a:pt x="587137" y="541104"/>
                    <a:pt x="625398" y="531637"/>
                  </a:cubicBezTo>
                  <a:cubicBezTo>
                    <a:pt x="663662" y="522169"/>
                    <a:pt x="688745" y="490501"/>
                    <a:pt x="681422" y="460903"/>
                  </a:cubicBezTo>
                  <a:cubicBezTo>
                    <a:pt x="679591" y="453504"/>
                    <a:pt x="675909" y="446935"/>
                    <a:pt x="670816" y="441391"/>
                  </a:cubicBezTo>
                  <a:close/>
                  <a:moveTo>
                    <a:pt x="756420" y="191785"/>
                  </a:moveTo>
                  <a:cubicBezTo>
                    <a:pt x="741144" y="175153"/>
                    <a:pt x="713182" y="167749"/>
                    <a:pt x="684483" y="174849"/>
                  </a:cubicBezTo>
                  <a:cubicBezTo>
                    <a:pt x="646221" y="184316"/>
                    <a:pt x="621139" y="215985"/>
                    <a:pt x="628462" y="245580"/>
                  </a:cubicBezTo>
                  <a:cubicBezTo>
                    <a:pt x="635785" y="275178"/>
                    <a:pt x="672741" y="291498"/>
                    <a:pt x="711002" y="282031"/>
                  </a:cubicBezTo>
                  <a:cubicBezTo>
                    <a:pt x="749266" y="272563"/>
                    <a:pt x="774349" y="240895"/>
                    <a:pt x="767026" y="211297"/>
                  </a:cubicBezTo>
                  <a:cubicBezTo>
                    <a:pt x="765195" y="203898"/>
                    <a:pt x="761512" y="197329"/>
                    <a:pt x="756420" y="191785"/>
                  </a:cubicBezTo>
                  <a:close/>
                  <a:moveTo>
                    <a:pt x="1111216" y="225410"/>
                  </a:moveTo>
                  <a:cubicBezTo>
                    <a:pt x="1084925" y="196843"/>
                    <a:pt x="1036781" y="184144"/>
                    <a:pt x="987358" y="196373"/>
                  </a:cubicBezTo>
                  <a:cubicBezTo>
                    <a:pt x="921459" y="212677"/>
                    <a:pt x="878239" y="267122"/>
                    <a:pt x="890821" y="317976"/>
                  </a:cubicBezTo>
                  <a:cubicBezTo>
                    <a:pt x="903403" y="368829"/>
                    <a:pt x="967025" y="396839"/>
                    <a:pt x="1032924" y="380534"/>
                  </a:cubicBezTo>
                  <a:cubicBezTo>
                    <a:pt x="1098822" y="364229"/>
                    <a:pt x="1142043" y="309785"/>
                    <a:pt x="1129460" y="258931"/>
                  </a:cubicBezTo>
                  <a:cubicBezTo>
                    <a:pt x="1126315" y="246218"/>
                    <a:pt x="1119979" y="234932"/>
                    <a:pt x="1111216" y="225410"/>
                  </a:cubicBezTo>
                  <a:close/>
                  <a:moveTo>
                    <a:pt x="1334731" y="95972"/>
                  </a:moveTo>
                  <a:cubicBezTo>
                    <a:pt x="1323645" y="83941"/>
                    <a:pt x="1303340" y="78601"/>
                    <a:pt x="1282491" y="83759"/>
                  </a:cubicBezTo>
                  <a:cubicBezTo>
                    <a:pt x="1254692" y="90637"/>
                    <a:pt x="1236456" y="113576"/>
                    <a:pt x="1241756" y="134998"/>
                  </a:cubicBezTo>
                  <a:cubicBezTo>
                    <a:pt x="1247056" y="156419"/>
                    <a:pt x="1273888" y="168206"/>
                    <a:pt x="1301683" y="161329"/>
                  </a:cubicBezTo>
                  <a:cubicBezTo>
                    <a:pt x="1329485" y="154450"/>
                    <a:pt x="1347722" y="131512"/>
                    <a:pt x="1342422" y="110092"/>
                  </a:cubicBezTo>
                  <a:cubicBezTo>
                    <a:pt x="1341096" y="104735"/>
                    <a:pt x="1338426" y="99983"/>
                    <a:pt x="1334731" y="95972"/>
                  </a:cubicBezTo>
                  <a:close/>
                  <a:moveTo>
                    <a:pt x="1958187" y="371859"/>
                  </a:moveTo>
                  <a:cubicBezTo>
                    <a:pt x="1947101" y="359828"/>
                    <a:pt x="1926796" y="354487"/>
                    <a:pt x="1905949" y="359645"/>
                  </a:cubicBezTo>
                  <a:cubicBezTo>
                    <a:pt x="1878151" y="366523"/>
                    <a:pt x="1859911" y="389462"/>
                    <a:pt x="1865212" y="410885"/>
                  </a:cubicBezTo>
                  <a:cubicBezTo>
                    <a:pt x="1870512" y="432306"/>
                    <a:pt x="1897344" y="444096"/>
                    <a:pt x="1925143" y="437218"/>
                  </a:cubicBezTo>
                  <a:cubicBezTo>
                    <a:pt x="1952942" y="430341"/>
                    <a:pt x="1971178" y="407399"/>
                    <a:pt x="1965878" y="385978"/>
                  </a:cubicBezTo>
                  <a:cubicBezTo>
                    <a:pt x="1964552" y="380622"/>
                    <a:pt x="1961882" y="375870"/>
                    <a:pt x="1958187" y="371859"/>
                  </a:cubicBezTo>
                  <a:close/>
                  <a:moveTo>
                    <a:pt x="2459125" y="835784"/>
                  </a:moveTo>
                  <a:cubicBezTo>
                    <a:pt x="2448039" y="823753"/>
                    <a:pt x="2427734" y="818413"/>
                    <a:pt x="2406885" y="823571"/>
                  </a:cubicBezTo>
                  <a:cubicBezTo>
                    <a:pt x="2379087" y="830449"/>
                    <a:pt x="2360850" y="853388"/>
                    <a:pt x="2366150" y="874811"/>
                  </a:cubicBezTo>
                  <a:cubicBezTo>
                    <a:pt x="2371451" y="896231"/>
                    <a:pt x="2398283" y="908019"/>
                    <a:pt x="2426078" y="901141"/>
                  </a:cubicBezTo>
                  <a:cubicBezTo>
                    <a:pt x="2453876" y="894263"/>
                    <a:pt x="2472116" y="871324"/>
                    <a:pt x="2466816" y="849904"/>
                  </a:cubicBezTo>
                  <a:cubicBezTo>
                    <a:pt x="2465491" y="844548"/>
                    <a:pt x="2462820" y="839795"/>
                    <a:pt x="2459125" y="835784"/>
                  </a:cubicBezTo>
                  <a:close/>
                  <a:moveTo>
                    <a:pt x="1854939" y="119652"/>
                  </a:moveTo>
                  <a:cubicBezTo>
                    <a:pt x="1843854" y="107622"/>
                    <a:pt x="1823548" y="102280"/>
                    <a:pt x="1802699" y="107438"/>
                  </a:cubicBezTo>
                  <a:cubicBezTo>
                    <a:pt x="1774901" y="114316"/>
                    <a:pt x="1756665" y="137258"/>
                    <a:pt x="1761965" y="158677"/>
                  </a:cubicBezTo>
                  <a:cubicBezTo>
                    <a:pt x="1767265" y="180098"/>
                    <a:pt x="1794097" y="191888"/>
                    <a:pt x="1821893" y="185011"/>
                  </a:cubicBezTo>
                  <a:cubicBezTo>
                    <a:pt x="1849691" y="178133"/>
                    <a:pt x="1867930" y="155191"/>
                    <a:pt x="1862630" y="133771"/>
                  </a:cubicBezTo>
                  <a:cubicBezTo>
                    <a:pt x="1861305" y="128415"/>
                    <a:pt x="1858635" y="123663"/>
                    <a:pt x="1854939" y="119652"/>
                  </a:cubicBezTo>
                  <a:close/>
                  <a:moveTo>
                    <a:pt x="2348282" y="604938"/>
                  </a:moveTo>
                  <a:cubicBezTo>
                    <a:pt x="2337197" y="592908"/>
                    <a:pt x="2316891" y="587566"/>
                    <a:pt x="2296042" y="592724"/>
                  </a:cubicBezTo>
                  <a:cubicBezTo>
                    <a:pt x="2268244" y="599602"/>
                    <a:pt x="2250008" y="622544"/>
                    <a:pt x="2255307" y="643964"/>
                  </a:cubicBezTo>
                  <a:cubicBezTo>
                    <a:pt x="2260607" y="665384"/>
                    <a:pt x="2287440" y="677174"/>
                    <a:pt x="2315235" y="670297"/>
                  </a:cubicBezTo>
                  <a:cubicBezTo>
                    <a:pt x="2343037" y="663419"/>
                    <a:pt x="2361273" y="640477"/>
                    <a:pt x="2355973" y="619057"/>
                  </a:cubicBezTo>
                  <a:cubicBezTo>
                    <a:pt x="2354648" y="613702"/>
                    <a:pt x="2351978" y="608949"/>
                    <a:pt x="2348282" y="604938"/>
                  </a:cubicBezTo>
                  <a:close/>
                  <a:moveTo>
                    <a:pt x="2285659" y="283439"/>
                  </a:moveTo>
                  <a:cubicBezTo>
                    <a:pt x="2266173" y="262324"/>
                    <a:pt x="2230468" y="252959"/>
                    <a:pt x="2193799" y="262032"/>
                  </a:cubicBezTo>
                  <a:cubicBezTo>
                    <a:pt x="2144907" y="274129"/>
                    <a:pt x="2112817" y="314422"/>
                    <a:pt x="2122123" y="352031"/>
                  </a:cubicBezTo>
                  <a:cubicBezTo>
                    <a:pt x="2131429" y="389643"/>
                    <a:pt x="2178604" y="410324"/>
                    <a:pt x="2227497" y="398227"/>
                  </a:cubicBezTo>
                  <a:cubicBezTo>
                    <a:pt x="2276389" y="386130"/>
                    <a:pt x="2308481" y="345836"/>
                    <a:pt x="2299175" y="308225"/>
                  </a:cubicBezTo>
                  <a:cubicBezTo>
                    <a:pt x="2296848" y="298822"/>
                    <a:pt x="2292155" y="290478"/>
                    <a:pt x="2285659" y="283439"/>
                  </a:cubicBezTo>
                  <a:close/>
                  <a:moveTo>
                    <a:pt x="2124663" y="52916"/>
                  </a:moveTo>
                  <a:cubicBezTo>
                    <a:pt x="2113578" y="40886"/>
                    <a:pt x="2093272" y="35543"/>
                    <a:pt x="2072426" y="40701"/>
                  </a:cubicBezTo>
                  <a:cubicBezTo>
                    <a:pt x="2044627" y="47579"/>
                    <a:pt x="2026388" y="70521"/>
                    <a:pt x="2031688" y="91941"/>
                  </a:cubicBezTo>
                  <a:cubicBezTo>
                    <a:pt x="2036988" y="113362"/>
                    <a:pt x="2063820" y="125152"/>
                    <a:pt x="2091619" y="118273"/>
                  </a:cubicBezTo>
                  <a:cubicBezTo>
                    <a:pt x="2119418" y="111396"/>
                    <a:pt x="2137654" y="88455"/>
                    <a:pt x="2132354" y="67034"/>
                  </a:cubicBezTo>
                  <a:cubicBezTo>
                    <a:pt x="2131029" y="61679"/>
                    <a:pt x="2128358" y="56926"/>
                    <a:pt x="2124663" y="52916"/>
                  </a:cubicBezTo>
                  <a:close/>
                  <a:moveTo>
                    <a:pt x="2448959" y="361657"/>
                  </a:moveTo>
                  <a:cubicBezTo>
                    <a:pt x="2437873" y="349626"/>
                    <a:pt x="2417569" y="344285"/>
                    <a:pt x="2396720" y="349444"/>
                  </a:cubicBezTo>
                  <a:cubicBezTo>
                    <a:pt x="2368921" y="356322"/>
                    <a:pt x="2350684" y="379260"/>
                    <a:pt x="2355985" y="400683"/>
                  </a:cubicBezTo>
                  <a:cubicBezTo>
                    <a:pt x="2361285" y="422103"/>
                    <a:pt x="2388117" y="433891"/>
                    <a:pt x="2415912" y="427014"/>
                  </a:cubicBezTo>
                  <a:cubicBezTo>
                    <a:pt x="2443710" y="420135"/>
                    <a:pt x="2461951" y="397197"/>
                    <a:pt x="2456651" y="375776"/>
                  </a:cubicBezTo>
                  <a:cubicBezTo>
                    <a:pt x="2455325" y="370420"/>
                    <a:pt x="2452655" y="365667"/>
                    <a:pt x="2448959" y="361657"/>
                  </a:cubicBezTo>
                  <a:close/>
                  <a:moveTo>
                    <a:pt x="2335696" y="121039"/>
                  </a:moveTo>
                  <a:cubicBezTo>
                    <a:pt x="2324611" y="109009"/>
                    <a:pt x="2304306" y="103666"/>
                    <a:pt x="2283459" y="108824"/>
                  </a:cubicBezTo>
                  <a:cubicBezTo>
                    <a:pt x="2255658" y="115703"/>
                    <a:pt x="2237422" y="138644"/>
                    <a:pt x="2242721" y="160064"/>
                  </a:cubicBezTo>
                  <a:cubicBezTo>
                    <a:pt x="2248022" y="181484"/>
                    <a:pt x="2274854" y="193275"/>
                    <a:pt x="2302652" y="186397"/>
                  </a:cubicBezTo>
                  <a:cubicBezTo>
                    <a:pt x="2330451" y="179519"/>
                    <a:pt x="2348687" y="156578"/>
                    <a:pt x="2343387" y="135157"/>
                  </a:cubicBezTo>
                  <a:cubicBezTo>
                    <a:pt x="2342062" y="129802"/>
                    <a:pt x="2339392" y="125049"/>
                    <a:pt x="2335696" y="12103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1776" name="Google Shape;1776;p44"/>
          <p:cNvGrpSpPr/>
          <p:nvPr/>
        </p:nvGrpSpPr>
        <p:grpSpPr>
          <a:xfrm flipH="1">
            <a:off x="8454538" y="6044774"/>
            <a:ext cx="1035583" cy="833817"/>
            <a:chOff x="8015873" y="3767706"/>
            <a:chExt cx="3906388" cy="3145291"/>
          </a:xfrm>
        </p:grpSpPr>
        <p:sp>
          <p:nvSpPr>
            <p:cNvPr id="1777" name="Google Shape;1777;p44"/>
            <p:cNvSpPr/>
            <p:nvPr/>
          </p:nvSpPr>
          <p:spPr>
            <a:xfrm flipH="1">
              <a:off x="9908122" y="4371995"/>
              <a:ext cx="1664668" cy="1302553"/>
            </a:xfrm>
            <a:custGeom>
              <a:rect b="b" l="l" r="r" t="t"/>
              <a:pathLst>
                <a:path extrusionOk="0" h="1302553" w="1664668">
                  <a:moveTo>
                    <a:pt x="29723" y="841545"/>
                  </a:moveTo>
                  <a:cubicBezTo>
                    <a:pt x="25092" y="841081"/>
                    <a:pt x="20201" y="841854"/>
                    <a:pt x="15829" y="843834"/>
                  </a:cubicBezTo>
                  <a:cubicBezTo>
                    <a:pt x="2186" y="850038"/>
                    <a:pt x="-3732" y="866048"/>
                    <a:pt x="2443" y="879637"/>
                  </a:cubicBezTo>
                  <a:lnTo>
                    <a:pt x="171281" y="1267499"/>
                  </a:lnTo>
                  <a:cubicBezTo>
                    <a:pt x="175142" y="1277308"/>
                    <a:pt x="184664" y="1283715"/>
                    <a:pt x="195219" y="1283715"/>
                  </a:cubicBezTo>
                  <a:lnTo>
                    <a:pt x="652830" y="1302502"/>
                  </a:lnTo>
                  <a:cubicBezTo>
                    <a:pt x="657977" y="1302813"/>
                    <a:pt x="662866" y="1301705"/>
                    <a:pt x="667500" y="1299311"/>
                  </a:cubicBezTo>
                  <a:cubicBezTo>
                    <a:pt x="680626" y="1292156"/>
                    <a:pt x="685774" y="1275633"/>
                    <a:pt x="678567" y="1262352"/>
                  </a:cubicBezTo>
                  <a:lnTo>
                    <a:pt x="472667" y="874746"/>
                  </a:lnTo>
                  <a:cubicBezTo>
                    <a:pt x="468033" y="866226"/>
                    <a:pt x="459284" y="860744"/>
                    <a:pt x="449762" y="860333"/>
                  </a:cubicBezTo>
                  <a:close/>
                  <a:moveTo>
                    <a:pt x="585402" y="88595"/>
                  </a:moveTo>
                  <a:cubicBezTo>
                    <a:pt x="570213" y="87309"/>
                    <a:pt x="557086" y="98428"/>
                    <a:pt x="555803" y="113432"/>
                  </a:cubicBezTo>
                  <a:lnTo>
                    <a:pt x="499178" y="660867"/>
                  </a:lnTo>
                  <a:cubicBezTo>
                    <a:pt x="497894" y="671214"/>
                    <a:pt x="502782" y="681382"/>
                    <a:pt x="511788" y="686605"/>
                  </a:cubicBezTo>
                  <a:lnTo>
                    <a:pt x="1018045" y="1000602"/>
                  </a:lnTo>
                  <a:cubicBezTo>
                    <a:pt x="1022166" y="1003202"/>
                    <a:pt x="1027054" y="1004618"/>
                    <a:pt x="1031945" y="1004720"/>
                  </a:cubicBezTo>
                  <a:cubicBezTo>
                    <a:pt x="1047131" y="1005004"/>
                    <a:pt x="1059485" y="993009"/>
                    <a:pt x="1059742" y="977953"/>
                  </a:cubicBezTo>
                  <a:lnTo>
                    <a:pt x="1073898" y="406581"/>
                  </a:lnTo>
                  <a:cubicBezTo>
                    <a:pt x="1074154" y="396877"/>
                    <a:pt x="1069264" y="387769"/>
                    <a:pt x="1061030" y="382645"/>
                  </a:cubicBezTo>
                  <a:lnTo>
                    <a:pt x="597756" y="92842"/>
                  </a:lnTo>
                  <a:cubicBezTo>
                    <a:pt x="593894" y="90448"/>
                    <a:pt x="589774" y="88981"/>
                    <a:pt x="585402" y="88595"/>
                  </a:cubicBezTo>
                  <a:close/>
                  <a:moveTo>
                    <a:pt x="1451273" y="73"/>
                  </a:moveTo>
                  <a:cubicBezTo>
                    <a:pt x="1444323" y="585"/>
                    <a:pt x="1437566" y="3751"/>
                    <a:pt x="1432677" y="9453"/>
                  </a:cubicBezTo>
                  <a:lnTo>
                    <a:pt x="1156771" y="350474"/>
                  </a:lnTo>
                  <a:cubicBezTo>
                    <a:pt x="1150337" y="358683"/>
                    <a:pt x="1149049" y="369829"/>
                    <a:pt x="1153426" y="379300"/>
                  </a:cubicBezTo>
                  <a:lnTo>
                    <a:pt x="1355465" y="809115"/>
                  </a:lnTo>
                  <a:cubicBezTo>
                    <a:pt x="1357526" y="813438"/>
                    <a:pt x="1360615" y="817172"/>
                    <a:pt x="1364730" y="819899"/>
                  </a:cubicBezTo>
                  <a:cubicBezTo>
                    <a:pt x="1377084" y="828470"/>
                    <a:pt x="1394070" y="825354"/>
                    <a:pt x="1402565" y="812976"/>
                  </a:cubicBezTo>
                  <a:lnTo>
                    <a:pt x="1659940" y="437208"/>
                  </a:lnTo>
                  <a:cubicBezTo>
                    <a:pt x="1665344" y="429667"/>
                    <a:pt x="1666117" y="419837"/>
                    <a:pt x="1662256" y="411471"/>
                  </a:cubicBezTo>
                  <a:lnTo>
                    <a:pt x="1478232" y="16143"/>
                  </a:lnTo>
                  <a:cubicBezTo>
                    <a:pt x="1476686" y="12487"/>
                    <a:pt x="1474114" y="9245"/>
                    <a:pt x="1471026" y="6621"/>
                  </a:cubicBezTo>
                  <a:cubicBezTo>
                    <a:pt x="1465365" y="1704"/>
                    <a:pt x="1458222" y="-439"/>
                    <a:pt x="1451273" y="7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778" name="Google Shape;1778;p44"/>
            <p:cNvSpPr/>
            <p:nvPr/>
          </p:nvSpPr>
          <p:spPr>
            <a:xfrm flipH="1">
              <a:off x="8015873" y="3767706"/>
              <a:ext cx="3906388" cy="3145291"/>
            </a:xfrm>
            <a:custGeom>
              <a:rect b="b" l="l" r="r" t="t"/>
              <a:pathLst>
                <a:path extrusionOk="0" h="1163845" w="1445472">
                  <a:moveTo>
                    <a:pt x="-826" y="662999"/>
                  </a:moveTo>
                  <a:cubicBezTo>
                    <a:pt x="19653" y="698432"/>
                    <a:pt x="36797" y="735580"/>
                    <a:pt x="59753" y="769584"/>
                  </a:cubicBezTo>
                  <a:cubicBezTo>
                    <a:pt x="82708" y="803588"/>
                    <a:pt x="106616" y="837211"/>
                    <a:pt x="138334" y="862357"/>
                  </a:cubicBezTo>
                  <a:cubicBezTo>
                    <a:pt x="194627" y="907220"/>
                    <a:pt x="279114" y="897695"/>
                    <a:pt x="331501" y="948940"/>
                  </a:cubicBezTo>
                  <a:cubicBezTo>
                    <a:pt x="345217" y="962370"/>
                    <a:pt x="349027" y="972466"/>
                    <a:pt x="377888" y="1045618"/>
                  </a:cubicBezTo>
                  <a:cubicBezTo>
                    <a:pt x="401605" y="1105912"/>
                    <a:pt x="413987" y="1136296"/>
                    <a:pt x="435038" y="1146202"/>
                  </a:cubicBezTo>
                  <a:cubicBezTo>
                    <a:pt x="436656" y="1146964"/>
                    <a:pt x="463136" y="1159061"/>
                    <a:pt x="485424" y="1147536"/>
                  </a:cubicBezTo>
                  <a:cubicBezTo>
                    <a:pt x="504474" y="1137535"/>
                    <a:pt x="506856" y="1116961"/>
                    <a:pt x="521143" y="1080861"/>
                  </a:cubicBezTo>
                  <a:cubicBezTo>
                    <a:pt x="536479" y="1042761"/>
                    <a:pt x="542956" y="1003994"/>
                    <a:pt x="570102" y="995136"/>
                  </a:cubicBezTo>
                  <a:cubicBezTo>
                    <a:pt x="633825" y="973514"/>
                    <a:pt x="676306" y="979134"/>
                    <a:pt x="714406" y="992564"/>
                  </a:cubicBezTo>
                  <a:cubicBezTo>
                    <a:pt x="740504" y="1002089"/>
                    <a:pt x="744791" y="1037427"/>
                    <a:pt x="756792" y="1073241"/>
                  </a:cubicBezTo>
                  <a:cubicBezTo>
                    <a:pt x="770127" y="1112960"/>
                    <a:pt x="767746" y="1132201"/>
                    <a:pt x="787272" y="1148774"/>
                  </a:cubicBezTo>
                  <a:cubicBezTo>
                    <a:pt x="801655" y="1161614"/>
                    <a:pt x="821467" y="1166567"/>
                    <a:pt x="840231" y="1162014"/>
                  </a:cubicBezTo>
                  <a:cubicBezTo>
                    <a:pt x="868806" y="1152489"/>
                    <a:pt x="874617" y="1117723"/>
                    <a:pt x="888523" y="1095339"/>
                  </a:cubicBezTo>
                  <a:cubicBezTo>
                    <a:pt x="913669" y="1054572"/>
                    <a:pt x="949959" y="1023806"/>
                    <a:pt x="974248" y="982087"/>
                  </a:cubicBezTo>
                  <a:cubicBezTo>
                    <a:pt x="998536" y="940367"/>
                    <a:pt x="1035018" y="876454"/>
                    <a:pt x="1041685" y="790158"/>
                  </a:cubicBezTo>
                  <a:cubicBezTo>
                    <a:pt x="1045781" y="738342"/>
                    <a:pt x="1037399" y="697765"/>
                    <a:pt x="1024540" y="635281"/>
                  </a:cubicBezTo>
                  <a:cubicBezTo>
                    <a:pt x="1010253" y="566130"/>
                    <a:pt x="997775" y="547556"/>
                    <a:pt x="988726" y="489644"/>
                  </a:cubicBezTo>
                  <a:cubicBezTo>
                    <a:pt x="981583" y="443638"/>
                    <a:pt x="980249" y="396918"/>
                    <a:pt x="984821" y="350579"/>
                  </a:cubicBezTo>
                  <a:cubicBezTo>
                    <a:pt x="1013682" y="383859"/>
                    <a:pt x="1045590" y="414435"/>
                    <a:pt x="1080071" y="441924"/>
                  </a:cubicBezTo>
                  <a:cubicBezTo>
                    <a:pt x="1121600" y="474976"/>
                    <a:pt x="1143126" y="491740"/>
                    <a:pt x="1178083" y="502884"/>
                  </a:cubicBezTo>
                  <a:cubicBezTo>
                    <a:pt x="1217897" y="516314"/>
                    <a:pt x="1260855" y="517247"/>
                    <a:pt x="1301241" y="505551"/>
                  </a:cubicBezTo>
                  <a:cubicBezTo>
                    <a:pt x="1343247" y="492797"/>
                    <a:pt x="1380013" y="466756"/>
                    <a:pt x="1406016" y="431351"/>
                  </a:cubicBezTo>
                  <a:cubicBezTo>
                    <a:pt x="1435829" y="389003"/>
                    <a:pt x="1449069" y="337168"/>
                    <a:pt x="1443068" y="285714"/>
                  </a:cubicBezTo>
                  <a:cubicBezTo>
                    <a:pt x="1435639" y="211228"/>
                    <a:pt x="1391633" y="163508"/>
                    <a:pt x="1367630" y="137410"/>
                  </a:cubicBezTo>
                  <a:cubicBezTo>
                    <a:pt x="1300955" y="65115"/>
                    <a:pt x="1221421" y="43874"/>
                    <a:pt x="1135887" y="20919"/>
                  </a:cubicBezTo>
                  <a:cubicBezTo>
                    <a:pt x="1065022" y="1869"/>
                    <a:pt x="1021587" y="-8990"/>
                    <a:pt x="969104" y="9013"/>
                  </a:cubicBezTo>
                  <a:cubicBezTo>
                    <a:pt x="925289" y="24662"/>
                    <a:pt x="888046" y="54504"/>
                    <a:pt x="863186" y="93785"/>
                  </a:cubicBezTo>
                  <a:cubicBezTo>
                    <a:pt x="841469" y="129313"/>
                    <a:pt x="838612" y="168652"/>
                    <a:pt x="832707" y="247328"/>
                  </a:cubicBezTo>
                  <a:cubicBezTo>
                    <a:pt x="828801" y="300478"/>
                    <a:pt x="831373" y="323528"/>
                    <a:pt x="824800" y="402205"/>
                  </a:cubicBezTo>
                  <a:cubicBezTo>
                    <a:pt x="819372" y="434294"/>
                    <a:pt x="812323" y="466079"/>
                    <a:pt x="803655" y="497455"/>
                  </a:cubicBezTo>
                  <a:cubicBezTo>
                    <a:pt x="797940" y="520696"/>
                    <a:pt x="794130" y="534697"/>
                    <a:pt x="782414" y="539841"/>
                  </a:cubicBezTo>
                  <a:cubicBezTo>
                    <a:pt x="769175" y="545746"/>
                    <a:pt x="753839" y="536412"/>
                    <a:pt x="728122" y="520791"/>
                  </a:cubicBezTo>
                  <a:cubicBezTo>
                    <a:pt x="695928" y="501741"/>
                    <a:pt x="662018" y="473166"/>
                    <a:pt x="623347" y="471070"/>
                  </a:cubicBezTo>
                  <a:cubicBezTo>
                    <a:pt x="598677" y="469832"/>
                    <a:pt x="574960" y="479738"/>
                    <a:pt x="552767" y="490692"/>
                  </a:cubicBezTo>
                  <a:cubicBezTo>
                    <a:pt x="496474" y="518581"/>
                    <a:pt x="444468" y="554300"/>
                    <a:pt x="398272" y="596800"/>
                  </a:cubicBezTo>
                  <a:cubicBezTo>
                    <a:pt x="355123" y="636520"/>
                    <a:pt x="325214" y="687193"/>
                    <a:pt x="276065" y="720625"/>
                  </a:cubicBezTo>
                  <a:cubicBezTo>
                    <a:pt x="247490" y="739675"/>
                    <a:pt x="232917" y="743390"/>
                    <a:pt x="227106" y="744438"/>
                  </a:cubicBezTo>
                  <a:cubicBezTo>
                    <a:pt x="193769" y="750915"/>
                    <a:pt x="167290" y="737675"/>
                    <a:pt x="121189" y="715387"/>
                  </a:cubicBezTo>
                  <a:cubicBezTo>
                    <a:pt x="5841" y="660427"/>
                    <a:pt x="-2446" y="660046"/>
                    <a:pt x="-826" y="66299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779" name="Google Shape;1779;p44"/>
            <p:cNvSpPr/>
            <p:nvPr/>
          </p:nvSpPr>
          <p:spPr>
            <a:xfrm flipH="1">
              <a:off x="8706788" y="4186110"/>
              <a:ext cx="226907" cy="176271"/>
            </a:xfrm>
            <a:custGeom>
              <a:rect b="b" l="l" r="r" t="t"/>
              <a:pathLst>
                <a:path extrusionOk="0" h="65225" w="83962">
                  <a:moveTo>
                    <a:pt x="-990" y="17808"/>
                  </a:moveTo>
                  <a:cubicBezTo>
                    <a:pt x="20537" y="-11720"/>
                    <a:pt x="71304" y="-3528"/>
                    <a:pt x="80925" y="32476"/>
                  </a:cubicBezTo>
                  <a:cubicBezTo>
                    <a:pt x="84258" y="43230"/>
                    <a:pt x="83497" y="54812"/>
                    <a:pt x="78830" y="65052"/>
                  </a:cubicBezTo>
                  <a:cubicBezTo>
                    <a:pt x="85116" y="38915"/>
                    <a:pt x="69019" y="12626"/>
                    <a:pt x="42920" y="6340"/>
                  </a:cubicBezTo>
                  <a:cubicBezTo>
                    <a:pt x="27299" y="2596"/>
                    <a:pt x="10916" y="6740"/>
                    <a:pt x="-990" y="17427"/>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780" name="Google Shape;1780;p44"/>
            <p:cNvSpPr/>
            <p:nvPr/>
          </p:nvSpPr>
          <p:spPr>
            <a:xfrm flipH="1">
              <a:off x="8271884" y="4543290"/>
              <a:ext cx="689348" cy="532330"/>
            </a:xfrm>
            <a:custGeom>
              <a:rect b="b" l="l" r="r" t="t"/>
              <a:pathLst>
                <a:path extrusionOk="0" h="196977" w="255078">
                  <a:moveTo>
                    <a:pt x="-990" y="-174"/>
                  </a:moveTo>
                  <a:cubicBezTo>
                    <a:pt x="39776" y="107554"/>
                    <a:pt x="141218" y="180801"/>
                    <a:pt x="254089" y="196804"/>
                  </a:cubicBezTo>
                  <a:cubicBezTo>
                    <a:pt x="139789" y="191660"/>
                    <a:pt x="30060" y="111841"/>
                    <a:pt x="-990" y="-174"/>
                  </a:cubicBezTo>
                  <a:close/>
                </a:path>
              </a:pathLst>
            </a:custGeom>
            <a:solidFill>
              <a:srgbClr val="3D3D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781" name="Google Shape;1781;p44"/>
            <p:cNvSpPr/>
            <p:nvPr/>
          </p:nvSpPr>
          <p:spPr>
            <a:xfrm flipH="1" rot="710374">
              <a:off x="9072793" y="4297314"/>
              <a:ext cx="262806" cy="334436"/>
            </a:xfrm>
            <a:custGeom>
              <a:rect b="b" l="l" r="r" t="t"/>
              <a:pathLst>
                <a:path extrusionOk="0" h="123634" w="97154">
                  <a:moveTo>
                    <a:pt x="96165" y="61644"/>
                  </a:moveTo>
                  <a:cubicBezTo>
                    <a:pt x="96165" y="95785"/>
                    <a:pt x="74416" y="123461"/>
                    <a:pt x="47587" y="123461"/>
                  </a:cubicBezTo>
                  <a:cubicBezTo>
                    <a:pt x="20759" y="123461"/>
                    <a:pt x="-990" y="95785"/>
                    <a:pt x="-990" y="61644"/>
                  </a:cubicBezTo>
                  <a:cubicBezTo>
                    <a:pt x="-990" y="27503"/>
                    <a:pt x="20759" y="-174"/>
                    <a:pt x="47587" y="-174"/>
                  </a:cubicBezTo>
                  <a:cubicBezTo>
                    <a:pt x="74416" y="-174"/>
                    <a:pt x="96165" y="27503"/>
                    <a:pt x="96165" y="61644"/>
                  </a:cubicBezTo>
                  <a:close/>
                </a:path>
              </a:pathLst>
            </a:custGeom>
            <a:solidFill>
              <a:srgbClr val="CFB6A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782" name="Google Shape;1782;p44"/>
            <p:cNvSpPr/>
            <p:nvPr/>
          </p:nvSpPr>
          <p:spPr>
            <a:xfrm flipH="1" rot="240851">
              <a:off x="8142624" y="4019859"/>
              <a:ext cx="435880" cy="556013"/>
            </a:xfrm>
            <a:custGeom>
              <a:rect b="b" l="l" r="r" t="t"/>
              <a:pathLst>
                <a:path extrusionOk="0" h="556039" w="435900">
                  <a:moveTo>
                    <a:pt x="218705" y="496185"/>
                  </a:moveTo>
                  <a:cubicBezTo>
                    <a:pt x="205879" y="496185"/>
                    <a:pt x="195485" y="509584"/>
                    <a:pt x="195485" y="526112"/>
                  </a:cubicBezTo>
                  <a:cubicBezTo>
                    <a:pt x="195485" y="542640"/>
                    <a:pt x="205879" y="556039"/>
                    <a:pt x="218705" y="556039"/>
                  </a:cubicBezTo>
                  <a:cubicBezTo>
                    <a:pt x="231529" y="556039"/>
                    <a:pt x="241923" y="542640"/>
                    <a:pt x="241923" y="526112"/>
                  </a:cubicBezTo>
                  <a:cubicBezTo>
                    <a:pt x="241923" y="509584"/>
                    <a:pt x="231528" y="496185"/>
                    <a:pt x="218705" y="496185"/>
                  </a:cubicBezTo>
                  <a:close/>
                  <a:moveTo>
                    <a:pt x="408001" y="269170"/>
                  </a:moveTo>
                  <a:cubicBezTo>
                    <a:pt x="398746" y="269021"/>
                    <a:pt x="388564" y="272281"/>
                    <a:pt x="379648" y="278982"/>
                  </a:cubicBezTo>
                  <a:cubicBezTo>
                    <a:pt x="361820" y="292382"/>
                    <a:pt x="355807" y="314478"/>
                    <a:pt x="366221" y="328334"/>
                  </a:cubicBezTo>
                  <a:cubicBezTo>
                    <a:pt x="376636" y="342190"/>
                    <a:pt x="399533" y="342559"/>
                    <a:pt x="417362" y="329158"/>
                  </a:cubicBezTo>
                  <a:cubicBezTo>
                    <a:pt x="435193" y="315756"/>
                    <a:pt x="441205" y="293659"/>
                    <a:pt x="430790" y="279802"/>
                  </a:cubicBezTo>
                  <a:cubicBezTo>
                    <a:pt x="425583" y="272874"/>
                    <a:pt x="417256" y="269318"/>
                    <a:pt x="408001" y="269170"/>
                  </a:cubicBezTo>
                  <a:close/>
                  <a:moveTo>
                    <a:pt x="42224" y="165414"/>
                  </a:moveTo>
                  <a:cubicBezTo>
                    <a:pt x="29429" y="165478"/>
                    <a:pt x="19119" y="178901"/>
                    <a:pt x="19202" y="195394"/>
                  </a:cubicBezTo>
                  <a:cubicBezTo>
                    <a:pt x="19284" y="211890"/>
                    <a:pt x="29727" y="225206"/>
                    <a:pt x="42523" y="225143"/>
                  </a:cubicBezTo>
                  <a:cubicBezTo>
                    <a:pt x="55321" y="225079"/>
                    <a:pt x="65627" y="211659"/>
                    <a:pt x="65545" y="195163"/>
                  </a:cubicBezTo>
                  <a:cubicBezTo>
                    <a:pt x="65462" y="178669"/>
                    <a:pt x="55022" y="165350"/>
                    <a:pt x="42224" y="165414"/>
                  </a:cubicBezTo>
                  <a:close/>
                  <a:moveTo>
                    <a:pt x="217505" y="49526"/>
                  </a:moveTo>
                  <a:cubicBezTo>
                    <a:pt x="188011" y="47456"/>
                    <a:pt x="161956" y="76356"/>
                    <a:pt x="159310" y="114071"/>
                  </a:cubicBezTo>
                  <a:cubicBezTo>
                    <a:pt x="156663" y="151789"/>
                    <a:pt x="178426" y="184044"/>
                    <a:pt x="207920" y="186114"/>
                  </a:cubicBezTo>
                  <a:cubicBezTo>
                    <a:pt x="237414" y="188184"/>
                    <a:pt x="263468" y="159284"/>
                    <a:pt x="266115" y="121566"/>
                  </a:cubicBezTo>
                  <a:cubicBezTo>
                    <a:pt x="268762" y="83851"/>
                    <a:pt x="246999" y="51596"/>
                    <a:pt x="217505" y="49526"/>
                  </a:cubicBezTo>
                  <a:close/>
                  <a:moveTo>
                    <a:pt x="46889" y="4"/>
                  </a:moveTo>
                  <a:cubicBezTo>
                    <a:pt x="37635" y="-145"/>
                    <a:pt x="27454" y="3113"/>
                    <a:pt x="18539" y="9814"/>
                  </a:cubicBezTo>
                  <a:cubicBezTo>
                    <a:pt x="707" y="23216"/>
                    <a:pt x="-5306" y="45311"/>
                    <a:pt x="5109" y="59167"/>
                  </a:cubicBezTo>
                  <a:cubicBezTo>
                    <a:pt x="15523" y="73023"/>
                    <a:pt x="38421" y="73393"/>
                    <a:pt x="56252" y="59990"/>
                  </a:cubicBezTo>
                  <a:cubicBezTo>
                    <a:pt x="74081" y="46590"/>
                    <a:pt x="80092" y="24492"/>
                    <a:pt x="69678" y="10636"/>
                  </a:cubicBezTo>
                  <a:cubicBezTo>
                    <a:pt x="64471" y="3708"/>
                    <a:pt x="56143" y="152"/>
                    <a:pt x="46889" y="4"/>
                  </a:cubicBezTo>
                  <a:close/>
                </a:path>
              </a:pathLst>
            </a:custGeom>
            <a:solidFill>
              <a:srgbClr val="A49B9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783" name="Google Shape;1783;p44"/>
            <p:cNvSpPr/>
            <p:nvPr/>
          </p:nvSpPr>
          <p:spPr>
            <a:xfrm flipH="1">
              <a:off x="9825242" y="5179008"/>
              <a:ext cx="1372581" cy="835954"/>
            </a:xfrm>
            <a:custGeom>
              <a:rect b="b" l="l" r="r" t="t"/>
              <a:pathLst>
                <a:path extrusionOk="0" h="835954" w="1372581">
                  <a:moveTo>
                    <a:pt x="418493" y="744328"/>
                  </a:moveTo>
                  <a:cubicBezTo>
                    <a:pt x="398876" y="744328"/>
                    <a:pt x="382974" y="764840"/>
                    <a:pt x="382974" y="790143"/>
                  </a:cubicBezTo>
                  <a:cubicBezTo>
                    <a:pt x="382974" y="815442"/>
                    <a:pt x="398876" y="835954"/>
                    <a:pt x="418493" y="835954"/>
                  </a:cubicBezTo>
                  <a:cubicBezTo>
                    <a:pt x="438108" y="835954"/>
                    <a:pt x="454010" y="815442"/>
                    <a:pt x="454010" y="790143"/>
                  </a:cubicBezTo>
                  <a:cubicBezTo>
                    <a:pt x="454010" y="764840"/>
                    <a:pt x="438108" y="744328"/>
                    <a:pt x="418493" y="744328"/>
                  </a:cubicBezTo>
                  <a:close/>
                  <a:moveTo>
                    <a:pt x="893350" y="698514"/>
                  </a:moveTo>
                  <a:cubicBezTo>
                    <a:pt x="873733" y="698514"/>
                    <a:pt x="857831" y="719026"/>
                    <a:pt x="857831" y="744329"/>
                  </a:cubicBezTo>
                  <a:cubicBezTo>
                    <a:pt x="857831" y="769628"/>
                    <a:pt x="873733" y="790140"/>
                    <a:pt x="893350" y="790140"/>
                  </a:cubicBezTo>
                  <a:cubicBezTo>
                    <a:pt x="912965" y="790140"/>
                    <a:pt x="928867" y="769628"/>
                    <a:pt x="928867" y="744329"/>
                  </a:cubicBezTo>
                  <a:cubicBezTo>
                    <a:pt x="928867" y="719026"/>
                    <a:pt x="912965" y="698514"/>
                    <a:pt x="893350" y="698514"/>
                  </a:cubicBezTo>
                  <a:close/>
                  <a:moveTo>
                    <a:pt x="35517" y="605859"/>
                  </a:moveTo>
                  <a:cubicBezTo>
                    <a:pt x="15902" y="605859"/>
                    <a:pt x="0" y="626371"/>
                    <a:pt x="0" y="651674"/>
                  </a:cubicBezTo>
                  <a:cubicBezTo>
                    <a:pt x="0" y="676973"/>
                    <a:pt x="15902" y="697485"/>
                    <a:pt x="35517" y="697485"/>
                  </a:cubicBezTo>
                  <a:cubicBezTo>
                    <a:pt x="55134" y="697485"/>
                    <a:pt x="71036" y="676973"/>
                    <a:pt x="71036" y="651674"/>
                  </a:cubicBezTo>
                  <a:cubicBezTo>
                    <a:pt x="71036" y="626371"/>
                    <a:pt x="55134" y="605859"/>
                    <a:pt x="35517" y="605859"/>
                  </a:cubicBezTo>
                  <a:close/>
                  <a:moveTo>
                    <a:pt x="587588" y="490298"/>
                  </a:moveTo>
                  <a:cubicBezTo>
                    <a:pt x="552904" y="490298"/>
                    <a:pt x="524789" y="526479"/>
                    <a:pt x="524789" y="571113"/>
                  </a:cubicBezTo>
                  <a:cubicBezTo>
                    <a:pt x="524789" y="615749"/>
                    <a:pt x="552904" y="651930"/>
                    <a:pt x="587588" y="651930"/>
                  </a:cubicBezTo>
                  <a:cubicBezTo>
                    <a:pt x="622272" y="651930"/>
                    <a:pt x="650388" y="615749"/>
                    <a:pt x="650388" y="571113"/>
                  </a:cubicBezTo>
                  <a:cubicBezTo>
                    <a:pt x="650388" y="526479"/>
                    <a:pt x="622272" y="490298"/>
                    <a:pt x="587588" y="490298"/>
                  </a:cubicBezTo>
                  <a:close/>
                  <a:moveTo>
                    <a:pt x="857833" y="312195"/>
                  </a:moveTo>
                  <a:cubicBezTo>
                    <a:pt x="838216" y="312195"/>
                    <a:pt x="822314" y="332707"/>
                    <a:pt x="822314" y="358010"/>
                  </a:cubicBezTo>
                  <a:cubicBezTo>
                    <a:pt x="822314" y="383309"/>
                    <a:pt x="838216" y="403821"/>
                    <a:pt x="857833" y="403821"/>
                  </a:cubicBezTo>
                  <a:cubicBezTo>
                    <a:pt x="877448" y="403821"/>
                    <a:pt x="893350" y="383309"/>
                    <a:pt x="893350" y="358010"/>
                  </a:cubicBezTo>
                  <a:cubicBezTo>
                    <a:pt x="893350" y="332707"/>
                    <a:pt x="877448" y="312195"/>
                    <a:pt x="857833" y="312195"/>
                  </a:cubicBezTo>
                  <a:close/>
                  <a:moveTo>
                    <a:pt x="353632" y="288000"/>
                  </a:moveTo>
                  <a:cubicBezTo>
                    <a:pt x="307578" y="288000"/>
                    <a:pt x="270243" y="336052"/>
                    <a:pt x="270243" y="395325"/>
                  </a:cubicBezTo>
                  <a:cubicBezTo>
                    <a:pt x="270243" y="454601"/>
                    <a:pt x="307578" y="502649"/>
                    <a:pt x="353632" y="502649"/>
                  </a:cubicBezTo>
                  <a:cubicBezTo>
                    <a:pt x="399687" y="502649"/>
                    <a:pt x="437022" y="454601"/>
                    <a:pt x="437022" y="395325"/>
                  </a:cubicBezTo>
                  <a:cubicBezTo>
                    <a:pt x="437022" y="336052"/>
                    <a:pt x="399687" y="288000"/>
                    <a:pt x="353632" y="288000"/>
                  </a:cubicBezTo>
                  <a:close/>
                  <a:moveTo>
                    <a:pt x="607405" y="288000"/>
                  </a:moveTo>
                  <a:cubicBezTo>
                    <a:pt x="587788" y="288000"/>
                    <a:pt x="571886" y="308512"/>
                    <a:pt x="571886" y="333812"/>
                  </a:cubicBezTo>
                  <a:cubicBezTo>
                    <a:pt x="571886" y="359114"/>
                    <a:pt x="587788" y="379626"/>
                    <a:pt x="607405" y="379626"/>
                  </a:cubicBezTo>
                  <a:cubicBezTo>
                    <a:pt x="627020" y="379626"/>
                    <a:pt x="642922" y="359114"/>
                    <a:pt x="642922" y="333812"/>
                  </a:cubicBezTo>
                  <a:cubicBezTo>
                    <a:pt x="642922" y="308512"/>
                    <a:pt x="627020" y="288000"/>
                    <a:pt x="607405" y="288000"/>
                  </a:cubicBezTo>
                  <a:close/>
                  <a:moveTo>
                    <a:pt x="1104654" y="256859"/>
                  </a:moveTo>
                  <a:cubicBezTo>
                    <a:pt x="1085037" y="256859"/>
                    <a:pt x="1069135" y="277371"/>
                    <a:pt x="1069135" y="302671"/>
                  </a:cubicBezTo>
                  <a:cubicBezTo>
                    <a:pt x="1069135" y="327973"/>
                    <a:pt x="1085037" y="348485"/>
                    <a:pt x="1104654" y="348485"/>
                  </a:cubicBezTo>
                  <a:cubicBezTo>
                    <a:pt x="1124269" y="348485"/>
                    <a:pt x="1140171" y="327973"/>
                    <a:pt x="1140171" y="302671"/>
                  </a:cubicBezTo>
                  <a:cubicBezTo>
                    <a:pt x="1140171" y="277371"/>
                    <a:pt x="1124269" y="256859"/>
                    <a:pt x="1104654" y="256859"/>
                  </a:cubicBezTo>
                  <a:close/>
                  <a:moveTo>
                    <a:pt x="1337061" y="129717"/>
                  </a:moveTo>
                  <a:cubicBezTo>
                    <a:pt x="1317447" y="129717"/>
                    <a:pt x="1301545" y="150229"/>
                    <a:pt x="1301545" y="175528"/>
                  </a:cubicBezTo>
                  <a:cubicBezTo>
                    <a:pt x="1301545" y="200831"/>
                    <a:pt x="1317447" y="221343"/>
                    <a:pt x="1337061" y="221343"/>
                  </a:cubicBezTo>
                  <a:cubicBezTo>
                    <a:pt x="1356679" y="221343"/>
                    <a:pt x="1372581" y="200831"/>
                    <a:pt x="1372581" y="175528"/>
                  </a:cubicBezTo>
                  <a:cubicBezTo>
                    <a:pt x="1372581" y="150229"/>
                    <a:pt x="1356679" y="129717"/>
                    <a:pt x="1337061" y="129717"/>
                  </a:cubicBezTo>
                  <a:close/>
                  <a:moveTo>
                    <a:pt x="759255" y="0"/>
                  </a:moveTo>
                  <a:cubicBezTo>
                    <a:pt x="724571" y="0"/>
                    <a:pt x="696456" y="36184"/>
                    <a:pt x="696456" y="80814"/>
                  </a:cubicBezTo>
                  <a:cubicBezTo>
                    <a:pt x="696456" y="125448"/>
                    <a:pt x="724571" y="161632"/>
                    <a:pt x="759255" y="161632"/>
                  </a:cubicBezTo>
                  <a:cubicBezTo>
                    <a:pt x="793939" y="161632"/>
                    <a:pt x="822055" y="125448"/>
                    <a:pt x="822055" y="80814"/>
                  </a:cubicBezTo>
                  <a:cubicBezTo>
                    <a:pt x="822055" y="36184"/>
                    <a:pt x="793939" y="0"/>
                    <a:pt x="759255" y="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Tree>
  </p:cSld>
  <p:clrMapOvr>
    <a:masterClrMapping/>
  </p:clrMapOvr>
</p:sld>
</file>

<file path=ppt/slides/slide2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787" name="Shape 1787"/>
        <p:cNvGrpSpPr/>
        <p:nvPr/>
      </p:nvGrpSpPr>
      <p:grpSpPr>
        <a:xfrm>
          <a:off x="0" y="0"/>
          <a:ext cx="0" cy="0"/>
          <a:chOff x="0" y="0"/>
          <a:chExt cx="0" cy="0"/>
        </a:xfrm>
      </p:grpSpPr>
      <p:sp>
        <p:nvSpPr>
          <p:cNvPr id="1788" name="Google Shape;1788;p45"/>
          <p:cNvSpPr txBox="1"/>
          <p:nvPr>
            <p:ph type="title"/>
          </p:nvPr>
        </p:nvSpPr>
        <p:spPr>
          <a:xfrm>
            <a:off x="415650" y="344902"/>
            <a:ext cx="11360700" cy="867000"/>
          </a:xfrm>
          <a:prstGeom prst="rect">
            <a:avLst/>
          </a:prstGeom>
          <a:noFill/>
          <a:ln>
            <a:noFill/>
          </a:ln>
        </p:spPr>
        <p:txBody>
          <a:bodyPr anchorCtr="0" anchor="t" bIns="121900" lIns="121900" spcFirstLastPara="1" rIns="121900" wrap="square" tIns="121900">
            <a:noAutofit/>
          </a:bodyPr>
          <a:lstStyle/>
          <a:p>
            <a:pPr indent="0" lvl="0" marL="0" rtl="0" algn="ctr">
              <a:lnSpc>
                <a:spcPct val="100000"/>
              </a:lnSpc>
              <a:spcBef>
                <a:spcPts val="0"/>
              </a:spcBef>
              <a:spcAft>
                <a:spcPts val="0"/>
              </a:spcAft>
              <a:buSzPts val="5000"/>
              <a:buNone/>
            </a:pPr>
            <a:r>
              <a:rPr lang="en" sz="5000"/>
              <a:t>Editable Icons</a:t>
            </a:r>
            <a:endParaRPr sz="5000"/>
          </a:p>
        </p:txBody>
      </p:sp>
      <p:grpSp>
        <p:nvGrpSpPr>
          <p:cNvPr id="1789" name="Google Shape;1789;p45"/>
          <p:cNvGrpSpPr/>
          <p:nvPr/>
        </p:nvGrpSpPr>
        <p:grpSpPr>
          <a:xfrm>
            <a:off x="3570764" y="1773752"/>
            <a:ext cx="405160" cy="253589"/>
            <a:chOff x="4797800" y="1994125"/>
            <a:chExt cx="306475" cy="186025"/>
          </a:xfrm>
        </p:grpSpPr>
        <p:sp>
          <p:nvSpPr>
            <p:cNvPr id="1790" name="Google Shape;1790;p45"/>
            <p:cNvSpPr/>
            <p:nvPr/>
          </p:nvSpPr>
          <p:spPr>
            <a:xfrm>
              <a:off x="4837950" y="1994125"/>
              <a:ext cx="226175" cy="152575"/>
            </a:xfrm>
            <a:custGeom>
              <a:rect b="b" l="l" r="r" t="t"/>
              <a:pathLst>
                <a:path extrusionOk="0" h="6103" w="9047">
                  <a:moveTo>
                    <a:pt x="8244" y="786"/>
                  </a:moveTo>
                  <a:lnTo>
                    <a:pt x="8244" y="5318"/>
                  </a:lnTo>
                  <a:lnTo>
                    <a:pt x="803" y="5318"/>
                  </a:lnTo>
                  <a:lnTo>
                    <a:pt x="803" y="786"/>
                  </a:lnTo>
                  <a:close/>
                  <a:moveTo>
                    <a:pt x="536" y="1"/>
                  </a:moveTo>
                  <a:cubicBezTo>
                    <a:pt x="232" y="1"/>
                    <a:pt x="0" y="233"/>
                    <a:pt x="0" y="518"/>
                  </a:cubicBezTo>
                  <a:lnTo>
                    <a:pt x="0" y="6103"/>
                  </a:lnTo>
                  <a:lnTo>
                    <a:pt x="9047" y="6103"/>
                  </a:lnTo>
                  <a:lnTo>
                    <a:pt x="9047" y="518"/>
                  </a:lnTo>
                  <a:cubicBezTo>
                    <a:pt x="9047" y="233"/>
                    <a:pt x="8815" y="1"/>
                    <a:pt x="8511"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791" name="Google Shape;1791;p45"/>
            <p:cNvSpPr/>
            <p:nvPr/>
          </p:nvSpPr>
          <p:spPr>
            <a:xfrm>
              <a:off x="4797800" y="2160075"/>
              <a:ext cx="306475" cy="20075"/>
            </a:xfrm>
            <a:custGeom>
              <a:rect b="b" l="l" r="r" t="t"/>
              <a:pathLst>
                <a:path extrusionOk="0" h="803" w="12259">
                  <a:moveTo>
                    <a:pt x="1" y="0"/>
                  </a:moveTo>
                  <a:lnTo>
                    <a:pt x="1" y="268"/>
                  </a:lnTo>
                  <a:cubicBezTo>
                    <a:pt x="1" y="571"/>
                    <a:pt x="250" y="803"/>
                    <a:pt x="536" y="803"/>
                  </a:cubicBezTo>
                  <a:lnTo>
                    <a:pt x="11723" y="803"/>
                  </a:lnTo>
                  <a:cubicBezTo>
                    <a:pt x="12026" y="803"/>
                    <a:pt x="12258" y="571"/>
                    <a:pt x="12258" y="268"/>
                  </a:cubicBezTo>
                  <a:lnTo>
                    <a:pt x="12258" y="0"/>
                  </a:lnTo>
                  <a:lnTo>
                    <a:pt x="6923" y="0"/>
                  </a:lnTo>
                  <a:lnTo>
                    <a:pt x="6923" y="125"/>
                  </a:lnTo>
                  <a:cubicBezTo>
                    <a:pt x="6923" y="214"/>
                    <a:pt x="6870" y="268"/>
                    <a:pt x="6799" y="268"/>
                  </a:cubicBezTo>
                  <a:lnTo>
                    <a:pt x="5460" y="268"/>
                  </a:lnTo>
                  <a:cubicBezTo>
                    <a:pt x="5389" y="268"/>
                    <a:pt x="5336" y="214"/>
                    <a:pt x="5336" y="125"/>
                  </a:cubicBezTo>
                  <a:lnTo>
                    <a:pt x="5336" y="0"/>
                  </a:ln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792" name="Google Shape;1792;p45"/>
          <p:cNvSpPr/>
          <p:nvPr/>
        </p:nvSpPr>
        <p:spPr>
          <a:xfrm>
            <a:off x="3013572" y="1789650"/>
            <a:ext cx="351487" cy="308322"/>
          </a:xfrm>
          <a:custGeom>
            <a:rect b="b" l="l" r="r" t="t"/>
            <a:pathLst>
              <a:path extrusionOk="0" h="9047" w="10635">
                <a:moveTo>
                  <a:pt x="9850" y="803"/>
                </a:moveTo>
                <a:lnTo>
                  <a:pt x="9850" y="6656"/>
                </a:lnTo>
                <a:lnTo>
                  <a:pt x="804" y="6656"/>
                </a:lnTo>
                <a:lnTo>
                  <a:pt x="804" y="803"/>
                </a:lnTo>
                <a:close/>
                <a:moveTo>
                  <a:pt x="536" y="0"/>
                </a:moveTo>
                <a:cubicBezTo>
                  <a:pt x="250" y="0"/>
                  <a:pt x="1" y="250"/>
                  <a:pt x="1" y="536"/>
                </a:cubicBezTo>
                <a:lnTo>
                  <a:pt x="1" y="6923"/>
                </a:lnTo>
                <a:cubicBezTo>
                  <a:pt x="1" y="7227"/>
                  <a:pt x="250" y="7459"/>
                  <a:pt x="536" y="7459"/>
                </a:cubicBezTo>
                <a:lnTo>
                  <a:pt x="4265" y="7459"/>
                </a:lnTo>
                <a:lnTo>
                  <a:pt x="4265" y="8261"/>
                </a:lnTo>
                <a:lnTo>
                  <a:pt x="2927" y="8261"/>
                </a:lnTo>
                <a:lnTo>
                  <a:pt x="2927" y="9047"/>
                </a:lnTo>
                <a:lnTo>
                  <a:pt x="7709" y="9047"/>
                </a:lnTo>
                <a:lnTo>
                  <a:pt x="7709" y="8261"/>
                </a:lnTo>
                <a:lnTo>
                  <a:pt x="6388" y="8261"/>
                </a:lnTo>
                <a:lnTo>
                  <a:pt x="6388" y="7459"/>
                </a:lnTo>
                <a:lnTo>
                  <a:pt x="10100" y="7459"/>
                </a:lnTo>
                <a:cubicBezTo>
                  <a:pt x="10403" y="7459"/>
                  <a:pt x="10635" y="7227"/>
                  <a:pt x="10635" y="6923"/>
                </a:cubicBezTo>
                <a:lnTo>
                  <a:pt x="10635" y="536"/>
                </a:lnTo>
                <a:cubicBezTo>
                  <a:pt x="10635" y="250"/>
                  <a:pt x="10403" y="0"/>
                  <a:pt x="10100"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793" name="Google Shape;1793;p45"/>
          <p:cNvSpPr/>
          <p:nvPr/>
        </p:nvSpPr>
        <p:spPr>
          <a:xfrm>
            <a:off x="2598483" y="1706244"/>
            <a:ext cx="211156" cy="398327"/>
          </a:xfrm>
          <a:custGeom>
            <a:rect b="b" l="l" r="r" t="t"/>
            <a:pathLst>
              <a:path extrusionOk="0" h="11688" w="6389">
                <a:moveTo>
                  <a:pt x="3730" y="518"/>
                </a:moveTo>
                <a:cubicBezTo>
                  <a:pt x="3873" y="518"/>
                  <a:pt x="3998" y="643"/>
                  <a:pt x="3998" y="785"/>
                </a:cubicBezTo>
                <a:cubicBezTo>
                  <a:pt x="3998" y="946"/>
                  <a:pt x="3873" y="1053"/>
                  <a:pt x="3730" y="1053"/>
                </a:cubicBezTo>
                <a:lnTo>
                  <a:pt x="2659" y="1053"/>
                </a:lnTo>
                <a:cubicBezTo>
                  <a:pt x="2517" y="1053"/>
                  <a:pt x="2392" y="946"/>
                  <a:pt x="2392" y="785"/>
                </a:cubicBezTo>
                <a:cubicBezTo>
                  <a:pt x="2392" y="643"/>
                  <a:pt x="2517" y="518"/>
                  <a:pt x="2659" y="518"/>
                </a:cubicBezTo>
                <a:close/>
                <a:moveTo>
                  <a:pt x="5586" y="1588"/>
                </a:moveTo>
                <a:lnTo>
                  <a:pt x="5586" y="10099"/>
                </a:lnTo>
                <a:lnTo>
                  <a:pt x="804" y="10099"/>
                </a:lnTo>
                <a:lnTo>
                  <a:pt x="804" y="1588"/>
                </a:lnTo>
                <a:close/>
                <a:moveTo>
                  <a:pt x="268" y="0"/>
                </a:moveTo>
                <a:cubicBezTo>
                  <a:pt x="126" y="0"/>
                  <a:pt x="1" y="125"/>
                  <a:pt x="1" y="250"/>
                </a:cubicBezTo>
                <a:lnTo>
                  <a:pt x="1" y="11420"/>
                </a:lnTo>
                <a:cubicBezTo>
                  <a:pt x="1" y="11562"/>
                  <a:pt x="126" y="11687"/>
                  <a:pt x="268" y="11687"/>
                </a:cubicBezTo>
                <a:lnTo>
                  <a:pt x="6121" y="11687"/>
                </a:lnTo>
                <a:cubicBezTo>
                  <a:pt x="6264" y="11687"/>
                  <a:pt x="6388" y="11562"/>
                  <a:pt x="6388" y="11420"/>
                </a:cubicBezTo>
                <a:lnTo>
                  <a:pt x="6388" y="250"/>
                </a:lnTo>
                <a:cubicBezTo>
                  <a:pt x="6388" y="125"/>
                  <a:pt x="6264" y="0"/>
                  <a:pt x="6121"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794" name="Google Shape;1794;p45"/>
          <p:cNvSpPr/>
          <p:nvPr/>
        </p:nvSpPr>
        <p:spPr>
          <a:xfrm>
            <a:off x="4125519" y="1774124"/>
            <a:ext cx="352082" cy="253589"/>
          </a:xfrm>
          <a:custGeom>
            <a:rect b="b" l="l" r="r" t="t"/>
            <a:pathLst>
              <a:path extrusionOk="0" h="7441" w="10653">
                <a:moveTo>
                  <a:pt x="5317" y="268"/>
                </a:moveTo>
                <a:cubicBezTo>
                  <a:pt x="5406" y="268"/>
                  <a:pt x="5460" y="322"/>
                  <a:pt x="5460" y="393"/>
                </a:cubicBezTo>
                <a:cubicBezTo>
                  <a:pt x="5460" y="482"/>
                  <a:pt x="5406" y="518"/>
                  <a:pt x="5317" y="518"/>
                </a:cubicBezTo>
                <a:cubicBezTo>
                  <a:pt x="5246" y="518"/>
                  <a:pt x="5192" y="482"/>
                  <a:pt x="5192" y="393"/>
                </a:cubicBezTo>
                <a:cubicBezTo>
                  <a:pt x="5192" y="322"/>
                  <a:pt x="5246" y="268"/>
                  <a:pt x="5317" y="268"/>
                </a:cubicBezTo>
                <a:close/>
                <a:moveTo>
                  <a:pt x="9849" y="786"/>
                </a:moveTo>
                <a:lnTo>
                  <a:pt x="9849" y="6638"/>
                </a:lnTo>
                <a:lnTo>
                  <a:pt x="785" y="6638"/>
                </a:lnTo>
                <a:lnTo>
                  <a:pt x="785" y="786"/>
                </a:lnTo>
                <a:close/>
                <a:moveTo>
                  <a:pt x="5977" y="6906"/>
                </a:moveTo>
                <a:cubicBezTo>
                  <a:pt x="6067" y="6906"/>
                  <a:pt x="6120" y="6959"/>
                  <a:pt x="6120" y="7031"/>
                </a:cubicBezTo>
                <a:cubicBezTo>
                  <a:pt x="6120" y="7120"/>
                  <a:pt x="6067" y="7173"/>
                  <a:pt x="5977" y="7173"/>
                </a:cubicBezTo>
                <a:lnTo>
                  <a:pt x="4657" y="7173"/>
                </a:lnTo>
                <a:cubicBezTo>
                  <a:pt x="4586" y="7173"/>
                  <a:pt x="4514" y="7120"/>
                  <a:pt x="4514" y="7031"/>
                </a:cubicBezTo>
                <a:cubicBezTo>
                  <a:pt x="4514" y="6959"/>
                  <a:pt x="4586" y="6906"/>
                  <a:pt x="4657" y="6906"/>
                </a:cubicBezTo>
                <a:close/>
                <a:moveTo>
                  <a:pt x="535" y="1"/>
                </a:moveTo>
                <a:cubicBezTo>
                  <a:pt x="232" y="1"/>
                  <a:pt x="0" y="233"/>
                  <a:pt x="0" y="518"/>
                </a:cubicBezTo>
                <a:lnTo>
                  <a:pt x="0" y="6906"/>
                </a:lnTo>
                <a:cubicBezTo>
                  <a:pt x="0" y="7209"/>
                  <a:pt x="232" y="7441"/>
                  <a:pt x="535" y="7441"/>
                </a:cubicBezTo>
                <a:lnTo>
                  <a:pt x="10117" y="7441"/>
                </a:lnTo>
                <a:cubicBezTo>
                  <a:pt x="10402" y="7441"/>
                  <a:pt x="10652" y="7209"/>
                  <a:pt x="10652" y="6906"/>
                </a:cubicBezTo>
                <a:lnTo>
                  <a:pt x="10652" y="518"/>
                </a:lnTo>
                <a:cubicBezTo>
                  <a:pt x="10652" y="233"/>
                  <a:pt x="10402" y="1"/>
                  <a:pt x="10117"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795" name="Google Shape;1795;p45"/>
          <p:cNvSpPr/>
          <p:nvPr/>
        </p:nvSpPr>
        <p:spPr>
          <a:xfrm>
            <a:off x="4629024" y="1731262"/>
            <a:ext cx="333805" cy="339335"/>
          </a:xfrm>
          <a:custGeom>
            <a:rect b="b" l="l" r="r" t="t"/>
            <a:pathLst>
              <a:path extrusionOk="0" h="9957" w="10100">
                <a:moveTo>
                  <a:pt x="8762" y="1464"/>
                </a:moveTo>
                <a:lnTo>
                  <a:pt x="8762" y="6245"/>
                </a:lnTo>
                <a:lnTo>
                  <a:pt x="1321" y="6245"/>
                </a:lnTo>
                <a:lnTo>
                  <a:pt x="1321" y="1464"/>
                </a:lnTo>
                <a:close/>
                <a:moveTo>
                  <a:pt x="5050" y="0"/>
                </a:moveTo>
                <a:cubicBezTo>
                  <a:pt x="4907" y="0"/>
                  <a:pt x="4783" y="125"/>
                  <a:pt x="4783" y="268"/>
                </a:cubicBezTo>
                <a:lnTo>
                  <a:pt x="4783" y="536"/>
                </a:lnTo>
                <a:lnTo>
                  <a:pt x="251" y="536"/>
                </a:lnTo>
                <a:cubicBezTo>
                  <a:pt x="126" y="536"/>
                  <a:pt x="1" y="661"/>
                  <a:pt x="1" y="803"/>
                </a:cubicBezTo>
                <a:cubicBezTo>
                  <a:pt x="1" y="946"/>
                  <a:pt x="126" y="1053"/>
                  <a:pt x="251" y="1053"/>
                </a:cubicBezTo>
                <a:lnTo>
                  <a:pt x="518" y="1053"/>
                </a:lnTo>
                <a:lnTo>
                  <a:pt x="518" y="6513"/>
                </a:lnTo>
                <a:lnTo>
                  <a:pt x="251" y="6513"/>
                </a:lnTo>
                <a:cubicBezTo>
                  <a:pt x="126" y="6513"/>
                  <a:pt x="1" y="6638"/>
                  <a:pt x="1" y="6781"/>
                </a:cubicBezTo>
                <a:cubicBezTo>
                  <a:pt x="1" y="6923"/>
                  <a:pt x="126" y="7048"/>
                  <a:pt x="251" y="7048"/>
                </a:cubicBezTo>
                <a:lnTo>
                  <a:pt x="4319" y="7048"/>
                </a:lnTo>
                <a:lnTo>
                  <a:pt x="2285" y="9100"/>
                </a:lnTo>
                <a:cubicBezTo>
                  <a:pt x="2178" y="9207"/>
                  <a:pt x="2178" y="9368"/>
                  <a:pt x="2285" y="9475"/>
                </a:cubicBezTo>
                <a:cubicBezTo>
                  <a:pt x="2338" y="9528"/>
                  <a:pt x="2405" y="9555"/>
                  <a:pt x="2472" y="9555"/>
                </a:cubicBezTo>
                <a:cubicBezTo>
                  <a:pt x="2539" y="9555"/>
                  <a:pt x="2606" y="9528"/>
                  <a:pt x="2659" y="9475"/>
                </a:cubicBezTo>
                <a:lnTo>
                  <a:pt x="4783" y="7334"/>
                </a:lnTo>
                <a:lnTo>
                  <a:pt x="4783" y="9707"/>
                </a:lnTo>
                <a:cubicBezTo>
                  <a:pt x="4783" y="9850"/>
                  <a:pt x="4907" y="9957"/>
                  <a:pt x="5050" y="9957"/>
                </a:cubicBezTo>
                <a:cubicBezTo>
                  <a:pt x="5193" y="9957"/>
                  <a:pt x="5318" y="9850"/>
                  <a:pt x="5318" y="9707"/>
                </a:cubicBezTo>
                <a:lnTo>
                  <a:pt x="5318" y="7334"/>
                </a:lnTo>
                <a:lnTo>
                  <a:pt x="7441" y="9475"/>
                </a:lnTo>
                <a:cubicBezTo>
                  <a:pt x="7495" y="9520"/>
                  <a:pt x="7562" y="9542"/>
                  <a:pt x="7628" y="9542"/>
                </a:cubicBezTo>
                <a:cubicBezTo>
                  <a:pt x="7695" y="9542"/>
                  <a:pt x="7762" y="9520"/>
                  <a:pt x="7816" y="9475"/>
                </a:cubicBezTo>
                <a:cubicBezTo>
                  <a:pt x="7923" y="9350"/>
                  <a:pt x="7923" y="9189"/>
                  <a:pt x="7816" y="9082"/>
                </a:cubicBezTo>
                <a:lnTo>
                  <a:pt x="5782" y="7048"/>
                </a:lnTo>
                <a:lnTo>
                  <a:pt x="9832" y="7048"/>
                </a:lnTo>
                <a:cubicBezTo>
                  <a:pt x="9975" y="7048"/>
                  <a:pt x="10100" y="6923"/>
                  <a:pt x="10100" y="6781"/>
                </a:cubicBezTo>
                <a:cubicBezTo>
                  <a:pt x="10100" y="6638"/>
                  <a:pt x="9975" y="6513"/>
                  <a:pt x="9832" y="6513"/>
                </a:cubicBezTo>
                <a:lnTo>
                  <a:pt x="9564" y="6513"/>
                </a:lnTo>
                <a:lnTo>
                  <a:pt x="9564" y="1053"/>
                </a:lnTo>
                <a:lnTo>
                  <a:pt x="9832" y="1053"/>
                </a:lnTo>
                <a:cubicBezTo>
                  <a:pt x="9975" y="1053"/>
                  <a:pt x="10100" y="946"/>
                  <a:pt x="10100" y="803"/>
                </a:cubicBezTo>
                <a:cubicBezTo>
                  <a:pt x="10100" y="661"/>
                  <a:pt x="9975" y="536"/>
                  <a:pt x="9832" y="536"/>
                </a:cubicBezTo>
                <a:lnTo>
                  <a:pt x="5318" y="536"/>
                </a:lnTo>
                <a:lnTo>
                  <a:pt x="5318" y="268"/>
                </a:lnTo>
                <a:cubicBezTo>
                  <a:pt x="5318" y="125"/>
                  <a:pt x="5193" y="0"/>
                  <a:pt x="5050"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796" name="Google Shape;1796;p45"/>
          <p:cNvSpPr/>
          <p:nvPr/>
        </p:nvSpPr>
        <p:spPr>
          <a:xfrm>
            <a:off x="5618340" y="1764938"/>
            <a:ext cx="299003" cy="280956"/>
          </a:xfrm>
          <a:custGeom>
            <a:rect b="b" l="l" r="r" t="t"/>
            <a:pathLst>
              <a:path extrusionOk="0" h="8244" w="9047">
                <a:moveTo>
                  <a:pt x="464" y="1"/>
                </a:moveTo>
                <a:cubicBezTo>
                  <a:pt x="196" y="1"/>
                  <a:pt x="0" y="215"/>
                  <a:pt x="0" y="464"/>
                </a:cubicBezTo>
                <a:lnTo>
                  <a:pt x="0" y="5960"/>
                </a:lnTo>
                <a:cubicBezTo>
                  <a:pt x="0" y="6210"/>
                  <a:pt x="196" y="6406"/>
                  <a:pt x="464" y="6406"/>
                </a:cubicBezTo>
                <a:lnTo>
                  <a:pt x="5424" y="6406"/>
                </a:lnTo>
                <a:lnTo>
                  <a:pt x="7244" y="8244"/>
                </a:lnTo>
                <a:lnTo>
                  <a:pt x="7244" y="6424"/>
                </a:lnTo>
                <a:lnTo>
                  <a:pt x="8600" y="6424"/>
                </a:lnTo>
                <a:cubicBezTo>
                  <a:pt x="8850" y="6424"/>
                  <a:pt x="9046" y="6210"/>
                  <a:pt x="9046" y="5960"/>
                </a:cubicBezTo>
                <a:lnTo>
                  <a:pt x="9046" y="464"/>
                </a:lnTo>
                <a:cubicBezTo>
                  <a:pt x="9046" y="215"/>
                  <a:pt x="8850" y="1"/>
                  <a:pt x="8600"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797" name="Google Shape;1797;p45"/>
          <p:cNvGrpSpPr/>
          <p:nvPr/>
        </p:nvGrpSpPr>
        <p:grpSpPr>
          <a:xfrm>
            <a:off x="6164058" y="1777777"/>
            <a:ext cx="352082" cy="254203"/>
            <a:chOff x="4250025" y="2848800"/>
            <a:chExt cx="266325" cy="186475"/>
          </a:xfrm>
        </p:grpSpPr>
        <p:sp>
          <p:nvSpPr>
            <p:cNvPr id="1798" name="Google Shape;1798;p45"/>
            <p:cNvSpPr/>
            <p:nvPr/>
          </p:nvSpPr>
          <p:spPr>
            <a:xfrm>
              <a:off x="4250025" y="2848800"/>
              <a:ext cx="166425" cy="149900"/>
            </a:xfrm>
            <a:custGeom>
              <a:rect b="b" l="l" r="r" t="t"/>
              <a:pathLst>
                <a:path extrusionOk="0" h="5996" w="6657">
                  <a:moveTo>
                    <a:pt x="536" y="0"/>
                  </a:moveTo>
                  <a:cubicBezTo>
                    <a:pt x="233" y="0"/>
                    <a:pt x="1" y="250"/>
                    <a:pt x="1" y="535"/>
                  </a:cubicBezTo>
                  <a:lnTo>
                    <a:pt x="1" y="4122"/>
                  </a:lnTo>
                  <a:cubicBezTo>
                    <a:pt x="1" y="4425"/>
                    <a:pt x="233" y="4657"/>
                    <a:pt x="536" y="4657"/>
                  </a:cubicBezTo>
                  <a:lnTo>
                    <a:pt x="1321" y="4657"/>
                  </a:lnTo>
                  <a:lnTo>
                    <a:pt x="1321" y="5995"/>
                  </a:lnTo>
                  <a:lnTo>
                    <a:pt x="2659" y="4657"/>
                  </a:lnTo>
                  <a:lnTo>
                    <a:pt x="3462" y="4657"/>
                  </a:lnTo>
                  <a:lnTo>
                    <a:pt x="3462" y="1998"/>
                  </a:lnTo>
                  <a:cubicBezTo>
                    <a:pt x="3462" y="1427"/>
                    <a:pt x="3944" y="928"/>
                    <a:pt x="4515" y="928"/>
                  </a:cubicBezTo>
                  <a:lnTo>
                    <a:pt x="6656" y="928"/>
                  </a:lnTo>
                  <a:lnTo>
                    <a:pt x="6656" y="535"/>
                  </a:lnTo>
                  <a:cubicBezTo>
                    <a:pt x="6656" y="250"/>
                    <a:pt x="6424" y="0"/>
                    <a:pt x="6121"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799" name="Google Shape;1799;p45"/>
            <p:cNvSpPr/>
            <p:nvPr/>
          </p:nvSpPr>
          <p:spPr>
            <a:xfrm>
              <a:off x="4349950" y="2885375"/>
              <a:ext cx="166400" cy="149900"/>
            </a:xfrm>
            <a:custGeom>
              <a:rect b="b" l="l" r="r" t="t"/>
              <a:pathLst>
                <a:path extrusionOk="0" h="5996" w="6656">
                  <a:moveTo>
                    <a:pt x="518" y="0"/>
                  </a:moveTo>
                  <a:cubicBezTo>
                    <a:pt x="232" y="0"/>
                    <a:pt x="1" y="250"/>
                    <a:pt x="1" y="535"/>
                  </a:cubicBezTo>
                  <a:lnTo>
                    <a:pt x="1" y="4122"/>
                  </a:lnTo>
                  <a:cubicBezTo>
                    <a:pt x="1" y="4425"/>
                    <a:pt x="232" y="4657"/>
                    <a:pt x="518" y="4657"/>
                  </a:cubicBezTo>
                  <a:lnTo>
                    <a:pt x="3979" y="4657"/>
                  </a:lnTo>
                  <a:lnTo>
                    <a:pt x="5318" y="5995"/>
                  </a:lnTo>
                  <a:lnTo>
                    <a:pt x="5318" y="4657"/>
                  </a:lnTo>
                  <a:lnTo>
                    <a:pt x="6121" y="4657"/>
                  </a:lnTo>
                  <a:cubicBezTo>
                    <a:pt x="6424" y="4657"/>
                    <a:pt x="6656" y="4425"/>
                    <a:pt x="6656" y="4122"/>
                  </a:cubicBezTo>
                  <a:lnTo>
                    <a:pt x="6656" y="535"/>
                  </a:lnTo>
                  <a:cubicBezTo>
                    <a:pt x="6656" y="250"/>
                    <a:pt x="6424" y="0"/>
                    <a:pt x="6121"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800" name="Google Shape;1800;p45"/>
          <p:cNvGrpSpPr/>
          <p:nvPr/>
        </p:nvGrpSpPr>
        <p:grpSpPr>
          <a:xfrm>
            <a:off x="6761406" y="1741891"/>
            <a:ext cx="343224" cy="326555"/>
            <a:chOff x="4707700" y="2822475"/>
            <a:chExt cx="259625" cy="239550"/>
          </a:xfrm>
        </p:grpSpPr>
        <p:sp>
          <p:nvSpPr>
            <p:cNvPr id="1801" name="Google Shape;1801;p45"/>
            <p:cNvSpPr/>
            <p:nvPr/>
          </p:nvSpPr>
          <p:spPr>
            <a:xfrm>
              <a:off x="4707700" y="2822475"/>
              <a:ext cx="259625" cy="176225"/>
            </a:xfrm>
            <a:custGeom>
              <a:rect b="b" l="l" r="r" t="t"/>
              <a:pathLst>
                <a:path extrusionOk="0" h="7049" w="10385">
                  <a:moveTo>
                    <a:pt x="5335" y="0"/>
                  </a:moveTo>
                  <a:cubicBezTo>
                    <a:pt x="4729" y="0"/>
                    <a:pt x="4193" y="429"/>
                    <a:pt x="4051" y="1000"/>
                  </a:cubicBezTo>
                  <a:cubicBezTo>
                    <a:pt x="3801" y="643"/>
                    <a:pt x="3408" y="393"/>
                    <a:pt x="2944" y="393"/>
                  </a:cubicBezTo>
                  <a:cubicBezTo>
                    <a:pt x="2195" y="393"/>
                    <a:pt x="1606" y="1000"/>
                    <a:pt x="1606" y="1731"/>
                  </a:cubicBezTo>
                  <a:cubicBezTo>
                    <a:pt x="1606" y="1838"/>
                    <a:pt x="1624" y="1927"/>
                    <a:pt x="1642" y="2034"/>
                  </a:cubicBezTo>
                  <a:cubicBezTo>
                    <a:pt x="1535" y="1999"/>
                    <a:pt x="1446" y="1981"/>
                    <a:pt x="1339" y="1981"/>
                  </a:cubicBezTo>
                  <a:cubicBezTo>
                    <a:pt x="607" y="1981"/>
                    <a:pt x="0" y="2588"/>
                    <a:pt x="0" y="3319"/>
                  </a:cubicBezTo>
                  <a:cubicBezTo>
                    <a:pt x="0" y="4051"/>
                    <a:pt x="607" y="4657"/>
                    <a:pt x="1339" y="4657"/>
                  </a:cubicBezTo>
                  <a:lnTo>
                    <a:pt x="1356" y="4657"/>
                  </a:lnTo>
                  <a:cubicBezTo>
                    <a:pt x="1428" y="5335"/>
                    <a:pt x="1999" y="5853"/>
                    <a:pt x="2677" y="5853"/>
                  </a:cubicBezTo>
                  <a:cubicBezTo>
                    <a:pt x="2980" y="5853"/>
                    <a:pt x="3266" y="5746"/>
                    <a:pt x="3480" y="5567"/>
                  </a:cubicBezTo>
                  <a:lnTo>
                    <a:pt x="3480" y="5567"/>
                  </a:lnTo>
                  <a:cubicBezTo>
                    <a:pt x="3480" y="5621"/>
                    <a:pt x="3462" y="5656"/>
                    <a:pt x="3462" y="5710"/>
                  </a:cubicBezTo>
                  <a:cubicBezTo>
                    <a:pt x="3462" y="6442"/>
                    <a:pt x="4068" y="7048"/>
                    <a:pt x="4800" y="7048"/>
                  </a:cubicBezTo>
                  <a:cubicBezTo>
                    <a:pt x="5496" y="7048"/>
                    <a:pt x="6067" y="6513"/>
                    <a:pt x="6138" y="5835"/>
                  </a:cubicBezTo>
                  <a:cubicBezTo>
                    <a:pt x="6370" y="6174"/>
                    <a:pt x="6763" y="6388"/>
                    <a:pt x="7191" y="6388"/>
                  </a:cubicBezTo>
                  <a:cubicBezTo>
                    <a:pt x="7922" y="6388"/>
                    <a:pt x="8529" y="5781"/>
                    <a:pt x="8529" y="5050"/>
                  </a:cubicBezTo>
                  <a:lnTo>
                    <a:pt x="8529" y="4925"/>
                  </a:lnTo>
                  <a:cubicBezTo>
                    <a:pt x="8690" y="4996"/>
                    <a:pt x="8868" y="5050"/>
                    <a:pt x="9064" y="5050"/>
                  </a:cubicBezTo>
                  <a:cubicBezTo>
                    <a:pt x="9796" y="5050"/>
                    <a:pt x="10385" y="4443"/>
                    <a:pt x="10385" y="3712"/>
                  </a:cubicBezTo>
                  <a:cubicBezTo>
                    <a:pt x="10385" y="2980"/>
                    <a:pt x="9796" y="2391"/>
                    <a:pt x="9064" y="2391"/>
                  </a:cubicBezTo>
                  <a:cubicBezTo>
                    <a:pt x="8957" y="2391"/>
                    <a:pt x="8868" y="2409"/>
                    <a:pt x="8761" y="2427"/>
                  </a:cubicBezTo>
                  <a:cubicBezTo>
                    <a:pt x="8779" y="2338"/>
                    <a:pt x="8797" y="2231"/>
                    <a:pt x="8797" y="2124"/>
                  </a:cubicBezTo>
                  <a:cubicBezTo>
                    <a:pt x="8797" y="1392"/>
                    <a:pt x="8190" y="785"/>
                    <a:pt x="7459" y="785"/>
                  </a:cubicBezTo>
                  <a:cubicBezTo>
                    <a:pt x="7155" y="785"/>
                    <a:pt x="6870" y="892"/>
                    <a:pt x="6638" y="1071"/>
                  </a:cubicBezTo>
                  <a:cubicBezTo>
                    <a:pt x="6531" y="464"/>
                    <a:pt x="5995" y="0"/>
                    <a:pt x="5335"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802" name="Google Shape;1802;p45"/>
            <p:cNvSpPr/>
            <p:nvPr/>
          </p:nvSpPr>
          <p:spPr>
            <a:xfrm>
              <a:off x="4754525" y="2991975"/>
              <a:ext cx="39725" cy="39725"/>
            </a:xfrm>
            <a:custGeom>
              <a:rect b="b" l="l" r="r" t="t"/>
              <a:pathLst>
                <a:path extrusionOk="0" h="1589" w="1589">
                  <a:moveTo>
                    <a:pt x="804" y="1"/>
                  </a:moveTo>
                  <a:cubicBezTo>
                    <a:pt x="358" y="1"/>
                    <a:pt x="1" y="357"/>
                    <a:pt x="1" y="803"/>
                  </a:cubicBezTo>
                  <a:cubicBezTo>
                    <a:pt x="1" y="1232"/>
                    <a:pt x="358" y="1589"/>
                    <a:pt x="804" y="1589"/>
                  </a:cubicBezTo>
                  <a:cubicBezTo>
                    <a:pt x="1232" y="1589"/>
                    <a:pt x="1589" y="1232"/>
                    <a:pt x="1589" y="803"/>
                  </a:cubicBezTo>
                  <a:cubicBezTo>
                    <a:pt x="1589" y="357"/>
                    <a:pt x="1232" y="1"/>
                    <a:pt x="804"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803" name="Google Shape;1803;p45"/>
            <p:cNvSpPr/>
            <p:nvPr/>
          </p:nvSpPr>
          <p:spPr>
            <a:xfrm>
              <a:off x="4719750" y="3031675"/>
              <a:ext cx="29900" cy="30350"/>
            </a:xfrm>
            <a:custGeom>
              <a:rect b="b" l="l" r="r" t="t"/>
              <a:pathLst>
                <a:path extrusionOk="0" h="1214" w="1196">
                  <a:moveTo>
                    <a:pt x="589" y="1"/>
                  </a:moveTo>
                  <a:cubicBezTo>
                    <a:pt x="268" y="1"/>
                    <a:pt x="0" y="286"/>
                    <a:pt x="0" y="607"/>
                  </a:cubicBezTo>
                  <a:cubicBezTo>
                    <a:pt x="0" y="946"/>
                    <a:pt x="268" y="1214"/>
                    <a:pt x="589" y="1214"/>
                  </a:cubicBezTo>
                  <a:cubicBezTo>
                    <a:pt x="928" y="1214"/>
                    <a:pt x="1196" y="946"/>
                    <a:pt x="1196" y="607"/>
                  </a:cubicBezTo>
                  <a:cubicBezTo>
                    <a:pt x="1196" y="286"/>
                    <a:pt x="928" y="1"/>
                    <a:pt x="589"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804" name="Google Shape;1804;p45"/>
          <p:cNvSpPr/>
          <p:nvPr/>
        </p:nvSpPr>
        <p:spPr>
          <a:xfrm>
            <a:off x="7235378" y="1745476"/>
            <a:ext cx="340878" cy="320045"/>
          </a:xfrm>
          <a:custGeom>
            <a:rect b="b" l="l" r="r" t="t"/>
            <a:pathLst>
              <a:path extrusionOk="0" h="9391" w="10314">
                <a:moveTo>
                  <a:pt x="5157" y="1"/>
                </a:moveTo>
                <a:cubicBezTo>
                  <a:pt x="4568" y="1"/>
                  <a:pt x="4086" y="482"/>
                  <a:pt x="4086" y="1071"/>
                </a:cubicBezTo>
                <a:cubicBezTo>
                  <a:pt x="4086" y="1553"/>
                  <a:pt x="4425" y="1963"/>
                  <a:pt x="4889" y="2088"/>
                </a:cubicBezTo>
                <a:lnTo>
                  <a:pt x="4889" y="3926"/>
                </a:lnTo>
                <a:cubicBezTo>
                  <a:pt x="4497" y="3997"/>
                  <a:pt x="4176" y="4229"/>
                  <a:pt x="3997" y="4550"/>
                </a:cubicBezTo>
                <a:lnTo>
                  <a:pt x="2284" y="3837"/>
                </a:lnTo>
                <a:cubicBezTo>
                  <a:pt x="2338" y="3373"/>
                  <a:pt x="2088" y="2891"/>
                  <a:pt x="1624" y="2695"/>
                </a:cubicBezTo>
                <a:cubicBezTo>
                  <a:pt x="1490" y="2643"/>
                  <a:pt x="1353" y="2618"/>
                  <a:pt x="1219" y="2618"/>
                </a:cubicBezTo>
                <a:cubicBezTo>
                  <a:pt x="798" y="2618"/>
                  <a:pt x="404" y="2860"/>
                  <a:pt x="214" y="3266"/>
                </a:cubicBezTo>
                <a:cubicBezTo>
                  <a:pt x="0" y="3819"/>
                  <a:pt x="250" y="4443"/>
                  <a:pt x="803" y="4675"/>
                </a:cubicBezTo>
                <a:cubicBezTo>
                  <a:pt x="932" y="4727"/>
                  <a:pt x="1067" y="4752"/>
                  <a:pt x="1201" y="4752"/>
                </a:cubicBezTo>
                <a:cubicBezTo>
                  <a:pt x="1529" y="4752"/>
                  <a:pt x="1849" y="4603"/>
                  <a:pt x="2052" y="4336"/>
                </a:cubicBezTo>
                <a:lnTo>
                  <a:pt x="3801" y="5050"/>
                </a:lnTo>
                <a:cubicBezTo>
                  <a:pt x="3801" y="5086"/>
                  <a:pt x="3801" y="5157"/>
                  <a:pt x="3801" y="5211"/>
                </a:cubicBezTo>
                <a:cubicBezTo>
                  <a:pt x="3801" y="5514"/>
                  <a:pt x="3890" y="5799"/>
                  <a:pt x="4051" y="6014"/>
                </a:cubicBezTo>
                <a:lnTo>
                  <a:pt x="2677" y="7423"/>
                </a:lnTo>
                <a:cubicBezTo>
                  <a:pt x="2506" y="7319"/>
                  <a:pt x="2313" y="7268"/>
                  <a:pt x="2122" y="7268"/>
                </a:cubicBezTo>
                <a:cubicBezTo>
                  <a:pt x="1854" y="7268"/>
                  <a:pt x="1590" y="7368"/>
                  <a:pt x="1392" y="7566"/>
                </a:cubicBezTo>
                <a:cubicBezTo>
                  <a:pt x="964" y="7994"/>
                  <a:pt x="964" y="8654"/>
                  <a:pt x="1392" y="9082"/>
                </a:cubicBezTo>
                <a:cubicBezTo>
                  <a:pt x="1597" y="9288"/>
                  <a:pt x="1869" y="9390"/>
                  <a:pt x="2141" y="9390"/>
                </a:cubicBezTo>
                <a:cubicBezTo>
                  <a:pt x="2414" y="9390"/>
                  <a:pt x="2686" y="9288"/>
                  <a:pt x="2891" y="9082"/>
                </a:cubicBezTo>
                <a:cubicBezTo>
                  <a:pt x="3230" y="8726"/>
                  <a:pt x="3283" y="8190"/>
                  <a:pt x="3051" y="7780"/>
                </a:cubicBezTo>
                <a:lnTo>
                  <a:pt x="4461" y="6370"/>
                </a:lnTo>
                <a:cubicBezTo>
                  <a:pt x="4657" y="6495"/>
                  <a:pt x="4889" y="6549"/>
                  <a:pt x="5121" y="6549"/>
                </a:cubicBezTo>
                <a:lnTo>
                  <a:pt x="5175" y="6549"/>
                </a:lnTo>
                <a:cubicBezTo>
                  <a:pt x="5407" y="6549"/>
                  <a:pt x="5639" y="6495"/>
                  <a:pt x="5853" y="6370"/>
                </a:cubicBezTo>
                <a:lnTo>
                  <a:pt x="7244" y="7780"/>
                </a:lnTo>
                <a:cubicBezTo>
                  <a:pt x="7013" y="8190"/>
                  <a:pt x="7066" y="8726"/>
                  <a:pt x="7405" y="9082"/>
                </a:cubicBezTo>
                <a:cubicBezTo>
                  <a:pt x="7619" y="9288"/>
                  <a:pt x="7896" y="9390"/>
                  <a:pt x="8170" y="9390"/>
                </a:cubicBezTo>
                <a:cubicBezTo>
                  <a:pt x="8444" y="9390"/>
                  <a:pt x="8716" y="9288"/>
                  <a:pt x="8922" y="9082"/>
                </a:cubicBezTo>
                <a:cubicBezTo>
                  <a:pt x="9332" y="8672"/>
                  <a:pt x="9332" y="7994"/>
                  <a:pt x="8922" y="7584"/>
                </a:cubicBezTo>
                <a:cubicBezTo>
                  <a:pt x="8720" y="7382"/>
                  <a:pt x="8450" y="7282"/>
                  <a:pt x="8174" y="7282"/>
                </a:cubicBezTo>
                <a:cubicBezTo>
                  <a:pt x="7985" y="7282"/>
                  <a:pt x="7793" y="7329"/>
                  <a:pt x="7619" y="7423"/>
                </a:cubicBezTo>
                <a:lnTo>
                  <a:pt x="6245" y="6031"/>
                </a:lnTo>
                <a:cubicBezTo>
                  <a:pt x="6406" y="5799"/>
                  <a:pt x="6513" y="5532"/>
                  <a:pt x="6513" y="5228"/>
                </a:cubicBezTo>
                <a:cubicBezTo>
                  <a:pt x="6513" y="5175"/>
                  <a:pt x="6513" y="5104"/>
                  <a:pt x="6495" y="5068"/>
                </a:cubicBezTo>
                <a:lnTo>
                  <a:pt x="8244" y="4336"/>
                </a:lnTo>
                <a:cubicBezTo>
                  <a:pt x="8450" y="4607"/>
                  <a:pt x="8777" y="4766"/>
                  <a:pt x="9118" y="4766"/>
                </a:cubicBezTo>
                <a:cubicBezTo>
                  <a:pt x="9249" y="4766"/>
                  <a:pt x="9382" y="4743"/>
                  <a:pt x="9510" y="4693"/>
                </a:cubicBezTo>
                <a:cubicBezTo>
                  <a:pt x="10046" y="4443"/>
                  <a:pt x="10313" y="3837"/>
                  <a:pt x="10081" y="3284"/>
                </a:cubicBezTo>
                <a:cubicBezTo>
                  <a:pt x="9906" y="2878"/>
                  <a:pt x="9504" y="2636"/>
                  <a:pt x="9079" y="2636"/>
                </a:cubicBezTo>
                <a:cubicBezTo>
                  <a:pt x="8944" y="2636"/>
                  <a:pt x="8806" y="2661"/>
                  <a:pt x="8672" y="2713"/>
                </a:cubicBezTo>
                <a:cubicBezTo>
                  <a:pt x="8226" y="2891"/>
                  <a:pt x="7958" y="3373"/>
                  <a:pt x="8030" y="3855"/>
                </a:cubicBezTo>
                <a:lnTo>
                  <a:pt x="6317" y="4568"/>
                </a:lnTo>
                <a:cubicBezTo>
                  <a:pt x="6120" y="4247"/>
                  <a:pt x="5781" y="3997"/>
                  <a:pt x="5407" y="3944"/>
                </a:cubicBezTo>
                <a:lnTo>
                  <a:pt x="5407" y="2088"/>
                </a:lnTo>
                <a:cubicBezTo>
                  <a:pt x="5871" y="1963"/>
                  <a:pt x="6210" y="1553"/>
                  <a:pt x="6210" y="1071"/>
                </a:cubicBezTo>
                <a:cubicBezTo>
                  <a:pt x="6210" y="482"/>
                  <a:pt x="5746" y="1"/>
                  <a:pt x="5157"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805" name="Google Shape;1805;p45"/>
          <p:cNvSpPr/>
          <p:nvPr/>
        </p:nvSpPr>
        <p:spPr>
          <a:xfrm>
            <a:off x="7758873" y="1778333"/>
            <a:ext cx="352082" cy="254203"/>
          </a:xfrm>
          <a:custGeom>
            <a:rect b="b" l="l" r="r" t="t"/>
            <a:pathLst>
              <a:path extrusionOk="0" h="7459" w="10653">
                <a:moveTo>
                  <a:pt x="9475" y="803"/>
                </a:moveTo>
                <a:lnTo>
                  <a:pt x="5514" y="4657"/>
                </a:lnTo>
                <a:cubicBezTo>
                  <a:pt x="5460" y="4711"/>
                  <a:pt x="5394" y="4737"/>
                  <a:pt x="5327" y="4737"/>
                </a:cubicBezTo>
                <a:cubicBezTo>
                  <a:pt x="5260" y="4737"/>
                  <a:pt x="5193" y="4711"/>
                  <a:pt x="5139" y="4657"/>
                </a:cubicBezTo>
                <a:lnTo>
                  <a:pt x="1196" y="803"/>
                </a:lnTo>
                <a:close/>
                <a:moveTo>
                  <a:pt x="804" y="1160"/>
                </a:moveTo>
                <a:lnTo>
                  <a:pt x="3409" y="3693"/>
                </a:lnTo>
                <a:lnTo>
                  <a:pt x="804" y="6299"/>
                </a:lnTo>
                <a:lnTo>
                  <a:pt x="804" y="1160"/>
                </a:lnTo>
                <a:close/>
                <a:moveTo>
                  <a:pt x="9850" y="1178"/>
                </a:moveTo>
                <a:lnTo>
                  <a:pt x="9850" y="6299"/>
                </a:lnTo>
                <a:lnTo>
                  <a:pt x="7263" y="3693"/>
                </a:lnTo>
                <a:lnTo>
                  <a:pt x="9850" y="1178"/>
                </a:lnTo>
                <a:close/>
                <a:moveTo>
                  <a:pt x="6906" y="4068"/>
                </a:moveTo>
                <a:lnTo>
                  <a:pt x="9493" y="6655"/>
                </a:lnTo>
                <a:lnTo>
                  <a:pt x="1196" y="6655"/>
                </a:lnTo>
                <a:lnTo>
                  <a:pt x="3783" y="4068"/>
                </a:lnTo>
                <a:lnTo>
                  <a:pt x="4782" y="5032"/>
                </a:lnTo>
                <a:cubicBezTo>
                  <a:pt x="4943" y="5192"/>
                  <a:pt x="5139" y="5264"/>
                  <a:pt x="5353" y="5264"/>
                </a:cubicBezTo>
                <a:cubicBezTo>
                  <a:pt x="5550" y="5264"/>
                  <a:pt x="5746" y="5192"/>
                  <a:pt x="5907" y="5032"/>
                </a:cubicBezTo>
                <a:lnTo>
                  <a:pt x="6906" y="4068"/>
                </a:lnTo>
                <a:close/>
                <a:moveTo>
                  <a:pt x="1" y="0"/>
                </a:moveTo>
                <a:lnTo>
                  <a:pt x="1" y="7458"/>
                </a:lnTo>
                <a:lnTo>
                  <a:pt x="10653" y="7458"/>
                </a:lnTo>
                <a:lnTo>
                  <a:pt x="10653" y="0"/>
                </a:ln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806" name="Google Shape;1806;p45"/>
          <p:cNvGrpSpPr/>
          <p:nvPr/>
        </p:nvGrpSpPr>
        <p:grpSpPr>
          <a:xfrm>
            <a:off x="8396572" y="1705391"/>
            <a:ext cx="351487" cy="398940"/>
            <a:chOff x="6425500" y="2795700"/>
            <a:chExt cx="265875" cy="292650"/>
          </a:xfrm>
        </p:grpSpPr>
        <p:sp>
          <p:nvSpPr>
            <p:cNvPr id="1807" name="Google Shape;1807;p45"/>
            <p:cNvSpPr/>
            <p:nvPr/>
          </p:nvSpPr>
          <p:spPr>
            <a:xfrm>
              <a:off x="6425500" y="2795700"/>
              <a:ext cx="265875" cy="292650"/>
            </a:xfrm>
            <a:custGeom>
              <a:rect b="b" l="l" r="r" t="t"/>
              <a:pathLst>
                <a:path extrusionOk="0" h="11706" w="10635">
                  <a:moveTo>
                    <a:pt x="7976" y="2124"/>
                  </a:moveTo>
                  <a:lnTo>
                    <a:pt x="7976" y="6567"/>
                  </a:lnTo>
                  <a:lnTo>
                    <a:pt x="6781" y="7709"/>
                  </a:lnTo>
                  <a:cubicBezTo>
                    <a:pt x="6343" y="7379"/>
                    <a:pt x="5826" y="7214"/>
                    <a:pt x="5311" y="7214"/>
                  </a:cubicBezTo>
                  <a:cubicBezTo>
                    <a:pt x="4796" y="7214"/>
                    <a:pt x="4283" y="7379"/>
                    <a:pt x="3854" y="7709"/>
                  </a:cubicBezTo>
                  <a:lnTo>
                    <a:pt x="2659" y="6567"/>
                  </a:lnTo>
                  <a:lnTo>
                    <a:pt x="2659" y="2124"/>
                  </a:lnTo>
                  <a:close/>
                  <a:moveTo>
                    <a:pt x="785" y="5514"/>
                  </a:moveTo>
                  <a:lnTo>
                    <a:pt x="3444" y="8048"/>
                  </a:lnTo>
                  <a:lnTo>
                    <a:pt x="785" y="10581"/>
                  </a:lnTo>
                  <a:lnTo>
                    <a:pt x="785" y="5514"/>
                  </a:lnTo>
                  <a:close/>
                  <a:moveTo>
                    <a:pt x="9832" y="5532"/>
                  </a:moveTo>
                  <a:lnTo>
                    <a:pt x="9832" y="10599"/>
                  </a:lnTo>
                  <a:lnTo>
                    <a:pt x="7173" y="8066"/>
                  </a:lnTo>
                  <a:lnTo>
                    <a:pt x="9832" y="5532"/>
                  </a:lnTo>
                  <a:close/>
                  <a:moveTo>
                    <a:pt x="5317" y="7749"/>
                  </a:moveTo>
                  <a:cubicBezTo>
                    <a:pt x="5781" y="7749"/>
                    <a:pt x="6245" y="7914"/>
                    <a:pt x="6602" y="8244"/>
                  </a:cubicBezTo>
                  <a:lnTo>
                    <a:pt x="6781" y="8423"/>
                  </a:lnTo>
                  <a:lnTo>
                    <a:pt x="9403" y="10903"/>
                  </a:lnTo>
                  <a:lnTo>
                    <a:pt x="1232" y="10903"/>
                  </a:lnTo>
                  <a:lnTo>
                    <a:pt x="3854" y="8423"/>
                  </a:lnTo>
                  <a:lnTo>
                    <a:pt x="4033" y="8244"/>
                  </a:lnTo>
                  <a:cubicBezTo>
                    <a:pt x="4390" y="7914"/>
                    <a:pt x="4854" y="7749"/>
                    <a:pt x="5317" y="7749"/>
                  </a:cubicBezTo>
                  <a:close/>
                  <a:moveTo>
                    <a:pt x="5317" y="1"/>
                  </a:moveTo>
                  <a:lnTo>
                    <a:pt x="3712" y="1339"/>
                  </a:lnTo>
                  <a:lnTo>
                    <a:pt x="1856" y="1339"/>
                  </a:lnTo>
                  <a:lnTo>
                    <a:pt x="1856" y="2499"/>
                  </a:lnTo>
                  <a:lnTo>
                    <a:pt x="0" y="4283"/>
                  </a:lnTo>
                  <a:lnTo>
                    <a:pt x="0" y="11706"/>
                  </a:lnTo>
                  <a:lnTo>
                    <a:pt x="10635" y="11706"/>
                  </a:lnTo>
                  <a:lnTo>
                    <a:pt x="10635" y="4283"/>
                  </a:lnTo>
                  <a:lnTo>
                    <a:pt x="8761" y="2499"/>
                  </a:lnTo>
                  <a:lnTo>
                    <a:pt x="8761" y="1339"/>
                  </a:lnTo>
                  <a:lnTo>
                    <a:pt x="6905" y="1339"/>
                  </a:lnTo>
                  <a:lnTo>
                    <a:pt x="5317" y="1"/>
                  </a:ln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808" name="Google Shape;1808;p45"/>
            <p:cNvSpPr/>
            <p:nvPr/>
          </p:nvSpPr>
          <p:spPr>
            <a:xfrm>
              <a:off x="6515150" y="2868425"/>
              <a:ext cx="86575" cy="87000"/>
            </a:xfrm>
            <a:custGeom>
              <a:rect b="b" l="l" r="r" t="t"/>
              <a:pathLst>
                <a:path extrusionOk="0" h="3480" w="3463">
                  <a:moveTo>
                    <a:pt x="1731" y="1338"/>
                  </a:moveTo>
                  <a:cubicBezTo>
                    <a:pt x="1963" y="1338"/>
                    <a:pt x="2160" y="1517"/>
                    <a:pt x="2160" y="1767"/>
                  </a:cubicBezTo>
                  <a:cubicBezTo>
                    <a:pt x="2160" y="1999"/>
                    <a:pt x="1963" y="2195"/>
                    <a:pt x="1731" y="2195"/>
                  </a:cubicBezTo>
                  <a:cubicBezTo>
                    <a:pt x="1500" y="2195"/>
                    <a:pt x="1303" y="1981"/>
                    <a:pt x="1303" y="1767"/>
                  </a:cubicBezTo>
                  <a:cubicBezTo>
                    <a:pt x="1303" y="1517"/>
                    <a:pt x="1500" y="1338"/>
                    <a:pt x="1731" y="1338"/>
                  </a:cubicBezTo>
                  <a:close/>
                  <a:moveTo>
                    <a:pt x="1749" y="0"/>
                  </a:moveTo>
                  <a:cubicBezTo>
                    <a:pt x="786" y="0"/>
                    <a:pt x="19" y="767"/>
                    <a:pt x="19" y="1731"/>
                  </a:cubicBezTo>
                  <a:cubicBezTo>
                    <a:pt x="1" y="2694"/>
                    <a:pt x="768" y="3462"/>
                    <a:pt x="1731" y="3479"/>
                  </a:cubicBezTo>
                  <a:cubicBezTo>
                    <a:pt x="2035" y="3479"/>
                    <a:pt x="2320" y="3408"/>
                    <a:pt x="2588" y="3265"/>
                  </a:cubicBezTo>
                  <a:cubicBezTo>
                    <a:pt x="2695" y="3212"/>
                    <a:pt x="2731" y="3069"/>
                    <a:pt x="2695" y="2962"/>
                  </a:cubicBezTo>
                  <a:cubicBezTo>
                    <a:pt x="2646" y="2888"/>
                    <a:pt x="2562" y="2848"/>
                    <a:pt x="2480" y="2848"/>
                  </a:cubicBezTo>
                  <a:cubicBezTo>
                    <a:pt x="2444" y="2848"/>
                    <a:pt x="2407" y="2856"/>
                    <a:pt x="2374" y="2873"/>
                  </a:cubicBezTo>
                  <a:cubicBezTo>
                    <a:pt x="2178" y="2980"/>
                    <a:pt x="1963" y="3033"/>
                    <a:pt x="1731" y="3033"/>
                  </a:cubicBezTo>
                  <a:cubicBezTo>
                    <a:pt x="1018" y="3033"/>
                    <a:pt x="429" y="2445"/>
                    <a:pt x="447" y="1749"/>
                  </a:cubicBezTo>
                  <a:cubicBezTo>
                    <a:pt x="447" y="1035"/>
                    <a:pt x="1036" y="446"/>
                    <a:pt x="1749" y="446"/>
                  </a:cubicBezTo>
                  <a:cubicBezTo>
                    <a:pt x="2445" y="446"/>
                    <a:pt x="3034" y="1017"/>
                    <a:pt x="3034" y="1749"/>
                  </a:cubicBezTo>
                  <a:lnTo>
                    <a:pt x="3034" y="2159"/>
                  </a:lnTo>
                  <a:cubicBezTo>
                    <a:pt x="2784" y="2159"/>
                    <a:pt x="2606" y="1981"/>
                    <a:pt x="2606" y="1749"/>
                  </a:cubicBezTo>
                  <a:cubicBezTo>
                    <a:pt x="2606" y="1321"/>
                    <a:pt x="2320" y="946"/>
                    <a:pt x="1892" y="874"/>
                  </a:cubicBezTo>
                  <a:cubicBezTo>
                    <a:pt x="1836" y="862"/>
                    <a:pt x="1778" y="855"/>
                    <a:pt x="1721" y="855"/>
                  </a:cubicBezTo>
                  <a:cubicBezTo>
                    <a:pt x="1382" y="855"/>
                    <a:pt x="1051" y="1074"/>
                    <a:pt x="929" y="1410"/>
                  </a:cubicBezTo>
                  <a:cubicBezTo>
                    <a:pt x="786" y="1784"/>
                    <a:pt x="929" y="2248"/>
                    <a:pt x="1285" y="2462"/>
                  </a:cubicBezTo>
                  <a:cubicBezTo>
                    <a:pt x="1423" y="2545"/>
                    <a:pt x="1575" y="2585"/>
                    <a:pt x="1728" y="2585"/>
                  </a:cubicBezTo>
                  <a:cubicBezTo>
                    <a:pt x="1972" y="2585"/>
                    <a:pt x="2216" y="2482"/>
                    <a:pt x="2392" y="2284"/>
                  </a:cubicBezTo>
                  <a:cubicBezTo>
                    <a:pt x="2552" y="2480"/>
                    <a:pt x="2784" y="2587"/>
                    <a:pt x="3052" y="2587"/>
                  </a:cubicBezTo>
                  <a:cubicBezTo>
                    <a:pt x="3284" y="2587"/>
                    <a:pt x="3462" y="2391"/>
                    <a:pt x="3462" y="2141"/>
                  </a:cubicBezTo>
                  <a:lnTo>
                    <a:pt x="3462" y="1731"/>
                  </a:lnTo>
                  <a:cubicBezTo>
                    <a:pt x="3462" y="767"/>
                    <a:pt x="2695" y="0"/>
                    <a:pt x="1749"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809" name="Google Shape;1809;p45"/>
          <p:cNvSpPr/>
          <p:nvPr/>
        </p:nvSpPr>
        <p:spPr>
          <a:xfrm>
            <a:off x="8894278" y="1737892"/>
            <a:ext cx="352677" cy="335654"/>
          </a:xfrm>
          <a:custGeom>
            <a:rect b="b" l="l" r="r" t="t"/>
            <a:pathLst>
              <a:path extrusionOk="0" h="9849" w="10671">
                <a:moveTo>
                  <a:pt x="8726" y="1430"/>
                </a:moveTo>
                <a:lnTo>
                  <a:pt x="3391" y="6426"/>
                </a:lnTo>
                <a:lnTo>
                  <a:pt x="946" y="5588"/>
                </a:lnTo>
                <a:lnTo>
                  <a:pt x="8726" y="1430"/>
                </a:lnTo>
                <a:close/>
                <a:moveTo>
                  <a:pt x="9957" y="1216"/>
                </a:moveTo>
                <a:lnTo>
                  <a:pt x="8833" y="8282"/>
                </a:lnTo>
                <a:lnTo>
                  <a:pt x="6442" y="7461"/>
                </a:lnTo>
                <a:lnTo>
                  <a:pt x="6424" y="7461"/>
                </a:lnTo>
                <a:lnTo>
                  <a:pt x="5478" y="7122"/>
                </a:lnTo>
                <a:lnTo>
                  <a:pt x="9957" y="1216"/>
                </a:lnTo>
                <a:close/>
                <a:moveTo>
                  <a:pt x="8761" y="2001"/>
                </a:moveTo>
                <a:lnTo>
                  <a:pt x="4943" y="6944"/>
                </a:lnTo>
                <a:lnTo>
                  <a:pt x="4782" y="7158"/>
                </a:lnTo>
                <a:cubicBezTo>
                  <a:pt x="4765" y="7176"/>
                  <a:pt x="4747" y="7211"/>
                  <a:pt x="4729" y="7265"/>
                </a:cubicBezTo>
                <a:lnTo>
                  <a:pt x="4693" y="7425"/>
                </a:lnTo>
                <a:lnTo>
                  <a:pt x="4426" y="8639"/>
                </a:lnTo>
                <a:lnTo>
                  <a:pt x="3783" y="6783"/>
                </a:lnTo>
                <a:lnTo>
                  <a:pt x="8761" y="2001"/>
                </a:lnTo>
                <a:close/>
                <a:moveTo>
                  <a:pt x="5211" y="7622"/>
                </a:moveTo>
                <a:lnTo>
                  <a:pt x="5853" y="7836"/>
                </a:lnTo>
                <a:lnTo>
                  <a:pt x="4961" y="8710"/>
                </a:lnTo>
                <a:lnTo>
                  <a:pt x="4961" y="8710"/>
                </a:lnTo>
                <a:lnTo>
                  <a:pt x="5211" y="7622"/>
                </a:lnTo>
                <a:close/>
                <a:moveTo>
                  <a:pt x="10390" y="0"/>
                </a:moveTo>
                <a:cubicBezTo>
                  <a:pt x="10342" y="0"/>
                  <a:pt x="10292" y="14"/>
                  <a:pt x="10242" y="39"/>
                </a:cubicBezTo>
                <a:lnTo>
                  <a:pt x="161" y="5391"/>
                </a:lnTo>
                <a:cubicBezTo>
                  <a:pt x="72" y="5445"/>
                  <a:pt x="1" y="5552"/>
                  <a:pt x="1" y="5641"/>
                </a:cubicBezTo>
                <a:cubicBezTo>
                  <a:pt x="1" y="5748"/>
                  <a:pt x="90" y="5855"/>
                  <a:pt x="179" y="5873"/>
                </a:cubicBezTo>
                <a:lnTo>
                  <a:pt x="2945" y="6819"/>
                </a:lnTo>
                <a:lnTo>
                  <a:pt x="3301" y="6944"/>
                </a:lnTo>
                <a:lnTo>
                  <a:pt x="3373" y="7176"/>
                </a:lnTo>
                <a:lnTo>
                  <a:pt x="4194" y="9638"/>
                </a:lnTo>
                <a:lnTo>
                  <a:pt x="4194" y="9656"/>
                </a:lnTo>
                <a:lnTo>
                  <a:pt x="4194" y="9674"/>
                </a:lnTo>
                <a:cubicBezTo>
                  <a:pt x="4229" y="9745"/>
                  <a:pt x="4301" y="9816"/>
                  <a:pt x="4390" y="9834"/>
                </a:cubicBezTo>
                <a:cubicBezTo>
                  <a:pt x="4419" y="9844"/>
                  <a:pt x="4446" y="9848"/>
                  <a:pt x="4472" y="9848"/>
                </a:cubicBezTo>
                <a:cubicBezTo>
                  <a:pt x="4543" y="9848"/>
                  <a:pt x="4605" y="9815"/>
                  <a:pt x="4658" y="9763"/>
                </a:cubicBezTo>
                <a:lnTo>
                  <a:pt x="4747" y="9674"/>
                </a:lnTo>
                <a:lnTo>
                  <a:pt x="6424" y="8032"/>
                </a:lnTo>
                <a:lnTo>
                  <a:pt x="8975" y="8906"/>
                </a:lnTo>
                <a:cubicBezTo>
                  <a:pt x="9001" y="8919"/>
                  <a:pt x="9028" y="8925"/>
                  <a:pt x="9056" y="8925"/>
                </a:cubicBezTo>
                <a:cubicBezTo>
                  <a:pt x="9106" y="8925"/>
                  <a:pt x="9155" y="8905"/>
                  <a:pt x="9190" y="8871"/>
                </a:cubicBezTo>
                <a:cubicBezTo>
                  <a:pt x="9261" y="8835"/>
                  <a:pt x="9314" y="8764"/>
                  <a:pt x="9332" y="8692"/>
                </a:cubicBezTo>
                <a:lnTo>
                  <a:pt x="10653" y="324"/>
                </a:lnTo>
                <a:cubicBezTo>
                  <a:pt x="10670" y="199"/>
                  <a:pt x="10617" y="110"/>
                  <a:pt x="10546" y="56"/>
                </a:cubicBezTo>
                <a:cubicBezTo>
                  <a:pt x="10498" y="18"/>
                  <a:pt x="10445" y="0"/>
                  <a:pt x="10390"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810" name="Google Shape;1810;p45"/>
          <p:cNvGrpSpPr/>
          <p:nvPr/>
        </p:nvGrpSpPr>
        <p:grpSpPr>
          <a:xfrm>
            <a:off x="9474618" y="1760035"/>
            <a:ext cx="350297" cy="290464"/>
            <a:chOff x="5549875" y="2418425"/>
            <a:chExt cx="264975" cy="213075"/>
          </a:xfrm>
        </p:grpSpPr>
        <p:sp>
          <p:nvSpPr>
            <p:cNvPr id="1811" name="Google Shape;1811;p45"/>
            <p:cNvSpPr/>
            <p:nvPr/>
          </p:nvSpPr>
          <p:spPr>
            <a:xfrm>
              <a:off x="5549875" y="2576925"/>
              <a:ext cx="42400" cy="54575"/>
            </a:xfrm>
            <a:custGeom>
              <a:rect b="b" l="l" r="r" t="t"/>
              <a:pathLst>
                <a:path extrusionOk="0" h="2183" w="1696">
                  <a:moveTo>
                    <a:pt x="448" y="0"/>
                  </a:moveTo>
                  <a:cubicBezTo>
                    <a:pt x="379" y="0"/>
                    <a:pt x="311" y="20"/>
                    <a:pt x="250" y="62"/>
                  </a:cubicBezTo>
                  <a:cubicBezTo>
                    <a:pt x="54" y="169"/>
                    <a:pt x="0" y="419"/>
                    <a:pt x="107" y="598"/>
                  </a:cubicBezTo>
                  <a:lnTo>
                    <a:pt x="910" y="1989"/>
                  </a:lnTo>
                  <a:cubicBezTo>
                    <a:pt x="971" y="2111"/>
                    <a:pt x="1114" y="2182"/>
                    <a:pt x="1255" y="2182"/>
                  </a:cubicBezTo>
                  <a:cubicBezTo>
                    <a:pt x="1322" y="2182"/>
                    <a:pt x="1388" y="2167"/>
                    <a:pt x="1446" y="2132"/>
                  </a:cubicBezTo>
                  <a:cubicBezTo>
                    <a:pt x="1624" y="2025"/>
                    <a:pt x="1695" y="1775"/>
                    <a:pt x="1588" y="1579"/>
                  </a:cubicBezTo>
                  <a:lnTo>
                    <a:pt x="785" y="205"/>
                  </a:lnTo>
                  <a:cubicBezTo>
                    <a:pt x="715" y="75"/>
                    <a:pt x="581" y="0"/>
                    <a:pt x="448"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812" name="Google Shape;1812;p45"/>
            <p:cNvSpPr/>
            <p:nvPr/>
          </p:nvSpPr>
          <p:spPr>
            <a:xfrm>
              <a:off x="5576175" y="2418425"/>
              <a:ext cx="238675" cy="211200"/>
            </a:xfrm>
            <a:custGeom>
              <a:rect b="b" l="l" r="r" t="t"/>
              <a:pathLst>
                <a:path extrusionOk="0" h="8448" w="9547">
                  <a:moveTo>
                    <a:pt x="5693" y="6724"/>
                  </a:moveTo>
                  <a:lnTo>
                    <a:pt x="5568" y="7348"/>
                  </a:lnTo>
                  <a:lnTo>
                    <a:pt x="3730" y="7883"/>
                  </a:lnTo>
                  <a:lnTo>
                    <a:pt x="3284" y="7402"/>
                  </a:lnTo>
                  <a:lnTo>
                    <a:pt x="5693" y="6724"/>
                  </a:lnTo>
                  <a:close/>
                  <a:moveTo>
                    <a:pt x="6248" y="1"/>
                  </a:moveTo>
                  <a:cubicBezTo>
                    <a:pt x="6184" y="1"/>
                    <a:pt x="6119" y="24"/>
                    <a:pt x="6067" y="68"/>
                  </a:cubicBezTo>
                  <a:lnTo>
                    <a:pt x="1" y="5921"/>
                  </a:lnTo>
                  <a:lnTo>
                    <a:pt x="1196" y="8008"/>
                  </a:lnTo>
                  <a:lnTo>
                    <a:pt x="2713" y="7580"/>
                  </a:lnTo>
                  <a:lnTo>
                    <a:pt x="3391" y="8312"/>
                  </a:lnTo>
                  <a:cubicBezTo>
                    <a:pt x="3476" y="8396"/>
                    <a:pt x="3583" y="8448"/>
                    <a:pt x="3703" y="8448"/>
                  </a:cubicBezTo>
                  <a:cubicBezTo>
                    <a:pt x="3735" y="8448"/>
                    <a:pt x="3768" y="8444"/>
                    <a:pt x="3801" y="8437"/>
                  </a:cubicBezTo>
                  <a:lnTo>
                    <a:pt x="5800" y="7866"/>
                  </a:lnTo>
                  <a:cubicBezTo>
                    <a:pt x="5836" y="7848"/>
                    <a:pt x="5871" y="7830"/>
                    <a:pt x="5889" y="7812"/>
                  </a:cubicBezTo>
                  <a:cubicBezTo>
                    <a:pt x="5996" y="7758"/>
                    <a:pt x="6067" y="7651"/>
                    <a:pt x="6085" y="7544"/>
                  </a:cubicBezTo>
                  <a:lnTo>
                    <a:pt x="6264" y="6563"/>
                  </a:lnTo>
                  <a:lnTo>
                    <a:pt x="9315" y="5707"/>
                  </a:lnTo>
                  <a:cubicBezTo>
                    <a:pt x="9475" y="5635"/>
                    <a:pt x="9547" y="5439"/>
                    <a:pt x="9458" y="5296"/>
                  </a:cubicBezTo>
                  <a:lnTo>
                    <a:pt x="8565" y="3744"/>
                  </a:lnTo>
                  <a:lnTo>
                    <a:pt x="7370" y="1674"/>
                  </a:lnTo>
                  <a:lnTo>
                    <a:pt x="6478" y="140"/>
                  </a:lnTo>
                  <a:cubicBezTo>
                    <a:pt x="6426" y="46"/>
                    <a:pt x="6337" y="1"/>
                    <a:pt x="6248"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813" name="Google Shape;1813;p45"/>
          <p:cNvSpPr/>
          <p:nvPr/>
        </p:nvSpPr>
        <p:spPr>
          <a:xfrm>
            <a:off x="2620588" y="2368871"/>
            <a:ext cx="166936" cy="380674"/>
          </a:xfrm>
          <a:custGeom>
            <a:rect b="b" l="l" r="r" t="t"/>
            <a:pathLst>
              <a:path extrusionOk="0" h="11170" w="5051">
                <a:moveTo>
                  <a:pt x="1857" y="0"/>
                </a:moveTo>
                <a:cubicBezTo>
                  <a:pt x="839" y="0"/>
                  <a:pt x="1" y="839"/>
                  <a:pt x="1" y="1856"/>
                </a:cubicBezTo>
                <a:lnTo>
                  <a:pt x="1" y="8654"/>
                </a:lnTo>
                <a:cubicBezTo>
                  <a:pt x="1" y="10046"/>
                  <a:pt x="1125" y="11170"/>
                  <a:pt x="2517" y="11170"/>
                </a:cubicBezTo>
                <a:cubicBezTo>
                  <a:pt x="3908" y="11170"/>
                  <a:pt x="5050" y="10046"/>
                  <a:pt x="5050" y="8654"/>
                </a:cubicBezTo>
                <a:lnTo>
                  <a:pt x="5050" y="5853"/>
                </a:lnTo>
                <a:lnTo>
                  <a:pt x="4247" y="5853"/>
                </a:lnTo>
                <a:lnTo>
                  <a:pt x="4247" y="8654"/>
                </a:lnTo>
                <a:cubicBezTo>
                  <a:pt x="4247" y="9618"/>
                  <a:pt x="3480" y="10385"/>
                  <a:pt x="2517" y="10385"/>
                </a:cubicBezTo>
                <a:cubicBezTo>
                  <a:pt x="1571" y="10385"/>
                  <a:pt x="786" y="9618"/>
                  <a:pt x="786" y="8654"/>
                </a:cubicBezTo>
                <a:lnTo>
                  <a:pt x="786" y="1856"/>
                </a:lnTo>
                <a:cubicBezTo>
                  <a:pt x="786" y="1285"/>
                  <a:pt x="1268" y="803"/>
                  <a:pt x="1857" y="803"/>
                </a:cubicBezTo>
                <a:cubicBezTo>
                  <a:pt x="2445" y="803"/>
                  <a:pt x="2909" y="1285"/>
                  <a:pt x="2909" y="1856"/>
                </a:cubicBezTo>
                <a:lnTo>
                  <a:pt x="2909" y="8119"/>
                </a:lnTo>
                <a:cubicBezTo>
                  <a:pt x="2909" y="8351"/>
                  <a:pt x="2749" y="8511"/>
                  <a:pt x="2517" y="8511"/>
                </a:cubicBezTo>
                <a:cubicBezTo>
                  <a:pt x="2303" y="8511"/>
                  <a:pt x="2124" y="8351"/>
                  <a:pt x="2124" y="8119"/>
                </a:cubicBezTo>
                <a:lnTo>
                  <a:pt x="2124" y="4925"/>
                </a:lnTo>
                <a:lnTo>
                  <a:pt x="1321" y="4925"/>
                </a:lnTo>
                <a:lnTo>
                  <a:pt x="1321" y="8119"/>
                </a:lnTo>
                <a:cubicBezTo>
                  <a:pt x="1321" y="8779"/>
                  <a:pt x="1857" y="9314"/>
                  <a:pt x="2517" y="9314"/>
                </a:cubicBezTo>
                <a:cubicBezTo>
                  <a:pt x="3177" y="9314"/>
                  <a:pt x="3712" y="8779"/>
                  <a:pt x="3712" y="8119"/>
                </a:cubicBezTo>
                <a:lnTo>
                  <a:pt x="3712" y="1856"/>
                </a:lnTo>
                <a:cubicBezTo>
                  <a:pt x="3712" y="839"/>
                  <a:pt x="2891" y="0"/>
                  <a:pt x="1857"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814" name="Google Shape;1814;p45"/>
          <p:cNvGrpSpPr/>
          <p:nvPr/>
        </p:nvGrpSpPr>
        <p:grpSpPr>
          <a:xfrm>
            <a:off x="3570694" y="2404542"/>
            <a:ext cx="299598" cy="308322"/>
            <a:chOff x="3739275" y="2525850"/>
            <a:chExt cx="226625" cy="226175"/>
          </a:xfrm>
        </p:grpSpPr>
        <p:sp>
          <p:nvSpPr>
            <p:cNvPr id="1815" name="Google Shape;1815;p45"/>
            <p:cNvSpPr/>
            <p:nvPr/>
          </p:nvSpPr>
          <p:spPr>
            <a:xfrm>
              <a:off x="3779425" y="2525850"/>
              <a:ext cx="20100" cy="40150"/>
            </a:xfrm>
            <a:custGeom>
              <a:rect b="b" l="l" r="r" t="t"/>
              <a:pathLst>
                <a:path extrusionOk="0" h="1606" w="804">
                  <a:moveTo>
                    <a:pt x="393" y="0"/>
                  </a:moveTo>
                  <a:cubicBezTo>
                    <a:pt x="179" y="0"/>
                    <a:pt x="1" y="178"/>
                    <a:pt x="1" y="410"/>
                  </a:cubicBezTo>
                  <a:lnTo>
                    <a:pt x="1" y="1195"/>
                  </a:lnTo>
                  <a:cubicBezTo>
                    <a:pt x="1" y="1427"/>
                    <a:pt x="179" y="1606"/>
                    <a:pt x="393" y="1606"/>
                  </a:cubicBezTo>
                  <a:cubicBezTo>
                    <a:pt x="625" y="1606"/>
                    <a:pt x="804" y="1427"/>
                    <a:pt x="804" y="1195"/>
                  </a:cubicBezTo>
                  <a:lnTo>
                    <a:pt x="804" y="410"/>
                  </a:lnTo>
                  <a:cubicBezTo>
                    <a:pt x="804" y="178"/>
                    <a:pt x="625" y="0"/>
                    <a:pt x="393"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816" name="Google Shape;1816;p45"/>
            <p:cNvSpPr/>
            <p:nvPr/>
          </p:nvSpPr>
          <p:spPr>
            <a:xfrm>
              <a:off x="3739275" y="2605675"/>
              <a:ext cx="226625" cy="146350"/>
            </a:xfrm>
            <a:custGeom>
              <a:rect b="b" l="l" r="r" t="t"/>
              <a:pathLst>
                <a:path extrusionOk="0" h="5854" w="9065">
                  <a:moveTo>
                    <a:pt x="2927" y="804"/>
                  </a:moveTo>
                  <a:lnTo>
                    <a:pt x="2927" y="1856"/>
                  </a:lnTo>
                  <a:lnTo>
                    <a:pt x="804" y="1856"/>
                  </a:lnTo>
                  <a:lnTo>
                    <a:pt x="804" y="804"/>
                  </a:lnTo>
                  <a:close/>
                  <a:moveTo>
                    <a:pt x="5604" y="804"/>
                  </a:moveTo>
                  <a:lnTo>
                    <a:pt x="5604" y="1856"/>
                  </a:lnTo>
                  <a:lnTo>
                    <a:pt x="3462" y="1856"/>
                  </a:lnTo>
                  <a:lnTo>
                    <a:pt x="3462" y="804"/>
                  </a:lnTo>
                  <a:close/>
                  <a:moveTo>
                    <a:pt x="8262" y="804"/>
                  </a:moveTo>
                  <a:lnTo>
                    <a:pt x="8262" y="1856"/>
                  </a:lnTo>
                  <a:lnTo>
                    <a:pt x="6121" y="1856"/>
                  </a:lnTo>
                  <a:lnTo>
                    <a:pt x="6121" y="804"/>
                  </a:lnTo>
                  <a:close/>
                  <a:moveTo>
                    <a:pt x="2927" y="2392"/>
                  </a:moveTo>
                  <a:lnTo>
                    <a:pt x="2927" y="3462"/>
                  </a:lnTo>
                  <a:lnTo>
                    <a:pt x="804" y="3462"/>
                  </a:lnTo>
                  <a:lnTo>
                    <a:pt x="804" y="2392"/>
                  </a:lnTo>
                  <a:close/>
                  <a:moveTo>
                    <a:pt x="5604" y="2392"/>
                  </a:moveTo>
                  <a:lnTo>
                    <a:pt x="5604" y="3462"/>
                  </a:lnTo>
                  <a:lnTo>
                    <a:pt x="3462" y="3462"/>
                  </a:lnTo>
                  <a:lnTo>
                    <a:pt x="3462" y="2392"/>
                  </a:lnTo>
                  <a:close/>
                  <a:moveTo>
                    <a:pt x="8262" y="2392"/>
                  </a:moveTo>
                  <a:lnTo>
                    <a:pt x="8262" y="3462"/>
                  </a:lnTo>
                  <a:lnTo>
                    <a:pt x="6121" y="3462"/>
                  </a:lnTo>
                  <a:lnTo>
                    <a:pt x="6121" y="2392"/>
                  </a:lnTo>
                  <a:close/>
                  <a:moveTo>
                    <a:pt x="2927" y="3980"/>
                  </a:moveTo>
                  <a:lnTo>
                    <a:pt x="2927" y="5050"/>
                  </a:lnTo>
                  <a:lnTo>
                    <a:pt x="804" y="5050"/>
                  </a:lnTo>
                  <a:lnTo>
                    <a:pt x="804" y="3980"/>
                  </a:lnTo>
                  <a:close/>
                  <a:moveTo>
                    <a:pt x="5604" y="3980"/>
                  </a:moveTo>
                  <a:lnTo>
                    <a:pt x="5604" y="5050"/>
                  </a:lnTo>
                  <a:lnTo>
                    <a:pt x="3462" y="5050"/>
                  </a:lnTo>
                  <a:lnTo>
                    <a:pt x="3462" y="3980"/>
                  </a:lnTo>
                  <a:close/>
                  <a:moveTo>
                    <a:pt x="8262" y="3980"/>
                  </a:moveTo>
                  <a:lnTo>
                    <a:pt x="8262" y="5050"/>
                  </a:lnTo>
                  <a:lnTo>
                    <a:pt x="6121" y="5050"/>
                  </a:lnTo>
                  <a:lnTo>
                    <a:pt x="6121" y="3980"/>
                  </a:lnTo>
                  <a:close/>
                  <a:moveTo>
                    <a:pt x="1" y="1"/>
                  </a:moveTo>
                  <a:lnTo>
                    <a:pt x="1" y="5853"/>
                  </a:lnTo>
                  <a:lnTo>
                    <a:pt x="9065" y="5853"/>
                  </a:lnTo>
                  <a:lnTo>
                    <a:pt x="9065" y="1"/>
                  </a:ln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817" name="Google Shape;1817;p45"/>
            <p:cNvSpPr/>
            <p:nvPr/>
          </p:nvSpPr>
          <p:spPr>
            <a:xfrm>
              <a:off x="3905675" y="2525850"/>
              <a:ext cx="20100" cy="40150"/>
            </a:xfrm>
            <a:custGeom>
              <a:rect b="b" l="l" r="r" t="t"/>
              <a:pathLst>
                <a:path extrusionOk="0" h="1606" w="804">
                  <a:moveTo>
                    <a:pt x="411" y="0"/>
                  </a:moveTo>
                  <a:cubicBezTo>
                    <a:pt x="179" y="0"/>
                    <a:pt x="0" y="178"/>
                    <a:pt x="0" y="410"/>
                  </a:cubicBezTo>
                  <a:lnTo>
                    <a:pt x="0" y="1195"/>
                  </a:lnTo>
                  <a:cubicBezTo>
                    <a:pt x="0" y="1427"/>
                    <a:pt x="179" y="1606"/>
                    <a:pt x="411" y="1606"/>
                  </a:cubicBezTo>
                  <a:cubicBezTo>
                    <a:pt x="643" y="1606"/>
                    <a:pt x="803" y="1427"/>
                    <a:pt x="803" y="1195"/>
                  </a:cubicBezTo>
                  <a:lnTo>
                    <a:pt x="803" y="410"/>
                  </a:lnTo>
                  <a:cubicBezTo>
                    <a:pt x="803" y="178"/>
                    <a:pt x="643" y="0"/>
                    <a:pt x="411"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818" name="Google Shape;1818;p45"/>
            <p:cNvSpPr/>
            <p:nvPr/>
          </p:nvSpPr>
          <p:spPr>
            <a:xfrm>
              <a:off x="3739275" y="2545900"/>
              <a:ext cx="226625" cy="46425"/>
            </a:xfrm>
            <a:custGeom>
              <a:rect b="b" l="l" r="r" t="t"/>
              <a:pathLst>
                <a:path extrusionOk="0" h="1857" w="9065">
                  <a:moveTo>
                    <a:pt x="1" y="1"/>
                  </a:moveTo>
                  <a:lnTo>
                    <a:pt x="1" y="1857"/>
                  </a:lnTo>
                  <a:lnTo>
                    <a:pt x="9065" y="1857"/>
                  </a:lnTo>
                  <a:lnTo>
                    <a:pt x="9065" y="1"/>
                  </a:lnTo>
                  <a:lnTo>
                    <a:pt x="7994" y="1"/>
                  </a:lnTo>
                  <a:lnTo>
                    <a:pt x="7994" y="393"/>
                  </a:lnTo>
                  <a:cubicBezTo>
                    <a:pt x="7994" y="929"/>
                    <a:pt x="7584" y="1321"/>
                    <a:pt x="7067" y="1321"/>
                  </a:cubicBezTo>
                  <a:cubicBezTo>
                    <a:pt x="6549" y="1321"/>
                    <a:pt x="6121" y="929"/>
                    <a:pt x="6121" y="393"/>
                  </a:cubicBezTo>
                  <a:lnTo>
                    <a:pt x="6121" y="1"/>
                  </a:lnTo>
                  <a:lnTo>
                    <a:pt x="2927" y="1"/>
                  </a:lnTo>
                  <a:lnTo>
                    <a:pt x="2927" y="393"/>
                  </a:lnTo>
                  <a:cubicBezTo>
                    <a:pt x="2927" y="929"/>
                    <a:pt x="2535" y="1321"/>
                    <a:pt x="1999" y="1321"/>
                  </a:cubicBezTo>
                  <a:cubicBezTo>
                    <a:pt x="1482" y="1321"/>
                    <a:pt x="1072" y="929"/>
                    <a:pt x="1072" y="393"/>
                  </a:cubicBezTo>
                  <a:lnTo>
                    <a:pt x="1072" y="1"/>
                  </a:ln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819" name="Google Shape;1819;p45"/>
          <p:cNvGrpSpPr/>
          <p:nvPr/>
        </p:nvGrpSpPr>
        <p:grpSpPr>
          <a:xfrm>
            <a:off x="3043876" y="2377772"/>
            <a:ext cx="272464" cy="361861"/>
            <a:chOff x="4518575" y="2506200"/>
            <a:chExt cx="206100" cy="265450"/>
          </a:xfrm>
        </p:grpSpPr>
        <p:sp>
          <p:nvSpPr>
            <p:cNvPr id="1820" name="Google Shape;1820;p45"/>
            <p:cNvSpPr/>
            <p:nvPr/>
          </p:nvSpPr>
          <p:spPr>
            <a:xfrm>
              <a:off x="4518575" y="2506200"/>
              <a:ext cx="206100" cy="265450"/>
            </a:xfrm>
            <a:custGeom>
              <a:rect b="b" l="l" r="r" t="t"/>
              <a:pathLst>
                <a:path extrusionOk="0" h="10618" w="8244">
                  <a:moveTo>
                    <a:pt x="7440" y="786"/>
                  </a:moveTo>
                  <a:lnTo>
                    <a:pt x="7440" y="9832"/>
                  </a:lnTo>
                  <a:lnTo>
                    <a:pt x="803" y="9832"/>
                  </a:lnTo>
                  <a:lnTo>
                    <a:pt x="803" y="786"/>
                  </a:lnTo>
                  <a:close/>
                  <a:moveTo>
                    <a:pt x="0" y="1"/>
                  </a:moveTo>
                  <a:lnTo>
                    <a:pt x="0" y="10617"/>
                  </a:lnTo>
                  <a:lnTo>
                    <a:pt x="8243" y="10617"/>
                  </a:lnTo>
                  <a:lnTo>
                    <a:pt x="8243" y="1"/>
                  </a:ln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821" name="Google Shape;1821;p45"/>
            <p:cNvSpPr/>
            <p:nvPr/>
          </p:nvSpPr>
          <p:spPr>
            <a:xfrm>
              <a:off x="4628300" y="2555725"/>
              <a:ext cx="56225" cy="13400"/>
            </a:xfrm>
            <a:custGeom>
              <a:rect b="b" l="l" r="r" t="t"/>
              <a:pathLst>
                <a:path extrusionOk="0" h="536" w="2249">
                  <a:moveTo>
                    <a:pt x="0" y="0"/>
                  </a:moveTo>
                  <a:lnTo>
                    <a:pt x="0" y="536"/>
                  </a:lnTo>
                  <a:lnTo>
                    <a:pt x="2249" y="536"/>
                  </a:lnTo>
                  <a:lnTo>
                    <a:pt x="2249" y="0"/>
                  </a:ln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822" name="Google Shape;1822;p45"/>
            <p:cNvSpPr/>
            <p:nvPr/>
          </p:nvSpPr>
          <p:spPr>
            <a:xfrm>
              <a:off x="4628300" y="2608800"/>
              <a:ext cx="56225" cy="13425"/>
            </a:xfrm>
            <a:custGeom>
              <a:rect b="b" l="l" r="r" t="t"/>
              <a:pathLst>
                <a:path extrusionOk="0" h="537" w="2249">
                  <a:moveTo>
                    <a:pt x="0" y="1"/>
                  </a:moveTo>
                  <a:lnTo>
                    <a:pt x="0" y="536"/>
                  </a:lnTo>
                  <a:lnTo>
                    <a:pt x="2249" y="536"/>
                  </a:lnTo>
                  <a:lnTo>
                    <a:pt x="2249" y="1"/>
                  </a:ln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823" name="Google Shape;1823;p45"/>
            <p:cNvSpPr/>
            <p:nvPr/>
          </p:nvSpPr>
          <p:spPr>
            <a:xfrm>
              <a:off x="4628300" y="2715425"/>
              <a:ext cx="56225" cy="13400"/>
            </a:xfrm>
            <a:custGeom>
              <a:rect b="b" l="l" r="r" t="t"/>
              <a:pathLst>
                <a:path extrusionOk="0" h="536" w="2249">
                  <a:moveTo>
                    <a:pt x="0" y="0"/>
                  </a:moveTo>
                  <a:lnTo>
                    <a:pt x="0" y="535"/>
                  </a:lnTo>
                  <a:lnTo>
                    <a:pt x="2249" y="535"/>
                  </a:lnTo>
                  <a:lnTo>
                    <a:pt x="2249" y="0"/>
                  </a:ln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824" name="Google Shape;1824;p45"/>
            <p:cNvSpPr/>
            <p:nvPr/>
          </p:nvSpPr>
          <p:spPr>
            <a:xfrm>
              <a:off x="4628300" y="2662325"/>
              <a:ext cx="56225" cy="12975"/>
            </a:xfrm>
            <a:custGeom>
              <a:rect b="b" l="l" r="r" t="t"/>
              <a:pathLst>
                <a:path extrusionOk="0" h="519" w="2249">
                  <a:moveTo>
                    <a:pt x="0" y="1"/>
                  </a:moveTo>
                  <a:lnTo>
                    <a:pt x="0" y="518"/>
                  </a:lnTo>
                  <a:lnTo>
                    <a:pt x="2249" y="518"/>
                  </a:lnTo>
                  <a:lnTo>
                    <a:pt x="2249" y="1"/>
                  </a:ln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825" name="Google Shape;1825;p45"/>
            <p:cNvSpPr/>
            <p:nvPr/>
          </p:nvSpPr>
          <p:spPr>
            <a:xfrm>
              <a:off x="4558275" y="25392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826" name="Google Shape;1826;p45"/>
            <p:cNvSpPr/>
            <p:nvPr/>
          </p:nvSpPr>
          <p:spPr>
            <a:xfrm>
              <a:off x="4558275" y="2592300"/>
              <a:ext cx="49525" cy="40625"/>
            </a:xfrm>
            <a:custGeom>
              <a:rect b="b" l="l" r="r" t="t"/>
              <a:pathLst>
                <a:path extrusionOk="0" h="1625" w="1981">
                  <a:moveTo>
                    <a:pt x="1606" y="1"/>
                  </a:moveTo>
                  <a:lnTo>
                    <a:pt x="732" y="893"/>
                  </a:lnTo>
                  <a:lnTo>
                    <a:pt x="375" y="536"/>
                  </a:lnTo>
                  <a:lnTo>
                    <a:pt x="0" y="911"/>
                  </a:lnTo>
                  <a:lnTo>
                    <a:pt x="732" y="1624"/>
                  </a:lnTo>
                  <a:lnTo>
                    <a:pt x="1981" y="375"/>
                  </a:lnTo>
                  <a:lnTo>
                    <a:pt x="1606" y="1"/>
                  </a:ln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827" name="Google Shape;1827;p45"/>
            <p:cNvSpPr/>
            <p:nvPr/>
          </p:nvSpPr>
          <p:spPr>
            <a:xfrm>
              <a:off x="4558275" y="2645375"/>
              <a:ext cx="49525" cy="41075"/>
            </a:xfrm>
            <a:custGeom>
              <a:rect b="b" l="l" r="r" t="t"/>
              <a:pathLst>
                <a:path extrusionOk="0" h="1643" w="1981">
                  <a:moveTo>
                    <a:pt x="1606" y="1"/>
                  </a:moveTo>
                  <a:lnTo>
                    <a:pt x="732" y="893"/>
                  </a:lnTo>
                  <a:lnTo>
                    <a:pt x="375" y="536"/>
                  </a:lnTo>
                  <a:lnTo>
                    <a:pt x="0" y="911"/>
                  </a:lnTo>
                  <a:lnTo>
                    <a:pt x="732" y="1642"/>
                  </a:lnTo>
                  <a:lnTo>
                    <a:pt x="1981" y="376"/>
                  </a:lnTo>
                  <a:lnTo>
                    <a:pt x="1606" y="1"/>
                  </a:ln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828" name="Google Shape;1828;p45"/>
            <p:cNvSpPr/>
            <p:nvPr/>
          </p:nvSpPr>
          <p:spPr>
            <a:xfrm>
              <a:off x="4558275" y="26980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829" name="Google Shape;1829;p45"/>
          <p:cNvGrpSpPr/>
          <p:nvPr/>
        </p:nvGrpSpPr>
        <p:grpSpPr>
          <a:xfrm>
            <a:off x="4125077" y="2404742"/>
            <a:ext cx="299631" cy="308322"/>
            <a:chOff x="4164375" y="1677425"/>
            <a:chExt cx="226650" cy="226175"/>
          </a:xfrm>
        </p:grpSpPr>
        <p:sp>
          <p:nvSpPr>
            <p:cNvPr id="1830" name="Google Shape;1830;p45"/>
            <p:cNvSpPr/>
            <p:nvPr/>
          </p:nvSpPr>
          <p:spPr>
            <a:xfrm>
              <a:off x="4164375" y="1677425"/>
              <a:ext cx="226650" cy="226175"/>
            </a:xfrm>
            <a:custGeom>
              <a:rect b="b" l="l" r="r" t="t"/>
              <a:pathLst>
                <a:path extrusionOk="0" h="9047" w="9066">
                  <a:moveTo>
                    <a:pt x="1" y="0"/>
                  </a:moveTo>
                  <a:lnTo>
                    <a:pt x="1" y="9047"/>
                  </a:lnTo>
                  <a:lnTo>
                    <a:pt x="9065" y="9047"/>
                  </a:lnTo>
                  <a:lnTo>
                    <a:pt x="9065" y="8244"/>
                  </a:lnTo>
                  <a:lnTo>
                    <a:pt x="804" y="8244"/>
                  </a:lnTo>
                  <a:lnTo>
                    <a:pt x="804" y="0"/>
                  </a:ln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831" name="Google Shape;1831;p45"/>
            <p:cNvSpPr/>
            <p:nvPr/>
          </p:nvSpPr>
          <p:spPr>
            <a:xfrm>
              <a:off x="4204525" y="1747450"/>
              <a:ext cx="36600" cy="116450"/>
            </a:xfrm>
            <a:custGeom>
              <a:rect b="b" l="l" r="r" t="t"/>
              <a:pathLst>
                <a:path extrusionOk="0" h="4658" w="1464">
                  <a:moveTo>
                    <a:pt x="1" y="1"/>
                  </a:moveTo>
                  <a:lnTo>
                    <a:pt x="1" y="4658"/>
                  </a:lnTo>
                  <a:lnTo>
                    <a:pt x="1464" y="4658"/>
                  </a:lnTo>
                  <a:lnTo>
                    <a:pt x="1464" y="1"/>
                  </a:ln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832" name="Google Shape;1832;p45"/>
            <p:cNvSpPr/>
            <p:nvPr/>
          </p:nvSpPr>
          <p:spPr>
            <a:xfrm>
              <a:off x="4254500" y="1677425"/>
              <a:ext cx="36600" cy="186475"/>
            </a:xfrm>
            <a:custGeom>
              <a:rect b="b" l="l" r="r" t="t"/>
              <a:pathLst>
                <a:path extrusionOk="0" h="7459" w="1464">
                  <a:moveTo>
                    <a:pt x="0" y="0"/>
                  </a:moveTo>
                  <a:lnTo>
                    <a:pt x="0" y="7459"/>
                  </a:lnTo>
                  <a:lnTo>
                    <a:pt x="1463" y="7459"/>
                  </a:lnTo>
                  <a:lnTo>
                    <a:pt x="1463" y="0"/>
                  </a:ln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833" name="Google Shape;1833;p45"/>
            <p:cNvSpPr/>
            <p:nvPr/>
          </p:nvSpPr>
          <p:spPr>
            <a:xfrm>
              <a:off x="4304450" y="1747450"/>
              <a:ext cx="36600" cy="116450"/>
            </a:xfrm>
            <a:custGeom>
              <a:rect b="b" l="l" r="r" t="t"/>
              <a:pathLst>
                <a:path extrusionOk="0" h="4658" w="1464">
                  <a:moveTo>
                    <a:pt x="1" y="1"/>
                  </a:moveTo>
                  <a:lnTo>
                    <a:pt x="1" y="4658"/>
                  </a:lnTo>
                  <a:lnTo>
                    <a:pt x="1464" y="4658"/>
                  </a:lnTo>
                  <a:lnTo>
                    <a:pt x="1464" y="1"/>
                  </a:ln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834" name="Google Shape;1834;p45"/>
            <p:cNvSpPr/>
            <p:nvPr/>
          </p:nvSpPr>
          <p:spPr>
            <a:xfrm>
              <a:off x="4354400" y="1803650"/>
              <a:ext cx="36625" cy="60250"/>
            </a:xfrm>
            <a:custGeom>
              <a:rect b="b" l="l" r="r" t="t"/>
              <a:pathLst>
                <a:path extrusionOk="0" h="2410" w="1465">
                  <a:moveTo>
                    <a:pt x="1" y="1"/>
                  </a:moveTo>
                  <a:lnTo>
                    <a:pt x="1" y="2410"/>
                  </a:lnTo>
                  <a:lnTo>
                    <a:pt x="1464" y="2410"/>
                  </a:lnTo>
                  <a:lnTo>
                    <a:pt x="1464" y="1"/>
                  </a:ln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835" name="Google Shape;1835;p45"/>
          <p:cNvGrpSpPr/>
          <p:nvPr/>
        </p:nvGrpSpPr>
        <p:grpSpPr>
          <a:xfrm>
            <a:off x="5179042" y="2395931"/>
            <a:ext cx="299003" cy="308322"/>
            <a:chOff x="5226025" y="1677425"/>
            <a:chExt cx="226175" cy="226175"/>
          </a:xfrm>
        </p:grpSpPr>
        <p:sp>
          <p:nvSpPr>
            <p:cNvPr id="1836" name="Google Shape;1836;p45"/>
            <p:cNvSpPr/>
            <p:nvPr/>
          </p:nvSpPr>
          <p:spPr>
            <a:xfrm>
              <a:off x="5226025" y="1677425"/>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837" name="Google Shape;1837;p45"/>
            <p:cNvSpPr/>
            <p:nvPr/>
          </p:nvSpPr>
          <p:spPr>
            <a:xfrm>
              <a:off x="5259025" y="1733625"/>
              <a:ext cx="193175" cy="113325"/>
            </a:xfrm>
            <a:custGeom>
              <a:rect b="b" l="l" r="r" t="t"/>
              <a:pathLst>
                <a:path extrusionOk="0" h="4533" w="7727">
                  <a:moveTo>
                    <a:pt x="554" y="1"/>
                  </a:moveTo>
                  <a:lnTo>
                    <a:pt x="1" y="571"/>
                  </a:lnTo>
                  <a:lnTo>
                    <a:pt x="2410" y="2980"/>
                  </a:lnTo>
                  <a:lnTo>
                    <a:pt x="3213" y="2177"/>
                  </a:lnTo>
                  <a:lnTo>
                    <a:pt x="4533" y="3516"/>
                  </a:lnTo>
                  <a:lnTo>
                    <a:pt x="5336" y="2713"/>
                  </a:lnTo>
                  <a:lnTo>
                    <a:pt x="6389" y="3765"/>
                  </a:lnTo>
                  <a:lnTo>
                    <a:pt x="5603" y="4533"/>
                  </a:lnTo>
                  <a:lnTo>
                    <a:pt x="7727" y="4533"/>
                  </a:lnTo>
                  <a:lnTo>
                    <a:pt x="7727" y="2409"/>
                  </a:lnTo>
                  <a:lnTo>
                    <a:pt x="6942" y="3194"/>
                  </a:lnTo>
                  <a:lnTo>
                    <a:pt x="5336" y="1589"/>
                  </a:lnTo>
                  <a:lnTo>
                    <a:pt x="4533" y="2391"/>
                  </a:lnTo>
                  <a:lnTo>
                    <a:pt x="3213" y="1053"/>
                  </a:lnTo>
                  <a:lnTo>
                    <a:pt x="2410" y="1856"/>
                  </a:lnTo>
                  <a:lnTo>
                    <a:pt x="554" y="1"/>
                  </a:ln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838" name="Google Shape;1838;p45"/>
          <p:cNvGrpSpPr/>
          <p:nvPr/>
        </p:nvGrpSpPr>
        <p:grpSpPr>
          <a:xfrm>
            <a:off x="4652426" y="2396024"/>
            <a:ext cx="299003" cy="308322"/>
            <a:chOff x="4835275" y="1198350"/>
            <a:chExt cx="226175" cy="226175"/>
          </a:xfrm>
        </p:grpSpPr>
        <p:sp>
          <p:nvSpPr>
            <p:cNvPr id="1839" name="Google Shape;1839;p45"/>
            <p:cNvSpPr/>
            <p:nvPr/>
          </p:nvSpPr>
          <p:spPr>
            <a:xfrm>
              <a:off x="4835275" y="1198350"/>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840" name="Google Shape;1840;p45"/>
            <p:cNvSpPr/>
            <p:nvPr/>
          </p:nvSpPr>
          <p:spPr>
            <a:xfrm>
              <a:off x="4868275" y="1255000"/>
              <a:ext cx="193175" cy="113325"/>
            </a:xfrm>
            <a:custGeom>
              <a:rect b="b" l="l" r="r" t="t"/>
              <a:pathLst>
                <a:path extrusionOk="0" h="4533" w="7727">
                  <a:moveTo>
                    <a:pt x="5603" y="0"/>
                  </a:moveTo>
                  <a:lnTo>
                    <a:pt x="6388" y="785"/>
                  </a:lnTo>
                  <a:lnTo>
                    <a:pt x="5336" y="1838"/>
                  </a:lnTo>
                  <a:lnTo>
                    <a:pt x="4533" y="1035"/>
                  </a:lnTo>
                  <a:lnTo>
                    <a:pt x="3195" y="2356"/>
                  </a:lnTo>
                  <a:lnTo>
                    <a:pt x="2409" y="1571"/>
                  </a:lnTo>
                  <a:lnTo>
                    <a:pt x="1" y="3979"/>
                  </a:lnTo>
                  <a:lnTo>
                    <a:pt x="554" y="4532"/>
                  </a:lnTo>
                  <a:lnTo>
                    <a:pt x="2409" y="2695"/>
                  </a:lnTo>
                  <a:lnTo>
                    <a:pt x="3195" y="3480"/>
                  </a:lnTo>
                  <a:lnTo>
                    <a:pt x="4533" y="2159"/>
                  </a:lnTo>
                  <a:lnTo>
                    <a:pt x="5336" y="2962"/>
                  </a:lnTo>
                  <a:lnTo>
                    <a:pt x="6941" y="1339"/>
                  </a:lnTo>
                  <a:lnTo>
                    <a:pt x="7727" y="2124"/>
                  </a:lnTo>
                  <a:lnTo>
                    <a:pt x="7727" y="0"/>
                  </a:ln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841" name="Google Shape;1841;p45"/>
          <p:cNvGrpSpPr/>
          <p:nvPr/>
        </p:nvGrpSpPr>
        <p:grpSpPr>
          <a:xfrm>
            <a:off x="6339271" y="2379923"/>
            <a:ext cx="347356" cy="358215"/>
            <a:chOff x="968775" y="1180050"/>
            <a:chExt cx="262750" cy="262775"/>
          </a:xfrm>
        </p:grpSpPr>
        <p:sp>
          <p:nvSpPr>
            <p:cNvPr id="1842" name="Google Shape;1842;p45"/>
            <p:cNvSpPr/>
            <p:nvPr/>
          </p:nvSpPr>
          <p:spPr>
            <a:xfrm>
              <a:off x="1061550" y="1180050"/>
              <a:ext cx="169975" cy="169550"/>
            </a:xfrm>
            <a:custGeom>
              <a:rect b="b" l="l" r="r" t="t"/>
              <a:pathLst>
                <a:path extrusionOk="0" h="6782" w="6799">
                  <a:moveTo>
                    <a:pt x="5478" y="1"/>
                  </a:moveTo>
                  <a:lnTo>
                    <a:pt x="4015" y="1464"/>
                  </a:lnTo>
                  <a:lnTo>
                    <a:pt x="4086" y="2160"/>
                  </a:lnTo>
                  <a:lnTo>
                    <a:pt x="1963" y="4283"/>
                  </a:lnTo>
                  <a:cubicBezTo>
                    <a:pt x="1785" y="4194"/>
                    <a:pt x="1571" y="4122"/>
                    <a:pt x="1339" y="4122"/>
                  </a:cubicBezTo>
                  <a:cubicBezTo>
                    <a:pt x="607" y="4122"/>
                    <a:pt x="1" y="4729"/>
                    <a:pt x="1" y="5461"/>
                  </a:cubicBezTo>
                  <a:cubicBezTo>
                    <a:pt x="1" y="6192"/>
                    <a:pt x="607" y="6781"/>
                    <a:pt x="1339" y="6781"/>
                  </a:cubicBezTo>
                  <a:cubicBezTo>
                    <a:pt x="2070" y="6781"/>
                    <a:pt x="2677" y="6192"/>
                    <a:pt x="2677" y="5461"/>
                  </a:cubicBezTo>
                  <a:cubicBezTo>
                    <a:pt x="2677" y="5229"/>
                    <a:pt x="2606" y="5032"/>
                    <a:pt x="2516" y="4854"/>
                  </a:cubicBezTo>
                  <a:lnTo>
                    <a:pt x="4657" y="2713"/>
                  </a:lnTo>
                  <a:lnTo>
                    <a:pt x="5335" y="2784"/>
                  </a:lnTo>
                  <a:lnTo>
                    <a:pt x="6799" y="1321"/>
                  </a:lnTo>
                  <a:lnTo>
                    <a:pt x="5603" y="1196"/>
                  </a:lnTo>
                  <a:lnTo>
                    <a:pt x="5478" y="1"/>
                  </a:ln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843" name="Google Shape;1843;p45"/>
            <p:cNvSpPr/>
            <p:nvPr/>
          </p:nvSpPr>
          <p:spPr>
            <a:xfrm>
              <a:off x="968775" y="1189875"/>
              <a:ext cx="252950" cy="252950"/>
            </a:xfrm>
            <a:custGeom>
              <a:rect b="b" l="l" r="r" t="t"/>
              <a:pathLst>
                <a:path extrusionOk="0" h="10118" w="10118">
                  <a:moveTo>
                    <a:pt x="5050" y="0"/>
                  </a:moveTo>
                  <a:cubicBezTo>
                    <a:pt x="2266" y="0"/>
                    <a:pt x="0" y="2266"/>
                    <a:pt x="0" y="5068"/>
                  </a:cubicBezTo>
                  <a:cubicBezTo>
                    <a:pt x="0" y="7851"/>
                    <a:pt x="2266" y="10117"/>
                    <a:pt x="5050" y="10117"/>
                  </a:cubicBezTo>
                  <a:cubicBezTo>
                    <a:pt x="7851" y="10117"/>
                    <a:pt x="10117" y="7851"/>
                    <a:pt x="10117" y="5068"/>
                  </a:cubicBezTo>
                  <a:cubicBezTo>
                    <a:pt x="10117" y="4193"/>
                    <a:pt x="9903" y="3390"/>
                    <a:pt x="9510" y="2695"/>
                  </a:cubicBezTo>
                  <a:lnTo>
                    <a:pt x="9421" y="2766"/>
                  </a:lnTo>
                  <a:lnTo>
                    <a:pt x="9243" y="2962"/>
                  </a:lnTo>
                  <a:lnTo>
                    <a:pt x="9011" y="2927"/>
                  </a:lnTo>
                  <a:lnTo>
                    <a:pt x="8725" y="2891"/>
                  </a:lnTo>
                  <a:lnTo>
                    <a:pt x="8725" y="2891"/>
                  </a:lnTo>
                  <a:cubicBezTo>
                    <a:pt x="9100" y="3533"/>
                    <a:pt x="9314" y="4265"/>
                    <a:pt x="9314" y="5068"/>
                  </a:cubicBezTo>
                  <a:cubicBezTo>
                    <a:pt x="9314" y="7405"/>
                    <a:pt x="7405" y="9314"/>
                    <a:pt x="5050" y="9314"/>
                  </a:cubicBezTo>
                  <a:cubicBezTo>
                    <a:pt x="2712" y="9314"/>
                    <a:pt x="803" y="7405"/>
                    <a:pt x="803" y="5068"/>
                  </a:cubicBezTo>
                  <a:cubicBezTo>
                    <a:pt x="803" y="2730"/>
                    <a:pt x="2712" y="803"/>
                    <a:pt x="5050" y="803"/>
                  </a:cubicBezTo>
                  <a:cubicBezTo>
                    <a:pt x="5853" y="803"/>
                    <a:pt x="6584" y="1017"/>
                    <a:pt x="7227" y="1392"/>
                  </a:cubicBezTo>
                  <a:lnTo>
                    <a:pt x="7209" y="1142"/>
                  </a:lnTo>
                  <a:lnTo>
                    <a:pt x="7155" y="875"/>
                  </a:lnTo>
                  <a:lnTo>
                    <a:pt x="7351" y="678"/>
                  </a:lnTo>
                  <a:lnTo>
                    <a:pt x="7441" y="589"/>
                  </a:lnTo>
                  <a:cubicBezTo>
                    <a:pt x="6727" y="214"/>
                    <a:pt x="5924" y="0"/>
                    <a:pt x="5050"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844" name="Google Shape;1844;p45"/>
            <p:cNvSpPr/>
            <p:nvPr/>
          </p:nvSpPr>
          <p:spPr>
            <a:xfrm>
              <a:off x="1015150" y="1236700"/>
              <a:ext cx="160175" cy="159725"/>
            </a:xfrm>
            <a:custGeom>
              <a:rect b="b" l="l" r="r" t="t"/>
              <a:pathLst>
                <a:path extrusionOk="0" h="6389" w="6407">
                  <a:moveTo>
                    <a:pt x="3195" y="1"/>
                  </a:moveTo>
                  <a:cubicBezTo>
                    <a:pt x="1446" y="1"/>
                    <a:pt x="1" y="1428"/>
                    <a:pt x="1" y="3195"/>
                  </a:cubicBezTo>
                  <a:cubicBezTo>
                    <a:pt x="1" y="4943"/>
                    <a:pt x="1446" y="6388"/>
                    <a:pt x="3195" y="6388"/>
                  </a:cubicBezTo>
                  <a:cubicBezTo>
                    <a:pt x="4961" y="6388"/>
                    <a:pt x="6406" y="4943"/>
                    <a:pt x="6406" y="3195"/>
                  </a:cubicBezTo>
                  <a:cubicBezTo>
                    <a:pt x="6406" y="2642"/>
                    <a:pt x="6264" y="2142"/>
                    <a:pt x="6032" y="1696"/>
                  </a:cubicBezTo>
                  <a:lnTo>
                    <a:pt x="5425" y="2285"/>
                  </a:lnTo>
                  <a:cubicBezTo>
                    <a:pt x="5550" y="2570"/>
                    <a:pt x="5603" y="2873"/>
                    <a:pt x="5603" y="3195"/>
                  </a:cubicBezTo>
                  <a:cubicBezTo>
                    <a:pt x="5603" y="4515"/>
                    <a:pt x="4533" y="5586"/>
                    <a:pt x="3195" y="5586"/>
                  </a:cubicBezTo>
                  <a:cubicBezTo>
                    <a:pt x="1892" y="5586"/>
                    <a:pt x="804" y="4515"/>
                    <a:pt x="804" y="3195"/>
                  </a:cubicBezTo>
                  <a:cubicBezTo>
                    <a:pt x="804" y="1874"/>
                    <a:pt x="1892" y="786"/>
                    <a:pt x="3195" y="786"/>
                  </a:cubicBezTo>
                  <a:cubicBezTo>
                    <a:pt x="3534" y="786"/>
                    <a:pt x="3837" y="857"/>
                    <a:pt x="4105" y="964"/>
                  </a:cubicBezTo>
                  <a:lnTo>
                    <a:pt x="4711" y="376"/>
                  </a:lnTo>
                  <a:cubicBezTo>
                    <a:pt x="4265" y="126"/>
                    <a:pt x="3748" y="1"/>
                    <a:pt x="3195"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845" name="Google Shape;1845;p45"/>
          <p:cNvGrpSpPr/>
          <p:nvPr/>
        </p:nvGrpSpPr>
        <p:grpSpPr>
          <a:xfrm>
            <a:off x="5704170" y="2446992"/>
            <a:ext cx="386288" cy="224042"/>
            <a:chOff x="1678900" y="1231350"/>
            <a:chExt cx="292200" cy="164350"/>
          </a:xfrm>
        </p:grpSpPr>
        <p:sp>
          <p:nvSpPr>
            <p:cNvPr id="1846" name="Google Shape;1846;p45"/>
            <p:cNvSpPr/>
            <p:nvPr/>
          </p:nvSpPr>
          <p:spPr>
            <a:xfrm>
              <a:off x="1678900" y="1231350"/>
              <a:ext cx="233775" cy="159725"/>
            </a:xfrm>
            <a:custGeom>
              <a:rect b="b" l="l" r="r" t="t"/>
              <a:pathLst>
                <a:path extrusionOk="0" h="6389" w="9351">
                  <a:moveTo>
                    <a:pt x="5853" y="1"/>
                  </a:moveTo>
                  <a:cubicBezTo>
                    <a:pt x="2624" y="1"/>
                    <a:pt x="1" y="2641"/>
                    <a:pt x="1" y="5871"/>
                  </a:cubicBezTo>
                  <a:lnTo>
                    <a:pt x="1" y="6388"/>
                  </a:lnTo>
                  <a:lnTo>
                    <a:pt x="786" y="6388"/>
                  </a:lnTo>
                  <a:lnTo>
                    <a:pt x="786" y="5871"/>
                  </a:lnTo>
                  <a:cubicBezTo>
                    <a:pt x="786" y="5318"/>
                    <a:pt x="893" y="4783"/>
                    <a:pt x="1053" y="4301"/>
                  </a:cubicBezTo>
                  <a:lnTo>
                    <a:pt x="1535" y="4497"/>
                  </a:lnTo>
                  <a:cubicBezTo>
                    <a:pt x="1589" y="4319"/>
                    <a:pt x="1660" y="4158"/>
                    <a:pt x="1731" y="3997"/>
                  </a:cubicBezTo>
                  <a:lnTo>
                    <a:pt x="1232" y="3801"/>
                  </a:lnTo>
                  <a:cubicBezTo>
                    <a:pt x="1428" y="3355"/>
                    <a:pt x="1714" y="2927"/>
                    <a:pt x="2035" y="2570"/>
                  </a:cubicBezTo>
                  <a:lnTo>
                    <a:pt x="2410" y="2927"/>
                  </a:lnTo>
                  <a:cubicBezTo>
                    <a:pt x="2517" y="2802"/>
                    <a:pt x="2641" y="2677"/>
                    <a:pt x="2784" y="2552"/>
                  </a:cubicBezTo>
                  <a:lnTo>
                    <a:pt x="2410" y="2178"/>
                  </a:lnTo>
                  <a:cubicBezTo>
                    <a:pt x="2766" y="1839"/>
                    <a:pt x="3177" y="1553"/>
                    <a:pt x="3623" y="1321"/>
                  </a:cubicBezTo>
                  <a:lnTo>
                    <a:pt x="3819" y="1821"/>
                  </a:lnTo>
                  <a:cubicBezTo>
                    <a:pt x="3980" y="1731"/>
                    <a:pt x="4158" y="1678"/>
                    <a:pt x="4319" y="1607"/>
                  </a:cubicBezTo>
                  <a:lnTo>
                    <a:pt x="4122" y="1107"/>
                  </a:lnTo>
                  <a:cubicBezTo>
                    <a:pt x="4568" y="946"/>
                    <a:pt x="5068" y="839"/>
                    <a:pt x="5586" y="821"/>
                  </a:cubicBezTo>
                  <a:lnTo>
                    <a:pt x="5586" y="1357"/>
                  </a:lnTo>
                  <a:cubicBezTo>
                    <a:pt x="5675" y="1357"/>
                    <a:pt x="5746" y="1339"/>
                    <a:pt x="5853" y="1339"/>
                  </a:cubicBezTo>
                  <a:cubicBezTo>
                    <a:pt x="5942" y="1339"/>
                    <a:pt x="6014" y="1339"/>
                    <a:pt x="6103" y="1357"/>
                  </a:cubicBezTo>
                  <a:lnTo>
                    <a:pt x="6103" y="821"/>
                  </a:lnTo>
                  <a:cubicBezTo>
                    <a:pt x="6638" y="839"/>
                    <a:pt x="7120" y="964"/>
                    <a:pt x="7566" y="1125"/>
                  </a:cubicBezTo>
                  <a:lnTo>
                    <a:pt x="7370" y="1607"/>
                  </a:lnTo>
                  <a:cubicBezTo>
                    <a:pt x="7548" y="1678"/>
                    <a:pt x="7709" y="1731"/>
                    <a:pt x="7869" y="1821"/>
                  </a:cubicBezTo>
                  <a:lnTo>
                    <a:pt x="8066" y="1321"/>
                  </a:lnTo>
                  <a:cubicBezTo>
                    <a:pt x="8315" y="1446"/>
                    <a:pt x="8547" y="1589"/>
                    <a:pt x="8761" y="1749"/>
                  </a:cubicBezTo>
                  <a:lnTo>
                    <a:pt x="9350" y="1178"/>
                  </a:lnTo>
                  <a:cubicBezTo>
                    <a:pt x="8369" y="447"/>
                    <a:pt x="7173" y="1"/>
                    <a:pt x="5853"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847" name="Google Shape;1847;p45"/>
            <p:cNvSpPr/>
            <p:nvPr/>
          </p:nvSpPr>
          <p:spPr>
            <a:xfrm>
              <a:off x="1927800" y="1294250"/>
              <a:ext cx="43300" cy="96825"/>
            </a:xfrm>
            <a:custGeom>
              <a:rect b="b" l="l" r="r" t="t"/>
              <a:pathLst>
                <a:path extrusionOk="0" h="3873" w="1732">
                  <a:moveTo>
                    <a:pt x="697" y="1"/>
                  </a:moveTo>
                  <a:lnTo>
                    <a:pt x="126" y="571"/>
                  </a:lnTo>
                  <a:cubicBezTo>
                    <a:pt x="269" y="786"/>
                    <a:pt x="393" y="1035"/>
                    <a:pt x="501" y="1267"/>
                  </a:cubicBezTo>
                  <a:lnTo>
                    <a:pt x="1" y="1481"/>
                  </a:lnTo>
                  <a:cubicBezTo>
                    <a:pt x="72" y="1642"/>
                    <a:pt x="144" y="1820"/>
                    <a:pt x="197" y="1981"/>
                  </a:cubicBezTo>
                  <a:lnTo>
                    <a:pt x="697" y="1785"/>
                  </a:lnTo>
                  <a:cubicBezTo>
                    <a:pt x="840" y="2267"/>
                    <a:pt x="947" y="2802"/>
                    <a:pt x="947" y="3355"/>
                  </a:cubicBezTo>
                  <a:lnTo>
                    <a:pt x="947" y="3872"/>
                  </a:lnTo>
                  <a:lnTo>
                    <a:pt x="1732" y="3872"/>
                  </a:lnTo>
                  <a:lnTo>
                    <a:pt x="1732" y="3355"/>
                  </a:lnTo>
                  <a:cubicBezTo>
                    <a:pt x="1732" y="2106"/>
                    <a:pt x="1357" y="946"/>
                    <a:pt x="697"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848" name="Google Shape;1848;p45"/>
            <p:cNvSpPr/>
            <p:nvPr/>
          </p:nvSpPr>
          <p:spPr>
            <a:xfrm>
              <a:off x="1809600" y="1267925"/>
              <a:ext cx="128500" cy="127775"/>
            </a:xfrm>
            <a:custGeom>
              <a:rect b="b" l="l" r="r" t="t"/>
              <a:pathLst>
                <a:path extrusionOk="0" h="5111" w="5140">
                  <a:moveTo>
                    <a:pt x="5139" y="1"/>
                  </a:moveTo>
                  <a:lnTo>
                    <a:pt x="250" y="4158"/>
                  </a:lnTo>
                  <a:cubicBezTo>
                    <a:pt x="215" y="4176"/>
                    <a:pt x="215" y="4194"/>
                    <a:pt x="179" y="4230"/>
                  </a:cubicBezTo>
                  <a:cubicBezTo>
                    <a:pt x="1" y="4461"/>
                    <a:pt x="18" y="4783"/>
                    <a:pt x="250" y="4997"/>
                  </a:cubicBezTo>
                  <a:cubicBezTo>
                    <a:pt x="351" y="5074"/>
                    <a:pt x="468" y="5111"/>
                    <a:pt x="584" y="5111"/>
                  </a:cubicBezTo>
                  <a:cubicBezTo>
                    <a:pt x="737" y="5111"/>
                    <a:pt x="888" y="5047"/>
                    <a:pt x="1000" y="4925"/>
                  </a:cubicBezTo>
                  <a:lnTo>
                    <a:pt x="5139" y="1"/>
                  </a:ln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849" name="Google Shape;1849;p45"/>
          <p:cNvSpPr/>
          <p:nvPr/>
        </p:nvSpPr>
        <p:spPr>
          <a:xfrm>
            <a:off x="7023159" y="2368888"/>
            <a:ext cx="245958" cy="363054"/>
          </a:xfrm>
          <a:custGeom>
            <a:rect b="b" l="l" r="r" t="t"/>
            <a:pathLst>
              <a:path extrusionOk="0" h="10653" w="7442">
                <a:moveTo>
                  <a:pt x="6299" y="803"/>
                </a:moveTo>
                <a:cubicBezTo>
                  <a:pt x="6156" y="2106"/>
                  <a:pt x="5389" y="3926"/>
                  <a:pt x="4479" y="4622"/>
                </a:cubicBezTo>
                <a:cubicBezTo>
                  <a:pt x="4247" y="4800"/>
                  <a:pt x="4122" y="5050"/>
                  <a:pt x="4122" y="5318"/>
                </a:cubicBezTo>
                <a:cubicBezTo>
                  <a:pt x="4122" y="5603"/>
                  <a:pt x="4247" y="5853"/>
                  <a:pt x="4479" y="6031"/>
                </a:cubicBezTo>
                <a:cubicBezTo>
                  <a:pt x="4925" y="6388"/>
                  <a:pt x="5354" y="7013"/>
                  <a:pt x="5675" y="7726"/>
                </a:cubicBezTo>
                <a:lnTo>
                  <a:pt x="1785" y="7726"/>
                </a:lnTo>
                <a:cubicBezTo>
                  <a:pt x="2124" y="7013"/>
                  <a:pt x="2534" y="6388"/>
                  <a:pt x="2980" y="6031"/>
                </a:cubicBezTo>
                <a:cubicBezTo>
                  <a:pt x="3195" y="5853"/>
                  <a:pt x="3319" y="5603"/>
                  <a:pt x="3319" y="5318"/>
                </a:cubicBezTo>
                <a:cubicBezTo>
                  <a:pt x="3319" y="5050"/>
                  <a:pt x="3195" y="4800"/>
                  <a:pt x="2980" y="4622"/>
                </a:cubicBezTo>
                <a:cubicBezTo>
                  <a:pt x="2071" y="3926"/>
                  <a:pt x="1303" y="2106"/>
                  <a:pt x="1161" y="803"/>
                </a:cubicBezTo>
                <a:close/>
                <a:moveTo>
                  <a:pt x="1" y="0"/>
                </a:moveTo>
                <a:lnTo>
                  <a:pt x="1" y="803"/>
                </a:lnTo>
                <a:lnTo>
                  <a:pt x="358" y="803"/>
                </a:lnTo>
                <a:cubicBezTo>
                  <a:pt x="500" y="2284"/>
                  <a:pt x="1339" y="4425"/>
                  <a:pt x="2588" y="5318"/>
                </a:cubicBezTo>
                <a:cubicBezTo>
                  <a:pt x="1339" y="6228"/>
                  <a:pt x="483" y="8369"/>
                  <a:pt x="358" y="9850"/>
                </a:cubicBezTo>
                <a:lnTo>
                  <a:pt x="1" y="9850"/>
                </a:lnTo>
                <a:lnTo>
                  <a:pt x="1" y="10652"/>
                </a:lnTo>
                <a:lnTo>
                  <a:pt x="7441" y="10652"/>
                </a:lnTo>
                <a:lnTo>
                  <a:pt x="7441" y="9850"/>
                </a:lnTo>
                <a:lnTo>
                  <a:pt x="7084" y="9850"/>
                </a:lnTo>
                <a:cubicBezTo>
                  <a:pt x="6959" y="8369"/>
                  <a:pt x="6085" y="6228"/>
                  <a:pt x="4854" y="5318"/>
                </a:cubicBezTo>
                <a:cubicBezTo>
                  <a:pt x="6085" y="4425"/>
                  <a:pt x="6959" y="2284"/>
                  <a:pt x="7084" y="803"/>
                </a:cubicBezTo>
                <a:lnTo>
                  <a:pt x="7441" y="803"/>
                </a:lnTo>
                <a:lnTo>
                  <a:pt x="7441" y="0"/>
                </a:ln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850" name="Google Shape;1850;p45"/>
          <p:cNvGrpSpPr/>
          <p:nvPr/>
        </p:nvGrpSpPr>
        <p:grpSpPr>
          <a:xfrm>
            <a:off x="7467406" y="2373531"/>
            <a:ext cx="322006" cy="353205"/>
            <a:chOff x="2405550" y="1181850"/>
            <a:chExt cx="243575" cy="259100"/>
          </a:xfrm>
        </p:grpSpPr>
        <p:sp>
          <p:nvSpPr>
            <p:cNvPr id="1851" name="Google Shape;1851;p45"/>
            <p:cNvSpPr/>
            <p:nvPr/>
          </p:nvSpPr>
          <p:spPr>
            <a:xfrm>
              <a:off x="2517500" y="1255000"/>
              <a:ext cx="13425" cy="12950"/>
            </a:xfrm>
            <a:custGeom>
              <a:rect b="b" l="l" r="r" t="t"/>
              <a:pathLst>
                <a:path extrusionOk="0" h="518" w="537">
                  <a:moveTo>
                    <a:pt x="269" y="0"/>
                  </a:moveTo>
                  <a:cubicBezTo>
                    <a:pt x="126" y="0"/>
                    <a:pt x="1" y="125"/>
                    <a:pt x="1" y="268"/>
                  </a:cubicBezTo>
                  <a:cubicBezTo>
                    <a:pt x="1" y="411"/>
                    <a:pt x="126" y="518"/>
                    <a:pt x="269" y="518"/>
                  </a:cubicBezTo>
                  <a:cubicBezTo>
                    <a:pt x="429" y="518"/>
                    <a:pt x="536" y="411"/>
                    <a:pt x="536" y="268"/>
                  </a:cubicBezTo>
                  <a:cubicBezTo>
                    <a:pt x="536" y="125"/>
                    <a:pt x="429" y="0"/>
                    <a:pt x="269"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852" name="Google Shape;1852;p45"/>
            <p:cNvSpPr/>
            <p:nvPr/>
          </p:nvSpPr>
          <p:spPr>
            <a:xfrm>
              <a:off x="2517500" y="1387925"/>
              <a:ext cx="13425" cy="13400"/>
            </a:xfrm>
            <a:custGeom>
              <a:rect b="b" l="l" r="r" t="t"/>
              <a:pathLst>
                <a:path extrusionOk="0" h="536" w="537">
                  <a:moveTo>
                    <a:pt x="269" y="0"/>
                  </a:moveTo>
                  <a:cubicBezTo>
                    <a:pt x="126" y="0"/>
                    <a:pt x="1" y="125"/>
                    <a:pt x="1" y="268"/>
                  </a:cubicBezTo>
                  <a:cubicBezTo>
                    <a:pt x="1" y="411"/>
                    <a:pt x="126" y="536"/>
                    <a:pt x="269" y="536"/>
                  </a:cubicBezTo>
                  <a:cubicBezTo>
                    <a:pt x="429" y="536"/>
                    <a:pt x="536" y="411"/>
                    <a:pt x="536" y="268"/>
                  </a:cubicBezTo>
                  <a:cubicBezTo>
                    <a:pt x="536" y="125"/>
                    <a:pt x="429" y="0"/>
                    <a:pt x="269"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853" name="Google Shape;1853;p45"/>
            <p:cNvSpPr/>
            <p:nvPr/>
          </p:nvSpPr>
          <p:spPr>
            <a:xfrm>
              <a:off x="2584425" y="1317900"/>
              <a:ext cx="12950" cy="13400"/>
            </a:xfrm>
            <a:custGeom>
              <a:rect b="b" l="l" r="r" t="t"/>
              <a:pathLst>
                <a:path extrusionOk="0" h="536" w="518">
                  <a:moveTo>
                    <a:pt x="268" y="0"/>
                  </a:moveTo>
                  <a:cubicBezTo>
                    <a:pt x="125" y="0"/>
                    <a:pt x="0" y="125"/>
                    <a:pt x="0" y="268"/>
                  </a:cubicBezTo>
                  <a:cubicBezTo>
                    <a:pt x="0" y="428"/>
                    <a:pt x="125" y="535"/>
                    <a:pt x="268" y="535"/>
                  </a:cubicBezTo>
                  <a:cubicBezTo>
                    <a:pt x="411" y="535"/>
                    <a:pt x="518" y="428"/>
                    <a:pt x="518" y="268"/>
                  </a:cubicBezTo>
                  <a:cubicBezTo>
                    <a:pt x="518" y="125"/>
                    <a:pt x="411" y="0"/>
                    <a:pt x="268"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854" name="Google Shape;1854;p45"/>
            <p:cNvSpPr/>
            <p:nvPr/>
          </p:nvSpPr>
          <p:spPr>
            <a:xfrm>
              <a:off x="2451050" y="1317900"/>
              <a:ext cx="13400" cy="13400"/>
            </a:xfrm>
            <a:custGeom>
              <a:rect b="b" l="l" r="r" t="t"/>
              <a:pathLst>
                <a:path extrusionOk="0" h="536" w="536">
                  <a:moveTo>
                    <a:pt x="268" y="0"/>
                  </a:moveTo>
                  <a:cubicBezTo>
                    <a:pt x="125" y="0"/>
                    <a:pt x="0" y="125"/>
                    <a:pt x="0" y="268"/>
                  </a:cubicBezTo>
                  <a:cubicBezTo>
                    <a:pt x="0" y="428"/>
                    <a:pt x="125" y="535"/>
                    <a:pt x="268" y="535"/>
                  </a:cubicBezTo>
                  <a:cubicBezTo>
                    <a:pt x="429" y="535"/>
                    <a:pt x="536" y="428"/>
                    <a:pt x="536" y="268"/>
                  </a:cubicBezTo>
                  <a:cubicBezTo>
                    <a:pt x="536" y="125"/>
                    <a:pt x="429" y="0"/>
                    <a:pt x="268"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855" name="Google Shape;1855;p45"/>
            <p:cNvSpPr/>
            <p:nvPr/>
          </p:nvSpPr>
          <p:spPr>
            <a:xfrm>
              <a:off x="2517500" y="1278200"/>
              <a:ext cx="44650" cy="84325"/>
            </a:xfrm>
            <a:custGeom>
              <a:rect b="b" l="l" r="r" t="t"/>
              <a:pathLst>
                <a:path extrusionOk="0" h="3373" w="1786">
                  <a:moveTo>
                    <a:pt x="1" y="0"/>
                  </a:moveTo>
                  <a:lnTo>
                    <a:pt x="1" y="1856"/>
                  </a:lnTo>
                  <a:cubicBezTo>
                    <a:pt x="1" y="1927"/>
                    <a:pt x="37" y="1999"/>
                    <a:pt x="90" y="2052"/>
                  </a:cubicBezTo>
                  <a:lnTo>
                    <a:pt x="1411" y="3372"/>
                  </a:lnTo>
                  <a:lnTo>
                    <a:pt x="1785" y="2998"/>
                  </a:lnTo>
                  <a:lnTo>
                    <a:pt x="536" y="1767"/>
                  </a:lnTo>
                  <a:lnTo>
                    <a:pt x="536" y="0"/>
                  </a:ln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856" name="Google Shape;1856;p45"/>
            <p:cNvSpPr/>
            <p:nvPr/>
          </p:nvSpPr>
          <p:spPr>
            <a:xfrm>
              <a:off x="2405550" y="1181850"/>
              <a:ext cx="243575" cy="259100"/>
            </a:xfrm>
            <a:custGeom>
              <a:rect b="b" l="l" r="r" t="t"/>
              <a:pathLst>
                <a:path extrusionOk="0" h="10364" w="9743">
                  <a:moveTo>
                    <a:pt x="4747" y="2123"/>
                  </a:moveTo>
                  <a:cubicBezTo>
                    <a:pt x="6816" y="2123"/>
                    <a:pt x="8476" y="3783"/>
                    <a:pt x="8476" y="5853"/>
                  </a:cubicBezTo>
                  <a:cubicBezTo>
                    <a:pt x="8476" y="7904"/>
                    <a:pt x="6816" y="9564"/>
                    <a:pt x="4747" y="9564"/>
                  </a:cubicBezTo>
                  <a:cubicBezTo>
                    <a:pt x="2695" y="9564"/>
                    <a:pt x="1017" y="7904"/>
                    <a:pt x="1017" y="5853"/>
                  </a:cubicBezTo>
                  <a:cubicBezTo>
                    <a:pt x="1017" y="3783"/>
                    <a:pt x="2695" y="2123"/>
                    <a:pt x="4747" y="2123"/>
                  </a:cubicBezTo>
                  <a:close/>
                  <a:moveTo>
                    <a:pt x="3159" y="0"/>
                  </a:moveTo>
                  <a:lnTo>
                    <a:pt x="3159" y="785"/>
                  </a:lnTo>
                  <a:lnTo>
                    <a:pt x="4354" y="785"/>
                  </a:lnTo>
                  <a:lnTo>
                    <a:pt x="4354" y="1338"/>
                  </a:lnTo>
                  <a:cubicBezTo>
                    <a:pt x="2249" y="1517"/>
                    <a:pt x="536" y="3158"/>
                    <a:pt x="268" y="5282"/>
                  </a:cubicBezTo>
                  <a:cubicBezTo>
                    <a:pt x="0" y="7387"/>
                    <a:pt x="1249" y="9403"/>
                    <a:pt x="3248" y="10099"/>
                  </a:cubicBezTo>
                  <a:cubicBezTo>
                    <a:pt x="3752" y="10278"/>
                    <a:pt x="4268" y="10363"/>
                    <a:pt x="4777" y="10363"/>
                  </a:cubicBezTo>
                  <a:cubicBezTo>
                    <a:pt x="6303" y="10363"/>
                    <a:pt x="7762" y="9591"/>
                    <a:pt x="8618" y="8226"/>
                  </a:cubicBezTo>
                  <a:cubicBezTo>
                    <a:pt x="9743" y="6424"/>
                    <a:pt x="9421" y="4086"/>
                    <a:pt x="7923" y="2605"/>
                  </a:cubicBezTo>
                  <a:lnTo>
                    <a:pt x="8315" y="2213"/>
                  </a:lnTo>
                  <a:cubicBezTo>
                    <a:pt x="8458" y="2052"/>
                    <a:pt x="8458" y="1802"/>
                    <a:pt x="8297" y="1642"/>
                  </a:cubicBezTo>
                  <a:cubicBezTo>
                    <a:pt x="8221" y="1566"/>
                    <a:pt x="8115" y="1525"/>
                    <a:pt x="8009" y="1525"/>
                  </a:cubicBezTo>
                  <a:cubicBezTo>
                    <a:pt x="7914" y="1525"/>
                    <a:pt x="7819" y="1557"/>
                    <a:pt x="7744" y="1624"/>
                  </a:cubicBezTo>
                  <a:lnTo>
                    <a:pt x="7280" y="2088"/>
                  </a:lnTo>
                  <a:cubicBezTo>
                    <a:pt x="6656" y="1677"/>
                    <a:pt x="5924" y="1410"/>
                    <a:pt x="5157" y="1356"/>
                  </a:cubicBezTo>
                  <a:lnTo>
                    <a:pt x="5157" y="785"/>
                  </a:lnTo>
                  <a:lnTo>
                    <a:pt x="6352" y="785"/>
                  </a:lnTo>
                  <a:lnTo>
                    <a:pt x="6352" y="0"/>
                  </a:ln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857" name="Google Shape;1857;p45"/>
          <p:cNvSpPr/>
          <p:nvPr/>
        </p:nvSpPr>
        <p:spPr>
          <a:xfrm>
            <a:off x="8075550" y="2396514"/>
            <a:ext cx="299003" cy="308322"/>
          </a:xfrm>
          <a:custGeom>
            <a:rect b="b" l="l" r="r" t="t"/>
            <a:pathLst>
              <a:path extrusionOk="0" h="9047" w="9047">
                <a:moveTo>
                  <a:pt x="4514" y="2927"/>
                </a:moveTo>
                <a:cubicBezTo>
                  <a:pt x="5389" y="2927"/>
                  <a:pt x="6102" y="3640"/>
                  <a:pt x="6102" y="4515"/>
                </a:cubicBezTo>
                <a:cubicBezTo>
                  <a:pt x="6102" y="5407"/>
                  <a:pt x="5389" y="6120"/>
                  <a:pt x="4514" y="6120"/>
                </a:cubicBezTo>
                <a:cubicBezTo>
                  <a:pt x="3640" y="6120"/>
                  <a:pt x="2926" y="5407"/>
                  <a:pt x="2926" y="4515"/>
                </a:cubicBezTo>
                <a:cubicBezTo>
                  <a:pt x="2926" y="3640"/>
                  <a:pt x="3640" y="2927"/>
                  <a:pt x="4514" y="2927"/>
                </a:cubicBezTo>
                <a:close/>
                <a:moveTo>
                  <a:pt x="3979" y="0"/>
                </a:moveTo>
                <a:lnTo>
                  <a:pt x="3515" y="928"/>
                </a:lnTo>
                <a:cubicBezTo>
                  <a:pt x="3230" y="1017"/>
                  <a:pt x="2944" y="1124"/>
                  <a:pt x="2695" y="1285"/>
                </a:cubicBezTo>
                <a:lnTo>
                  <a:pt x="1695" y="946"/>
                </a:lnTo>
                <a:lnTo>
                  <a:pt x="946" y="1695"/>
                </a:lnTo>
                <a:lnTo>
                  <a:pt x="1267" y="2695"/>
                </a:lnTo>
                <a:cubicBezTo>
                  <a:pt x="1124" y="2962"/>
                  <a:pt x="999" y="3248"/>
                  <a:pt x="928" y="3533"/>
                </a:cubicBezTo>
                <a:lnTo>
                  <a:pt x="0" y="3997"/>
                </a:lnTo>
                <a:lnTo>
                  <a:pt x="0" y="5050"/>
                </a:lnTo>
                <a:lnTo>
                  <a:pt x="928" y="5514"/>
                </a:lnTo>
                <a:cubicBezTo>
                  <a:pt x="999" y="5817"/>
                  <a:pt x="1124" y="6085"/>
                  <a:pt x="1267" y="6352"/>
                </a:cubicBezTo>
                <a:lnTo>
                  <a:pt x="946" y="7352"/>
                </a:lnTo>
                <a:lnTo>
                  <a:pt x="1695" y="8101"/>
                </a:lnTo>
                <a:lnTo>
                  <a:pt x="2695" y="7780"/>
                </a:lnTo>
                <a:cubicBezTo>
                  <a:pt x="2962" y="7922"/>
                  <a:pt x="3248" y="8047"/>
                  <a:pt x="3533" y="8119"/>
                </a:cubicBezTo>
                <a:lnTo>
                  <a:pt x="3997" y="9047"/>
                </a:lnTo>
                <a:lnTo>
                  <a:pt x="5068" y="9047"/>
                </a:lnTo>
                <a:lnTo>
                  <a:pt x="5532" y="8119"/>
                </a:lnTo>
                <a:cubicBezTo>
                  <a:pt x="5817" y="8047"/>
                  <a:pt x="6102" y="7922"/>
                  <a:pt x="6352" y="7780"/>
                </a:cubicBezTo>
                <a:lnTo>
                  <a:pt x="7351" y="8101"/>
                </a:lnTo>
                <a:lnTo>
                  <a:pt x="8101" y="7352"/>
                </a:lnTo>
                <a:lnTo>
                  <a:pt x="7762" y="6352"/>
                </a:lnTo>
                <a:cubicBezTo>
                  <a:pt x="7922" y="6085"/>
                  <a:pt x="8029" y="5799"/>
                  <a:pt x="8119" y="5514"/>
                </a:cubicBezTo>
                <a:lnTo>
                  <a:pt x="9047" y="5050"/>
                </a:lnTo>
                <a:lnTo>
                  <a:pt x="9047" y="3979"/>
                </a:lnTo>
                <a:lnTo>
                  <a:pt x="8101" y="3515"/>
                </a:lnTo>
                <a:cubicBezTo>
                  <a:pt x="8029" y="3230"/>
                  <a:pt x="7905" y="2962"/>
                  <a:pt x="7762" y="2695"/>
                </a:cubicBezTo>
                <a:lnTo>
                  <a:pt x="8101" y="1695"/>
                </a:lnTo>
                <a:lnTo>
                  <a:pt x="7334" y="946"/>
                </a:lnTo>
                <a:lnTo>
                  <a:pt x="6334" y="1285"/>
                </a:lnTo>
                <a:cubicBezTo>
                  <a:pt x="6085" y="1124"/>
                  <a:pt x="5799" y="1017"/>
                  <a:pt x="5496" y="928"/>
                </a:cubicBezTo>
                <a:lnTo>
                  <a:pt x="5050" y="0"/>
                </a:ln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858" name="Google Shape;1858;p45"/>
          <p:cNvGrpSpPr/>
          <p:nvPr/>
        </p:nvGrpSpPr>
        <p:grpSpPr>
          <a:xfrm>
            <a:off x="8500593" y="2371333"/>
            <a:ext cx="286610" cy="357601"/>
            <a:chOff x="3086700" y="1180050"/>
            <a:chExt cx="216800" cy="262325"/>
          </a:xfrm>
        </p:grpSpPr>
        <p:sp>
          <p:nvSpPr>
            <p:cNvPr id="1859" name="Google Shape;1859;p45"/>
            <p:cNvSpPr/>
            <p:nvPr/>
          </p:nvSpPr>
          <p:spPr>
            <a:xfrm>
              <a:off x="3161625" y="1180050"/>
              <a:ext cx="141875" cy="141425"/>
            </a:xfrm>
            <a:custGeom>
              <a:rect b="b" l="l" r="r" t="t"/>
              <a:pathLst>
                <a:path extrusionOk="0" h="5657" w="5675">
                  <a:moveTo>
                    <a:pt x="2838" y="1839"/>
                  </a:moveTo>
                  <a:cubicBezTo>
                    <a:pt x="3391" y="1839"/>
                    <a:pt x="3837" y="2285"/>
                    <a:pt x="3837" y="2838"/>
                  </a:cubicBezTo>
                  <a:cubicBezTo>
                    <a:pt x="3837" y="3373"/>
                    <a:pt x="3391" y="3837"/>
                    <a:pt x="2838" y="3837"/>
                  </a:cubicBezTo>
                  <a:cubicBezTo>
                    <a:pt x="2285" y="3837"/>
                    <a:pt x="1839" y="3373"/>
                    <a:pt x="1839" y="2838"/>
                  </a:cubicBezTo>
                  <a:cubicBezTo>
                    <a:pt x="1839" y="2285"/>
                    <a:pt x="2302" y="1839"/>
                    <a:pt x="2838" y="1839"/>
                  </a:cubicBezTo>
                  <a:close/>
                  <a:moveTo>
                    <a:pt x="2499" y="1"/>
                  </a:moveTo>
                  <a:lnTo>
                    <a:pt x="2213" y="590"/>
                  </a:lnTo>
                  <a:cubicBezTo>
                    <a:pt x="2035" y="643"/>
                    <a:pt x="1856" y="697"/>
                    <a:pt x="1696" y="804"/>
                  </a:cubicBezTo>
                  <a:lnTo>
                    <a:pt x="1071" y="590"/>
                  </a:lnTo>
                  <a:lnTo>
                    <a:pt x="590" y="1054"/>
                  </a:lnTo>
                  <a:lnTo>
                    <a:pt x="804" y="1696"/>
                  </a:lnTo>
                  <a:cubicBezTo>
                    <a:pt x="714" y="1856"/>
                    <a:pt x="643" y="2035"/>
                    <a:pt x="590" y="2213"/>
                  </a:cubicBezTo>
                  <a:lnTo>
                    <a:pt x="1" y="2499"/>
                  </a:lnTo>
                  <a:lnTo>
                    <a:pt x="1" y="3159"/>
                  </a:lnTo>
                  <a:lnTo>
                    <a:pt x="590" y="3462"/>
                  </a:lnTo>
                  <a:cubicBezTo>
                    <a:pt x="643" y="3641"/>
                    <a:pt x="714" y="3819"/>
                    <a:pt x="804" y="3980"/>
                  </a:cubicBezTo>
                  <a:lnTo>
                    <a:pt x="590" y="4604"/>
                  </a:lnTo>
                  <a:lnTo>
                    <a:pt x="1053" y="5068"/>
                  </a:lnTo>
                  <a:lnTo>
                    <a:pt x="1678" y="4854"/>
                  </a:lnTo>
                  <a:cubicBezTo>
                    <a:pt x="1839" y="4961"/>
                    <a:pt x="2017" y="5015"/>
                    <a:pt x="2195" y="5068"/>
                  </a:cubicBezTo>
                  <a:lnTo>
                    <a:pt x="2499" y="5657"/>
                  </a:lnTo>
                  <a:lnTo>
                    <a:pt x="3159" y="5657"/>
                  </a:lnTo>
                  <a:lnTo>
                    <a:pt x="3462" y="5068"/>
                  </a:lnTo>
                  <a:cubicBezTo>
                    <a:pt x="3641" y="5015"/>
                    <a:pt x="3819" y="4961"/>
                    <a:pt x="3962" y="4854"/>
                  </a:cubicBezTo>
                  <a:lnTo>
                    <a:pt x="4586" y="5068"/>
                  </a:lnTo>
                  <a:lnTo>
                    <a:pt x="5068" y="4604"/>
                  </a:lnTo>
                  <a:lnTo>
                    <a:pt x="4854" y="3980"/>
                  </a:lnTo>
                  <a:cubicBezTo>
                    <a:pt x="4961" y="3819"/>
                    <a:pt x="5032" y="3623"/>
                    <a:pt x="5086" y="3462"/>
                  </a:cubicBezTo>
                  <a:lnTo>
                    <a:pt x="5675" y="3159"/>
                  </a:lnTo>
                  <a:lnTo>
                    <a:pt x="5675" y="2499"/>
                  </a:lnTo>
                  <a:lnTo>
                    <a:pt x="5086" y="2213"/>
                  </a:lnTo>
                  <a:cubicBezTo>
                    <a:pt x="5032" y="2035"/>
                    <a:pt x="4961" y="1856"/>
                    <a:pt x="4872" y="1696"/>
                  </a:cubicBezTo>
                  <a:lnTo>
                    <a:pt x="5086" y="1054"/>
                  </a:lnTo>
                  <a:lnTo>
                    <a:pt x="4604" y="590"/>
                  </a:lnTo>
                  <a:lnTo>
                    <a:pt x="3980" y="804"/>
                  </a:lnTo>
                  <a:cubicBezTo>
                    <a:pt x="3819" y="697"/>
                    <a:pt x="3658" y="643"/>
                    <a:pt x="3462" y="590"/>
                  </a:cubicBezTo>
                  <a:lnTo>
                    <a:pt x="3177" y="1"/>
                  </a:ln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860" name="Google Shape;1860;p45"/>
            <p:cNvSpPr/>
            <p:nvPr/>
          </p:nvSpPr>
          <p:spPr>
            <a:xfrm>
              <a:off x="3086700" y="1301400"/>
              <a:ext cx="141425" cy="140975"/>
            </a:xfrm>
            <a:custGeom>
              <a:rect b="b" l="l" r="r" t="t"/>
              <a:pathLst>
                <a:path extrusionOk="0" h="5639" w="5657">
                  <a:moveTo>
                    <a:pt x="2837" y="1838"/>
                  </a:moveTo>
                  <a:cubicBezTo>
                    <a:pt x="3390" y="1838"/>
                    <a:pt x="3836" y="2284"/>
                    <a:pt x="3836" y="2819"/>
                  </a:cubicBezTo>
                  <a:cubicBezTo>
                    <a:pt x="3836" y="3372"/>
                    <a:pt x="3390" y="3818"/>
                    <a:pt x="2837" y="3818"/>
                  </a:cubicBezTo>
                  <a:cubicBezTo>
                    <a:pt x="2266" y="3818"/>
                    <a:pt x="1838" y="3372"/>
                    <a:pt x="1838" y="2819"/>
                  </a:cubicBezTo>
                  <a:cubicBezTo>
                    <a:pt x="1838" y="2266"/>
                    <a:pt x="2284" y="1838"/>
                    <a:pt x="2837" y="1838"/>
                  </a:cubicBezTo>
                  <a:close/>
                  <a:moveTo>
                    <a:pt x="2498" y="0"/>
                  </a:moveTo>
                  <a:lnTo>
                    <a:pt x="2195" y="571"/>
                  </a:lnTo>
                  <a:cubicBezTo>
                    <a:pt x="2016" y="624"/>
                    <a:pt x="1838" y="696"/>
                    <a:pt x="1677" y="785"/>
                  </a:cubicBezTo>
                  <a:lnTo>
                    <a:pt x="1053" y="571"/>
                  </a:lnTo>
                  <a:lnTo>
                    <a:pt x="589" y="1035"/>
                  </a:lnTo>
                  <a:lnTo>
                    <a:pt x="785" y="1659"/>
                  </a:lnTo>
                  <a:cubicBezTo>
                    <a:pt x="696" y="1838"/>
                    <a:pt x="642" y="2016"/>
                    <a:pt x="571" y="2195"/>
                  </a:cubicBezTo>
                  <a:lnTo>
                    <a:pt x="0" y="2480"/>
                  </a:lnTo>
                  <a:lnTo>
                    <a:pt x="0" y="3140"/>
                  </a:lnTo>
                  <a:lnTo>
                    <a:pt x="571" y="3426"/>
                  </a:lnTo>
                  <a:cubicBezTo>
                    <a:pt x="642" y="3622"/>
                    <a:pt x="696" y="3800"/>
                    <a:pt x="785" y="3961"/>
                  </a:cubicBezTo>
                  <a:lnTo>
                    <a:pt x="589" y="4586"/>
                  </a:lnTo>
                  <a:lnTo>
                    <a:pt x="1053" y="5049"/>
                  </a:lnTo>
                  <a:lnTo>
                    <a:pt x="1677" y="4853"/>
                  </a:lnTo>
                  <a:cubicBezTo>
                    <a:pt x="1838" y="4942"/>
                    <a:pt x="2016" y="5014"/>
                    <a:pt x="2195" y="5049"/>
                  </a:cubicBezTo>
                  <a:lnTo>
                    <a:pt x="2498" y="5638"/>
                  </a:lnTo>
                  <a:lnTo>
                    <a:pt x="3158" y="5638"/>
                  </a:lnTo>
                  <a:lnTo>
                    <a:pt x="3462" y="5049"/>
                  </a:lnTo>
                  <a:cubicBezTo>
                    <a:pt x="3640" y="5014"/>
                    <a:pt x="3818" y="4942"/>
                    <a:pt x="3979" y="4853"/>
                  </a:cubicBezTo>
                  <a:lnTo>
                    <a:pt x="4604" y="5049"/>
                  </a:lnTo>
                  <a:lnTo>
                    <a:pt x="5067" y="4586"/>
                  </a:lnTo>
                  <a:lnTo>
                    <a:pt x="4853" y="3961"/>
                  </a:lnTo>
                  <a:cubicBezTo>
                    <a:pt x="4960" y="3800"/>
                    <a:pt x="5032" y="3640"/>
                    <a:pt x="5085" y="3444"/>
                  </a:cubicBezTo>
                  <a:lnTo>
                    <a:pt x="5656" y="3158"/>
                  </a:lnTo>
                  <a:lnTo>
                    <a:pt x="5656" y="2498"/>
                  </a:lnTo>
                  <a:lnTo>
                    <a:pt x="5085" y="2195"/>
                  </a:lnTo>
                  <a:cubicBezTo>
                    <a:pt x="5032" y="2016"/>
                    <a:pt x="4960" y="1838"/>
                    <a:pt x="4853" y="1677"/>
                  </a:cubicBezTo>
                  <a:lnTo>
                    <a:pt x="5085" y="1053"/>
                  </a:lnTo>
                  <a:lnTo>
                    <a:pt x="4604" y="571"/>
                  </a:lnTo>
                  <a:lnTo>
                    <a:pt x="3979" y="785"/>
                  </a:lnTo>
                  <a:cubicBezTo>
                    <a:pt x="3818" y="696"/>
                    <a:pt x="3622" y="624"/>
                    <a:pt x="3462" y="571"/>
                  </a:cubicBezTo>
                  <a:lnTo>
                    <a:pt x="3158" y="0"/>
                  </a:ln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861" name="Google Shape;1861;p45"/>
          <p:cNvGrpSpPr/>
          <p:nvPr/>
        </p:nvGrpSpPr>
        <p:grpSpPr>
          <a:xfrm>
            <a:off x="9007187" y="2359473"/>
            <a:ext cx="228243" cy="381321"/>
            <a:chOff x="3741075" y="1171575"/>
            <a:chExt cx="172650" cy="279725"/>
          </a:xfrm>
        </p:grpSpPr>
        <p:sp>
          <p:nvSpPr>
            <p:cNvPr id="1862" name="Google Shape;1862;p45"/>
            <p:cNvSpPr/>
            <p:nvPr/>
          </p:nvSpPr>
          <p:spPr>
            <a:xfrm>
              <a:off x="3784350" y="1364725"/>
              <a:ext cx="86100" cy="19650"/>
            </a:xfrm>
            <a:custGeom>
              <a:rect b="b" l="l" r="r" t="t"/>
              <a:pathLst>
                <a:path extrusionOk="0" h="786" w="3444">
                  <a:moveTo>
                    <a:pt x="393" y="1"/>
                  </a:moveTo>
                  <a:cubicBezTo>
                    <a:pt x="161" y="1"/>
                    <a:pt x="0" y="161"/>
                    <a:pt x="0" y="393"/>
                  </a:cubicBezTo>
                  <a:cubicBezTo>
                    <a:pt x="0" y="625"/>
                    <a:pt x="161" y="786"/>
                    <a:pt x="393" y="786"/>
                  </a:cubicBezTo>
                  <a:lnTo>
                    <a:pt x="3051" y="786"/>
                  </a:lnTo>
                  <a:cubicBezTo>
                    <a:pt x="3283" y="786"/>
                    <a:pt x="3444" y="625"/>
                    <a:pt x="3444" y="393"/>
                  </a:cubicBezTo>
                  <a:cubicBezTo>
                    <a:pt x="3444" y="161"/>
                    <a:pt x="3283" y="1"/>
                    <a:pt x="3051"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863" name="Google Shape;1863;p45"/>
            <p:cNvSpPr/>
            <p:nvPr/>
          </p:nvSpPr>
          <p:spPr>
            <a:xfrm>
              <a:off x="3784350" y="1397750"/>
              <a:ext cx="86100" cy="20075"/>
            </a:xfrm>
            <a:custGeom>
              <a:rect b="b" l="l" r="r" t="t"/>
              <a:pathLst>
                <a:path extrusionOk="0" h="803" w="3444">
                  <a:moveTo>
                    <a:pt x="393" y="0"/>
                  </a:moveTo>
                  <a:cubicBezTo>
                    <a:pt x="161" y="0"/>
                    <a:pt x="0" y="178"/>
                    <a:pt x="0" y="410"/>
                  </a:cubicBezTo>
                  <a:cubicBezTo>
                    <a:pt x="0" y="642"/>
                    <a:pt x="161" y="803"/>
                    <a:pt x="393" y="803"/>
                  </a:cubicBezTo>
                  <a:lnTo>
                    <a:pt x="3051" y="803"/>
                  </a:lnTo>
                  <a:cubicBezTo>
                    <a:pt x="3283" y="803"/>
                    <a:pt x="3444" y="642"/>
                    <a:pt x="3444" y="410"/>
                  </a:cubicBezTo>
                  <a:cubicBezTo>
                    <a:pt x="3444" y="178"/>
                    <a:pt x="3283" y="0"/>
                    <a:pt x="3051"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864" name="Google Shape;1864;p45"/>
            <p:cNvSpPr/>
            <p:nvPr/>
          </p:nvSpPr>
          <p:spPr>
            <a:xfrm>
              <a:off x="3805750" y="1431200"/>
              <a:ext cx="43300" cy="20100"/>
            </a:xfrm>
            <a:custGeom>
              <a:rect b="b" l="l" r="r" t="t"/>
              <a:pathLst>
                <a:path extrusionOk="0" h="804" w="1732">
                  <a:moveTo>
                    <a:pt x="1" y="0"/>
                  </a:moveTo>
                  <a:cubicBezTo>
                    <a:pt x="36" y="446"/>
                    <a:pt x="411" y="803"/>
                    <a:pt x="857" y="803"/>
                  </a:cubicBezTo>
                  <a:cubicBezTo>
                    <a:pt x="1321" y="803"/>
                    <a:pt x="1696" y="446"/>
                    <a:pt x="1731"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865" name="Google Shape;1865;p45"/>
            <p:cNvSpPr/>
            <p:nvPr/>
          </p:nvSpPr>
          <p:spPr>
            <a:xfrm>
              <a:off x="3741075" y="1171575"/>
              <a:ext cx="172650" cy="179800"/>
            </a:xfrm>
            <a:custGeom>
              <a:rect b="b" l="l" r="r" t="t"/>
              <a:pathLst>
                <a:path extrusionOk="0" h="7192" w="6906">
                  <a:moveTo>
                    <a:pt x="3462" y="786"/>
                  </a:moveTo>
                  <a:cubicBezTo>
                    <a:pt x="4907" y="804"/>
                    <a:pt x="6103" y="1963"/>
                    <a:pt x="6120" y="3427"/>
                  </a:cubicBezTo>
                  <a:lnTo>
                    <a:pt x="6120" y="3534"/>
                  </a:lnTo>
                  <a:lnTo>
                    <a:pt x="6103" y="3534"/>
                  </a:lnTo>
                  <a:cubicBezTo>
                    <a:pt x="6103" y="3855"/>
                    <a:pt x="6031" y="4176"/>
                    <a:pt x="5924" y="4461"/>
                  </a:cubicBezTo>
                  <a:cubicBezTo>
                    <a:pt x="5817" y="4729"/>
                    <a:pt x="5674" y="4979"/>
                    <a:pt x="5478" y="5193"/>
                  </a:cubicBezTo>
                  <a:cubicBezTo>
                    <a:pt x="5175" y="5568"/>
                    <a:pt x="4907" y="5960"/>
                    <a:pt x="4711" y="6388"/>
                  </a:cubicBezTo>
                  <a:lnTo>
                    <a:pt x="2213" y="6388"/>
                  </a:lnTo>
                  <a:cubicBezTo>
                    <a:pt x="1999" y="5960"/>
                    <a:pt x="1731" y="5568"/>
                    <a:pt x="1446" y="5193"/>
                  </a:cubicBezTo>
                  <a:cubicBezTo>
                    <a:pt x="1249" y="4979"/>
                    <a:pt x="1107" y="4729"/>
                    <a:pt x="1000" y="4461"/>
                  </a:cubicBezTo>
                  <a:cubicBezTo>
                    <a:pt x="875" y="4176"/>
                    <a:pt x="821" y="3855"/>
                    <a:pt x="803" y="3534"/>
                  </a:cubicBezTo>
                  <a:lnTo>
                    <a:pt x="803" y="3427"/>
                  </a:lnTo>
                  <a:cubicBezTo>
                    <a:pt x="839" y="1981"/>
                    <a:pt x="2017" y="804"/>
                    <a:pt x="3462" y="786"/>
                  </a:cubicBezTo>
                  <a:close/>
                  <a:moveTo>
                    <a:pt x="3444" y="1"/>
                  </a:moveTo>
                  <a:cubicBezTo>
                    <a:pt x="1570" y="19"/>
                    <a:pt x="36" y="1535"/>
                    <a:pt x="0" y="3427"/>
                  </a:cubicBezTo>
                  <a:lnTo>
                    <a:pt x="0" y="3551"/>
                  </a:lnTo>
                  <a:cubicBezTo>
                    <a:pt x="18" y="3962"/>
                    <a:pt x="90" y="4354"/>
                    <a:pt x="232" y="4747"/>
                  </a:cubicBezTo>
                  <a:cubicBezTo>
                    <a:pt x="393" y="5104"/>
                    <a:pt x="589" y="5443"/>
                    <a:pt x="839" y="5728"/>
                  </a:cubicBezTo>
                  <a:cubicBezTo>
                    <a:pt x="1160" y="6067"/>
                    <a:pt x="1499" y="6763"/>
                    <a:pt x="1642" y="7049"/>
                  </a:cubicBezTo>
                  <a:cubicBezTo>
                    <a:pt x="1695" y="7138"/>
                    <a:pt x="1785" y="7191"/>
                    <a:pt x="1892" y="7191"/>
                  </a:cubicBezTo>
                  <a:lnTo>
                    <a:pt x="5014" y="7191"/>
                  </a:lnTo>
                  <a:cubicBezTo>
                    <a:pt x="5121" y="7191"/>
                    <a:pt x="5228" y="7138"/>
                    <a:pt x="5264" y="7049"/>
                  </a:cubicBezTo>
                  <a:cubicBezTo>
                    <a:pt x="5407" y="6763"/>
                    <a:pt x="5746" y="6067"/>
                    <a:pt x="6085" y="5728"/>
                  </a:cubicBezTo>
                  <a:cubicBezTo>
                    <a:pt x="6317" y="5443"/>
                    <a:pt x="6549" y="5104"/>
                    <a:pt x="6673" y="4747"/>
                  </a:cubicBezTo>
                  <a:cubicBezTo>
                    <a:pt x="6816" y="4354"/>
                    <a:pt x="6905" y="3962"/>
                    <a:pt x="6905" y="3551"/>
                  </a:cubicBezTo>
                  <a:lnTo>
                    <a:pt x="6905" y="3427"/>
                  </a:lnTo>
                  <a:cubicBezTo>
                    <a:pt x="6870" y="1535"/>
                    <a:pt x="5353" y="19"/>
                    <a:pt x="3444"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866" name="Google Shape;1866;p45"/>
          <p:cNvSpPr/>
          <p:nvPr/>
        </p:nvSpPr>
        <p:spPr>
          <a:xfrm>
            <a:off x="9465599" y="2371870"/>
            <a:ext cx="350330" cy="358181"/>
          </a:xfrm>
          <a:custGeom>
            <a:rect b="b" l="l" r="r" t="t"/>
            <a:pathLst>
              <a:path extrusionOk="0" h="10510" w="10600">
                <a:moveTo>
                  <a:pt x="3979" y="786"/>
                </a:moveTo>
                <a:cubicBezTo>
                  <a:pt x="5746" y="786"/>
                  <a:pt x="7173" y="2213"/>
                  <a:pt x="7173" y="3980"/>
                </a:cubicBezTo>
                <a:cubicBezTo>
                  <a:pt x="7173" y="5728"/>
                  <a:pt x="5746" y="7173"/>
                  <a:pt x="3979" y="7173"/>
                </a:cubicBezTo>
                <a:cubicBezTo>
                  <a:pt x="2231" y="7173"/>
                  <a:pt x="786" y="5728"/>
                  <a:pt x="786" y="3980"/>
                </a:cubicBezTo>
                <a:cubicBezTo>
                  <a:pt x="786" y="2213"/>
                  <a:pt x="2231" y="786"/>
                  <a:pt x="3979" y="786"/>
                </a:cubicBezTo>
                <a:close/>
                <a:moveTo>
                  <a:pt x="3997" y="1"/>
                </a:moveTo>
                <a:cubicBezTo>
                  <a:pt x="1803" y="1"/>
                  <a:pt x="1" y="1785"/>
                  <a:pt x="1" y="3980"/>
                </a:cubicBezTo>
                <a:cubicBezTo>
                  <a:pt x="1" y="6192"/>
                  <a:pt x="1803" y="7976"/>
                  <a:pt x="3997" y="7976"/>
                </a:cubicBezTo>
                <a:cubicBezTo>
                  <a:pt x="4907" y="7976"/>
                  <a:pt x="5746" y="7673"/>
                  <a:pt x="6424" y="7156"/>
                </a:cubicBezTo>
                <a:lnTo>
                  <a:pt x="7013" y="7744"/>
                </a:lnTo>
                <a:cubicBezTo>
                  <a:pt x="6959" y="8030"/>
                  <a:pt x="7031" y="8333"/>
                  <a:pt x="7263" y="8565"/>
                </a:cubicBezTo>
                <a:lnTo>
                  <a:pt x="8922" y="10224"/>
                </a:lnTo>
                <a:cubicBezTo>
                  <a:pt x="9100" y="10421"/>
                  <a:pt x="9350" y="10510"/>
                  <a:pt x="9582" y="10510"/>
                </a:cubicBezTo>
                <a:cubicBezTo>
                  <a:pt x="9832" y="10510"/>
                  <a:pt x="10082" y="10421"/>
                  <a:pt x="10260" y="10224"/>
                </a:cubicBezTo>
                <a:cubicBezTo>
                  <a:pt x="10599" y="9868"/>
                  <a:pt x="10599" y="9261"/>
                  <a:pt x="10242" y="8904"/>
                </a:cubicBezTo>
                <a:lnTo>
                  <a:pt x="8583" y="7245"/>
                </a:lnTo>
                <a:cubicBezTo>
                  <a:pt x="8395" y="7071"/>
                  <a:pt x="8160" y="6980"/>
                  <a:pt x="7916" y="6980"/>
                </a:cubicBezTo>
                <a:cubicBezTo>
                  <a:pt x="7859" y="6980"/>
                  <a:pt x="7802" y="6985"/>
                  <a:pt x="7744" y="6995"/>
                </a:cubicBezTo>
                <a:lnTo>
                  <a:pt x="7173" y="6406"/>
                </a:lnTo>
                <a:cubicBezTo>
                  <a:pt x="7691" y="5746"/>
                  <a:pt x="7994" y="4890"/>
                  <a:pt x="7994" y="3980"/>
                </a:cubicBezTo>
                <a:cubicBezTo>
                  <a:pt x="7994" y="1785"/>
                  <a:pt x="6192" y="1"/>
                  <a:pt x="3997"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867" name="Google Shape;1867;p45"/>
          <p:cNvGrpSpPr/>
          <p:nvPr/>
        </p:nvGrpSpPr>
        <p:grpSpPr>
          <a:xfrm>
            <a:off x="2528682" y="3103577"/>
            <a:ext cx="351520" cy="253623"/>
            <a:chOff x="952700" y="1101100"/>
            <a:chExt cx="265900" cy="186050"/>
          </a:xfrm>
        </p:grpSpPr>
        <p:sp>
          <p:nvSpPr>
            <p:cNvPr id="1868" name="Google Shape;1868;p45"/>
            <p:cNvSpPr/>
            <p:nvPr/>
          </p:nvSpPr>
          <p:spPr>
            <a:xfrm>
              <a:off x="952700" y="1101100"/>
              <a:ext cx="265900" cy="186050"/>
            </a:xfrm>
            <a:custGeom>
              <a:rect b="b" l="l" r="r" t="t"/>
              <a:pathLst>
                <a:path extrusionOk="0" h="7442" w="10636">
                  <a:moveTo>
                    <a:pt x="9832" y="786"/>
                  </a:moveTo>
                  <a:lnTo>
                    <a:pt x="9832" y="2927"/>
                  </a:lnTo>
                  <a:lnTo>
                    <a:pt x="804" y="2927"/>
                  </a:lnTo>
                  <a:lnTo>
                    <a:pt x="804" y="786"/>
                  </a:lnTo>
                  <a:close/>
                  <a:moveTo>
                    <a:pt x="9832" y="4515"/>
                  </a:moveTo>
                  <a:lnTo>
                    <a:pt x="9832" y="6638"/>
                  </a:lnTo>
                  <a:lnTo>
                    <a:pt x="804" y="6638"/>
                  </a:lnTo>
                  <a:lnTo>
                    <a:pt x="804" y="4515"/>
                  </a:lnTo>
                  <a:close/>
                  <a:moveTo>
                    <a:pt x="536" y="1"/>
                  </a:moveTo>
                  <a:cubicBezTo>
                    <a:pt x="251" y="1"/>
                    <a:pt x="1" y="233"/>
                    <a:pt x="1" y="518"/>
                  </a:cubicBezTo>
                  <a:lnTo>
                    <a:pt x="1" y="6906"/>
                  </a:lnTo>
                  <a:cubicBezTo>
                    <a:pt x="1" y="7209"/>
                    <a:pt x="251" y="7441"/>
                    <a:pt x="536" y="7441"/>
                  </a:cubicBezTo>
                  <a:lnTo>
                    <a:pt x="10100" y="7441"/>
                  </a:lnTo>
                  <a:cubicBezTo>
                    <a:pt x="10403" y="7441"/>
                    <a:pt x="10635" y="7209"/>
                    <a:pt x="10635" y="6906"/>
                  </a:cubicBezTo>
                  <a:lnTo>
                    <a:pt x="10635" y="518"/>
                  </a:lnTo>
                  <a:cubicBezTo>
                    <a:pt x="10635" y="233"/>
                    <a:pt x="10403" y="1"/>
                    <a:pt x="10100"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869" name="Google Shape;1869;p45"/>
            <p:cNvSpPr/>
            <p:nvPr/>
          </p:nvSpPr>
          <p:spPr>
            <a:xfrm>
              <a:off x="992850" y="1234025"/>
              <a:ext cx="53125" cy="13425"/>
            </a:xfrm>
            <a:custGeom>
              <a:rect b="b" l="l" r="r" t="t"/>
              <a:pathLst>
                <a:path extrusionOk="0" h="537" w="2125">
                  <a:moveTo>
                    <a:pt x="1" y="1"/>
                  </a:moveTo>
                  <a:lnTo>
                    <a:pt x="1" y="536"/>
                  </a:lnTo>
                  <a:lnTo>
                    <a:pt x="2124" y="536"/>
                  </a:lnTo>
                  <a:lnTo>
                    <a:pt x="2124" y="1"/>
                  </a:ln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870" name="Google Shape;1870;p45"/>
            <p:cNvSpPr/>
            <p:nvPr/>
          </p:nvSpPr>
          <p:spPr>
            <a:xfrm>
              <a:off x="1059325" y="1234025"/>
              <a:ext cx="26350" cy="13425"/>
            </a:xfrm>
            <a:custGeom>
              <a:rect b="b" l="l" r="r" t="t"/>
              <a:pathLst>
                <a:path extrusionOk="0" h="537" w="1054">
                  <a:moveTo>
                    <a:pt x="0" y="1"/>
                  </a:moveTo>
                  <a:lnTo>
                    <a:pt x="0" y="536"/>
                  </a:lnTo>
                  <a:lnTo>
                    <a:pt x="1053" y="536"/>
                  </a:lnTo>
                  <a:lnTo>
                    <a:pt x="1053" y="1"/>
                  </a:ln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871" name="Google Shape;1871;p45"/>
          <p:cNvSpPr/>
          <p:nvPr/>
        </p:nvSpPr>
        <p:spPr>
          <a:xfrm>
            <a:off x="3055153" y="3020420"/>
            <a:ext cx="246520" cy="362475"/>
          </a:xfrm>
          <a:custGeom>
            <a:rect b="b" l="l" r="r" t="t"/>
            <a:pathLst>
              <a:path extrusionOk="0" h="10636" w="7459">
                <a:moveTo>
                  <a:pt x="6120" y="1321"/>
                </a:moveTo>
                <a:lnTo>
                  <a:pt x="6120" y="3462"/>
                </a:lnTo>
                <a:lnTo>
                  <a:pt x="1339" y="3462"/>
                </a:lnTo>
                <a:lnTo>
                  <a:pt x="1339" y="1321"/>
                </a:lnTo>
                <a:close/>
                <a:moveTo>
                  <a:pt x="2141" y="4515"/>
                </a:moveTo>
                <a:lnTo>
                  <a:pt x="2141" y="5318"/>
                </a:lnTo>
                <a:lnTo>
                  <a:pt x="1339" y="5318"/>
                </a:lnTo>
                <a:lnTo>
                  <a:pt x="1339" y="4515"/>
                </a:lnTo>
                <a:close/>
                <a:moveTo>
                  <a:pt x="3462" y="4515"/>
                </a:moveTo>
                <a:lnTo>
                  <a:pt x="3462" y="5318"/>
                </a:lnTo>
                <a:lnTo>
                  <a:pt x="2659" y="5318"/>
                </a:lnTo>
                <a:lnTo>
                  <a:pt x="2659" y="4515"/>
                </a:lnTo>
                <a:close/>
                <a:moveTo>
                  <a:pt x="4800" y="4515"/>
                </a:moveTo>
                <a:lnTo>
                  <a:pt x="4800" y="5318"/>
                </a:lnTo>
                <a:lnTo>
                  <a:pt x="3997" y="5318"/>
                </a:lnTo>
                <a:lnTo>
                  <a:pt x="3997" y="4515"/>
                </a:lnTo>
                <a:close/>
                <a:moveTo>
                  <a:pt x="6120" y="4515"/>
                </a:moveTo>
                <a:lnTo>
                  <a:pt x="6120" y="5318"/>
                </a:lnTo>
                <a:lnTo>
                  <a:pt x="5317" y="5318"/>
                </a:lnTo>
                <a:lnTo>
                  <a:pt x="5317" y="4515"/>
                </a:lnTo>
                <a:close/>
                <a:moveTo>
                  <a:pt x="2141" y="5853"/>
                </a:moveTo>
                <a:lnTo>
                  <a:pt x="2141" y="6638"/>
                </a:lnTo>
                <a:lnTo>
                  <a:pt x="1339" y="6638"/>
                </a:lnTo>
                <a:lnTo>
                  <a:pt x="1339" y="5853"/>
                </a:lnTo>
                <a:close/>
                <a:moveTo>
                  <a:pt x="3462" y="5853"/>
                </a:moveTo>
                <a:lnTo>
                  <a:pt x="3462" y="6638"/>
                </a:lnTo>
                <a:lnTo>
                  <a:pt x="2659" y="6638"/>
                </a:lnTo>
                <a:lnTo>
                  <a:pt x="2659" y="5853"/>
                </a:lnTo>
                <a:close/>
                <a:moveTo>
                  <a:pt x="4800" y="5853"/>
                </a:moveTo>
                <a:lnTo>
                  <a:pt x="4800" y="6638"/>
                </a:lnTo>
                <a:lnTo>
                  <a:pt x="3997" y="6638"/>
                </a:lnTo>
                <a:lnTo>
                  <a:pt x="3997" y="5853"/>
                </a:lnTo>
                <a:close/>
                <a:moveTo>
                  <a:pt x="6120" y="5853"/>
                </a:moveTo>
                <a:lnTo>
                  <a:pt x="6120" y="6638"/>
                </a:lnTo>
                <a:lnTo>
                  <a:pt x="5317" y="6638"/>
                </a:lnTo>
                <a:lnTo>
                  <a:pt x="5317" y="5853"/>
                </a:lnTo>
                <a:close/>
                <a:moveTo>
                  <a:pt x="2141" y="7174"/>
                </a:moveTo>
                <a:lnTo>
                  <a:pt x="2141" y="7977"/>
                </a:lnTo>
                <a:lnTo>
                  <a:pt x="1339" y="7977"/>
                </a:lnTo>
                <a:lnTo>
                  <a:pt x="1339" y="7174"/>
                </a:lnTo>
                <a:close/>
                <a:moveTo>
                  <a:pt x="3462" y="7174"/>
                </a:moveTo>
                <a:lnTo>
                  <a:pt x="3462" y="7977"/>
                </a:lnTo>
                <a:lnTo>
                  <a:pt x="2659" y="7977"/>
                </a:lnTo>
                <a:lnTo>
                  <a:pt x="2659" y="7174"/>
                </a:lnTo>
                <a:close/>
                <a:moveTo>
                  <a:pt x="4800" y="7174"/>
                </a:moveTo>
                <a:lnTo>
                  <a:pt x="4800" y="7977"/>
                </a:lnTo>
                <a:lnTo>
                  <a:pt x="3997" y="7977"/>
                </a:lnTo>
                <a:lnTo>
                  <a:pt x="3997" y="7174"/>
                </a:lnTo>
                <a:close/>
                <a:moveTo>
                  <a:pt x="6120" y="7174"/>
                </a:moveTo>
                <a:lnTo>
                  <a:pt x="6120" y="7977"/>
                </a:lnTo>
                <a:lnTo>
                  <a:pt x="5317" y="7977"/>
                </a:lnTo>
                <a:lnTo>
                  <a:pt x="5317" y="7174"/>
                </a:lnTo>
                <a:close/>
                <a:moveTo>
                  <a:pt x="3462" y="8512"/>
                </a:moveTo>
                <a:lnTo>
                  <a:pt x="3462" y="9297"/>
                </a:lnTo>
                <a:lnTo>
                  <a:pt x="1339" y="9297"/>
                </a:lnTo>
                <a:lnTo>
                  <a:pt x="1339" y="8512"/>
                </a:lnTo>
                <a:close/>
                <a:moveTo>
                  <a:pt x="4800" y="8512"/>
                </a:moveTo>
                <a:lnTo>
                  <a:pt x="4800" y="9297"/>
                </a:lnTo>
                <a:lnTo>
                  <a:pt x="3997" y="9297"/>
                </a:lnTo>
                <a:lnTo>
                  <a:pt x="3997" y="8512"/>
                </a:lnTo>
                <a:close/>
                <a:moveTo>
                  <a:pt x="6120" y="8512"/>
                </a:moveTo>
                <a:lnTo>
                  <a:pt x="6120" y="9297"/>
                </a:lnTo>
                <a:lnTo>
                  <a:pt x="5317" y="9297"/>
                </a:lnTo>
                <a:lnTo>
                  <a:pt x="5317" y="8512"/>
                </a:lnTo>
                <a:close/>
                <a:moveTo>
                  <a:pt x="536" y="1"/>
                </a:moveTo>
                <a:cubicBezTo>
                  <a:pt x="250" y="1"/>
                  <a:pt x="0" y="233"/>
                  <a:pt x="0" y="536"/>
                </a:cubicBezTo>
                <a:lnTo>
                  <a:pt x="0" y="10100"/>
                </a:lnTo>
                <a:cubicBezTo>
                  <a:pt x="0" y="10403"/>
                  <a:pt x="250" y="10635"/>
                  <a:pt x="536" y="10635"/>
                </a:cubicBezTo>
                <a:lnTo>
                  <a:pt x="6923" y="10635"/>
                </a:lnTo>
                <a:cubicBezTo>
                  <a:pt x="7227" y="10635"/>
                  <a:pt x="7459" y="10403"/>
                  <a:pt x="7459" y="10100"/>
                </a:cubicBezTo>
                <a:lnTo>
                  <a:pt x="7459" y="536"/>
                </a:lnTo>
                <a:cubicBezTo>
                  <a:pt x="7459" y="233"/>
                  <a:pt x="7227" y="1"/>
                  <a:pt x="6923"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872" name="Google Shape;1872;p45"/>
          <p:cNvSpPr/>
          <p:nvPr/>
        </p:nvSpPr>
        <p:spPr>
          <a:xfrm>
            <a:off x="3477015" y="3047825"/>
            <a:ext cx="396303" cy="399281"/>
          </a:xfrm>
          <a:custGeom>
            <a:rect b="b" l="l" r="r" t="t"/>
            <a:pathLst>
              <a:path extrusionOk="0" h="11716" w="11991">
                <a:moveTo>
                  <a:pt x="9819" y="1"/>
                </a:moveTo>
                <a:cubicBezTo>
                  <a:pt x="9326" y="1"/>
                  <a:pt x="8840" y="179"/>
                  <a:pt x="8458" y="525"/>
                </a:cubicBezTo>
                <a:cubicBezTo>
                  <a:pt x="7887" y="1043"/>
                  <a:pt x="7655" y="1828"/>
                  <a:pt x="7851" y="2560"/>
                </a:cubicBezTo>
                <a:lnTo>
                  <a:pt x="2694" y="7716"/>
                </a:lnTo>
                <a:cubicBezTo>
                  <a:pt x="2522" y="7670"/>
                  <a:pt x="2346" y="7647"/>
                  <a:pt x="2172" y="7647"/>
                </a:cubicBezTo>
                <a:cubicBezTo>
                  <a:pt x="1608" y="7647"/>
                  <a:pt x="1060" y="7882"/>
                  <a:pt x="678" y="8305"/>
                </a:cubicBezTo>
                <a:cubicBezTo>
                  <a:pt x="179" y="8876"/>
                  <a:pt x="0" y="9679"/>
                  <a:pt x="268" y="10392"/>
                </a:cubicBezTo>
                <a:lnTo>
                  <a:pt x="1463" y="9197"/>
                </a:lnTo>
                <a:lnTo>
                  <a:pt x="2409" y="9447"/>
                </a:lnTo>
                <a:lnTo>
                  <a:pt x="2659" y="10392"/>
                </a:lnTo>
                <a:lnTo>
                  <a:pt x="1463" y="11588"/>
                </a:lnTo>
                <a:cubicBezTo>
                  <a:pt x="1692" y="11674"/>
                  <a:pt x="1931" y="11716"/>
                  <a:pt x="2168" y="11716"/>
                </a:cubicBezTo>
                <a:cubicBezTo>
                  <a:pt x="2669" y="11716"/>
                  <a:pt x="3163" y="11529"/>
                  <a:pt x="3551" y="11178"/>
                </a:cubicBezTo>
                <a:cubicBezTo>
                  <a:pt x="4104" y="10678"/>
                  <a:pt x="4354" y="9875"/>
                  <a:pt x="4140" y="9143"/>
                </a:cubicBezTo>
                <a:lnTo>
                  <a:pt x="9296" y="3987"/>
                </a:lnTo>
                <a:cubicBezTo>
                  <a:pt x="9469" y="4033"/>
                  <a:pt x="9645" y="4056"/>
                  <a:pt x="9819" y="4056"/>
                </a:cubicBezTo>
                <a:cubicBezTo>
                  <a:pt x="10383" y="4056"/>
                  <a:pt x="10931" y="3821"/>
                  <a:pt x="11312" y="3398"/>
                </a:cubicBezTo>
                <a:cubicBezTo>
                  <a:pt x="11830" y="2845"/>
                  <a:pt x="11990" y="2042"/>
                  <a:pt x="11723" y="1328"/>
                </a:cubicBezTo>
                <a:lnTo>
                  <a:pt x="11723" y="1328"/>
                </a:lnTo>
                <a:lnTo>
                  <a:pt x="10545" y="2524"/>
                </a:lnTo>
                <a:lnTo>
                  <a:pt x="9582" y="2274"/>
                </a:lnTo>
                <a:lnTo>
                  <a:pt x="9332" y="1328"/>
                </a:lnTo>
                <a:lnTo>
                  <a:pt x="10545" y="133"/>
                </a:lnTo>
                <a:cubicBezTo>
                  <a:pt x="10309" y="44"/>
                  <a:pt x="10063" y="1"/>
                  <a:pt x="9819"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873" name="Google Shape;1873;p45"/>
          <p:cNvSpPr/>
          <p:nvPr/>
        </p:nvSpPr>
        <p:spPr>
          <a:xfrm>
            <a:off x="4048633" y="3047893"/>
            <a:ext cx="360939" cy="301063"/>
          </a:xfrm>
          <a:custGeom>
            <a:rect b="b" l="l" r="r" t="t"/>
            <a:pathLst>
              <a:path extrusionOk="0" h="8834" w="10921">
                <a:moveTo>
                  <a:pt x="5460" y="804"/>
                </a:moveTo>
                <a:cubicBezTo>
                  <a:pt x="5478" y="804"/>
                  <a:pt x="5532" y="804"/>
                  <a:pt x="5550" y="840"/>
                </a:cubicBezTo>
                <a:lnTo>
                  <a:pt x="7298" y="2570"/>
                </a:lnTo>
                <a:lnTo>
                  <a:pt x="3623" y="2570"/>
                </a:lnTo>
                <a:lnTo>
                  <a:pt x="5371" y="840"/>
                </a:lnTo>
                <a:cubicBezTo>
                  <a:pt x="5407" y="804"/>
                  <a:pt x="5442" y="804"/>
                  <a:pt x="5460" y="804"/>
                </a:cubicBezTo>
                <a:close/>
                <a:moveTo>
                  <a:pt x="2802" y="3373"/>
                </a:moveTo>
                <a:lnTo>
                  <a:pt x="2909" y="4569"/>
                </a:lnTo>
                <a:lnTo>
                  <a:pt x="1142" y="4569"/>
                </a:lnTo>
                <a:lnTo>
                  <a:pt x="946" y="3373"/>
                </a:lnTo>
                <a:close/>
                <a:moveTo>
                  <a:pt x="5193" y="3373"/>
                </a:moveTo>
                <a:lnTo>
                  <a:pt x="5193" y="4569"/>
                </a:lnTo>
                <a:lnTo>
                  <a:pt x="3444" y="4569"/>
                </a:lnTo>
                <a:lnTo>
                  <a:pt x="3319" y="3373"/>
                </a:lnTo>
                <a:close/>
                <a:moveTo>
                  <a:pt x="7584" y="3373"/>
                </a:moveTo>
                <a:lnTo>
                  <a:pt x="7494" y="4569"/>
                </a:lnTo>
                <a:lnTo>
                  <a:pt x="5728" y="4569"/>
                </a:lnTo>
                <a:lnTo>
                  <a:pt x="5728" y="3373"/>
                </a:lnTo>
                <a:close/>
                <a:moveTo>
                  <a:pt x="9975" y="3373"/>
                </a:moveTo>
                <a:lnTo>
                  <a:pt x="9778" y="4569"/>
                </a:lnTo>
                <a:lnTo>
                  <a:pt x="8030" y="4569"/>
                </a:lnTo>
                <a:lnTo>
                  <a:pt x="8137" y="3373"/>
                </a:lnTo>
                <a:close/>
                <a:moveTo>
                  <a:pt x="2945" y="5104"/>
                </a:moveTo>
                <a:lnTo>
                  <a:pt x="3034" y="6299"/>
                </a:lnTo>
                <a:lnTo>
                  <a:pt x="1446" y="6299"/>
                </a:lnTo>
                <a:lnTo>
                  <a:pt x="1232" y="5104"/>
                </a:lnTo>
                <a:close/>
                <a:moveTo>
                  <a:pt x="5193" y="5104"/>
                </a:moveTo>
                <a:lnTo>
                  <a:pt x="5193" y="6299"/>
                </a:lnTo>
                <a:lnTo>
                  <a:pt x="3569" y="6299"/>
                </a:lnTo>
                <a:lnTo>
                  <a:pt x="3480" y="5104"/>
                </a:lnTo>
                <a:close/>
                <a:moveTo>
                  <a:pt x="7441" y="5104"/>
                </a:moveTo>
                <a:lnTo>
                  <a:pt x="7334" y="6299"/>
                </a:lnTo>
                <a:lnTo>
                  <a:pt x="5728" y="6299"/>
                </a:lnTo>
                <a:lnTo>
                  <a:pt x="5728" y="5104"/>
                </a:lnTo>
                <a:close/>
                <a:moveTo>
                  <a:pt x="9689" y="5104"/>
                </a:moveTo>
                <a:lnTo>
                  <a:pt x="9493" y="6299"/>
                </a:lnTo>
                <a:lnTo>
                  <a:pt x="7887" y="6299"/>
                </a:lnTo>
                <a:lnTo>
                  <a:pt x="7976" y="5104"/>
                </a:lnTo>
                <a:close/>
                <a:moveTo>
                  <a:pt x="3069" y="6835"/>
                </a:moveTo>
                <a:lnTo>
                  <a:pt x="3194" y="8030"/>
                </a:lnTo>
                <a:lnTo>
                  <a:pt x="1749" y="8030"/>
                </a:lnTo>
                <a:lnTo>
                  <a:pt x="1535" y="6835"/>
                </a:lnTo>
                <a:close/>
                <a:moveTo>
                  <a:pt x="5193" y="6835"/>
                </a:moveTo>
                <a:lnTo>
                  <a:pt x="5193" y="8030"/>
                </a:lnTo>
                <a:lnTo>
                  <a:pt x="3712" y="8030"/>
                </a:lnTo>
                <a:lnTo>
                  <a:pt x="3605" y="6835"/>
                </a:lnTo>
                <a:close/>
                <a:moveTo>
                  <a:pt x="7298" y="6835"/>
                </a:moveTo>
                <a:lnTo>
                  <a:pt x="7191" y="8030"/>
                </a:lnTo>
                <a:lnTo>
                  <a:pt x="5728" y="8030"/>
                </a:lnTo>
                <a:lnTo>
                  <a:pt x="5728" y="6835"/>
                </a:lnTo>
                <a:close/>
                <a:moveTo>
                  <a:pt x="9386" y="6835"/>
                </a:moveTo>
                <a:lnTo>
                  <a:pt x="9189" y="8030"/>
                </a:lnTo>
                <a:lnTo>
                  <a:pt x="7744" y="8030"/>
                </a:lnTo>
                <a:lnTo>
                  <a:pt x="7851" y="6835"/>
                </a:lnTo>
                <a:close/>
                <a:moveTo>
                  <a:pt x="5460" y="1"/>
                </a:moveTo>
                <a:cubicBezTo>
                  <a:pt x="5211" y="1"/>
                  <a:pt x="4979" y="90"/>
                  <a:pt x="4800" y="286"/>
                </a:cubicBezTo>
                <a:lnTo>
                  <a:pt x="2516" y="2570"/>
                </a:lnTo>
                <a:lnTo>
                  <a:pt x="2498" y="2588"/>
                </a:lnTo>
                <a:lnTo>
                  <a:pt x="0" y="2588"/>
                </a:lnTo>
                <a:lnTo>
                  <a:pt x="982" y="8387"/>
                </a:lnTo>
                <a:cubicBezTo>
                  <a:pt x="1035" y="8637"/>
                  <a:pt x="1249" y="8833"/>
                  <a:pt x="1499" y="8833"/>
                </a:cubicBezTo>
                <a:lnTo>
                  <a:pt x="9386" y="8833"/>
                </a:lnTo>
                <a:cubicBezTo>
                  <a:pt x="9636" y="8833"/>
                  <a:pt x="9867" y="8637"/>
                  <a:pt x="9903" y="8387"/>
                </a:cubicBezTo>
                <a:lnTo>
                  <a:pt x="10920" y="2588"/>
                </a:lnTo>
                <a:lnTo>
                  <a:pt x="8422" y="2588"/>
                </a:lnTo>
                <a:lnTo>
                  <a:pt x="6121" y="286"/>
                </a:lnTo>
                <a:cubicBezTo>
                  <a:pt x="5960" y="108"/>
                  <a:pt x="5710" y="1"/>
                  <a:pt x="5460"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874" name="Google Shape;1874;p45"/>
          <p:cNvSpPr/>
          <p:nvPr/>
        </p:nvSpPr>
        <p:spPr>
          <a:xfrm>
            <a:off x="4658000" y="3086034"/>
            <a:ext cx="311397" cy="336915"/>
          </a:xfrm>
          <a:custGeom>
            <a:rect b="b" l="l" r="r" t="t"/>
            <a:pathLst>
              <a:path extrusionOk="0" h="9886" w="9422">
                <a:moveTo>
                  <a:pt x="2927" y="2730"/>
                </a:moveTo>
                <a:cubicBezTo>
                  <a:pt x="3070" y="2837"/>
                  <a:pt x="3195" y="2998"/>
                  <a:pt x="3195" y="3194"/>
                </a:cubicBezTo>
                <a:cubicBezTo>
                  <a:pt x="3195" y="3497"/>
                  <a:pt x="2963" y="3729"/>
                  <a:pt x="2659" y="3729"/>
                </a:cubicBezTo>
                <a:cubicBezTo>
                  <a:pt x="2374" y="3729"/>
                  <a:pt x="2124" y="3497"/>
                  <a:pt x="2124" y="3194"/>
                </a:cubicBezTo>
                <a:cubicBezTo>
                  <a:pt x="2124" y="3016"/>
                  <a:pt x="2231" y="2837"/>
                  <a:pt x="2392" y="2748"/>
                </a:cubicBezTo>
                <a:cubicBezTo>
                  <a:pt x="2392" y="2837"/>
                  <a:pt x="2392" y="2944"/>
                  <a:pt x="2392" y="3069"/>
                </a:cubicBezTo>
                <a:cubicBezTo>
                  <a:pt x="2392" y="3212"/>
                  <a:pt x="2517" y="3319"/>
                  <a:pt x="2659" y="3319"/>
                </a:cubicBezTo>
                <a:cubicBezTo>
                  <a:pt x="2802" y="3319"/>
                  <a:pt x="2927" y="3212"/>
                  <a:pt x="2927" y="3069"/>
                </a:cubicBezTo>
                <a:cubicBezTo>
                  <a:pt x="2927" y="2944"/>
                  <a:pt x="2927" y="2837"/>
                  <a:pt x="2927" y="2730"/>
                </a:cubicBezTo>
                <a:close/>
                <a:moveTo>
                  <a:pt x="268" y="0"/>
                </a:moveTo>
                <a:cubicBezTo>
                  <a:pt x="126" y="0"/>
                  <a:pt x="1" y="125"/>
                  <a:pt x="1" y="268"/>
                </a:cubicBezTo>
                <a:cubicBezTo>
                  <a:pt x="1" y="1517"/>
                  <a:pt x="500" y="1660"/>
                  <a:pt x="1375" y="1784"/>
                </a:cubicBezTo>
                <a:cubicBezTo>
                  <a:pt x="1500" y="1820"/>
                  <a:pt x="1660" y="1838"/>
                  <a:pt x="1821" y="1874"/>
                </a:cubicBezTo>
                <a:cubicBezTo>
                  <a:pt x="1999" y="1909"/>
                  <a:pt x="2195" y="1927"/>
                  <a:pt x="2303" y="2213"/>
                </a:cubicBezTo>
                <a:cubicBezTo>
                  <a:pt x="1892" y="2373"/>
                  <a:pt x="1607" y="2766"/>
                  <a:pt x="1607" y="3212"/>
                </a:cubicBezTo>
                <a:lnTo>
                  <a:pt x="1607" y="5638"/>
                </a:lnTo>
                <a:cubicBezTo>
                  <a:pt x="1607" y="5781"/>
                  <a:pt x="1660" y="5924"/>
                  <a:pt x="1767" y="6013"/>
                </a:cubicBezTo>
                <a:lnTo>
                  <a:pt x="5496" y="9742"/>
                </a:lnTo>
                <a:cubicBezTo>
                  <a:pt x="5586" y="9831"/>
                  <a:pt x="5728" y="9885"/>
                  <a:pt x="5853" y="9885"/>
                </a:cubicBezTo>
                <a:cubicBezTo>
                  <a:pt x="5996" y="9885"/>
                  <a:pt x="6121" y="9831"/>
                  <a:pt x="6228" y="9724"/>
                </a:cubicBezTo>
                <a:lnTo>
                  <a:pt x="9208" y="6763"/>
                </a:lnTo>
                <a:cubicBezTo>
                  <a:pt x="9422" y="6566"/>
                  <a:pt x="9422" y="6209"/>
                  <a:pt x="9225" y="6013"/>
                </a:cubicBezTo>
                <a:lnTo>
                  <a:pt x="5496" y="2302"/>
                </a:lnTo>
                <a:cubicBezTo>
                  <a:pt x="5389" y="2195"/>
                  <a:pt x="5247" y="2123"/>
                  <a:pt x="5122" y="2123"/>
                </a:cubicBezTo>
                <a:lnTo>
                  <a:pt x="2820" y="2123"/>
                </a:lnTo>
                <a:cubicBezTo>
                  <a:pt x="2677" y="1660"/>
                  <a:pt x="2392" y="1428"/>
                  <a:pt x="1928" y="1338"/>
                </a:cubicBezTo>
                <a:cubicBezTo>
                  <a:pt x="1749" y="1303"/>
                  <a:pt x="1589" y="1285"/>
                  <a:pt x="1446" y="1267"/>
                </a:cubicBezTo>
                <a:cubicBezTo>
                  <a:pt x="697" y="1160"/>
                  <a:pt x="536" y="1124"/>
                  <a:pt x="536" y="268"/>
                </a:cubicBezTo>
                <a:cubicBezTo>
                  <a:pt x="536" y="125"/>
                  <a:pt x="411" y="0"/>
                  <a:pt x="268"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875" name="Google Shape;1875;p45"/>
          <p:cNvGrpSpPr/>
          <p:nvPr/>
        </p:nvGrpSpPr>
        <p:grpSpPr>
          <a:xfrm>
            <a:off x="5219949" y="3082177"/>
            <a:ext cx="317875" cy="344208"/>
            <a:chOff x="5583325" y="1073450"/>
            <a:chExt cx="240450" cy="252500"/>
          </a:xfrm>
        </p:grpSpPr>
        <p:sp>
          <p:nvSpPr>
            <p:cNvPr id="1876" name="Google Shape;1876;p45"/>
            <p:cNvSpPr/>
            <p:nvPr/>
          </p:nvSpPr>
          <p:spPr>
            <a:xfrm>
              <a:off x="5613200" y="1229575"/>
              <a:ext cx="96375" cy="96375"/>
            </a:xfrm>
            <a:custGeom>
              <a:rect b="b" l="l" r="r" t="t"/>
              <a:pathLst>
                <a:path extrusionOk="0" h="3855" w="3855">
                  <a:moveTo>
                    <a:pt x="1928" y="1267"/>
                  </a:moveTo>
                  <a:cubicBezTo>
                    <a:pt x="2303" y="1267"/>
                    <a:pt x="2588" y="1553"/>
                    <a:pt x="2588" y="1927"/>
                  </a:cubicBezTo>
                  <a:cubicBezTo>
                    <a:pt x="2588" y="2302"/>
                    <a:pt x="2285" y="2588"/>
                    <a:pt x="1928" y="2588"/>
                  </a:cubicBezTo>
                  <a:cubicBezTo>
                    <a:pt x="1553" y="2588"/>
                    <a:pt x="1268" y="2302"/>
                    <a:pt x="1268" y="1927"/>
                  </a:cubicBezTo>
                  <a:cubicBezTo>
                    <a:pt x="1268" y="1553"/>
                    <a:pt x="1553" y="1267"/>
                    <a:pt x="1928" y="1267"/>
                  </a:cubicBezTo>
                  <a:close/>
                  <a:moveTo>
                    <a:pt x="1928" y="0"/>
                  </a:moveTo>
                  <a:cubicBezTo>
                    <a:pt x="857" y="0"/>
                    <a:pt x="1" y="857"/>
                    <a:pt x="1" y="1927"/>
                  </a:cubicBezTo>
                  <a:cubicBezTo>
                    <a:pt x="1" y="2998"/>
                    <a:pt x="857" y="3854"/>
                    <a:pt x="1928" y="3854"/>
                  </a:cubicBezTo>
                  <a:cubicBezTo>
                    <a:pt x="2998" y="3854"/>
                    <a:pt x="3855" y="2998"/>
                    <a:pt x="3855" y="1927"/>
                  </a:cubicBezTo>
                  <a:cubicBezTo>
                    <a:pt x="3855" y="857"/>
                    <a:pt x="2998" y="0"/>
                    <a:pt x="1928"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877" name="Google Shape;1877;p45"/>
            <p:cNvSpPr/>
            <p:nvPr/>
          </p:nvSpPr>
          <p:spPr>
            <a:xfrm>
              <a:off x="5689050" y="1144825"/>
              <a:ext cx="134725" cy="122250"/>
            </a:xfrm>
            <a:custGeom>
              <a:rect b="b" l="l" r="r" t="t"/>
              <a:pathLst>
                <a:path extrusionOk="0" h="4890" w="5389">
                  <a:moveTo>
                    <a:pt x="4050" y="0"/>
                  </a:moveTo>
                  <a:lnTo>
                    <a:pt x="0" y="1695"/>
                  </a:lnTo>
                  <a:lnTo>
                    <a:pt x="1321" y="4889"/>
                  </a:lnTo>
                  <a:lnTo>
                    <a:pt x="5389" y="3212"/>
                  </a:lnTo>
                  <a:lnTo>
                    <a:pt x="4050" y="0"/>
                  </a:ln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878" name="Google Shape;1878;p45"/>
            <p:cNvSpPr/>
            <p:nvPr/>
          </p:nvSpPr>
          <p:spPr>
            <a:xfrm>
              <a:off x="5583325" y="1073450"/>
              <a:ext cx="106175" cy="150350"/>
            </a:xfrm>
            <a:custGeom>
              <a:rect b="b" l="l" r="r" t="t"/>
              <a:pathLst>
                <a:path extrusionOk="0" h="6014" w="4247">
                  <a:moveTo>
                    <a:pt x="1820" y="0"/>
                  </a:moveTo>
                  <a:lnTo>
                    <a:pt x="1071" y="304"/>
                  </a:lnTo>
                  <a:cubicBezTo>
                    <a:pt x="1071" y="322"/>
                    <a:pt x="1089" y="339"/>
                    <a:pt x="1089" y="357"/>
                  </a:cubicBezTo>
                  <a:lnTo>
                    <a:pt x="1392" y="1107"/>
                  </a:lnTo>
                  <a:lnTo>
                    <a:pt x="304" y="1553"/>
                  </a:lnTo>
                  <a:cubicBezTo>
                    <a:pt x="108" y="1642"/>
                    <a:pt x="0" y="1892"/>
                    <a:pt x="90" y="2088"/>
                  </a:cubicBezTo>
                  <a:cubicBezTo>
                    <a:pt x="143" y="2249"/>
                    <a:pt x="304" y="2338"/>
                    <a:pt x="464" y="2338"/>
                  </a:cubicBezTo>
                  <a:cubicBezTo>
                    <a:pt x="518" y="2338"/>
                    <a:pt x="571" y="2320"/>
                    <a:pt x="607" y="2302"/>
                  </a:cubicBezTo>
                  <a:lnTo>
                    <a:pt x="1696" y="1856"/>
                  </a:lnTo>
                  <a:lnTo>
                    <a:pt x="3284" y="5728"/>
                  </a:lnTo>
                  <a:cubicBezTo>
                    <a:pt x="3623" y="5746"/>
                    <a:pt x="3962" y="5835"/>
                    <a:pt x="4247" y="6013"/>
                  </a:cubicBezTo>
                  <a:lnTo>
                    <a:pt x="1838" y="54"/>
                  </a:lnTo>
                  <a:cubicBezTo>
                    <a:pt x="1838" y="36"/>
                    <a:pt x="1820" y="18"/>
                    <a:pt x="1820"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879" name="Google Shape;1879;p45"/>
            <p:cNvSpPr/>
            <p:nvPr/>
          </p:nvSpPr>
          <p:spPr>
            <a:xfrm>
              <a:off x="5716250" y="1252775"/>
              <a:ext cx="88350" cy="53100"/>
            </a:xfrm>
            <a:custGeom>
              <a:rect b="b" l="l" r="r" t="t"/>
              <a:pathLst>
                <a:path extrusionOk="0" h="2124" w="3534">
                  <a:moveTo>
                    <a:pt x="3123" y="0"/>
                  </a:moveTo>
                  <a:cubicBezTo>
                    <a:pt x="3087" y="0"/>
                    <a:pt x="3016" y="0"/>
                    <a:pt x="2962" y="18"/>
                  </a:cubicBezTo>
                  <a:lnTo>
                    <a:pt x="268" y="1124"/>
                  </a:lnTo>
                  <a:cubicBezTo>
                    <a:pt x="250" y="1481"/>
                    <a:pt x="161" y="1820"/>
                    <a:pt x="1" y="2106"/>
                  </a:cubicBezTo>
                  <a:lnTo>
                    <a:pt x="1" y="2123"/>
                  </a:lnTo>
                  <a:lnTo>
                    <a:pt x="3248" y="767"/>
                  </a:lnTo>
                  <a:cubicBezTo>
                    <a:pt x="3409" y="714"/>
                    <a:pt x="3533" y="571"/>
                    <a:pt x="3533" y="393"/>
                  </a:cubicBezTo>
                  <a:cubicBezTo>
                    <a:pt x="3533" y="179"/>
                    <a:pt x="3337" y="0"/>
                    <a:pt x="3123"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880" name="Google Shape;1880;p45"/>
          <p:cNvGrpSpPr/>
          <p:nvPr/>
        </p:nvGrpSpPr>
        <p:grpSpPr>
          <a:xfrm>
            <a:off x="5703822" y="3071928"/>
            <a:ext cx="386850" cy="294962"/>
            <a:chOff x="1502275" y="3638775"/>
            <a:chExt cx="292625" cy="216375"/>
          </a:xfrm>
        </p:grpSpPr>
        <p:sp>
          <p:nvSpPr>
            <p:cNvPr id="1881" name="Google Shape;1881;p45"/>
            <p:cNvSpPr/>
            <p:nvPr/>
          </p:nvSpPr>
          <p:spPr>
            <a:xfrm>
              <a:off x="1502275" y="3658850"/>
              <a:ext cx="292625" cy="196300"/>
            </a:xfrm>
            <a:custGeom>
              <a:rect b="b" l="l" r="r" t="t"/>
              <a:pathLst>
                <a:path extrusionOk="0" h="7852" w="11705">
                  <a:moveTo>
                    <a:pt x="0" y="0"/>
                  </a:moveTo>
                  <a:lnTo>
                    <a:pt x="0" y="7441"/>
                  </a:lnTo>
                  <a:lnTo>
                    <a:pt x="4657" y="7441"/>
                  </a:lnTo>
                  <a:cubicBezTo>
                    <a:pt x="4657" y="7673"/>
                    <a:pt x="4835" y="7851"/>
                    <a:pt x="5050" y="7851"/>
                  </a:cubicBezTo>
                  <a:lnTo>
                    <a:pt x="6655" y="7851"/>
                  </a:lnTo>
                  <a:cubicBezTo>
                    <a:pt x="6887" y="7851"/>
                    <a:pt x="7048" y="7673"/>
                    <a:pt x="7048" y="7441"/>
                  </a:cubicBezTo>
                  <a:lnTo>
                    <a:pt x="11705" y="7441"/>
                  </a:lnTo>
                  <a:lnTo>
                    <a:pt x="11705" y="0"/>
                  </a:lnTo>
                  <a:lnTo>
                    <a:pt x="10902" y="0"/>
                  </a:lnTo>
                  <a:lnTo>
                    <a:pt x="10902" y="6513"/>
                  </a:lnTo>
                  <a:lnTo>
                    <a:pt x="785" y="6513"/>
                  </a:lnTo>
                  <a:lnTo>
                    <a:pt x="785" y="0"/>
                  </a:ln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882" name="Google Shape;1882;p45"/>
            <p:cNvSpPr/>
            <p:nvPr/>
          </p:nvSpPr>
          <p:spPr>
            <a:xfrm>
              <a:off x="1535275" y="3638775"/>
              <a:ext cx="226625" cy="169525"/>
            </a:xfrm>
            <a:custGeom>
              <a:rect b="b" l="l" r="r" t="t"/>
              <a:pathLst>
                <a:path extrusionOk="0" h="6781" w="9065">
                  <a:moveTo>
                    <a:pt x="4265" y="803"/>
                  </a:moveTo>
                  <a:lnTo>
                    <a:pt x="4265" y="5978"/>
                  </a:lnTo>
                  <a:lnTo>
                    <a:pt x="803" y="5978"/>
                  </a:lnTo>
                  <a:lnTo>
                    <a:pt x="803" y="803"/>
                  </a:lnTo>
                  <a:close/>
                  <a:moveTo>
                    <a:pt x="8262" y="803"/>
                  </a:moveTo>
                  <a:lnTo>
                    <a:pt x="8262" y="5978"/>
                  </a:lnTo>
                  <a:lnTo>
                    <a:pt x="4800" y="5978"/>
                  </a:lnTo>
                  <a:lnTo>
                    <a:pt x="4800" y="803"/>
                  </a:lnTo>
                  <a:close/>
                  <a:moveTo>
                    <a:pt x="0" y="0"/>
                  </a:moveTo>
                  <a:lnTo>
                    <a:pt x="0" y="6781"/>
                  </a:lnTo>
                  <a:lnTo>
                    <a:pt x="9064" y="6781"/>
                  </a:lnTo>
                  <a:lnTo>
                    <a:pt x="9064" y="0"/>
                  </a:ln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883" name="Google Shape;1883;p45"/>
            <p:cNvSpPr/>
            <p:nvPr/>
          </p:nvSpPr>
          <p:spPr>
            <a:xfrm>
              <a:off x="1675350" y="3691850"/>
              <a:ext cx="46400" cy="10300"/>
            </a:xfrm>
            <a:custGeom>
              <a:rect b="b" l="l" r="r" t="t"/>
              <a:pathLst>
                <a:path extrusionOk="0" h="412" w="1856">
                  <a:moveTo>
                    <a:pt x="0" y="1"/>
                  </a:moveTo>
                  <a:lnTo>
                    <a:pt x="0" y="411"/>
                  </a:lnTo>
                  <a:lnTo>
                    <a:pt x="1856" y="411"/>
                  </a:lnTo>
                  <a:lnTo>
                    <a:pt x="1856" y="1"/>
                  </a:ln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884" name="Google Shape;1884;p45"/>
            <p:cNvSpPr/>
            <p:nvPr/>
          </p:nvSpPr>
          <p:spPr>
            <a:xfrm>
              <a:off x="1675350" y="3711925"/>
              <a:ext cx="46400" cy="9850"/>
            </a:xfrm>
            <a:custGeom>
              <a:rect b="b" l="l" r="r" t="t"/>
              <a:pathLst>
                <a:path extrusionOk="0" h="394" w="1856">
                  <a:moveTo>
                    <a:pt x="0" y="1"/>
                  </a:moveTo>
                  <a:lnTo>
                    <a:pt x="0" y="393"/>
                  </a:lnTo>
                  <a:lnTo>
                    <a:pt x="1856" y="393"/>
                  </a:lnTo>
                  <a:lnTo>
                    <a:pt x="1856" y="1"/>
                  </a:ln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885" name="Google Shape;1885;p45"/>
            <p:cNvSpPr/>
            <p:nvPr/>
          </p:nvSpPr>
          <p:spPr>
            <a:xfrm>
              <a:off x="1675350" y="3732000"/>
              <a:ext cx="32125" cy="9825"/>
            </a:xfrm>
            <a:custGeom>
              <a:rect b="b" l="l" r="r" t="t"/>
              <a:pathLst>
                <a:path extrusionOk="0" h="393" w="1285">
                  <a:moveTo>
                    <a:pt x="0" y="0"/>
                  </a:moveTo>
                  <a:lnTo>
                    <a:pt x="0" y="393"/>
                  </a:lnTo>
                  <a:lnTo>
                    <a:pt x="1285" y="393"/>
                  </a:lnTo>
                  <a:lnTo>
                    <a:pt x="1285" y="0"/>
                  </a:ln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886" name="Google Shape;1886;p45"/>
          <p:cNvGrpSpPr/>
          <p:nvPr/>
        </p:nvGrpSpPr>
        <p:grpSpPr>
          <a:xfrm>
            <a:off x="6258857" y="3016414"/>
            <a:ext cx="354428" cy="362441"/>
            <a:chOff x="3171000" y="4021950"/>
            <a:chExt cx="268100" cy="265875"/>
          </a:xfrm>
        </p:grpSpPr>
        <p:sp>
          <p:nvSpPr>
            <p:cNvPr id="1887" name="Google Shape;1887;p45"/>
            <p:cNvSpPr/>
            <p:nvPr/>
          </p:nvSpPr>
          <p:spPr>
            <a:xfrm>
              <a:off x="3171000" y="4058525"/>
              <a:ext cx="230200" cy="229300"/>
            </a:xfrm>
            <a:custGeom>
              <a:rect b="b" l="l" r="r" t="t"/>
              <a:pathLst>
                <a:path extrusionOk="0" h="9172" w="9208">
                  <a:moveTo>
                    <a:pt x="1782" y="6720"/>
                  </a:moveTo>
                  <a:cubicBezTo>
                    <a:pt x="1957" y="6720"/>
                    <a:pt x="2130" y="6787"/>
                    <a:pt x="2266" y="6923"/>
                  </a:cubicBezTo>
                  <a:cubicBezTo>
                    <a:pt x="2534" y="7191"/>
                    <a:pt x="2534" y="7619"/>
                    <a:pt x="2266" y="7869"/>
                  </a:cubicBezTo>
                  <a:lnTo>
                    <a:pt x="1142" y="8244"/>
                  </a:lnTo>
                  <a:lnTo>
                    <a:pt x="928" y="8047"/>
                  </a:lnTo>
                  <a:lnTo>
                    <a:pt x="1303" y="6905"/>
                  </a:lnTo>
                  <a:cubicBezTo>
                    <a:pt x="1443" y="6783"/>
                    <a:pt x="1614" y="6720"/>
                    <a:pt x="1782" y="6720"/>
                  </a:cubicBezTo>
                  <a:close/>
                  <a:moveTo>
                    <a:pt x="7494" y="0"/>
                  </a:moveTo>
                  <a:lnTo>
                    <a:pt x="839" y="6656"/>
                  </a:lnTo>
                  <a:lnTo>
                    <a:pt x="0" y="9171"/>
                  </a:lnTo>
                  <a:lnTo>
                    <a:pt x="2552" y="8333"/>
                  </a:lnTo>
                  <a:lnTo>
                    <a:pt x="9207" y="1695"/>
                  </a:lnTo>
                  <a:lnTo>
                    <a:pt x="7494" y="0"/>
                  </a:ln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888" name="Google Shape;1888;p45"/>
            <p:cNvSpPr/>
            <p:nvPr/>
          </p:nvSpPr>
          <p:spPr>
            <a:xfrm>
              <a:off x="3367725" y="4021950"/>
              <a:ext cx="71375" cy="69150"/>
            </a:xfrm>
            <a:custGeom>
              <a:rect b="b" l="l" r="r" t="t"/>
              <a:pathLst>
                <a:path extrusionOk="0" h="2766" w="2855">
                  <a:moveTo>
                    <a:pt x="1320" y="0"/>
                  </a:moveTo>
                  <a:cubicBezTo>
                    <a:pt x="1187" y="0"/>
                    <a:pt x="1053" y="54"/>
                    <a:pt x="946" y="161"/>
                  </a:cubicBezTo>
                  <a:lnTo>
                    <a:pt x="0" y="1089"/>
                  </a:lnTo>
                  <a:lnTo>
                    <a:pt x="1695" y="2766"/>
                  </a:lnTo>
                  <a:lnTo>
                    <a:pt x="2623" y="1838"/>
                  </a:lnTo>
                  <a:cubicBezTo>
                    <a:pt x="2855" y="1642"/>
                    <a:pt x="2855" y="1303"/>
                    <a:pt x="2641" y="1106"/>
                  </a:cubicBezTo>
                  <a:lnTo>
                    <a:pt x="1695" y="161"/>
                  </a:lnTo>
                  <a:cubicBezTo>
                    <a:pt x="1588" y="54"/>
                    <a:pt x="1454" y="0"/>
                    <a:pt x="1320"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889" name="Google Shape;1889;p45"/>
          <p:cNvSpPr/>
          <p:nvPr/>
        </p:nvSpPr>
        <p:spPr>
          <a:xfrm>
            <a:off x="6779633" y="3050756"/>
            <a:ext cx="394518" cy="407460"/>
          </a:xfrm>
          <a:custGeom>
            <a:rect b="b" l="l" r="r" t="t"/>
            <a:pathLst>
              <a:path extrusionOk="0" h="11956" w="11937">
                <a:moveTo>
                  <a:pt x="9225" y="1125"/>
                </a:moveTo>
                <a:lnTo>
                  <a:pt x="10831" y="2730"/>
                </a:lnTo>
                <a:lnTo>
                  <a:pt x="9814" y="3747"/>
                </a:lnTo>
                <a:lnTo>
                  <a:pt x="8975" y="2927"/>
                </a:lnTo>
                <a:lnTo>
                  <a:pt x="8583" y="3301"/>
                </a:lnTo>
                <a:lnTo>
                  <a:pt x="9421" y="4140"/>
                </a:lnTo>
                <a:lnTo>
                  <a:pt x="8368" y="5175"/>
                </a:lnTo>
                <a:lnTo>
                  <a:pt x="7548" y="4354"/>
                </a:lnTo>
                <a:lnTo>
                  <a:pt x="7173" y="4729"/>
                </a:lnTo>
                <a:lnTo>
                  <a:pt x="8012" y="5550"/>
                </a:lnTo>
                <a:lnTo>
                  <a:pt x="6977" y="6584"/>
                </a:lnTo>
                <a:lnTo>
                  <a:pt x="6138" y="5764"/>
                </a:lnTo>
                <a:lnTo>
                  <a:pt x="5763" y="6138"/>
                </a:lnTo>
                <a:lnTo>
                  <a:pt x="6602" y="6959"/>
                </a:lnTo>
                <a:lnTo>
                  <a:pt x="5549" y="7994"/>
                </a:lnTo>
                <a:lnTo>
                  <a:pt x="4728" y="7173"/>
                </a:lnTo>
                <a:lnTo>
                  <a:pt x="4354" y="7548"/>
                </a:lnTo>
                <a:lnTo>
                  <a:pt x="5175" y="8369"/>
                </a:lnTo>
                <a:lnTo>
                  <a:pt x="4140" y="9404"/>
                </a:lnTo>
                <a:lnTo>
                  <a:pt x="3319" y="8583"/>
                </a:lnTo>
                <a:lnTo>
                  <a:pt x="2944" y="8958"/>
                </a:lnTo>
                <a:lnTo>
                  <a:pt x="3765" y="9778"/>
                </a:lnTo>
                <a:lnTo>
                  <a:pt x="2748" y="10795"/>
                </a:lnTo>
                <a:lnTo>
                  <a:pt x="1160" y="9207"/>
                </a:lnTo>
                <a:lnTo>
                  <a:pt x="9225" y="1125"/>
                </a:lnTo>
                <a:close/>
                <a:moveTo>
                  <a:pt x="9225" y="1"/>
                </a:moveTo>
                <a:lnTo>
                  <a:pt x="0" y="9225"/>
                </a:lnTo>
                <a:lnTo>
                  <a:pt x="2730" y="11955"/>
                </a:lnTo>
                <a:lnTo>
                  <a:pt x="11937" y="2748"/>
                </a:lnTo>
                <a:lnTo>
                  <a:pt x="9225" y="1"/>
                </a:ln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890" name="Google Shape;1890;p45"/>
          <p:cNvSpPr/>
          <p:nvPr/>
        </p:nvSpPr>
        <p:spPr>
          <a:xfrm>
            <a:off x="7334021" y="3035213"/>
            <a:ext cx="352082" cy="363191"/>
          </a:xfrm>
          <a:custGeom>
            <a:rect b="b" l="l" r="r" t="t"/>
            <a:pathLst>
              <a:path extrusionOk="0" h="10657" w="10653">
                <a:moveTo>
                  <a:pt x="6254" y="823"/>
                </a:moveTo>
                <a:cubicBezTo>
                  <a:pt x="6352" y="823"/>
                  <a:pt x="6452" y="841"/>
                  <a:pt x="6549" y="879"/>
                </a:cubicBezTo>
                <a:cubicBezTo>
                  <a:pt x="6959" y="1040"/>
                  <a:pt x="7155" y="1504"/>
                  <a:pt x="6977" y="1914"/>
                </a:cubicBezTo>
                <a:cubicBezTo>
                  <a:pt x="6867" y="2217"/>
                  <a:pt x="6554" y="2414"/>
                  <a:pt x="6237" y="2414"/>
                </a:cubicBezTo>
                <a:cubicBezTo>
                  <a:pt x="6143" y="2414"/>
                  <a:pt x="6049" y="2397"/>
                  <a:pt x="5960" y="2360"/>
                </a:cubicBezTo>
                <a:cubicBezTo>
                  <a:pt x="5532" y="2200"/>
                  <a:pt x="5353" y="1736"/>
                  <a:pt x="5514" y="1325"/>
                </a:cubicBezTo>
                <a:cubicBezTo>
                  <a:pt x="5636" y="1012"/>
                  <a:pt x="5936" y="823"/>
                  <a:pt x="6254" y="823"/>
                </a:cubicBezTo>
                <a:close/>
                <a:moveTo>
                  <a:pt x="9047" y="3609"/>
                </a:moveTo>
                <a:cubicBezTo>
                  <a:pt x="9493" y="3609"/>
                  <a:pt x="9849" y="3966"/>
                  <a:pt x="9849" y="4394"/>
                </a:cubicBezTo>
                <a:cubicBezTo>
                  <a:pt x="9849" y="4840"/>
                  <a:pt x="9493" y="5197"/>
                  <a:pt x="9047" y="5197"/>
                </a:cubicBezTo>
                <a:cubicBezTo>
                  <a:pt x="8618" y="5197"/>
                  <a:pt x="8244" y="4840"/>
                  <a:pt x="8244" y="4394"/>
                </a:cubicBezTo>
                <a:cubicBezTo>
                  <a:pt x="8244" y="3966"/>
                  <a:pt x="8618" y="3609"/>
                  <a:pt x="9047" y="3609"/>
                </a:cubicBezTo>
                <a:close/>
                <a:moveTo>
                  <a:pt x="5585" y="4662"/>
                </a:moveTo>
                <a:cubicBezTo>
                  <a:pt x="5817" y="4662"/>
                  <a:pt x="5978" y="4840"/>
                  <a:pt x="5978" y="5072"/>
                </a:cubicBezTo>
                <a:cubicBezTo>
                  <a:pt x="5978" y="5304"/>
                  <a:pt x="5817" y="5465"/>
                  <a:pt x="5585" y="5465"/>
                </a:cubicBezTo>
                <a:cubicBezTo>
                  <a:pt x="5371" y="5465"/>
                  <a:pt x="5193" y="5304"/>
                  <a:pt x="5193" y="5072"/>
                </a:cubicBezTo>
                <a:cubicBezTo>
                  <a:pt x="5193" y="4840"/>
                  <a:pt x="5371" y="4662"/>
                  <a:pt x="5585" y="4662"/>
                </a:cubicBezTo>
                <a:close/>
                <a:moveTo>
                  <a:pt x="6272" y="0"/>
                </a:moveTo>
                <a:cubicBezTo>
                  <a:pt x="5644" y="0"/>
                  <a:pt x="5041" y="377"/>
                  <a:pt x="4782" y="1004"/>
                </a:cubicBezTo>
                <a:cubicBezTo>
                  <a:pt x="4443" y="1807"/>
                  <a:pt x="4853" y="2735"/>
                  <a:pt x="5656" y="3074"/>
                </a:cubicBezTo>
                <a:cubicBezTo>
                  <a:pt x="5817" y="3145"/>
                  <a:pt x="5978" y="3163"/>
                  <a:pt x="6138" y="3181"/>
                </a:cubicBezTo>
                <a:lnTo>
                  <a:pt x="4943" y="4376"/>
                </a:lnTo>
                <a:lnTo>
                  <a:pt x="4639" y="5036"/>
                </a:lnTo>
                <a:lnTo>
                  <a:pt x="803" y="7195"/>
                </a:lnTo>
                <a:lnTo>
                  <a:pt x="0" y="8534"/>
                </a:lnTo>
                <a:lnTo>
                  <a:pt x="3854" y="6803"/>
                </a:lnTo>
                <a:lnTo>
                  <a:pt x="2124" y="10657"/>
                </a:lnTo>
                <a:lnTo>
                  <a:pt x="2124" y="10657"/>
                </a:lnTo>
                <a:lnTo>
                  <a:pt x="3462" y="9854"/>
                </a:lnTo>
                <a:lnTo>
                  <a:pt x="5603" y="6036"/>
                </a:lnTo>
                <a:lnTo>
                  <a:pt x="6245" y="5732"/>
                </a:lnTo>
                <a:lnTo>
                  <a:pt x="7459" y="4537"/>
                </a:lnTo>
                <a:cubicBezTo>
                  <a:pt x="7512" y="5376"/>
                  <a:pt x="8208" y="6000"/>
                  <a:pt x="9047" y="6000"/>
                </a:cubicBezTo>
                <a:cubicBezTo>
                  <a:pt x="9939" y="6000"/>
                  <a:pt x="10652" y="5286"/>
                  <a:pt x="10652" y="4394"/>
                </a:cubicBezTo>
                <a:cubicBezTo>
                  <a:pt x="10652" y="3520"/>
                  <a:pt x="9939" y="2806"/>
                  <a:pt x="9047" y="2806"/>
                </a:cubicBezTo>
                <a:cubicBezTo>
                  <a:pt x="8708" y="2806"/>
                  <a:pt x="8386" y="2913"/>
                  <a:pt x="8119" y="3109"/>
                </a:cubicBezTo>
                <a:lnTo>
                  <a:pt x="6834" y="3823"/>
                </a:lnTo>
                <a:lnTo>
                  <a:pt x="7548" y="2539"/>
                </a:lnTo>
                <a:cubicBezTo>
                  <a:pt x="7619" y="2431"/>
                  <a:pt x="7690" y="2307"/>
                  <a:pt x="7726" y="2200"/>
                </a:cubicBezTo>
                <a:cubicBezTo>
                  <a:pt x="8065" y="1379"/>
                  <a:pt x="7673" y="451"/>
                  <a:pt x="6852" y="112"/>
                </a:cubicBezTo>
                <a:cubicBezTo>
                  <a:pt x="6662" y="36"/>
                  <a:pt x="6466" y="0"/>
                  <a:pt x="6272"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891" name="Google Shape;1891;p45"/>
          <p:cNvGrpSpPr/>
          <p:nvPr/>
        </p:nvGrpSpPr>
        <p:grpSpPr>
          <a:xfrm>
            <a:off x="7848132" y="3068067"/>
            <a:ext cx="334400" cy="344821"/>
            <a:chOff x="5684575" y="4038000"/>
            <a:chExt cx="252950" cy="252950"/>
          </a:xfrm>
        </p:grpSpPr>
        <p:sp>
          <p:nvSpPr>
            <p:cNvPr id="1892" name="Google Shape;1892;p45"/>
            <p:cNvSpPr/>
            <p:nvPr/>
          </p:nvSpPr>
          <p:spPr>
            <a:xfrm>
              <a:off x="5684575" y="4038000"/>
              <a:ext cx="252950" cy="252950"/>
            </a:xfrm>
            <a:custGeom>
              <a:rect b="b" l="l" r="r" t="t"/>
              <a:pathLst>
                <a:path extrusionOk="0" h="10118" w="10118">
                  <a:moveTo>
                    <a:pt x="5068" y="803"/>
                  </a:moveTo>
                  <a:cubicBezTo>
                    <a:pt x="7405" y="803"/>
                    <a:pt x="9332" y="2730"/>
                    <a:pt x="9332" y="5068"/>
                  </a:cubicBezTo>
                  <a:cubicBezTo>
                    <a:pt x="9332" y="7405"/>
                    <a:pt x="7405" y="9314"/>
                    <a:pt x="5068" y="9314"/>
                  </a:cubicBezTo>
                  <a:cubicBezTo>
                    <a:pt x="2731" y="9314"/>
                    <a:pt x="804" y="7405"/>
                    <a:pt x="804" y="5068"/>
                  </a:cubicBezTo>
                  <a:cubicBezTo>
                    <a:pt x="804" y="2730"/>
                    <a:pt x="2731" y="803"/>
                    <a:pt x="5068" y="803"/>
                  </a:cubicBezTo>
                  <a:close/>
                  <a:moveTo>
                    <a:pt x="5068" y="1"/>
                  </a:moveTo>
                  <a:cubicBezTo>
                    <a:pt x="2267" y="1"/>
                    <a:pt x="1" y="2267"/>
                    <a:pt x="1" y="5068"/>
                  </a:cubicBezTo>
                  <a:cubicBezTo>
                    <a:pt x="1" y="7851"/>
                    <a:pt x="2267" y="10117"/>
                    <a:pt x="5068" y="10117"/>
                  </a:cubicBezTo>
                  <a:cubicBezTo>
                    <a:pt x="7851" y="10117"/>
                    <a:pt x="10118" y="7851"/>
                    <a:pt x="10118" y="5068"/>
                  </a:cubicBezTo>
                  <a:cubicBezTo>
                    <a:pt x="10118" y="2267"/>
                    <a:pt x="7851" y="1"/>
                    <a:pt x="5068"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893" name="Google Shape;1893;p45"/>
            <p:cNvSpPr/>
            <p:nvPr/>
          </p:nvSpPr>
          <p:spPr>
            <a:xfrm>
              <a:off x="5804575" y="4097775"/>
              <a:ext cx="58000" cy="118225"/>
            </a:xfrm>
            <a:custGeom>
              <a:rect b="b" l="l" r="r" t="t"/>
              <a:pathLst>
                <a:path extrusionOk="0" h="4729" w="2320">
                  <a:moveTo>
                    <a:pt x="0" y="0"/>
                  </a:moveTo>
                  <a:lnTo>
                    <a:pt x="0" y="2677"/>
                  </a:lnTo>
                  <a:cubicBezTo>
                    <a:pt x="0" y="2748"/>
                    <a:pt x="36" y="2820"/>
                    <a:pt x="90" y="2855"/>
                  </a:cubicBezTo>
                  <a:lnTo>
                    <a:pt x="1963" y="4729"/>
                  </a:lnTo>
                  <a:lnTo>
                    <a:pt x="2320" y="4372"/>
                  </a:lnTo>
                  <a:lnTo>
                    <a:pt x="536" y="2570"/>
                  </a:lnTo>
                  <a:lnTo>
                    <a:pt x="536" y="0"/>
                  </a:ln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894" name="Google Shape;1894;p45"/>
            <p:cNvSpPr/>
            <p:nvPr/>
          </p:nvSpPr>
          <p:spPr>
            <a:xfrm>
              <a:off x="5804575" y="4071450"/>
              <a:ext cx="13400" cy="13400"/>
            </a:xfrm>
            <a:custGeom>
              <a:rect b="b" l="l" r="r" t="t"/>
              <a:pathLst>
                <a:path extrusionOk="0" h="536" w="536">
                  <a:moveTo>
                    <a:pt x="268" y="1"/>
                  </a:moveTo>
                  <a:cubicBezTo>
                    <a:pt x="125" y="1"/>
                    <a:pt x="0" y="126"/>
                    <a:pt x="0" y="268"/>
                  </a:cubicBezTo>
                  <a:cubicBezTo>
                    <a:pt x="0" y="411"/>
                    <a:pt x="125" y="536"/>
                    <a:pt x="268" y="536"/>
                  </a:cubicBezTo>
                  <a:cubicBezTo>
                    <a:pt x="411" y="536"/>
                    <a:pt x="536" y="411"/>
                    <a:pt x="536" y="268"/>
                  </a:cubicBezTo>
                  <a:cubicBezTo>
                    <a:pt x="536" y="126"/>
                    <a:pt x="411" y="1"/>
                    <a:pt x="268"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895" name="Google Shape;1895;p45"/>
            <p:cNvSpPr/>
            <p:nvPr/>
          </p:nvSpPr>
          <p:spPr>
            <a:xfrm>
              <a:off x="5804575" y="4244525"/>
              <a:ext cx="13400" cy="12975"/>
            </a:xfrm>
            <a:custGeom>
              <a:rect b="b" l="l" r="r" t="t"/>
              <a:pathLst>
                <a:path extrusionOk="0" h="519" w="536">
                  <a:moveTo>
                    <a:pt x="268" y="1"/>
                  </a:moveTo>
                  <a:cubicBezTo>
                    <a:pt x="125" y="1"/>
                    <a:pt x="0" y="126"/>
                    <a:pt x="0" y="268"/>
                  </a:cubicBezTo>
                  <a:cubicBezTo>
                    <a:pt x="0" y="411"/>
                    <a:pt x="125" y="518"/>
                    <a:pt x="268" y="518"/>
                  </a:cubicBezTo>
                  <a:cubicBezTo>
                    <a:pt x="411" y="518"/>
                    <a:pt x="536" y="411"/>
                    <a:pt x="536" y="268"/>
                  </a:cubicBezTo>
                  <a:cubicBezTo>
                    <a:pt x="536" y="126"/>
                    <a:pt x="411" y="1"/>
                    <a:pt x="268"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896" name="Google Shape;1896;p45"/>
            <p:cNvSpPr/>
            <p:nvPr/>
          </p:nvSpPr>
          <p:spPr>
            <a:xfrm>
              <a:off x="5718025"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897" name="Google Shape;1897;p45"/>
            <p:cNvSpPr/>
            <p:nvPr/>
          </p:nvSpPr>
          <p:spPr>
            <a:xfrm>
              <a:off x="5891100"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898" name="Google Shape;1898;p45"/>
          <p:cNvGrpSpPr/>
          <p:nvPr/>
        </p:nvGrpSpPr>
        <p:grpSpPr>
          <a:xfrm>
            <a:off x="8441727" y="3026501"/>
            <a:ext cx="247115" cy="399520"/>
            <a:chOff x="1982675" y="3599525"/>
            <a:chExt cx="186925" cy="293075"/>
          </a:xfrm>
        </p:grpSpPr>
        <p:sp>
          <p:nvSpPr>
            <p:cNvPr id="1899" name="Google Shape;1899;p45"/>
            <p:cNvSpPr/>
            <p:nvPr/>
          </p:nvSpPr>
          <p:spPr>
            <a:xfrm>
              <a:off x="2029075" y="3639675"/>
              <a:ext cx="40175" cy="39725"/>
            </a:xfrm>
            <a:custGeom>
              <a:rect b="b" l="l" r="r" t="t"/>
              <a:pathLst>
                <a:path extrusionOk="0" h="1589" w="1607">
                  <a:moveTo>
                    <a:pt x="803" y="0"/>
                  </a:moveTo>
                  <a:cubicBezTo>
                    <a:pt x="357" y="0"/>
                    <a:pt x="0" y="357"/>
                    <a:pt x="0" y="803"/>
                  </a:cubicBezTo>
                  <a:cubicBezTo>
                    <a:pt x="0" y="1231"/>
                    <a:pt x="357" y="1588"/>
                    <a:pt x="803" y="1588"/>
                  </a:cubicBezTo>
                  <a:cubicBezTo>
                    <a:pt x="1249" y="1588"/>
                    <a:pt x="1606" y="1231"/>
                    <a:pt x="1606" y="803"/>
                  </a:cubicBezTo>
                  <a:cubicBezTo>
                    <a:pt x="1606" y="357"/>
                    <a:pt x="1249" y="0"/>
                    <a:pt x="803"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900" name="Google Shape;1900;p45"/>
            <p:cNvSpPr/>
            <p:nvPr/>
          </p:nvSpPr>
          <p:spPr>
            <a:xfrm>
              <a:off x="2029075" y="3599525"/>
              <a:ext cx="20100" cy="20100"/>
            </a:xfrm>
            <a:custGeom>
              <a:rect b="b" l="l" r="r" t="t"/>
              <a:pathLst>
                <a:path extrusionOk="0" h="804" w="804">
                  <a:moveTo>
                    <a:pt x="411" y="0"/>
                  </a:moveTo>
                  <a:cubicBezTo>
                    <a:pt x="197" y="0"/>
                    <a:pt x="0" y="196"/>
                    <a:pt x="0" y="411"/>
                  </a:cubicBezTo>
                  <a:cubicBezTo>
                    <a:pt x="0" y="625"/>
                    <a:pt x="197" y="803"/>
                    <a:pt x="411" y="803"/>
                  </a:cubicBezTo>
                  <a:cubicBezTo>
                    <a:pt x="625" y="803"/>
                    <a:pt x="803" y="625"/>
                    <a:pt x="803" y="411"/>
                  </a:cubicBezTo>
                  <a:cubicBezTo>
                    <a:pt x="803" y="196"/>
                    <a:pt x="625" y="0"/>
                    <a:pt x="411"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901" name="Google Shape;1901;p45"/>
            <p:cNvSpPr/>
            <p:nvPr/>
          </p:nvSpPr>
          <p:spPr>
            <a:xfrm>
              <a:off x="2085725" y="3659725"/>
              <a:ext cx="20100" cy="19675"/>
            </a:xfrm>
            <a:custGeom>
              <a:rect b="b" l="l" r="r" t="t"/>
              <a:pathLst>
                <a:path extrusionOk="0" h="787" w="804">
                  <a:moveTo>
                    <a:pt x="393" y="1"/>
                  </a:moveTo>
                  <a:cubicBezTo>
                    <a:pt x="179" y="1"/>
                    <a:pt x="0" y="179"/>
                    <a:pt x="0" y="394"/>
                  </a:cubicBezTo>
                  <a:cubicBezTo>
                    <a:pt x="0" y="625"/>
                    <a:pt x="179" y="786"/>
                    <a:pt x="393" y="786"/>
                  </a:cubicBezTo>
                  <a:cubicBezTo>
                    <a:pt x="625" y="786"/>
                    <a:pt x="803" y="625"/>
                    <a:pt x="803" y="394"/>
                  </a:cubicBezTo>
                  <a:cubicBezTo>
                    <a:pt x="803" y="179"/>
                    <a:pt x="625" y="1"/>
                    <a:pt x="393"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902" name="Google Shape;1902;p45"/>
            <p:cNvSpPr/>
            <p:nvPr/>
          </p:nvSpPr>
          <p:spPr>
            <a:xfrm>
              <a:off x="2088850" y="3612900"/>
              <a:ext cx="26775" cy="26800"/>
            </a:xfrm>
            <a:custGeom>
              <a:rect b="b" l="l" r="r" t="t"/>
              <a:pathLst>
                <a:path extrusionOk="0" h="1072" w="1071">
                  <a:moveTo>
                    <a:pt x="535" y="0"/>
                  </a:moveTo>
                  <a:cubicBezTo>
                    <a:pt x="250" y="0"/>
                    <a:pt x="0" y="250"/>
                    <a:pt x="0" y="536"/>
                  </a:cubicBezTo>
                  <a:cubicBezTo>
                    <a:pt x="0" y="839"/>
                    <a:pt x="250" y="1071"/>
                    <a:pt x="535" y="1071"/>
                  </a:cubicBezTo>
                  <a:cubicBezTo>
                    <a:pt x="839" y="1071"/>
                    <a:pt x="1071" y="839"/>
                    <a:pt x="1071" y="536"/>
                  </a:cubicBezTo>
                  <a:cubicBezTo>
                    <a:pt x="1071" y="250"/>
                    <a:pt x="839" y="0"/>
                    <a:pt x="535"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903" name="Google Shape;1903;p45"/>
            <p:cNvSpPr/>
            <p:nvPr/>
          </p:nvSpPr>
          <p:spPr>
            <a:xfrm>
              <a:off x="1982675" y="3689625"/>
              <a:ext cx="186925" cy="202975"/>
            </a:xfrm>
            <a:custGeom>
              <a:rect b="b" l="l" r="r" t="t"/>
              <a:pathLst>
                <a:path extrusionOk="0" h="8119" w="7477">
                  <a:moveTo>
                    <a:pt x="6549" y="536"/>
                  </a:moveTo>
                  <a:cubicBezTo>
                    <a:pt x="6460" y="696"/>
                    <a:pt x="6388" y="928"/>
                    <a:pt x="6388" y="1196"/>
                  </a:cubicBezTo>
                  <a:lnTo>
                    <a:pt x="6388" y="1446"/>
                  </a:lnTo>
                  <a:cubicBezTo>
                    <a:pt x="5978" y="1285"/>
                    <a:pt x="5318" y="1053"/>
                    <a:pt x="4658" y="1053"/>
                  </a:cubicBezTo>
                  <a:cubicBezTo>
                    <a:pt x="3944" y="1053"/>
                    <a:pt x="3498" y="1178"/>
                    <a:pt x="3052" y="1303"/>
                  </a:cubicBezTo>
                  <a:cubicBezTo>
                    <a:pt x="2552" y="1428"/>
                    <a:pt x="2035" y="1571"/>
                    <a:pt x="1071" y="1588"/>
                  </a:cubicBezTo>
                  <a:lnTo>
                    <a:pt x="1071" y="1196"/>
                  </a:lnTo>
                  <a:cubicBezTo>
                    <a:pt x="1071" y="928"/>
                    <a:pt x="982" y="696"/>
                    <a:pt x="893" y="536"/>
                  </a:cubicBezTo>
                  <a:close/>
                  <a:moveTo>
                    <a:pt x="5585" y="2249"/>
                  </a:moveTo>
                  <a:lnTo>
                    <a:pt x="5585" y="2784"/>
                  </a:lnTo>
                  <a:lnTo>
                    <a:pt x="3997" y="2784"/>
                  </a:lnTo>
                  <a:lnTo>
                    <a:pt x="3997" y="2249"/>
                  </a:lnTo>
                  <a:close/>
                  <a:moveTo>
                    <a:pt x="5585" y="3319"/>
                  </a:moveTo>
                  <a:lnTo>
                    <a:pt x="5585" y="3854"/>
                  </a:lnTo>
                  <a:lnTo>
                    <a:pt x="3997" y="3854"/>
                  </a:lnTo>
                  <a:lnTo>
                    <a:pt x="3997" y="3319"/>
                  </a:lnTo>
                  <a:close/>
                  <a:moveTo>
                    <a:pt x="5585" y="4390"/>
                  </a:moveTo>
                  <a:lnTo>
                    <a:pt x="5585" y="4925"/>
                  </a:lnTo>
                  <a:lnTo>
                    <a:pt x="3997" y="4925"/>
                  </a:lnTo>
                  <a:lnTo>
                    <a:pt x="3997" y="4390"/>
                  </a:lnTo>
                  <a:close/>
                  <a:moveTo>
                    <a:pt x="5585" y="5442"/>
                  </a:moveTo>
                  <a:lnTo>
                    <a:pt x="5585" y="5978"/>
                  </a:lnTo>
                  <a:lnTo>
                    <a:pt x="3997" y="5978"/>
                  </a:lnTo>
                  <a:lnTo>
                    <a:pt x="3997" y="5442"/>
                  </a:lnTo>
                  <a:close/>
                  <a:moveTo>
                    <a:pt x="5585" y="6513"/>
                  </a:moveTo>
                  <a:lnTo>
                    <a:pt x="5585" y="7048"/>
                  </a:lnTo>
                  <a:lnTo>
                    <a:pt x="3997" y="7048"/>
                  </a:lnTo>
                  <a:lnTo>
                    <a:pt x="3997" y="6513"/>
                  </a:lnTo>
                  <a:close/>
                  <a:moveTo>
                    <a:pt x="268" y="0"/>
                  </a:moveTo>
                  <a:cubicBezTo>
                    <a:pt x="143" y="0"/>
                    <a:pt x="36" y="72"/>
                    <a:pt x="18" y="197"/>
                  </a:cubicBezTo>
                  <a:cubicBezTo>
                    <a:pt x="1" y="322"/>
                    <a:pt x="36" y="429"/>
                    <a:pt x="143" y="500"/>
                  </a:cubicBezTo>
                  <a:cubicBezTo>
                    <a:pt x="143" y="500"/>
                    <a:pt x="554" y="714"/>
                    <a:pt x="554" y="1196"/>
                  </a:cubicBezTo>
                  <a:lnTo>
                    <a:pt x="554" y="7316"/>
                  </a:lnTo>
                  <a:cubicBezTo>
                    <a:pt x="554" y="7762"/>
                    <a:pt x="911" y="8119"/>
                    <a:pt x="1339" y="8119"/>
                  </a:cubicBezTo>
                  <a:lnTo>
                    <a:pt x="6138" y="8119"/>
                  </a:lnTo>
                  <a:cubicBezTo>
                    <a:pt x="6567" y="8119"/>
                    <a:pt x="6924" y="7762"/>
                    <a:pt x="6924" y="7316"/>
                  </a:cubicBezTo>
                  <a:lnTo>
                    <a:pt x="6924" y="1196"/>
                  </a:lnTo>
                  <a:cubicBezTo>
                    <a:pt x="6924" y="714"/>
                    <a:pt x="7298" y="500"/>
                    <a:pt x="7316" y="500"/>
                  </a:cubicBezTo>
                  <a:cubicBezTo>
                    <a:pt x="7405" y="429"/>
                    <a:pt x="7477" y="322"/>
                    <a:pt x="7441" y="197"/>
                  </a:cubicBezTo>
                  <a:cubicBezTo>
                    <a:pt x="7405" y="72"/>
                    <a:pt x="7298" y="0"/>
                    <a:pt x="7173"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904" name="Google Shape;1904;p45"/>
          <p:cNvGrpSpPr/>
          <p:nvPr/>
        </p:nvGrpSpPr>
        <p:grpSpPr>
          <a:xfrm>
            <a:off x="8947735" y="3026500"/>
            <a:ext cx="178106" cy="398940"/>
            <a:chOff x="2397075" y="3602200"/>
            <a:chExt cx="134725" cy="292650"/>
          </a:xfrm>
        </p:grpSpPr>
        <p:sp>
          <p:nvSpPr>
            <p:cNvPr id="1905" name="Google Shape;1905;p45"/>
            <p:cNvSpPr/>
            <p:nvPr/>
          </p:nvSpPr>
          <p:spPr>
            <a:xfrm>
              <a:off x="2460850" y="3602200"/>
              <a:ext cx="20100" cy="20100"/>
            </a:xfrm>
            <a:custGeom>
              <a:rect b="b" l="l" r="r" t="t"/>
              <a:pathLst>
                <a:path extrusionOk="0" h="804" w="804">
                  <a:moveTo>
                    <a:pt x="411" y="0"/>
                  </a:moveTo>
                  <a:cubicBezTo>
                    <a:pt x="197" y="0"/>
                    <a:pt x="1" y="197"/>
                    <a:pt x="1" y="411"/>
                  </a:cubicBezTo>
                  <a:cubicBezTo>
                    <a:pt x="1" y="625"/>
                    <a:pt x="197" y="803"/>
                    <a:pt x="411" y="803"/>
                  </a:cubicBezTo>
                  <a:cubicBezTo>
                    <a:pt x="625" y="803"/>
                    <a:pt x="804" y="625"/>
                    <a:pt x="804" y="411"/>
                  </a:cubicBezTo>
                  <a:cubicBezTo>
                    <a:pt x="804" y="197"/>
                    <a:pt x="625" y="0"/>
                    <a:pt x="411"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906" name="Google Shape;1906;p45"/>
            <p:cNvSpPr/>
            <p:nvPr/>
          </p:nvSpPr>
          <p:spPr>
            <a:xfrm>
              <a:off x="2477800" y="3632075"/>
              <a:ext cx="19675" cy="20100"/>
            </a:xfrm>
            <a:custGeom>
              <a:rect b="b" l="l" r="r" t="t"/>
              <a:pathLst>
                <a:path extrusionOk="0" h="804" w="787">
                  <a:moveTo>
                    <a:pt x="393" y="1"/>
                  </a:moveTo>
                  <a:cubicBezTo>
                    <a:pt x="179" y="1"/>
                    <a:pt x="1" y="197"/>
                    <a:pt x="1" y="411"/>
                  </a:cubicBezTo>
                  <a:cubicBezTo>
                    <a:pt x="1" y="625"/>
                    <a:pt x="179" y="804"/>
                    <a:pt x="393" y="804"/>
                  </a:cubicBezTo>
                  <a:cubicBezTo>
                    <a:pt x="625" y="804"/>
                    <a:pt x="786" y="625"/>
                    <a:pt x="786" y="411"/>
                  </a:cubicBezTo>
                  <a:cubicBezTo>
                    <a:pt x="786" y="197"/>
                    <a:pt x="625" y="1"/>
                    <a:pt x="393"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907" name="Google Shape;1907;p45"/>
            <p:cNvSpPr/>
            <p:nvPr/>
          </p:nvSpPr>
          <p:spPr>
            <a:xfrm>
              <a:off x="2441225" y="3625400"/>
              <a:ext cx="19650" cy="20075"/>
            </a:xfrm>
            <a:custGeom>
              <a:rect b="b" l="l" r="r" t="t"/>
              <a:pathLst>
                <a:path extrusionOk="0" h="803" w="786">
                  <a:moveTo>
                    <a:pt x="393" y="0"/>
                  </a:moveTo>
                  <a:cubicBezTo>
                    <a:pt x="179" y="0"/>
                    <a:pt x="1" y="196"/>
                    <a:pt x="1" y="410"/>
                  </a:cubicBezTo>
                  <a:cubicBezTo>
                    <a:pt x="1" y="625"/>
                    <a:pt x="179" y="803"/>
                    <a:pt x="393" y="803"/>
                  </a:cubicBezTo>
                  <a:cubicBezTo>
                    <a:pt x="625" y="803"/>
                    <a:pt x="786" y="625"/>
                    <a:pt x="786" y="410"/>
                  </a:cubicBezTo>
                  <a:cubicBezTo>
                    <a:pt x="786" y="196"/>
                    <a:pt x="625" y="0"/>
                    <a:pt x="393"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908" name="Google Shape;1908;p45"/>
            <p:cNvSpPr/>
            <p:nvPr/>
          </p:nvSpPr>
          <p:spPr>
            <a:xfrm>
              <a:off x="2444350" y="3658850"/>
              <a:ext cx="26800" cy="26325"/>
            </a:xfrm>
            <a:custGeom>
              <a:rect b="b" l="l" r="r" t="t"/>
              <a:pathLst>
                <a:path extrusionOk="0" h="1053" w="1072">
                  <a:moveTo>
                    <a:pt x="536" y="0"/>
                  </a:moveTo>
                  <a:cubicBezTo>
                    <a:pt x="251" y="0"/>
                    <a:pt x="1" y="232"/>
                    <a:pt x="1" y="536"/>
                  </a:cubicBezTo>
                  <a:cubicBezTo>
                    <a:pt x="1" y="821"/>
                    <a:pt x="251" y="1053"/>
                    <a:pt x="536" y="1053"/>
                  </a:cubicBezTo>
                  <a:cubicBezTo>
                    <a:pt x="839" y="1053"/>
                    <a:pt x="1071" y="821"/>
                    <a:pt x="1071" y="536"/>
                  </a:cubicBezTo>
                  <a:cubicBezTo>
                    <a:pt x="1071" y="232"/>
                    <a:pt x="839" y="0"/>
                    <a:pt x="536"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909" name="Google Shape;1909;p45"/>
            <p:cNvSpPr/>
            <p:nvPr/>
          </p:nvSpPr>
          <p:spPr>
            <a:xfrm>
              <a:off x="2397075" y="3691850"/>
              <a:ext cx="134725" cy="203000"/>
            </a:xfrm>
            <a:custGeom>
              <a:rect b="b" l="l" r="r" t="t"/>
              <a:pathLst>
                <a:path extrusionOk="0" h="8120" w="5389">
                  <a:moveTo>
                    <a:pt x="3408" y="536"/>
                  </a:moveTo>
                  <a:cubicBezTo>
                    <a:pt x="3301" y="714"/>
                    <a:pt x="3230" y="928"/>
                    <a:pt x="3230" y="1196"/>
                  </a:cubicBezTo>
                  <a:lnTo>
                    <a:pt x="3230" y="1731"/>
                  </a:lnTo>
                  <a:lnTo>
                    <a:pt x="2159" y="1731"/>
                  </a:lnTo>
                  <a:lnTo>
                    <a:pt x="2159" y="1196"/>
                  </a:lnTo>
                  <a:cubicBezTo>
                    <a:pt x="2159" y="928"/>
                    <a:pt x="2088" y="714"/>
                    <a:pt x="1999" y="536"/>
                  </a:cubicBezTo>
                  <a:close/>
                  <a:moveTo>
                    <a:pt x="1356" y="1"/>
                  </a:moveTo>
                  <a:cubicBezTo>
                    <a:pt x="1267" y="1"/>
                    <a:pt x="1160" y="72"/>
                    <a:pt x="1107" y="161"/>
                  </a:cubicBezTo>
                  <a:cubicBezTo>
                    <a:pt x="1053" y="286"/>
                    <a:pt x="1089" y="447"/>
                    <a:pt x="1232" y="518"/>
                  </a:cubicBezTo>
                  <a:cubicBezTo>
                    <a:pt x="1232" y="518"/>
                    <a:pt x="1624" y="732"/>
                    <a:pt x="1624" y="1196"/>
                  </a:cubicBezTo>
                  <a:lnTo>
                    <a:pt x="1624" y="3551"/>
                  </a:lnTo>
                  <a:lnTo>
                    <a:pt x="107" y="6995"/>
                  </a:lnTo>
                  <a:cubicBezTo>
                    <a:pt x="0" y="7245"/>
                    <a:pt x="18" y="7530"/>
                    <a:pt x="161" y="7762"/>
                  </a:cubicBezTo>
                  <a:cubicBezTo>
                    <a:pt x="322" y="7976"/>
                    <a:pt x="571" y="8119"/>
                    <a:pt x="821" y="8119"/>
                  </a:cubicBezTo>
                  <a:lnTo>
                    <a:pt x="4550" y="8119"/>
                  </a:lnTo>
                  <a:cubicBezTo>
                    <a:pt x="4818" y="8119"/>
                    <a:pt x="5068" y="7976"/>
                    <a:pt x="5210" y="7762"/>
                  </a:cubicBezTo>
                  <a:cubicBezTo>
                    <a:pt x="5371" y="7530"/>
                    <a:pt x="5389" y="7245"/>
                    <a:pt x="5282" y="6995"/>
                  </a:cubicBezTo>
                  <a:lnTo>
                    <a:pt x="3747" y="3551"/>
                  </a:lnTo>
                  <a:lnTo>
                    <a:pt x="3747" y="1196"/>
                  </a:lnTo>
                  <a:cubicBezTo>
                    <a:pt x="3747" y="732"/>
                    <a:pt x="4140" y="536"/>
                    <a:pt x="4158" y="518"/>
                  </a:cubicBezTo>
                  <a:cubicBezTo>
                    <a:pt x="4283" y="447"/>
                    <a:pt x="4336" y="286"/>
                    <a:pt x="4283" y="161"/>
                  </a:cubicBezTo>
                  <a:cubicBezTo>
                    <a:pt x="4211" y="72"/>
                    <a:pt x="4122" y="1"/>
                    <a:pt x="4015"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910" name="Google Shape;1910;p45"/>
          <p:cNvGrpSpPr/>
          <p:nvPr/>
        </p:nvGrpSpPr>
        <p:grpSpPr>
          <a:xfrm>
            <a:off x="2581850" y="3710924"/>
            <a:ext cx="246520" cy="383741"/>
            <a:chOff x="2717350" y="3603525"/>
            <a:chExt cx="186475" cy="281500"/>
          </a:xfrm>
        </p:grpSpPr>
        <p:sp>
          <p:nvSpPr>
            <p:cNvPr id="1911" name="Google Shape;1911;p45"/>
            <p:cNvSpPr/>
            <p:nvPr/>
          </p:nvSpPr>
          <p:spPr>
            <a:xfrm>
              <a:off x="2741875" y="3786425"/>
              <a:ext cx="60250" cy="35250"/>
            </a:xfrm>
            <a:custGeom>
              <a:rect b="b" l="l" r="r" t="t"/>
              <a:pathLst>
                <a:path extrusionOk="0" h="1410" w="2410">
                  <a:moveTo>
                    <a:pt x="197" y="0"/>
                  </a:moveTo>
                  <a:lnTo>
                    <a:pt x="1" y="500"/>
                  </a:lnTo>
                  <a:lnTo>
                    <a:pt x="2213" y="1410"/>
                  </a:lnTo>
                  <a:lnTo>
                    <a:pt x="2410" y="910"/>
                  </a:lnTo>
                  <a:lnTo>
                    <a:pt x="197" y="0"/>
                  </a:ln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912" name="Google Shape;1912;p45"/>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913" name="Google Shape;1913;p45"/>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914" name="Google Shape;1914;p45"/>
            <p:cNvSpPr/>
            <p:nvPr/>
          </p:nvSpPr>
          <p:spPr>
            <a:xfrm>
              <a:off x="2717350" y="3603525"/>
              <a:ext cx="186475" cy="281500"/>
            </a:xfrm>
            <a:custGeom>
              <a:rect b="b" l="l" r="r" t="t"/>
              <a:pathLst>
                <a:path extrusionOk="0" h="11260" w="7459">
                  <a:moveTo>
                    <a:pt x="4657" y="4337"/>
                  </a:moveTo>
                  <a:cubicBezTo>
                    <a:pt x="5103" y="4337"/>
                    <a:pt x="5460" y="4711"/>
                    <a:pt x="5460" y="5139"/>
                  </a:cubicBezTo>
                  <a:cubicBezTo>
                    <a:pt x="5460" y="5586"/>
                    <a:pt x="5103" y="5942"/>
                    <a:pt x="4657" y="5942"/>
                  </a:cubicBezTo>
                  <a:cubicBezTo>
                    <a:pt x="4229" y="5942"/>
                    <a:pt x="3854" y="5586"/>
                    <a:pt x="3854" y="5139"/>
                  </a:cubicBezTo>
                  <a:cubicBezTo>
                    <a:pt x="3854" y="4711"/>
                    <a:pt x="4229" y="4337"/>
                    <a:pt x="4657" y="4337"/>
                  </a:cubicBezTo>
                  <a:close/>
                  <a:moveTo>
                    <a:pt x="5086" y="1"/>
                  </a:moveTo>
                  <a:lnTo>
                    <a:pt x="4800" y="715"/>
                  </a:lnTo>
                  <a:lnTo>
                    <a:pt x="4425" y="554"/>
                  </a:lnTo>
                  <a:lnTo>
                    <a:pt x="2177" y="5978"/>
                  </a:lnTo>
                  <a:cubicBezTo>
                    <a:pt x="2070" y="6246"/>
                    <a:pt x="2106" y="6531"/>
                    <a:pt x="2284" y="6745"/>
                  </a:cubicBezTo>
                  <a:lnTo>
                    <a:pt x="2142" y="7102"/>
                  </a:lnTo>
                  <a:lnTo>
                    <a:pt x="2873" y="7405"/>
                  </a:lnTo>
                  <a:lnTo>
                    <a:pt x="3016" y="7066"/>
                  </a:lnTo>
                  <a:cubicBezTo>
                    <a:pt x="3301" y="7013"/>
                    <a:pt x="3533" y="6852"/>
                    <a:pt x="3658" y="6585"/>
                  </a:cubicBezTo>
                  <a:lnTo>
                    <a:pt x="3801" y="6210"/>
                  </a:lnTo>
                  <a:lnTo>
                    <a:pt x="5621" y="6210"/>
                  </a:lnTo>
                  <a:cubicBezTo>
                    <a:pt x="5692" y="6460"/>
                    <a:pt x="5728" y="6727"/>
                    <a:pt x="5728" y="6995"/>
                  </a:cubicBezTo>
                  <a:cubicBezTo>
                    <a:pt x="5728" y="8762"/>
                    <a:pt x="4301" y="10189"/>
                    <a:pt x="2534" y="10189"/>
                  </a:cubicBezTo>
                  <a:lnTo>
                    <a:pt x="0" y="10189"/>
                  </a:lnTo>
                  <a:lnTo>
                    <a:pt x="0" y="10992"/>
                  </a:lnTo>
                  <a:lnTo>
                    <a:pt x="0" y="11259"/>
                  </a:lnTo>
                  <a:lnTo>
                    <a:pt x="7459" y="11259"/>
                  </a:lnTo>
                  <a:lnTo>
                    <a:pt x="7459" y="10992"/>
                  </a:lnTo>
                  <a:lnTo>
                    <a:pt x="7459" y="10189"/>
                  </a:lnTo>
                  <a:lnTo>
                    <a:pt x="4925" y="10189"/>
                  </a:lnTo>
                  <a:cubicBezTo>
                    <a:pt x="5889" y="9457"/>
                    <a:pt x="6513" y="8298"/>
                    <a:pt x="6513" y="6995"/>
                  </a:cubicBezTo>
                  <a:cubicBezTo>
                    <a:pt x="6513" y="5657"/>
                    <a:pt x="5853" y="4461"/>
                    <a:pt x="4818" y="3748"/>
                  </a:cubicBezTo>
                  <a:lnTo>
                    <a:pt x="5889" y="1161"/>
                  </a:lnTo>
                  <a:lnTo>
                    <a:pt x="5532" y="1018"/>
                  </a:lnTo>
                  <a:lnTo>
                    <a:pt x="5817" y="286"/>
                  </a:lnTo>
                  <a:lnTo>
                    <a:pt x="5086" y="1"/>
                  </a:ln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915" name="Google Shape;1915;p45"/>
          <p:cNvSpPr/>
          <p:nvPr/>
        </p:nvSpPr>
        <p:spPr>
          <a:xfrm>
            <a:off x="9383691" y="3050995"/>
            <a:ext cx="387478" cy="335143"/>
          </a:xfrm>
          <a:custGeom>
            <a:rect b="b" l="l" r="r" t="t"/>
            <a:pathLst>
              <a:path extrusionOk="0" h="9834" w="11724">
                <a:moveTo>
                  <a:pt x="3515" y="520"/>
                </a:moveTo>
                <a:cubicBezTo>
                  <a:pt x="3480" y="627"/>
                  <a:pt x="3462" y="769"/>
                  <a:pt x="3462" y="930"/>
                </a:cubicBezTo>
                <a:lnTo>
                  <a:pt x="3462" y="2125"/>
                </a:lnTo>
                <a:cubicBezTo>
                  <a:pt x="3462" y="2125"/>
                  <a:pt x="3194" y="1983"/>
                  <a:pt x="2927" y="1983"/>
                </a:cubicBezTo>
                <a:cubicBezTo>
                  <a:pt x="2677" y="1983"/>
                  <a:pt x="2409" y="2125"/>
                  <a:pt x="2409" y="2125"/>
                </a:cubicBezTo>
                <a:lnTo>
                  <a:pt x="2409" y="930"/>
                </a:lnTo>
                <a:cubicBezTo>
                  <a:pt x="2409" y="769"/>
                  <a:pt x="2391" y="627"/>
                  <a:pt x="2374" y="520"/>
                </a:cubicBezTo>
                <a:close/>
                <a:moveTo>
                  <a:pt x="6442" y="520"/>
                </a:moveTo>
                <a:cubicBezTo>
                  <a:pt x="6406" y="627"/>
                  <a:pt x="6388" y="769"/>
                  <a:pt x="6388" y="930"/>
                </a:cubicBezTo>
                <a:lnTo>
                  <a:pt x="6388" y="2125"/>
                </a:lnTo>
                <a:cubicBezTo>
                  <a:pt x="6388" y="2125"/>
                  <a:pt x="6138" y="1983"/>
                  <a:pt x="5871" y="1983"/>
                </a:cubicBezTo>
                <a:cubicBezTo>
                  <a:pt x="5603" y="1983"/>
                  <a:pt x="5335" y="2125"/>
                  <a:pt x="5335" y="2125"/>
                </a:cubicBezTo>
                <a:lnTo>
                  <a:pt x="5335" y="930"/>
                </a:lnTo>
                <a:cubicBezTo>
                  <a:pt x="5335" y="769"/>
                  <a:pt x="5318" y="627"/>
                  <a:pt x="5300" y="520"/>
                </a:cubicBezTo>
                <a:close/>
                <a:moveTo>
                  <a:pt x="9368" y="520"/>
                </a:moveTo>
                <a:cubicBezTo>
                  <a:pt x="9350" y="627"/>
                  <a:pt x="9332" y="769"/>
                  <a:pt x="9332" y="930"/>
                </a:cubicBezTo>
                <a:lnTo>
                  <a:pt x="9332" y="2125"/>
                </a:lnTo>
                <a:cubicBezTo>
                  <a:pt x="9332" y="2125"/>
                  <a:pt x="9065" y="1983"/>
                  <a:pt x="8797" y="1983"/>
                </a:cubicBezTo>
                <a:cubicBezTo>
                  <a:pt x="8529" y="1983"/>
                  <a:pt x="8262" y="2125"/>
                  <a:pt x="8262" y="2125"/>
                </a:cubicBezTo>
                <a:lnTo>
                  <a:pt x="8262" y="930"/>
                </a:lnTo>
                <a:cubicBezTo>
                  <a:pt x="8262" y="769"/>
                  <a:pt x="8244" y="627"/>
                  <a:pt x="8226" y="520"/>
                </a:cubicBezTo>
                <a:close/>
                <a:moveTo>
                  <a:pt x="10653" y="3321"/>
                </a:moveTo>
                <a:lnTo>
                  <a:pt x="10653" y="9048"/>
                </a:lnTo>
                <a:lnTo>
                  <a:pt x="1071" y="9048"/>
                </a:lnTo>
                <a:lnTo>
                  <a:pt x="1071" y="3321"/>
                </a:lnTo>
                <a:lnTo>
                  <a:pt x="1874" y="3321"/>
                </a:lnTo>
                <a:lnTo>
                  <a:pt x="1874" y="7443"/>
                </a:lnTo>
                <a:cubicBezTo>
                  <a:pt x="1874" y="8031"/>
                  <a:pt x="2356" y="8513"/>
                  <a:pt x="2927" y="8513"/>
                </a:cubicBezTo>
                <a:cubicBezTo>
                  <a:pt x="3533" y="8513"/>
                  <a:pt x="3997" y="8031"/>
                  <a:pt x="3997" y="7443"/>
                </a:cubicBezTo>
                <a:lnTo>
                  <a:pt x="3997" y="3321"/>
                </a:lnTo>
                <a:lnTo>
                  <a:pt x="4800" y="3321"/>
                </a:lnTo>
                <a:lnTo>
                  <a:pt x="4800" y="7443"/>
                </a:lnTo>
                <a:cubicBezTo>
                  <a:pt x="4800" y="8031"/>
                  <a:pt x="5282" y="8513"/>
                  <a:pt x="5871" y="8513"/>
                </a:cubicBezTo>
                <a:cubicBezTo>
                  <a:pt x="6459" y="8513"/>
                  <a:pt x="6923" y="8031"/>
                  <a:pt x="6923" y="7443"/>
                </a:cubicBezTo>
                <a:lnTo>
                  <a:pt x="6923" y="3321"/>
                </a:lnTo>
                <a:lnTo>
                  <a:pt x="7726" y="3321"/>
                </a:lnTo>
                <a:lnTo>
                  <a:pt x="7726" y="7443"/>
                </a:lnTo>
                <a:cubicBezTo>
                  <a:pt x="7726" y="8031"/>
                  <a:pt x="8208" y="8513"/>
                  <a:pt x="8797" y="8513"/>
                </a:cubicBezTo>
                <a:cubicBezTo>
                  <a:pt x="9386" y="8513"/>
                  <a:pt x="9850" y="8031"/>
                  <a:pt x="9850" y="7443"/>
                </a:cubicBezTo>
                <a:lnTo>
                  <a:pt x="9850" y="3321"/>
                </a:lnTo>
                <a:close/>
                <a:moveTo>
                  <a:pt x="1861" y="0"/>
                </a:moveTo>
                <a:cubicBezTo>
                  <a:pt x="1718" y="0"/>
                  <a:pt x="1623" y="118"/>
                  <a:pt x="1606" y="252"/>
                </a:cubicBezTo>
                <a:cubicBezTo>
                  <a:pt x="1606" y="359"/>
                  <a:pt x="1695" y="484"/>
                  <a:pt x="1803" y="520"/>
                </a:cubicBezTo>
                <a:cubicBezTo>
                  <a:pt x="1820" y="537"/>
                  <a:pt x="1874" y="645"/>
                  <a:pt x="1874" y="930"/>
                </a:cubicBezTo>
                <a:lnTo>
                  <a:pt x="1874" y="2786"/>
                </a:lnTo>
                <a:lnTo>
                  <a:pt x="1071" y="2786"/>
                </a:lnTo>
                <a:lnTo>
                  <a:pt x="1071" y="1590"/>
                </a:lnTo>
                <a:lnTo>
                  <a:pt x="536" y="1590"/>
                </a:lnTo>
                <a:lnTo>
                  <a:pt x="536" y="9048"/>
                </a:lnTo>
                <a:lnTo>
                  <a:pt x="0" y="9048"/>
                </a:lnTo>
                <a:lnTo>
                  <a:pt x="0" y="9833"/>
                </a:lnTo>
                <a:lnTo>
                  <a:pt x="11723" y="9833"/>
                </a:lnTo>
                <a:lnTo>
                  <a:pt x="11723" y="9048"/>
                </a:lnTo>
                <a:lnTo>
                  <a:pt x="11188" y="9048"/>
                </a:lnTo>
                <a:lnTo>
                  <a:pt x="11188" y="1590"/>
                </a:lnTo>
                <a:lnTo>
                  <a:pt x="10653" y="1590"/>
                </a:lnTo>
                <a:lnTo>
                  <a:pt x="10653" y="2786"/>
                </a:lnTo>
                <a:lnTo>
                  <a:pt x="9850" y="2786"/>
                </a:lnTo>
                <a:lnTo>
                  <a:pt x="9850" y="930"/>
                </a:lnTo>
                <a:cubicBezTo>
                  <a:pt x="9850" y="645"/>
                  <a:pt x="9921" y="537"/>
                  <a:pt x="9921" y="520"/>
                </a:cubicBezTo>
                <a:cubicBezTo>
                  <a:pt x="10046" y="484"/>
                  <a:pt x="10117" y="377"/>
                  <a:pt x="10117" y="252"/>
                </a:cubicBezTo>
                <a:cubicBezTo>
                  <a:pt x="10117" y="118"/>
                  <a:pt x="10024" y="0"/>
                  <a:pt x="9880" y="0"/>
                </a:cubicBezTo>
                <a:cubicBezTo>
                  <a:pt x="9870" y="0"/>
                  <a:pt x="9860" y="1"/>
                  <a:pt x="9850" y="2"/>
                </a:cubicBezTo>
                <a:lnTo>
                  <a:pt x="7744" y="2"/>
                </a:lnTo>
                <a:cubicBezTo>
                  <a:pt x="7735" y="1"/>
                  <a:pt x="7726" y="0"/>
                  <a:pt x="7717" y="0"/>
                </a:cubicBezTo>
                <a:cubicBezTo>
                  <a:pt x="7586" y="0"/>
                  <a:pt x="7475" y="118"/>
                  <a:pt x="7459" y="252"/>
                </a:cubicBezTo>
                <a:cubicBezTo>
                  <a:pt x="7459" y="359"/>
                  <a:pt x="7548" y="484"/>
                  <a:pt x="7655" y="520"/>
                </a:cubicBezTo>
                <a:cubicBezTo>
                  <a:pt x="7673" y="537"/>
                  <a:pt x="7726" y="645"/>
                  <a:pt x="7726" y="930"/>
                </a:cubicBezTo>
                <a:lnTo>
                  <a:pt x="7726" y="2786"/>
                </a:lnTo>
                <a:lnTo>
                  <a:pt x="6923" y="2786"/>
                </a:lnTo>
                <a:lnTo>
                  <a:pt x="6923" y="930"/>
                </a:lnTo>
                <a:cubicBezTo>
                  <a:pt x="6923" y="645"/>
                  <a:pt x="6995" y="537"/>
                  <a:pt x="6995" y="520"/>
                </a:cubicBezTo>
                <a:cubicBezTo>
                  <a:pt x="7120" y="484"/>
                  <a:pt x="7191" y="377"/>
                  <a:pt x="7191" y="252"/>
                </a:cubicBezTo>
                <a:cubicBezTo>
                  <a:pt x="7191" y="118"/>
                  <a:pt x="7097" y="0"/>
                  <a:pt x="6954" y="0"/>
                </a:cubicBezTo>
                <a:cubicBezTo>
                  <a:pt x="6944" y="0"/>
                  <a:pt x="6934" y="1"/>
                  <a:pt x="6923" y="2"/>
                </a:cubicBezTo>
                <a:lnTo>
                  <a:pt x="4818" y="2"/>
                </a:lnTo>
                <a:cubicBezTo>
                  <a:pt x="4808" y="1"/>
                  <a:pt x="4798" y="0"/>
                  <a:pt x="4788" y="0"/>
                </a:cubicBezTo>
                <a:cubicBezTo>
                  <a:pt x="4644" y="0"/>
                  <a:pt x="4549" y="118"/>
                  <a:pt x="4532" y="252"/>
                </a:cubicBezTo>
                <a:cubicBezTo>
                  <a:pt x="4532" y="359"/>
                  <a:pt x="4622" y="484"/>
                  <a:pt x="4729" y="520"/>
                </a:cubicBezTo>
                <a:cubicBezTo>
                  <a:pt x="4747" y="537"/>
                  <a:pt x="4800" y="645"/>
                  <a:pt x="4800" y="930"/>
                </a:cubicBezTo>
                <a:lnTo>
                  <a:pt x="4800" y="2786"/>
                </a:lnTo>
                <a:lnTo>
                  <a:pt x="3997" y="2786"/>
                </a:lnTo>
                <a:lnTo>
                  <a:pt x="3997" y="930"/>
                </a:lnTo>
                <a:cubicBezTo>
                  <a:pt x="3997" y="645"/>
                  <a:pt x="4051" y="537"/>
                  <a:pt x="4069" y="520"/>
                </a:cubicBezTo>
                <a:cubicBezTo>
                  <a:pt x="4193" y="484"/>
                  <a:pt x="4265" y="377"/>
                  <a:pt x="4265" y="252"/>
                </a:cubicBezTo>
                <a:cubicBezTo>
                  <a:pt x="4265" y="118"/>
                  <a:pt x="4171" y="0"/>
                  <a:pt x="4028" y="0"/>
                </a:cubicBezTo>
                <a:cubicBezTo>
                  <a:pt x="4018" y="0"/>
                  <a:pt x="4008" y="1"/>
                  <a:pt x="3997" y="2"/>
                </a:cubicBezTo>
                <a:lnTo>
                  <a:pt x="1892" y="2"/>
                </a:lnTo>
                <a:cubicBezTo>
                  <a:pt x="1881" y="1"/>
                  <a:pt x="1871" y="0"/>
                  <a:pt x="1861"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916" name="Google Shape;1916;p45"/>
          <p:cNvGrpSpPr/>
          <p:nvPr/>
        </p:nvGrpSpPr>
        <p:grpSpPr>
          <a:xfrm>
            <a:off x="3024770" y="3721267"/>
            <a:ext cx="332053" cy="363054"/>
            <a:chOff x="3927075" y="3612900"/>
            <a:chExt cx="251175" cy="266325"/>
          </a:xfrm>
        </p:grpSpPr>
        <p:sp>
          <p:nvSpPr>
            <p:cNvPr id="1917" name="Google Shape;1917;p45"/>
            <p:cNvSpPr/>
            <p:nvPr/>
          </p:nvSpPr>
          <p:spPr>
            <a:xfrm>
              <a:off x="4031450" y="3726200"/>
              <a:ext cx="40175" cy="39725"/>
            </a:xfrm>
            <a:custGeom>
              <a:rect b="b" l="l" r="r" t="t"/>
              <a:pathLst>
                <a:path extrusionOk="0" h="1589" w="1607">
                  <a:moveTo>
                    <a:pt x="804" y="1"/>
                  </a:moveTo>
                  <a:cubicBezTo>
                    <a:pt x="358" y="1"/>
                    <a:pt x="1" y="357"/>
                    <a:pt x="1" y="786"/>
                  </a:cubicBezTo>
                  <a:cubicBezTo>
                    <a:pt x="1" y="1232"/>
                    <a:pt x="358" y="1589"/>
                    <a:pt x="804" y="1589"/>
                  </a:cubicBezTo>
                  <a:cubicBezTo>
                    <a:pt x="1250" y="1589"/>
                    <a:pt x="1607" y="1232"/>
                    <a:pt x="1607" y="786"/>
                  </a:cubicBezTo>
                  <a:cubicBezTo>
                    <a:pt x="1607" y="357"/>
                    <a:pt x="1250" y="1"/>
                    <a:pt x="804"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918" name="Google Shape;1918;p45"/>
            <p:cNvSpPr/>
            <p:nvPr/>
          </p:nvSpPr>
          <p:spPr>
            <a:xfrm>
              <a:off x="3927075" y="3612900"/>
              <a:ext cx="251175" cy="266325"/>
            </a:xfrm>
            <a:custGeom>
              <a:rect b="b" l="l" r="r" t="t"/>
              <a:pathLst>
                <a:path extrusionOk="0" h="10653" w="10047">
                  <a:moveTo>
                    <a:pt x="4979" y="536"/>
                  </a:moveTo>
                  <a:cubicBezTo>
                    <a:pt x="5389" y="536"/>
                    <a:pt x="5889" y="1249"/>
                    <a:pt x="6228" y="2463"/>
                  </a:cubicBezTo>
                  <a:cubicBezTo>
                    <a:pt x="5853" y="2606"/>
                    <a:pt x="5425" y="2766"/>
                    <a:pt x="5014" y="2945"/>
                  </a:cubicBezTo>
                  <a:cubicBezTo>
                    <a:pt x="4586" y="2748"/>
                    <a:pt x="4158" y="2570"/>
                    <a:pt x="3748" y="2445"/>
                  </a:cubicBezTo>
                  <a:cubicBezTo>
                    <a:pt x="4069" y="1232"/>
                    <a:pt x="4586" y="536"/>
                    <a:pt x="4979" y="536"/>
                  </a:cubicBezTo>
                  <a:close/>
                  <a:moveTo>
                    <a:pt x="6353" y="2980"/>
                  </a:moveTo>
                  <a:cubicBezTo>
                    <a:pt x="6406" y="3230"/>
                    <a:pt x="6442" y="3480"/>
                    <a:pt x="6478" y="3747"/>
                  </a:cubicBezTo>
                  <a:cubicBezTo>
                    <a:pt x="6335" y="3658"/>
                    <a:pt x="6210" y="3569"/>
                    <a:pt x="6049" y="3480"/>
                  </a:cubicBezTo>
                  <a:cubicBezTo>
                    <a:pt x="5907" y="3408"/>
                    <a:pt x="5782" y="3337"/>
                    <a:pt x="5639" y="3248"/>
                  </a:cubicBezTo>
                  <a:cubicBezTo>
                    <a:pt x="5871" y="3141"/>
                    <a:pt x="6121" y="3069"/>
                    <a:pt x="6353" y="2980"/>
                  </a:cubicBezTo>
                  <a:close/>
                  <a:moveTo>
                    <a:pt x="3605" y="2962"/>
                  </a:moveTo>
                  <a:cubicBezTo>
                    <a:pt x="3855" y="3034"/>
                    <a:pt x="4122" y="3141"/>
                    <a:pt x="4390" y="3248"/>
                  </a:cubicBezTo>
                  <a:cubicBezTo>
                    <a:pt x="4265" y="3319"/>
                    <a:pt x="4122" y="3391"/>
                    <a:pt x="3980" y="3480"/>
                  </a:cubicBezTo>
                  <a:cubicBezTo>
                    <a:pt x="3819" y="3587"/>
                    <a:pt x="3658" y="3694"/>
                    <a:pt x="3480" y="3801"/>
                  </a:cubicBezTo>
                  <a:cubicBezTo>
                    <a:pt x="3516" y="3498"/>
                    <a:pt x="3551" y="3230"/>
                    <a:pt x="3605" y="2962"/>
                  </a:cubicBezTo>
                  <a:close/>
                  <a:moveTo>
                    <a:pt x="1785" y="2623"/>
                  </a:moveTo>
                  <a:cubicBezTo>
                    <a:pt x="2178" y="2623"/>
                    <a:pt x="2606" y="2695"/>
                    <a:pt x="3087" y="2820"/>
                  </a:cubicBezTo>
                  <a:cubicBezTo>
                    <a:pt x="2998" y="3230"/>
                    <a:pt x="2927" y="3712"/>
                    <a:pt x="2891" y="4194"/>
                  </a:cubicBezTo>
                  <a:cubicBezTo>
                    <a:pt x="2517" y="4461"/>
                    <a:pt x="2178" y="4711"/>
                    <a:pt x="1892" y="4996"/>
                  </a:cubicBezTo>
                  <a:cubicBezTo>
                    <a:pt x="1000" y="4086"/>
                    <a:pt x="625" y="3284"/>
                    <a:pt x="821" y="2927"/>
                  </a:cubicBezTo>
                  <a:cubicBezTo>
                    <a:pt x="946" y="2730"/>
                    <a:pt x="1285" y="2623"/>
                    <a:pt x="1785" y="2623"/>
                  </a:cubicBezTo>
                  <a:close/>
                  <a:moveTo>
                    <a:pt x="8244" y="2623"/>
                  </a:moveTo>
                  <a:cubicBezTo>
                    <a:pt x="8726" y="2623"/>
                    <a:pt x="9083" y="2748"/>
                    <a:pt x="9208" y="2927"/>
                  </a:cubicBezTo>
                  <a:cubicBezTo>
                    <a:pt x="9404" y="3284"/>
                    <a:pt x="9047" y="4086"/>
                    <a:pt x="8137" y="4996"/>
                  </a:cubicBezTo>
                  <a:cubicBezTo>
                    <a:pt x="7816" y="4693"/>
                    <a:pt x="7459" y="4408"/>
                    <a:pt x="7049" y="4122"/>
                  </a:cubicBezTo>
                  <a:cubicBezTo>
                    <a:pt x="7013" y="3676"/>
                    <a:pt x="6941" y="3230"/>
                    <a:pt x="6852" y="2837"/>
                  </a:cubicBezTo>
                  <a:cubicBezTo>
                    <a:pt x="7352" y="2695"/>
                    <a:pt x="7851" y="2623"/>
                    <a:pt x="8244" y="2623"/>
                  </a:cubicBezTo>
                  <a:close/>
                  <a:moveTo>
                    <a:pt x="2856" y="4872"/>
                  </a:moveTo>
                  <a:cubicBezTo>
                    <a:pt x="2856" y="5032"/>
                    <a:pt x="2856" y="5175"/>
                    <a:pt x="2856" y="5318"/>
                  </a:cubicBezTo>
                  <a:cubicBezTo>
                    <a:pt x="2856" y="5496"/>
                    <a:pt x="2856" y="5674"/>
                    <a:pt x="2856" y="5835"/>
                  </a:cubicBezTo>
                  <a:cubicBezTo>
                    <a:pt x="2659" y="5674"/>
                    <a:pt x="2463" y="5514"/>
                    <a:pt x="2285" y="5353"/>
                  </a:cubicBezTo>
                  <a:cubicBezTo>
                    <a:pt x="2463" y="5193"/>
                    <a:pt x="2659" y="5032"/>
                    <a:pt x="2856" y="4872"/>
                  </a:cubicBezTo>
                  <a:close/>
                  <a:moveTo>
                    <a:pt x="7102" y="4818"/>
                  </a:moveTo>
                  <a:cubicBezTo>
                    <a:pt x="7334" y="5014"/>
                    <a:pt x="7548" y="5193"/>
                    <a:pt x="7744" y="5371"/>
                  </a:cubicBezTo>
                  <a:cubicBezTo>
                    <a:pt x="7548" y="5550"/>
                    <a:pt x="7334" y="5728"/>
                    <a:pt x="7102" y="5906"/>
                  </a:cubicBezTo>
                  <a:cubicBezTo>
                    <a:pt x="7102" y="5710"/>
                    <a:pt x="7102" y="5532"/>
                    <a:pt x="7102" y="5335"/>
                  </a:cubicBezTo>
                  <a:cubicBezTo>
                    <a:pt x="7102" y="5157"/>
                    <a:pt x="7102" y="4979"/>
                    <a:pt x="7102" y="4818"/>
                  </a:cubicBezTo>
                  <a:close/>
                  <a:moveTo>
                    <a:pt x="5014" y="3551"/>
                  </a:moveTo>
                  <a:cubicBezTo>
                    <a:pt x="5264" y="3658"/>
                    <a:pt x="5514" y="3801"/>
                    <a:pt x="5782" y="3944"/>
                  </a:cubicBezTo>
                  <a:cubicBezTo>
                    <a:pt x="6049" y="4104"/>
                    <a:pt x="6317" y="4265"/>
                    <a:pt x="6549" y="4425"/>
                  </a:cubicBezTo>
                  <a:cubicBezTo>
                    <a:pt x="6585" y="4711"/>
                    <a:pt x="6585" y="5014"/>
                    <a:pt x="6585" y="5318"/>
                  </a:cubicBezTo>
                  <a:cubicBezTo>
                    <a:pt x="6585" y="5657"/>
                    <a:pt x="6567" y="5978"/>
                    <a:pt x="6531" y="6299"/>
                  </a:cubicBezTo>
                  <a:cubicBezTo>
                    <a:pt x="6317" y="6424"/>
                    <a:pt x="6103" y="6567"/>
                    <a:pt x="5853" y="6709"/>
                  </a:cubicBezTo>
                  <a:cubicBezTo>
                    <a:pt x="5585" y="6870"/>
                    <a:pt x="5300" y="7030"/>
                    <a:pt x="5014" y="7155"/>
                  </a:cubicBezTo>
                  <a:cubicBezTo>
                    <a:pt x="4747" y="7030"/>
                    <a:pt x="4461" y="6870"/>
                    <a:pt x="4176" y="6709"/>
                  </a:cubicBezTo>
                  <a:cubicBezTo>
                    <a:pt x="3908" y="6549"/>
                    <a:pt x="3658" y="6388"/>
                    <a:pt x="3409" y="6228"/>
                  </a:cubicBezTo>
                  <a:cubicBezTo>
                    <a:pt x="3391" y="5942"/>
                    <a:pt x="3391" y="5657"/>
                    <a:pt x="3391" y="5318"/>
                  </a:cubicBezTo>
                  <a:cubicBezTo>
                    <a:pt x="3391" y="5032"/>
                    <a:pt x="3391" y="4764"/>
                    <a:pt x="3409" y="4479"/>
                  </a:cubicBezTo>
                  <a:cubicBezTo>
                    <a:pt x="3676" y="4301"/>
                    <a:pt x="3944" y="4122"/>
                    <a:pt x="4265" y="3944"/>
                  </a:cubicBezTo>
                  <a:cubicBezTo>
                    <a:pt x="4515" y="3801"/>
                    <a:pt x="4765" y="3658"/>
                    <a:pt x="5014" y="3551"/>
                  </a:cubicBezTo>
                  <a:close/>
                  <a:moveTo>
                    <a:pt x="6478" y="6959"/>
                  </a:moveTo>
                  <a:cubicBezTo>
                    <a:pt x="6424" y="7227"/>
                    <a:pt x="6388" y="7477"/>
                    <a:pt x="6353" y="7691"/>
                  </a:cubicBezTo>
                  <a:cubicBezTo>
                    <a:pt x="6121" y="7619"/>
                    <a:pt x="5871" y="7530"/>
                    <a:pt x="5639" y="7423"/>
                  </a:cubicBezTo>
                  <a:cubicBezTo>
                    <a:pt x="5800" y="7352"/>
                    <a:pt x="5960" y="7262"/>
                    <a:pt x="6121" y="7155"/>
                  </a:cubicBezTo>
                  <a:cubicBezTo>
                    <a:pt x="6246" y="7102"/>
                    <a:pt x="6371" y="7030"/>
                    <a:pt x="6478" y="6959"/>
                  </a:cubicBezTo>
                  <a:close/>
                  <a:moveTo>
                    <a:pt x="3480" y="6906"/>
                  </a:moveTo>
                  <a:lnTo>
                    <a:pt x="3480" y="6906"/>
                  </a:lnTo>
                  <a:cubicBezTo>
                    <a:pt x="3641" y="7013"/>
                    <a:pt x="3766" y="7084"/>
                    <a:pt x="3926" y="7173"/>
                  </a:cubicBezTo>
                  <a:cubicBezTo>
                    <a:pt x="4069" y="7262"/>
                    <a:pt x="4229" y="7352"/>
                    <a:pt x="4390" y="7423"/>
                  </a:cubicBezTo>
                  <a:cubicBezTo>
                    <a:pt x="4122" y="7530"/>
                    <a:pt x="3873" y="7637"/>
                    <a:pt x="3623" y="7709"/>
                  </a:cubicBezTo>
                  <a:cubicBezTo>
                    <a:pt x="3569" y="7459"/>
                    <a:pt x="3534" y="7191"/>
                    <a:pt x="3480" y="6906"/>
                  </a:cubicBezTo>
                  <a:close/>
                  <a:moveTo>
                    <a:pt x="1910" y="5728"/>
                  </a:moveTo>
                  <a:cubicBezTo>
                    <a:pt x="2213" y="5996"/>
                    <a:pt x="2552" y="6263"/>
                    <a:pt x="2909" y="6531"/>
                  </a:cubicBezTo>
                  <a:cubicBezTo>
                    <a:pt x="2945" y="6995"/>
                    <a:pt x="3016" y="7441"/>
                    <a:pt x="3105" y="7851"/>
                  </a:cubicBezTo>
                  <a:cubicBezTo>
                    <a:pt x="2659" y="7976"/>
                    <a:pt x="2231" y="8030"/>
                    <a:pt x="1856" y="8030"/>
                  </a:cubicBezTo>
                  <a:cubicBezTo>
                    <a:pt x="1375" y="8030"/>
                    <a:pt x="1018" y="7905"/>
                    <a:pt x="911" y="7726"/>
                  </a:cubicBezTo>
                  <a:cubicBezTo>
                    <a:pt x="697" y="7387"/>
                    <a:pt x="1053" y="6602"/>
                    <a:pt x="1910" y="5728"/>
                  </a:cubicBezTo>
                  <a:close/>
                  <a:moveTo>
                    <a:pt x="8137" y="5728"/>
                  </a:moveTo>
                  <a:cubicBezTo>
                    <a:pt x="8976" y="6602"/>
                    <a:pt x="9332" y="7387"/>
                    <a:pt x="9136" y="7726"/>
                  </a:cubicBezTo>
                  <a:cubicBezTo>
                    <a:pt x="9011" y="7923"/>
                    <a:pt x="8672" y="8030"/>
                    <a:pt x="8173" y="8030"/>
                  </a:cubicBezTo>
                  <a:cubicBezTo>
                    <a:pt x="7780" y="8030"/>
                    <a:pt x="7334" y="7958"/>
                    <a:pt x="6870" y="7851"/>
                  </a:cubicBezTo>
                  <a:cubicBezTo>
                    <a:pt x="6941" y="7441"/>
                    <a:pt x="7013" y="7030"/>
                    <a:pt x="7049" y="6584"/>
                  </a:cubicBezTo>
                  <a:cubicBezTo>
                    <a:pt x="7459" y="6299"/>
                    <a:pt x="7816" y="6031"/>
                    <a:pt x="8137" y="5728"/>
                  </a:cubicBezTo>
                  <a:close/>
                  <a:moveTo>
                    <a:pt x="5014" y="7744"/>
                  </a:moveTo>
                  <a:cubicBezTo>
                    <a:pt x="5425" y="7923"/>
                    <a:pt x="5835" y="8083"/>
                    <a:pt x="6210" y="8208"/>
                  </a:cubicBezTo>
                  <a:cubicBezTo>
                    <a:pt x="5871" y="9421"/>
                    <a:pt x="5389" y="10117"/>
                    <a:pt x="4979" y="10117"/>
                  </a:cubicBezTo>
                  <a:cubicBezTo>
                    <a:pt x="4586" y="10117"/>
                    <a:pt x="4069" y="9421"/>
                    <a:pt x="3748" y="8226"/>
                  </a:cubicBezTo>
                  <a:cubicBezTo>
                    <a:pt x="4158" y="8101"/>
                    <a:pt x="4586" y="7940"/>
                    <a:pt x="5014" y="7744"/>
                  </a:cubicBezTo>
                  <a:close/>
                  <a:moveTo>
                    <a:pt x="4979" y="0"/>
                  </a:moveTo>
                  <a:cubicBezTo>
                    <a:pt x="4265" y="0"/>
                    <a:pt x="3605" y="910"/>
                    <a:pt x="3230" y="2302"/>
                  </a:cubicBezTo>
                  <a:cubicBezTo>
                    <a:pt x="2695" y="2159"/>
                    <a:pt x="2213" y="2088"/>
                    <a:pt x="1803" y="2088"/>
                  </a:cubicBezTo>
                  <a:cubicBezTo>
                    <a:pt x="1107" y="2088"/>
                    <a:pt x="590" y="2267"/>
                    <a:pt x="375" y="2659"/>
                  </a:cubicBezTo>
                  <a:cubicBezTo>
                    <a:pt x="1" y="3301"/>
                    <a:pt x="482" y="4318"/>
                    <a:pt x="1517" y="5353"/>
                  </a:cubicBezTo>
                  <a:cubicBezTo>
                    <a:pt x="536" y="6370"/>
                    <a:pt x="72" y="7352"/>
                    <a:pt x="447" y="7976"/>
                  </a:cubicBezTo>
                  <a:cubicBezTo>
                    <a:pt x="661" y="8369"/>
                    <a:pt x="1178" y="8547"/>
                    <a:pt x="1856" y="8547"/>
                  </a:cubicBezTo>
                  <a:cubicBezTo>
                    <a:pt x="2267" y="8547"/>
                    <a:pt x="2731" y="8494"/>
                    <a:pt x="3230" y="8369"/>
                  </a:cubicBezTo>
                  <a:cubicBezTo>
                    <a:pt x="3623" y="9743"/>
                    <a:pt x="4265" y="10653"/>
                    <a:pt x="4979" y="10653"/>
                  </a:cubicBezTo>
                  <a:cubicBezTo>
                    <a:pt x="5693" y="10653"/>
                    <a:pt x="6353" y="9743"/>
                    <a:pt x="6727" y="8369"/>
                  </a:cubicBezTo>
                  <a:cubicBezTo>
                    <a:pt x="7245" y="8494"/>
                    <a:pt x="7727" y="8583"/>
                    <a:pt x="8155" y="8583"/>
                  </a:cubicBezTo>
                  <a:cubicBezTo>
                    <a:pt x="8851" y="8583"/>
                    <a:pt x="9350" y="8387"/>
                    <a:pt x="9582" y="8012"/>
                  </a:cubicBezTo>
                  <a:cubicBezTo>
                    <a:pt x="9939" y="7387"/>
                    <a:pt x="9493" y="6388"/>
                    <a:pt x="8512" y="5389"/>
                  </a:cubicBezTo>
                  <a:cubicBezTo>
                    <a:pt x="9564" y="4336"/>
                    <a:pt x="10046" y="3301"/>
                    <a:pt x="9671" y="2659"/>
                  </a:cubicBezTo>
                  <a:cubicBezTo>
                    <a:pt x="9439" y="2284"/>
                    <a:pt x="8940" y="2106"/>
                    <a:pt x="8244" y="2106"/>
                  </a:cubicBezTo>
                  <a:cubicBezTo>
                    <a:pt x="7798" y="2106"/>
                    <a:pt x="7298" y="2177"/>
                    <a:pt x="6745" y="2320"/>
                  </a:cubicBezTo>
                  <a:cubicBezTo>
                    <a:pt x="6353" y="928"/>
                    <a:pt x="5710" y="0"/>
                    <a:pt x="4979"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919" name="Google Shape;1919;p45"/>
          <p:cNvGrpSpPr/>
          <p:nvPr/>
        </p:nvGrpSpPr>
        <p:grpSpPr>
          <a:xfrm>
            <a:off x="3552875" y="3780864"/>
            <a:ext cx="336152" cy="347241"/>
            <a:chOff x="4324975" y="3617800"/>
            <a:chExt cx="254275" cy="254725"/>
          </a:xfrm>
        </p:grpSpPr>
        <p:sp>
          <p:nvSpPr>
            <p:cNvPr id="1920" name="Google Shape;1920;p45"/>
            <p:cNvSpPr/>
            <p:nvPr/>
          </p:nvSpPr>
          <p:spPr>
            <a:xfrm>
              <a:off x="4347275" y="3641900"/>
              <a:ext cx="186025" cy="230625"/>
            </a:xfrm>
            <a:custGeom>
              <a:rect b="b" l="l" r="r" t="t"/>
              <a:pathLst>
                <a:path extrusionOk="0" h="9225" w="7441">
                  <a:moveTo>
                    <a:pt x="3819" y="3747"/>
                  </a:moveTo>
                  <a:lnTo>
                    <a:pt x="3819" y="5228"/>
                  </a:lnTo>
                  <a:lnTo>
                    <a:pt x="3212" y="5228"/>
                  </a:lnTo>
                  <a:lnTo>
                    <a:pt x="3819" y="3747"/>
                  </a:lnTo>
                  <a:close/>
                  <a:moveTo>
                    <a:pt x="4354" y="3747"/>
                  </a:moveTo>
                  <a:lnTo>
                    <a:pt x="4979" y="5228"/>
                  </a:lnTo>
                  <a:lnTo>
                    <a:pt x="4354" y="5228"/>
                  </a:lnTo>
                  <a:lnTo>
                    <a:pt x="4354" y="3747"/>
                  </a:lnTo>
                  <a:close/>
                  <a:moveTo>
                    <a:pt x="6923" y="0"/>
                  </a:moveTo>
                  <a:lnTo>
                    <a:pt x="0" y="2873"/>
                  </a:lnTo>
                  <a:lnTo>
                    <a:pt x="500" y="4104"/>
                  </a:lnTo>
                  <a:lnTo>
                    <a:pt x="3623" y="2802"/>
                  </a:lnTo>
                  <a:lnTo>
                    <a:pt x="1339" y="8315"/>
                  </a:lnTo>
                  <a:cubicBezTo>
                    <a:pt x="1303" y="8458"/>
                    <a:pt x="1357" y="8618"/>
                    <a:pt x="1499" y="8672"/>
                  </a:cubicBezTo>
                  <a:cubicBezTo>
                    <a:pt x="1535" y="8690"/>
                    <a:pt x="1571" y="8690"/>
                    <a:pt x="1588" y="8690"/>
                  </a:cubicBezTo>
                  <a:cubicBezTo>
                    <a:pt x="1696" y="8690"/>
                    <a:pt x="1803" y="8618"/>
                    <a:pt x="1838" y="8529"/>
                  </a:cubicBezTo>
                  <a:lnTo>
                    <a:pt x="2980" y="5763"/>
                  </a:lnTo>
                  <a:lnTo>
                    <a:pt x="3819" y="5763"/>
                  </a:lnTo>
                  <a:lnTo>
                    <a:pt x="3819" y="8957"/>
                  </a:lnTo>
                  <a:cubicBezTo>
                    <a:pt x="3819" y="9100"/>
                    <a:pt x="3944" y="9225"/>
                    <a:pt x="4086" y="9225"/>
                  </a:cubicBezTo>
                  <a:cubicBezTo>
                    <a:pt x="4229" y="9225"/>
                    <a:pt x="4354" y="9100"/>
                    <a:pt x="4354" y="8957"/>
                  </a:cubicBezTo>
                  <a:lnTo>
                    <a:pt x="4354" y="5763"/>
                  </a:lnTo>
                  <a:lnTo>
                    <a:pt x="5193" y="5763"/>
                  </a:lnTo>
                  <a:lnTo>
                    <a:pt x="6335" y="8529"/>
                  </a:lnTo>
                  <a:cubicBezTo>
                    <a:pt x="6370" y="8636"/>
                    <a:pt x="6477" y="8690"/>
                    <a:pt x="6567" y="8690"/>
                  </a:cubicBezTo>
                  <a:cubicBezTo>
                    <a:pt x="6620" y="8690"/>
                    <a:pt x="6638" y="8690"/>
                    <a:pt x="6674" y="8672"/>
                  </a:cubicBezTo>
                  <a:cubicBezTo>
                    <a:pt x="6816" y="8618"/>
                    <a:pt x="6888" y="8458"/>
                    <a:pt x="6816" y="8315"/>
                  </a:cubicBezTo>
                  <a:lnTo>
                    <a:pt x="4425" y="2498"/>
                  </a:lnTo>
                  <a:lnTo>
                    <a:pt x="7441" y="1231"/>
                  </a:lnTo>
                  <a:lnTo>
                    <a:pt x="6923" y="0"/>
                  </a:ln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921" name="Google Shape;1921;p45"/>
            <p:cNvSpPr/>
            <p:nvPr/>
          </p:nvSpPr>
          <p:spPr>
            <a:xfrm>
              <a:off x="4324975" y="3727975"/>
              <a:ext cx="18750" cy="17875"/>
            </a:xfrm>
            <a:custGeom>
              <a:rect b="b" l="l" r="r" t="t"/>
              <a:pathLst>
                <a:path extrusionOk="0" h="715" w="750">
                  <a:moveTo>
                    <a:pt x="536" y="1"/>
                  </a:moveTo>
                  <a:lnTo>
                    <a:pt x="0" y="233"/>
                  </a:lnTo>
                  <a:lnTo>
                    <a:pt x="197" y="715"/>
                  </a:lnTo>
                  <a:lnTo>
                    <a:pt x="750" y="500"/>
                  </a:lnTo>
                  <a:lnTo>
                    <a:pt x="536" y="1"/>
                  </a:ln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922" name="Google Shape;1922;p45"/>
            <p:cNvSpPr/>
            <p:nvPr/>
          </p:nvSpPr>
          <p:spPr>
            <a:xfrm>
              <a:off x="4529725" y="3617800"/>
              <a:ext cx="49525" cy="55800"/>
            </a:xfrm>
            <a:custGeom>
              <a:rect b="b" l="l" r="r" t="t"/>
              <a:pathLst>
                <a:path extrusionOk="0" h="2232" w="1981">
                  <a:moveTo>
                    <a:pt x="1267" y="1"/>
                  </a:moveTo>
                  <a:lnTo>
                    <a:pt x="0" y="500"/>
                  </a:lnTo>
                  <a:lnTo>
                    <a:pt x="714" y="2231"/>
                  </a:lnTo>
                  <a:lnTo>
                    <a:pt x="1981" y="1731"/>
                  </a:lnTo>
                  <a:lnTo>
                    <a:pt x="1267" y="1"/>
                  </a:ln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923" name="Google Shape;1923;p45"/>
          <p:cNvGrpSpPr/>
          <p:nvPr/>
        </p:nvGrpSpPr>
        <p:grpSpPr>
          <a:xfrm>
            <a:off x="4086534" y="3846536"/>
            <a:ext cx="399872" cy="217737"/>
            <a:chOff x="4728650" y="3665975"/>
            <a:chExt cx="302475" cy="159725"/>
          </a:xfrm>
        </p:grpSpPr>
        <p:sp>
          <p:nvSpPr>
            <p:cNvPr id="1924" name="Google Shape;1924;p45"/>
            <p:cNvSpPr/>
            <p:nvPr/>
          </p:nvSpPr>
          <p:spPr>
            <a:xfrm>
              <a:off x="4728650" y="3665975"/>
              <a:ext cx="302475" cy="147225"/>
            </a:xfrm>
            <a:custGeom>
              <a:rect b="b" l="l" r="r" t="t"/>
              <a:pathLst>
                <a:path extrusionOk="0" h="5889" w="12099">
                  <a:moveTo>
                    <a:pt x="10403" y="1482"/>
                  </a:moveTo>
                  <a:lnTo>
                    <a:pt x="10403" y="1482"/>
                  </a:lnTo>
                  <a:cubicBezTo>
                    <a:pt x="10082" y="1696"/>
                    <a:pt x="9529" y="1963"/>
                    <a:pt x="9047" y="2231"/>
                  </a:cubicBezTo>
                  <a:cubicBezTo>
                    <a:pt x="8994" y="2088"/>
                    <a:pt x="8958" y="1963"/>
                    <a:pt x="8887" y="1821"/>
                  </a:cubicBezTo>
                  <a:cubicBezTo>
                    <a:pt x="9404" y="1678"/>
                    <a:pt x="10011" y="1535"/>
                    <a:pt x="10403" y="1482"/>
                  </a:cubicBezTo>
                  <a:close/>
                  <a:moveTo>
                    <a:pt x="2981" y="4247"/>
                  </a:moveTo>
                  <a:cubicBezTo>
                    <a:pt x="3034" y="4390"/>
                    <a:pt x="3088" y="4533"/>
                    <a:pt x="3177" y="4658"/>
                  </a:cubicBezTo>
                  <a:cubicBezTo>
                    <a:pt x="2606" y="4836"/>
                    <a:pt x="2124" y="4925"/>
                    <a:pt x="1732" y="5015"/>
                  </a:cubicBezTo>
                  <a:cubicBezTo>
                    <a:pt x="2053" y="4783"/>
                    <a:pt x="2481" y="4533"/>
                    <a:pt x="2981" y="4247"/>
                  </a:cubicBezTo>
                  <a:close/>
                  <a:moveTo>
                    <a:pt x="5996" y="1"/>
                  </a:moveTo>
                  <a:cubicBezTo>
                    <a:pt x="4230" y="1"/>
                    <a:pt x="2820" y="1446"/>
                    <a:pt x="2820" y="3195"/>
                  </a:cubicBezTo>
                  <a:cubicBezTo>
                    <a:pt x="2820" y="3284"/>
                    <a:pt x="2820" y="3355"/>
                    <a:pt x="2820" y="3427"/>
                  </a:cubicBezTo>
                  <a:cubicBezTo>
                    <a:pt x="1089" y="4354"/>
                    <a:pt x="1" y="5229"/>
                    <a:pt x="179" y="5657"/>
                  </a:cubicBezTo>
                  <a:cubicBezTo>
                    <a:pt x="251" y="5817"/>
                    <a:pt x="501" y="5889"/>
                    <a:pt x="893" y="5889"/>
                  </a:cubicBezTo>
                  <a:cubicBezTo>
                    <a:pt x="1981" y="5889"/>
                    <a:pt x="4105" y="5318"/>
                    <a:pt x="6442" y="4372"/>
                  </a:cubicBezTo>
                  <a:cubicBezTo>
                    <a:pt x="9636" y="3052"/>
                    <a:pt x="12098" y="1428"/>
                    <a:pt x="11848" y="804"/>
                  </a:cubicBezTo>
                  <a:cubicBezTo>
                    <a:pt x="11777" y="643"/>
                    <a:pt x="11456" y="625"/>
                    <a:pt x="11063" y="625"/>
                  </a:cubicBezTo>
                  <a:cubicBezTo>
                    <a:pt x="10457" y="625"/>
                    <a:pt x="9529" y="804"/>
                    <a:pt x="8423" y="1125"/>
                  </a:cubicBezTo>
                  <a:cubicBezTo>
                    <a:pt x="7834" y="447"/>
                    <a:pt x="6977" y="1"/>
                    <a:pt x="5996"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925" name="Google Shape;1925;p45"/>
            <p:cNvSpPr/>
            <p:nvPr/>
          </p:nvSpPr>
          <p:spPr>
            <a:xfrm>
              <a:off x="4831700" y="3757875"/>
              <a:ext cx="125825" cy="67825"/>
            </a:xfrm>
            <a:custGeom>
              <a:rect b="b" l="l" r="r" t="t"/>
              <a:pathLst>
                <a:path extrusionOk="0" h="2713" w="5033">
                  <a:moveTo>
                    <a:pt x="5032" y="0"/>
                  </a:moveTo>
                  <a:cubicBezTo>
                    <a:pt x="4265" y="411"/>
                    <a:pt x="3426" y="803"/>
                    <a:pt x="2516" y="1178"/>
                  </a:cubicBezTo>
                  <a:cubicBezTo>
                    <a:pt x="1642" y="1535"/>
                    <a:pt x="786" y="1856"/>
                    <a:pt x="1" y="2088"/>
                  </a:cubicBezTo>
                  <a:cubicBezTo>
                    <a:pt x="536" y="2480"/>
                    <a:pt x="1178" y="2712"/>
                    <a:pt x="1874" y="2712"/>
                  </a:cubicBezTo>
                  <a:cubicBezTo>
                    <a:pt x="3480" y="2712"/>
                    <a:pt x="4800" y="1553"/>
                    <a:pt x="5032"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926" name="Google Shape;1926;p45"/>
          <p:cNvGrpSpPr/>
          <p:nvPr/>
        </p:nvGrpSpPr>
        <p:grpSpPr>
          <a:xfrm>
            <a:off x="4613200" y="3803696"/>
            <a:ext cx="382719" cy="282796"/>
            <a:chOff x="5164925" y="3642775"/>
            <a:chExt cx="289500" cy="207450"/>
          </a:xfrm>
        </p:grpSpPr>
        <p:sp>
          <p:nvSpPr>
            <p:cNvPr id="1927" name="Google Shape;1927;p45"/>
            <p:cNvSpPr/>
            <p:nvPr/>
          </p:nvSpPr>
          <p:spPr>
            <a:xfrm>
              <a:off x="5271975" y="3690075"/>
              <a:ext cx="79875" cy="79875"/>
            </a:xfrm>
            <a:custGeom>
              <a:rect b="b" l="l" r="r" t="t"/>
              <a:pathLst>
                <a:path extrusionOk="0" h="3195" w="3195">
                  <a:moveTo>
                    <a:pt x="1606" y="0"/>
                  </a:moveTo>
                  <a:cubicBezTo>
                    <a:pt x="714" y="0"/>
                    <a:pt x="0" y="714"/>
                    <a:pt x="0" y="1588"/>
                  </a:cubicBezTo>
                  <a:cubicBezTo>
                    <a:pt x="0" y="2480"/>
                    <a:pt x="714" y="3194"/>
                    <a:pt x="1606" y="3194"/>
                  </a:cubicBezTo>
                  <a:cubicBezTo>
                    <a:pt x="2480" y="3194"/>
                    <a:pt x="3194" y="2480"/>
                    <a:pt x="3194" y="1588"/>
                  </a:cubicBezTo>
                  <a:cubicBezTo>
                    <a:pt x="3194" y="714"/>
                    <a:pt x="2480" y="0"/>
                    <a:pt x="1606"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928" name="Google Shape;1928;p45"/>
            <p:cNvSpPr/>
            <p:nvPr/>
          </p:nvSpPr>
          <p:spPr>
            <a:xfrm>
              <a:off x="5368325" y="3670900"/>
              <a:ext cx="26775" cy="26325"/>
            </a:xfrm>
            <a:custGeom>
              <a:rect b="b" l="l" r="r" t="t"/>
              <a:pathLst>
                <a:path extrusionOk="0" h="1053" w="1071">
                  <a:moveTo>
                    <a:pt x="536" y="0"/>
                  </a:moveTo>
                  <a:cubicBezTo>
                    <a:pt x="250" y="0"/>
                    <a:pt x="0" y="232"/>
                    <a:pt x="0" y="535"/>
                  </a:cubicBezTo>
                  <a:cubicBezTo>
                    <a:pt x="0" y="821"/>
                    <a:pt x="250" y="1053"/>
                    <a:pt x="536" y="1053"/>
                  </a:cubicBezTo>
                  <a:cubicBezTo>
                    <a:pt x="839" y="1053"/>
                    <a:pt x="1071" y="821"/>
                    <a:pt x="1071" y="535"/>
                  </a:cubicBezTo>
                  <a:cubicBezTo>
                    <a:pt x="1071" y="232"/>
                    <a:pt x="839" y="0"/>
                    <a:pt x="536"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929" name="Google Shape;1929;p45"/>
            <p:cNvSpPr/>
            <p:nvPr/>
          </p:nvSpPr>
          <p:spPr>
            <a:xfrm>
              <a:off x="5222000" y="3823900"/>
              <a:ext cx="26800" cy="26325"/>
            </a:xfrm>
            <a:custGeom>
              <a:rect b="b" l="l" r="r" t="t"/>
              <a:pathLst>
                <a:path extrusionOk="0" h="1053" w="1072">
                  <a:moveTo>
                    <a:pt x="536" y="0"/>
                  </a:moveTo>
                  <a:cubicBezTo>
                    <a:pt x="251" y="0"/>
                    <a:pt x="1" y="232"/>
                    <a:pt x="1" y="535"/>
                  </a:cubicBezTo>
                  <a:cubicBezTo>
                    <a:pt x="1" y="821"/>
                    <a:pt x="251" y="1053"/>
                    <a:pt x="536" y="1053"/>
                  </a:cubicBezTo>
                  <a:cubicBezTo>
                    <a:pt x="840" y="1053"/>
                    <a:pt x="1071" y="821"/>
                    <a:pt x="1071" y="535"/>
                  </a:cubicBezTo>
                  <a:cubicBezTo>
                    <a:pt x="1071" y="232"/>
                    <a:pt x="840" y="0"/>
                    <a:pt x="536"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930" name="Google Shape;1930;p45"/>
            <p:cNvSpPr/>
            <p:nvPr/>
          </p:nvSpPr>
          <p:spPr>
            <a:xfrm>
              <a:off x="5164925" y="3642775"/>
              <a:ext cx="289500" cy="202100"/>
            </a:xfrm>
            <a:custGeom>
              <a:rect b="b" l="l" r="r" t="t"/>
              <a:pathLst>
                <a:path extrusionOk="0" h="8084" w="11580">
                  <a:moveTo>
                    <a:pt x="8440" y="1"/>
                  </a:moveTo>
                  <a:cubicBezTo>
                    <a:pt x="7191" y="1"/>
                    <a:pt x="5763" y="393"/>
                    <a:pt x="4425" y="1143"/>
                  </a:cubicBezTo>
                  <a:cubicBezTo>
                    <a:pt x="1552" y="2695"/>
                    <a:pt x="0" y="5211"/>
                    <a:pt x="892" y="6853"/>
                  </a:cubicBezTo>
                  <a:cubicBezTo>
                    <a:pt x="1088" y="7209"/>
                    <a:pt x="1410" y="7513"/>
                    <a:pt x="1784" y="7709"/>
                  </a:cubicBezTo>
                  <a:cubicBezTo>
                    <a:pt x="1802" y="7513"/>
                    <a:pt x="1838" y="7334"/>
                    <a:pt x="1945" y="7209"/>
                  </a:cubicBezTo>
                  <a:cubicBezTo>
                    <a:pt x="1695" y="7049"/>
                    <a:pt x="1499" y="6853"/>
                    <a:pt x="1356" y="6603"/>
                  </a:cubicBezTo>
                  <a:cubicBezTo>
                    <a:pt x="625" y="5265"/>
                    <a:pt x="2159" y="2981"/>
                    <a:pt x="4693" y="1589"/>
                  </a:cubicBezTo>
                  <a:cubicBezTo>
                    <a:pt x="5959" y="911"/>
                    <a:pt x="7316" y="518"/>
                    <a:pt x="8457" y="518"/>
                  </a:cubicBezTo>
                  <a:cubicBezTo>
                    <a:pt x="9564" y="518"/>
                    <a:pt x="10367" y="857"/>
                    <a:pt x="10706" y="1482"/>
                  </a:cubicBezTo>
                  <a:cubicBezTo>
                    <a:pt x="11062" y="2124"/>
                    <a:pt x="10902" y="2981"/>
                    <a:pt x="10331" y="3891"/>
                  </a:cubicBezTo>
                  <a:cubicBezTo>
                    <a:pt x="9706" y="4872"/>
                    <a:pt x="8654" y="5782"/>
                    <a:pt x="7387" y="6496"/>
                  </a:cubicBezTo>
                  <a:cubicBezTo>
                    <a:pt x="6209" y="7138"/>
                    <a:pt x="4996" y="7513"/>
                    <a:pt x="3908" y="7566"/>
                  </a:cubicBezTo>
                  <a:cubicBezTo>
                    <a:pt x="3925" y="7620"/>
                    <a:pt x="3925" y="7691"/>
                    <a:pt x="3925" y="7780"/>
                  </a:cubicBezTo>
                  <a:cubicBezTo>
                    <a:pt x="3925" y="7870"/>
                    <a:pt x="3908" y="7977"/>
                    <a:pt x="3872" y="8084"/>
                  </a:cubicBezTo>
                  <a:cubicBezTo>
                    <a:pt x="5067" y="8048"/>
                    <a:pt x="6388" y="7655"/>
                    <a:pt x="7655" y="6960"/>
                  </a:cubicBezTo>
                  <a:cubicBezTo>
                    <a:pt x="8993" y="6228"/>
                    <a:pt x="10117" y="5247"/>
                    <a:pt x="10795" y="4194"/>
                  </a:cubicBezTo>
                  <a:cubicBezTo>
                    <a:pt x="11437" y="3106"/>
                    <a:pt x="11580" y="2053"/>
                    <a:pt x="11152" y="1250"/>
                  </a:cubicBezTo>
                  <a:cubicBezTo>
                    <a:pt x="10706" y="447"/>
                    <a:pt x="9742" y="1"/>
                    <a:pt x="8440"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931" name="Google Shape;1931;p45"/>
            <p:cNvSpPr/>
            <p:nvPr/>
          </p:nvSpPr>
          <p:spPr>
            <a:xfrm>
              <a:off x="5226475" y="3704350"/>
              <a:ext cx="182450" cy="104850"/>
            </a:xfrm>
            <a:custGeom>
              <a:rect b="b" l="l" r="r" t="t"/>
              <a:pathLst>
                <a:path extrusionOk="0" h="4194" w="7298">
                  <a:moveTo>
                    <a:pt x="6905" y="0"/>
                  </a:moveTo>
                  <a:cubicBezTo>
                    <a:pt x="6781" y="125"/>
                    <a:pt x="6602" y="196"/>
                    <a:pt x="6424" y="232"/>
                  </a:cubicBezTo>
                  <a:cubicBezTo>
                    <a:pt x="6638" y="1017"/>
                    <a:pt x="5746" y="2248"/>
                    <a:pt x="4336" y="3016"/>
                  </a:cubicBezTo>
                  <a:cubicBezTo>
                    <a:pt x="3569" y="3444"/>
                    <a:pt x="2748" y="3676"/>
                    <a:pt x="2070" y="3676"/>
                  </a:cubicBezTo>
                  <a:cubicBezTo>
                    <a:pt x="1410" y="3676"/>
                    <a:pt x="964" y="3480"/>
                    <a:pt x="768" y="3123"/>
                  </a:cubicBezTo>
                  <a:cubicBezTo>
                    <a:pt x="571" y="2784"/>
                    <a:pt x="643" y="2320"/>
                    <a:pt x="928" y="1838"/>
                  </a:cubicBezTo>
                  <a:cubicBezTo>
                    <a:pt x="892" y="1535"/>
                    <a:pt x="892" y="1214"/>
                    <a:pt x="964" y="910"/>
                  </a:cubicBezTo>
                  <a:lnTo>
                    <a:pt x="964" y="910"/>
                  </a:lnTo>
                  <a:cubicBezTo>
                    <a:pt x="821" y="1053"/>
                    <a:pt x="661" y="1249"/>
                    <a:pt x="553" y="1428"/>
                  </a:cubicBezTo>
                  <a:cubicBezTo>
                    <a:pt x="90" y="2159"/>
                    <a:pt x="0" y="2837"/>
                    <a:pt x="304" y="3372"/>
                  </a:cubicBezTo>
                  <a:cubicBezTo>
                    <a:pt x="589" y="3890"/>
                    <a:pt x="1214" y="4193"/>
                    <a:pt x="2070" y="4193"/>
                  </a:cubicBezTo>
                  <a:cubicBezTo>
                    <a:pt x="2855" y="4193"/>
                    <a:pt x="3747" y="3943"/>
                    <a:pt x="4586" y="3480"/>
                  </a:cubicBezTo>
                  <a:cubicBezTo>
                    <a:pt x="6317" y="2534"/>
                    <a:pt x="7298" y="1053"/>
                    <a:pt x="6905"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932" name="Google Shape;1932;p45"/>
          <p:cNvSpPr/>
          <p:nvPr/>
        </p:nvSpPr>
        <p:spPr>
          <a:xfrm>
            <a:off x="5213990" y="3717422"/>
            <a:ext cx="360939" cy="372154"/>
          </a:xfrm>
          <a:custGeom>
            <a:rect b="b" l="l" r="r" t="t"/>
            <a:pathLst>
              <a:path extrusionOk="0" h="10920" w="10921">
                <a:moveTo>
                  <a:pt x="3051" y="536"/>
                </a:moveTo>
                <a:lnTo>
                  <a:pt x="3444" y="910"/>
                </a:lnTo>
                <a:lnTo>
                  <a:pt x="2409" y="1945"/>
                </a:lnTo>
                <a:lnTo>
                  <a:pt x="2034" y="1570"/>
                </a:lnTo>
                <a:lnTo>
                  <a:pt x="3051" y="536"/>
                </a:lnTo>
                <a:close/>
                <a:moveTo>
                  <a:pt x="3819" y="1285"/>
                </a:moveTo>
                <a:lnTo>
                  <a:pt x="4193" y="1660"/>
                </a:lnTo>
                <a:lnTo>
                  <a:pt x="3158" y="2694"/>
                </a:lnTo>
                <a:lnTo>
                  <a:pt x="2784" y="2320"/>
                </a:lnTo>
                <a:lnTo>
                  <a:pt x="3819" y="1285"/>
                </a:lnTo>
                <a:close/>
                <a:moveTo>
                  <a:pt x="1660" y="1945"/>
                </a:moveTo>
                <a:lnTo>
                  <a:pt x="2017" y="2320"/>
                </a:lnTo>
                <a:lnTo>
                  <a:pt x="892" y="3444"/>
                </a:lnTo>
                <a:lnTo>
                  <a:pt x="518" y="3069"/>
                </a:lnTo>
                <a:lnTo>
                  <a:pt x="1660" y="1945"/>
                </a:lnTo>
                <a:close/>
                <a:moveTo>
                  <a:pt x="4586" y="2034"/>
                </a:moveTo>
                <a:lnTo>
                  <a:pt x="4943" y="2409"/>
                </a:lnTo>
                <a:lnTo>
                  <a:pt x="3908" y="3444"/>
                </a:lnTo>
                <a:lnTo>
                  <a:pt x="3533" y="3069"/>
                </a:lnTo>
                <a:lnTo>
                  <a:pt x="4586" y="2034"/>
                </a:lnTo>
                <a:close/>
                <a:moveTo>
                  <a:pt x="2409" y="2694"/>
                </a:moveTo>
                <a:lnTo>
                  <a:pt x="2784" y="3069"/>
                </a:lnTo>
                <a:lnTo>
                  <a:pt x="1660" y="4211"/>
                </a:lnTo>
                <a:lnTo>
                  <a:pt x="1285" y="3836"/>
                </a:lnTo>
                <a:lnTo>
                  <a:pt x="2409" y="2694"/>
                </a:lnTo>
                <a:close/>
                <a:moveTo>
                  <a:pt x="3176" y="3444"/>
                </a:moveTo>
                <a:lnTo>
                  <a:pt x="3533" y="3819"/>
                </a:lnTo>
                <a:lnTo>
                  <a:pt x="2409" y="4961"/>
                </a:lnTo>
                <a:lnTo>
                  <a:pt x="2034" y="4586"/>
                </a:lnTo>
                <a:lnTo>
                  <a:pt x="3176" y="3444"/>
                </a:lnTo>
                <a:close/>
                <a:moveTo>
                  <a:pt x="8529" y="5978"/>
                </a:moveTo>
                <a:lnTo>
                  <a:pt x="8904" y="6352"/>
                </a:lnTo>
                <a:lnTo>
                  <a:pt x="7869" y="7405"/>
                </a:lnTo>
                <a:lnTo>
                  <a:pt x="7494" y="7030"/>
                </a:lnTo>
                <a:lnTo>
                  <a:pt x="8529" y="5978"/>
                </a:lnTo>
                <a:close/>
                <a:moveTo>
                  <a:pt x="9261" y="6727"/>
                </a:moveTo>
                <a:lnTo>
                  <a:pt x="9635" y="7102"/>
                </a:lnTo>
                <a:lnTo>
                  <a:pt x="8600" y="8154"/>
                </a:lnTo>
                <a:lnTo>
                  <a:pt x="8244" y="7780"/>
                </a:lnTo>
                <a:lnTo>
                  <a:pt x="9261" y="6727"/>
                </a:lnTo>
                <a:close/>
                <a:moveTo>
                  <a:pt x="7102" y="7405"/>
                </a:moveTo>
                <a:lnTo>
                  <a:pt x="7476" y="7780"/>
                </a:lnTo>
                <a:lnTo>
                  <a:pt x="6334" y="8904"/>
                </a:lnTo>
                <a:lnTo>
                  <a:pt x="5978" y="8529"/>
                </a:lnTo>
                <a:lnTo>
                  <a:pt x="7102" y="7405"/>
                </a:lnTo>
                <a:close/>
                <a:moveTo>
                  <a:pt x="10028" y="7494"/>
                </a:moveTo>
                <a:lnTo>
                  <a:pt x="10403" y="7869"/>
                </a:lnTo>
                <a:lnTo>
                  <a:pt x="9368" y="8904"/>
                </a:lnTo>
                <a:lnTo>
                  <a:pt x="8993" y="8529"/>
                </a:lnTo>
                <a:lnTo>
                  <a:pt x="10028" y="7494"/>
                </a:lnTo>
                <a:close/>
                <a:moveTo>
                  <a:pt x="1356" y="8029"/>
                </a:moveTo>
                <a:lnTo>
                  <a:pt x="1945" y="8618"/>
                </a:lnTo>
                <a:lnTo>
                  <a:pt x="1356" y="9207"/>
                </a:lnTo>
                <a:lnTo>
                  <a:pt x="1356" y="8029"/>
                </a:lnTo>
                <a:close/>
                <a:moveTo>
                  <a:pt x="2320" y="8993"/>
                </a:moveTo>
                <a:lnTo>
                  <a:pt x="2891" y="9564"/>
                </a:lnTo>
                <a:lnTo>
                  <a:pt x="1749" y="9564"/>
                </a:lnTo>
                <a:lnTo>
                  <a:pt x="2320" y="8993"/>
                </a:lnTo>
                <a:close/>
                <a:moveTo>
                  <a:pt x="7869" y="8154"/>
                </a:moveTo>
                <a:lnTo>
                  <a:pt x="8244" y="8529"/>
                </a:lnTo>
                <a:lnTo>
                  <a:pt x="7102" y="9653"/>
                </a:lnTo>
                <a:lnTo>
                  <a:pt x="6727" y="9278"/>
                </a:lnTo>
                <a:lnTo>
                  <a:pt x="7869" y="8154"/>
                </a:lnTo>
                <a:close/>
                <a:moveTo>
                  <a:pt x="8618" y="8904"/>
                </a:moveTo>
                <a:lnTo>
                  <a:pt x="8993" y="9278"/>
                </a:lnTo>
                <a:lnTo>
                  <a:pt x="7869" y="10403"/>
                </a:lnTo>
                <a:lnTo>
                  <a:pt x="7494" y="10028"/>
                </a:lnTo>
                <a:lnTo>
                  <a:pt x="8618" y="8904"/>
                </a:lnTo>
                <a:close/>
                <a:moveTo>
                  <a:pt x="3051" y="0"/>
                </a:moveTo>
                <a:cubicBezTo>
                  <a:pt x="2927" y="0"/>
                  <a:pt x="2784" y="54"/>
                  <a:pt x="2695" y="161"/>
                </a:cubicBezTo>
                <a:lnTo>
                  <a:pt x="161" y="2694"/>
                </a:lnTo>
                <a:cubicBezTo>
                  <a:pt x="54" y="2784"/>
                  <a:pt x="0" y="2926"/>
                  <a:pt x="0" y="3069"/>
                </a:cubicBezTo>
                <a:cubicBezTo>
                  <a:pt x="0" y="3230"/>
                  <a:pt x="54" y="3355"/>
                  <a:pt x="161" y="3444"/>
                </a:cubicBezTo>
                <a:lnTo>
                  <a:pt x="2034" y="5317"/>
                </a:lnTo>
                <a:cubicBezTo>
                  <a:pt x="2141" y="5424"/>
                  <a:pt x="2284" y="5478"/>
                  <a:pt x="2409" y="5478"/>
                </a:cubicBezTo>
                <a:cubicBezTo>
                  <a:pt x="2552" y="5478"/>
                  <a:pt x="2695" y="5424"/>
                  <a:pt x="2784" y="5317"/>
                </a:cubicBezTo>
                <a:lnTo>
                  <a:pt x="3908" y="4193"/>
                </a:lnTo>
                <a:lnTo>
                  <a:pt x="4283" y="4568"/>
                </a:lnTo>
                <a:lnTo>
                  <a:pt x="2962" y="5888"/>
                </a:lnTo>
                <a:cubicBezTo>
                  <a:pt x="2855" y="5978"/>
                  <a:pt x="2802" y="6120"/>
                  <a:pt x="2802" y="6245"/>
                </a:cubicBezTo>
                <a:cubicBezTo>
                  <a:pt x="2802" y="6406"/>
                  <a:pt x="2855" y="6531"/>
                  <a:pt x="2962" y="6620"/>
                </a:cubicBezTo>
                <a:lnTo>
                  <a:pt x="3355" y="6995"/>
                </a:lnTo>
                <a:lnTo>
                  <a:pt x="2944" y="7405"/>
                </a:lnTo>
                <a:cubicBezTo>
                  <a:pt x="2429" y="6984"/>
                  <a:pt x="1846" y="6756"/>
                  <a:pt x="1337" y="6756"/>
                </a:cubicBezTo>
                <a:cubicBezTo>
                  <a:pt x="982" y="6756"/>
                  <a:pt x="663" y="6867"/>
                  <a:pt x="429" y="7102"/>
                </a:cubicBezTo>
                <a:lnTo>
                  <a:pt x="821" y="7494"/>
                </a:lnTo>
                <a:lnTo>
                  <a:pt x="821" y="9493"/>
                </a:lnTo>
                <a:cubicBezTo>
                  <a:pt x="553" y="9528"/>
                  <a:pt x="357" y="9760"/>
                  <a:pt x="357" y="10046"/>
                </a:cubicBezTo>
                <a:cubicBezTo>
                  <a:pt x="375" y="10331"/>
                  <a:pt x="607" y="10545"/>
                  <a:pt x="875" y="10545"/>
                </a:cubicBezTo>
                <a:cubicBezTo>
                  <a:pt x="1160" y="10545"/>
                  <a:pt x="1392" y="10349"/>
                  <a:pt x="1428" y="10081"/>
                </a:cubicBezTo>
                <a:lnTo>
                  <a:pt x="3408" y="10081"/>
                </a:lnTo>
                <a:lnTo>
                  <a:pt x="3819" y="10492"/>
                </a:lnTo>
                <a:cubicBezTo>
                  <a:pt x="4372" y="9921"/>
                  <a:pt x="4229" y="8850"/>
                  <a:pt x="3533" y="7958"/>
                </a:cubicBezTo>
                <a:lnTo>
                  <a:pt x="3926" y="7548"/>
                </a:lnTo>
                <a:lnTo>
                  <a:pt x="4283" y="7958"/>
                </a:lnTo>
                <a:cubicBezTo>
                  <a:pt x="4390" y="8065"/>
                  <a:pt x="4515" y="8119"/>
                  <a:pt x="4657" y="8119"/>
                </a:cubicBezTo>
                <a:cubicBezTo>
                  <a:pt x="4800" y="8119"/>
                  <a:pt x="4943" y="8065"/>
                  <a:pt x="5032" y="7958"/>
                </a:cubicBezTo>
                <a:lnTo>
                  <a:pt x="6334" y="6638"/>
                </a:lnTo>
                <a:lnTo>
                  <a:pt x="6709" y="7012"/>
                </a:lnTo>
                <a:lnTo>
                  <a:pt x="5585" y="8154"/>
                </a:lnTo>
                <a:cubicBezTo>
                  <a:pt x="5478" y="8244"/>
                  <a:pt x="5424" y="8386"/>
                  <a:pt x="5424" y="8511"/>
                </a:cubicBezTo>
                <a:cubicBezTo>
                  <a:pt x="5424" y="8654"/>
                  <a:pt x="5478" y="8797"/>
                  <a:pt x="5585" y="8886"/>
                </a:cubicBezTo>
                <a:lnTo>
                  <a:pt x="7476" y="10759"/>
                </a:lnTo>
                <a:cubicBezTo>
                  <a:pt x="7583" y="10866"/>
                  <a:pt x="7708" y="10920"/>
                  <a:pt x="7851" y="10920"/>
                </a:cubicBezTo>
                <a:cubicBezTo>
                  <a:pt x="7994" y="10920"/>
                  <a:pt x="8119" y="10866"/>
                  <a:pt x="8226" y="10759"/>
                </a:cubicBezTo>
                <a:lnTo>
                  <a:pt x="10777" y="8244"/>
                </a:lnTo>
                <a:cubicBezTo>
                  <a:pt x="10884" y="8154"/>
                  <a:pt x="10920" y="8012"/>
                  <a:pt x="10920" y="7887"/>
                </a:cubicBezTo>
                <a:cubicBezTo>
                  <a:pt x="10920" y="7726"/>
                  <a:pt x="10884" y="7601"/>
                  <a:pt x="10777" y="7494"/>
                </a:cubicBezTo>
                <a:lnTo>
                  <a:pt x="8904" y="5621"/>
                </a:lnTo>
                <a:cubicBezTo>
                  <a:pt x="8797" y="5514"/>
                  <a:pt x="8654" y="5460"/>
                  <a:pt x="8529" y="5460"/>
                </a:cubicBezTo>
                <a:cubicBezTo>
                  <a:pt x="8386" y="5460"/>
                  <a:pt x="8244" y="5514"/>
                  <a:pt x="8154" y="5621"/>
                </a:cubicBezTo>
                <a:lnTo>
                  <a:pt x="7102" y="6656"/>
                </a:lnTo>
                <a:lnTo>
                  <a:pt x="6727" y="6281"/>
                </a:lnTo>
                <a:lnTo>
                  <a:pt x="8047" y="4961"/>
                </a:lnTo>
                <a:cubicBezTo>
                  <a:pt x="8154" y="4853"/>
                  <a:pt x="8208" y="4729"/>
                  <a:pt x="8208" y="4586"/>
                </a:cubicBezTo>
                <a:cubicBezTo>
                  <a:pt x="8208" y="4443"/>
                  <a:pt x="8154" y="4318"/>
                  <a:pt x="8047" y="4229"/>
                </a:cubicBezTo>
                <a:lnTo>
                  <a:pt x="7833" y="3997"/>
                </a:lnTo>
                <a:lnTo>
                  <a:pt x="8333" y="3729"/>
                </a:lnTo>
                <a:lnTo>
                  <a:pt x="7209" y="2605"/>
                </a:lnTo>
                <a:lnTo>
                  <a:pt x="6941" y="3105"/>
                </a:lnTo>
                <a:lnTo>
                  <a:pt x="6727" y="2891"/>
                </a:lnTo>
                <a:cubicBezTo>
                  <a:pt x="6620" y="2784"/>
                  <a:pt x="6495" y="2730"/>
                  <a:pt x="6352" y="2730"/>
                </a:cubicBezTo>
                <a:cubicBezTo>
                  <a:pt x="6210" y="2730"/>
                  <a:pt x="6067" y="2784"/>
                  <a:pt x="5978" y="2891"/>
                </a:cubicBezTo>
                <a:lnTo>
                  <a:pt x="4675" y="4211"/>
                </a:lnTo>
                <a:lnTo>
                  <a:pt x="4283" y="3836"/>
                </a:lnTo>
                <a:lnTo>
                  <a:pt x="5317" y="2784"/>
                </a:lnTo>
                <a:cubicBezTo>
                  <a:pt x="5424" y="2694"/>
                  <a:pt x="5478" y="2552"/>
                  <a:pt x="5478" y="2427"/>
                </a:cubicBezTo>
                <a:cubicBezTo>
                  <a:pt x="5478" y="2266"/>
                  <a:pt x="5424" y="2141"/>
                  <a:pt x="5317" y="2052"/>
                </a:cubicBezTo>
                <a:lnTo>
                  <a:pt x="3444" y="161"/>
                </a:lnTo>
                <a:cubicBezTo>
                  <a:pt x="3337" y="54"/>
                  <a:pt x="3212" y="0"/>
                  <a:pt x="3051"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933" name="Google Shape;1933;p45"/>
          <p:cNvSpPr/>
          <p:nvPr/>
        </p:nvSpPr>
        <p:spPr>
          <a:xfrm>
            <a:off x="5717809" y="3749343"/>
            <a:ext cx="334367" cy="308322"/>
          </a:xfrm>
          <a:custGeom>
            <a:rect b="b" l="l" r="r" t="t"/>
            <a:pathLst>
              <a:path extrusionOk="0" h="9047" w="10117">
                <a:moveTo>
                  <a:pt x="5085" y="1856"/>
                </a:moveTo>
                <a:cubicBezTo>
                  <a:pt x="5371" y="1856"/>
                  <a:pt x="5621" y="2017"/>
                  <a:pt x="5781" y="2285"/>
                </a:cubicBezTo>
                <a:lnTo>
                  <a:pt x="6441" y="3462"/>
                </a:lnTo>
                <a:lnTo>
                  <a:pt x="6905" y="3212"/>
                </a:lnTo>
                <a:lnTo>
                  <a:pt x="6620" y="4301"/>
                </a:lnTo>
                <a:lnTo>
                  <a:pt x="5513" y="3998"/>
                </a:lnTo>
                <a:lnTo>
                  <a:pt x="5977" y="3730"/>
                </a:lnTo>
                <a:lnTo>
                  <a:pt x="5299" y="2534"/>
                </a:lnTo>
                <a:cubicBezTo>
                  <a:pt x="5246" y="2427"/>
                  <a:pt x="5174" y="2392"/>
                  <a:pt x="5085" y="2392"/>
                </a:cubicBezTo>
                <a:cubicBezTo>
                  <a:pt x="4996" y="2392"/>
                  <a:pt x="4907" y="2427"/>
                  <a:pt x="4853" y="2517"/>
                </a:cubicBezTo>
                <a:lnTo>
                  <a:pt x="4443" y="3230"/>
                </a:lnTo>
                <a:lnTo>
                  <a:pt x="3979" y="2963"/>
                </a:lnTo>
                <a:lnTo>
                  <a:pt x="4389" y="2267"/>
                </a:lnTo>
                <a:cubicBezTo>
                  <a:pt x="4532" y="2017"/>
                  <a:pt x="4800" y="1856"/>
                  <a:pt x="5085" y="1856"/>
                </a:cubicBezTo>
                <a:close/>
                <a:moveTo>
                  <a:pt x="3801" y="3730"/>
                </a:moveTo>
                <a:lnTo>
                  <a:pt x="4086" y="4818"/>
                </a:lnTo>
                <a:lnTo>
                  <a:pt x="3622" y="4533"/>
                </a:lnTo>
                <a:lnTo>
                  <a:pt x="2962" y="5710"/>
                </a:lnTo>
                <a:cubicBezTo>
                  <a:pt x="2891" y="5817"/>
                  <a:pt x="2873" y="5907"/>
                  <a:pt x="2926" y="5978"/>
                </a:cubicBezTo>
                <a:cubicBezTo>
                  <a:pt x="2980" y="6067"/>
                  <a:pt x="3069" y="6121"/>
                  <a:pt x="3176" y="6121"/>
                </a:cubicBezTo>
                <a:lnTo>
                  <a:pt x="3979" y="6121"/>
                </a:lnTo>
                <a:lnTo>
                  <a:pt x="3979" y="6656"/>
                </a:lnTo>
                <a:lnTo>
                  <a:pt x="3176" y="6656"/>
                </a:lnTo>
                <a:cubicBezTo>
                  <a:pt x="2891" y="6656"/>
                  <a:pt x="2605" y="6495"/>
                  <a:pt x="2462" y="6246"/>
                </a:cubicBezTo>
                <a:cubicBezTo>
                  <a:pt x="2320" y="5978"/>
                  <a:pt x="2320" y="5710"/>
                  <a:pt x="2480" y="5443"/>
                </a:cubicBezTo>
                <a:lnTo>
                  <a:pt x="3158" y="4265"/>
                </a:lnTo>
                <a:lnTo>
                  <a:pt x="2712" y="4015"/>
                </a:lnTo>
                <a:lnTo>
                  <a:pt x="3801" y="3730"/>
                </a:lnTo>
                <a:close/>
                <a:moveTo>
                  <a:pt x="7226" y="4783"/>
                </a:moveTo>
                <a:lnTo>
                  <a:pt x="7619" y="5478"/>
                </a:lnTo>
                <a:cubicBezTo>
                  <a:pt x="7655" y="5550"/>
                  <a:pt x="7690" y="5603"/>
                  <a:pt x="7708" y="5675"/>
                </a:cubicBezTo>
                <a:lnTo>
                  <a:pt x="7762" y="5693"/>
                </a:lnTo>
                <a:lnTo>
                  <a:pt x="7708" y="5710"/>
                </a:lnTo>
                <a:cubicBezTo>
                  <a:pt x="7762" y="5907"/>
                  <a:pt x="7744" y="6121"/>
                  <a:pt x="7637" y="6299"/>
                </a:cubicBezTo>
                <a:cubicBezTo>
                  <a:pt x="7494" y="6531"/>
                  <a:pt x="7244" y="6674"/>
                  <a:pt x="6959" y="6674"/>
                </a:cubicBezTo>
                <a:lnTo>
                  <a:pt x="5567" y="6674"/>
                </a:lnTo>
                <a:lnTo>
                  <a:pt x="5567" y="7174"/>
                </a:lnTo>
                <a:lnTo>
                  <a:pt x="4782" y="6388"/>
                </a:lnTo>
                <a:lnTo>
                  <a:pt x="5567" y="5586"/>
                </a:lnTo>
                <a:lnTo>
                  <a:pt x="5567" y="6139"/>
                </a:lnTo>
                <a:lnTo>
                  <a:pt x="6923" y="6139"/>
                </a:lnTo>
                <a:cubicBezTo>
                  <a:pt x="7048" y="6139"/>
                  <a:pt x="7137" y="6085"/>
                  <a:pt x="7173" y="6032"/>
                </a:cubicBezTo>
                <a:cubicBezTo>
                  <a:pt x="7226" y="5942"/>
                  <a:pt x="7209" y="5835"/>
                  <a:pt x="7155" y="5746"/>
                </a:cubicBezTo>
                <a:lnTo>
                  <a:pt x="6762" y="5050"/>
                </a:lnTo>
                <a:lnTo>
                  <a:pt x="7226" y="4783"/>
                </a:lnTo>
                <a:close/>
                <a:moveTo>
                  <a:pt x="518" y="1"/>
                </a:moveTo>
                <a:cubicBezTo>
                  <a:pt x="232" y="1"/>
                  <a:pt x="0" y="233"/>
                  <a:pt x="0" y="536"/>
                </a:cubicBezTo>
                <a:cubicBezTo>
                  <a:pt x="0" y="822"/>
                  <a:pt x="232" y="1053"/>
                  <a:pt x="518" y="1053"/>
                </a:cubicBezTo>
                <a:lnTo>
                  <a:pt x="732" y="1053"/>
                </a:lnTo>
                <a:lnTo>
                  <a:pt x="1981" y="8619"/>
                </a:lnTo>
                <a:cubicBezTo>
                  <a:pt x="2052" y="8886"/>
                  <a:pt x="2248" y="9047"/>
                  <a:pt x="2516" y="9047"/>
                </a:cubicBezTo>
                <a:lnTo>
                  <a:pt x="7565" y="9047"/>
                </a:lnTo>
                <a:cubicBezTo>
                  <a:pt x="7815" y="9047"/>
                  <a:pt x="8047" y="8869"/>
                  <a:pt x="8083" y="8619"/>
                </a:cubicBezTo>
                <a:lnTo>
                  <a:pt x="9367" y="1053"/>
                </a:lnTo>
                <a:lnTo>
                  <a:pt x="9582" y="1053"/>
                </a:lnTo>
                <a:cubicBezTo>
                  <a:pt x="9867" y="1053"/>
                  <a:pt x="10117" y="822"/>
                  <a:pt x="10117" y="536"/>
                </a:cubicBezTo>
                <a:cubicBezTo>
                  <a:pt x="10117" y="233"/>
                  <a:pt x="9867" y="1"/>
                  <a:pt x="9582"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934" name="Google Shape;1934;p45"/>
          <p:cNvSpPr/>
          <p:nvPr/>
        </p:nvSpPr>
        <p:spPr>
          <a:xfrm>
            <a:off x="6195030" y="3738589"/>
            <a:ext cx="318470" cy="329826"/>
          </a:xfrm>
          <a:custGeom>
            <a:rect b="b" l="l" r="r" t="t"/>
            <a:pathLst>
              <a:path extrusionOk="0" h="9678" w="9636">
                <a:moveTo>
                  <a:pt x="9636" y="0"/>
                </a:moveTo>
                <a:lnTo>
                  <a:pt x="2588" y="1642"/>
                </a:lnTo>
                <a:lnTo>
                  <a:pt x="2588" y="7351"/>
                </a:lnTo>
                <a:cubicBezTo>
                  <a:pt x="2460" y="7320"/>
                  <a:pt x="2326" y="7304"/>
                  <a:pt x="2188" y="7304"/>
                </a:cubicBezTo>
                <a:cubicBezTo>
                  <a:pt x="1938" y="7304"/>
                  <a:pt x="1674" y="7355"/>
                  <a:pt x="1410" y="7458"/>
                </a:cubicBezTo>
                <a:cubicBezTo>
                  <a:pt x="536" y="7762"/>
                  <a:pt x="1" y="8493"/>
                  <a:pt x="215" y="9064"/>
                </a:cubicBezTo>
                <a:cubicBezTo>
                  <a:pt x="361" y="9454"/>
                  <a:pt x="816" y="9678"/>
                  <a:pt x="1362" y="9678"/>
                </a:cubicBezTo>
                <a:cubicBezTo>
                  <a:pt x="1615" y="9678"/>
                  <a:pt x="1888" y="9630"/>
                  <a:pt x="2160" y="9528"/>
                </a:cubicBezTo>
                <a:cubicBezTo>
                  <a:pt x="2945" y="9261"/>
                  <a:pt x="3444" y="8636"/>
                  <a:pt x="3391" y="8101"/>
                </a:cubicBezTo>
                <a:lnTo>
                  <a:pt x="3391" y="2552"/>
                </a:lnTo>
                <a:lnTo>
                  <a:pt x="8851" y="1285"/>
                </a:lnTo>
                <a:lnTo>
                  <a:pt x="8851" y="6138"/>
                </a:lnTo>
                <a:cubicBezTo>
                  <a:pt x="8723" y="6106"/>
                  <a:pt x="8587" y="6090"/>
                  <a:pt x="8444" y="6090"/>
                </a:cubicBezTo>
                <a:cubicBezTo>
                  <a:pt x="8188" y="6090"/>
                  <a:pt x="7913" y="6142"/>
                  <a:pt x="7637" y="6245"/>
                </a:cubicBezTo>
                <a:cubicBezTo>
                  <a:pt x="6781" y="6566"/>
                  <a:pt x="6246" y="7280"/>
                  <a:pt x="6460" y="7851"/>
                </a:cubicBezTo>
                <a:cubicBezTo>
                  <a:pt x="6608" y="8246"/>
                  <a:pt x="7064" y="8470"/>
                  <a:pt x="7621" y="8470"/>
                </a:cubicBezTo>
                <a:cubicBezTo>
                  <a:pt x="7868" y="8470"/>
                  <a:pt x="8135" y="8426"/>
                  <a:pt x="8405" y="8333"/>
                </a:cubicBezTo>
                <a:cubicBezTo>
                  <a:pt x="9118" y="8065"/>
                  <a:pt x="9600" y="7530"/>
                  <a:pt x="9636" y="7030"/>
                </a:cubicBezTo>
                <a:lnTo>
                  <a:pt x="9636" y="0"/>
                </a:ln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935" name="Google Shape;1935;p45"/>
          <p:cNvSpPr/>
          <p:nvPr/>
        </p:nvSpPr>
        <p:spPr>
          <a:xfrm>
            <a:off x="6776032" y="3664863"/>
            <a:ext cx="351487" cy="362475"/>
          </a:xfrm>
          <a:custGeom>
            <a:rect b="b" l="l" r="r" t="t"/>
            <a:pathLst>
              <a:path extrusionOk="0" h="10636" w="10635">
                <a:moveTo>
                  <a:pt x="4622" y="1"/>
                </a:moveTo>
                <a:lnTo>
                  <a:pt x="3088" y="1518"/>
                </a:lnTo>
                <a:cubicBezTo>
                  <a:pt x="2736" y="1869"/>
                  <a:pt x="3337" y="2464"/>
                  <a:pt x="3833" y="2464"/>
                </a:cubicBezTo>
                <a:cubicBezTo>
                  <a:pt x="3840" y="2464"/>
                  <a:pt x="3848" y="2463"/>
                  <a:pt x="3855" y="2463"/>
                </a:cubicBezTo>
                <a:cubicBezTo>
                  <a:pt x="3868" y="2463"/>
                  <a:pt x="3881" y="2462"/>
                  <a:pt x="3895" y="2462"/>
                </a:cubicBezTo>
                <a:cubicBezTo>
                  <a:pt x="4739" y="2462"/>
                  <a:pt x="5041" y="3580"/>
                  <a:pt x="4426" y="4230"/>
                </a:cubicBezTo>
                <a:lnTo>
                  <a:pt x="4336" y="4319"/>
                </a:lnTo>
                <a:cubicBezTo>
                  <a:pt x="4098" y="4545"/>
                  <a:pt x="3794" y="4649"/>
                  <a:pt x="3504" y="4649"/>
                </a:cubicBezTo>
                <a:cubicBezTo>
                  <a:pt x="2994" y="4649"/>
                  <a:pt x="2529" y="4324"/>
                  <a:pt x="2552" y="3766"/>
                </a:cubicBezTo>
                <a:cubicBezTo>
                  <a:pt x="2566" y="3371"/>
                  <a:pt x="2190" y="2909"/>
                  <a:pt x="1856" y="2909"/>
                </a:cubicBezTo>
                <a:cubicBezTo>
                  <a:pt x="1767" y="2909"/>
                  <a:pt x="1681" y="2942"/>
                  <a:pt x="1607" y="3016"/>
                </a:cubicBezTo>
                <a:lnTo>
                  <a:pt x="1" y="4622"/>
                </a:lnTo>
                <a:lnTo>
                  <a:pt x="2249" y="6888"/>
                </a:lnTo>
                <a:cubicBezTo>
                  <a:pt x="2624" y="7245"/>
                  <a:pt x="1999" y="7834"/>
                  <a:pt x="1500" y="7834"/>
                </a:cubicBezTo>
                <a:cubicBezTo>
                  <a:pt x="1493" y="7834"/>
                  <a:pt x="1486" y="7834"/>
                  <a:pt x="1479" y="7834"/>
                </a:cubicBezTo>
                <a:cubicBezTo>
                  <a:pt x="621" y="7834"/>
                  <a:pt x="327" y="8963"/>
                  <a:pt x="964" y="9618"/>
                </a:cubicBezTo>
                <a:lnTo>
                  <a:pt x="1053" y="9707"/>
                </a:lnTo>
                <a:cubicBezTo>
                  <a:pt x="1282" y="9930"/>
                  <a:pt x="1573" y="10032"/>
                  <a:pt x="1851" y="10032"/>
                </a:cubicBezTo>
                <a:cubicBezTo>
                  <a:pt x="2352" y="10032"/>
                  <a:pt x="2814" y="9699"/>
                  <a:pt x="2802" y="9136"/>
                </a:cubicBezTo>
                <a:cubicBezTo>
                  <a:pt x="2788" y="8740"/>
                  <a:pt x="3168" y="8264"/>
                  <a:pt x="3503" y="8264"/>
                </a:cubicBezTo>
                <a:cubicBezTo>
                  <a:pt x="3590" y="8264"/>
                  <a:pt x="3674" y="8296"/>
                  <a:pt x="3748" y="8369"/>
                </a:cubicBezTo>
                <a:lnTo>
                  <a:pt x="6014" y="10635"/>
                </a:lnTo>
                <a:lnTo>
                  <a:pt x="7637" y="9011"/>
                </a:lnTo>
                <a:cubicBezTo>
                  <a:pt x="7994" y="8655"/>
                  <a:pt x="7388" y="8066"/>
                  <a:pt x="6870" y="8066"/>
                </a:cubicBezTo>
                <a:cubicBezTo>
                  <a:pt x="6857" y="8066"/>
                  <a:pt x="6843" y="8067"/>
                  <a:pt x="6830" y="8067"/>
                </a:cubicBezTo>
                <a:cubicBezTo>
                  <a:pt x="5986" y="8067"/>
                  <a:pt x="5684" y="6967"/>
                  <a:pt x="6299" y="6317"/>
                </a:cubicBezTo>
                <a:lnTo>
                  <a:pt x="6388" y="6228"/>
                </a:lnTo>
                <a:cubicBezTo>
                  <a:pt x="6624" y="5999"/>
                  <a:pt x="6932" y="5892"/>
                  <a:pt x="7225" y="5892"/>
                </a:cubicBezTo>
                <a:cubicBezTo>
                  <a:pt x="7732" y="5892"/>
                  <a:pt x="8195" y="6210"/>
                  <a:pt x="8173" y="6763"/>
                </a:cubicBezTo>
                <a:cubicBezTo>
                  <a:pt x="8159" y="7173"/>
                  <a:pt x="8535" y="7638"/>
                  <a:pt x="8870" y="7638"/>
                </a:cubicBezTo>
                <a:cubicBezTo>
                  <a:pt x="8958" y="7638"/>
                  <a:pt x="9044" y="7605"/>
                  <a:pt x="9118" y="7531"/>
                </a:cubicBezTo>
                <a:lnTo>
                  <a:pt x="10635" y="6014"/>
                </a:lnTo>
                <a:lnTo>
                  <a:pt x="8369" y="3748"/>
                </a:lnTo>
                <a:cubicBezTo>
                  <a:pt x="8017" y="3396"/>
                  <a:pt x="8601" y="2802"/>
                  <a:pt x="9114" y="2802"/>
                </a:cubicBezTo>
                <a:cubicBezTo>
                  <a:pt x="9121" y="2802"/>
                  <a:pt x="9129" y="2802"/>
                  <a:pt x="9136" y="2802"/>
                </a:cubicBezTo>
                <a:cubicBezTo>
                  <a:pt x="9149" y="2803"/>
                  <a:pt x="9162" y="2803"/>
                  <a:pt x="9175" y="2803"/>
                </a:cubicBezTo>
                <a:cubicBezTo>
                  <a:pt x="10019" y="2803"/>
                  <a:pt x="10287" y="1668"/>
                  <a:pt x="9671" y="1036"/>
                </a:cubicBezTo>
                <a:lnTo>
                  <a:pt x="9582" y="929"/>
                </a:lnTo>
                <a:cubicBezTo>
                  <a:pt x="9353" y="706"/>
                  <a:pt x="9061" y="604"/>
                  <a:pt x="8781" y="604"/>
                </a:cubicBezTo>
                <a:cubicBezTo>
                  <a:pt x="8275" y="604"/>
                  <a:pt x="7811" y="937"/>
                  <a:pt x="7834" y="1500"/>
                </a:cubicBezTo>
                <a:cubicBezTo>
                  <a:pt x="7834" y="1909"/>
                  <a:pt x="7465" y="2374"/>
                  <a:pt x="7135" y="2374"/>
                </a:cubicBezTo>
                <a:cubicBezTo>
                  <a:pt x="7047" y="2374"/>
                  <a:pt x="6963" y="2342"/>
                  <a:pt x="6888" y="2267"/>
                </a:cubicBezTo>
                <a:lnTo>
                  <a:pt x="4622" y="1"/>
                </a:ln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936" name="Google Shape;1936;p45"/>
          <p:cNvSpPr/>
          <p:nvPr/>
        </p:nvSpPr>
        <p:spPr>
          <a:xfrm>
            <a:off x="7285385" y="3664574"/>
            <a:ext cx="351487" cy="363054"/>
          </a:xfrm>
          <a:custGeom>
            <a:rect b="b" l="l" r="r" t="t"/>
            <a:pathLst>
              <a:path extrusionOk="0" h="10653" w="10635">
                <a:moveTo>
                  <a:pt x="5318" y="0"/>
                </a:moveTo>
                <a:lnTo>
                  <a:pt x="3980" y="3997"/>
                </a:lnTo>
                <a:lnTo>
                  <a:pt x="1" y="3997"/>
                </a:lnTo>
                <a:lnTo>
                  <a:pt x="3052" y="6655"/>
                </a:lnTo>
                <a:lnTo>
                  <a:pt x="1856" y="10652"/>
                </a:lnTo>
                <a:lnTo>
                  <a:pt x="5318" y="8261"/>
                </a:lnTo>
                <a:lnTo>
                  <a:pt x="8779" y="10652"/>
                </a:lnTo>
                <a:lnTo>
                  <a:pt x="7584" y="6655"/>
                </a:lnTo>
                <a:lnTo>
                  <a:pt x="10635" y="3997"/>
                </a:lnTo>
                <a:lnTo>
                  <a:pt x="6656" y="3997"/>
                </a:lnTo>
                <a:lnTo>
                  <a:pt x="5318" y="0"/>
                </a:ln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937" name="Google Shape;1937;p45"/>
          <p:cNvSpPr/>
          <p:nvPr/>
        </p:nvSpPr>
        <p:spPr>
          <a:xfrm>
            <a:off x="7794738" y="3657024"/>
            <a:ext cx="340283" cy="420206"/>
          </a:xfrm>
          <a:custGeom>
            <a:rect b="b" l="l" r="r" t="t"/>
            <a:pathLst>
              <a:path extrusionOk="0" h="12330" w="10296">
                <a:moveTo>
                  <a:pt x="8993" y="3622"/>
                </a:moveTo>
                <a:cubicBezTo>
                  <a:pt x="7798" y="2320"/>
                  <a:pt x="6513" y="3212"/>
                  <a:pt x="5532" y="3444"/>
                </a:cubicBezTo>
                <a:cubicBezTo>
                  <a:pt x="5514" y="3123"/>
                  <a:pt x="5425" y="2819"/>
                  <a:pt x="5335" y="2552"/>
                </a:cubicBezTo>
                <a:cubicBezTo>
                  <a:pt x="5746" y="2516"/>
                  <a:pt x="6352" y="2373"/>
                  <a:pt x="6781" y="1927"/>
                </a:cubicBezTo>
                <a:cubicBezTo>
                  <a:pt x="7476" y="1249"/>
                  <a:pt x="7405" y="72"/>
                  <a:pt x="7405" y="72"/>
                </a:cubicBezTo>
                <a:cubicBezTo>
                  <a:pt x="7405" y="72"/>
                  <a:pt x="6228" y="0"/>
                  <a:pt x="5549" y="696"/>
                </a:cubicBezTo>
                <a:cubicBezTo>
                  <a:pt x="5228" y="1017"/>
                  <a:pt x="5068" y="1446"/>
                  <a:pt x="4996" y="1820"/>
                </a:cubicBezTo>
                <a:cubicBezTo>
                  <a:pt x="4408" y="821"/>
                  <a:pt x="3551" y="321"/>
                  <a:pt x="3498" y="268"/>
                </a:cubicBezTo>
                <a:lnTo>
                  <a:pt x="3087" y="946"/>
                </a:lnTo>
                <a:cubicBezTo>
                  <a:pt x="3105" y="964"/>
                  <a:pt x="4532" y="1856"/>
                  <a:pt x="4747" y="3426"/>
                </a:cubicBezTo>
                <a:cubicBezTo>
                  <a:pt x="3765" y="3176"/>
                  <a:pt x="2463" y="2320"/>
                  <a:pt x="1285" y="3622"/>
                </a:cubicBezTo>
                <a:cubicBezTo>
                  <a:pt x="0" y="5032"/>
                  <a:pt x="1107" y="12330"/>
                  <a:pt x="5157" y="10313"/>
                </a:cubicBezTo>
                <a:cubicBezTo>
                  <a:pt x="9207" y="12330"/>
                  <a:pt x="10296" y="5050"/>
                  <a:pt x="8993" y="3622"/>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938" name="Google Shape;1938;p45"/>
          <p:cNvSpPr/>
          <p:nvPr/>
        </p:nvSpPr>
        <p:spPr>
          <a:xfrm>
            <a:off x="8408731" y="3713485"/>
            <a:ext cx="298441" cy="344344"/>
          </a:xfrm>
          <a:custGeom>
            <a:rect b="b" l="l" r="r" t="t"/>
            <a:pathLst>
              <a:path extrusionOk="0" h="10104" w="9030">
                <a:moveTo>
                  <a:pt x="3676" y="0"/>
                </a:moveTo>
                <a:cubicBezTo>
                  <a:pt x="5264" y="1392"/>
                  <a:pt x="5871" y="3693"/>
                  <a:pt x="5032" y="5763"/>
                </a:cubicBezTo>
                <a:cubicBezTo>
                  <a:pt x="4223" y="7720"/>
                  <a:pt x="2328" y="8879"/>
                  <a:pt x="345" y="8879"/>
                </a:cubicBezTo>
                <a:cubicBezTo>
                  <a:pt x="230" y="8879"/>
                  <a:pt x="116" y="8876"/>
                  <a:pt x="1" y="8868"/>
                </a:cubicBezTo>
                <a:lnTo>
                  <a:pt x="1" y="8868"/>
                </a:lnTo>
                <a:cubicBezTo>
                  <a:pt x="393" y="9207"/>
                  <a:pt x="857" y="9510"/>
                  <a:pt x="1357" y="9724"/>
                </a:cubicBezTo>
                <a:cubicBezTo>
                  <a:pt x="1988" y="9981"/>
                  <a:pt x="2642" y="10103"/>
                  <a:pt x="3284" y="10103"/>
                </a:cubicBezTo>
                <a:cubicBezTo>
                  <a:pt x="5276" y="10103"/>
                  <a:pt x="7163" y="8932"/>
                  <a:pt x="7959" y="6977"/>
                </a:cubicBezTo>
                <a:cubicBezTo>
                  <a:pt x="9029" y="4407"/>
                  <a:pt x="7816" y="1463"/>
                  <a:pt x="5229" y="375"/>
                </a:cubicBezTo>
                <a:cubicBezTo>
                  <a:pt x="4711" y="178"/>
                  <a:pt x="4194" y="54"/>
                  <a:pt x="3676"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939" name="Google Shape;1939;p45"/>
          <p:cNvGrpSpPr/>
          <p:nvPr/>
        </p:nvGrpSpPr>
        <p:grpSpPr>
          <a:xfrm>
            <a:off x="8933824" y="3717916"/>
            <a:ext cx="327294" cy="334632"/>
            <a:chOff x="5717150" y="2098500"/>
            <a:chExt cx="247575" cy="245475"/>
          </a:xfrm>
        </p:grpSpPr>
        <p:sp>
          <p:nvSpPr>
            <p:cNvPr id="1940" name="Google Shape;1940;p45"/>
            <p:cNvSpPr/>
            <p:nvPr/>
          </p:nvSpPr>
          <p:spPr>
            <a:xfrm>
              <a:off x="5717150" y="2098500"/>
              <a:ext cx="135175" cy="132800"/>
            </a:xfrm>
            <a:custGeom>
              <a:rect b="b" l="l" r="r" t="t"/>
              <a:pathLst>
                <a:path extrusionOk="0" h="5312" w="5407">
                  <a:moveTo>
                    <a:pt x="2694" y="1"/>
                  </a:moveTo>
                  <a:cubicBezTo>
                    <a:pt x="2534" y="1"/>
                    <a:pt x="2409" y="108"/>
                    <a:pt x="2355" y="251"/>
                  </a:cubicBezTo>
                  <a:lnTo>
                    <a:pt x="1963" y="1428"/>
                  </a:lnTo>
                  <a:cubicBezTo>
                    <a:pt x="1909" y="1589"/>
                    <a:pt x="1785" y="1696"/>
                    <a:pt x="1624" y="1696"/>
                  </a:cubicBezTo>
                  <a:lnTo>
                    <a:pt x="393" y="1696"/>
                  </a:lnTo>
                  <a:cubicBezTo>
                    <a:pt x="250" y="1696"/>
                    <a:pt x="89" y="1785"/>
                    <a:pt x="54" y="1928"/>
                  </a:cubicBezTo>
                  <a:cubicBezTo>
                    <a:pt x="0" y="2071"/>
                    <a:pt x="36" y="2231"/>
                    <a:pt x="161" y="2338"/>
                  </a:cubicBezTo>
                  <a:lnTo>
                    <a:pt x="589" y="2713"/>
                  </a:lnTo>
                  <a:lnTo>
                    <a:pt x="1124" y="3195"/>
                  </a:lnTo>
                  <a:cubicBezTo>
                    <a:pt x="1178" y="3248"/>
                    <a:pt x="1214" y="3302"/>
                    <a:pt x="1231" y="3373"/>
                  </a:cubicBezTo>
                  <a:cubicBezTo>
                    <a:pt x="1249" y="3444"/>
                    <a:pt x="1249" y="3516"/>
                    <a:pt x="1231" y="3587"/>
                  </a:cubicBezTo>
                  <a:lnTo>
                    <a:pt x="857" y="4836"/>
                  </a:lnTo>
                  <a:cubicBezTo>
                    <a:pt x="803" y="4979"/>
                    <a:pt x="857" y="5139"/>
                    <a:pt x="999" y="5229"/>
                  </a:cubicBezTo>
                  <a:cubicBezTo>
                    <a:pt x="1055" y="5285"/>
                    <a:pt x="1131" y="5311"/>
                    <a:pt x="1211" y="5311"/>
                  </a:cubicBezTo>
                  <a:cubicBezTo>
                    <a:pt x="1283" y="5311"/>
                    <a:pt x="1360" y="5289"/>
                    <a:pt x="1428" y="5247"/>
                  </a:cubicBezTo>
                  <a:lnTo>
                    <a:pt x="2480" y="4497"/>
                  </a:lnTo>
                  <a:cubicBezTo>
                    <a:pt x="2543" y="4453"/>
                    <a:pt x="2619" y="4430"/>
                    <a:pt x="2692" y="4430"/>
                  </a:cubicBezTo>
                  <a:cubicBezTo>
                    <a:pt x="2766" y="4430"/>
                    <a:pt x="2837" y="4453"/>
                    <a:pt x="2891" y="4497"/>
                  </a:cubicBezTo>
                  <a:lnTo>
                    <a:pt x="3961" y="5247"/>
                  </a:lnTo>
                  <a:cubicBezTo>
                    <a:pt x="4021" y="5289"/>
                    <a:pt x="4093" y="5311"/>
                    <a:pt x="4165" y="5311"/>
                  </a:cubicBezTo>
                  <a:cubicBezTo>
                    <a:pt x="4244" y="5311"/>
                    <a:pt x="4324" y="5285"/>
                    <a:pt x="4390" y="5229"/>
                  </a:cubicBezTo>
                  <a:cubicBezTo>
                    <a:pt x="4514" y="5139"/>
                    <a:pt x="4550" y="4979"/>
                    <a:pt x="4532" y="4836"/>
                  </a:cubicBezTo>
                  <a:lnTo>
                    <a:pt x="4158" y="3587"/>
                  </a:lnTo>
                  <a:cubicBezTo>
                    <a:pt x="4122" y="3444"/>
                    <a:pt x="4158" y="3302"/>
                    <a:pt x="4265" y="3195"/>
                  </a:cubicBezTo>
                  <a:lnTo>
                    <a:pt x="5246" y="2338"/>
                  </a:lnTo>
                  <a:cubicBezTo>
                    <a:pt x="5353" y="2231"/>
                    <a:pt x="5407" y="2071"/>
                    <a:pt x="5353" y="1928"/>
                  </a:cubicBezTo>
                  <a:cubicBezTo>
                    <a:pt x="5282" y="1785"/>
                    <a:pt x="5157" y="1696"/>
                    <a:pt x="4996" y="1696"/>
                  </a:cubicBezTo>
                  <a:lnTo>
                    <a:pt x="3783" y="1696"/>
                  </a:lnTo>
                  <a:cubicBezTo>
                    <a:pt x="3622" y="1696"/>
                    <a:pt x="3480" y="1589"/>
                    <a:pt x="3426" y="1428"/>
                  </a:cubicBezTo>
                  <a:lnTo>
                    <a:pt x="3051" y="251"/>
                  </a:lnTo>
                  <a:cubicBezTo>
                    <a:pt x="2998" y="108"/>
                    <a:pt x="2855" y="1"/>
                    <a:pt x="2694"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941" name="Google Shape;1941;p45"/>
            <p:cNvSpPr/>
            <p:nvPr/>
          </p:nvSpPr>
          <p:spPr>
            <a:xfrm>
              <a:off x="5857650" y="2158275"/>
              <a:ext cx="107075" cy="106075"/>
            </a:xfrm>
            <a:custGeom>
              <a:rect b="b" l="l" r="r" t="t"/>
              <a:pathLst>
                <a:path extrusionOk="0" h="4243" w="4283">
                  <a:moveTo>
                    <a:pt x="2124" y="1"/>
                  </a:moveTo>
                  <a:cubicBezTo>
                    <a:pt x="2017" y="1"/>
                    <a:pt x="1892" y="72"/>
                    <a:pt x="1856" y="197"/>
                  </a:cubicBezTo>
                  <a:lnTo>
                    <a:pt x="1553" y="1160"/>
                  </a:lnTo>
                  <a:cubicBezTo>
                    <a:pt x="1499" y="1268"/>
                    <a:pt x="1392" y="1357"/>
                    <a:pt x="1268" y="1357"/>
                  </a:cubicBezTo>
                  <a:lnTo>
                    <a:pt x="304" y="1357"/>
                  </a:lnTo>
                  <a:cubicBezTo>
                    <a:pt x="179" y="1357"/>
                    <a:pt x="72" y="1428"/>
                    <a:pt x="36" y="1553"/>
                  </a:cubicBezTo>
                  <a:cubicBezTo>
                    <a:pt x="1" y="1678"/>
                    <a:pt x="19" y="1785"/>
                    <a:pt x="108" y="1874"/>
                  </a:cubicBezTo>
                  <a:lnTo>
                    <a:pt x="465" y="2177"/>
                  </a:lnTo>
                  <a:lnTo>
                    <a:pt x="893" y="2570"/>
                  </a:lnTo>
                  <a:cubicBezTo>
                    <a:pt x="928" y="2606"/>
                    <a:pt x="964" y="2659"/>
                    <a:pt x="1000" y="2713"/>
                  </a:cubicBezTo>
                  <a:cubicBezTo>
                    <a:pt x="1000" y="2766"/>
                    <a:pt x="1000" y="2820"/>
                    <a:pt x="1000" y="2891"/>
                  </a:cubicBezTo>
                  <a:lnTo>
                    <a:pt x="661" y="3873"/>
                  </a:lnTo>
                  <a:cubicBezTo>
                    <a:pt x="643" y="3980"/>
                    <a:pt x="661" y="4122"/>
                    <a:pt x="768" y="4176"/>
                  </a:cubicBezTo>
                  <a:cubicBezTo>
                    <a:pt x="830" y="4220"/>
                    <a:pt x="893" y="4243"/>
                    <a:pt x="951" y="4243"/>
                  </a:cubicBezTo>
                  <a:cubicBezTo>
                    <a:pt x="1009" y="4243"/>
                    <a:pt x="1062" y="4220"/>
                    <a:pt x="1107" y="4176"/>
                  </a:cubicBezTo>
                  <a:lnTo>
                    <a:pt x="1963" y="3587"/>
                  </a:lnTo>
                  <a:cubicBezTo>
                    <a:pt x="2008" y="3551"/>
                    <a:pt x="2066" y="3534"/>
                    <a:pt x="2126" y="3534"/>
                  </a:cubicBezTo>
                  <a:cubicBezTo>
                    <a:pt x="2186" y="3534"/>
                    <a:pt x="2249" y="3551"/>
                    <a:pt x="2302" y="3587"/>
                  </a:cubicBezTo>
                  <a:lnTo>
                    <a:pt x="3141" y="4176"/>
                  </a:lnTo>
                  <a:cubicBezTo>
                    <a:pt x="3195" y="4220"/>
                    <a:pt x="3257" y="4243"/>
                    <a:pt x="3319" y="4243"/>
                  </a:cubicBezTo>
                  <a:cubicBezTo>
                    <a:pt x="3382" y="4243"/>
                    <a:pt x="3444" y="4220"/>
                    <a:pt x="3498" y="4176"/>
                  </a:cubicBezTo>
                  <a:cubicBezTo>
                    <a:pt x="3605" y="4104"/>
                    <a:pt x="3641" y="3980"/>
                    <a:pt x="3605" y="3855"/>
                  </a:cubicBezTo>
                  <a:lnTo>
                    <a:pt x="3302" y="2856"/>
                  </a:lnTo>
                  <a:cubicBezTo>
                    <a:pt x="3284" y="2748"/>
                    <a:pt x="3302" y="2624"/>
                    <a:pt x="3391" y="2552"/>
                  </a:cubicBezTo>
                  <a:lnTo>
                    <a:pt x="4158" y="1874"/>
                  </a:lnTo>
                  <a:cubicBezTo>
                    <a:pt x="4247" y="1785"/>
                    <a:pt x="4283" y="1660"/>
                    <a:pt x="4229" y="1553"/>
                  </a:cubicBezTo>
                  <a:cubicBezTo>
                    <a:pt x="4194" y="1428"/>
                    <a:pt x="4104" y="1375"/>
                    <a:pt x="3980" y="1357"/>
                  </a:cubicBezTo>
                  <a:lnTo>
                    <a:pt x="2998" y="1357"/>
                  </a:lnTo>
                  <a:cubicBezTo>
                    <a:pt x="2873" y="1357"/>
                    <a:pt x="2766" y="1268"/>
                    <a:pt x="2731" y="1160"/>
                  </a:cubicBezTo>
                  <a:lnTo>
                    <a:pt x="2409" y="197"/>
                  </a:lnTo>
                  <a:cubicBezTo>
                    <a:pt x="2374" y="72"/>
                    <a:pt x="2267" y="1"/>
                    <a:pt x="2124"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942" name="Google Shape;1942;p45"/>
            <p:cNvSpPr/>
            <p:nvPr/>
          </p:nvSpPr>
          <p:spPr>
            <a:xfrm>
              <a:off x="5790750" y="2264450"/>
              <a:ext cx="80750" cy="79525"/>
            </a:xfrm>
            <a:custGeom>
              <a:rect b="b" l="l" r="r" t="t"/>
              <a:pathLst>
                <a:path extrusionOk="0" h="3181" w="3230">
                  <a:moveTo>
                    <a:pt x="1606" y="0"/>
                  </a:moveTo>
                  <a:cubicBezTo>
                    <a:pt x="1517" y="0"/>
                    <a:pt x="1446" y="72"/>
                    <a:pt x="1410" y="143"/>
                  </a:cubicBezTo>
                  <a:lnTo>
                    <a:pt x="1160" y="857"/>
                  </a:lnTo>
                  <a:cubicBezTo>
                    <a:pt x="1142" y="964"/>
                    <a:pt x="1053" y="1017"/>
                    <a:pt x="964" y="1017"/>
                  </a:cubicBezTo>
                  <a:lnTo>
                    <a:pt x="232" y="1017"/>
                  </a:lnTo>
                  <a:cubicBezTo>
                    <a:pt x="143" y="1017"/>
                    <a:pt x="54" y="1071"/>
                    <a:pt x="36" y="1160"/>
                  </a:cubicBezTo>
                  <a:cubicBezTo>
                    <a:pt x="0" y="1231"/>
                    <a:pt x="36" y="1338"/>
                    <a:pt x="107" y="1392"/>
                  </a:cubicBezTo>
                  <a:lnTo>
                    <a:pt x="357" y="1624"/>
                  </a:lnTo>
                  <a:lnTo>
                    <a:pt x="678" y="1927"/>
                  </a:lnTo>
                  <a:cubicBezTo>
                    <a:pt x="696" y="1945"/>
                    <a:pt x="732" y="1981"/>
                    <a:pt x="732" y="2034"/>
                  </a:cubicBezTo>
                  <a:cubicBezTo>
                    <a:pt x="750" y="2070"/>
                    <a:pt x="750" y="2106"/>
                    <a:pt x="732" y="2141"/>
                  </a:cubicBezTo>
                  <a:lnTo>
                    <a:pt x="518" y="2909"/>
                  </a:lnTo>
                  <a:cubicBezTo>
                    <a:pt x="482" y="2998"/>
                    <a:pt x="518" y="3087"/>
                    <a:pt x="589" y="3141"/>
                  </a:cubicBezTo>
                  <a:cubicBezTo>
                    <a:pt x="634" y="3167"/>
                    <a:pt x="678" y="3181"/>
                    <a:pt x="723" y="3181"/>
                  </a:cubicBezTo>
                  <a:cubicBezTo>
                    <a:pt x="768" y="3181"/>
                    <a:pt x="812" y="3167"/>
                    <a:pt x="857" y="3141"/>
                  </a:cubicBezTo>
                  <a:lnTo>
                    <a:pt x="1481" y="2694"/>
                  </a:lnTo>
                  <a:cubicBezTo>
                    <a:pt x="1526" y="2668"/>
                    <a:pt x="1570" y="2654"/>
                    <a:pt x="1613" y="2654"/>
                  </a:cubicBezTo>
                  <a:cubicBezTo>
                    <a:pt x="1655" y="2654"/>
                    <a:pt x="1695" y="2668"/>
                    <a:pt x="1731" y="2694"/>
                  </a:cubicBezTo>
                  <a:lnTo>
                    <a:pt x="2373" y="3141"/>
                  </a:lnTo>
                  <a:cubicBezTo>
                    <a:pt x="2418" y="3167"/>
                    <a:pt x="2463" y="3181"/>
                    <a:pt x="2505" y="3181"/>
                  </a:cubicBezTo>
                  <a:cubicBezTo>
                    <a:pt x="2547" y="3181"/>
                    <a:pt x="2587" y="3167"/>
                    <a:pt x="2623" y="3141"/>
                  </a:cubicBezTo>
                  <a:cubicBezTo>
                    <a:pt x="2712" y="3087"/>
                    <a:pt x="2730" y="2980"/>
                    <a:pt x="2712" y="2909"/>
                  </a:cubicBezTo>
                  <a:lnTo>
                    <a:pt x="2480" y="2141"/>
                  </a:lnTo>
                  <a:cubicBezTo>
                    <a:pt x="2463" y="2070"/>
                    <a:pt x="2480" y="1963"/>
                    <a:pt x="2552" y="1927"/>
                  </a:cubicBezTo>
                  <a:lnTo>
                    <a:pt x="3141" y="1410"/>
                  </a:lnTo>
                  <a:cubicBezTo>
                    <a:pt x="3194" y="1338"/>
                    <a:pt x="3230" y="1249"/>
                    <a:pt x="3194" y="1178"/>
                  </a:cubicBezTo>
                  <a:cubicBezTo>
                    <a:pt x="3176" y="1106"/>
                    <a:pt x="3069" y="1035"/>
                    <a:pt x="2998" y="1035"/>
                  </a:cubicBezTo>
                  <a:lnTo>
                    <a:pt x="2266" y="1035"/>
                  </a:lnTo>
                  <a:cubicBezTo>
                    <a:pt x="2177" y="1035"/>
                    <a:pt x="2088" y="964"/>
                    <a:pt x="2070" y="875"/>
                  </a:cubicBezTo>
                  <a:lnTo>
                    <a:pt x="1838" y="161"/>
                  </a:lnTo>
                  <a:cubicBezTo>
                    <a:pt x="1785" y="72"/>
                    <a:pt x="1713" y="0"/>
                    <a:pt x="1606"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943" name="Google Shape;1943;p45"/>
          <p:cNvSpPr/>
          <p:nvPr/>
        </p:nvSpPr>
        <p:spPr>
          <a:xfrm>
            <a:off x="9483441" y="3650888"/>
            <a:ext cx="283106" cy="390420"/>
          </a:xfrm>
          <a:custGeom>
            <a:rect b="b" l="l" r="r" t="t"/>
            <a:pathLst>
              <a:path extrusionOk="0" h="11456" w="8566">
                <a:moveTo>
                  <a:pt x="3819" y="1"/>
                </a:moveTo>
                <a:cubicBezTo>
                  <a:pt x="4800" y="1838"/>
                  <a:pt x="3301" y="3533"/>
                  <a:pt x="2463" y="4229"/>
                </a:cubicBezTo>
                <a:cubicBezTo>
                  <a:pt x="1606" y="4943"/>
                  <a:pt x="1035" y="5675"/>
                  <a:pt x="857" y="6103"/>
                </a:cubicBezTo>
                <a:cubicBezTo>
                  <a:pt x="1" y="8208"/>
                  <a:pt x="1285" y="10224"/>
                  <a:pt x="2160" y="10688"/>
                </a:cubicBezTo>
                <a:cubicBezTo>
                  <a:pt x="1767" y="9778"/>
                  <a:pt x="1392" y="8048"/>
                  <a:pt x="2962" y="6424"/>
                </a:cubicBezTo>
                <a:lnTo>
                  <a:pt x="2962" y="6424"/>
                </a:lnTo>
                <a:cubicBezTo>
                  <a:pt x="2962" y="6424"/>
                  <a:pt x="2516" y="8155"/>
                  <a:pt x="3498" y="9368"/>
                </a:cubicBezTo>
                <a:cubicBezTo>
                  <a:pt x="4479" y="10563"/>
                  <a:pt x="4461" y="11456"/>
                  <a:pt x="4461" y="11456"/>
                </a:cubicBezTo>
                <a:cubicBezTo>
                  <a:pt x="5996" y="11456"/>
                  <a:pt x="7441" y="10528"/>
                  <a:pt x="8065" y="9029"/>
                </a:cubicBezTo>
                <a:cubicBezTo>
                  <a:pt x="8529" y="8137"/>
                  <a:pt x="8565" y="6727"/>
                  <a:pt x="7941" y="5906"/>
                </a:cubicBezTo>
                <a:lnTo>
                  <a:pt x="7941" y="5906"/>
                </a:lnTo>
                <a:cubicBezTo>
                  <a:pt x="8135" y="6713"/>
                  <a:pt x="7478" y="7520"/>
                  <a:pt x="6673" y="7520"/>
                </a:cubicBezTo>
                <a:cubicBezTo>
                  <a:pt x="6516" y="7520"/>
                  <a:pt x="6354" y="7490"/>
                  <a:pt x="6192" y="7423"/>
                </a:cubicBezTo>
                <a:cubicBezTo>
                  <a:pt x="5371" y="7138"/>
                  <a:pt x="5050" y="6192"/>
                  <a:pt x="5621" y="5353"/>
                </a:cubicBezTo>
                <a:cubicBezTo>
                  <a:pt x="6924" y="3640"/>
                  <a:pt x="5960" y="928"/>
                  <a:pt x="3819"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944" name="Google Shape;1944;p45"/>
          <p:cNvSpPr/>
          <p:nvPr/>
        </p:nvSpPr>
        <p:spPr>
          <a:xfrm>
            <a:off x="2519500" y="4449599"/>
            <a:ext cx="369169" cy="253623"/>
          </a:xfrm>
          <a:custGeom>
            <a:rect b="b" l="l" r="r" t="t"/>
            <a:pathLst>
              <a:path extrusionOk="0" h="7442" w="11170">
                <a:moveTo>
                  <a:pt x="6240" y="0"/>
                </a:moveTo>
                <a:cubicBezTo>
                  <a:pt x="6189" y="0"/>
                  <a:pt x="6136" y="6"/>
                  <a:pt x="6085" y="19"/>
                </a:cubicBezTo>
                <a:lnTo>
                  <a:pt x="2498" y="822"/>
                </a:lnTo>
                <a:cubicBezTo>
                  <a:pt x="2373" y="858"/>
                  <a:pt x="2231" y="929"/>
                  <a:pt x="2124" y="1072"/>
                </a:cubicBezTo>
                <a:lnTo>
                  <a:pt x="999" y="2535"/>
                </a:lnTo>
                <a:lnTo>
                  <a:pt x="0" y="2535"/>
                </a:lnTo>
                <a:lnTo>
                  <a:pt x="0" y="6371"/>
                </a:lnTo>
                <a:lnTo>
                  <a:pt x="660" y="6371"/>
                </a:lnTo>
                <a:cubicBezTo>
                  <a:pt x="1606" y="6371"/>
                  <a:pt x="1677" y="7442"/>
                  <a:pt x="3462" y="7442"/>
                </a:cubicBezTo>
                <a:lnTo>
                  <a:pt x="5853" y="7442"/>
                </a:lnTo>
                <a:cubicBezTo>
                  <a:pt x="6281" y="7442"/>
                  <a:pt x="6638" y="7085"/>
                  <a:pt x="6638" y="6639"/>
                </a:cubicBezTo>
                <a:cubicBezTo>
                  <a:pt x="6638" y="6443"/>
                  <a:pt x="6566" y="6247"/>
                  <a:pt x="6441" y="6122"/>
                </a:cubicBezTo>
                <a:lnTo>
                  <a:pt x="6513" y="6122"/>
                </a:lnTo>
                <a:cubicBezTo>
                  <a:pt x="6959" y="6122"/>
                  <a:pt x="7316" y="5765"/>
                  <a:pt x="7316" y="5319"/>
                </a:cubicBezTo>
                <a:cubicBezTo>
                  <a:pt x="7316" y="5105"/>
                  <a:pt x="7227" y="4908"/>
                  <a:pt x="7084" y="4766"/>
                </a:cubicBezTo>
                <a:cubicBezTo>
                  <a:pt x="7441" y="4694"/>
                  <a:pt x="7708" y="4355"/>
                  <a:pt x="7708" y="3981"/>
                </a:cubicBezTo>
                <a:cubicBezTo>
                  <a:pt x="7708" y="3552"/>
                  <a:pt x="7351" y="3195"/>
                  <a:pt x="6905" y="3195"/>
                </a:cubicBezTo>
                <a:lnTo>
                  <a:pt x="10492" y="3195"/>
                </a:lnTo>
                <a:cubicBezTo>
                  <a:pt x="10866" y="3195"/>
                  <a:pt x="11170" y="2892"/>
                  <a:pt x="11170" y="2535"/>
                </a:cubicBezTo>
                <a:cubicBezTo>
                  <a:pt x="11170" y="2161"/>
                  <a:pt x="10866" y="1857"/>
                  <a:pt x="10492" y="1857"/>
                </a:cubicBezTo>
                <a:lnTo>
                  <a:pt x="3926" y="1857"/>
                </a:lnTo>
                <a:lnTo>
                  <a:pt x="6388" y="1322"/>
                </a:lnTo>
                <a:cubicBezTo>
                  <a:pt x="6745" y="1233"/>
                  <a:pt x="6977" y="876"/>
                  <a:pt x="6888" y="519"/>
                </a:cubicBezTo>
                <a:cubicBezTo>
                  <a:pt x="6827" y="214"/>
                  <a:pt x="6544" y="0"/>
                  <a:pt x="6240"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945" name="Google Shape;1945;p45"/>
          <p:cNvSpPr/>
          <p:nvPr/>
        </p:nvSpPr>
        <p:spPr>
          <a:xfrm>
            <a:off x="3039790" y="4430444"/>
            <a:ext cx="299036" cy="291929"/>
          </a:xfrm>
          <a:custGeom>
            <a:rect b="b" l="l" r="r" t="t"/>
            <a:pathLst>
              <a:path extrusionOk="0" h="8566" w="9048">
                <a:moveTo>
                  <a:pt x="2265" y="0"/>
                </a:moveTo>
                <a:cubicBezTo>
                  <a:pt x="1059" y="0"/>
                  <a:pt x="1" y="1180"/>
                  <a:pt x="1" y="2321"/>
                </a:cubicBezTo>
                <a:cubicBezTo>
                  <a:pt x="1" y="5104"/>
                  <a:pt x="4533" y="8566"/>
                  <a:pt x="4533" y="8566"/>
                </a:cubicBezTo>
                <a:cubicBezTo>
                  <a:pt x="4533" y="8566"/>
                  <a:pt x="9047" y="5104"/>
                  <a:pt x="9047" y="2321"/>
                </a:cubicBezTo>
                <a:cubicBezTo>
                  <a:pt x="9047" y="1180"/>
                  <a:pt x="7996" y="0"/>
                  <a:pt x="6794" y="0"/>
                </a:cubicBezTo>
                <a:cubicBezTo>
                  <a:pt x="6023" y="0"/>
                  <a:pt x="5189" y="487"/>
                  <a:pt x="4533" y="1786"/>
                </a:cubicBezTo>
                <a:cubicBezTo>
                  <a:pt x="3877" y="487"/>
                  <a:pt x="3040" y="0"/>
                  <a:pt x="2265"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946" name="Google Shape;1946;p45"/>
          <p:cNvGrpSpPr/>
          <p:nvPr/>
        </p:nvGrpSpPr>
        <p:grpSpPr>
          <a:xfrm>
            <a:off x="3511298" y="4358842"/>
            <a:ext cx="352082" cy="317455"/>
            <a:chOff x="6435300" y="2742175"/>
            <a:chExt cx="266325" cy="232875"/>
          </a:xfrm>
        </p:grpSpPr>
        <p:sp>
          <p:nvSpPr>
            <p:cNvPr id="1947" name="Google Shape;1947;p45"/>
            <p:cNvSpPr/>
            <p:nvPr/>
          </p:nvSpPr>
          <p:spPr>
            <a:xfrm>
              <a:off x="6518275" y="2742175"/>
              <a:ext cx="183350" cy="232875"/>
            </a:xfrm>
            <a:custGeom>
              <a:rect b="b" l="l" r="r" t="t"/>
              <a:pathLst>
                <a:path extrusionOk="0" h="9315" w="7334">
                  <a:moveTo>
                    <a:pt x="3194" y="1"/>
                  </a:moveTo>
                  <a:cubicBezTo>
                    <a:pt x="2766" y="1"/>
                    <a:pt x="2392" y="375"/>
                    <a:pt x="2392" y="804"/>
                  </a:cubicBezTo>
                  <a:cubicBezTo>
                    <a:pt x="2392" y="2838"/>
                    <a:pt x="54" y="3962"/>
                    <a:pt x="1" y="3997"/>
                  </a:cubicBezTo>
                  <a:lnTo>
                    <a:pt x="1" y="8244"/>
                  </a:lnTo>
                  <a:cubicBezTo>
                    <a:pt x="946" y="8244"/>
                    <a:pt x="1018" y="9315"/>
                    <a:pt x="2802" y="9315"/>
                  </a:cubicBezTo>
                  <a:lnTo>
                    <a:pt x="5193" y="9315"/>
                  </a:lnTo>
                  <a:cubicBezTo>
                    <a:pt x="5639" y="9315"/>
                    <a:pt x="5996" y="8958"/>
                    <a:pt x="5996" y="8512"/>
                  </a:cubicBezTo>
                  <a:cubicBezTo>
                    <a:pt x="5996" y="8315"/>
                    <a:pt x="5924" y="8119"/>
                    <a:pt x="5782" y="7976"/>
                  </a:cubicBezTo>
                  <a:lnTo>
                    <a:pt x="5853" y="7976"/>
                  </a:lnTo>
                  <a:cubicBezTo>
                    <a:pt x="6299" y="7976"/>
                    <a:pt x="6656" y="7619"/>
                    <a:pt x="6656" y="7191"/>
                  </a:cubicBezTo>
                  <a:cubicBezTo>
                    <a:pt x="6656" y="6977"/>
                    <a:pt x="6585" y="6781"/>
                    <a:pt x="6442" y="6638"/>
                  </a:cubicBezTo>
                  <a:cubicBezTo>
                    <a:pt x="6799" y="6549"/>
                    <a:pt x="7066" y="6228"/>
                    <a:pt x="7066" y="5853"/>
                  </a:cubicBezTo>
                  <a:cubicBezTo>
                    <a:pt x="7066" y="5639"/>
                    <a:pt x="6959" y="5425"/>
                    <a:pt x="6817" y="5282"/>
                  </a:cubicBezTo>
                  <a:cubicBezTo>
                    <a:pt x="7120" y="5157"/>
                    <a:pt x="7334" y="4872"/>
                    <a:pt x="7334" y="4533"/>
                  </a:cubicBezTo>
                  <a:cubicBezTo>
                    <a:pt x="7334" y="4087"/>
                    <a:pt x="6959" y="3730"/>
                    <a:pt x="6531" y="3730"/>
                  </a:cubicBezTo>
                  <a:lnTo>
                    <a:pt x="3997" y="3730"/>
                  </a:lnTo>
                  <a:cubicBezTo>
                    <a:pt x="3783" y="3730"/>
                    <a:pt x="3623" y="3569"/>
                    <a:pt x="3605" y="3337"/>
                  </a:cubicBezTo>
                  <a:cubicBezTo>
                    <a:pt x="3623" y="3105"/>
                    <a:pt x="3997" y="2624"/>
                    <a:pt x="3997" y="804"/>
                  </a:cubicBezTo>
                  <a:cubicBezTo>
                    <a:pt x="3997" y="375"/>
                    <a:pt x="3641" y="1"/>
                    <a:pt x="3194"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948" name="Google Shape;1948;p45"/>
            <p:cNvSpPr/>
            <p:nvPr/>
          </p:nvSpPr>
          <p:spPr>
            <a:xfrm>
              <a:off x="6435300" y="2825150"/>
              <a:ext cx="62925" cy="140075"/>
            </a:xfrm>
            <a:custGeom>
              <a:rect b="b" l="l" r="r" t="t"/>
              <a:pathLst>
                <a:path extrusionOk="0" h="5603" w="2517">
                  <a:moveTo>
                    <a:pt x="1" y="0"/>
                  </a:moveTo>
                  <a:lnTo>
                    <a:pt x="1" y="5603"/>
                  </a:lnTo>
                  <a:lnTo>
                    <a:pt x="1999" y="5603"/>
                  </a:lnTo>
                  <a:cubicBezTo>
                    <a:pt x="2285" y="5603"/>
                    <a:pt x="2517" y="5371"/>
                    <a:pt x="2517" y="5068"/>
                  </a:cubicBezTo>
                  <a:lnTo>
                    <a:pt x="2517" y="536"/>
                  </a:lnTo>
                  <a:cubicBezTo>
                    <a:pt x="2517" y="250"/>
                    <a:pt x="2285" y="0"/>
                    <a:pt x="1999"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949" name="Google Shape;1949;p45"/>
          <p:cNvGrpSpPr/>
          <p:nvPr/>
        </p:nvGrpSpPr>
        <p:grpSpPr>
          <a:xfrm>
            <a:off x="4558258" y="4437967"/>
            <a:ext cx="333805" cy="344208"/>
            <a:chOff x="674800" y="2146225"/>
            <a:chExt cx="252500" cy="252500"/>
          </a:xfrm>
        </p:grpSpPr>
        <p:sp>
          <p:nvSpPr>
            <p:cNvPr id="1950" name="Google Shape;1950;p45"/>
            <p:cNvSpPr/>
            <p:nvPr/>
          </p:nvSpPr>
          <p:spPr>
            <a:xfrm>
              <a:off x="727900"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951" name="Google Shape;1951;p45"/>
            <p:cNvSpPr/>
            <p:nvPr/>
          </p:nvSpPr>
          <p:spPr>
            <a:xfrm>
              <a:off x="834500" y="2232775"/>
              <a:ext cx="39725" cy="39725"/>
            </a:xfrm>
            <a:custGeom>
              <a:rect b="b" l="l" r="r" t="t"/>
              <a:pathLst>
                <a:path extrusionOk="0" h="1589" w="1589">
                  <a:moveTo>
                    <a:pt x="786" y="0"/>
                  </a:moveTo>
                  <a:cubicBezTo>
                    <a:pt x="357" y="0"/>
                    <a:pt x="1" y="357"/>
                    <a:pt x="1" y="803"/>
                  </a:cubicBezTo>
                  <a:cubicBezTo>
                    <a:pt x="1" y="1232"/>
                    <a:pt x="357" y="1588"/>
                    <a:pt x="786" y="1588"/>
                  </a:cubicBezTo>
                  <a:cubicBezTo>
                    <a:pt x="1232" y="1588"/>
                    <a:pt x="1589" y="1232"/>
                    <a:pt x="1589" y="803"/>
                  </a:cubicBezTo>
                  <a:cubicBezTo>
                    <a:pt x="1589" y="357"/>
                    <a:pt x="1232" y="0"/>
                    <a:pt x="786"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952" name="Google Shape;1952;p45"/>
            <p:cNvSpPr/>
            <p:nvPr/>
          </p:nvSpPr>
          <p:spPr>
            <a:xfrm>
              <a:off x="734150" y="2315750"/>
              <a:ext cx="134275" cy="43275"/>
            </a:xfrm>
            <a:custGeom>
              <a:rect b="b" l="l" r="r" t="t"/>
              <a:pathLst>
                <a:path extrusionOk="0" h="1731" w="5371">
                  <a:moveTo>
                    <a:pt x="268" y="0"/>
                  </a:moveTo>
                  <a:cubicBezTo>
                    <a:pt x="125" y="0"/>
                    <a:pt x="0" y="125"/>
                    <a:pt x="0" y="268"/>
                  </a:cubicBezTo>
                  <a:cubicBezTo>
                    <a:pt x="0" y="321"/>
                    <a:pt x="18" y="375"/>
                    <a:pt x="54" y="428"/>
                  </a:cubicBezTo>
                  <a:cubicBezTo>
                    <a:pt x="660" y="1231"/>
                    <a:pt x="1606" y="1731"/>
                    <a:pt x="2676" y="1731"/>
                  </a:cubicBezTo>
                  <a:cubicBezTo>
                    <a:pt x="3765" y="1731"/>
                    <a:pt x="4710" y="1231"/>
                    <a:pt x="5317" y="428"/>
                  </a:cubicBezTo>
                  <a:cubicBezTo>
                    <a:pt x="5335" y="393"/>
                    <a:pt x="5371" y="339"/>
                    <a:pt x="5371" y="268"/>
                  </a:cubicBezTo>
                  <a:cubicBezTo>
                    <a:pt x="5371" y="125"/>
                    <a:pt x="5246" y="0"/>
                    <a:pt x="5103" y="0"/>
                  </a:cubicBezTo>
                  <a:cubicBezTo>
                    <a:pt x="4996" y="0"/>
                    <a:pt x="4925" y="36"/>
                    <a:pt x="4889" y="107"/>
                  </a:cubicBezTo>
                  <a:cubicBezTo>
                    <a:pt x="4389" y="767"/>
                    <a:pt x="3586" y="1196"/>
                    <a:pt x="2676" y="1196"/>
                  </a:cubicBezTo>
                  <a:cubicBezTo>
                    <a:pt x="1784" y="1196"/>
                    <a:pt x="999" y="767"/>
                    <a:pt x="482" y="107"/>
                  </a:cubicBezTo>
                  <a:cubicBezTo>
                    <a:pt x="410" y="36"/>
                    <a:pt x="339" y="0"/>
                    <a:pt x="268"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953" name="Google Shape;1953;p45"/>
            <p:cNvSpPr/>
            <p:nvPr/>
          </p:nvSpPr>
          <p:spPr>
            <a:xfrm>
              <a:off x="674800" y="2146225"/>
              <a:ext cx="252500" cy="252500"/>
            </a:xfrm>
            <a:custGeom>
              <a:rect b="b" l="l" r="r" t="t"/>
              <a:pathLst>
                <a:path extrusionOk="0" h="10100" w="10100">
                  <a:moveTo>
                    <a:pt x="5050" y="536"/>
                  </a:moveTo>
                  <a:cubicBezTo>
                    <a:pt x="7548" y="536"/>
                    <a:pt x="9565" y="2570"/>
                    <a:pt x="9565" y="5050"/>
                  </a:cubicBezTo>
                  <a:cubicBezTo>
                    <a:pt x="9565" y="7548"/>
                    <a:pt x="7548" y="9565"/>
                    <a:pt x="5050" y="9565"/>
                  </a:cubicBezTo>
                  <a:cubicBezTo>
                    <a:pt x="2570" y="9565"/>
                    <a:pt x="536" y="7548"/>
                    <a:pt x="536" y="5050"/>
                  </a:cubicBezTo>
                  <a:cubicBezTo>
                    <a:pt x="536" y="2570"/>
                    <a:pt x="2570" y="536"/>
                    <a:pt x="5050" y="536"/>
                  </a:cubicBezTo>
                  <a:close/>
                  <a:moveTo>
                    <a:pt x="5050" y="1"/>
                  </a:moveTo>
                  <a:cubicBezTo>
                    <a:pt x="2267" y="1"/>
                    <a:pt x="1" y="2267"/>
                    <a:pt x="1" y="5050"/>
                  </a:cubicBezTo>
                  <a:cubicBezTo>
                    <a:pt x="1" y="7852"/>
                    <a:pt x="2267" y="10100"/>
                    <a:pt x="5050" y="10100"/>
                  </a:cubicBezTo>
                  <a:cubicBezTo>
                    <a:pt x="7834" y="10100"/>
                    <a:pt x="10100" y="7852"/>
                    <a:pt x="10100" y="5050"/>
                  </a:cubicBezTo>
                  <a:cubicBezTo>
                    <a:pt x="10100" y="2267"/>
                    <a:pt x="7834" y="1"/>
                    <a:pt x="5050"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954" name="Google Shape;1954;p45"/>
          <p:cNvGrpSpPr/>
          <p:nvPr/>
        </p:nvGrpSpPr>
        <p:grpSpPr>
          <a:xfrm>
            <a:off x="5085306" y="4449453"/>
            <a:ext cx="333805" cy="344208"/>
            <a:chOff x="2164225" y="2146225"/>
            <a:chExt cx="252500" cy="252500"/>
          </a:xfrm>
        </p:grpSpPr>
        <p:sp>
          <p:nvSpPr>
            <p:cNvPr id="1955" name="Google Shape;1955;p45"/>
            <p:cNvSpPr/>
            <p:nvPr/>
          </p:nvSpPr>
          <p:spPr>
            <a:xfrm>
              <a:off x="2223100" y="2305925"/>
              <a:ext cx="134750" cy="43300"/>
            </a:xfrm>
            <a:custGeom>
              <a:rect b="b" l="l" r="r" t="t"/>
              <a:pathLst>
                <a:path extrusionOk="0" h="1732" w="5390">
                  <a:moveTo>
                    <a:pt x="2695" y="1"/>
                  </a:moveTo>
                  <a:cubicBezTo>
                    <a:pt x="1624" y="1"/>
                    <a:pt x="679" y="518"/>
                    <a:pt x="72" y="1303"/>
                  </a:cubicBezTo>
                  <a:cubicBezTo>
                    <a:pt x="36" y="1339"/>
                    <a:pt x="1" y="1392"/>
                    <a:pt x="1" y="1464"/>
                  </a:cubicBezTo>
                  <a:cubicBezTo>
                    <a:pt x="1" y="1606"/>
                    <a:pt x="126" y="1731"/>
                    <a:pt x="268" y="1731"/>
                  </a:cubicBezTo>
                  <a:cubicBezTo>
                    <a:pt x="358" y="1731"/>
                    <a:pt x="447" y="1696"/>
                    <a:pt x="483" y="1624"/>
                  </a:cubicBezTo>
                  <a:cubicBezTo>
                    <a:pt x="1000" y="964"/>
                    <a:pt x="1785" y="536"/>
                    <a:pt x="2695" y="536"/>
                  </a:cubicBezTo>
                  <a:cubicBezTo>
                    <a:pt x="3587" y="536"/>
                    <a:pt x="4390" y="964"/>
                    <a:pt x="4908" y="1624"/>
                  </a:cubicBezTo>
                  <a:cubicBezTo>
                    <a:pt x="4943" y="1696"/>
                    <a:pt x="5032" y="1731"/>
                    <a:pt x="5122" y="1731"/>
                  </a:cubicBezTo>
                  <a:cubicBezTo>
                    <a:pt x="5264" y="1731"/>
                    <a:pt x="5389" y="1606"/>
                    <a:pt x="5389" y="1464"/>
                  </a:cubicBezTo>
                  <a:cubicBezTo>
                    <a:pt x="5389" y="1410"/>
                    <a:pt x="5371" y="1357"/>
                    <a:pt x="5318" y="1303"/>
                  </a:cubicBezTo>
                  <a:cubicBezTo>
                    <a:pt x="4711" y="518"/>
                    <a:pt x="3766" y="1"/>
                    <a:pt x="2695"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956" name="Google Shape;1956;p45"/>
            <p:cNvSpPr/>
            <p:nvPr/>
          </p:nvSpPr>
          <p:spPr>
            <a:xfrm>
              <a:off x="2323475"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957" name="Google Shape;1957;p45"/>
            <p:cNvSpPr/>
            <p:nvPr/>
          </p:nvSpPr>
          <p:spPr>
            <a:xfrm>
              <a:off x="2217300" y="2232775"/>
              <a:ext cx="39725" cy="39725"/>
            </a:xfrm>
            <a:custGeom>
              <a:rect b="b" l="l" r="r" t="t"/>
              <a:pathLst>
                <a:path extrusionOk="0" h="1589" w="1589">
                  <a:moveTo>
                    <a:pt x="804" y="0"/>
                  </a:moveTo>
                  <a:cubicBezTo>
                    <a:pt x="358" y="0"/>
                    <a:pt x="1" y="357"/>
                    <a:pt x="1" y="803"/>
                  </a:cubicBezTo>
                  <a:cubicBezTo>
                    <a:pt x="1" y="1232"/>
                    <a:pt x="358" y="1588"/>
                    <a:pt x="804" y="1588"/>
                  </a:cubicBezTo>
                  <a:cubicBezTo>
                    <a:pt x="1232" y="1588"/>
                    <a:pt x="1589" y="1232"/>
                    <a:pt x="1589" y="803"/>
                  </a:cubicBezTo>
                  <a:cubicBezTo>
                    <a:pt x="1589" y="357"/>
                    <a:pt x="1232" y="0"/>
                    <a:pt x="804"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958" name="Google Shape;1958;p45"/>
            <p:cNvSpPr/>
            <p:nvPr/>
          </p:nvSpPr>
          <p:spPr>
            <a:xfrm>
              <a:off x="2164225" y="2146225"/>
              <a:ext cx="252500" cy="252500"/>
            </a:xfrm>
            <a:custGeom>
              <a:rect b="b" l="l" r="r" t="t"/>
              <a:pathLst>
                <a:path extrusionOk="0" h="10100" w="10100">
                  <a:moveTo>
                    <a:pt x="5050" y="536"/>
                  </a:moveTo>
                  <a:cubicBezTo>
                    <a:pt x="7530" y="536"/>
                    <a:pt x="9564" y="2570"/>
                    <a:pt x="9564" y="5050"/>
                  </a:cubicBezTo>
                  <a:cubicBezTo>
                    <a:pt x="9564" y="7548"/>
                    <a:pt x="7530" y="9565"/>
                    <a:pt x="5050" y="9565"/>
                  </a:cubicBezTo>
                  <a:cubicBezTo>
                    <a:pt x="2552" y="9565"/>
                    <a:pt x="518" y="7548"/>
                    <a:pt x="518" y="5050"/>
                  </a:cubicBezTo>
                  <a:cubicBezTo>
                    <a:pt x="518" y="2570"/>
                    <a:pt x="2552" y="536"/>
                    <a:pt x="5050" y="536"/>
                  </a:cubicBezTo>
                  <a:close/>
                  <a:moveTo>
                    <a:pt x="5050" y="1"/>
                  </a:moveTo>
                  <a:cubicBezTo>
                    <a:pt x="2249" y="1"/>
                    <a:pt x="1" y="2267"/>
                    <a:pt x="1" y="5050"/>
                  </a:cubicBezTo>
                  <a:cubicBezTo>
                    <a:pt x="1" y="7852"/>
                    <a:pt x="2249" y="10100"/>
                    <a:pt x="5050" y="10100"/>
                  </a:cubicBezTo>
                  <a:cubicBezTo>
                    <a:pt x="7833" y="10100"/>
                    <a:pt x="10099" y="7852"/>
                    <a:pt x="10099" y="5050"/>
                  </a:cubicBezTo>
                  <a:cubicBezTo>
                    <a:pt x="10099" y="2267"/>
                    <a:pt x="7833" y="1"/>
                    <a:pt x="5050"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959" name="Google Shape;1959;p45"/>
          <p:cNvGrpSpPr/>
          <p:nvPr/>
        </p:nvGrpSpPr>
        <p:grpSpPr>
          <a:xfrm>
            <a:off x="4031217" y="4449226"/>
            <a:ext cx="334400" cy="344821"/>
            <a:chOff x="689975" y="1737200"/>
            <a:chExt cx="252950" cy="252950"/>
          </a:xfrm>
        </p:grpSpPr>
        <p:sp>
          <p:nvSpPr>
            <p:cNvPr id="1960" name="Google Shape;1960;p45"/>
            <p:cNvSpPr/>
            <p:nvPr/>
          </p:nvSpPr>
          <p:spPr>
            <a:xfrm>
              <a:off x="779200" y="1907050"/>
              <a:ext cx="79850" cy="26875"/>
            </a:xfrm>
            <a:custGeom>
              <a:rect b="b" l="l" r="r" t="t"/>
              <a:pathLst>
                <a:path extrusionOk="0" h="1075" w="3194">
                  <a:moveTo>
                    <a:pt x="2060" y="0"/>
                  </a:moveTo>
                  <a:cubicBezTo>
                    <a:pt x="898" y="0"/>
                    <a:pt x="168" y="564"/>
                    <a:pt x="125" y="593"/>
                  </a:cubicBezTo>
                  <a:cubicBezTo>
                    <a:pt x="0" y="700"/>
                    <a:pt x="0" y="861"/>
                    <a:pt x="72" y="968"/>
                  </a:cubicBezTo>
                  <a:cubicBezTo>
                    <a:pt x="125" y="1039"/>
                    <a:pt x="196" y="1075"/>
                    <a:pt x="286" y="1075"/>
                  </a:cubicBezTo>
                  <a:cubicBezTo>
                    <a:pt x="339" y="1075"/>
                    <a:pt x="393" y="1057"/>
                    <a:pt x="446" y="1021"/>
                  </a:cubicBezTo>
                  <a:cubicBezTo>
                    <a:pt x="461" y="1007"/>
                    <a:pt x="1070" y="538"/>
                    <a:pt x="2057" y="538"/>
                  </a:cubicBezTo>
                  <a:cubicBezTo>
                    <a:pt x="2291" y="538"/>
                    <a:pt x="2546" y="564"/>
                    <a:pt x="2819" y="629"/>
                  </a:cubicBezTo>
                  <a:cubicBezTo>
                    <a:pt x="2843" y="634"/>
                    <a:pt x="2867" y="637"/>
                    <a:pt x="2890" y="637"/>
                  </a:cubicBezTo>
                  <a:cubicBezTo>
                    <a:pt x="3020" y="637"/>
                    <a:pt x="3125" y="554"/>
                    <a:pt x="3140" y="433"/>
                  </a:cubicBezTo>
                  <a:cubicBezTo>
                    <a:pt x="3194" y="272"/>
                    <a:pt x="3105" y="129"/>
                    <a:pt x="2962" y="111"/>
                  </a:cubicBezTo>
                  <a:cubicBezTo>
                    <a:pt x="2639" y="32"/>
                    <a:pt x="2337" y="0"/>
                    <a:pt x="2060"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961" name="Google Shape;1961;p45"/>
            <p:cNvSpPr/>
            <p:nvPr/>
          </p:nvSpPr>
          <p:spPr>
            <a:xfrm>
              <a:off x="743050" y="1833100"/>
              <a:ext cx="40175" cy="39725"/>
            </a:xfrm>
            <a:custGeom>
              <a:rect b="b" l="l" r="r" t="t"/>
              <a:pathLst>
                <a:path extrusionOk="0" h="1589" w="1607">
                  <a:moveTo>
                    <a:pt x="804" y="0"/>
                  </a:moveTo>
                  <a:cubicBezTo>
                    <a:pt x="358" y="0"/>
                    <a:pt x="1" y="357"/>
                    <a:pt x="1" y="785"/>
                  </a:cubicBezTo>
                  <a:cubicBezTo>
                    <a:pt x="1" y="1232"/>
                    <a:pt x="358" y="1588"/>
                    <a:pt x="804" y="1588"/>
                  </a:cubicBezTo>
                  <a:cubicBezTo>
                    <a:pt x="1250" y="1588"/>
                    <a:pt x="1607" y="1232"/>
                    <a:pt x="1607" y="785"/>
                  </a:cubicBezTo>
                  <a:cubicBezTo>
                    <a:pt x="1607" y="357"/>
                    <a:pt x="1250" y="0"/>
                    <a:pt x="804"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962" name="Google Shape;1962;p45"/>
            <p:cNvSpPr/>
            <p:nvPr/>
          </p:nvSpPr>
          <p:spPr>
            <a:xfrm>
              <a:off x="739925" y="1799600"/>
              <a:ext cx="46875" cy="16575"/>
            </a:xfrm>
            <a:custGeom>
              <a:rect b="b" l="l" r="r" t="t"/>
              <a:pathLst>
                <a:path extrusionOk="0" h="663" w="1875">
                  <a:moveTo>
                    <a:pt x="1602" y="0"/>
                  </a:moveTo>
                  <a:cubicBezTo>
                    <a:pt x="1592" y="0"/>
                    <a:pt x="1582" y="1"/>
                    <a:pt x="1571" y="2"/>
                  </a:cubicBezTo>
                  <a:lnTo>
                    <a:pt x="233" y="145"/>
                  </a:lnTo>
                  <a:cubicBezTo>
                    <a:pt x="108" y="145"/>
                    <a:pt x="1" y="270"/>
                    <a:pt x="1" y="430"/>
                  </a:cubicBezTo>
                  <a:cubicBezTo>
                    <a:pt x="19" y="555"/>
                    <a:pt x="126" y="662"/>
                    <a:pt x="269" y="662"/>
                  </a:cubicBezTo>
                  <a:lnTo>
                    <a:pt x="304" y="662"/>
                  </a:lnTo>
                  <a:lnTo>
                    <a:pt x="1625" y="537"/>
                  </a:lnTo>
                  <a:cubicBezTo>
                    <a:pt x="1767" y="520"/>
                    <a:pt x="1874" y="377"/>
                    <a:pt x="1857" y="234"/>
                  </a:cubicBezTo>
                  <a:cubicBezTo>
                    <a:pt x="1857" y="102"/>
                    <a:pt x="1734" y="0"/>
                    <a:pt x="1602"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963" name="Google Shape;1963;p45"/>
            <p:cNvSpPr/>
            <p:nvPr/>
          </p:nvSpPr>
          <p:spPr>
            <a:xfrm>
              <a:off x="849675" y="1833100"/>
              <a:ext cx="40175" cy="39725"/>
            </a:xfrm>
            <a:custGeom>
              <a:rect b="b" l="l" r="r" t="t"/>
              <a:pathLst>
                <a:path extrusionOk="0" h="1589" w="1607">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964" name="Google Shape;1964;p45"/>
            <p:cNvSpPr/>
            <p:nvPr/>
          </p:nvSpPr>
          <p:spPr>
            <a:xfrm>
              <a:off x="846100" y="1799600"/>
              <a:ext cx="47300" cy="16575"/>
            </a:xfrm>
            <a:custGeom>
              <a:rect b="b" l="l" r="r" t="t"/>
              <a:pathLst>
                <a:path extrusionOk="0" h="663" w="1892">
                  <a:moveTo>
                    <a:pt x="273" y="0"/>
                  </a:moveTo>
                  <a:cubicBezTo>
                    <a:pt x="143" y="0"/>
                    <a:pt x="35" y="102"/>
                    <a:pt x="18" y="234"/>
                  </a:cubicBezTo>
                  <a:cubicBezTo>
                    <a:pt x="1" y="377"/>
                    <a:pt x="108" y="520"/>
                    <a:pt x="250" y="537"/>
                  </a:cubicBezTo>
                  <a:lnTo>
                    <a:pt x="1589" y="662"/>
                  </a:lnTo>
                  <a:lnTo>
                    <a:pt x="1606" y="662"/>
                  </a:lnTo>
                  <a:cubicBezTo>
                    <a:pt x="1749" y="662"/>
                    <a:pt x="1874" y="555"/>
                    <a:pt x="1874" y="430"/>
                  </a:cubicBezTo>
                  <a:cubicBezTo>
                    <a:pt x="1892" y="270"/>
                    <a:pt x="1785" y="145"/>
                    <a:pt x="1642" y="145"/>
                  </a:cubicBezTo>
                  <a:lnTo>
                    <a:pt x="304" y="2"/>
                  </a:lnTo>
                  <a:cubicBezTo>
                    <a:pt x="293" y="1"/>
                    <a:pt x="283" y="0"/>
                    <a:pt x="273"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965" name="Google Shape;1965;p45"/>
            <p:cNvSpPr/>
            <p:nvPr/>
          </p:nvSpPr>
          <p:spPr>
            <a:xfrm>
              <a:off x="689975" y="1737200"/>
              <a:ext cx="252950" cy="252950"/>
            </a:xfrm>
            <a:custGeom>
              <a:rect b="b" l="l" r="r" t="t"/>
              <a:pathLst>
                <a:path extrusionOk="0" h="10118" w="10118">
                  <a:moveTo>
                    <a:pt x="5068" y="536"/>
                  </a:moveTo>
                  <a:cubicBezTo>
                    <a:pt x="7548" y="536"/>
                    <a:pt x="9582" y="2570"/>
                    <a:pt x="9582" y="5068"/>
                  </a:cubicBezTo>
                  <a:cubicBezTo>
                    <a:pt x="9582" y="7548"/>
                    <a:pt x="7548" y="9582"/>
                    <a:pt x="5068" y="9582"/>
                  </a:cubicBezTo>
                  <a:cubicBezTo>
                    <a:pt x="2570" y="9582"/>
                    <a:pt x="536" y="7548"/>
                    <a:pt x="536" y="5068"/>
                  </a:cubicBezTo>
                  <a:cubicBezTo>
                    <a:pt x="536" y="2570"/>
                    <a:pt x="2570" y="536"/>
                    <a:pt x="5068" y="536"/>
                  </a:cubicBezTo>
                  <a:close/>
                  <a:moveTo>
                    <a:pt x="5068" y="0"/>
                  </a:moveTo>
                  <a:cubicBezTo>
                    <a:pt x="2267" y="0"/>
                    <a:pt x="1" y="2266"/>
                    <a:pt x="1" y="5068"/>
                  </a:cubicBezTo>
                  <a:cubicBezTo>
                    <a:pt x="1" y="7851"/>
                    <a:pt x="2267" y="10117"/>
                    <a:pt x="5068" y="10117"/>
                  </a:cubicBezTo>
                  <a:cubicBezTo>
                    <a:pt x="7851" y="10117"/>
                    <a:pt x="10117" y="7851"/>
                    <a:pt x="10117" y="5068"/>
                  </a:cubicBezTo>
                  <a:cubicBezTo>
                    <a:pt x="10117" y="2266"/>
                    <a:pt x="7851" y="0"/>
                    <a:pt x="5068"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966" name="Google Shape;1966;p45"/>
          <p:cNvGrpSpPr/>
          <p:nvPr/>
        </p:nvGrpSpPr>
        <p:grpSpPr>
          <a:xfrm>
            <a:off x="5612075" y="4439102"/>
            <a:ext cx="334400" cy="344208"/>
            <a:chOff x="2961350" y="1740750"/>
            <a:chExt cx="252950" cy="252500"/>
          </a:xfrm>
        </p:grpSpPr>
        <p:sp>
          <p:nvSpPr>
            <p:cNvPr id="1967" name="Google Shape;1967;p45"/>
            <p:cNvSpPr/>
            <p:nvPr/>
          </p:nvSpPr>
          <p:spPr>
            <a:xfrm>
              <a:off x="3014425" y="1833100"/>
              <a:ext cx="40175" cy="39725"/>
            </a:xfrm>
            <a:custGeom>
              <a:rect b="b" l="l" r="r" t="t"/>
              <a:pathLst>
                <a:path extrusionOk="0" h="1589" w="1607">
                  <a:moveTo>
                    <a:pt x="804" y="0"/>
                  </a:moveTo>
                  <a:cubicBezTo>
                    <a:pt x="357" y="0"/>
                    <a:pt x="1" y="357"/>
                    <a:pt x="1" y="785"/>
                  </a:cubicBezTo>
                  <a:cubicBezTo>
                    <a:pt x="1" y="1232"/>
                    <a:pt x="357" y="1588"/>
                    <a:pt x="804" y="1588"/>
                  </a:cubicBezTo>
                  <a:cubicBezTo>
                    <a:pt x="1250" y="1588"/>
                    <a:pt x="1606" y="1232"/>
                    <a:pt x="1606" y="785"/>
                  </a:cubicBezTo>
                  <a:cubicBezTo>
                    <a:pt x="1606" y="357"/>
                    <a:pt x="1250" y="0"/>
                    <a:pt x="804"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968" name="Google Shape;1968;p45"/>
            <p:cNvSpPr/>
            <p:nvPr/>
          </p:nvSpPr>
          <p:spPr>
            <a:xfrm>
              <a:off x="3010850" y="1792950"/>
              <a:ext cx="58025" cy="28125"/>
            </a:xfrm>
            <a:custGeom>
              <a:rect b="b" l="l" r="r" t="t"/>
              <a:pathLst>
                <a:path extrusionOk="0" h="1125" w="2321">
                  <a:moveTo>
                    <a:pt x="2019" y="0"/>
                  </a:moveTo>
                  <a:cubicBezTo>
                    <a:pt x="1944" y="0"/>
                    <a:pt x="1869" y="32"/>
                    <a:pt x="1821" y="90"/>
                  </a:cubicBezTo>
                  <a:cubicBezTo>
                    <a:pt x="1458" y="496"/>
                    <a:pt x="1024" y="582"/>
                    <a:pt x="727" y="582"/>
                  </a:cubicBezTo>
                  <a:cubicBezTo>
                    <a:pt x="528" y="582"/>
                    <a:pt x="390" y="543"/>
                    <a:pt x="376" y="536"/>
                  </a:cubicBezTo>
                  <a:cubicBezTo>
                    <a:pt x="352" y="531"/>
                    <a:pt x="328" y="528"/>
                    <a:pt x="305" y="528"/>
                  </a:cubicBezTo>
                  <a:cubicBezTo>
                    <a:pt x="175" y="528"/>
                    <a:pt x="67" y="611"/>
                    <a:pt x="37" y="732"/>
                  </a:cubicBezTo>
                  <a:cubicBezTo>
                    <a:pt x="1" y="875"/>
                    <a:pt x="72" y="1018"/>
                    <a:pt x="215" y="1071"/>
                  </a:cubicBezTo>
                  <a:cubicBezTo>
                    <a:pt x="217" y="1069"/>
                    <a:pt x="221" y="1068"/>
                    <a:pt x="227" y="1068"/>
                  </a:cubicBezTo>
                  <a:cubicBezTo>
                    <a:pt x="278" y="1068"/>
                    <a:pt x="463" y="1125"/>
                    <a:pt x="732" y="1125"/>
                  </a:cubicBezTo>
                  <a:cubicBezTo>
                    <a:pt x="1143" y="1125"/>
                    <a:pt x="1732" y="1000"/>
                    <a:pt x="2213" y="429"/>
                  </a:cubicBezTo>
                  <a:cubicBezTo>
                    <a:pt x="2320" y="340"/>
                    <a:pt x="2303" y="161"/>
                    <a:pt x="2196" y="72"/>
                  </a:cubicBezTo>
                  <a:cubicBezTo>
                    <a:pt x="2146" y="23"/>
                    <a:pt x="2082" y="0"/>
                    <a:pt x="2019"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969" name="Google Shape;1969;p45"/>
            <p:cNvSpPr/>
            <p:nvPr/>
          </p:nvSpPr>
          <p:spPr>
            <a:xfrm>
              <a:off x="3034500" y="1908025"/>
              <a:ext cx="106625" cy="32150"/>
            </a:xfrm>
            <a:custGeom>
              <a:rect b="b" l="l" r="r" t="t"/>
              <a:pathLst>
                <a:path extrusionOk="0" h="1286" w="4265">
                  <a:moveTo>
                    <a:pt x="2142" y="1"/>
                  </a:moveTo>
                  <a:cubicBezTo>
                    <a:pt x="1196" y="1"/>
                    <a:pt x="411" y="536"/>
                    <a:pt x="1" y="1286"/>
                  </a:cubicBezTo>
                  <a:cubicBezTo>
                    <a:pt x="643" y="964"/>
                    <a:pt x="1374" y="804"/>
                    <a:pt x="2142" y="804"/>
                  </a:cubicBezTo>
                  <a:cubicBezTo>
                    <a:pt x="2909" y="804"/>
                    <a:pt x="3623" y="982"/>
                    <a:pt x="4265" y="1286"/>
                  </a:cubicBezTo>
                  <a:cubicBezTo>
                    <a:pt x="3872" y="518"/>
                    <a:pt x="3069" y="1"/>
                    <a:pt x="2142"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970" name="Google Shape;1970;p45"/>
            <p:cNvSpPr/>
            <p:nvPr/>
          </p:nvSpPr>
          <p:spPr>
            <a:xfrm>
              <a:off x="3107200" y="1792675"/>
              <a:ext cx="58025" cy="27950"/>
            </a:xfrm>
            <a:custGeom>
              <a:rect b="b" l="l" r="r" t="t"/>
              <a:pathLst>
                <a:path extrusionOk="0" h="1118" w="2321">
                  <a:moveTo>
                    <a:pt x="302" y="0"/>
                  </a:moveTo>
                  <a:cubicBezTo>
                    <a:pt x="240" y="0"/>
                    <a:pt x="177" y="23"/>
                    <a:pt x="126" y="65"/>
                  </a:cubicBezTo>
                  <a:cubicBezTo>
                    <a:pt x="19" y="154"/>
                    <a:pt x="1" y="333"/>
                    <a:pt x="90" y="440"/>
                  </a:cubicBezTo>
                  <a:cubicBezTo>
                    <a:pt x="572" y="993"/>
                    <a:pt x="1179" y="1118"/>
                    <a:pt x="1589" y="1118"/>
                  </a:cubicBezTo>
                  <a:cubicBezTo>
                    <a:pt x="1874" y="1118"/>
                    <a:pt x="2071" y="1064"/>
                    <a:pt x="2106" y="1046"/>
                  </a:cubicBezTo>
                  <a:cubicBezTo>
                    <a:pt x="2231" y="1029"/>
                    <a:pt x="2320" y="886"/>
                    <a:pt x="2285" y="725"/>
                  </a:cubicBezTo>
                  <a:cubicBezTo>
                    <a:pt x="2240" y="607"/>
                    <a:pt x="2135" y="538"/>
                    <a:pt x="2019" y="538"/>
                  </a:cubicBezTo>
                  <a:cubicBezTo>
                    <a:pt x="1995" y="538"/>
                    <a:pt x="1970" y="541"/>
                    <a:pt x="1946" y="547"/>
                  </a:cubicBezTo>
                  <a:cubicBezTo>
                    <a:pt x="1931" y="547"/>
                    <a:pt x="1792" y="584"/>
                    <a:pt x="1590" y="584"/>
                  </a:cubicBezTo>
                  <a:cubicBezTo>
                    <a:pt x="1288" y="584"/>
                    <a:pt x="847" y="500"/>
                    <a:pt x="483" y="83"/>
                  </a:cubicBezTo>
                  <a:cubicBezTo>
                    <a:pt x="436" y="27"/>
                    <a:pt x="370" y="0"/>
                    <a:pt x="302"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971" name="Google Shape;1971;p45"/>
            <p:cNvSpPr/>
            <p:nvPr/>
          </p:nvSpPr>
          <p:spPr>
            <a:xfrm>
              <a:off x="3121050" y="1833100"/>
              <a:ext cx="40150" cy="39725"/>
            </a:xfrm>
            <a:custGeom>
              <a:rect b="b" l="l" r="r" t="t"/>
              <a:pathLst>
                <a:path extrusionOk="0" h="1589" w="1606">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972" name="Google Shape;1972;p45"/>
            <p:cNvSpPr/>
            <p:nvPr/>
          </p:nvSpPr>
          <p:spPr>
            <a:xfrm>
              <a:off x="2961350" y="1740750"/>
              <a:ext cx="252950" cy="252500"/>
            </a:xfrm>
            <a:custGeom>
              <a:rect b="b" l="l" r="r" t="t"/>
              <a:pathLst>
                <a:path extrusionOk="0" h="10100" w="10118">
                  <a:moveTo>
                    <a:pt x="5068" y="536"/>
                  </a:moveTo>
                  <a:cubicBezTo>
                    <a:pt x="7548" y="536"/>
                    <a:pt x="9582" y="2570"/>
                    <a:pt x="9582" y="5050"/>
                  </a:cubicBezTo>
                  <a:cubicBezTo>
                    <a:pt x="9582" y="7548"/>
                    <a:pt x="7548" y="9582"/>
                    <a:pt x="5068" y="9582"/>
                  </a:cubicBezTo>
                  <a:cubicBezTo>
                    <a:pt x="2570" y="9582"/>
                    <a:pt x="536" y="7548"/>
                    <a:pt x="536" y="5050"/>
                  </a:cubicBezTo>
                  <a:cubicBezTo>
                    <a:pt x="536" y="2570"/>
                    <a:pt x="2570" y="536"/>
                    <a:pt x="5068" y="536"/>
                  </a:cubicBezTo>
                  <a:close/>
                  <a:moveTo>
                    <a:pt x="5068" y="1"/>
                  </a:moveTo>
                  <a:cubicBezTo>
                    <a:pt x="2266" y="1"/>
                    <a:pt x="0" y="2249"/>
                    <a:pt x="0" y="5050"/>
                  </a:cubicBezTo>
                  <a:cubicBezTo>
                    <a:pt x="0" y="7852"/>
                    <a:pt x="2266" y="10100"/>
                    <a:pt x="5068" y="10100"/>
                  </a:cubicBezTo>
                  <a:cubicBezTo>
                    <a:pt x="7851" y="10100"/>
                    <a:pt x="10117" y="7852"/>
                    <a:pt x="10117" y="5050"/>
                  </a:cubicBezTo>
                  <a:cubicBezTo>
                    <a:pt x="10117" y="2249"/>
                    <a:pt x="7851" y="1"/>
                    <a:pt x="5068"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973" name="Google Shape;1973;p45"/>
          <p:cNvSpPr/>
          <p:nvPr/>
        </p:nvSpPr>
        <p:spPr>
          <a:xfrm>
            <a:off x="6169754" y="4468227"/>
            <a:ext cx="333026" cy="343577"/>
          </a:xfrm>
          <a:custGeom>
            <a:rect b="b" l="l" r="r" t="t"/>
            <a:pathLst>
              <a:path extrusionOk="0" h="4202" w="5728">
                <a:moveTo>
                  <a:pt x="1858" y="1"/>
                </a:moveTo>
                <a:cubicBezTo>
                  <a:pt x="1840" y="1"/>
                  <a:pt x="1821" y="3"/>
                  <a:pt x="1803" y="9"/>
                </a:cubicBezTo>
                <a:cubicBezTo>
                  <a:pt x="1713" y="9"/>
                  <a:pt x="1660" y="80"/>
                  <a:pt x="1606" y="169"/>
                </a:cubicBezTo>
                <a:lnTo>
                  <a:pt x="1035" y="1828"/>
                </a:lnTo>
                <a:lnTo>
                  <a:pt x="0" y="1828"/>
                </a:lnTo>
                <a:lnTo>
                  <a:pt x="0" y="2364"/>
                </a:lnTo>
                <a:lnTo>
                  <a:pt x="1214" y="2364"/>
                </a:lnTo>
                <a:cubicBezTo>
                  <a:pt x="1321" y="2364"/>
                  <a:pt x="1410" y="2275"/>
                  <a:pt x="1446" y="2167"/>
                </a:cubicBezTo>
                <a:lnTo>
                  <a:pt x="1767" y="1168"/>
                </a:lnTo>
                <a:lnTo>
                  <a:pt x="2302" y="4023"/>
                </a:lnTo>
                <a:cubicBezTo>
                  <a:pt x="2320" y="4130"/>
                  <a:pt x="2409" y="4202"/>
                  <a:pt x="2516" y="4202"/>
                </a:cubicBezTo>
                <a:lnTo>
                  <a:pt x="2552" y="4202"/>
                </a:lnTo>
                <a:cubicBezTo>
                  <a:pt x="2641" y="4202"/>
                  <a:pt x="2730" y="4148"/>
                  <a:pt x="2766" y="4059"/>
                </a:cubicBezTo>
                <a:lnTo>
                  <a:pt x="3622" y="1828"/>
                </a:lnTo>
                <a:lnTo>
                  <a:pt x="3962" y="3024"/>
                </a:lnTo>
                <a:cubicBezTo>
                  <a:pt x="3991" y="3127"/>
                  <a:pt x="4081" y="3194"/>
                  <a:pt x="4182" y="3194"/>
                </a:cubicBezTo>
                <a:cubicBezTo>
                  <a:pt x="4203" y="3194"/>
                  <a:pt x="4225" y="3191"/>
                  <a:pt x="4247" y="3184"/>
                </a:cubicBezTo>
                <a:cubicBezTo>
                  <a:pt x="4301" y="3167"/>
                  <a:pt x="4336" y="3149"/>
                  <a:pt x="4372" y="3113"/>
                </a:cubicBezTo>
                <a:lnTo>
                  <a:pt x="5086" y="2364"/>
                </a:lnTo>
                <a:lnTo>
                  <a:pt x="5728" y="2364"/>
                </a:lnTo>
                <a:lnTo>
                  <a:pt x="5728" y="1828"/>
                </a:lnTo>
                <a:lnTo>
                  <a:pt x="4961" y="1828"/>
                </a:lnTo>
                <a:cubicBezTo>
                  <a:pt x="4889" y="1846"/>
                  <a:pt x="4836" y="1900"/>
                  <a:pt x="4782" y="1936"/>
                </a:cubicBezTo>
                <a:lnTo>
                  <a:pt x="4283" y="2489"/>
                </a:lnTo>
                <a:lnTo>
                  <a:pt x="3854" y="1008"/>
                </a:lnTo>
                <a:cubicBezTo>
                  <a:pt x="3824" y="917"/>
                  <a:pt x="3730" y="839"/>
                  <a:pt x="3626" y="839"/>
                </a:cubicBezTo>
                <a:cubicBezTo>
                  <a:pt x="3607" y="839"/>
                  <a:pt x="3588" y="842"/>
                  <a:pt x="3569" y="847"/>
                </a:cubicBezTo>
                <a:cubicBezTo>
                  <a:pt x="3498" y="883"/>
                  <a:pt x="3426" y="918"/>
                  <a:pt x="3408" y="1008"/>
                </a:cubicBezTo>
                <a:lnTo>
                  <a:pt x="2605" y="3113"/>
                </a:lnTo>
                <a:lnTo>
                  <a:pt x="2070" y="187"/>
                </a:lnTo>
                <a:cubicBezTo>
                  <a:pt x="2040" y="81"/>
                  <a:pt x="1958" y="1"/>
                  <a:pt x="1858"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900"/>
              <a:buFont typeface="Arial"/>
              <a:buNone/>
            </a:pPr>
            <a:r>
              <a:t/>
            </a:r>
            <a:endParaRPr b="0" i="0" sz="1900" u="none" cap="none" strike="noStrike">
              <a:solidFill>
                <a:srgbClr val="000000"/>
              </a:solidFill>
              <a:latin typeface="Arial"/>
              <a:ea typeface="Arial"/>
              <a:cs typeface="Arial"/>
              <a:sym typeface="Arial"/>
            </a:endParaRPr>
          </a:p>
        </p:txBody>
      </p:sp>
      <p:grpSp>
        <p:nvGrpSpPr>
          <p:cNvPr id="1974" name="Google Shape;1974;p45"/>
          <p:cNvGrpSpPr/>
          <p:nvPr/>
        </p:nvGrpSpPr>
        <p:grpSpPr>
          <a:xfrm>
            <a:off x="6696108" y="4387468"/>
            <a:ext cx="271902" cy="376448"/>
            <a:chOff x="4026550" y="3640100"/>
            <a:chExt cx="205675" cy="276150"/>
          </a:xfrm>
        </p:grpSpPr>
        <p:sp>
          <p:nvSpPr>
            <p:cNvPr id="1975" name="Google Shape;1975;p45"/>
            <p:cNvSpPr/>
            <p:nvPr/>
          </p:nvSpPr>
          <p:spPr>
            <a:xfrm>
              <a:off x="4119325" y="3640100"/>
              <a:ext cx="20100" cy="29925"/>
            </a:xfrm>
            <a:custGeom>
              <a:rect b="b" l="l" r="r" t="t"/>
              <a:pathLst>
                <a:path extrusionOk="0" h="1197" w="804">
                  <a:moveTo>
                    <a:pt x="411" y="1"/>
                  </a:moveTo>
                  <a:cubicBezTo>
                    <a:pt x="179" y="1"/>
                    <a:pt x="465" y="269"/>
                    <a:pt x="144" y="536"/>
                  </a:cubicBezTo>
                  <a:cubicBezTo>
                    <a:pt x="126" y="554"/>
                    <a:pt x="126" y="554"/>
                    <a:pt x="108" y="572"/>
                  </a:cubicBezTo>
                  <a:cubicBezTo>
                    <a:pt x="54" y="625"/>
                    <a:pt x="1" y="697"/>
                    <a:pt x="1" y="804"/>
                  </a:cubicBezTo>
                  <a:cubicBezTo>
                    <a:pt x="1" y="1036"/>
                    <a:pt x="179" y="1196"/>
                    <a:pt x="411" y="1196"/>
                  </a:cubicBezTo>
                  <a:cubicBezTo>
                    <a:pt x="643" y="1196"/>
                    <a:pt x="804" y="1036"/>
                    <a:pt x="804" y="804"/>
                  </a:cubicBezTo>
                  <a:cubicBezTo>
                    <a:pt x="804" y="572"/>
                    <a:pt x="643" y="1"/>
                    <a:pt x="411"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976" name="Google Shape;1976;p45"/>
            <p:cNvSpPr/>
            <p:nvPr/>
          </p:nvSpPr>
          <p:spPr>
            <a:xfrm>
              <a:off x="4086325" y="3656625"/>
              <a:ext cx="19650" cy="29900"/>
            </a:xfrm>
            <a:custGeom>
              <a:rect b="b" l="l" r="r" t="t"/>
              <a:pathLst>
                <a:path extrusionOk="0" h="1196" w="786">
                  <a:moveTo>
                    <a:pt x="393" y="0"/>
                  </a:moveTo>
                  <a:cubicBezTo>
                    <a:pt x="161" y="0"/>
                    <a:pt x="447" y="268"/>
                    <a:pt x="125" y="535"/>
                  </a:cubicBezTo>
                  <a:cubicBezTo>
                    <a:pt x="125" y="553"/>
                    <a:pt x="125" y="553"/>
                    <a:pt x="108" y="571"/>
                  </a:cubicBezTo>
                  <a:cubicBezTo>
                    <a:pt x="54" y="642"/>
                    <a:pt x="1" y="696"/>
                    <a:pt x="1" y="803"/>
                  </a:cubicBezTo>
                  <a:cubicBezTo>
                    <a:pt x="1" y="1035"/>
                    <a:pt x="161" y="1196"/>
                    <a:pt x="393" y="1196"/>
                  </a:cubicBezTo>
                  <a:cubicBezTo>
                    <a:pt x="625" y="1196"/>
                    <a:pt x="786" y="1035"/>
                    <a:pt x="786" y="803"/>
                  </a:cubicBezTo>
                  <a:cubicBezTo>
                    <a:pt x="786" y="571"/>
                    <a:pt x="625" y="0"/>
                    <a:pt x="393"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977" name="Google Shape;1977;p45"/>
            <p:cNvSpPr/>
            <p:nvPr/>
          </p:nvSpPr>
          <p:spPr>
            <a:xfrm>
              <a:off x="4152800" y="3656625"/>
              <a:ext cx="19650" cy="29900"/>
            </a:xfrm>
            <a:custGeom>
              <a:rect b="b" l="l" r="r" t="t"/>
              <a:pathLst>
                <a:path extrusionOk="0" h="1196" w="786">
                  <a:moveTo>
                    <a:pt x="393" y="0"/>
                  </a:moveTo>
                  <a:cubicBezTo>
                    <a:pt x="161" y="0"/>
                    <a:pt x="446" y="268"/>
                    <a:pt x="125" y="535"/>
                  </a:cubicBezTo>
                  <a:cubicBezTo>
                    <a:pt x="125" y="553"/>
                    <a:pt x="125" y="553"/>
                    <a:pt x="107" y="571"/>
                  </a:cubicBezTo>
                  <a:cubicBezTo>
                    <a:pt x="54" y="642"/>
                    <a:pt x="0" y="696"/>
                    <a:pt x="0" y="803"/>
                  </a:cubicBezTo>
                  <a:cubicBezTo>
                    <a:pt x="0" y="1035"/>
                    <a:pt x="161" y="1196"/>
                    <a:pt x="393" y="1196"/>
                  </a:cubicBezTo>
                  <a:cubicBezTo>
                    <a:pt x="625" y="1196"/>
                    <a:pt x="785" y="1035"/>
                    <a:pt x="785" y="803"/>
                  </a:cubicBezTo>
                  <a:cubicBezTo>
                    <a:pt x="785" y="571"/>
                    <a:pt x="625" y="0"/>
                    <a:pt x="393"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978" name="Google Shape;1978;p45"/>
            <p:cNvSpPr/>
            <p:nvPr/>
          </p:nvSpPr>
          <p:spPr>
            <a:xfrm>
              <a:off x="4035925" y="3683375"/>
              <a:ext cx="186475" cy="129600"/>
            </a:xfrm>
            <a:custGeom>
              <a:rect b="b" l="l" r="r" t="t"/>
              <a:pathLst>
                <a:path extrusionOk="0" h="5184" w="7459">
                  <a:moveTo>
                    <a:pt x="3729" y="1"/>
                  </a:moveTo>
                  <a:cubicBezTo>
                    <a:pt x="3497" y="1"/>
                    <a:pt x="3337" y="54"/>
                    <a:pt x="3337" y="126"/>
                  </a:cubicBezTo>
                  <a:lnTo>
                    <a:pt x="3337" y="2124"/>
                  </a:lnTo>
                  <a:cubicBezTo>
                    <a:pt x="3141" y="2124"/>
                    <a:pt x="2980" y="2142"/>
                    <a:pt x="2802" y="2160"/>
                  </a:cubicBezTo>
                  <a:lnTo>
                    <a:pt x="2802" y="804"/>
                  </a:lnTo>
                  <a:cubicBezTo>
                    <a:pt x="2802" y="714"/>
                    <a:pt x="2623" y="661"/>
                    <a:pt x="2409" y="661"/>
                  </a:cubicBezTo>
                  <a:cubicBezTo>
                    <a:pt x="2177" y="661"/>
                    <a:pt x="1999" y="714"/>
                    <a:pt x="1999" y="804"/>
                  </a:cubicBezTo>
                  <a:lnTo>
                    <a:pt x="1999" y="2231"/>
                  </a:lnTo>
                  <a:cubicBezTo>
                    <a:pt x="821" y="2392"/>
                    <a:pt x="0" y="2695"/>
                    <a:pt x="0" y="3052"/>
                  </a:cubicBezTo>
                  <a:lnTo>
                    <a:pt x="0" y="4782"/>
                  </a:lnTo>
                  <a:cubicBezTo>
                    <a:pt x="321" y="4782"/>
                    <a:pt x="607" y="4890"/>
                    <a:pt x="839" y="5104"/>
                  </a:cubicBezTo>
                  <a:cubicBezTo>
                    <a:pt x="892" y="5157"/>
                    <a:pt x="995" y="5184"/>
                    <a:pt x="1095" y="5184"/>
                  </a:cubicBezTo>
                  <a:cubicBezTo>
                    <a:pt x="1196" y="5184"/>
                    <a:pt x="1294" y="5157"/>
                    <a:pt x="1339" y="5104"/>
                  </a:cubicBezTo>
                  <a:cubicBezTo>
                    <a:pt x="1553" y="4898"/>
                    <a:pt x="1860" y="4796"/>
                    <a:pt x="2166" y="4796"/>
                  </a:cubicBezTo>
                  <a:cubicBezTo>
                    <a:pt x="2472" y="4796"/>
                    <a:pt x="2775" y="4898"/>
                    <a:pt x="2980" y="5104"/>
                  </a:cubicBezTo>
                  <a:cubicBezTo>
                    <a:pt x="3034" y="5157"/>
                    <a:pt x="3136" y="5184"/>
                    <a:pt x="3239" y="5184"/>
                  </a:cubicBezTo>
                  <a:cubicBezTo>
                    <a:pt x="3341" y="5184"/>
                    <a:pt x="3444" y="5157"/>
                    <a:pt x="3497" y="5104"/>
                  </a:cubicBezTo>
                  <a:cubicBezTo>
                    <a:pt x="3703" y="4898"/>
                    <a:pt x="4006" y="4796"/>
                    <a:pt x="4309" y="4796"/>
                  </a:cubicBezTo>
                  <a:cubicBezTo>
                    <a:pt x="4613" y="4796"/>
                    <a:pt x="4916" y="4898"/>
                    <a:pt x="5121" y="5104"/>
                  </a:cubicBezTo>
                  <a:cubicBezTo>
                    <a:pt x="5175" y="5157"/>
                    <a:pt x="5277" y="5184"/>
                    <a:pt x="5380" y="5184"/>
                  </a:cubicBezTo>
                  <a:cubicBezTo>
                    <a:pt x="5482" y="5184"/>
                    <a:pt x="5585" y="5157"/>
                    <a:pt x="5639" y="5104"/>
                  </a:cubicBezTo>
                  <a:cubicBezTo>
                    <a:pt x="5844" y="4898"/>
                    <a:pt x="6147" y="4796"/>
                    <a:pt x="6450" y="4796"/>
                  </a:cubicBezTo>
                  <a:cubicBezTo>
                    <a:pt x="6754" y="4796"/>
                    <a:pt x="7057" y="4898"/>
                    <a:pt x="7262" y="5104"/>
                  </a:cubicBezTo>
                  <a:cubicBezTo>
                    <a:pt x="7298" y="5139"/>
                    <a:pt x="7369" y="5157"/>
                    <a:pt x="7459" y="5175"/>
                  </a:cubicBezTo>
                  <a:lnTo>
                    <a:pt x="7459" y="3052"/>
                  </a:lnTo>
                  <a:cubicBezTo>
                    <a:pt x="7459" y="2695"/>
                    <a:pt x="6638" y="2392"/>
                    <a:pt x="5460" y="2231"/>
                  </a:cubicBezTo>
                  <a:lnTo>
                    <a:pt x="5460" y="804"/>
                  </a:lnTo>
                  <a:cubicBezTo>
                    <a:pt x="5460" y="714"/>
                    <a:pt x="5282" y="661"/>
                    <a:pt x="5068" y="661"/>
                  </a:cubicBezTo>
                  <a:cubicBezTo>
                    <a:pt x="4836" y="661"/>
                    <a:pt x="4657" y="714"/>
                    <a:pt x="4657" y="804"/>
                  </a:cubicBezTo>
                  <a:lnTo>
                    <a:pt x="4657" y="2160"/>
                  </a:lnTo>
                  <a:cubicBezTo>
                    <a:pt x="4479" y="2142"/>
                    <a:pt x="4318" y="2142"/>
                    <a:pt x="4122" y="2124"/>
                  </a:cubicBezTo>
                  <a:lnTo>
                    <a:pt x="4122" y="126"/>
                  </a:lnTo>
                  <a:cubicBezTo>
                    <a:pt x="4122" y="54"/>
                    <a:pt x="3961" y="1"/>
                    <a:pt x="3729"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979" name="Google Shape;1979;p45"/>
            <p:cNvSpPr/>
            <p:nvPr/>
          </p:nvSpPr>
          <p:spPr>
            <a:xfrm>
              <a:off x="4037250" y="3823000"/>
              <a:ext cx="186050" cy="59800"/>
            </a:xfrm>
            <a:custGeom>
              <a:rect b="b" l="l" r="r" t="t"/>
              <a:pathLst>
                <a:path extrusionOk="0" h="2392" w="7442">
                  <a:moveTo>
                    <a:pt x="1" y="0"/>
                  </a:moveTo>
                  <a:lnTo>
                    <a:pt x="1" y="2391"/>
                  </a:lnTo>
                  <a:lnTo>
                    <a:pt x="7441" y="2391"/>
                  </a:lnTo>
                  <a:lnTo>
                    <a:pt x="7441" y="393"/>
                  </a:lnTo>
                  <a:lnTo>
                    <a:pt x="7406" y="393"/>
                  </a:lnTo>
                  <a:cubicBezTo>
                    <a:pt x="7138" y="375"/>
                    <a:pt x="6852" y="268"/>
                    <a:pt x="6674" y="90"/>
                  </a:cubicBezTo>
                  <a:cubicBezTo>
                    <a:pt x="6620" y="36"/>
                    <a:pt x="6518" y="9"/>
                    <a:pt x="6415" y="9"/>
                  </a:cubicBezTo>
                  <a:cubicBezTo>
                    <a:pt x="6313" y="9"/>
                    <a:pt x="6210" y="36"/>
                    <a:pt x="6157" y="90"/>
                  </a:cubicBezTo>
                  <a:cubicBezTo>
                    <a:pt x="5951" y="295"/>
                    <a:pt x="5648" y="397"/>
                    <a:pt x="5345" y="397"/>
                  </a:cubicBezTo>
                  <a:cubicBezTo>
                    <a:pt x="5041" y="397"/>
                    <a:pt x="4738" y="295"/>
                    <a:pt x="4533" y="90"/>
                  </a:cubicBezTo>
                  <a:cubicBezTo>
                    <a:pt x="4479" y="36"/>
                    <a:pt x="4377" y="9"/>
                    <a:pt x="4274" y="9"/>
                  </a:cubicBezTo>
                  <a:cubicBezTo>
                    <a:pt x="4172" y="9"/>
                    <a:pt x="4069" y="36"/>
                    <a:pt x="4015" y="90"/>
                  </a:cubicBezTo>
                  <a:cubicBezTo>
                    <a:pt x="3810" y="295"/>
                    <a:pt x="3507" y="397"/>
                    <a:pt x="3204" y="397"/>
                  </a:cubicBezTo>
                  <a:cubicBezTo>
                    <a:pt x="2900" y="397"/>
                    <a:pt x="2597" y="295"/>
                    <a:pt x="2392" y="90"/>
                  </a:cubicBezTo>
                  <a:cubicBezTo>
                    <a:pt x="2338" y="36"/>
                    <a:pt x="2240" y="9"/>
                    <a:pt x="2140" y="9"/>
                  </a:cubicBezTo>
                  <a:cubicBezTo>
                    <a:pt x="2039" y="9"/>
                    <a:pt x="1937" y="36"/>
                    <a:pt x="1874" y="90"/>
                  </a:cubicBezTo>
                  <a:cubicBezTo>
                    <a:pt x="1669" y="295"/>
                    <a:pt x="1366" y="397"/>
                    <a:pt x="1062" y="397"/>
                  </a:cubicBezTo>
                  <a:cubicBezTo>
                    <a:pt x="759" y="397"/>
                    <a:pt x="456" y="295"/>
                    <a:pt x="251" y="90"/>
                  </a:cubicBezTo>
                  <a:cubicBezTo>
                    <a:pt x="197" y="36"/>
                    <a:pt x="90" y="0"/>
                    <a:pt x="1"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980" name="Google Shape;1980;p45"/>
            <p:cNvSpPr/>
            <p:nvPr/>
          </p:nvSpPr>
          <p:spPr>
            <a:xfrm>
              <a:off x="4026550" y="3896150"/>
              <a:ext cx="205675" cy="20100"/>
            </a:xfrm>
            <a:custGeom>
              <a:rect b="b" l="l" r="r" t="t"/>
              <a:pathLst>
                <a:path extrusionOk="0" h="804" w="8227">
                  <a:moveTo>
                    <a:pt x="393" y="1"/>
                  </a:moveTo>
                  <a:cubicBezTo>
                    <a:pt x="161" y="1"/>
                    <a:pt x="1" y="179"/>
                    <a:pt x="1" y="411"/>
                  </a:cubicBezTo>
                  <a:cubicBezTo>
                    <a:pt x="1" y="643"/>
                    <a:pt x="161" y="803"/>
                    <a:pt x="393" y="803"/>
                  </a:cubicBezTo>
                  <a:lnTo>
                    <a:pt x="7834" y="803"/>
                  </a:lnTo>
                  <a:cubicBezTo>
                    <a:pt x="8065" y="803"/>
                    <a:pt x="8226" y="643"/>
                    <a:pt x="8226" y="411"/>
                  </a:cubicBezTo>
                  <a:cubicBezTo>
                    <a:pt x="8226" y="179"/>
                    <a:pt x="8065" y="1"/>
                    <a:pt x="7834"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981" name="Google Shape;1981;p45"/>
          <p:cNvSpPr/>
          <p:nvPr/>
        </p:nvSpPr>
        <p:spPr>
          <a:xfrm>
            <a:off x="7189931" y="4453383"/>
            <a:ext cx="319032" cy="363054"/>
          </a:xfrm>
          <a:custGeom>
            <a:rect b="b" l="l" r="r" t="t"/>
            <a:pathLst>
              <a:path extrusionOk="0" h="10653" w="9653">
                <a:moveTo>
                  <a:pt x="4818" y="1"/>
                </a:moveTo>
                <a:cubicBezTo>
                  <a:pt x="4603" y="1"/>
                  <a:pt x="4425" y="179"/>
                  <a:pt x="4425" y="411"/>
                </a:cubicBezTo>
                <a:lnTo>
                  <a:pt x="4425" y="1607"/>
                </a:lnTo>
                <a:lnTo>
                  <a:pt x="1356" y="1607"/>
                </a:lnTo>
                <a:cubicBezTo>
                  <a:pt x="670" y="2310"/>
                  <a:pt x="36" y="2927"/>
                  <a:pt x="1" y="2927"/>
                </a:cubicBezTo>
                <a:cubicBezTo>
                  <a:pt x="1" y="2927"/>
                  <a:pt x="0" y="2927"/>
                  <a:pt x="0" y="2927"/>
                </a:cubicBezTo>
                <a:lnTo>
                  <a:pt x="0" y="2927"/>
                </a:lnTo>
                <a:lnTo>
                  <a:pt x="1338" y="4265"/>
                </a:lnTo>
                <a:lnTo>
                  <a:pt x="4425" y="4265"/>
                </a:lnTo>
                <a:lnTo>
                  <a:pt x="4425" y="10653"/>
                </a:lnTo>
                <a:lnTo>
                  <a:pt x="5228" y="10653"/>
                </a:lnTo>
                <a:lnTo>
                  <a:pt x="5228" y="7459"/>
                </a:lnTo>
                <a:lnTo>
                  <a:pt x="8279" y="7459"/>
                </a:lnTo>
                <a:cubicBezTo>
                  <a:pt x="8993" y="6745"/>
                  <a:pt x="9635" y="6121"/>
                  <a:pt x="9653" y="6121"/>
                </a:cubicBezTo>
                <a:lnTo>
                  <a:pt x="8315" y="4800"/>
                </a:lnTo>
                <a:lnTo>
                  <a:pt x="5228" y="4800"/>
                </a:lnTo>
                <a:lnTo>
                  <a:pt x="5228" y="411"/>
                </a:lnTo>
                <a:cubicBezTo>
                  <a:pt x="5228" y="179"/>
                  <a:pt x="5050" y="1"/>
                  <a:pt x="4818"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982" name="Google Shape;1982;p45"/>
          <p:cNvGrpSpPr/>
          <p:nvPr/>
        </p:nvGrpSpPr>
        <p:grpSpPr>
          <a:xfrm>
            <a:off x="7732713" y="4486703"/>
            <a:ext cx="351487" cy="294826"/>
            <a:chOff x="853250" y="4006875"/>
            <a:chExt cx="265875" cy="216275"/>
          </a:xfrm>
        </p:grpSpPr>
        <p:sp>
          <p:nvSpPr>
            <p:cNvPr id="1983" name="Google Shape;1983;p45"/>
            <p:cNvSpPr/>
            <p:nvPr/>
          </p:nvSpPr>
          <p:spPr>
            <a:xfrm>
              <a:off x="1016500" y="4006875"/>
              <a:ext cx="70950" cy="106525"/>
            </a:xfrm>
            <a:custGeom>
              <a:rect b="b" l="l" r="r" t="t"/>
              <a:pathLst>
                <a:path extrusionOk="0" h="4261" w="2838">
                  <a:moveTo>
                    <a:pt x="1464" y="782"/>
                  </a:moveTo>
                  <a:cubicBezTo>
                    <a:pt x="1785" y="782"/>
                    <a:pt x="2052" y="1049"/>
                    <a:pt x="2052" y="1370"/>
                  </a:cubicBezTo>
                  <a:cubicBezTo>
                    <a:pt x="2052" y="1531"/>
                    <a:pt x="1981" y="1656"/>
                    <a:pt x="1874" y="1781"/>
                  </a:cubicBezTo>
                  <a:cubicBezTo>
                    <a:pt x="1749" y="1906"/>
                    <a:pt x="1606" y="1959"/>
                    <a:pt x="1446" y="1959"/>
                  </a:cubicBezTo>
                  <a:cubicBezTo>
                    <a:pt x="1125" y="1959"/>
                    <a:pt x="875" y="1692"/>
                    <a:pt x="875" y="1370"/>
                  </a:cubicBezTo>
                  <a:cubicBezTo>
                    <a:pt x="875" y="1049"/>
                    <a:pt x="1142" y="782"/>
                    <a:pt x="1464" y="782"/>
                  </a:cubicBezTo>
                  <a:close/>
                  <a:moveTo>
                    <a:pt x="1437" y="0"/>
                  </a:moveTo>
                  <a:cubicBezTo>
                    <a:pt x="1256" y="0"/>
                    <a:pt x="1067" y="33"/>
                    <a:pt x="875" y="104"/>
                  </a:cubicBezTo>
                  <a:cubicBezTo>
                    <a:pt x="589" y="211"/>
                    <a:pt x="357" y="443"/>
                    <a:pt x="215" y="710"/>
                  </a:cubicBezTo>
                  <a:cubicBezTo>
                    <a:pt x="36" y="1067"/>
                    <a:pt x="0" y="1477"/>
                    <a:pt x="143" y="1852"/>
                  </a:cubicBezTo>
                  <a:lnTo>
                    <a:pt x="785" y="3244"/>
                  </a:lnTo>
                  <a:lnTo>
                    <a:pt x="1214" y="4118"/>
                  </a:lnTo>
                  <a:cubicBezTo>
                    <a:pt x="1249" y="4207"/>
                    <a:pt x="1356" y="4261"/>
                    <a:pt x="1446" y="4261"/>
                  </a:cubicBezTo>
                  <a:cubicBezTo>
                    <a:pt x="1553" y="4261"/>
                    <a:pt x="1642" y="4207"/>
                    <a:pt x="1695" y="4118"/>
                  </a:cubicBezTo>
                  <a:lnTo>
                    <a:pt x="2106" y="3244"/>
                  </a:lnTo>
                  <a:lnTo>
                    <a:pt x="2748" y="1870"/>
                  </a:lnTo>
                  <a:cubicBezTo>
                    <a:pt x="2820" y="1709"/>
                    <a:pt x="2837" y="1531"/>
                    <a:pt x="2837" y="1370"/>
                  </a:cubicBezTo>
                  <a:cubicBezTo>
                    <a:pt x="2837" y="603"/>
                    <a:pt x="2215" y="0"/>
                    <a:pt x="1437"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984" name="Google Shape;1984;p45"/>
            <p:cNvSpPr/>
            <p:nvPr/>
          </p:nvSpPr>
          <p:spPr>
            <a:xfrm>
              <a:off x="853250" y="4036650"/>
              <a:ext cx="265875" cy="186500"/>
            </a:xfrm>
            <a:custGeom>
              <a:rect b="b" l="l" r="r" t="t"/>
              <a:pathLst>
                <a:path extrusionOk="0" h="7460" w="10635">
                  <a:moveTo>
                    <a:pt x="2391" y="1036"/>
                  </a:moveTo>
                  <a:lnTo>
                    <a:pt x="2391" y="5372"/>
                  </a:lnTo>
                  <a:lnTo>
                    <a:pt x="803" y="6175"/>
                  </a:lnTo>
                  <a:lnTo>
                    <a:pt x="803" y="1839"/>
                  </a:lnTo>
                  <a:lnTo>
                    <a:pt x="2391" y="1036"/>
                  </a:lnTo>
                  <a:close/>
                  <a:moveTo>
                    <a:pt x="2926" y="1036"/>
                  </a:moveTo>
                  <a:lnTo>
                    <a:pt x="5049" y="2106"/>
                  </a:lnTo>
                  <a:lnTo>
                    <a:pt x="5049" y="6442"/>
                  </a:lnTo>
                  <a:lnTo>
                    <a:pt x="2926" y="5372"/>
                  </a:lnTo>
                  <a:lnTo>
                    <a:pt x="2926" y="1036"/>
                  </a:lnTo>
                  <a:close/>
                  <a:moveTo>
                    <a:pt x="2659" y="1"/>
                  </a:moveTo>
                  <a:lnTo>
                    <a:pt x="0" y="1339"/>
                  </a:lnTo>
                  <a:lnTo>
                    <a:pt x="0" y="7459"/>
                  </a:lnTo>
                  <a:lnTo>
                    <a:pt x="2659" y="6121"/>
                  </a:lnTo>
                  <a:lnTo>
                    <a:pt x="5317" y="7459"/>
                  </a:lnTo>
                  <a:lnTo>
                    <a:pt x="7976" y="6121"/>
                  </a:lnTo>
                  <a:lnTo>
                    <a:pt x="10634" y="7459"/>
                  </a:lnTo>
                  <a:lnTo>
                    <a:pt x="10634" y="1339"/>
                  </a:lnTo>
                  <a:lnTo>
                    <a:pt x="9760" y="911"/>
                  </a:lnTo>
                  <a:lnTo>
                    <a:pt x="9439" y="1625"/>
                  </a:lnTo>
                  <a:lnTo>
                    <a:pt x="9831" y="1839"/>
                  </a:lnTo>
                  <a:lnTo>
                    <a:pt x="9831" y="6175"/>
                  </a:lnTo>
                  <a:lnTo>
                    <a:pt x="8243" y="5372"/>
                  </a:lnTo>
                  <a:lnTo>
                    <a:pt x="8243" y="3605"/>
                  </a:lnTo>
                  <a:lnTo>
                    <a:pt x="7708" y="3605"/>
                  </a:lnTo>
                  <a:lnTo>
                    <a:pt x="7708" y="5372"/>
                  </a:lnTo>
                  <a:lnTo>
                    <a:pt x="5585" y="6442"/>
                  </a:lnTo>
                  <a:lnTo>
                    <a:pt x="5585" y="2106"/>
                  </a:lnTo>
                  <a:lnTo>
                    <a:pt x="6530" y="1625"/>
                  </a:lnTo>
                  <a:lnTo>
                    <a:pt x="6191" y="911"/>
                  </a:lnTo>
                  <a:lnTo>
                    <a:pt x="5317" y="1339"/>
                  </a:lnTo>
                  <a:lnTo>
                    <a:pt x="2659" y="1"/>
                  </a:ln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985" name="Google Shape;1985;p45"/>
          <p:cNvGrpSpPr/>
          <p:nvPr/>
        </p:nvGrpSpPr>
        <p:grpSpPr>
          <a:xfrm>
            <a:off x="8910280" y="4452282"/>
            <a:ext cx="245925" cy="363668"/>
            <a:chOff x="1978675" y="3981800"/>
            <a:chExt cx="186025" cy="266775"/>
          </a:xfrm>
        </p:grpSpPr>
        <p:sp>
          <p:nvSpPr>
            <p:cNvPr id="1986" name="Google Shape;1986;p45"/>
            <p:cNvSpPr/>
            <p:nvPr/>
          </p:nvSpPr>
          <p:spPr>
            <a:xfrm>
              <a:off x="1978675" y="3982250"/>
              <a:ext cx="20075" cy="266325"/>
            </a:xfrm>
            <a:custGeom>
              <a:rect b="b" l="l" r="r" t="t"/>
              <a:pathLst>
                <a:path extrusionOk="0" h="10653" w="803">
                  <a:moveTo>
                    <a:pt x="393" y="0"/>
                  </a:moveTo>
                  <a:cubicBezTo>
                    <a:pt x="178" y="0"/>
                    <a:pt x="0" y="179"/>
                    <a:pt x="0" y="411"/>
                  </a:cubicBezTo>
                  <a:lnTo>
                    <a:pt x="0" y="10652"/>
                  </a:lnTo>
                  <a:lnTo>
                    <a:pt x="803" y="10652"/>
                  </a:lnTo>
                  <a:lnTo>
                    <a:pt x="803" y="411"/>
                  </a:lnTo>
                  <a:cubicBezTo>
                    <a:pt x="803" y="179"/>
                    <a:pt x="625" y="0"/>
                    <a:pt x="393"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987" name="Google Shape;1987;p45"/>
            <p:cNvSpPr/>
            <p:nvPr/>
          </p:nvSpPr>
          <p:spPr>
            <a:xfrm>
              <a:off x="2012125" y="3981800"/>
              <a:ext cx="152575" cy="119575"/>
            </a:xfrm>
            <a:custGeom>
              <a:rect b="b" l="l" r="r" t="t"/>
              <a:pathLst>
                <a:path extrusionOk="0" h="4783" w="6103">
                  <a:moveTo>
                    <a:pt x="1695" y="0"/>
                  </a:moveTo>
                  <a:cubicBezTo>
                    <a:pt x="518" y="0"/>
                    <a:pt x="0" y="375"/>
                    <a:pt x="0" y="375"/>
                  </a:cubicBezTo>
                  <a:lnTo>
                    <a:pt x="0" y="4782"/>
                  </a:lnTo>
                  <a:cubicBezTo>
                    <a:pt x="0" y="4782"/>
                    <a:pt x="500" y="4390"/>
                    <a:pt x="1695" y="4390"/>
                  </a:cubicBezTo>
                  <a:cubicBezTo>
                    <a:pt x="2637" y="4390"/>
                    <a:pt x="3579" y="4749"/>
                    <a:pt x="4593" y="4749"/>
                  </a:cubicBezTo>
                  <a:cubicBezTo>
                    <a:pt x="5077" y="4749"/>
                    <a:pt x="5578" y="4667"/>
                    <a:pt x="6102" y="4425"/>
                  </a:cubicBezTo>
                  <a:lnTo>
                    <a:pt x="6102" y="18"/>
                  </a:lnTo>
                  <a:cubicBezTo>
                    <a:pt x="5431" y="222"/>
                    <a:pt x="4876" y="291"/>
                    <a:pt x="4385" y="291"/>
                  </a:cubicBezTo>
                  <a:cubicBezTo>
                    <a:pt x="3374" y="291"/>
                    <a:pt x="2632" y="0"/>
                    <a:pt x="1695"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988" name="Google Shape;1988;p45"/>
          <p:cNvSpPr/>
          <p:nvPr/>
        </p:nvSpPr>
        <p:spPr>
          <a:xfrm>
            <a:off x="8307296" y="4473715"/>
            <a:ext cx="317875" cy="322363"/>
          </a:xfrm>
          <a:custGeom>
            <a:rect b="b" l="l" r="r" t="t"/>
            <a:pathLst>
              <a:path extrusionOk="0" h="9459" w="9618">
                <a:moveTo>
                  <a:pt x="4086" y="1"/>
                </a:moveTo>
                <a:cubicBezTo>
                  <a:pt x="3985" y="1"/>
                  <a:pt x="3883" y="35"/>
                  <a:pt x="3801" y="112"/>
                </a:cubicBezTo>
                <a:lnTo>
                  <a:pt x="250" y="3663"/>
                </a:lnTo>
                <a:cubicBezTo>
                  <a:pt x="0" y="3913"/>
                  <a:pt x="196" y="4377"/>
                  <a:pt x="571" y="4430"/>
                </a:cubicBezTo>
                <a:cubicBezTo>
                  <a:pt x="658" y="4439"/>
                  <a:pt x="745" y="4444"/>
                  <a:pt x="832" y="4444"/>
                </a:cubicBezTo>
                <a:cubicBezTo>
                  <a:pt x="1261" y="4444"/>
                  <a:pt x="1684" y="4335"/>
                  <a:pt x="2070" y="4127"/>
                </a:cubicBezTo>
                <a:lnTo>
                  <a:pt x="4336" y="6964"/>
                </a:lnTo>
                <a:cubicBezTo>
                  <a:pt x="3979" y="7624"/>
                  <a:pt x="3819" y="8267"/>
                  <a:pt x="3854" y="8802"/>
                </a:cubicBezTo>
                <a:cubicBezTo>
                  <a:pt x="3872" y="8998"/>
                  <a:pt x="3997" y="9177"/>
                  <a:pt x="4193" y="9248"/>
                </a:cubicBezTo>
                <a:cubicBezTo>
                  <a:pt x="4259" y="9278"/>
                  <a:pt x="4326" y="9292"/>
                  <a:pt x="4392" y="9292"/>
                </a:cubicBezTo>
                <a:cubicBezTo>
                  <a:pt x="4524" y="9292"/>
                  <a:pt x="4651" y="9236"/>
                  <a:pt x="4746" y="9141"/>
                </a:cubicBezTo>
                <a:lnTo>
                  <a:pt x="6655" y="7232"/>
                </a:lnTo>
                <a:lnTo>
                  <a:pt x="9368" y="9426"/>
                </a:lnTo>
                <a:cubicBezTo>
                  <a:pt x="9383" y="9449"/>
                  <a:pt x="9410" y="9459"/>
                  <a:pt x="9441" y="9459"/>
                </a:cubicBezTo>
                <a:cubicBezTo>
                  <a:pt x="9484" y="9459"/>
                  <a:pt x="9533" y="9440"/>
                  <a:pt x="9564" y="9409"/>
                </a:cubicBezTo>
                <a:cubicBezTo>
                  <a:pt x="9617" y="9355"/>
                  <a:pt x="9617" y="9284"/>
                  <a:pt x="9564" y="9212"/>
                </a:cubicBezTo>
                <a:lnTo>
                  <a:pt x="7369" y="6518"/>
                </a:lnTo>
                <a:lnTo>
                  <a:pt x="9278" y="4627"/>
                </a:lnTo>
                <a:cubicBezTo>
                  <a:pt x="9421" y="4484"/>
                  <a:pt x="9457" y="4270"/>
                  <a:pt x="9385" y="4056"/>
                </a:cubicBezTo>
                <a:cubicBezTo>
                  <a:pt x="9332" y="3859"/>
                  <a:pt x="9136" y="3735"/>
                  <a:pt x="8939" y="3717"/>
                </a:cubicBezTo>
                <a:cubicBezTo>
                  <a:pt x="8877" y="3710"/>
                  <a:pt x="8813" y="3707"/>
                  <a:pt x="8747" y="3707"/>
                </a:cubicBezTo>
                <a:cubicBezTo>
                  <a:pt x="8254" y="3707"/>
                  <a:pt x="7685" y="3883"/>
                  <a:pt x="7102" y="4198"/>
                </a:cubicBezTo>
                <a:lnTo>
                  <a:pt x="4265" y="1932"/>
                </a:lnTo>
                <a:cubicBezTo>
                  <a:pt x="4514" y="1469"/>
                  <a:pt x="4621" y="951"/>
                  <a:pt x="4568" y="434"/>
                </a:cubicBezTo>
                <a:cubicBezTo>
                  <a:pt x="4543" y="175"/>
                  <a:pt x="4314" y="1"/>
                  <a:pt x="4086"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989" name="Google Shape;1989;p45"/>
          <p:cNvGrpSpPr/>
          <p:nvPr/>
        </p:nvGrpSpPr>
        <p:grpSpPr>
          <a:xfrm>
            <a:off x="9440020" y="4461726"/>
            <a:ext cx="333805" cy="344821"/>
            <a:chOff x="480325" y="3970200"/>
            <a:chExt cx="252500" cy="252950"/>
          </a:xfrm>
        </p:grpSpPr>
        <p:sp>
          <p:nvSpPr>
            <p:cNvPr id="1990" name="Google Shape;1990;p45"/>
            <p:cNvSpPr/>
            <p:nvPr/>
          </p:nvSpPr>
          <p:spPr>
            <a:xfrm>
              <a:off x="480325" y="3970200"/>
              <a:ext cx="252500" cy="252950"/>
            </a:xfrm>
            <a:custGeom>
              <a:rect b="b" l="l" r="r" t="t"/>
              <a:pathLst>
                <a:path extrusionOk="0" h="10118" w="10100">
                  <a:moveTo>
                    <a:pt x="5050" y="4265"/>
                  </a:moveTo>
                  <a:cubicBezTo>
                    <a:pt x="5496" y="4265"/>
                    <a:pt x="5853" y="4622"/>
                    <a:pt x="5853" y="5068"/>
                  </a:cubicBezTo>
                  <a:cubicBezTo>
                    <a:pt x="5853" y="5496"/>
                    <a:pt x="5496" y="5853"/>
                    <a:pt x="5050" y="5853"/>
                  </a:cubicBezTo>
                  <a:cubicBezTo>
                    <a:pt x="4622" y="5853"/>
                    <a:pt x="4247" y="5496"/>
                    <a:pt x="4247" y="5068"/>
                  </a:cubicBezTo>
                  <a:cubicBezTo>
                    <a:pt x="4247" y="4622"/>
                    <a:pt x="4622" y="4265"/>
                    <a:pt x="5050" y="4265"/>
                  </a:cubicBezTo>
                  <a:close/>
                  <a:moveTo>
                    <a:pt x="5050" y="0"/>
                  </a:moveTo>
                  <a:lnTo>
                    <a:pt x="4889" y="536"/>
                  </a:lnTo>
                  <a:lnTo>
                    <a:pt x="4622" y="1374"/>
                  </a:lnTo>
                  <a:lnTo>
                    <a:pt x="3997" y="3391"/>
                  </a:lnTo>
                  <a:lnTo>
                    <a:pt x="2748" y="2730"/>
                  </a:lnTo>
                  <a:lnTo>
                    <a:pt x="3391" y="3979"/>
                  </a:lnTo>
                  <a:lnTo>
                    <a:pt x="1374" y="4622"/>
                  </a:lnTo>
                  <a:lnTo>
                    <a:pt x="536" y="4871"/>
                  </a:lnTo>
                  <a:lnTo>
                    <a:pt x="1" y="5050"/>
                  </a:lnTo>
                  <a:lnTo>
                    <a:pt x="536" y="5228"/>
                  </a:lnTo>
                  <a:lnTo>
                    <a:pt x="1339" y="5496"/>
                  </a:lnTo>
                  <a:lnTo>
                    <a:pt x="3373" y="6120"/>
                  </a:lnTo>
                  <a:lnTo>
                    <a:pt x="2730" y="7387"/>
                  </a:lnTo>
                  <a:lnTo>
                    <a:pt x="3979" y="6727"/>
                  </a:lnTo>
                  <a:lnTo>
                    <a:pt x="4622" y="8761"/>
                  </a:lnTo>
                  <a:lnTo>
                    <a:pt x="4872" y="9582"/>
                  </a:lnTo>
                  <a:lnTo>
                    <a:pt x="5032" y="10117"/>
                  </a:lnTo>
                  <a:lnTo>
                    <a:pt x="5211" y="9582"/>
                  </a:lnTo>
                  <a:lnTo>
                    <a:pt x="5478" y="8761"/>
                  </a:lnTo>
                  <a:lnTo>
                    <a:pt x="6121" y="6709"/>
                  </a:lnTo>
                  <a:lnTo>
                    <a:pt x="7370" y="7369"/>
                  </a:lnTo>
                  <a:lnTo>
                    <a:pt x="7370" y="7369"/>
                  </a:lnTo>
                  <a:lnTo>
                    <a:pt x="6709" y="6120"/>
                  </a:lnTo>
                  <a:lnTo>
                    <a:pt x="8743" y="5478"/>
                  </a:lnTo>
                  <a:lnTo>
                    <a:pt x="9564" y="5210"/>
                  </a:lnTo>
                  <a:lnTo>
                    <a:pt x="10099" y="5032"/>
                  </a:lnTo>
                  <a:lnTo>
                    <a:pt x="9564" y="4889"/>
                  </a:lnTo>
                  <a:lnTo>
                    <a:pt x="8743" y="4640"/>
                  </a:lnTo>
                  <a:lnTo>
                    <a:pt x="6727" y="3997"/>
                  </a:lnTo>
                  <a:lnTo>
                    <a:pt x="7370" y="2730"/>
                  </a:lnTo>
                  <a:lnTo>
                    <a:pt x="7370" y="2730"/>
                  </a:lnTo>
                  <a:lnTo>
                    <a:pt x="6121" y="3391"/>
                  </a:lnTo>
                  <a:lnTo>
                    <a:pt x="5478" y="1356"/>
                  </a:lnTo>
                  <a:lnTo>
                    <a:pt x="5211" y="536"/>
                  </a:lnTo>
                  <a:lnTo>
                    <a:pt x="5050" y="0"/>
                  </a:ln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991" name="Google Shape;1991;p45"/>
            <p:cNvSpPr/>
            <p:nvPr/>
          </p:nvSpPr>
          <p:spPr>
            <a:xfrm>
              <a:off x="625300" y="4115175"/>
              <a:ext cx="92800" cy="92800"/>
            </a:xfrm>
            <a:custGeom>
              <a:rect b="b" l="l" r="r" t="t"/>
              <a:pathLst>
                <a:path extrusionOk="0" h="3712" w="3712">
                  <a:moveTo>
                    <a:pt x="3712" y="0"/>
                  </a:moveTo>
                  <a:lnTo>
                    <a:pt x="3105" y="197"/>
                  </a:lnTo>
                  <a:lnTo>
                    <a:pt x="2837" y="268"/>
                  </a:lnTo>
                  <a:cubicBezTo>
                    <a:pt x="2695" y="750"/>
                    <a:pt x="2481" y="1178"/>
                    <a:pt x="2159" y="1570"/>
                  </a:cubicBezTo>
                  <a:cubicBezTo>
                    <a:pt x="1999" y="1785"/>
                    <a:pt x="1785" y="1981"/>
                    <a:pt x="1571" y="2177"/>
                  </a:cubicBezTo>
                  <a:cubicBezTo>
                    <a:pt x="1178" y="2480"/>
                    <a:pt x="750" y="2712"/>
                    <a:pt x="268" y="2837"/>
                  </a:cubicBezTo>
                  <a:lnTo>
                    <a:pt x="179" y="3123"/>
                  </a:lnTo>
                  <a:lnTo>
                    <a:pt x="0" y="3712"/>
                  </a:lnTo>
                  <a:cubicBezTo>
                    <a:pt x="875" y="3587"/>
                    <a:pt x="1678" y="3176"/>
                    <a:pt x="2338" y="2570"/>
                  </a:cubicBezTo>
                  <a:cubicBezTo>
                    <a:pt x="2409" y="2480"/>
                    <a:pt x="2498" y="2409"/>
                    <a:pt x="2570" y="2320"/>
                  </a:cubicBezTo>
                  <a:cubicBezTo>
                    <a:pt x="3176" y="1677"/>
                    <a:pt x="3569" y="857"/>
                    <a:pt x="3712"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992" name="Google Shape;1992;p45"/>
            <p:cNvSpPr/>
            <p:nvPr/>
          </p:nvSpPr>
          <p:spPr>
            <a:xfrm>
              <a:off x="625300" y="3985375"/>
              <a:ext cx="92800" cy="92800"/>
            </a:xfrm>
            <a:custGeom>
              <a:rect b="b" l="l" r="r" t="t"/>
              <a:pathLst>
                <a:path extrusionOk="0" h="3712" w="3712">
                  <a:moveTo>
                    <a:pt x="0" y="0"/>
                  </a:moveTo>
                  <a:lnTo>
                    <a:pt x="179" y="589"/>
                  </a:lnTo>
                  <a:lnTo>
                    <a:pt x="286" y="874"/>
                  </a:lnTo>
                  <a:cubicBezTo>
                    <a:pt x="750" y="1017"/>
                    <a:pt x="1178" y="1231"/>
                    <a:pt x="1553" y="1535"/>
                  </a:cubicBezTo>
                  <a:cubicBezTo>
                    <a:pt x="1785" y="1713"/>
                    <a:pt x="1981" y="1927"/>
                    <a:pt x="2159" y="2159"/>
                  </a:cubicBezTo>
                  <a:cubicBezTo>
                    <a:pt x="2481" y="2534"/>
                    <a:pt x="2695" y="2962"/>
                    <a:pt x="2837" y="3444"/>
                  </a:cubicBezTo>
                  <a:lnTo>
                    <a:pt x="3105" y="3515"/>
                  </a:lnTo>
                  <a:lnTo>
                    <a:pt x="3712" y="3711"/>
                  </a:lnTo>
                  <a:cubicBezTo>
                    <a:pt x="3569" y="2855"/>
                    <a:pt x="3159" y="2034"/>
                    <a:pt x="2570" y="1392"/>
                  </a:cubicBezTo>
                  <a:cubicBezTo>
                    <a:pt x="2481" y="1303"/>
                    <a:pt x="2409" y="1231"/>
                    <a:pt x="2320" y="1142"/>
                  </a:cubicBezTo>
                  <a:cubicBezTo>
                    <a:pt x="1678" y="553"/>
                    <a:pt x="875" y="143"/>
                    <a:pt x="0"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993" name="Google Shape;1993;p45"/>
            <p:cNvSpPr/>
            <p:nvPr/>
          </p:nvSpPr>
          <p:spPr>
            <a:xfrm>
              <a:off x="495050" y="3985375"/>
              <a:ext cx="93250" cy="92350"/>
            </a:xfrm>
            <a:custGeom>
              <a:rect b="b" l="l" r="r" t="t"/>
              <a:pathLst>
                <a:path extrusionOk="0" h="3694" w="3730">
                  <a:moveTo>
                    <a:pt x="3729" y="0"/>
                  </a:moveTo>
                  <a:cubicBezTo>
                    <a:pt x="2855" y="143"/>
                    <a:pt x="2034" y="535"/>
                    <a:pt x="1392" y="1124"/>
                  </a:cubicBezTo>
                  <a:cubicBezTo>
                    <a:pt x="1303" y="1213"/>
                    <a:pt x="1232" y="1285"/>
                    <a:pt x="1160" y="1374"/>
                  </a:cubicBezTo>
                  <a:cubicBezTo>
                    <a:pt x="553" y="2034"/>
                    <a:pt x="143" y="2837"/>
                    <a:pt x="0" y="3694"/>
                  </a:cubicBezTo>
                  <a:lnTo>
                    <a:pt x="589" y="3515"/>
                  </a:lnTo>
                  <a:lnTo>
                    <a:pt x="892" y="3426"/>
                  </a:lnTo>
                  <a:cubicBezTo>
                    <a:pt x="1017" y="2962"/>
                    <a:pt x="1249" y="2516"/>
                    <a:pt x="1553" y="2123"/>
                  </a:cubicBezTo>
                  <a:cubicBezTo>
                    <a:pt x="1731" y="1909"/>
                    <a:pt x="1927" y="1695"/>
                    <a:pt x="2159" y="1517"/>
                  </a:cubicBezTo>
                  <a:cubicBezTo>
                    <a:pt x="2552" y="1213"/>
                    <a:pt x="2980" y="999"/>
                    <a:pt x="3444" y="857"/>
                  </a:cubicBezTo>
                  <a:lnTo>
                    <a:pt x="3533" y="589"/>
                  </a:lnTo>
                  <a:lnTo>
                    <a:pt x="3729" y="0"/>
                  </a:ln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994" name="Google Shape;1994;p45"/>
            <p:cNvSpPr/>
            <p:nvPr/>
          </p:nvSpPr>
          <p:spPr>
            <a:xfrm>
              <a:off x="495050" y="4115625"/>
              <a:ext cx="93250" cy="92350"/>
            </a:xfrm>
            <a:custGeom>
              <a:rect b="b" l="l" r="r" t="t"/>
              <a:pathLst>
                <a:path extrusionOk="0" h="3694" w="3730">
                  <a:moveTo>
                    <a:pt x="0" y="0"/>
                  </a:moveTo>
                  <a:cubicBezTo>
                    <a:pt x="161" y="874"/>
                    <a:pt x="553" y="1677"/>
                    <a:pt x="1160" y="2320"/>
                  </a:cubicBezTo>
                  <a:cubicBezTo>
                    <a:pt x="1232" y="2409"/>
                    <a:pt x="1303" y="2480"/>
                    <a:pt x="1392" y="2569"/>
                  </a:cubicBezTo>
                  <a:cubicBezTo>
                    <a:pt x="2034" y="3158"/>
                    <a:pt x="2855" y="3569"/>
                    <a:pt x="3729" y="3694"/>
                  </a:cubicBezTo>
                  <a:lnTo>
                    <a:pt x="3515" y="3105"/>
                  </a:lnTo>
                  <a:lnTo>
                    <a:pt x="3444" y="2819"/>
                  </a:lnTo>
                  <a:cubicBezTo>
                    <a:pt x="2980" y="2694"/>
                    <a:pt x="2534" y="2462"/>
                    <a:pt x="2159" y="2159"/>
                  </a:cubicBezTo>
                  <a:cubicBezTo>
                    <a:pt x="1927" y="1981"/>
                    <a:pt x="1731" y="1767"/>
                    <a:pt x="1553" y="1570"/>
                  </a:cubicBezTo>
                  <a:cubicBezTo>
                    <a:pt x="1249" y="1178"/>
                    <a:pt x="1017" y="750"/>
                    <a:pt x="892" y="268"/>
                  </a:cubicBezTo>
                  <a:lnTo>
                    <a:pt x="607" y="179"/>
                  </a:lnTo>
                  <a:lnTo>
                    <a:pt x="0" y="0"/>
                  </a:ln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995" name="Google Shape;1995;p45"/>
          <p:cNvSpPr/>
          <p:nvPr/>
        </p:nvSpPr>
        <p:spPr>
          <a:xfrm>
            <a:off x="2607371" y="5072569"/>
            <a:ext cx="193442" cy="308322"/>
          </a:xfrm>
          <a:custGeom>
            <a:rect b="b" l="l" r="r" t="t"/>
            <a:pathLst>
              <a:path extrusionOk="0" h="9047" w="5853">
                <a:moveTo>
                  <a:pt x="2926" y="1606"/>
                </a:moveTo>
                <a:cubicBezTo>
                  <a:pt x="3586" y="1606"/>
                  <a:pt x="4122" y="2124"/>
                  <a:pt x="4122" y="2802"/>
                </a:cubicBezTo>
                <a:cubicBezTo>
                  <a:pt x="4122" y="3462"/>
                  <a:pt x="3586" y="3997"/>
                  <a:pt x="2926" y="3997"/>
                </a:cubicBezTo>
                <a:cubicBezTo>
                  <a:pt x="2248" y="3997"/>
                  <a:pt x="1731" y="3462"/>
                  <a:pt x="1731" y="2802"/>
                </a:cubicBezTo>
                <a:cubicBezTo>
                  <a:pt x="1731" y="2124"/>
                  <a:pt x="2248" y="1606"/>
                  <a:pt x="2926" y="1606"/>
                </a:cubicBezTo>
                <a:close/>
                <a:moveTo>
                  <a:pt x="2926" y="0"/>
                </a:moveTo>
                <a:cubicBezTo>
                  <a:pt x="2016" y="0"/>
                  <a:pt x="1142" y="464"/>
                  <a:pt x="625" y="1231"/>
                </a:cubicBezTo>
                <a:cubicBezTo>
                  <a:pt x="107" y="1981"/>
                  <a:pt x="0" y="2962"/>
                  <a:pt x="321" y="3819"/>
                </a:cubicBezTo>
                <a:lnTo>
                  <a:pt x="1588" y="6620"/>
                </a:lnTo>
                <a:lnTo>
                  <a:pt x="2694" y="8904"/>
                </a:lnTo>
                <a:cubicBezTo>
                  <a:pt x="2730" y="8993"/>
                  <a:pt x="2819" y="9046"/>
                  <a:pt x="2926" y="9046"/>
                </a:cubicBezTo>
                <a:cubicBezTo>
                  <a:pt x="3033" y="9046"/>
                  <a:pt x="3122" y="8993"/>
                  <a:pt x="3158" y="8904"/>
                </a:cubicBezTo>
                <a:lnTo>
                  <a:pt x="4247" y="6620"/>
                </a:lnTo>
                <a:lnTo>
                  <a:pt x="5513" y="3819"/>
                </a:lnTo>
                <a:cubicBezTo>
                  <a:pt x="5852" y="2962"/>
                  <a:pt x="5745" y="1981"/>
                  <a:pt x="5228" y="1231"/>
                </a:cubicBezTo>
                <a:cubicBezTo>
                  <a:pt x="4710" y="464"/>
                  <a:pt x="3854" y="0"/>
                  <a:pt x="2926"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996" name="Google Shape;1996;p45"/>
          <p:cNvGrpSpPr/>
          <p:nvPr/>
        </p:nvGrpSpPr>
        <p:grpSpPr>
          <a:xfrm>
            <a:off x="3015743" y="5051331"/>
            <a:ext cx="334400" cy="344208"/>
            <a:chOff x="5745250" y="4378350"/>
            <a:chExt cx="252950" cy="252500"/>
          </a:xfrm>
        </p:grpSpPr>
        <p:sp>
          <p:nvSpPr>
            <p:cNvPr id="1997" name="Google Shape;1997;p45"/>
            <p:cNvSpPr/>
            <p:nvPr/>
          </p:nvSpPr>
          <p:spPr>
            <a:xfrm>
              <a:off x="5745250" y="4378350"/>
              <a:ext cx="252950" cy="252500"/>
            </a:xfrm>
            <a:custGeom>
              <a:rect b="b" l="l" r="r" t="t"/>
              <a:pathLst>
                <a:path extrusionOk="0" h="10100" w="10118">
                  <a:moveTo>
                    <a:pt x="5068" y="536"/>
                  </a:moveTo>
                  <a:cubicBezTo>
                    <a:pt x="5728" y="536"/>
                    <a:pt x="6334" y="678"/>
                    <a:pt x="6888" y="928"/>
                  </a:cubicBezTo>
                  <a:lnTo>
                    <a:pt x="6459" y="1267"/>
                  </a:lnTo>
                  <a:cubicBezTo>
                    <a:pt x="6406" y="1303"/>
                    <a:pt x="6370" y="1339"/>
                    <a:pt x="6299" y="1339"/>
                  </a:cubicBezTo>
                  <a:lnTo>
                    <a:pt x="6031" y="1339"/>
                  </a:lnTo>
                  <a:cubicBezTo>
                    <a:pt x="6013" y="1339"/>
                    <a:pt x="5978" y="1339"/>
                    <a:pt x="5942" y="1321"/>
                  </a:cubicBezTo>
                  <a:cubicBezTo>
                    <a:pt x="5942" y="1321"/>
                    <a:pt x="5300" y="928"/>
                    <a:pt x="4925" y="928"/>
                  </a:cubicBezTo>
                  <a:cubicBezTo>
                    <a:pt x="4568" y="928"/>
                    <a:pt x="3979" y="1160"/>
                    <a:pt x="3729" y="1339"/>
                  </a:cubicBezTo>
                  <a:cubicBezTo>
                    <a:pt x="3337" y="1588"/>
                    <a:pt x="3747" y="1713"/>
                    <a:pt x="3837" y="1731"/>
                  </a:cubicBezTo>
                  <a:lnTo>
                    <a:pt x="4247" y="1731"/>
                  </a:lnTo>
                  <a:cubicBezTo>
                    <a:pt x="4336" y="1731"/>
                    <a:pt x="4407" y="1695"/>
                    <a:pt x="4461" y="1624"/>
                  </a:cubicBezTo>
                  <a:lnTo>
                    <a:pt x="4622" y="1392"/>
                  </a:lnTo>
                  <a:cubicBezTo>
                    <a:pt x="4639" y="1356"/>
                    <a:pt x="4675" y="1339"/>
                    <a:pt x="4729" y="1339"/>
                  </a:cubicBezTo>
                  <a:lnTo>
                    <a:pt x="4925" y="1339"/>
                  </a:lnTo>
                  <a:lnTo>
                    <a:pt x="4657" y="1803"/>
                  </a:lnTo>
                  <a:cubicBezTo>
                    <a:pt x="4586" y="1927"/>
                    <a:pt x="4461" y="1999"/>
                    <a:pt x="4300" y="1999"/>
                  </a:cubicBezTo>
                  <a:lnTo>
                    <a:pt x="3944" y="1999"/>
                  </a:lnTo>
                  <a:cubicBezTo>
                    <a:pt x="3908" y="1999"/>
                    <a:pt x="3837" y="2017"/>
                    <a:pt x="3801" y="2034"/>
                  </a:cubicBezTo>
                  <a:lnTo>
                    <a:pt x="3462" y="2266"/>
                  </a:lnTo>
                  <a:lnTo>
                    <a:pt x="3194" y="2266"/>
                  </a:lnTo>
                  <a:cubicBezTo>
                    <a:pt x="3123" y="2266"/>
                    <a:pt x="3069" y="2320"/>
                    <a:pt x="3069" y="2391"/>
                  </a:cubicBezTo>
                  <a:lnTo>
                    <a:pt x="3069" y="2534"/>
                  </a:lnTo>
                  <a:cubicBezTo>
                    <a:pt x="3069" y="2605"/>
                    <a:pt x="3016" y="2659"/>
                    <a:pt x="2927" y="2659"/>
                  </a:cubicBezTo>
                  <a:lnTo>
                    <a:pt x="2819" y="2659"/>
                  </a:lnTo>
                  <a:cubicBezTo>
                    <a:pt x="2730" y="2659"/>
                    <a:pt x="2641" y="2713"/>
                    <a:pt x="2588" y="2784"/>
                  </a:cubicBezTo>
                  <a:lnTo>
                    <a:pt x="2427" y="3034"/>
                  </a:lnTo>
                  <a:cubicBezTo>
                    <a:pt x="2427" y="3069"/>
                    <a:pt x="2409" y="3087"/>
                    <a:pt x="2409" y="3123"/>
                  </a:cubicBezTo>
                  <a:lnTo>
                    <a:pt x="2409" y="3194"/>
                  </a:lnTo>
                  <a:cubicBezTo>
                    <a:pt x="2409" y="3283"/>
                    <a:pt x="2463" y="3319"/>
                    <a:pt x="2534" y="3319"/>
                  </a:cubicBezTo>
                  <a:lnTo>
                    <a:pt x="3016" y="3319"/>
                  </a:lnTo>
                  <a:cubicBezTo>
                    <a:pt x="3051" y="3319"/>
                    <a:pt x="3087" y="3319"/>
                    <a:pt x="3105" y="3301"/>
                  </a:cubicBezTo>
                  <a:lnTo>
                    <a:pt x="3533" y="2873"/>
                  </a:lnTo>
                  <a:cubicBezTo>
                    <a:pt x="3569" y="2837"/>
                    <a:pt x="3640" y="2802"/>
                    <a:pt x="3712" y="2802"/>
                  </a:cubicBezTo>
                  <a:lnTo>
                    <a:pt x="3765" y="2802"/>
                  </a:lnTo>
                  <a:cubicBezTo>
                    <a:pt x="3837" y="2802"/>
                    <a:pt x="3890" y="2837"/>
                    <a:pt x="3908" y="2909"/>
                  </a:cubicBezTo>
                  <a:lnTo>
                    <a:pt x="3979" y="3230"/>
                  </a:lnTo>
                  <a:cubicBezTo>
                    <a:pt x="3997" y="3301"/>
                    <a:pt x="4033" y="3337"/>
                    <a:pt x="4104" y="3337"/>
                  </a:cubicBezTo>
                  <a:lnTo>
                    <a:pt x="4140" y="3337"/>
                  </a:lnTo>
                  <a:cubicBezTo>
                    <a:pt x="4211" y="3337"/>
                    <a:pt x="4265" y="3301"/>
                    <a:pt x="4265" y="3212"/>
                  </a:cubicBezTo>
                  <a:lnTo>
                    <a:pt x="4265" y="2855"/>
                  </a:lnTo>
                  <a:cubicBezTo>
                    <a:pt x="4265" y="2837"/>
                    <a:pt x="4283" y="2802"/>
                    <a:pt x="4300" y="2766"/>
                  </a:cubicBezTo>
                  <a:lnTo>
                    <a:pt x="4407" y="2659"/>
                  </a:lnTo>
                  <a:lnTo>
                    <a:pt x="4515" y="2962"/>
                  </a:lnTo>
                  <a:cubicBezTo>
                    <a:pt x="4515" y="3034"/>
                    <a:pt x="4568" y="3069"/>
                    <a:pt x="4639" y="3069"/>
                  </a:cubicBezTo>
                  <a:lnTo>
                    <a:pt x="4746" y="3069"/>
                  </a:lnTo>
                  <a:cubicBezTo>
                    <a:pt x="4782" y="3069"/>
                    <a:pt x="4818" y="3052"/>
                    <a:pt x="4836" y="3034"/>
                  </a:cubicBezTo>
                  <a:lnTo>
                    <a:pt x="4889" y="2962"/>
                  </a:lnTo>
                  <a:cubicBezTo>
                    <a:pt x="4925" y="2944"/>
                    <a:pt x="4943" y="2927"/>
                    <a:pt x="4996" y="2927"/>
                  </a:cubicBezTo>
                  <a:lnTo>
                    <a:pt x="5068" y="2927"/>
                  </a:lnTo>
                  <a:cubicBezTo>
                    <a:pt x="5139" y="2927"/>
                    <a:pt x="5193" y="2980"/>
                    <a:pt x="5193" y="3069"/>
                  </a:cubicBezTo>
                  <a:lnTo>
                    <a:pt x="5193" y="3194"/>
                  </a:lnTo>
                  <a:cubicBezTo>
                    <a:pt x="5193" y="3283"/>
                    <a:pt x="5264" y="3319"/>
                    <a:pt x="5335" y="3319"/>
                  </a:cubicBezTo>
                  <a:lnTo>
                    <a:pt x="5817" y="3319"/>
                  </a:lnTo>
                  <a:cubicBezTo>
                    <a:pt x="5906" y="3319"/>
                    <a:pt x="5978" y="3426"/>
                    <a:pt x="5924" y="3498"/>
                  </a:cubicBezTo>
                  <a:lnTo>
                    <a:pt x="5888" y="3622"/>
                  </a:lnTo>
                  <a:cubicBezTo>
                    <a:pt x="5874" y="3682"/>
                    <a:pt x="5834" y="3716"/>
                    <a:pt x="5781" y="3716"/>
                  </a:cubicBezTo>
                  <a:cubicBezTo>
                    <a:pt x="5770" y="3716"/>
                    <a:pt x="5758" y="3715"/>
                    <a:pt x="5746" y="3712"/>
                  </a:cubicBezTo>
                  <a:lnTo>
                    <a:pt x="5103" y="3605"/>
                  </a:lnTo>
                  <a:lnTo>
                    <a:pt x="5014" y="3605"/>
                  </a:lnTo>
                  <a:lnTo>
                    <a:pt x="4461" y="3712"/>
                  </a:lnTo>
                  <a:cubicBezTo>
                    <a:pt x="4445" y="3717"/>
                    <a:pt x="4431" y="3719"/>
                    <a:pt x="4418" y="3719"/>
                  </a:cubicBezTo>
                  <a:cubicBezTo>
                    <a:pt x="4385" y="3719"/>
                    <a:pt x="4356" y="3706"/>
                    <a:pt x="4318" y="3694"/>
                  </a:cubicBezTo>
                  <a:cubicBezTo>
                    <a:pt x="4158" y="3640"/>
                    <a:pt x="3658" y="3462"/>
                    <a:pt x="3462" y="3462"/>
                  </a:cubicBezTo>
                  <a:cubicBezTo>
                    <a:pt x="1892" y="3462"/>
                    <a:pt x="1874" y="4532"/>
                    <a:pt x="1874" y="4925"/>
                  </a:cubicBezTo>
                  <a:cubicBezTo>
                    <a:pt x="1874" y="5460"/>
                    <a:pt x="2177" y="5853"/>
                    <a:pt x="2677" y="5853"/>
                  </a:cubicBezTo>
                  <a:cubicBezTo>
                    <a:pt x="2695" y="5853"/>
                    <a:pt x="2714" y="5853"/>
                    <a:pt x="2733" y="5853"/>
                  </a:cubicBezTo>
                  <a:cubicBezTo>
                    <a:pt x="3311" y="5853"/>
                    <a:pt x="3997" y="5870"/>
                    <a:pt x="3997" y="6923"/>
                  </a:cubicBezTo>
                  <a:lnTo>
                    <a:pt x="3997" y="7744"/>
                  </a:lnTo>
                  <a:cubicBezTo>
                    <a:pt x="3997" y="7905"/>
                    <a:pt x="4051" y="8047"/>
                    <a:pt x="4158" y="8172"/>
                  </a:cubicBezTo>
                  <a:lnTo>
                    <a:pt x="4550" y="8636"/>
                  </a:lnTo>
                  <a:cubicBezTo>
                    <a:pt x="4639" y="8725"/>
                    <a:pt x="4729" y="8779"/>
                    <a:pt x="4854" y="8779"/>
                  </a:cubicBezTo>
                  <a:lnTo>
                    <a:pt x="5175" y="8779"/>
                  </a:lnTo>
                  <a:cubicBezTo>
                    <a:pt x="5282" y="8779"/>
                    <a:pt x="5389" y="8743"/>
                    <a:pt x="5460" y="8654"/>
                  </a:cubicBezTo>
                  <a:lnTo>
                    <a:pt x="5764" y="8351"/>
                  </a:lnTo>
                  <a:cubicBezTo>
                    <a:pt x="5835" y="8279"/>
                    <a:pt x="5888" y="8208"/>
                    <a:pt x="5924" y="8119"/>
                  </a:cubicBezTo>
                  <a:lnTo>
                    <a:pt x="6192" y="7584"/>
                  </a:lnTo>
                  <a:cubicBezTo>
                    <a:pt x="6227" y="7494"/>
                    <a:pt x="6245" y="7387"/>
                    <a:pt x="6245" y="7280"/>
                  </a:cubicBezTo>
                  <a:lnTo>
                    <a:pt x="6245" y="6691"/>
                  </a:lnTo>
                  <a:cubicBezTo>
                    <a:pt x="6245" y="6567"/>
                    <a:pt x="6299" y="6459"/>
                    <a:pt x="6370" y="6406"/>
                  </a:cubicBezTo>
                  <a:lnTo>
                    <a:pt x="7084" y="5692"/>
                  </a:lnTo>
                  <a:cubicBezTo>
                    <a:pt x="7120" y="5639"/>
                    <a:pt x="7120" y="5532"/>
                    <a:pt x="7066" y="5496"/>
                  </a:cubicBezTo>
                  <a:cubicBezTo>
                    <a:pt x="7066" y="5496"/>
                    <a:pt x="6263" y="5050"/>
                    <a:pt x="5835" y="4193"/>
                  </a:cubicBezTo>
                  <a:cubicBezTo>
                    <a:pt x="5781" y="4104"/>
                    <a:pt x="5835" y="3997"/>
                    <a:pt x="5942" y="3997"/>
                  </a:cubicBezTo>
                  <a:lnTo>
                    <a:pt x="5995" y="3997"/>
                  </a:lnTo>
                  <a:lnTo>
                    <a:pt x="6763" y="4979"/>
                  </a:lnTo>
                  <a:cubicBezTo>
                    <a:pt x="6812" y="5048"/>
                    <a:pt x="6890" y="5085"/>
                    <a:pt x="6967" y="5085"/>
                  </a:cubicBezTo>
                  <a:cubicBezTo>
                    <a:pt x="7029" y="5085"/>
                    <a:pt x="7090" y="5062"/>
                    <a:pt x="7137" y="5014"/>
                  </a:cubicBezTo>
                  <a:lnTo>
                    <a:pt x="7583" y="4640"/>
                  </a:lnTo>
                  <a:cubicBezTo>
                    <a:pt x="7655" y="4586"/>
                    <a:pt x="7655" y="4479"/>
                    <a:pt x="7566" y="4425"/>
                  </a:cubicBezTo>
                  <a:lnTo>
                    <a:pt x="7173" y="4193"/>
                  </a:lnTo>
                  <a:cubicBezTo>
                    <a:pt x="7120" y="4158"/>
                    <a:pt x="7102" y="4086"/>
                    <a:pt x="7120" y="4033"/>
                  </a:cubicBezTo>
                  <a:lnTo>
                    <a:pt x="7120" y="3997"/>
                  </a:lnTo>
                  <a:cubicBezTo>
                    <a:pt x="7155" y="3950"/>
                    <a:pt x="7199" y="3926"/>
                    <a:pt x="7245" y="3926"/>
                  </a:cubicBezTo>
                  <a:cubicBezTo>
                    <a:pt x="7268" y="3926"/>
                    <a:pt x="7292" y="3932"/>
                    <a:pt x="7316" y="3944"/>
                  </a:cubicBezTo>
                  <a:lnTo>
                    <a:pt x="7798" y="4229"/>
                  </a:lnTo>
                  <a:cubicBezTo>
                    <a:pt x="7833" y="4265"/>
                    <a:pt x="7887" y="4283"/>
                    <a:pt x="7922" y="4283"/>
                  </a:cubicBezTo>
                  <a:lnTo>
                    <a:pt x="8083" y="4283"/>
                  </a:lnTo>
                  <a:cubicBezTo>
                    <a:pt x="8190" y="4283"/>
                    <a:pt x="8279" y="4336"/>
                    <a:pt x="8315" y="4425"/>
                  </a:cubicBezTo>
                  <a:lnTo>
                    <a:pt x="8708" y="5318"/>
                  </a:lnTo>
                  <a:cubicBezTo>
                    <a:pt x="8743" y="5407"/>
                    <a:pt x="8832" y="5478"/>
                    <a:pt x="8940" y="5478"/>
                  </a:cubicBezTo>
                  <a:cubicBezTo>
                    <a:pt x="9064" y="5478"/>
                    <a:pt x="9171" y="5371"/>
                    <a:pt x="9171" y="5246"/>
                  </a:cubicBezTo>
                  <a:lnTo>
                    <a:pt x="9171" y="4871"/>
                  </a:lnTo>
                  <a:cubicBezTo>
                    <a:pt x="9171" y="4836"/>
                    <a:pt x="9189" y="4782"/>
                    <a:pt x="9225" y="4764"/>
                  </a:cubicBezTo>
                  <a:lnTo>
                    <a:pt x="9528" y="4532"/>
                  </a:lnTo>
                  <a:cubicBezTo>
                    <a:pt x="9564" y="4693"/>
                    <a:pt x="9564" y="4889"/>
                    <a:pt x="9564" y="5068"/>
                  </a:cubicBezTo>
                  <a:cubicBezTo>
                    <a:pt x="9582" y="7548"/>
                    <a:pt x="7566" y="9564"/>
                    <a:pt x="5068" y="9564"/>
                  </a:cubicBezTo>
                  <a:cubicBezTo>
                    <a:pt x="2570" y="9564"/>
                    <a:pt x="536" y="7548"/>
                    <a:pt x="536" y="5050"/>
                  </a:cubicBezTo>
                  <a:cubicBezTo>
                    <a:pt x="536" y="2570"/>
                    <a:pt x="2570" y="536"/>
                    <a:pt x="5068" y="536"/>
                  </a:cubicBezTo>
                  <a:close/>
                  <a:moveTo>
                    <a:pt x="5068" y="0"/>
                  </a:moveTo>
                  <a:cubicBezTo>
                    <a:pt x="2266" y="0"/>
                    <a:pt x="0" y="2266"/>
                    <a:pt x="0" y="5050"/>
                  </a:cubicBezTo>
                  <a:cubicBezTo>
                    <a:pt x="0" y="7851"/>
                    <a:pt x="2266" y="10099"/>
                    <a:pt x="5068" y="10099"/>
                  </a:cubicBezTo>
                  <a:cubicBezTo>
                    <a:pt x="7851" y="10099"/>
                    <a:pt x="10117" y="7851"/>
                    <a:pt x="10117" y="5050"/>
                  </a:cubicBezTo>
                  <a:cubicBezTo>
                    <a:pt x="10117" y="2266"/>
                    <a:pt x="7851" y="0"/>
                    <a:pt x="5068"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998" name="Google Shape;1998;p45"/>
            <p:cNvSpPr/>
            <p:nvPr/>
          </p:nvSpPr>
          <p:spPr>
            <a:xfrm>
              <a:off x="5806350" y="4419725"/>
              <a:ext cx="15650" cy="18425"/>
            </a:xfrm>
            <a:custGeom>
              <a:rect b="b" l="l" r="r" t="t"/>
              <a:pathLst>
                <a:path extrusionOk="0" h="737" w="626">
                  <a:moveTo>
                    <a:pt x="360" y="0"/>
                  </a:moveTo>
                  <a:cubicBezTo>
                    <a:pt x="326" y="0"/>
                    <a:pt x="295" y="14"/>
                    <a:pt x="268" y="40"/>
                  </a:cubicBezTo>
                  <a:lnTo>
                    <a:pt x="54" y="255"/>
                  </a:lnTo>
                  <a:cubicBezTo>
                    <a:pt x="1" y="308"/>
                    <a:pt x="1" y="379"/>
                    <a:pt x="54" y="451"/>
                  </a:cubicBezTo>
                  <a:lnTo>
                    <a:pt x="233" y="611"/>
                  </a:lnTo>
                  <a:lnTo>
                    <a:pt x="233" y="736"/>
                  </a:lnTo>
                  <a:lnTo>
                    <a:pt x="358" y="736"/>
                  </a:lnTo>
                  <a:cubicBezTo>
                    <a:pt x="447" y="736"/>
                    <a:pt x="483" y="701"/>
                    <a:pt x="483" y="611"/>
                  </a:cubicBezTo>
                  <a:lnTo>
                    <a:pt x="483" y="469"/>
                  </a:lnTo>
                  <a:lnTo>
                    <a:pt x="625" y="469"/>
                  </a:lnTo>
                  <a:lnTo>
                    <a:pt x="625" y="272"/>
                  </a:lnTo>
                  <a:cubicBezTo>
                    <a:pt x="625" y="219"/>
                    <a:pt x="607" y="201"/>
                    <a:pt x="590" y="183"/>
                  </a:cubicBezTo>
                  <a:lnTo>
                    <a:pt x="465" y="40"/>
                  </a:lnTo>
                  <a:cubicBezTo>
                    <a:pt x="429" y="14"/>
                    <a:pt x="393" y="0"/>
                    <a:pt x="360"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999" name="Google Shape;1999;p45"/>
          <p:cNvGrpSpPr/>
          <p:nvPr/>
        </p:nvGrpSpPr>
        <p:grpSpPr>
          <a:xfrm>
            <a:off x="3525242" y="5055591"/>
            <a:ext cx="334400" cy="344821"/>
            <a:chOff x="6130650" y="4381475"/>
            <a:chExt cx="252950" cy="252950"/>
          </a:xfrm>
        </p:grpSpPr>
        <p:sp>
          <p:nvSpPr>
            <p:cNvPr id="2000" name="Google Shape;2000;p45"/>
            <p:cNvSpPr/>
            <p:nvPr/>
          </p:nvSpPr>
          <p:spPr>
            <a:xfrm>
              <a:off x="6130650" y="4381475"/>
              <a:ext cx="252950" cy="252950"/>
            </a:xfrm>
            <a:custGeom>
              <a:rect b="b" l="l" r="r" t="t"/>
              <a:pathLst>
                <a:path extrusionOk="0" h="10118" w="10118">
                  <a:moveTo>
                    <a:pt x="5710" y="678"/>
                  </a:moveTo>
                  <a:lnTo>
                    <a:pt x="5835" y="910"/>
                  </a:lnTo>
                  <a:cubicBezTo>
                    <a:pt x="5871" y="928"/>
                    <a:pt x="5906" y="946"/>
                    <a:pt x="5924" y="946"/>
                  </a:cubicBezTo>
                  <a:lnTo>
                    <a:pt x="6263" y="946"/>
                  </a:lnTo>
                  <a:cubicBezTo>
                    <a:pt x="6352" y="946"/>
                    <a:pt x="6406" y="892"/>
                    <a:pt x="6406" y="803"/>
                  </a:cubicBezTo>
                  <a:lnTo>
                    <a:pt x="6406" y="732"/>
                  </a:lnTo>
                  <a:cubicBezTo>
                    <a:pt x="8262" y="1321"/>
                    <a:pt x="9600" y="3034"/>
                    <a:pt x="9600" y="5068"/>
                  </a:cubicBezTo>
                  <a:cubicBezTo>
                    <a:pt x="9600" y="6959"/>
                    <a:pt x="8422" y="8583"/>
                    <a:pt x="6781" y="9261"/>
                  </a:cubicBezTo>
                  <a:cubicBezTo>
                    <a:pt x="7066" y="9011"/>
                    <a:pt x="7566" y="8583"/>
                    <a:pt x="7726" y="8386"/>
                  </a:cubicBezTo>
                  <a:cubicBezTo>
                    <a:pt x="7958" y="8137"/>
                    <a:pt x="7994" y="7726"/>
                    <a:pt x="7994" y="7726"/>
                  </a:cubicBezTo>
                  <a:cubicBezTo>
                    <a:pt x="7994" y="7726"/>
                    <a:pt x="8922" y="7476"/>
                    <a:pt x="8922" y="6798"/>
                  </a:cubicBezTo>
                  <a:cubicBezTo>
                    <a:pt x="8922" y="6334"/>
                    <a:pt x="7994" y="6120"/>
                    <a:pt x="7994" y="6120"/>
                  </a:cubicBezTo>
                  <a:cubicBezTo>
                    <a:pt x="7833" y="5621"/>
                    <a:pt x="7048" y="5335"/>
                    <a:pt x="6406" y="5335"/>
                  </a:cubicBezTo>
                  <a:cubicBezTo>
                    <a:pt x="6263" y="5335"/>
                    <a:pt x="5728" y="5603"/>
                    <a:pt x="5728" y="5603"/>
                  </a:cubicBezTo>
                  <a:lnTo>
                    <a:pt x="5460" y="5460"/>
                  </a:lnTo>
                  <a:lnTo>
                    <a:pt x="5460" y="5068"/>
                  </a:lnTo>
                  <a:cubicBezTo>
                    <a:pt x="5460" y="4996"/>
                    <a:pt x="5425" y="4925"/>
                    <a:pt x="5335" y="4925"/>
                  </a:cubicBezTo>
                  <a:lnTo>
                    <a:pt x="5068" y="4925"/>
                  </a:lnTo>
                  <a:lnTo>
                    <a:pt x="5068" y="4532"/>
                  </a:lnTo>
                  <a:cubicBezTo>
                    <a:pt x="5068" y="4461"/>
                    <a:pt x="5014" y="4407"/>
                    <a:pt x="4943" y="4407"/>
                  </a:cubicBezTo>
                  <a:lnTo>
                    <a:pt x="4800" y="4407"/>
                  </a:lnTo>
                  <a:lnTo>
                    <a:pt x="4657" y="4497"/>
                  </a:lnTo>
                  <a:cubicBezTo>
                    <a:pt x="4616" y="4526"/>
                    <a:pt x="4566" y="4540"/>
                    <a:pt x="4516" y="4540"/>
                  </a:cubicBezTo>
                  <a:cubicBezTo>
                    <a:pt x="4415" y="4540"/>
                    <a:pt x="4312" y="4485"/>
                    <a:pt x="4265" y="4390"/>
                  </a:cubicBezTo>
                  <a:cubicBezTo>
                    <a:pt x="4265" y="4390"/>
                    <a:pt x="4140" y="4193"/>
                    <a:pt x="4140" y="4122"/>
                  </a:cubicBezTo>
                  <a:cubicBezTo>
                    <a:pt x="4140" y="3614"/>
                    <a:pt x="4661" y="3586"/>
                    <a:pt x="4777" y="3586"/>
                  </a:cubicBezTo>
                  <a:cubicBezTo>
                    <a:pt x="4792" y="3586"/>
                    <a:pt x="4800" y="3587"/>
                    <a:pt x="4800" y="3587"/>
                  </a:cubicBezTo>
                  <a:lnTo>
                    <a:pt x="5103" y="3587"/>
                  </a:lnTo>
                  <a:cubicBezTo>
                    <a:pt x="5175" y="3587"/>
                    <a:pt x="5210" y="3640"/>
                    <a:pt x="5228" y="3694"/>
                  </a:cubicBezTo>
                  <a:lnTo>
                    <a:pt x="5300" y="4033"/>
                  </a:lnTo>
                  <a:cubicBezTo>
                    <a:pt x="5317" y="4086"/>
                    <a:pt x="5371" y="4140"/>
                    <a:pt x="5442" y="4140"/>
                  </a:cubicBezTo>
                  <a:lnTo>
                    <a:pt x="5496" y="4140"/>
                  </a:lnTo>
                  <a:cubicBezTo>
                    <a:pt x="5567" y="4140"/>
                    <a:pt x="5621" y="4104"/>
                    <a:pt x="5639" y="4033"/>
                  </a:cubicBezTo>
                  <a:lnTo>
                    <a:pt x="5728" y="3533"/>
                  </a:lnTo>
                  <a:cubicBezTo>
                    <a:pt x="5728" y="3497"/>
                    <a:pt x="5746" y="3462"/>
                    <a:pt x="5781" y="3426"/>
                  </a:cubicBezTo>
                  <a:lnTo>
                    <a:pt x="6156" y="2944"/>
                  </a:lnTo>
                  <a:cubicBezTo>
                    <a:pt x="6227" y="2855"/>
                    <a:pt x="6335" y="2802"/>
                    <a:pt x="6459" y="2802"/>
                  </a:cubicBezTo>
                  <a:lnTo>
                    <a:pt x="6798" y="2802"/>
                  </a:lnTo>
                  <a:cubicBezTo>
                    <a:pt x="6888" y="2802"/>
                    <a:pt x="6923" y="2748"/>
                    <a:pt x="6923" y="2677"/>
                  </a:cubicBezTo>
                  <a:lnTo>
                    <a:pt x="6923" y="2534"/>
                  </a:lnTo>
                  <a:lnTo>
                    <a:pt x="6905" y="2498"/>
                  </a:lnTo>
                  <a:cubicBezTo>
                    <a:pt x="6816" y="2427"/>
                    <a:pt x="6870" y="2266"/>
                    <a:pt x="6995" y="2266"/>
                  </a:cubicBezTo>
                  <a:lnTo>
                    <a:pt x="7066" y="2266"/>
                  </a:lnTo>
                  <a:cubicBezTo>
                    <a:pt x="7155" y="2266"/>
                    <a:pt x="7191" y="2320"/>
                    <a:pt x="7191" y="2409"/>
                  </a:cubicBezTo>
                  <a:cubicBezTo>
                    <a:pt x="7191" y="2480"/>
                    <a:pt x="7262" y="2534"/>
                    <a:pt x="7334" y="2534"/>
                  </a:cubicBezTo>
                  <a:lnTo>
                    <a:pt x="7459" y="2534"/>
                  </a:lnTo>
                  <a:lnTo>
                    <a:pt x="7548" y="2195"/>
                  </a:lnTo>
                  <a:cubicBezTo>
                    <a:pt x="7566" y="2070"/>
                    <a:pt x="7530" y="1963"/>
                    <a:pt x="7423" y="1909"/>
                  </a:cubicBezTo>
                  <a:lnTo>
                    <a:pt x="6299" y="1214"/>
                  </a:lnTo>
                  <a:lnTo>
                    <a:pt x="5996" y="1214"/>
                  </a:lnTo>
                  <a:cubicBezTo>
                    <a:pt x="5853" y="1214"/>
                    <a:pt x="5728" y="1339"/>
                    <a:pt x="5728" y="1463"/>
                  </a:cubicBezTo>
                  <a:lnTo>
                    <a:pt x="5728" y="1606"/>
                  </a:lnTo>
                  <a:cubicBezTo>
                    <a:pt x="5728" y="1695"/>
                    <a:pt x="5674" y="1731"/>
                    <a:pt x="5603" y="1731"/>
                  </a:cubicBezTo>
                  <a:lnTo>
                    <a:pt x="5460" y="1731"/>
                  </a:lnTo>
                  <a:lnTo>
                    <a:pt x="5335" y="1606"/>
                  </a:lnTo>
                  <a:lnTo>
                    <a:pt x="4943" y="1606"/>
                  </a:lnTo>
                  <a:cubicBezTo>
                    <a:pt x="4854" y="1606"/>
                    <a:pt x="4800" y="1553"/>
                    <a:pt x="4800" y="1463"/>
                  </a:cubicBezTo>
                  <a:lnTo>
                    <a:pt x="4800" y="1142"/>
                  </a:lnTo>
                  <a:cubicBezTo>
                    <a:pt x="4800" y="1107"/>
                    <a:pt x="4818" y="1071"/>
                    <a:pt x="4854" y="1035"/>
                  </a:cubicBezTo>
                  <a:lnTo>
                    <a:pt x="5710" y="678"/>
                  </a:lnTo>
                  <a:close/>
                  <a:moveTo>
                    <a:pt x="1731" y="1999"/>
                  </a:moveTo>
                  <a:cubicBezTo>
                    <a:pt x="1856" y="2070"/>
                    <a:pt x="1981" y="2177"/>
                    <a:pt x="1999" y="2266"/>
                  </a:cubicBezTo>
                  <a:lnTo>
                    <a:pt x="1999" y="3105"/>
                  </a:lnTo>
                  <a:cubicBezTo>
                    <a:pt x="1999" y="3176"/>
                    <a:pt x="2017" y="3230"/>
                    <a:pt x="2070" y="3266"/>
                  </a:cubicBezTo>
                  <a:lnTo>
                    <a:pt x="2944" y="4407"/>
                  </a:lnTo>
                  <a:lnTo>
                    <a:pt x="2998" y="4336"/>
                  </a:lnTo>
                  <a:cubicBezTo>
                    <a:pt x="3051" y="4300"/>
                    <a:pt x="3069" y="4229"/>
                    <a:pt x="3034" y="4176"/>
                  </a:cubicBezTo>
                  <a:lnTo>
                    <a:pt x="2873" y="3908"/>
                  </a:lnTo>
                  <a:cubicBezTo>
                    <a:pt x="2812" y="3817"/>
                    <a:pt x="2881" y="3700"/>
                    <a:pt x="2979" y="3700"/>
                  </a:cubicBezTo>
                  <a:cubicBezTo>
                    <a:pt x="2997" y="3700"/>
                    <a:pt x="3015" y="3704"/>
                    <a:pt x="3034" y="3712"/>
                  </a:cubicBezTo>
                  <a:cubicBezTo>
                    <a:pt x="3069" y="3729"/>
                    <a:pt x="3105" y="3747"/>
                    <a:pt x="3105" y="3783"/>
                  </a:cubicBezTo>
                  <a:lnTo>
                    <a:pt x="3551" y="4639"/>
                  </a:lnTo>
                  <a:cubicBezTo>
                    <a:pt x="3605" y="4729"/>
                    <a:pt x="3694" y="4818"/>
                    <a:pt x="3783" y="4836"/>
                  </a:cubicBezTo>
                  <a:lnTo>
                    <a:pt x="4372" y="5032"/>
                  </a:lnTo>
                  <a:cubicBezTo>
                    <a:pt x="4408" y="5050"/>
                    <a:pt x="4443" y="5085"/>
                    <a:pt x="4443" y="5103"/>
                  </a:cubicBezTo>
                  <a:lnTo>
                    <a:pt x="4479" y="5175"/>
                  </a:lnTo>
                  <a:cubicBezTo>
                    <a:pt x="4532" y="5264"/>
                    <a:pt x="4622" y="5317"/>
                    <a:pt x="4729" y="5317"/>
                  </a:cubicBezTo>
                  <a:lnTo>
                    <a:pt x="4889" y="5317"/>
                  </a:lnTo>
                  <a:cubicBezTo>
                    <a:pt x="4925" y="5317"/>
                    <a:pt x="4961" y="5353"/>
                    <a:pt x="4996" y="5371"/>
                  </a:cubicBezTo>
                  <a:lnTo>
                    <a:pt x="5175" y="5621"/>
                  </a:lnTo>
                  <a:cubicBezTo>
                    <a:pt x="5193" y="5674"/>
                    <a:pt x="5264" y="5728"/>
                    <a:pt x="5317" y="5728"/>
                  </a:cubicBezTo>
                  <a:lnTo>
                    <a:pt x="5603" y="5799"/>
                  </a:lnTo>
                  <a:cubicBezTo>
                    <a:pt x="5674" y="5817"/>
                    <a:pt x="5728" y="5906"/>
                    <a:pt x="5692" y="5978"/>
                  </a:cubicBezTo>
                  <a:cubicBezTo>
                    <a:pt x="5692" y="5978"/>
                    <a:pt x="5478" y="6192"/>
                    <a:pt x="5478" y="6495"/>
                  </a:cubicBezTo>
                  <a:cubicBezTo>
                    <a:pt x="5478" y="7369"/>
                    <a:pt x="6281" y="7619"/>
                    <a:pt x="6281" y="7833"/>
                  </a:cubicBezTo>
                  <a:cubicBezTo>
                    <a:pt x="6281" y="8369"/>
                    <a:pt x="6192" y="9118"/>
                    <a:pt x="6174" y="9421"/>
                  </a:cubicBezTo>
                  <a:cubicBezTo>
                    <a:pt x="5817" y="9493"/>
                    <a:pt x="5460" y="9546"/>
                    <a:pt x="5086" y="9546"/>
                  </a:cubicBezTo>
                  <a:cubicBezTo>
                    <a:pt x="5064" y="9546"/>
                    <a:pt x="5042" y="9547"/>
                    <a:pt x="5020" y="9547"/>
                  </a:cubicBezTo>
                  <a:cubicBezTo>
                    <a:pt x="2552" y="9547"/>
                    <a:pt x="536" y="7544"/>
                    <a:pt x="536" y="5068"/>
                  </a:cubicBezTo>
                  <a:cubicBezTo>
                    <a:pt x="536" y="3890"/>
                    <a:pt x="1000" y="2819"/>
                    <a:pt x="1731" y="1999"/>
                  </a:cubicBezTo>
                  <a:close/>
                  <a:moveTo>
                    <a:pt x="5068" y="0"/>
                  </a:moveTo>
                  <a:cubicBezTo>
                    <a:pt x="2266" y="0"/>
                    <a:pt x="0" y="2266"/>
                    <a:pt x="0" y="5068"/>
                  </a:cubicBezTo>
                  <a:cubicBezTo>
                    <a:pt x="0" y="7851"/>
                    <a:pt x="2266" y="10117"/>
                    <a:pt x="5068" y="10117"/>
                  </a:cubicBezTo>
                  <a:cubicBezTo>
                    <a:pt x="7869" y="10117"/>
                    <a:pt x="10117" y="7851"/>
                    <a:pt x="10117" y="5068"/>
                  </a:cubicBezTo>
                  <a:cubicBezTo>
                    <a:pt x="10117" y="2266"/>
                    <a:pt x="7869" y="0"/>
                    <a:pt x="5068"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001" name="Google Shape;2001;p45"/>
            <p:cNvSpPr/>
            <p:nvPr/>
          </p:nvSpPr>
          <p:spPr>
            <a:xfrm>
              <a:off x="6266250" y="4488650"/>
              <a:ext cx="34375" cy="11325"/>
            </a:xfrm>
            <a:custGeom>
              <a:rect b="b" l="l" r="r" t="t"/>
              <a:pathLst>
                <a:path extrusionOk="0" h="453" w="1375">
                  <a:moveTo>
                    <a:pt x="572" y="0"/>
                  </a:moveTo>
                  <a:cubicBezTo>
                    <a:pt x="549" y="0"/>
                    <a:pt x="527" y="4"/>
                    <a:pt x="500" y="13"/>
                  </a:cubicBezTo>
                  <a:lnTo>
                    <a:pt x="36" y="120"/>
                  </a:lnTo>
                  <a:cubicBezTo>
                    <a:pt x="1" y="138"/>
                    <a:pt x="1" y="192"/>
                    <a:pt x="36" y="245"/>
                  </a:cubicBezTo>
                  <a:lnTo>
                    <a:pt x="661" y="245"/>
                  </a:lnTo>
                  <a:cubicBezTo>
                    <a:pt x="696" y="245"/>
                    <a:pt x="732" y="245"/>
                    <a:pt x="750" y="263"/>
                  </a:cubicBezTo>
                  <a:lnTo>
                    <a:pt x="1214" y="442"/>
                  </a:lnTo>
                  <a:cubicBezTo>
                    <a:pt x="1233" y="449"/>
                    <a:pt x="1252" y="453"/>
                    <a:pt x="1269" y="453"/>
                  </a:cubicBezTo>
                  <a:cubicBezTo>
                    <a:pt x="1331" y="453"/>
                    <a:pt x="1374" y="408"/>
                    <a:pt x="1374" y="352"/>
                  </a:cubicBezTo>
                  <a:cubicBezTo>
                    <a:pt x="1374" y="281"/>
                    <a:pt x="1339" y="228"/>
                    <a:pt x="1285" y="228"/>
                  </a:cubicBezTo>
                  <a:lnTo>
                    <a:pt x="643" y="13"/>
                  </a:lnTo>
                  <a:cubicBezTo>
                    <a:pt x="616" y="4"/>
                    <a:pt x="594" y="0"/>
                    <a:pt x="572"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2002" name="Google Shape;2002;p45"/>
          <p:cNvSpPr/>
          <p:nvPr/>
        </p:nvSpPr>
        <p:spPr>
          <a:xfrm>
            <a:off x="4032278" y="5070490"/>
            <a:ext cx="323196" cy="316740"/>
          </a:xfrm>
          <a:custGeom>
            <a:rect b="b" l="l" r="r" t="t"/>
            <a:pathLst>
              <a:path extrusionOk="0" h="9294" w="9779">
                <a:moveTo>
                  <a:pt x="5890" y="795"/>
                </a:moveTo>
                <a:cubicBezTo>
                  <a:pt x="6526" y="795"/>
                  <a:pt x="7154" y="933"/>
                  <a:pt x="7726" y="1211"/>
                </a:cubicBezTo>
                <a:cubicBezTo>
                  <a:pt x="7708" y="1211"/>
                  <a:pt x="7708" y="1211"/>
                  <a:pt x="7708" y="1229"/>
                </a:cubicBezTo>
                <a:cubicBezTo>
                  <a:pt x="7423" y="1515"/>
                  <a:pt x="7209" y="1818"/>
                  <a:pt x="7084" y="2103"/>
                </a:cubicBezTo>
                <a:cubicBezTo>
                  <a:pt x="6222" y="1599"/>
                  <a:pt x="5310" y="1332"/>
                  <a:pt x="4493" y="1332"/>
                </a:cubicBezTo>
                <a:cubicBezTo>
                  <a:pt x="4126" y="1332"/>
                  <a:pt x="3777" y="1386"/>
                  <a:pt x="3462" y="1497"/>
                </a:cubicBezTo>
                <a:cubicBezTo>
                  <a:pt x="4210" y="1031"/>
                  <a:pt x="5057" y="795"/>
                  <a:pt x="5890" y="795"/>
                </a:cubicBezTo>
                <a:close/>
                <a:moveTo>
                  <a:pt x="2819" y="1996"/>
                </a:moveTo>
                <a:cubicBezTo>
                  <a:pt x="3355" y="2014"/>
                  <a:pt x="4390" y="2639"/>
                  <a:pt x="5585" y="3620"/>
                </a:cubicBezTo>
                <a:cubicBezTo>
                  <a:pt x="5264" y="3763"/>
                  <a:pt x="4961" y="3977"/>
                  <a:pt x="4675" y="4244"/>
                </a:cubicBezTo>
                <a:cubicBezTo>
                  <a:pt x="4407" y="4530"/>
                  <a:pt x="4193" y="4833"/>
                  <a:pt x="4051" y="5137"/>
                </a:cubicBezTo>
                <a:cubicBezTo>
                  <a:pt x="3069" y="3959"/>
                  <a:pt x="2445" y="2924"/>
                  <a:pt x="2427" y="2371"/>
                </a:cubicBezTo>
                <a:cubicBezTo>
                  <a:pt x="2480" y="2300"/>
                  <a:pt x="2552" y="2246"/>
                  <a:pt x="2623" y="2175"/>
                </a:cubicBezTo>
                <a:cubicBezTo>
                  <a:pt x="2677" y="2103"/>
                  <a:pt x="2748" y="2050"/>
                  <a:pt x="2819" y="1996"/>
                </a:cubicBezTo>
                <a:close/>
                <a:moveTo>
                  <a:pt x="1945" y="3013"/>
                </a:moveTo>
                <a:lnTo>
                  <a:pt x="1945" y="3013"/>
                </a:lnTo>
                <a:cubicBezTo>
                  <a:pt x="1588" y="4048"/>
                  <a:pt x="1820" y="5386"/>
                  <a:pt x="2552" y="6635"/>
                </a:cubicBezTo>
                <a:cubicBezTo>
                  <a:pt x="2249" y="6760"/>
                  <a:pt x="1945" y="6974"/>
                  <a:pt x="1678" y="7260"/>
                </a:cubicBezTo>
                <a:cubicBezTo>
                  <a:pt x="1660" y="7278"/>
                  <a:pt x="1660" y="7278"/>
                  <a:pt x="1660" y="7296"/>
                </a:cubicBezTo>
                <a:cubicBezTo>
                  <a:pt x="1017" y="5957"/>
                  <a:pt x="1124" y="4334"/>
                  <a:pt x="1945" y="3013"/>
                </a:cubicBezTo>
                <a:close/>
                <a:moveTo>
                  <a:pt x="5876" y="0"/>
                </a:moveTo>
                <a:cubicBezTo>
                  <a:pt x="4664" y="0"/>
                  <a:pt x="3429" y="424"/>
                  <a:pt x="2409" y="1265"/>
                </a:cubicBezTo>
                <a:cubicBezTo>
                  <a:pt x="2325" y="1204"/>
                  <a:pt x="2228" y="1175"/>
                  <a:pt x="2129" y="1175"/>
                </a:cubicBezTo>
                <a:cubicBezTo>
                  <a:pt x="1997" y="1175"/>
                  <a:pt x="1861" y="1226"/>
                  <a:pt x="1749" y="1318"/>
                </a:cubicBezTo>
                <a:cubicBezTo>
                  <a:pt x="1588" y="1497"/>
                  <a:pt x="1553" y="1782"/>
                  <a:pt x="1678" y="1996"/>
                </a:cubicBezTo>
                <a:cubicBezTo>
                  <a:pt x="18" y="4013"/>
                  <a:pt x="0" y="6903"/>
                  <a:pt x="1678" y="8777"/>
                </a:cubicBezTo>
                <a:cubicBezTo>
                  <a:pt x="1713" y="8509"/>
                  <a:pt x="1910" y="8152"/>
                  <a:pt x="2231" y="7831"/>
                </a:cubicBezTo>
                <a:cubicBezTo>
                  <a:pt x="2570" y="7492"/>
                  <a:pt x="2927" y="7296"/>
                  <a:pt x="3194" y="7296"/>
                </a:cubicBezTo>
                <a:cubicBezTo>
                  <a:pt x="3212" y="7028"/>
                  <a:pt x="3408" y="6671"/>
                  <a:pt x="3747" y="6332"/>
                </a:cubicBezTo>
                <a:cubicBezTo>
                  <a:pt x="4068" y="5993"/>
                  <a:pt x="4425" y="5797"/>
                  <a:pt x="4693" y="5779"/>
                </a:cubicBezTo>
                <a:cubicBezTo>
                  <a:pt x="4711" y="5601"/>
                  <a:pt x="4818" y="5351"/>
                  <a:pt x="4996" y="5101"/>
                </a:cubicBezTo>
                <a:cubicBezTo>
                  <a:pt x="5014" y="5137"/>
                  <a:pt x="5050" y="5154"/>
                  <a:pt x="5068" y="5190"/>
                </a:cubicBezTo>
                <a:lnTo>
                  <a:pt x="9064" y="9169"/>
                </a:lnTo>
                <a:cubicBezTo>
                  <a:pt x="9136" y="9258"/>
                  <a:pt x="9243" y="9294"/>
                  <a:pt x="9332" y="9294"/>
                </a:cubicBezTo>
                <a:cubicBezTo>
                  <a:pt x="9439" y="9294"/>
                  <a:pt x="9546" y="9258"/>
                  <a:pt x="9618" y="9169"/>
                </a:cubicBezTo>
                <a:cubicBezTo>
                  <a:pt x="9778" y="9026"/>
                  <a:pt x="9778" y="8759"/>
                  <a:pt x="9618" y="8616"/>
                </a:cubicBezTo>
                <a:lnTo>
                  <a:pt x="5621" y="4619"/>
                </a:lnTo>
                <a:cubicBezTo>
                  <a:pt x="5603" y="4601"/>
                  <a:pt x="5585" y="4584"/>
                  <a:pt x="5549" y="4566"/>
                </a:cubicBezTo>
                <a:cubicBezTo>
                  <a:pt x="5781" y="4387"/>
                  <a:pt x="6031" y="4280"/>
                  <a:pt x="6210" y="4262"/>
                </a:cubicBezTo>
                <a:cubicBezTo>
                  <a:pt x="6210" y="3995"/>
                  <a:pt x="6424" y="3638"/>
                  <a:pt x="6745" y="3299"/>
                </a:cubicBezTo>
                <a:cubicBezTo>
                  <a:pt x="7084" y="2978"/>
                  <a:pt x="7441" y="2764"/>
                  <a:pt x="7708" y="2764"/>
                </a:cubicBezTo>
                <a:cubicBezTo>
                  <a:pt x="7708" y="2496"/>
                  <a:pt x="7940" y="2139"/>
                  <a:pt x="8244" y="1800"/>
                </a:cubicBezTo>
                <a:cubicBezTo>
                  <a:pt x="8565" y="1479"/>
                  <a:pt x="8940" y="1283"/>
                  <a:pt x="9189" y="1265"/>
                </a:cubicBezTo>
                <a:cubicBezTo>
                  <a:pt x="8264" y="419"/>
                  <a:pt x="7081" y="0"/>
                  <a:pt x="5876"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2003" name="Google Shape;2003;p45"/>
          <p:cNvGrpSpPr/>
          <p:nvPr/>
        </p:nvGrpSpPr>
        <p:grpSpPr>
          <a:xfrm>
            <a:off x="4533046" y="5078674"/>
            <a:ext cx="352082" cy="299802"/>
            <a:chOff x="6919750" y="1464650"/>
            <a:chExt cx="266325" cy="219925"/>
          </a:xfrm>
        </p:grpSpPr>
        <p:sp>
          <p:nvSpPr>
            <p:cNvPr id="2004" name="Google Shape;2004;p45"/>
            <p:cNvSpPr/>
            <p:nvPr/>
          </p:nvSpPr>
          <p:spPr>
            <a:xfrm>
              <a:off x="6919750" y="1464650"/>
              <a:ext cx="266325" cy="219925"/>
            </a:xfrm>
            <a:custGeom>
              <a:rect b="b" l="l" r="r" t="t"/>
              <a:pathLst>
                <a:path extrusionOk="0" h="8797" w="10653">
                  <a:moveTo>
                    <a:pt x="2659" y="2409"/>
                  </a:moveTo>
                  <a:lnTo>
                    <a:pt x="2659" y="3462"/>
                  </a:lnTo>
                  <a:lnTo>
                    <a:pt x="1071" y="3462"/>
                  </a:lnTo>
                  <a:lnTo>
                    <a:pt x="1071" y="2409"/>
                  </a:lnTo>
                  <a:close/>
                  <a:moveTo>
                    <a:pt x="5317" y="2927"/>
                  </a:moveTo>
                  <a:cubicBezTo>
                    <a:pt x="6655" y="2927"/>
                    <a:pt x="7726" y="3997"/>
                    <a:pt x="7726" y="5335"/>
                  </a:cubicBezTo>
                  <a:cubicBezTo>
                    <a:pt x="7726" y="6656"/>
                    <a:pt x="6655" y="7726"/>
                    <a:pt x="5317" y="7726"/>
                  </a:cubicBezTo>
                  <a:cubicBezTo>
                    <a:pt x="3997" y="7726"/>
                    <a:pt x="2926" y="6656"/>
                    <a:pt x="2926" y="5335"/>
                  </a:cubicBezTo>
                  <a:cubicBezTo>
                    <a:pt x="2926" y="3997"/>
                    <a:pt x="3997" y="2927"/>
                    <a:pt x="5317" y="2927"/>
                  </a:cubicBezTo>
                  <a:close/>
                  <a:moveTo>
                    <a:pt x="3997" y="0"/>
                  </a:moveTo>
                  <a:lnTo>
                    <a:pt x="3194" y="1339"/>
                  </a:lnTo>
                  <a:lnTo>
                    <a:pt x="535" y="1339"/>
                  </a:lnTo>
                  <a:cubicBezTo>
                    <a:pt x="232" y="1339"/>
                    <a:pt x="0" y="1571"/>
                    <a:pt x="0" y="1874"/>
                  </a:cubicBezTo>
                  <a:lnTo>
                    <a:pt x="0" y="8262"/>
                  </a:lnTo>
                  <a:cubicBezTo>
                    <a:pt x="0" y="8565"/>
                    <a:pt x="232" y="8797"/>
                    <a:pt x="535" y="8797"/>
                  </a:cubicBezTo>
                  <a:lnTo>
                    <a:pt x="10117" y="8797"/>
                  </a:lnTo>
                  <a:cubicBezTo>
                    <a:pt x="10420" y="8797"/>
                    <a:pt x="10652" y="8565"/>
                    <a:pt x="10652" y="8262"/>
                  </a:cubicBezTo>
                  <a:lnTo>
                    <a:pt x="10652" y="1874"/>
                  </a:lnTo>
                  <a:cubicBezTo>
                    <a:pt x="10652" y="1571"/>
                    <a:pt x="10420" y="1339"/>
                    <a:pt x="10117" y="1339"/>
                  </a:cubicBezTo>
                  <a:lnTo>
                    <a:pt x="7458" y="1339"/>
                  </a:lnTo>
                  <a:lnTo>
                    <a:pt x="6655" y="0"/>
                  </a:ln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005" name="Google Shape;2005;p45"/>
            <p:cNvSpPr/>
            <p:nvPr/>
          </p:nvSpPr>
          <p:spPr>
            <a:xfrm>
              <a:off x="7006275" y="1551175"/>
              <a:ext cx="93250" cy="93250"/>
            </a:xfrm>
            <a:custGeom>
              <a:rect b="b" l="l" r="r" t="t"/>
              <a:pathLst>
                <a:path extrusionOk="0" h="3730" w="3730">
                  <a:moveTo>
                    <a:pt x="1856" y="536"/>
                  </a:moveTo>
                  <a:cubicBezTo>
                    <a:pt x="2606" y="536"/>
                    <a:pt x="3194" y="1125"/>
                    <a:pt x="3194" y="1874"/>
                  </a:cubicBezTo>
                  <a:cubicBezTo>
                    <a:pt x="3194" y="2624"/>
                    <a:pt x="2606" y="3195"/>
                    <a:pt x="1856" y="3195"/>
                  </a:cubicBezTo>
                  <a:cubicBezTo>
                    <a:pt x="1125" y="3195"/>
                    <a:pt x="536" y="2624"/>
                    <a:pt x="536" y="1874"/>
                  </a:cubicBezTo>
                  <a:cubicBezTo>
                    <a:pt x="536" y="1125"/>
                    <a:pt x="1125" y="536"/>
                    <a:pt x="1856" y="536"/>
                  </a:cubicBezTo>
                  <a:close/>
                  <a:moveTo>
                    <a:pt x="1856" y="1"/>
                  </a:moveTo>
                  <a:cubicBezTo>
                    <a:pt x="839" y="1"/>
                    <a:pt x="1" y="839"/>
                    <a:pt x="1" y="1874"/>
                  </a:cubicBezTo>
                  <a:cubicBezTo>
                    <a:pt x="1" y="2909"/>
                    <a:pt x="839" y="3730"/>
                    <a:pt x="1856" y="3730"/>
                  </a:cubicBezTo>
                  <a:cubicBezTo>
                    <a:pt x="2909" y="3730"/>
                    <a:pt x="3730" y="2909"/>
                    <a:pt x="3730" y="1874"/>
                  </a:cubicBezTo>
                  <a:cubicBezTo>
                    <a:pt x="3730" y="839"/>
                    <a:pt x="2909" y="1"/>
                    <a:pt x="1856"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2006" name="Google Shape;2006;p45"/>
          <p:cNvGrpSpPr/>
          <p:nvPr/>
        </p:nvGrpSpPr>
        <p:grpSpPr>
          <a:xfrm>
            <a:off x="5059243" y="5054116"/>
            <a:ext cx="366855" cy="339948"/>
            <a:chOff x="4759875" y="1027050"/>
            <a:chExt cx="277500" cy="249375"/>
          </a:xfrm>
        </p:grpSpPr>
        <p:sp>
          <p:nvSpPr>
            <p:cNvPr id="2007" name="Google Shape;2007;p45"/>
            <p:cNvSpPr/>
            <p:nvPr/>
          </p:nvSpPr>
          <p:spPr>
            <a:xfrm>
              <a:off x="4885225" y="1027050"/>
              <a:ext cx="26800" cy="39725"/>
            </a:xfrm>
            <a:custGeom>
              <a:rect b="b" l="l" r="r" t="t"/>
              <a:pathLst>
                <a:path extrusionOk="0" h="1589" w="1072">
                  <a:moveTo>
                    <a:pt x="536" y="1"/>
                  </a:moveTo>
                  <a:lnTo>
                    <a:pt x="1" y="786"/>
                  </a:lnTo>
                  <a:lnTo>
                    <a:pt x="536" y="1589"/>
                  </a:lnTo>
                  <a:lnTo>
                    <a:pt x="1071" y="786"/>
                  </a:lnTo>
                  <a:lnTo>
                    <a:pt x="536" y="1"/>
                  </a:ln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008" name="Google Shape;2008;p45"/>
            <p:cNvSpPr/>
            <p:nvPr/>
          </p:nvSpPr>
          <p:spPr>
            <a:xfrm>
              <a:off x="4795575" y="1077025"/>
              <a:ext cx="206100" cy="159250"/>
            </a:xfrm>
            <a:custGeom>
              <a:rect b="b" l="l" r="r" t="t"/>
              <a:pathLst>
                <a:path extrusionOk="0" h="6370" w="8244">
                  <a:moveTo>
                    <a:pt x="4122" y="0"/>
                  </a:moveTo>
                  <a:lnTo>
                    <a:pt x="2231" y="3158"/>
                  </a:lnTo>
                  <a:lnTo>
                    <a:pt x="0" y="2123"/>
                  </a:lnTo>
                  <a:lnTo>
                    <a:pt x="803" y="5585"/>
                  </a:lnTo>
                  <a:lnTo>
                    <a:pt x="803" y="6370"/>
                  </a:lnTo>
                  <a:lnTo>
                    <a:pt x="7441" y="6370"/>
                  </a:lnTo>
                  <a:lnTo>
                    <a:pt x="7441" y="5585"/>
                  </a:lnTo>
                  <a:lnTo>
                    <a:pt x="8244" y="2123"/>
                  </a:lnTo>
                  <a:lnTo>
                    <a:pt x="6013" y="3158"/>
                  </a:lnTo>
                  <a:lnTo>
                    <a:pt x="4122" y="0"/>
                  </a:ln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009" name="Google Shape;2009;p45"/>
            <p:cNvSpPr/>
            <p:nvPr/>
          </p:nvSpPr>
          <p:spPr>
            <a:xfrm>
              <a:off x="4815650" y="1249650"/>
              <a:ext cx="165950" cy="26775"/>
            </a:xfrm>
            <a:custGeom>
              <a:rect b="b" l="l" r="r" t="t"/>
              <a:pathLst>
                <a:path extrusionOk="0" h="1071" w="6638">
                  <a:moveTo>
                    <a:pt x="0" y="0"/>
                  </a:moveTo>
                  <a:lnTo>
                    <a:pt x="0" y="1071"/>
                  </a:lnTo>
                  <a:lnTo>
                    <a:pt x="6638" y="1071"/>
                  </a:lnTo>
                  <a:lnTo>
                    <a:pt x="6638" y="0"/>
                  </a:ln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010" name="Google Shape;2010;p45"/>
            <p:cNvSpPr/>
            <p:nvPr/>
          </p:nvSpPr>
          <p:spPr>
            <a:xfrm>
              <a:off x="4759875" y="1094425"/>
              <a:ext cx="28125" cy="28125"/>
            </a:xfrm>
            <a:custGeom>
              <a:rect b="b" l="l" r="r" t="t"/>
              <a:pathLst>
                <a:path extrusionOk="0" h="1125" w="1125">
                  <a:moveTo>
                    <a:pt x="1" y="0"/>
                  </a:moveTo>
                  <a:lnTo>
                    <a:pt x="197" y="928"/>
                  </a:lnTo>
                  <a:lnTo>
                    <a:pt x="1125" y="1124"/>
                  </a:lnTo>
                  <a:lnTo>
                    <a:pt x="1125" y="1124"/>
                  </a:lnTo>
                  <a:lnTo>
                    <a:pt x="929" y="196"/>
                  </a:lnTo>
                  <a:lnTo>
                    <a:pt x="1" y="0"/>
                  </a:ln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011" name="Google Shape;2011;p45"/>
            <p:cNvSpPr/>
            <p:nvPr/>
          </p:nvSpPr>
          <p:spPr>
            <a:xfrm>
              <a:off x="5009225" y="1094425"/>
              <a:ext cx="28150" cy="28125"/>
            </a:xfrm>
            <a:custGeom>
              <a:rect b="b" l="l" r="r" t="t"/>
              <a:pathLst>
                <a:path extrusionOk="0" h="1125" w="1126">
                  <a:moveTo>
                    <a:pt x="1125" y="0"/>
                  </a:moveTo>
                  <a:lnTo>
                    <a:pt x="197" y="196"/>
                  </a:lnTo>
                  <a:lnTo>
                    <a:pt x="1" y="1124"/>
                  </a:lnTo>
                  <a:lnTo>
                    <a:pt x="1" y="1124"/>
                  </a:lnTo>
                  <a:lnTo>
                    <a:pt x="929" y="928"/>
                  </a:lnTo>
                  <a:lnTo>
                    <a:pt x="1125" y="0"/>
                  </a:ln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2012" name="Google Shape;2012;p45"/>
          <p:cNvGrpSpPr/>
          <p:nvPr/>
        </p:nvGrpSpPr>
        <p:grpSpPr>
          <a:xfrm>
            <a:off x="5600528" y="5038090"/>
            <a:ext cx="372738" cy="343186"/>
            <a:chOff x="3357900" y="1057675"/>
            <a:chExt cx="281950" cy="251750"/>
          </a:xfrm>
        </p:grpSpPr>
        <p:sp>
          <p:nvSpPr>
            <p:cNvPr id="2013" name="Google Shape;2013;p45"/>
            <p:cNvSpPr/>
            <p:nvPr/>
          </p:nvSpPr>
          <p:spPr>
            <a:xfrm>
              <a:off x="3357900" y="1064075"/>
              <a:ext cx="226625" cy="245350"/>
            </a:xfrm>
            <a:custGeom>
              <a:rect b="b" l="l" r="r" t="t"/>
              <a:pathLst>
                <a:path extrusionOk="0" h="9814" w="9065">
                  <a:moveTo>
                    <a:pt x="4158" y="1"/>
                  </a:moveTo>
                  <a:cubicBezTo>
                    <a:pt x="5621" y="1464"/>
                    <a:pt x="6067" y="3730"/>
                    <a:pt x="5103" y="5693"/>
                  </a:cubicBezTo>
                  <a:cubicBezTo>
                    <a:pt x="4227" y="7445"/>
                    <a:pt x="2469" y="8430"/>
                    <a:pt x="654" y="8430"/>
                  </a:cubicBezTo>
                  <a:cubicBezTo>
                    <a:pt x="436" y="8430"/>
                    <a:pt x="218" y="8415"/>
                    <a:pt x="0" y="8387"/>
                  </a:cubicBezTo>
                  <a:lnTo>
                    <a:pt x="0" y="8387"/>
                  </a:lnTo>
                  <a:cubicBezTo>
                    <a:pt x="375" y="8744"/>
                    <a:pt x="803" y="9065"/>
                    <a:pt x="1285" y="9297"/>
                  </a:cubicBezTo>
                  <a:cubicBezTo>
                    <a:pt x="1992" y="9647"/>
                    <a:pt x="2740" y="9813"/>
                    <a:pt x="3476" y="9813"/>
                  </a:cubicBezTo>
                  <a:cubicBezTo>
                    <a:pt x="5285" y="9813"/>
                    <a:pt x="7019" y="8810"/>
                    <a:pt x="7869" y="7084"/>
                  </a:cubicBezTo>
                  <a:cubicBezTo>
                    <a:pt x="9065" y="4640"/>
                    <a:pt x="8101" y="1714"/>
                    <a:pt x="5657" y="482"/>
                  </a:cubicBezTo>
                  <a:cubicBezTo>
                    <a:pt x="5175" y="251"/>
                    <a:pt x="4657" y="72"/>
                    <a:pt x="4158"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014" name="Google Shape;2014;p45"/>
            <p:cNvSpPr/>
            <p:nvPr/>
          </p:nvSpPr>
          <p:spPr>
            <a:xfrm>
              <a:off x="3593875" y="1188800"/>
              <a:ext cx="45975" cy="48375"/>
            </a:xfrm>
            <a:custGeom>
              <a:rect b="b" l="l" r="r" t="t"/>
              <a:pathLst>
                <a:path extrusionOk="0" h="1935" w="1839">
                  <a:moveTo>
                    <a:pt x="757" y="1"/>
                  </a:moveTo>
                  <a:cubicBezTo>
                    <a:pt x="743" y="1"/>
                    <a:pt x="728" y="3"/>
                    <a:pt x="714" y="8"/>
                  </a:cubicBezTo>
                  <a:cubicBezTo>
                    <a:pt x="660" y="8"/>
                    <a:pt x="607" y="61"/>
                    <a:pt x="607" y="115"/>
                  </a:cubicBezTo>
                  <a:lnTo>
                    <a:pt x="589" y="579"/>
                  </a:lnTo>
                  <a:cubicBezTo>
                    <a:pt x="589" y="632"/>
                    <a:pt x="553" y="668"/>
                    <a:pt x="500" y="686"/>
                  </a:cubicBezTo>
                  <a:lnTo>
                    <a:pt x="89" y="775"/>
                  </a:lnTo>
                  <a:cubicBezTo>
                    <a:pt x="36" y="793"/>
                    <a:pt x="0" y="846"/>
                    <a:pt x="0" y="900"/>
                  </a:cubicBezTo>
                  <a:cubicBezTo>
                    <a:pt x="0" y="953"/>
                    <a:pt x="18" y="1007"/>
                    <a:pt x="72" y="1025"/>
                  </a:cubicBezTo>
                  <a:lnTo>
                    <a:pt x="250" y="1114"/>
                  </a:lnTo>
                  <a:lnTo>
                    <a:pt x="482" y="1239"/>
                  </a:lnTo>
                  <a:cubicBezTo>
                    <a:pt x="482" y="1257"/>
                    <a:pt x="518" y="1274"/>
                    <a:pt x="518" y="1292"/>
                  </a:cubicBezTo>
                  <a:cubicBezTo>
                    <a:pt x="536" y="1310"/>
                    <a:pt x="536" y="1328"/>
                    <a:pt x="536" y="1364"/>
                  </a:cubicBezTo>
                  <a:lnTo>
                    <a:pt x="536" y="1810"/>
                  </a:lnTo>
                  <a:cubicBezTo>
                    <a:pt x="536" y="1863"/>
                    <a:pt x="571" y="1917"/>
                    <a:pt x="607" y="1935"/>
                  </a:cubicBezTo>
                  <a:cubicBezTo>
                    <a:pt x="678" y="1935"/>
                    <a:pt x="732" y="1935"/>
                    <a:pt x="767" y="1881"/>
                  </a:cubicBezTo>
                  <a:lnTo>
                    <a:pt x="1053" y="1524"/>
                  </a:lnTo>
                  <a:cubicBezTo>
                    <a:pt x="1092" y="1498"/>
                    <a:pt x="1122" y="1482"/>
                    <a:pt x="1163" y="1482"/>
                  </a:cubicBezTo>
                  <a:cubicBezTo>
                    <a:pt x="1178" y="1482"/>
                    <a:pt x="1194" y="1484"/>
                    <a:pt x="1214" y="1489"/>
                  </a:cubicBezTo>
                  <a:lnTo>
                    <a:pt x="1642" y="1649"/>
                  </a:lnTo>
                  <a:cubicBezTo>
                    <a:pt x="1656" y="1654"/>
                    <a:pt x="1670" y="1656"/>
                    <a:pt x="1684" y="1656"/>
                  </a:cubicBezTo>
                  <a:cubicBezTo>
                    <a:pt x="1723" y="1656"/>
                    <a:pt x="1758" y="1640"/>
                    <a:pt x="1785" y="1614"/>
                  </a:cubicBezTo>
                  <a:cubicBezTo>
                    <a:pt x="1838" y="1578"/>
                    <a:pt x="1838" y="1506"/>
                    <a:pt x="1802" y="1471"/>
                  </a:cubicBezTo>
                  <a:lnTo>
                    <a:pt x="1535" y="1078"/>
                  </a:lnTo>
                  <a:cubicBezTo>
                    <a:pt x="1517" y="1043"/>
                    <a:pt x="1517" y="989"/>
                    <a:pt x="1535" y="935"/>
                  </a:cubicBezTo>
                  <a:lnTo>
                    <a:pt x="1785" y="579"/>
                  </a:lnTo>
                  <a:cubicBezTo>
                    <a:pt x="1820" y="525"/>
                    <a:pt x="1820" y="472"/>
                    <a:pt x="1785" y="418"/>
                  </a:cubicBezTo>
                  <a:cubicBezTo>
                    <a:pt x="1771" y="392"/>
                    <a:pt x="1730" y="375"/>
                    <a:pt x="1694" y="375"/>
                  </a:cubicBezTo>
                  <a:cubicBezTo>
                    <a:pt x="1681" y="375"/>
                    <a:pt x="1669" y="378"/>
                    <a:pt x="1660" y="382"/>
                  </a:cubicBezTo>
                  <a:lnTo>
                    <a:pt x="1249" y="472"/>
                  </a:lnTo>
                  <a:cubicBezTo>
                    <a:pt x="1236" y="476"/>
                    <a:pt x="1222" y="478"/>
                    <a:pt x="1209" y="478"/>
                  </a:cubicBezTo>
                  <a:cubicBezTo>
                    <a:pt x="1170" y="478"/>
                    <a:pt x="1133" y="458"/>
                    <a:pt x="1106" y="418"/>
                  </a:cubicBezTo>
                  <a:lnTo>
                    <a:pt x="857" y="43"/>
                  </a:lnTo>
                  <a:cubicBezTo>
                    <a:pt x="831" y="17"/>
                    <a:pt x="795" y="1"/>
                    <a:pt x="757"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015" name="Google Shape;2015;p45"/>
            <p:cNvSpPr/>
            <p:nvPr/>
          </p:nvSpPr>
          <p:spPr>
            <a:xfrm>
              <a:off x="3562650" y="1057675"/>
              <a:ext cx="77200" cy="78325"/>
            </a:xfrm>
            <a:custGeom>
              <a:rect b="b" l="l" r="r" t="t"/>
              <a:pathLst>
                <a:path extrusionOk="0" h="3133" w="3088">
                  <a:moveTo>
                    <a:pt x="934" y="0"/>
                  </a:moveTo>
                  <a:cubicBezTo>
                    <a:pt x="912" y="0"/>
                    <a:pt x="892" y="2"/>
                    <a:pt x="875" y="7"/>
                  </a:cubicBezTo>
                  <a:cubicBezTo>
                    <a:pt x="785" y="60"/>
                    <a:pt x="750" y="150"/>
                    <a:pt x="750" y="239"/>
                  </a:cubicBezTo>
                  <a:lnTo>
                    <a:pt x="839" y="935"/>
                  </a:lnTo>
                  <a:cubicBezTo>
                    <a:pt x="857" y="1024"/>
                    <a:pt x="821" y="1113"/>
                    <a:pt x="732" y="1149"/>
                  </a:cubicBezTo>
                  <a:lnTo>
                    <a:pt x="107" y="1452"/>
                  </a:lnTo>
                  <a:cubicBezTo>
                    <a:pt x="36" y="1488"/>
                    <a:pt x="0" y="1577"/>
                    <a:pt x="0" y="1666"/>
                  </a:cubicBezTo>
                  <a:cubicBezTo>
                    <a:pt x="18" y="1738"/>
                    <a:pt x="89" y="1827"/>
                    <a:pt x="161" y="1845"/>
                  </a:cubicBezTo>
                  <a:lnTo>
                    <a:pt x="464" y="1934"/>
                  </a:lnTo>
                  <a:lnTo>
                    <a:pt x="875" y="2059"/>
                  </a:lnTo>
                  <a:cubicBezTo>
                    <a:pt x="910" y="2059"/>
                    <a:pt x="928" y="2095"/>
                    <a:pt x="982" y="2112"/>
                  </a:cubicBezTo>
                  <a:cubicBezTo>
                    <a:pt x="999" y="2148"/>
                    <a:pt x="1017" y="2184"/>
                    <a:pt x="1035" y="2219"/>
                  </a:cubicBezTo>
                  <a:lnTo>
                    <a:pt x="1142" y="2951"/>
                  </a:lnTo>
                  <a:cubicBezTo>
                    <a:pt x="1160" y="3058"/>
                    <a:pt x="1231" y="3112"/>
                    <a:pt x="1321" y="3129"/>
                  </a:cubicBezTo>
                  <a:cubicBezTo>
                    <a:pt x="1332" y="3132"/>
                    <a:pt x="1343" y="3133"/>
                    <a:pt x="1354" y="3133"/>
                  </a:cubicBezTo>
                  <a:cubicBezTo>
                    <a:pt x="1428" y="3133"/>
                    <a:pt x="1486" y="3082"/>
                    <a:pt x="1517" y="3004"/>
                  </a:cubicBezTo>
                  <a:lnTo>
                    <a:pt x="1874" y="2362"/>
                  </a:lnTo>
                  <a:cubicBezTo>
                    <a:pt x="1918" y="2288"/>
                    <a:pt x="1975" y="2251"/>
                    <a:pt x="2055" y="2251"/>
                  </a:cubicBezTo>
                  <a:cubicBezTo>
                    <a:pt x="2071" y="2251"/>
                    <a:pt x="2088" y="2252"/>
                    <a:pt x="2106" y="2255"/>
                  </a:cubicBezTo>
                  <a:lnTo>
                    <a:pt x="2837" y="2362"/>
                  </a:lnTo>
                  <a:cubicBezTo>
                    <a:pt x="2852" y="2365"/>
                    <a:pt x="2866" y="2367"/>
                    <a:pt x="2880" y="2367"/>
                  </a:cubicBezTo>
                  <a:cubicBezTo>
                    <a:pt x="2949" y="2367"/>
                    <a:pt x="3004" y="2329"/>
                    <a:pt x="3034" y="2255"/>
                  </a:cubicBezTo>
                  <a:cubicBezTo>
                    <a:pt x="3087" y="2184"/>
                    <a:pt x="3069" y="2077"/>
                    <a:pt x="3016" y="2023"/>
                  </a:cubicBezTo>
                  <a:lnTo>
                    <a:pt x="2498" y="1488"/>
                  </a:lnTo>
                  <a:cubicBezTo>
                    <a:pt x="2463" y="1434"/>
                    <a:pt x="2445" y="1327"/>
                    <a:pt x="2463" y="1256"/>
                  </a:cubicBezTo>
                  <a:lnTo>
                    <a:pt x="2748" y="578"/>
                  </a:lnTo>
                  <a:cubicBezTo>
                    <a:pt x="2766" y="507"/>
                    <a:pt x="2766" y="399"/>
                    <a:pt x="2712" y="346"/>
                  </a:cubicBezTo>
                  <a:cubicBezTo>
                    <a:pt x="2677" y="311"/>
                    <a:pt x="2620" y="284"/>
                    <a:pt x="2564" y="284"/>
                  </a:cubicBezTo>
                  <a:cubicBezTo>
                    <a:pt x="2534" y="284"/>
                    <a:pt x="2505" y="292"/>
                    <a:pt x="2480" y="310"/>
                  </a:cubicBezTo>
                  <a:lnTo>
                    <a:pt x="1856" y="614"/>
                  </a:lnTo>
                  <a:cubicBezTo>
                    <a:pt x="1824" y="626"/>
                    <a:pt x="1793" y="632"/>
                    <a:pt x="1763" y="632"/>
                  </a:cubicBezTo>
                  <a:cubicBezTo>
                    <a:pt x="1708" y="632"/>
                    <a:pt x="1659" y="612"/>
                    <a:pt x="1624" y="578"/>
                  </a:cubicBezTo>
                  <a:lnTo>
                    <a:pt x="1124" y="60"/>
                  </a:lnTo>
                  <a:cubicBezTo>
                    <a:pt x="1071" y="20"/>
                    <a:pt x="997" y="0"/>
                    <a:pt x="934"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2016" name="Google Shape;2016;p45"/>
          <p:cNvGrpSpPr/>
          <p:nvPr/>
        </p:nvGrpSpPr>
        <p:grpSpPr>
          <a:xfrm>
            <a:off x="6163700" y="5023095"/>
            <a:ext cx="191095" cy="401974"/>
            <a:chOff x="3783900" y="1046675"/>
            <a:chExt cx="144550" cy="294875"/>
          </a:xfrm>
        </p:grpSpPr>
        <p:sp>
          <p:nvSpPr>
            <p:cNvPr id="2017" name="Google Shape;2017;p45"/>
            <p:cNvSpPr/>
            <p:nvPr/>
          </p:nvSpPr>
          <p:spPr>
            <a:xfrm>
              <a:off x="3783900" y="1046675"/>
              <a:ext cx="144550" cy="294875"/>
            </a:xfrm>
            <a:custGeom>
              <a:rect b="b" l="l" r="r" t="t"/>
              <a:pathLst>
                <a:path extrusionOk="0" h="11795" w="5782">
                  <a:moveTo>
                    <a:pt x="2891" y="804"/>
                  </a:moveTo>
                  <a:cubicBezTo>
                    <a:pt x="3337" y="804"/>
                    <a:pt x="3694" y="1161"/>
                    <a:pt x="3694" y="1607"/>
                  </a:cubicBezTo>
                  <a:lnTo>
                    <a:pt x="3694" y="7459"/>
                  </a:lnTo>
                  <a:cubicBezTo>
                    <a:pt x="4479" y="7816"/>
                    <a:pt x="4889" y="8690"/>
                    <a:pt x="4711" y="9547"/>
                  </a:cubicBezTo>
                  <a:cubicBezTo>
                    <a:pt x="4497" y="10385"/>
                    <a:pt x="3747" y="10992"/>
                    <a:pt x="2891" y="10992"/>
                  </a:cubicBezTo>
                  <a:cubicBezTo>
                    <a:pt x="2016" y="10992"/>
                    <a:pt x="1267" y="10385"/>
                    <a:pt x="1089" y="9547"/>
                  </a:cubicBezTo>
                  <a:cubicBezTo>
                    <a:pt x="892" y="8690"/>
                    <a:pt x="1303" y="7816"/>
                    <a:pt x="2088" y="7459"/>
                  </a:cubicBezTo>
                  <a:lnTo>
                    <a:pt x="2088" y="1607"/>
                  </a:lnTo>
                  <a:cubicBezTo>
                    <a:pt x="2088" y="1161"/>
                    <a:pt x="2462" y="804"/>
                    <a:pt x="2891" y="804"/>
                  </a:cubicBezTo>
                  <a:close/>
                  <a:moveTo>
                    <a:pt x="2891" y="1"/>
                  </a:moveTo>
                  <a:cubicBezTo>
                    <a:pt x="2016" y="1"/>
                    <a:pt x="1285" y="697"/>
                    <a:pt x="1285" y="1607"/>
                  </a:cubicBezTo>
                  <a:lnTo>
                    <a:pt x="1285" y="6995"/>
                  </a:lnTo>
                  <a:cubicBezTo>
                    <a:pt x="375" y="7691"/>
                    <a:pt x="0" y="8886"/>
                    <a:pt x="357" y="9975"/>
                  </a:cubicBezTo>
                  <a:cubicBezTo>
                    <a:pt x="732" y="11063"/>
                    <a:pt x="1749" y="11795"/>
                    <a:pt x="2891" y="11795"/>
                  </a:cubicBezTo>
                  <a:cubicBezTo>
                    <a:pt x="4033" y="11795"/>
                    <a:pt x="5068" y="11063"/>
                    <a:pt x="5424" y="9975"/>
                  </a:cubicBezTo>
                  <a:cubicBezTo>
                    <a:pt x="5781" y="8886"/>
                    <a:pt x="5407" y="7691"/>
                    <a:pt x="4479" y="6995"/>
                  </a:cubicBezTo>
                  <a:lnTo>
                    <a:pt x="4479" y="1607"/>
                  </a:lnTo>
                  <a:cubicBezTo>
                    <a:pt x="4479" y="715"/>
                    <a:pt x="3765" y="1"/>
                    <a:pt x="2891"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018" name="Google Shape;2018;p45"/>
            <p:cNvSpPr/>
            <p:nvPr/>
          </p:nvSpPr>
          <p:spPr>
            <a:xfrm>
              <a:off x="3821350" y="1161775"/>
              <a:ext cx="69625" cy="146325"/>
            </a:xfrm>
            <a:custGeom>
              <a:rect b="b" l="l" r="r" t="t"/>
              <a:pathLst>
                <a:path extrusionOk="0" h="5853" w="2785">
                  <a:moveTo>
                    <a:pt x="1125" y="0"/>
                  </a:moveTo>
                  <a:lnTo>
                    <a:pt x="1125" y="3212"/>
                  </a:lnTo>
                  <a:cubicBezTo>
                    <a:pt x="465" y="3355"/>
                    <a:pt x="1" y="3979"/>
                    <a:pt x="72" y="4657"/>
                  </a:cubicBezTo>
                  <a:cubicBezTo>
                    <a:pt x="144" y="5335"/>
                    <a:pt x="715" y="5853"/>
                    <a:pt x="1393" y="5853"/>
                  </a:cubicBezTo>
                  <a:cubicBezTo>
                    <a:pt x="2071" y="5853"/>
                    <a:pt x="2642" y="5335"/>
                    <a:pt x="2713" y="4657"/>
                  </a:cubicBezTo>
                  <a:cubicBezTo>
                    <a:pt x="2784" y="3979"/>
                    <a:pt x="2321" y="3355"/>
                    <a:pt x="1660" y="3212"/>
                  </a:cubicBezTo>
                  <a:lnTo>
                    <a:pt x="1660" y="0"/>
                  </a:ln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2019" name="Google Shape;2019;p45"/>
          <p:cNvSpPr/>
          <p:nvPr/>
        </p:nvSpPr>
        <p:spPr>
          <a:xfrm>
            <a:off x="6688739" y="5047329"/>
            <a:ext cx="257162" cy="363054"/>
          </a:xfrm>
          <a:custGeom>
            <a:rect b="b" l="l" r="r" t="t"/>
            <a:pathLst>
              <a:path extrusionOk="0" h="10653" w="7781">
                <a:moveTo>
                  <a:pt x="6156" y="1"/>
                </a:moveTo>
                <a:cubicBezTo>
                  <a:pt x="5532" y="1"/>
                  <a:pt x="4997" y="72"/>
                  <a:pt x="4711" y="607"/>
                </a:cubicBezTo>
                <a:cubicBezTo>
                  <a:pt x="4640" y="715"/>
                  <a:pt x="4604" y="839"/>
                  <a:pt x="4604" y="946"/>
                </a:cubicBezTo>
                <a:cubicBezTo>
                  <a:pt x="4604" y="1107"/>
                  <a:pt x="4640" y="1214"/>
                  <a:pt x="4729" y="1339"/>
                </a:cubicBezTo>
                <a:cubicBezTo>
                  <a:pt x="4568" y="1571"/>
                  <a:pt x="4426" y="1821"/>
                  <a:pt x="4283" y="2053"/>
                </a:cubicBezTo>
                <a:cubicBezTo>
                  <a:pt x="4247" y="1981"/>
                  <a:pt x="4176" y="1928"/>
                  <a:pt x="4122" y="1856"/>
                </a:cubicBezTo>
                <a:cubicBezTo>
                  <a:pt x="4122" y="1839"/>
                  <a:pt x="4140" y="1821"/>
                  <a:pt x="4140" y="1785"/>
                </a:cubicBezTo>
                <a:cubicBezTo>
                  <a:pt x="4140" y="1393"/>
                  <a:pt x="3801" y="1107"/>
                  <a:pt x="3444" y="1107"/>
                </a:cubicBezTo>
                <a:cubicBezTo>
                  <a:pt x="3070" y="1107"/>
                  <a:pt x="2499" y="947"/>
                  <a:pt x="2499" y="946"/>
                </a:cubicBezTo>
                <a:lnTo>
                  <a:pt x="2499" y="946"/>
                </a:lnTo>
                <a:cubicBezTo>
                  <a:pt x="2499" y="1571"/>
                  <a:pt x="2570" y="2106"/>
                  <a:pt x="3088" y="2392"/>
                </a:cubicBezTo>
                <a:cubicBezTo>
                  <a:pt x="3195" y="2463"/>
                  <a:pt x="3319" y="2499"/>
                  <a:pt x="3444" y="2499"/>
                </a:cubicBezTo>
                <a:cubicBezTo>
                  <a:pt x="3605" y="2499"/>
                  <a:pt x="3730" y="2445"/>
                  <a:pt x="3855" y="2356"/>
                </a:cubicBezTo>
                <a:cubicBezTo>
                  <a:pt x="3926" y="2445"/>
                  <a:pt x="3980" y="2517"/>
                  <a:pt x="4033" y="2606"/>
                </a:cubicBezTo>
                <a:cubicBezTo>
                  <a:pt x="3605" y="3587"/>
                  <a:pt x="3516" y="4533"/>
                  <a:pt x="3569" y="5407"/>
                </a:cubicBezTo>
                <a:cubicBezTo>
                  <a:pt x="3551" y="5389"/>
                  <a:pt x="3551" y="5389"/>
                  <a:pt x="3516" y="5389"/>
                </a:cubicBezTo>
                <a:cubicBezTo>
                  <a:pt x="3427" y="5336"/>
                  <a:pt x="3337" y="5282"/>
                  <a:pt x="3248" y="5247"/>
                </a:cubicBezTo>
                <a:cubicBezTo>
                  <a:pt x="3266" y="5157"/>
                  <a:pt x="3266" y="5104"/>
                  <a:pt x="3266" y="5032"/>
                </a:cubicBezTo>
                <a:cubicBezTo>
                  <a:pt x="3266" y="4247"/>
                  <a:pt x="2641" y="3623"/>
                  <a:pt x="1874" y="3623"/>
                </a:cubicBezTo>
                <a:cubicBezTo>
                  <a:pt x="1838" y="3625"/>
                  <a:pt x="1800" y="3626"/>
                  <a:pt x="1762" y="3626"/>
                </a:cubicBezTo>
                <a:cubicBezTo>
                  <a:pt x="1031" y="3626"/>
                  <a:pt x="1" y="3320"/>
                  <a:pt x="1" y="3320"/>
                </a:cubicBezTo>
                <a:lnTo>
                  <a:pt x="1" y="3320"/>
                </a:lnTo>
                <a:cubicBezTo>
                  <a:pt x="1" y="4551"/>
                  <a:pt x="126" y="5639"/>
                  <a:pt x="1214" y="6246"/>
                </a:cubicBezTo>
                <a:cubicBezTo>
                  <a:pt x="1410" y="6371"/>
                  <a:pt x="1642" y="6424"/>
                  <a:pt x="1892" y="6424"/>
                </a:cubicBezTo>
                <a:cubicBezTo>
                  <a:pt x="2410" y="6424"/>
                  <a:pt x="2838" y="6157"/>
                  <a:pt x="3088" y="5764"/>
                </a:cubicBezTo>
                <a:cubicBezTo>
                  <a:pt x="3159" y="5800"/>
                  <a:pt x="3248" y="5835"/>
                  <a:pt x="3302" y="5871"/>
                </a:cubicBezTo>
                <a:cubicBezTo>
                  <a:pt x="3409" y="5925"/>
                  <a:pt x="3534" y="5978"/>
                  <a:pt x="3658" y="6032"/>
                </a:cubicBezTo>
                <a:cubicBezTo>
                  <a:pt x="3712" y="6424"/>
                  <a:pt x="3783" y="6799"/>
                  <a:pt x="3819" y="7156"/>
                </a:cubicBezTo>
                <a:cubicBezTo>
                  <a:pt x="3962" y="7923"/>
                  <a:pt x="4087" y="8655"/>
                  <a:pt x="4015" y="9333"/>
                </a:cubicBezTo>
                <a:cubicBezTo>
                  <a:pt x="3766" y="9440"/>
                  <a:pt x="3534" y="9582"/>
                  <a:pt x="3337" y="9779"/>
                </a:cubicBezTo>
                <a:cubicBezTo>
                  <a:pt x="3070" y="9654"/>
                  <a:pt x="2784" y="9582"/>
                  <a:pt x="2481" y="9582"/>
                </a:cubicBezTo>
                <a:cubicBezTo>
                  <a:pt x="1714" y="9582"/>
                  <a:pt x="1053" y="10011"/>
                  <a:pt x="714" y="10653"/>
                </a:cubicBezTo>
                <a:lnTo>
                  <a:pt x="7620" y="10653"/>
                </a:lnTo>
                <a:cubicBezTo>
                  <a:pt x="7298" y="10135"/>
                  <a:pt x="6745" y="9779"/>
                  <a:pt x="6103" y="9725"/>
                </a:cubicBezTo>
                <a:cubicBezTo>
                  <a:pt x="5728" y="9404"/>
                  <a:pt x="5264" y="9190"/>
                  <a:pt x="4747" y="9190"/>
                </a:cubicBezTo>
                <a:cubicBezTo>
                  <a:pt x="4676" y="9190"/>
                  <a:pt x="4604" y="9190"/>
                  <a:pt x="4533" y="9208"/>
                </a:cubicBezTo>
                <a:cubicBezTo>
                  <a:pt x="4586" y="8530"/>
                  <a:pt x="4479" y="7852"/>
                  <a:pt x="4337" y="7156"/>
                </a:cubicBezTo>
                <a:cubicBezTo>
                  <a:pt x="4390" y="7067"/>
                  <a:pt x="4479" y="6977"/>
                  <a:pt x="4604" y="6888"/>
                </a:cubicBezTo>
                <a:cubicBezTo>
                  <a:pt x="4818" y="7370"/>
                  <a:pt x="5300" y="7727"/>
                  <a:pt x="5871" y="7727"/>
                </a:cubicBezTo>
                <a:cubicBezTo>
                  <a:pt x="6121" y="7727"/>
                  <a:pt x="6371" y="7655"/>
                  <a:pt x="6567" y="7530"/>
                </a:cubicBezTo>
                <a:cubicBezTo>
                  <a:pt x="7637" y="6959"/>
                  <a:pt x="7780" y="5853"/>
                  <a:pt x="7780" y="4622"/>
                </a:cubicBezTo>
                <a:lnTo>
                  <a:pt x="7780" y="4622"/>
                </a:lnTo>
                <a:cubicBezTo>
                  <a:pt x="7780" y="4622"/>
                  <a:pt x="6739" y="4910"/>
                  <a:pt x="6008" y="4910"/>
                </a:cubicBezTo>
                <a:cubicBezTo>
                  <a:pt x="5967" y="4910"/>
                  <a:pt x="5927" y="4909"/>
                  <a:pt x="5889" y="4908"/>
                </a:cubicBezTo>
                <a:cubicBezTo>
                  <a:pt x="5122" y="4908"/>
                  <a:pt x="4497" y="5532"/>
                  <a:pt x="4497" y="6317"/>
                </a:cubicBezTo>
                <a:lnTo>
                  <a:pt x="4497" y="6335"/>
                </a:lnTo>
                <a:cubicBezTo>
                  <a:pt x="4408" y="6388"/>
                  <a:pt x="4337" y="6424"/>
                  <a:pt x="4247" y="6496"/>
                </a:cubicBezTo>
                <a:cubicBezTo>
                  <a:pt x="4087" y="5514"/>
                  <a:pt x="3998" y="4497"/>
                  <a:pt x="4319" y="3391"/>
                </a:cubicBezTo>
                <a:cubicBezTo>
                  <a:pt x="4444" y="3337"/>
                  <a:pt x="4604" y="3302"/>
                  <a:pt x="4765" y="3302"/>
                </a:cubicBezTo>
                <a:cubicBezTo>
                  <a:pt x="4765" y="3480"/>
                  <a:pt x="4872" y="3659"/>
                  <a:pt x="5015" y="3766"/>
                </a:cubicBezTo>
                <a:cubicBezTo>
                  <a:pt x="5122" y="3855"/>
                  <a:pt x="5246" y="3891"/>
                  <a:pt x="5354" y="3908"/>
                </a:cubicBezTo>
                <a:cubicBezTo>
                  <a:pt x="5410" y="3917"/>
                  <a:pt x="5464" y="3921"/>
                  <a:pt x="5517" y="3921"/>
                </a:cubicBezTo>
                <a:cubicBezTo>
                  <a:pt x="6030" y="3921"/>
                  <a:pt x="6370" y="3542"/>
                  <a:pt x="6710" y="3105"/>
                </a:cubicBezTo>
                <a:cubicBezTo>
                  <a:pt x="6710" y="3105"/>
                  <a:pt x="6156" y="2873"/>
                  <a:pt x="5853" y="2659"/>
                </a:cubicBezTo>
                <a:cubicBezTo>
                  <a:pt x="5729" y="2558"/>
                  <a:pt x="5584" y="2511"/>
                  <a:pt x="5439" y="2511"/>
                </a:cubicBezTo>
                <a:cubicBezTo>
                  <a:pt x="5253" y="2511"/>
                  <a:pt x="5066" y="2590"/>
                  <a:pt x="4925" y="2731"/>
                </a:cubicBezTo>
                <a:cubicBezTo>
                  <a:pt x="4800" y="2731"/>
                  <a:pt x="4640" y="2749"/>
                  <a:pt x="4515" y="2766"/>
                </a:cubicBezTo>
                <a:cubicBezTo>
                  <a:pt x="4676" y="2392"/>
                  <a:pt x="4890" y="2017"/>
                  <a:pt x="5157" y="1607"/>
                </a:cubicBezTo>
                <a:cubicBezTo>
                  <a:pt x="5211" y="1625"/>
                  <a:pt x="5246" y="1625"/>
                  <a:pt x="5300" y="1625"/>
                </a:cubicBezTo>
                <a:cubicBezTo>
                  <a:pt x="5693" y="1625"/>
                  <a:pt x="5996" y="1303"/>
                  <a:pt x="5996" y="929"/>
                </a:cubicBezTo>
                <a:cubicBezTo>
                  <a:pt x="5996" y="590"/>
                  <a:pt x="6156" y="1"/>
                  <a:pt x="6156"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2020" name="Google Shape;2020;p45"/>
          <p:cNvGrpSpPr/>
          <p:nvPr/>
        </p:nvGrpSpPr>
        <p:grpSpPr>
          <a:xfrm>
            <a:off x="7062980" y="4780478"/>
            <a:ext cx="552596" cy="674409"/>
            <a:chOff x="238550" y="1487175"/>
            <a:chExt cx="418000" cy="494725"/>
          </a:xfrm>
        </p:grpSpPr>
        <p:sp>
          <p:nvSpPr>
            <p:cNvPr id="2021" name="Google Shape;2021;p45"/>
            <p:cNvSpPr/>
            <p:nvPr/>
          </p:nvSpPr>
          <p:spPr>
            <a:xfrm>
              <a:off x="238550" y="1487175"/>
              <a:ext cx="184700" cy="358675"/>
            </a:xfrm>
            <a:custGeom>
              <a:rect b="b" l="l" r="r" t="t"/>
              <a:pathLst>
                <a:path extrusionOk="0" h="14347" w="7388">
                  <a:moveTo>
                    <a:pt x="1" y="1"/>
                  </a:moveTo>
                  <a:close/>
                  <a:moveTo>
                    <a:pt x="4997" y="13543"/>
                  </a:moveTo>
                  <a:lnTo>
                    <a:pt x="4997" y="14346"/>
                  </a:lnTo>
                  <a:lnTo>
                    <a:pt x="7388" y="14346"/>
                  </a:lnTo>
                  <a:lnTo>
                    <a:pt x="7388" y="13543"/>
                  </a:ln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022" name="Google Shape;2022;p45"/>
            <p:cNvSpPr/>
            <p:nvPr/>
          </p:nvSpPr>
          <p:spPr>
            <a:xfrm>
              <a:off x="596300" y="1825750"/>
              <a:ext cx="60250" cy="20100"/>
            </a:xfrm>
            <a:custGeom>
              <a:rect b="b" l="l" r="r" t="t"/>
              <a:pathLst>
                <a:path extrusionOk="0" h="804" w="2410">
                  <a:moveTo>
                    <a:pt x="1" y="0"/>
                  </a:moveTo>
                  <a:lnTo>
                    <a:pt x="1" y="803"/>
                  </a:lnTo>
                  <a:lnTo>
                    <a:pt x="2409" y="803"/>
                  </a:lnTo>
                  <a:lnTo>
                    <a:pt x="2409" y="0"/>
                  </a:ln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023" name="Google Shape;2023;p45"/>
            <p:cNvSpPr/>
            <p:nvPr/>
          </p:nvSpPr>
          <p:spPr>
            <a:xfrm>
              <a:off x="436600" y="1762400"/>
              <a:ext cx="146800" cy="146350"/>
            </a:xfrm>
            <a:custGeom>
              <a:rect b="b" l="l" r="r" t="t"/>
              <a:pathLst>
                <a:path extrusionOk="0" h="5854" w="5872">
                  <a:moveTo>
                    <a:pt x="2927" y="1"/>
                  </a:moveTo>
                  <a:cubicBezTo>
                    <a:pt x="1321" y="1"/>
                    <a:pt x="1" y="1321"/>
                    <a:pt x="1" y="2927"/>
                  </a:cubicBezTo>
                  <a:cubicBezTo>
                    <a:pt x="1" y="4551"/>
                    <a:pt x="1321" y="5853"/>
                    <a:pt x="2927" y="5853"/>
                  </a:cubicBezTo>
                  <a:cubicBezTo>
                    <a:pt x="4551" y="5853"/>
                    <a:pt x="5871" y="4551"/>
                    <a:pt x="5871" y="2927"/>
                  </a:cubicBezTo>
                  <a:cubicBezTo>
                    <a:pt x="5871" y="1321"/>
                    <a:pt x="4551" y="1"/>
                    <a:pt x="2927"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024" name="Google Shape;2024;p45"/>
            <p:cNvSpPr/>
            <p:nvPr/>
          </p:nvSpPr>
          <p:spPr>
            <a:xfrm>
              <a:off x="499950" y="1922100"/>
              <a:ext cx="20100" cy="59800"/>
            </a:xfrm>
            <a:custGeom>
              <a:rect b="b" l="l" r="r" t="t"/>
              <a:pathLst>
                <a:path extrusionOk="0" h="2392" w="804">
                  <a:moveTo>
                    <a:pt x="1" y="0"/>
                  </a:moveTo>
                  <a:lnTo>
                    <a:pt x="1" y="2391"/>
                  </a:lnTo>
                  <a:lnTo>
                    <a:pt x="804" y="2391"/>
                  </a:lnTo>
                  <a:lnTo>
                    <a:pt x="804" y="0"/>
                  </a:ln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025" name="Google Shape;2025;p45"/>
            <p:cNvSpPr/>
            <p:nvPr/>
          </p:nvSpPr>
          <p:spPr>
            <a:xfrm>
              <a:off x="499950" y="1689250"/>
              <a:ext cx="20100" cy="59800"/>
            </a:xfrm>
            <a:custGeom>
              <a:rect b="b" l="l" r="r" t="t"/>
              <a:pathLst>
                <a:path extrusionOk="0" h="2392" w="804">
                  <a:moveTo>
                    <a:pt x="1" y="1"/>
                  </a:moveTo>
                  <a:lnTo>
                    <a:pt x="1" y="2391"/>
                  </a:lnTo>
                  <a:lnTo>
                    <a:pt x="804" y="2391"/>
                  </a:lnTo>
                  <a:lnTo>
                    <a:pt x="804" y="1"/>
                  </a:ln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026" name="Google Shape;2026;p45"/>
            <p:cNvSpPr/>
            <p:nvPr/>
          </p:nvSpPr>
          <p:spPr>
            <a:xfrm>
              <a:off x="399150" y="1889525"/>
              <a:ext cx="56675" cy="56675"/>
            </a:xfrm>
            <a:custGeom>
              <a:rect b="b" l="l" r="r" t="t"/>
              <a:pathLst>
                <a:path extrusionOk="0" h="2267" w="2267">
                  <a:moveTo>
                    <a:pt x="1695" y="1"/>
                  </a:moveTo>
                  <a:lnTo>
                    <a:pt x="0" y="1696"/>
                  </a:lnTo>
                  <a:lnTo>
                    <a:pt x="571" y="2267"/>
                  </a:lnTo>
                  <a:lnTo>
                    <a:pt x="2266" y="572"/>
                  </a:lnTo>
                  <a:lnTo>
                    <a:pt x="1695" y="1"/>
                  </a:ln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027" name="Google Shape;2027;p45"/>
            <p:cNvSpPr/>
            <p:nvPr/>
          </p:nvSpPr>
          <p:spPr>
            <a:xfrm>
              <a:off x="564175" y="1725375"/>
              <a:ext cx="56675" cy="56675"/>
            </a:xfrm>
            <a:custGeom>
              <a:rect b="b" l="l" r="r" t="t"/>
              <a:pathLst>
                <a:path extrusionOk="0" h="2267" w="2267">
                  <a:moveTo>
                    <a:pt x="1696" y="1"/>
                  </a:moveTo>
                  <a:lnTo>
                    <a:pt x="1" y="1696"/>
                  </a:lnTo>
                  <a:lnTo>
                    <a:pt x="572" y="2267"/>
                  </a:lnTo>
                  <a:lnTo>
                    <a:pt x="2267" y="572"/>
                  </a:lnTo>
                  <a:lnTo>
                    <a:pt x="1696" y="1"/>
                  </a:ln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028" name="Google Shape;2028;p45"/>
            <p:cNvSpPr/>
            <p:nvPr/>
          </p:nvSpPr>
          <p:spPr>
            <a:xfrm>
              <a:off x="399600" y="1724925"/>
              <a:ext cx="56675" cy="56675"/>
            </a:xfrm>
            <a:custGeom>
              <a:rect b="b" l="l" r="r" t="t"/>
              <a:pathLst>
                <a:path extrusionOk="0" h="2267" w="2267">
                  <a:moveTo>
                    <a:pt x="571" y="1"/>
                  </a:moveTo>
                  <a:lnTo>
                    <a:pt x="0" y="572"/>
                  </a:lnTo>
                  <a:lnTo>
                    <a:pt x="1695" y="2267"/>
                  </a:lnTo>
                  <a:lnTo>
                    <a:pt x="2266" y="1696"/>
                  </a:lnTo>
                  <a:lnTo>
                    <a:pt x="571" y="1"/>
                  </a:ln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029" name="Google Shape;2029;p45"/>
            <p:cNvSpPr/>
            <p:nvPr/>
          </p:nvSpPr>
          <p:spPr>
            <a:xfrm>
              <a:off x="564175" y="1889975"/>
              <a:ext cx="56250" cy="56675"/>
            </a:xfrm>
            <a:custGeom>
              <a:rect b="b" l="l" r="r" t="t"/>
              <a:pathLst>
                <a:path extrusionOk="0" h="2267" w="2250">
                  <a:moveTo>
                    <a:pt x="554" y="1"/>
                  </a:moveTo>
                  <a:lnTo>
                    <a:pt x="1" y="572"/>
                  </a:lnTo>
                  <a:lnTo>
                    <a:pt x="1696" y="2267"/>
                  </a:lnTo>
                  <a:lnTo>
                    <a:pt x="2249" y="1696"/>
                  </a:lnTo>
                  <a:lnTo>
                    <a:pt x="554" y="1"/>
                  </a:ln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2030" name="Google Shape;2030;p45"/>
          <p:cNvSpPr/>
          <p:nvPr/>
        </p:nvSpPr>
        <p:spPr>
          <a:xfrm>
            <a:off x="7732374" y="5181214"/>
            <a:ext cx="374490" cy="217396"/>
          </a:xfrm>
          <a:custGeom>
            <a:rect b="b" l="l" r="r" t="t"/>
            <a:pathLst>
              <a:path extrusionOk="0" h="6379" w="11331">
                <a:moveTo>
                  <a:pt x="4807" y="0"/>
                </a:moveTo>
                <a:cubicBezTo>
                  <a:pt x="4627" y="0"/>
                  <a:pt x="4445" y="20"/>
                  <a:pt x="4265" y="62"/>
                </a:cubicBezTo>
                <a:cubicBezTo>
                  <a:pt x="3212" y="330"/>
                  <a:pt x="2445" y="1276"/>
                  <a:pt x="2445" y="2382"/>
                </a:cubicBezTo>
                <a:lnTo>
                  <a:pt x="2445" y="2418"/>
                </a:lnTo>
                <a:cubicBezTo>
                  <a:pt x="2335" y="2399"/>
                  <a:pt x="2226" y="2390"/>
                  <a:pt x="2117" y="2390"/>
                </a:cubicBezTo>
                <a:cubicBezTo>
                  <a:pt x="1500" y="2390"/>
                  <a:pt x="912" y="2684"/>
                  <a:pt x="518" y="3185"/>
                </a:cubicBezTo>
                <a:cubicBezTo>
                  <a:pt x="72" y="3774"/>
                  <a:pt x="0" y="4559"/>
                  <a:pt x="321" y="5237"/>
                </a:cubicBezTo>
                <a:cubicBezTo>
                  <a:pt x="625" y="5897"/>
                  <a:pt x="1285" y="6325"/>
                  <a:pt x="2017" y="6379"/>
                </a:cubicBezTo>
                <a:lnTo>
                  <a:pt x="9742" y="6379"/>
                </a:lnTo>
                <a:cubicBezTo>
                  <a:pt x="10617" y="6379"/>
                  <a:pt x="11330" y="5665"/>
                  <a:pt x="11330" y="4791"/>
                </a:cubicBezTo>
                <a:cubicBezTo>
                  <a:pt x="11330" y="3916"/>
                  <a:pt x="10617" y="3185"/>
                  <a:pt x="9742" y="3185"/>
                </a:cubicBezTo>
                <a:lnTo>
                  <a:pt x="9618" y="3185"/>
                </a:lnTo>
                <a:cubicBezTo>
                  <a:pt x="9618" y="2525"/>
                  <a:pt x="9296" y="1918"/>
                  <a:pt x="8779" y="1561"/>
                </a:cubicBezTo>
                <a:cubicBezTo>
                  <a:pt x="8435" y="1320"/>
                  <a:pt x="8031" y="1197"/>
                  <a:pt x="7626" y="1197"/>
                </a:cubicBezTo>
                <a:cubicBezTo>
                  <a:pt x="7401" y="1197"/>
                  <a:pt x="7175" y="1235"/>
                  <a:pt x="6959" y="1311"/>
                </a:cubicBezTo>
                <a:cubicBezTo>
                  <a:pt x="6543" y="495"/>
                  <a:pt x="5696" y="0"/>
                  <a:pt x="4807"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031" name="Google Shape;2031;p45"/>
          <p:cNvSpPr/>
          <p:nvPr/>
        </p:nvSpPr>
        <p:spPr>
          <a:xfrm>
            <a:off x="8223836" y="5091980"/>
            <a:ext cx="352082" cy="376448"/>
          </a:xfrm>
          <a:custGeom>
            <a:rect b="b" l="l" r="r" t="t"/>
            <a:pathLst>
              <a:path extrusionOk="0" h="11046" w="10653">
                <a:moveTo>
                  <a:pt x="5336" y="1"/>
                </a:moveTo>
                <a:cubicBezTo>
                  <a:pt x="5193" y="1"/>
                  <a:pt x="5068" y="126"/>
                  <a:pt x="5068" y="268"/>
                </a:cubicBezTo>
                <a:lnTo>
                  <a:pt x="5068" y="607"/>
                </a:lnTo>
                <a:cubicBezTo>
                  <a:pt x="2249" y="732"/>
                  <a:pt x="1" y="2838"/>
                  <a:pt x="1" y="5389"/>
                </a:cubicBezTo>
                <a:cubicBezTo>
                  <a:pt x="1" y="5479"/>
                  <a:pt x="54" y="5532"/>
                  <a:pt x="143" y="5532"/>
                </a:cubicBezTo>
                <a:cubicBezTo>
                  <a:pt x="215" y="5532"/>
                  <a:pt x="268" y="5479"/>
                  <a:pt x="268" y="5389"/>
                </a:cubicBezTo>
                <a:cubicBezTo>
                  <a:pt x="268" y="4604"/>
                  <a:pt x="1000" y="3962"/>
                  <a:pt x="1874" y="3962"/>
                </a:cubicBezTo>
                <a:cubicBezTo>
                  <a:pt x="2748" y="3962"/>
                  <a:pt x="3462" y="4604"/>
                  <a:pt x="3462" y="5389"/>
                </a:cubicBezTo>
                <a:cubicBezTo>
                  <a:pt x="3462" y="5479"/>
                  <a:pt x="3516" y="5532"/>
                  <a:pt x="3605" y="5532"/>
                </a:cubicBezTo>
                <a:cubicBezTo>
                  <a:pt x="3676" y="5532"/>
                  <a:pt x="3730" y="5479"/>
                  <a:pt x="3730" y="5389"/>
                </a:cubicBezTo>
                <a:cubicBezTo>
                  <a:pt x="3730" y="4693"/>
                  <a:pt x="4301" y="4105"/>
                  <a:pt x="5068" y="3998"/>
                </a:cubicBezTo>
                <a:lnTo>
                  <a:pt x="5068" y="9386"/>
                </a:lnTo>
                <a:lnTo>
                  <a:pt x="4925" y="9386"/>
                </a:lnTo>
                <a:lnTo>
                  <a:pt x="4925" y="9993"/>
                </a:lnTo>
                <a:cubicBezTo>
                  <a:pt x="4925" y="10135"/>
                  <a:pt x="4818" y="10260"/>
                  <a:pt x="4658" y="10260"/>
                </a:cubicBezTo>
                <a:cubicBezTo>
                  <a:pt x="4515" y="10260"/>
                  <a:pt x="4390" y="10135"/>
                  <a:pt x="4390" y="9993"/>
                </a:cubicBezTo>
                <a:cubicBezTo>
                  <a:pt x="4390" y="9761"/>
                  <a:pt x="4229" y="9582"/>
                  <a:pt x="3997" y="9582"/>
                </a:cubicBezTo>
                <a:cubicBezTo>
                  <a:pt x="3765" y="9582"/>
                  <a:pt x="3605" y="9761"/>
                  <a:pt x="3605" y="9993"/>
                </a:cubicBezTo>
                <a:cubicBezTo>
                  <a:pt x="3605" y="10581"/>
                  <a:pt x="4087" y="11045"/>
                  <a:pt x="4658" y="11045"/>
                </a:cubicBezTo>
                <a:cubicBezTo>
                  <a:pt x="5246" y="11045"/>
                  <a:pt x="5728" y="10581"/>
                  <a:pt x="5728" y="9993"/>
                </a:cubicBezTo>
                <a:lnTo>
                  <a:pt x="5728" y="9386"/>
                </a:lnTo>
                <a:lnTo>
                  <a:pt x="5585" y="9386"/>
                </a:lnTo>
                <a:lnTo>
                  <a:pt x="5585" y="3998"/>
                </a:lnTo>
                <a:cubicBezTo>
                  <a:pt x="6353" y="4105"/>
                  <a:pt x="6924" y="4693"/>
                  <a:pt x="6924" y="5389"/>
                </a:cubicBezTo>
                <a:cubicBezTo>
                  <a:pt x="6924" y="5479"/>
                  <a:pt x="6977" y="5532"/>
                  <a:pt x="7066" y="5532"/>
                </a:cubicBezTo>
                <a:cubicBezTo>
                  <a:pt x="7138" y="5532"/>
                  <a:pt x="7191" y="5479"/>
                  <a:pt x="7191" y="5389"/>
                </a:cubicBezTo>
                <a:cubicBezTo>
                  <a:pt x="7191" y="4604"/>
                  <a:pt x="7923" y="3962"/>
                  <a:pt x="8797" y="3962"/>
                </a:cubicBezTo>
                <a:cubicBezTo>
                  <a:pt x="9671" y="3962"/>
                  <a:pt x="10385" y="4604"/>
                  <a:pt x="10385" y="5389"/>
                </a:cubicBezTo>
                <a:cubicBezTo>
                  <a:pt x="10385" y="5479"/>
                  <a:pt x="10439" y="5532"/>
                  <a:pt x="10528" y="5532"/>
                </a:cubicBezTo>
                <a:cubicBezTo>
                  <a:pt x="10599" y="5532"/>
                  <a:pt x="10653" y="5479"/>
                  <a:pt x="10653" y="5389"/>
                </a:cubicBezTo>
                <a:cubicBezTo>
                  <a:pt x="10653" y="2838"/>
                  <a:pt x="8422" y="732"/>
                  <a:pt x="5585" y="607"/>
                </a:cubicBezTo>
                <a:lnTo>
                  <a:pt x="5585" y="268"/>
                </a:lnTo>
                <a:cubicBezTo>
                  <a:pt x="5585" y="126"/>
                  <a:pt x="5478" y="1"/>
                  <a:pt x="5336"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2032" name="Google Shape;2032;p45"/>
          <p:cNvGrpSpPr/>
          <p:nvPr/>
        </p:nvGrpSpPr>
        <p:grpSpPr>
          <a:xfrm>
            <a:off x="8815358" y="5107237"/>
            <a:ext cx="364707" cy="363804"/>
            <a:chOff x="6010925" y="3998175"/>
            <a:chExt cx="275875" cy="266875"/>
          </a:xfrm>
        </p:grpSpPr>
        <p:sp>
          <p:nvSpPr>
            <p:cNvPr id="2033" name="Google Shape;2033;p45"/>
            <p:cNvSpPr/>
            <p:nvPr/>
          </p:nvSpPr>
          <p:spPr>
            <a:xfrm>
              <a:off x="6222525" y="3998175"/>
              <a:ext cx="64275" cy="58575"/>
            </a:xfrm>
            <a:custGeom>
              <a:rect b="b" l="l" r="r" t="t"/>
              <a:pathLst>
                <a:path extrusionOk="0" h="2343" w="2571">
                  <a:moveTo>
                    <a:pt x="2029" y="1"/>
                  </a:moveTo>
                  <a:cubicBezTo>
                    <a:pt x="1562" y="1"/>
                    <a:pt x="729" y="167"/>
                    <a:pt x="1" y="362"/>
                  </a:cubicBezTo>
                  <a:cubicBezTo>
                    <a:pt x="358" y="576"/>
                    <a:pt x="733" y="862"/>
                    <a:pt x="1089" y="1219"/>
                  </a:cubicBezTo>
                  <a:cubicBezTo>
                    <a:pt x="1464" y="1594"/>
                    <a:pt x="1750" y="1968"/>
                    <a:pt x="1964" y="2343"/>
                  </a:cubicBezTo>
                  <a:cubicBezTo>
                    <a:pt x="2231" y="1308"/>
                    <a:pt x="2570" y="255"/>
                    <a:pt x="2374" y="77"/>
                  </a:cubicBezTo>
                  <a:cubicBezTo>
                    <a:pt x="2326" y="24"/>
                    <a:pt x="2203" y="1"/>
                    <a:pt x="2029"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034" name="Google Shape;2034;p45"/>
            <p:cNvSpPr/>
            <p:nvPr/>
          </p:nvSpPr>
          <p:spPr>
            <a:xfrm>
              <a:off x="6010925" y="4089600"/>
              <a:ext cx="85400" cy="77650"/>
            </a:xfrm>
            <a:custGeom>
              <a:rect b="b" l="l" r="r" t="t"/>
              <a:pathLst>
                <a:path extrusionOk="0" h="3106" w="3416">
                  <a:moveTo>
                    <a:pt x="2802" y="0"/>
                  </a:moveTo>
                  <a:cubicBezTo>
                    <a:pt x="2669" y="0"/>
                    <a:pt x="2534" y="44"/>
                    <a:pt x="2434" y="131"/>
                  </a:cubicBezTo>
                  <a:lnTo>
                    <a:pt x="329" y="2254"/>
                  </a:lnTo>
                  <a:cubicBezTo>
                    <a:pt x="0" y="2567"/>
                    <a:pt x="246" y="3106"/>
                    <a:pt x="663" y="3106"/>
                  </a:cubicBezTo>
                  <a:cubicBezTo>
                    <a:pt x="699" y="3106"/>
                    <a:pt x="737" y="3102"/>
                    <a:pt x="775" y="3093"/>
                  </a:cubicBezTo>
                  <a:lnTo>
                    <a:pt x="2541" y="2683"/>
                  </a:lnTo>
                  <a:cubicBezTo>
                    <a:pt x="2684" y="2022"/>
                    <a:pt x="2934" y="1130"/>
                    <a:pt x="3415" y="203"/>
                  </a:cubicBezTo>
                  <a:lnTo>
                    <a:pt x="2969" y="24"/>
                  </a:lnTo>
                  <a:cubicBezTo>
                    <a:pt x="2916" y="8"/>
                    <a:pt x="2859" y="0"/>
                    <a:pt x="2802"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035" name="Google Shape;2035;p45"/>
            <p:cNvSpPr/>
            <p:nvPr/>
          </p:nvSpPr>
          <p:spPr>
            <a:xfrm>
              <a:off x="6111825" y="4181175"/>
              <a:ext cx="80400" cy="83875"/>
            </a:xfrm>
            <a:custGeom>
              <a:rect b="b" l="l" r="r" t="t"/>
              <a:pathLst>
                <a:path extrusionOk="0" h="3355" w="3216">
                  <a:moveTo>
                    <a:pt x="2912" y="1"/>
                  </a:moveTo>
                  <a:cubicBezTo>
                    <a:pt x="2020" y="483"/>
                    <a:pt x="1164" y="733"/>
                    <a:pt x="486" y="857"/>
                  </a:cubicBezTo>
                  <a:lnTo>
                    <a:pt x="75" y="2749"/>
                  </a:lnTo>
                  <a:cubicBezTo>
                    <a:pt x="0" y="3087"/>
                    <a:pt x="259" y="3355"/>
                    <a:pt x="544" y="3355"/>
                  </a:cubicBezTo>
                  <a:cubicBezTo>
                    <a:pt x="664" y="3355"/>
                    <a:pt x="790" y="3306"/>
                    <a:pt x="896" y="3195"/>
                  </a:cubicBezTo>
                  <a:lnTo>
                    <a:pt x="3019" y="1089"/>
                  </a:lnTo>
                  <a:cubicBezTo>
                    <a:pt x="3162" y="964"/>
                    <a:pt x="3216" y="750"/>
                    <a:pt x="3126" y="554"/>
                  </a:cubicBezTo>
                  <a:lnTo>
                    <a:pt x="2912" y="1"/>
                  </a:ln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036" name="Google Shape;2036;p45"/>
            <p:cNvSpPr/>
            <p:nvPr/>
          </p:nvSpPr>
          <p:spPr>
            <a:xfrm>
              <a:off x="6086050" y="4013025"/>
              <a:ext cx="179325" cy="178900"/>
            </a:xfrm>
            <a:custGeom>
              <a:rect b="b" l="l" r="r" t="t"/>
              <a:pathLst>
                <a:path extrusionOk="0" h="7156" w="7173">
                  <a:moveTo>
                    <a:pt x="4844" y="1521"/>
                  </a:moveTo>
                  <a:cubicBezTo>
                    <a:pt x="5050" y="1521"/>
                    <a:pt x="5255" y="1597"/>
                    <a:pt x="5406" y="1749"/>
                  </a:cubicBezTo>
                  <a:cubicBezTo>
                    <a:pt x="5728" y="2070"/>
                    <a:pt x="5728" y="2570"/>
                    <a:pt x="5406" y="2873"/>
                  </a:cubicBezTo>
                  <a:cubicBezTo>
                    <a:pt x="5255" y="3025"/>
                    <a:pt x="5054" y="3100"/>
                    <a:pt x="4851" y="3100"/>
                  </a:cubicBezTo>
                  <a:cubicBezTo>
                    <a:pt x="4648" y="3100"/>
                    <a:pt x="4443" y="3025"/>
                    <a:pt x="4282" y="2873"/>
                  </a:cubicBezTo>
                  <a:cubicBezTo>
                    <a:pt x="3979" y="2570"/>
                    <a:pt x="3979" y="2070"/>
                    <a:pt x="4282" y="1749"/>
                  </a:cubicBezTo>
                  <a:cubicBezTo>
                    <a:pt x="4434" y="1597"/>
                    <a:pt x="4639" y="1521"/>
                    <a:pt x="4844" y="1521"/>
                  </a:cubicBezTo>
                  <a:close/>
                  <a:moveTo>
                    <a:pt x="4728" y="0"/>
                  </a:moveTo>
                  <a:cubicBezTo>
                    <a:pt x="3943" y="321"/>
                    <a:pt x="3051" y="875"/>
                    <a:pt x="2195" y="1731"/>
                  </a:cubicBezTo>
                  <a:cubicBezTo>
                    <a:pt x="607" y="3319"/>
                    <a:pt x="143" y="5246"/>
                    <a:pt x="0" y="6334"/>
                  </a:cubicBezTo>
                  <a:lnTo>
                    <a:pt x="839" y="7155"/>
                  </a:lnTo>
                  <a:cubicBezTo>
                    <a:pt x="1927" y="7012"/>
                    <a:pt x="3854" y="6566"/>
                    <a:pt x="5442" y="4978"/>
                  </a:cubicBezTo>
                  <a:cubicBezTo>
                    <a:pt x="6299" y="4122"/>
                    <a:pt x="6852" y="3248"/>
                    <a:pt x="7173" y="2445"/>
                  </a:cubicBezTo>
                  <a:cubicBezTo>
                    <a:pt x="6994" y="2017"/>
                    <a:pt x="6655" y="1499"/>
                    <a:pt x="6156" y="982"/>
                  </a:cubicBezTo>
                  <a:cubicBezTo>
                    <a:pt x="5674" y="518"/>
                    <a:pt x="5174" y="179"/>
                    <a:pt x="4728"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037" name="Google Shape;2037;p45"/>
            <p:cNvSpPr/>
            <p:nvPr/>
          </p:nvSpPr>
          <p:spPr>
            <a:xfrm>
              <a:off x="6042775" y="4183750"/>
              <a:ext cx="57575" cy="47550"/>
            </a:xfrm>
            <a:custGeom>
              <a:rect b="b" l="l" r="r" t="t"/>
              <a:pathLst>
                <a:path extrusionOk="0" h="1902" w="2303">
                  <a:moveTo>
                    <a:pt x="1416" y="0"/>
                  </a:moveTo>
                  <a:cubicBezTo>
                    <a:pt x="1347" y="0"/>
                    <a:pt x="1253" y="55"/>
                    <a:pt x="1107" y="201"/>
                  </a:cubicBezTo>
                  <a:cubicBezTo>
                    <a:pt x="661" y="647"/>
                    <a:pt x="0" y="1629"/>
                    <a:pt x="197" y="1861"/>
                  </a:cubicBezTo>
                  <a:cubicBezTo>
                    <a:pt x="227" y="1889"/>
                    <a:pt x="270" y="1901"/>
                    <a:pt x="323" y="1901"/>
                  </a:cubicBezTo>
                  <a:cubicBezTo>
                    <a:pt x="676" y="1901"/>
                    <a:pt x="1468" y="1341"/>
                    <a:pt x="1856" y="969"/>
                  </a:cubicBezTo>
                  <a:cubicBezTo>
                    <a:pt x="2302" y="505"/>
                    <a:pt x="1927" y="540"/>
                    <a:pt x="1731" y="344"/>
                  </a:cubicBezTo>
                  <a:cubicBezTo>
                    <a:pt x="1590" y="203"/>
                    <a:pt x="1550" y="0"/>
                    <a:pt x="1416"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2038" name="Google Shape;2038;p45"/>
          <p:cNvGrpSpPr/>
          <p:nvPr/>
        </p:nvGrpSpPr>
        <p:grpSpPr>
          <a:xfrm>
            <a:off x="9417554" y="5125862"/>
            <a:ext cx="352082" cy="308322"/>
            <a:chOff x="6866650" y="1038650"/>
            <a:chExt cx="266325" cy="226175"/>
          </a:xfrm>
        </p:grpSpPr>
        <p:sp>
          <p:nvSpPr>
            <p:cNvPr id="2039" name="Google Shape;2039;p45"/>
            <p:cNvSpPr/>
            <p:nvPr/>
          </p:nvSpPr>
          <p:spPr>
            <a:xfrm>
              <a:off x="6866650" y="1078350"/>
              <a:ext cx="39725" cy="186475"/>
            </a:xfrm>
            <a:custGeom>
              <a:rect b="b" l="l" r="r" t="t"/>
              <a:pathLst>
                <a:path extrusionOk="0" h="7459" w="1589">
                  <a:moveTo>
                    <a:pt x="536" y="1"/>
                  </a:moveTo>
                  <a:cubicBezTo>
                    <a:pt x="233" y="1"/>
                    <a:pt x="1" y="250"/>
                    <a:pt x="1" y="536"/>
                  </a:cubicBezTo>
                  <a:lnTo>
                    <a:pt x="1" y="6924"/>
                  </a:lnTo>
                  <a:cubicBezTo>
                    <a:pt x="1" y="7227"/>
                    <a:pt x="233" y="7459"/>
                    <a:pt x="536" y="7459"/>
                  </a:cubicBezTo>
                  <a:lnTo>
                    <a:pt x="1589" y="7459"/>
                  </a:lnTo>
                  <a:lnTo>
                    <a:pt x="1589" y="1"/>
                  </a:ln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040" name="Google Shape;2040;p45"/>
            <p:cNvSpPr/>
            <p:nvPr/>
          </p:nvSpPr>
          <p:spPr>
            <a:xfrm>
              <a:off x="7092800" y="1078350"/>
              <a:ext cx="40175" cy="186475"/>
            </a:xfrm>
            <a:custGeom>
              <a:rect b="b" l="l" r="r" t="t"/>
              <a:pathLst>
                <a:path extrusionOk="0" h="7459" w="1607">
                  <a:moveTo>
                    <a:pt x="1" y="1"/>
                  </a:moveTo>
                  <a:lnTo>
                    <a:pt x="1" y="7459"/>
                  </a:lnTo>
                  <a:lnTo>
                    <a:pt x="1072" y="7459"/>
                  </a:lnTo>
                  <a:cubicBezTo>
                    <a:pt x="1375" y="7459"/>
                    <a:pt x="1607" y="7227"/>
                    <a:pt x="1607" y="6924"/>
                  </a:cubicBezTo>
                  <a:lnTo>
                    <a:pt x="1607" y="536"/>
                  </a:lnTo>
                  <a:cubicBezTo>
                    <a:pt x="1607" y="250"/>
                    <a:pt x="1375" y="1"/>
                    <a:pt x="1072"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041" name="Google Shape;2041;p45"/>
            <p:cNvSpPr/>
            <p:nvPr/>
          </p:nvSpPr>
          <p:spPr>
            <a:xfrm>
              <a:off x="6919750" y="1038650"/>
              <a:ext cx="159700" cy="226175"/>
            </a:xfrm>
            <a:custGeom>
              <a:rect b="b" l="l" r="r" t="t"/>
              <a:pathLst>
                <a:path extrusionOk="0" h="9047" w="6388">
                  <a:moveTo>
                    <a:pt x="3997" y="786"/>
                  </a:moveTo>
                  <a:cubicBezTo>
                    <a:pt x="4086" y="786"/>
                    <a:pt x="4140" y="857"/>
                    <a:pt x="4140" y="929"/>
                  </a:cubicBezTo>
                  <a:lnTo>
                    <a:pt x="4140" y="1589"/>
                  </a:lnTo>
                  <a:lnTo>
                    <a:pt x="2266" y="1589"/>
                  </a:lnTo>
                  <a:lnTo>
                    <a:pt x="2266" y="929"/>
                  </a:lnTo>
                  <a:cubicBezTo>
                    <a:pt x="2266" y="857"/>
                    <a:pt x="2320" y="786"/>
                    <a:pt x="2409" y="786"/>
                  </a:cubicBezTo>
                  <a:close/>
                  <a:moveTo>
                    <a:pt x="2409" y="1"/>
                  </a:moveTo>
                  <a:cubicBezTo>
                    <a:pt x="1891" y="1"/>
                    <a:pt x="1463" y="411"/>
                    <a:pt x="1463" y="929"/>
                  </a:cubicBezTo>
                  <a:lnTo>
                    <a:pt x="1463" y="1589"/>
                  </a:lnTo>
                  <a:lnTo>
                    <a:pt x="0" y="1589"/>
                  </a:lnTo>
                  <a:lnTo>
                    <a:pt x="0" y="9047"/>
                  </a:lnTo>
                  <a:lnTo>
                    <a:pt x="6388" y="9047"/>
                  </a:lnTo>
                  <a:lnTo>
                    <a:pt x="6388" y="1589"/>
                  </a:lnTo>
                  <a:lnTo>
                    <a:pt x="4925" y="1589"/>
                  </a:lnTo>
                  <a:lnTo>
                    <a:pt x="4925" y="929"/>
                  </a:lnTo>
                  <a:cubicBezTo>
                    <a:pt x="4925" y="411"/>
                    <a:pt x="4514" y="1"/>
                    <a:pt x="3997"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2042" name="Google Shape;2042;p45"/>
          <p:cNvGrpSpPr/>
          <p:nvPr/>
        </p:nvGrpSpPr>
        <p:grpSpPr>
          <a:xfrm>
            <a:off x="5155087" y="1762012"/>
            <a:ext cx="272497" cy="362441"/>
            <a:chOff x="2033075" y="2942475"/>
            <a:chExt cx="206125" cy="265875"/>
          </a:xfrm>
        </p:grpSpPr>
        <p:sp>
          <p:nvSpPr>
            <p:cNvPr id="2043" name="Google Shape;2043;p45"/>
            <p:cNvSpPr/>
            <p:nvPr/>
          </p:nvSpPr>
          <p:spPr>
            <a:xfrm>
              <a:off x="2033075" y="2942475"/>
              <a:ext cx="206125" cy="265875"/>
            </a:xfrm>
            <a:custGeom>
              <a:rect b="b" l="l" r="r" t="t"/>
              <a:pathLst>
                <a:path extrusionOk="0" h="10635" w="8245">
                  <a:moveTo>
                    <a:pt x="4908" y="1124"/>
                  </a:moveTo>
                  <a:lnTo>
                    <a:pt x="6567" y="2783"/>
                  </a:lnTo>
                  <a:lnTo>
                    <a:pt x="4908" y="2783"/>
                  </a:lnTo>
                  <a:lnTo>
                    <a:pt x="4908" y="1124"/>
                  </a:lnTo>
                  <a:close/>
                  <a:moveTo>
                    <a:pt x="4122" y="803"/>
                  </a:moveTo>
                  <a:lnTo>
                    <a:pt x="4122" y="3586"/>
                  </a:lnTo>
                  <a:lnTo>
                    <a:pt x="7441" y="3586"/>
                  </a:lnTo>
                  <a:lnTo>
                    <a:pt x="7441" y="9849"/>
                  </a:lnTo>
                  <a:lnTo>
                    <a:pt x="786" y="9849"/>
                  </a:lnTo>
                  <a:lnTo>
                    <a:pt x="786" y="803"/>
                  </a:lnTo>
                  <a:close/>
                  <a:moveTo>
                    <a:pt x="1" y="0"/>
                  </a:moveTo>
                  <a:lnTo>
                    <a:pt x="1" y="10634"/>
                  </a:lnTo>
                  <a:lnTo>
                    <a:pt x="8244" y="10634"/>
                  </a:lnTo>
                  <a:lnTo>
                    <a:pt x="8244" y="2926"/>
                  </a:lnTo>
                  <a:lnTo>
                    <a:pt x="4908" y="0"/>
                  </a:ln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044" name="Google Shape;2044;p45"/>
            <p:cNvSpPr/>
            <p:nvPr/>
          </p:nvSpPr>
          <p:spPr>
            <a:xfrm>
              <a:off x="2072775" y="3065575"/>
              <a:ext cx="126275" cy="13400"/>
            </a:xfrm>
            <a:custGeom>
              <a:rect b="b" l="l" r="r" t="t"/>
              <a:pathLst>
                <a:path extrusionOk="0" h="536" w="5051">
                  <a:moveTo>
                    <a:pt x="1" y="1"/>
                  </a:moveTo>
                  <a:lnTo>
                    <a:pt x="1" y="536"/>
                  </a:lnTo>
                  <a:lnTo>
                    <a:pt x="5050" y="536"/>
                  </a:lnTo>
                  <a:lnTo>
                    <a:pt x="5050" y="1"/>
                  </a:ln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045" name="Google Shape;2045;p45"/>
            <p:cNvSpPr/>
            <p:nvPr/>
          </p:nvSpPr>
          <p:spPr>
            <a:xfrm>
              <a:off x="2072775" y="3038825"/>
              <a:ext cx="43300" cy="13400"/>
            </a:xfrm>
            <a:custGeom>
              <a:rect b="b" l="l" r="r" t="t"/>
              <a:pathLst>
                <a:path extrusionOk="0" h="536" w="1732">
                  <a:moveTo>
                    <a:pt x="1" y="0"/>
                  </a:moveTo>
                  <a:lnTo>
                    <a:pt x="1" y="535"/>
                  </a:lnTo>
                  <a:lnTo>
                    <a:pt x="1732" y="535"/>
                  </a:lnTo>
                  <a:lnTo>
                    <a:pt x="1732" y="0"/>
                  </a:ln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046" name="Google Shape;2046;p45"/>
            <p:cNvSpPr/>
            <p:nvPr/>
          </p:nvSpPr>
          <p:spPr>
            <a:xfrm>
              <a:off x="2072775" y="3091900"/>
              <a:ext cx="126275" cy="13400"/>
            </a:xfrm>
            <a:custGeom>
              <a:rect b="b" l="l" r="r" t="t"/>
              <a:pathLst>
                <a:path extrusionOk="0" h="536" w="5051">
                  <a:moveTo>
                    <a:pt x="1" y="0"/>
                  </a:moveTo>
                  <a:lnTo>
                    <a:pt x="1" y="536"/>
                  </a:lnTo>
                  <a:lnTo>
                    <a:pt x="5050" y="536"/>
                  </a:lnTo>
                  <a:lnTo>
                    <a:pt x="5050" y="0"/>
                  </a:ln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047" name="Google Shape;2047;p45"/>
            <p:cNvSpPr/>
            <p:nvPr/>
          </p:nvSpPr>
          <p:spPr>
            <a:xfrm>
              <a:off x="2072775" y="3118650"/>
              <a:ext cx="126275" cy="13425"/>
            </a:xfrm>
            <a:custGeom>
              <a:rect b="b" l="l" r="r" t="t"/>
              <a:pathLst>
                <a:path extrusionOk="0" h="537" w="5051">
                  <a:moveTo>
                    <a:pt x="1" y="1"/>
                  </a:moveTo>
                  <a:lnTo>
                    <a:pt x="1" y="536"/>
                  </a:lnTo>
                  <a:lnTo>
                    <a:pt x="5050" y="536"/>
                  </a:lnTo>
                  <a:lnTo>
                    <a:pt x="5050" y="1"/>
                  </a:ln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048" name="Google Shape;2048;p45"/>
            <p:cNvSpPr/>
            <p:nvPr/>
          </p:nvSpPr>
          <p:spPr>
            <a:xfrm>
              <a:off x="2072775" y="3145425"/>
              <a:ext cx="126275" cy="13400"/>
            </a:xfrm>
            <a:custGeom>
              <a:rect b="b" l="l" r="r" t="t"/>
              <a:pathLst>
                <a:path extrusionOk="0" h="536" w="5051">
                  <a:moveTo>
                    <a:pt x="1" y="0"/>
                  </a:moveTo>
                  <a:lnTo>
                    <a:pt x="1" y="536"/>
                  </a:lnTo>
                  <a:lnTo>
                    <a:pt x="5050" y="536"/>
                  </a:lnTo>
                  <a:lnTo>
                    <a:pt x="5050" y="0"/>
                  </a:ln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2049" name="Google Shape;2049;p45"/>
          <p:cNvSpPr/>
          <p:nvPr/>
        </p:nvSpPr>
        <p:spPr>
          <a:xfrm>
            <a:off x="2519516" y="5702423"/>
            <a:ext cx="281917" cy="398327"/>
          </a:xfrm>
          <a:custGeom>
            <a:rect b="b" l="l" r="r" t="t"/>
            <a:pathLst>
              <a:path extrusionOk="0" h="11688" w="8530">
                <a:moveTo>
                  <a:pt x="3373" y="857"/>
                </a:moveTo>
                <a:lnTo>
                  <a:pt x="3373" y="857"/>
                </a:lnTo>
                <a:cubicBezTo>
                  <a:pt x="3159" y="1142"/>
                  <a:pt x="3052" y="1499"/>
                  <a:pt x="3052" y="1856"/>
                </a:cubicBezTo>
                <a:lnTo>
                  <a:pt x="3052" y="2659"/>
                </a:lnTo>
                <a:lnTo>
                  <a:pt x="2392" y="2659"/>
                </a:lnTo>
                <a:lnTo>
                  <a:pt x="2392" y="2124"/>
                </a:lnTo>
                <a:cubicBezTo>
                  <a:pt x="2392" y="1517"/>
                  <a:pt x="2802" y="1017"/>
                  <a:pt x="3373" y="857"/>
                </a:cubicBezTo>
                <a:close/>
                <a:moveTo>
                  <a:pt x="4069" y="839"/>
                </a:moveTo>
                <a:cubicBezTo>
                  <a:pt x="4640" y="1000"/>
                  <a:pt x="5050" y="1499"/>
                  <a:pt x="5050" y="2124"/>
                </a:cubicBezTo>
                <a:lnTo>
                  <a:pt x="5050" y="2659"/>
                </a:lnTo>
                <a:lnTo>
                  <a:pt x="3587" y="2659"/>
                </a:lnTo>
                <a:lnTo>
                  <a:pt x="3587" y="1856"/>
                </a:lnTo>
                <a:cubicBezTo>
                  <a:pt x="3587" y="1463"/>
                  <a:pt x="3784" y="1107"/>
                  <a:pt x="4069" y="839"/>
                </a:cubicBezTo>
                <a:close/>
                <a:moveTo>
                  <a:pt x="4925" y="536"/>
                </a:moveTo>
                <a:cubicBezTo>
                  <a:pt x="5657" y="536"/>
                  <a:pt x="6246" y="1124"/>
                  <a:pt x="6246" y="1856"/>
                </a:cubicBezTo>
                <a:lnTo>
                  <a:pt x="6246" y="2659"/>
                </a:lnTo>
                <a:lnTo>
                  <a:pt x="5586" y="2659"/>
                </a:lnTo>
                <a:lnTo>
                  <a:pt x="5586" y="2124"/>
                </a:lnTo>
                <a:cubicBezTo>
                  <a:pt x="5586" y="1463"/>
                  <a:pt x="5247" y="875"/>
                  <a:pt x="4711" y="554"/>
                </a:cubicBezTo>
                <a:cubicBezTo>
                  <a:pt x="4783" y="554"/>
                  <a:pt x="4854" y="536"/>
                  <a:pt x="4925" y="536"/>
                </a:cubicBezTo>
                <a:close/>
                <a:moveTo>
                  <a:pt x="7316" y="4871"/>
                </a:moveTo>
                <a:lnTo>
                  <a:pt x="7691" y="9796"/>
                </a:lnTo>
                <a:lnTo>
                  <a:pt x="6959" y="10528"/>
                </a:lnTo>
                <a:lnTo>
                  <a:pt x="7316" y="4871"/>
                </a:lnTo>
                <a:close/>
                <a:moveTo>
                  <a:pt x="6603" y="3462"/>
                </a:moveTo>
                <a:lnTo>
                  <a:pt x="6139" y="10902"/>
                </a:lnTo>
                <a:lnTo>
                  <a:pt x="804" y="10902"/>
                </a:lnTo>
                <a:lnTo>
                  <a:pt x="1286" y="3462"/>
                </a:lnTo>
                <a:lnTo>
                  <a:pt x="1857" y="3462"/>
                </a:lnTo>
                <a:lnTo>
                  <a:pt x="1857" y="4515"/>
                </a:lnTo>
                <a:cubicBezTo>
                  <a:pt x="1857" y="4675"/>
                  <a:pt x="1981" y="4782"/>
                  <a:pt x="2124" y="4782"/>
                </a:cubicBezTo>
                <a:cubicBezTo>
                  <a:pt x="2267" y="4782"/>
                  <a:pt x="2392" y="4675"/>
                  <a:pt x="2392" y="4515"/>
                </a:cubicBezTo>
                <a:lnTo>
                  <a:pt x="2392" y="3462"/>
                </a:lnTo>
                <a:lnTo>
                  <a:pt x="5050" y="3462"/>
                </a:lnTo>
                <a:lnTo>
                  <a:pt x="5050" y="4515"/>
                </a:lnTo>
                <a:cubicBezTo>
                  <a:pt x="5050" y="4675"/>
                  <a:pt x="5175" y="4782"/>
                  <a:pt x="5318" y="4782"/>
                </a:cubicBezTo>
                <a:cubicBezTo>
                  <a:pt x="5479" y="4782"/>
                  <a:pt x="5586" y="4675"/>
                  <a:pt x="5586" y="4515"/>
                </a:cubicBezTo>
                <a:lnTo>
                  <a:pt x="5586" y="3462"/>
                </a:lnTo>
                <a:close/>
                <a:moveTo>
                  <a:pt x="4925" y="0"/>
                </a:moveTo>
                <a:cubicBezTo>
                  <a:pt x="4569" y="0"/>
                  <a:pt x="4230" y="107"/>
                  <a:pt x="3962" y="286"/>
                </a:cubicBezTo>
                <a:cubicBezTo>
                  <a:pt x="3873" y="268"/>
                  <a:pt x="3801" y="268"/>
                  <a:pt x="3730" y="268"/>
                </a:cubicBezTo>
                <a:cubicBezTo>
                  <a:pt x="2695" y="268"/>
                  <a:pt x="1857" y="1107"/>
                  <a:pt x="1857" y="2124"/>
                </a:cubicBezTo>
                <a:lnTo>
                  <a:pt x="1857" y="2659"/>
                </a:lnTo>
                <a:lnTo>
                  <a:pt x="1036" y="2659"/>
                </a:lnTo>
                <a:cubicBezTo>
                  <a:pt x="768" y="2659"/>
                  <a:pt x="518" y="2873"/>
                  <a:pt x="500" y="3159"/>
                </a:cubicBezTo>
                <a:lnTo>
                  <a:pt x="19" y="11134"/>
                </a:lnTo>
                <a:cubicBezTo>
                  <a:pt x="1" y="11455"/>
                  <a:pt x="233" y="11687"/>
                  <a:pt x="536" y="11687"/>
                </a:cubicBezTo>
                <a:lnTo>
                  <a:pt x="6710" y="11687"/>
                </a:lnTo>
                <a:cubicBezTo>
                  <a:pt x="6852" y="11687"/>
                  <a:pt x="6995" y="11634"/>
                  <a:pt x="7084" y="11527"/>
                </a:cubicBezTo>
                <a:lnTo>
                  <a:pt x="8351" y="10278"/>
                </a:lnTo>
                <a:cubicBezTo>
                  <a:pt x="8458" y="10171"/>
                  <a:pt x="8530" y="10010"/>
                  <a:pt x="8512" y="9867"/>
                </a:cubicBezTo>
                <a:lnTo>
                  <a:pt x="7977" y="3159"/>
                </a:lnTo>
                <a:cubicBezTo>
                  <a:pt x="7977" y="2891"/>
                  <a:pt x="7727" y="2659"/>
                  <a:pt x="7459" y="2659"/>
                </a:cubicBezTo>
                <a:lnTo>
                  <a:pt x="6781" y="2659"/>
                </a:lnTo>
                <a:lnTo>
                  <a:pt x="6781" y="1856"/>
                </a:lnTo>
                <a:cubicBezTo>
                  <a:pt x="6781" y="839"/>
                  <a:pt x="5960" y="0"/>
                  <a:pt x="4925"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2050" name="Google Shape;2050;p45"/>
          <p:cNvGrpSpPr/>
          <p:nvPr/>
        </p:nvGrpSpPr>
        <p:grpSpPr>
          <a:xfrm>
            <a:off x="3016802" y="5738414"/>
            <a:ext cx="325576" cy="362441"/>
            <a:chOff x="3081775" y="1061400"/>
            <a:chExt cx="246275" cy="265875"/>
          </a:xfrm>
        </p:grpSpPr>
        <p:sp>
          <p:nvSpPr>
            <p:cNvPr id="2051" name="Google Shape;2051;p45"/>
            <p:cNvSpPr/>
            <p:nvPr/>
          </p:nvSpPr>
          <p:spPr>
            <a:xfrm>
              <a:off x="3081775" y="1061400"/>
              <a:ext cx="246275" cy="225750"/>
            </a:xfrm>
            <a:custGeom>
              <a:rect b="b" l="l" r="r" t="t"/>
              <a:pathLst>
                <a:path extrusionOk="0" h="9030" w="9851">
                  <a:moveTo>
                    <a:pt x="3070" y="2124"/>
                  </a:moveTo>
                  <a:lnTo>
                    <a:pt x="3070" y="3052"/>
                  </a:lnTo>
                  <a:lnTo>
                    <a:pt x="1607" y="3052"/>
                  </a:lnTo>
                  <a:lnTo>
                    <a:pt x="1607" y="2124"/>
                  </a:lnTo>
                  <a:close/>
                  <a:moveTo>
                    <a:pt x="5068" y="2124"/>
                  </a:moveTo>
                  <a:lnTo>
                    <a:pt x="5068" y="3052"/>
                  </a:lnTo>
                  <a:lnTo>
                    <a:pt x="3605" y="3052"/>
                  </a:lnTo>
                  <a:lnTo>
                    <a:pt x="3605" y="2124"/>
                  </a:lnTo>
                  <a:close/>
                  <a:moveTo>
                    <a:pt x="7067" y="2124"/>
                  </a:moveTo>
                  <a:lnTo>
                    <a:pt x="7067" y="3052"/>
                  </a:lnTo>
                  <a:lnTo>
                    <a:pt x="5603" y="3052"/>
                  </a:lnTo>
                  <a:lnTo>
                    <a:pt x="5603" y="2124"/>
                  </a:lnTo>
                  <a:close/>
                  <a:moveTo>
                    <a:pt x="9065" y="2124"/>
                  </a:moveTo>
                  <a:lnTo>
                    <a:pt x="9065" y="3052"/>
                  </a:lnTo>
                  <a:lnTo>
                    <a:pt x="7584" y="3052"/>
                  </a:lnTo>
                  <a:lnTo>
                    <a:pt x="7584" y="2124"/>
                  </a:lnTo>
                  <a:close/>
                  <a:moveTo>
                    <a:pt x="3070" y="3587"/>
                  </a:moveTo>
                  <a:lnTo>
                    <a:pt x="3070" y="4515"/>
                  </a:lnTo>
                  <a:lnTo>
                    <a:pt x="1607" y="4515"/>
                  </a:lnTo>
                  <a:lnTo>
                    <a:pt x="1607" y="3587"/>
                  </a:lnTo>
                  <a:close/>
                  <a:moveTo>
                    <a:pt x="5068" y="3587"/>
                  </a:moveTo>
                  <a:lnTo>
                    <a:pt x="5068" y="4515"/>
                  </a:lnTo>
                  <a:lnTo>
                    <a:pt x="3605" y="4515"/>
                  </a:lnTo>
                  <a:lnTo>
                    <a:pt x="3605" y="3587"/>
                  </a:lnTo>
                  <a:close/>
                  <a:moveTo>
                    <a:pt x="7067" y="3587"/>
                  </a:moveTo>
                  <a:lnTo>
                    <a:pt x="7067" y="4515"/>
                  </a:lnTo>
                  <a:lnTo>
                    <a:pt x="5603" y="4515"/>
                  </a:lnTo>
                  <a:lnTo>
                    <a:pt x="5603" y="3587"/>
                  </a:lnTo>
                  <a:close/>
                  <a:moveTo>
                    <a:pt x="9065" y="3587"/>
                  </a:moveTo>
                  <a:lnTo>
                    <a:pt x="9065" y="4515"/>
                  </a:lnTo>
                  <a:lnTo>
                    <a:pt x="7584" y="4515"/>
                  </a:lnTo>
                  <a:lnTo>
                    <a:pt x="7584" y="3587"/>
                  </a:lnTo>
                  <a:close/>
                  <a:moveTo>
                    <a:pt x="9065" y="5050"/>
                  </a:moveTo>
                  <a:lnTo>
                    <a:pt x="9065" y="5639"/>
                  </a:lnTo>
                  <a:lnTo>
                    <a:pt x="7584" y="5782"/>
                  </a:lnTo>
                  <a:lnTo>
                    <a:pt x="7584" y="5050"/>
                  </a:lnTo>
                  <a:close/>
                  <a:moveTo>
                    <a:pt x="7067" y="5050"/>
                  </a:moveTo>
                  <a:lnTo>
                    <a:pt x="7067" y="5817"/>
                  </a:lnTo>
                  <a:lnTo>
                    <a:pt x="5603" y="5960"/>
                  </a:lnTo>
                  <a:lnTo>
                    <a:pt x="5603" y="5050"/>
                  </a:lnTo>
                  <a:close/>
                  <a:moveTo>
                    <a:pt x="5068" y="5050"/>
                  </a:moveTo>
                  <a:lnTo>
                    <a:pt x="5068" y="6014"/>
                  </a:lnTo>
                  <a:lnTo>
                    <a:pt x="3605" y="6139"/>
                  </a:lnTo>
                  <a:lnTo>
                    <a:pt x="3605" y="5050"/>
                  </a:lnTo>
                  <a:close/>
                  <a:moveTo>
                    <a:pt x="3070" y="5050"/>
                  </a:moveTo>
                  <a:lnTo>
                    <a:pt x="3070" y="6174"/>
                  </a:lnTo>
                  <a:lnTo>
                    <a:pt x="1607" y="6317"/>
                  </a:lnTo>
                  <a:lnTo>
                    <a:pt x="1607" y="5050"/>
                  </a:lnTo>
                  <a:close/>
                  <a:moveTo>
                    <a:pt x="411" y="1"/>
                  </a:moveTo>
                  <a:cubicBezTo>
                    <a:pt x="179" y="1"/>
                    <a:pt x="1" y="179"/>
                    <a:pt x="1" y="393"/>
                  </a:cubicBezTo>
                  <a:cubicBezTo>
                    <a:pt x="1" y="625"/>
                    <a:pt x="179" y="804"/>
                    <a:pt x="411" y="804"/>
                  </a:cubicBezTo>
                  <a:cubicBezTo>
                    <a:pt x="643" y="804"/>
                    <a:pt x="804" y="964"/>
                    <a:pt x="804" y="1196"/>
                  </a:cubicBezTo>
                  <a:lnTo>
                    <a:pt x="804" y="7834"/>
                  </a:lnTo>
                  <a:cubicBezTo>
                    <a:pt x="804" y="8512"/>
                    <a:pt x="1339" y="9029"/>
                    <a:pt x="1999" y="9029"/>
                  </a:cubicBezTo>
                  <a:lnTo>
                    <a:pt x="9457" y="9029"/>
                  </a:lnTo>
                  <a:cubicBezTo>
                    <a:pt x="9689" y="9029"/>
                    <a:pt x="9850" y="8868"/>
                    <a:pt x="9850" y="8637"/>
                  </a:cubicBezTo>
                  <a:cubicBezTo>
                    <a:pt x="9850" y="8405"/>
                    <a:pt x="9689" y="8244"/>
                    <a:pt x="9457" y="8244"/>
                  </a:cubicBezTo>
                  <a:lnTo>
                    <a:pt x="1999" y="8244"/>
                  </a:lnTo>
                  <a:cubicBezTo>
                    <a:pt x="1785" y="8244"/>
                    <a:pt x="1607" y="8066"/>
                    <a:pt x="1607" y="7834"/>
                  </a:cubicBezTo>
                  <a:lnTo>
                    <a:pt x="1607" y="7102"/>
                  </a:lnTo>
                  <a:lnTo>
                    <a:pt x="9850" y="6370"/>
                  </a:lnTo>
                  <a:lnTo>
                    <a:pt x="9850" y="1321"/>
                  </a:lnTo>
                  <a:lnTo>
                    <a:pt x="1607" y="1321"/>
                  </a:lnTo>
                  <a:lnTo>
                    <a:pt x="1607" y="1196"/>
                  </a:lnTo>
                  <a:cubicBezTo>
                    <a:pt x="1607" y="536"/>
                    <a:pt x="1071" y="1"/>
                    <a:pt x="411"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052" name="Google Shape;2052;p45"/>
            <p:cNvSpPr/>
            <p:nvPr/>
          </p:nvSpPr>
          <p:spPr>
            <a:xfrm>
              <a:off x="3121925" y="1287125"/>
              <a:ext cx="39725" cy="40150"/>
            </a:xfrm>
            <a:custGeom>
              <a:rect b="b" l="l" r="r" t="t"/>
              <a:pathLst>
                <a:path extrusionOk="0" h="1606" w="1589">
                  <a:moveTo>
                    <a:pt x="786" y="0"/>
                  </a:moveTo>
                  <a:cubicBezTo>
                    <a:pt x="358" y="0"/>
                    <a:pt x="1" y="357"/>
                    <a:pt x="1" y="803"/>
                  </a:cubicBezTo>
                  <a:cubicBezTo>
                    <a:pt x="1" y="1249"/>
                    <a:pt x="358" y="1606"/>
                    <a:pt x="786" y="1606"/>
                  </a:cubicBezTo>
                  <a:cubicBezTo>
                    <a:pt x="1232" y="1606"/>
                    <a:pt x="1589" y="1249"/>
                    <a:pt x="1589" y="803"/>
                  </a:cubicBezTo>
                  <a:cubicBezTo>
                    <a:pt x="1589" y="357"/>
                    <a:pt x="1232" y="0"/>
                    <a:pt x="786"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053" name="Google Shape;2053;p45"/>
            <p:cNvSpPr/>
            <p:nvPr/>
          </p:nvSpPr>
          <p:spPr>
            <a:xfrm>
              <a:off x="3268250" y="1287125"/>
              <a:ext cx="40150" cy="40150"/>
            </a:xfrm>
            <a:custGeom>
              <a:rect b="b" l="l" r="r" t="t"/>
              <a:pathLst>
                <a:path extrusionOk="0" h="1606" w="1606">
                  <a:moveTo>
                    <a:pt x="803" y="0"/>
                  </a:moveTo>
                  <a:cubicBezTo>
                    <a:pt x="357" y="0"/>
                    <a:pt x="0" y="357"/>
                    <a:pt x="0" y="803"/>
                  </a:cubicBezTo>
                  <a:cubicBezTo>
                    <a:pt x="0" y="1249"/>
                    <a:pt x="357" y="1606"/>
                    <a:pt x="803" y="1606"/>
                  </a:cubicBezTo>
                  <a:cubicBezTo>
                    <a:pt x="1231" y="1606"/>
                    <a:pt x="1606" y="1249"/>
                    <a:pt x="1606" y="803"/>
                  </a:cubicBezTo>
                  <a:cubicBezTo>
                    <a:pt x="1606" y="357"/>
                    <a:pt x="1231" y="0"/>
                    <a:pt x="803"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2054" name="Google Shape;2054;p45"/>
          <p:cNvGrpSpPr/>
          <p:nvPr/>
        </p:nvGrpSpPr>
        <p:grpSpPr>
          <a:xfrm>
            <a:off x="3556513" y="5780534"/>
            <a:ext cx="369202" cy="325941"/>
            <a:chOff x="2847150" y="1805000"/>
            <a:chExt cx="279275" cy="239100"/>
          </a:xfrm>
        </p:grpSpPr>
        <p:sp>
          <p:nvSpPr>
            <p:cNvPr id="2055" name="Google Shape;2055;p45"/>
            <p:cNvSpPr/>
            <p:nvPr/>
          </p:nvSpPr>
          <p:spPr>
            <a:xfrm>
              <a:off x="2847150" y="1805000"/>
              <a:ext cx="279275" cy="145450"/>
            </a:xfrm>
            <a:custGeom>
              <a:rect b="b" l="l" r="r" t="t"/>
              <a:pathLst>
                <a:path extrusionOk="0" h="5818" w="11171">
                  <a:moveTo>
                    <a:pt x="5585" y="0"/>
                  </a:moveTo>
                  <a:lnTo>
                    <a:pt x="1" y="5317"/>
                  </a:lnTo>
                  <a:lnTo>
                    <a:pt x="607" y="5817"/>
                  </a:lnTo>
                  <a:lnTo>
                    <a:pt x="5585" y="1089"/>
                  </a:lnTo>
                  <a:lnTo>
                    <a:pt x="10563" y="5817"/>
                  </a:lnTo>
                  <a:lnTo>
                    <a:pt x="11170" y="5317"/>
                  </a:lnTo>
                  <a:lnTo>
                    <a:pt x="5585" y="0"/>
                  </a:ln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056" name="Google Shape;2056;p45"/>
            <p:cNvSpPr/>
            <p:nvPr/>
          </p:nvSpPr>
          <p:spPr>
            <a:xfrm>
              <a:off x="2887300" y="1850950"/>
              <a:ext cx="199425" cy="193150"/>
            </a:xfrm>
            <a:custGeom>
              <a:rect b="b" l="l" r="r" t="t"/>
              <a:pathLst>
                <a:path extrusionOk="0" h="7726" w="7977">
                  <a:moveTo>
                    <a:pt x="3979" y="0"/>
                  </a:moveTo>
                  <a:lnTo>
                    <a:pt x="0" y="3783"/>
                  </a:lnTo>
                  <a:lnTo>
                    <a:pt x="0" y="7726"/>
                  </a:lnTo>
                  <a:lnTo>
                    <a:pt x="3176" y="7726"/>
                  </a:lnTo>
                  <a:lnTo>
                    <a:pt x="3176" y="4407"/>
                  </a:lnTo>
                  <a:lnTo>
                    <a:pt x="4782" y="4407"/>
                  </a:lnTo>
                  <a:lnTo>
                    <a:pt x="4782" y="7726"/>
                  </a:lnTo>
                  <a:lnTo>
                    <a:pt x="7976" y="7726"/>
                  </a:lnTo>
                  <a:lnTo>
                    <a:pt x="7976" y="3783"/>
                  </a:lnTo>
                  <a:lnTo>
                    <a:pt x="3979" y="0"/>
                  </a:ln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2057" name="Google Shape;2057;p45"/>
          <p:cNvSpPr/>
          <p:nvPr/>
        </p:nvSpPr>
        <p:spPr>
          <a:xfrm>
            <a:off x="4138834" y="5830310"/>
            <a:ext cx="386850" cy="190371"/>
          </a:xfrm>
          <a:custGeom>
            <a:rect b="b" l="l" r="r" t="t"/>
            <a:pathLst>
              <a:path extrusionOk="0" h="5586" w="11705">
                <a:moveTo>
                  <a:pt x="1588" y="1999"/>
                </a:moveTo>
                <a:cubicBezTo>
                  <a:pt x="2034" y="1999"/>
                  <a:pt x="2391" y="2356"/>
                  <a:pt x="2391" y="2784"/>
                </a:cubicBezTo>
                <a:cubicBezTo>
                  <a:pt x="2391" y="3230"/>
                  <a:pt x="2034" y="3587"/>
                  <a:pt x="1588" y="3587"/>
                </a:cubicBezTo>
                <a:cubicBezTo>
                  <a:pt x="1160" y="3587"/>
                  <a:pt x="803" y="3230"/>
                  <a:pt x="803" y="2784"/>
                </a:cubicBezTo>
                <a:cubicBezTo>
                  <a:pt x="803" y="2356"/>
                  <a:pt x="1160" y="1999"/>
                  <a:pt x="1588" y="1999"/>
                </a:cubicBezTo>
                <a:close/>
                <a:moveTo>
                  <a:pt x="2784" y="0"/>
                </a:moveTo>
                <a:cubicBezTo>
                  <a:pt x="1249" y="0"/>
                  <a:pt x="0" y="1249"/>
                  <a:pt x="0" y="2784"/>
                </a:cubicBezTo>
                <a:cubicBezTo>
                  <a:pt x="0" y="4336"/>
                  <a:pt x="1249" y="5585"/>
                  <a:pt x="2784" y="5585"/>
                </a:cubicBezTo>
                <a:cubicBezTo>
                  <a:pt x="3854" y="5585"/>
                  <a:pt x="4782" y="4996"/>
                  <a:pt x="5246" y="4122"/>
                </a:cubicBezTo>
                <a:lnTo>
                  <a:pt x="6120" y="4122"/>
                </a:lnTo>
                <a:lnTo>
                  <a:pt x="6638" y="3587"/>
                </a:lnTo>
                <a:lnTo>
                  <a:pt x="7173" y="4122"/>
                </a:lnTo>
                <a:lnTo>
                  <a:pt x="8047" y="3248"/>
                </a:lnTo>
                <a:lnTo>
                  <a:pt x="8904" y="4122"/>
                </a:lnTo>
                <a:lnTo>
                  <a:pt x="9778" y="3248"/>
                </a:lnTo>
                <a:lnTo>
                  <a:pt x="10634" y="4122"/>
                </a:lnTo>
                <a:lnTo>
                  <a:pt x="11705" y="2784"/>
                </a:lnTo>
                <a:lnTo>
                  <a:pt x="10634" y="1463"/>
                </a:lnTo>
                <a:lnTo>
                  <a:pt x="5246" y="1463"/>
                </a:lnTo>
                <a:cubicBezTo>
                  <a:pt x="4782" y="589"/>
                  <a:pt x="3854" y="0"/>
                  <a:pt x="2784"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2058" name="Google Shape;2058;p45"/>
          <p:cNvGrpSpPr/>
          <p:nvPr/>
        </p:nvGrpSpPr>
        <p:grpSpPr>
          <a:xfrm>
            <a:off x="4742307" y="5724791"/>
            <a:ext cx="352082" cy="363054"/>
            <a:chOff x="6435300" y="1095300"/>
            <a:chExt cx="266325" cy="266325"/>
          </a:xfrm>
        </p:grpSpPr>
        <p:sp>
          <p:nvSpPr>
            <p:cNvPr id="2059" name="Google Shape;2059;p45"/>
            <p:cNvSpPr/>
            <p:nvPr/>
          </p:nvSpPr>
          <p:spPr>
            <a:xfrm>
              <a:off x="6444225" y="1095300"/>
              <a:ext cx="247150" cy="266325"/>
            </a:xfrm>
            <a:custGeom>
              <a:rect b="b" l="l" r="r" t="t"/>
              <a:pathLst>
                <a:path extrusionOk="0" h="10653" w="9886">
                  <a:moveTo>
                    <a:pt x="4961" y="1607"/>
                  </a:moveTo>
                  <a:cubicBezTo>
                    <a:pt x="5122" y="1607"/>
                    <a:pt x="5229" y="1731"/>
                    <a:pt x="5229" y="1856"/>
                  </a:cubicBezTo>
                  <a:cubicBezTo>
                    <a:pt x="5229" y="2017"/>
                    <a:pt x="5122" y="2124"/>
                    <a:pt x="4961" y="2124"/>
                  </a:cubicBezTo>
                  <a:cubicBezTo>
                    <a:pt x="4818" y="2124"/>
                    <a:pt x="4693" y="2017"/>
                    <a:pt x="4693" y="1856"/>
                  </a:cubicBezTo>
                  <a:cubicBezTo>
                    <a:pt x="4693" y="1731"/>
                    <a:pt x="4818" y="1607"/>
                    <a:pt x="4961" y="1607"/>
                  </a:cubicBezTo>
                  <a:close/>
                  <a:moveTo>
                    <a:pt x="4961" y="1"/>
                  </a:moveTo>
                  <a:cubicBezTo>
                    <a:pt x="4747" y="1"/>
                    <a:pt x="4568" y="179"/>
                    <a:pt x="4568" y="393"/>
                  </a:cubicBezTo>
                  <a:lnTo>
                    <a:pt x="4568" y="1178"/>
                  </a:lnTo>
                  <a:cubicBezTo>
                    <a:pt x="4444" y="1232"/>
                    <a:pt x="4337" y="1357"/>
                    <a:pt x="4265" y="1464"/>
                  </a:cubicBezTo>
                  <a:lnTo>
                    <a:pt x="839" y="1464"/>
                  </a:lnTo>
                  <a:cubicBezTo>
                    <a:pt x="607" y="1464"/>
                    <a:pt x="429" y="1642"/>
                    <a:pt x="429" y="1856"/>
                  </a:cubicBezTo>
                  <a:cubicBezTo>
                    <a:pt x="429" y="2053"/>
                    <a:pt x="572" y="2231"/>
                    <a:pt x="768" y="2249"/>
                  </a:cubicBezTo>
                  <a:lnTo>
                    <a:pt x="1" y="6121"/>
                  </a:lnTo>
                  <a:lnTo>
                    <a:pt x="554" y="6121"/>
                  </a:lnTo>
                  <a:lnTo>
                    <a:pt x="1143" y="3087"/>
                  </a:lnTo>
                  <a:lnTo>
                    <a:pt x="1892" y="6121"/>
                  </a:lnTo>
                  <a:lnTo>
                    <a:pt x="2427" y="6121"/>
                  </a:lnTo>
                  <a:lnTo>
                    <a:pt x="1464" y="2267"/>
                  </a:lnTo>
                  <a:lnTo>
                    <a:pt x="4265" y="2267"/>
                  </a:lnTo>
                  <a:cubicBezTo>
                    <a:pt x="4337" y="2392"/>
                    <a:pt x="4426" y="2499"/>
                    <a:pt x="4551" y="2570"/>
                  </a:cubicBezTo>
                  <a:lnTo>
                    <a:pt x="4551" y="9315"/>
                  </a:lnTo>
                  <a:lnTo>
                    <a:pt x="3623" y="9315"/>
                  </a:lnTo>
                  <a:cubicBezTo>
                    <a:pt x="3480" y="9315"/>
                    <a:pt x="3355" y="9439"/>
                    <a:pt x="3355" y="9582"/>
                  </a:cubicBezTo>
                  <a:lnTo>
                    <a:pt x="3355" y="9850"/>
                  </a:lnTo>
                  <a:lnTo>
                    <a:pt x="1767" y="9850"/>
                  </a:lnTo>
                  <a:lnTo>
                    <a:pt x="1767" y="10653"/>
                  </a:lnTo>
                  <a:lnTo>
                    <a:pt x="8155" y="10653"/>
                  </a:lnTo>
                  <a:lnTo>
                    <a:pt x="8155" y="9850"/>
                  </a:lnTo>
                  <a:lnTo>
                    <a:pt x="6567" y="9850"/>
                  </a:lnTo>
                  <a:lnTo>
                    <a:pt x="6567" y="9582"/>
                  </a:lnTo>
                  <a:cubicBezTo>
                    <a:pt x="6567" y="9439"/>
                    <a:pt x="6442" y="9315"/>
                    <a:pt x="6299" y="9315"/>
                  </a:cubicBezTo>
                  <a:lnTo>
                    <a:pt x="5354" y="9315"/>
                  </a:lnTo>
                  <a:lnTo>
                    <a:pt x="5354" y="2570"/>
                  </a:lnTo>
                  <a:cubicBezTo>
                    <a:pt x="5478" y="2499"/>
                    <a:pt x="5603" y="2392"/>
                    <a:pt x="5657" y="2267"/>
                  </a:cubicBezTo>
                  <a:lnTo>
                    <a:pt x="8208" y="2267"/>
                  </a:lnTo>
                  <a:lnTo>
                    <a:pt x="7459" y="6121"/>
                  </a:lnTo>
                  <a:lnTo>
                    <a:pt x="8012" y="6121"/>
                  </a:lnTo>
                  <a:lnTo>
                    <a:pt x="8601" y="3087"/>
                  </a:lnTo>
                  <a:lnTo>
                    <a:pt x="9350" y="6121"/>
                  </a:lnTo>
                  <a:lnTo>
                    <a:pt x="9886" y="6121"/>
                  </a:lnTo>
                  <a:lnTo>
                    <a:pt x="8922" y="2267"/>
                  </a:lnTo>
                  <a:lnTo>
                    <a:pt x="9083" y="2267"/>
                  </a:lnTo>
                  <a:cubicBezTo>
                    <a:pt x="9315" y="2267"/>
                    <a:pt x="9493" y="2088"/>
                    <a:pt x="9493" y="1856"/>
                  </a:cubicBezTo>
                  <a:cubicBezTo>
                    <a:pt x="9493" y="1642"/>
                    <a:pt x="9315" y="1464"/>
                    <a:pt x="9083" y="1464"/>
                  </a:cubicBezTo>
                  <a:lnTo>
                    <a:pt x="5657" y="1464"/>
                  </a:lnTo>
                  <a:cubicBezTo>
                    <a:pt x="5603" y="1357"/>
                    <a:pt x="5478" y="1232"/>
                    <a:pt x="5354" y="1178"/>
                  </a:cubicBezTo>
                  <a:lnTo>
                    <a:pt x="5354" y="393"/>
                  </a:lnTo>
                  <a:cubicBezTo>
                    <a:pt x="5354" y="179"/>
                    <a:pt x="5193" y="1"/>
                    <a:pt x="4961"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060" name="Google Shape;2060;p45"/>
            <p:cNvSpPr/>
            <p:nvPr/>
          </p:nvSpPr>
          <p:spPr>
            <a:xfrm>
              <a:off x="6435300" y="1258125"/>
              <a:ext cx="79875" cy="20100"/>
            </a:xfrm>
            <a:custGeom>
              <a:rect b="b" l="l" r="r" t="t"/>
              <a:pathLst>
                <a:path extrusionOk="0" h="804" w="3195">
                  <a:moveTo>
                    <a:pt x="1" y="0"/>
                  </a:moveTo>
                  <a:cubicBezTo>
                    <a:pt x="1" y="446"/>
                    <a:pt x="715" y="803"/>
                    <a:pt x="1589" y="803"/>
                  </a:cubicBezTo>
                  <a:cubicBezTo>
                    <a:pt x="2481" y="803"/>
                    <a:pt x="3195" y="446"/>
                    <a:pt x="3195"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061" name="Google Shape;2061;p45"/>
            <p:cNvSpPr/>
            <p:nvPr/>
          </p:nvSpPr>
          <p:spPr>
            <a:xfrm>
              <a:off x="6621325" y="1258125"/>
              <a:ext cx="80300" cy="20100"/>
            </a:xfrm>
            <a:custGeom>
              <a:rect b="b" l="l" r="r" t="t"/>
              <a:pathLst>
                <a:path extrusionOk="0" h="804" w="3212">
                  <a:moveTo>
                    <a:pt x="0" y="0"/>
                  </a:moveTo>
                  <a:cubicBezTo>
                    <a:pt x="0" y="446"/>
                    <a:pt x="732" y="803"/>
                    <a:pt x="1606" y="803"/>
                  </a:cubicBezTo>
                  <a:cubicBezTo>
                    <a:pt x="2480" y="803"/>
                    <a:pt x="3212" y="446"/>
                    <a:pt x="3212"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2062" name="Google Shape;2062;p45"/>
          <p:cNvSpPr/>
          <p:nvPr/>
        </p:nvSpPr>
        <p:spPr>
          <a:xfrm>
            <a:off x="5306157" y="5738979"/>
            <a:ext cx="246520" cy="331428"/>
          </a:xfrm>
          <a:custGeom>
            <a:rect b="b" l="l" r="r" t="t"/>
            <a:pathLst>
              <a:path extrusionOk="0" h="9725" w="7459">
                <a:moveTo>
                  <a:pt x="3729" y="804"/>
                </a:moveTo>
                <a:cubicBezTo>
                  <a:pt x="4835" y="804"/>
                  <a:pt x="5728" y="1696"/>
                  <a:pt x="5728" y="2802"/>
                </a:cubicBezTo>
                <a:lnTo>
                  <a:pt x="5728" y="4283"/>
                </a:lnTo>
                <a:lnTo>
                  <a:pt x="3729" y="4122"/>
                </a:lnTo>
                <a:lnTo>
                  <a:pt x="1731" y="4283"/>
                </a:lnTo>
                <a:lnTo>
                  <a:pt x="1731" y="2802"/>
                </a:lnTo>
                <a:cubicBezTo>
                  <a:pt x="1731" y="1696"/>
                  <a:pt x="2641" y="804"/>
                  <a:pt x="3729" y="804"/>
                </a:cubicBezTo>
                <a:close/>
                <a:moveTo>
                  <a:pt x="3729" y="6121"/>
                </a:moveTo>
                <a:cubicBezTo>
                  <a:pt x="4175" y="6121"/>
                  <a:pt x="4532" y="6495"/>
                  <a:pt x="4532" y="6924"/>
                </a:cubicBezTo>
                <a:cubicBezTo>
                  <a:pt x="4532" y="7263"/>
                  <a:pt x="4300" y="7566"/>
                  <a:pt x="3997" y="7691"/>
                </a:cubicBezTo>
                <a:lnTo>
                  <a:pt x="3997" y="8387"/>
                </a:lnTo>
                <a:lnTo>
                  <a:pt x="3462" y="8387"/>
                </a:lnTo>
                <a:lnTo>
                  <a:pt x="3462" y="7691"/>
                </a:lnTo>
                <a:cubicBezTo>
                  <a:pt x="3158" y="7584"/>
                  <a:pt x="2926" y="7280"/>
                  <a:pt x="2926" y="6924"/>
                </a:cubicBezTo>
                <a:cubicBezTo>
                  <a:pt x="2926" y="6495"/>
                  <a:pt x="3301" y="6121"/>
                  <a:pt x="3729" y="6121"/>
                </a:cubicBezTo>
                <a:close/>
                <a:moveTo>
                  <a:pt x="3729" y="1"/>
                </a:moveTo>
                <a:cubicBezTo>
                  <a:pt x="2195" y="1"/>
                  <a:pt x="928" y="1267"/>
                  <a:pt x="928" y="2802"/>
                </a:cubicBezTo>
                <a:lnTo>
                  <a:pt x="928" y="4336"/>
                </a:lnTo>
                <a:lnTo>
                  <a:pt x="0" y="4390"/>
                </a:lnTo>
                <a:lnTo>
                  <a:pt x="0" y="9457"/>
                </a:lnTo>
                <a:lnTo>
                  <a:pt x="3729" y="9725"/>
                </a:lnTo>
                <a:lnTo>
                  <a:pt x="7458" y="9457"/>
                </a:lnTo>
                <a:lnTo>
                  <a:pt x="7458" y="4390"/>
                </a:lnTo>
                <a:lnTo>
                  <a:pt x="6530" y="4336"/>
                </a:lnTo>
                <a:lnTo>
                  <a:pt x="6530" y="2802"/>
                </a:lnTo>
                <a:cubicBezTo>
                  <a:pt x="6530" y="1267"/>
                  <a:pt x="5281" y="1"/>
                  <a:pt x="3729"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063" name="Google Shape;2063;p45"/>
          <p:cNvSpPr/>
          <p:nvPr/>
        </p:nvSpPr>
        <p:spPr>
          <a:xfrm>
            <a:off x="5766907" y="5710672"/>
            <a:ext cx="312554" cy="308935"/>
          </a:xfrm>
          <a:custGeom>
            <a:rect b="b" l="l" r="r" t="t"/>
            <a:pathLst>
              <a:path extrusionOk="0" h="9065" w="9457">
                <a:moveTo>
                  <a:pt x="9457" y="1"/>
                </a:moveTo>
                <a:cubicBezTo>
                  <a:pt x="9456" y="1"/>
                  <a:pt x="6537" y="806"/>
                  <a:pt x="4571" y="806"/>
                </a:cubicBezTo>
                <a:cubicBezTo>
                  <a:pt x="4509" y="806"/>
                  <a:pt x="4449" y="805"/>
                  <a:pt x="4389" y="804"/>
                </a:cubicBezTo>
                <a:cubicBezTo>
                  <a:pt x="2337" y="804"/>
                  <a:pt x="660" y="2463"/>
                  <a:pt x="660" y="4515"/>
                </a:cubicBezTo>
                <a:cubicBezTo>
                  <a:pt x="660" y="5175"/>
                  <a:pt x="839" y="5782"/>
                  <a:pt x="1124" y="6317"/>
                </a:cubicBezTo>
                <a:cubicBezTo>
                  <a:pt x="1410" y="6032"/>
                  <a:pt x="1731" y="5728"/>
                  <a:pt x="2052" y="5425"/>
                </a:cubicBezTo>
                <a:cubicBezTo>
                  <a:pt x="2891" y="4622"/>
                  <a:pt x="3872" y="3837"/>
                  <a:pt x="4693" y="3248"/>
                </a:cubicBezTo>
                <a:cubicBezTo>
                  <a:pt x="4764" y="3212"/>
                  <a:pt x="4818" y="3177"/>
                  <a:pt x="4871" y="3177"/>
                </a:cubicBezTo>
                <a:cubicBezTo>
                  <a:pt x="5032" y="3177"/>
                  <a:pt x="5139" y="3302"/>
                  <a:pt x="5139" y="3444"/>
                </a:cubicBezTo>
                <a:cubicBezTo>
                  <a:pt x="5139" y="3534"/>
                  <a:pt x="5103" y="3605"/>
                  <a:pt x="5032" y="3658"/>
                </a:cubicBezTo>
                <a:cubicBezTo>
                  <a:pt x="3854" y="4515"/>
                  <a:pt x="2284" y="5817"/>
                  <a:pt x="1213" y="7031"/>
                </a:cubicBezTo>
                <a:cubicBezTo>
                  <a:pt x="1213" y="7031"/>
                  <a:pt x="1071" y="7173"/>
                  <a:pt x="999" y="7263"/>
                </a:cubicBezTo>
                <a:cubicBezTo>
                  <a:pt x="393" y="7976"/>
                  <a:pt x="0" y="8619"/>
                  <a:pt x="0" y="9065"/>
                </a:cubicBezTo>
                <a:lnTo>
                  <a:pt x="803" y="9065"/>
                </a:lnTo>
                <a:cubicBezTo>
                  <a:pt x="803" y="8761"/>
                  <a:pt x="1267" y="8137"/>
                  <a:pt x="1981" y="7370"/>
                </a:cubicBezTo>
                <a:cubicBezTo>
                  <a:pt x="2623" y="7923"/>
                  <a:pt x="3462" y="8262"/>
                  <a:pt x="4389" y="8262"/>
                </a:cubicBezTo>
                <a:cubicBezTo>
                  <a:pt x="5067" y="8262"/>
                  <a:pt x="5692" y="8083"/>
                  <a:pt x="6245" y="7780"/>
                </a:cubicBezTo>
                <a:cubicBezTo>
                  <a:pt x="9100" y="6192"/>
                  <a:pt x="9457" y="3266"/>
                  <a:pt x="9457"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2064" name="Google Shape;2064;p45"/>
          <p:cNvGrpSpPr/>
          <p:nvPr/>
        </p:nvGrpSpPr>
        <p:grpSpPr>
          <a:xfrm>
            <a:off x="6295376" y="5719855"/>
            <a:ext cx="301350" cy="363054"/>
            <a:chOff x="4506525" y="1060950"/>
            <a:chExt cx="227950" cy="266325"/>
          </a:xfrm>
        </p:grpSpPr>
        <p:sp>
          <p:nvSpPr>
            <p:cNvPr id="2065" name="Google Shape;2065;p45"/>
            <p:cNvSpPr/>
            <p:nvPr/>
          </p:nvSpPr>
          <p:spPr>
            <a:xfrm>
              <a:off x="4603750"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066" name="Google Shape;2066;p45"/>
            <p:cNvSpPr/>
            <p:nvPr/>
          </p:nvSpPr>
          <p:spPr>
            <a:xfrm>
              <a:off x="4623825"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067" name="Google Shape;2067;p45"/>
            <p:cNvSpPr/>
            <p:nvPr/>
          </p:nvSpPr>
          <p:spPr>
            <a:xfrm>
              <a:off x="4613575" y="1220650"/>
              <a:ext cx="13400" cy="13400"/>
            </a:xfrm>
            <a:custGeom>
              <a:rect b="b" l="l" r="r" t="t"/>
              <a:pathLst>
                <a:path extrusionOk="0" h="536" w="536">
                  <a:moveTo>
                    <a:pt x="268" y="0"/>
                  </a:moveTo>
                  <a:cubicBezTo>
                    <a:pt x="125" y="0"/>
                    <a:pt x="1" y="125"/>
                    <a:pt x="1" y="268"/>
                  </a:cubicBezTo>
                  <a:cubicBezTo>
                    <a:pt x="1" y="411"/>
                    <a:pt x="125" y="536"/>
                    <a:pt x="268" y="536"/>
                  </a:cubicBezTo>
                  <a:cubicBezTo>
                    <a:pt x="429" y="536"/>
                    <a:pt x="536" y="411"/>
                    <a:pt x="536" y="268"/>
                  </a:cubicBezTo>
                  <a:cubicBezTo>
                    <a:pt x="536" y="125"/>
                    <a:pt x="429" y="0"/>
                    <a:pt x="268"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068" name="Google Shape;2068;p45"/>
            <p:cNvSpPr/>
            <p:nvPr/>
          </p:nvSpPr>
          <p:spPr>
            <a:xfrm>
              <a:off x="4613575" y="1247425"/>
              <a:ext cx="13400" cy="12950"/>
            </a:xfrm>
            <a:custGeom>
              <a:rect b="b" l="l" r="r" t="t"/>
              <a:pathLst>
                <a:path extrusionOk="0" h="518" w="536">
                  <a:moveTo>
                    <a:pt x="268" y="0"/>
                  </a:moveTo>
                  <a:cubicBezTo>
                    <a:pt x="125" y="0"/>
                    <a:pt x="1" y="125"/>
                    <a:pt x="1" y="268"/>
                  </a:cubicBezTo>
                  <a:cubicBezTo>
                    <a:pt x="1" y="410"/>
                    <a:pt x="125" y="517"/>
                    <a:pt x="268" y="517"/>
                  </a:cubicBezTo>
                  <a:cubicBezTo>
                    <a:pt x="429" y="517"/>
                    <a:pt x="536" y="410"/>
                    <a:pt x="536" y="268"/>
                  </a:cubicBezTo>
                  <a:cubicBezTo>
                    <a:pt x="536" y="125"/>
                    <a:pt x="429" y="0"/>
                    <a:pt x="268"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069" name="Google Shape;2069;p45"/>
            <p:cNvSpPr/>
            <p:nvPr/>
          </p:nvSpPr>
          <p:spPr>
            <a:xfrm>
              <a:off x="4613575" y="1270600"/>
              <a:ext cx="13400" cy="13425"/>
            </a:xfrm>
            <a:custGeom>
              <a:rect b="b" l="l" r="r" t="t"/>
              <a:pathLst>
                <a:path extrusionOk="0" h="537" w="536">
                  <a:moveTo>
                    <a:pt x="268" y="1"/>
                  </a:moveTo>
                  <a:cubicBezTo>
                    <a:pt x="125" y="1"/>
                    <a:pt x="1" y="126"/>
                    <a:pt x="1" y="269"/>
                  </a:cubicBezTo>
                  <a:cubicBezTo>
                    <a:pt x="1" y="411"/>
                    <a:pt x="125" y="536"/>
                    <a:pt x="268" y="536"/>
                  </a:cubicBezTo>
                  <a:cubicBezTo>
                    <a:pt x="429" y="536"/>
                    <a:pt x="536" y="411"/>
                    <a:pt x="536" y="269"/>
                  </a:cubicBezTo>
                  <a:cubicBezTo>
                    <a:pt x="536" y="126"/>
                    <a:pt x="429" y="1"/>
                    <a:pt x="268"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070" name="Google Shape;2070;p45"/>
            <p:cNvSpPr/>
            <p:nvPr/>
          </p:nvSpPr>
          <p:spPr>
            <a:xfrm>
              <a:off x="4506525" y="1060950"/>
              <a:ext cx="227950" cy="266325"/>
            </a:xfrm>
            <a:custGeom>
              <a:rect b="b" l="l" r="r" t="t"/>
              <a:pathLst>
                <a:path extrusionOk="0" h="10653" w="9118">
                  <a:moveTo>
                    <a:pt x="5300" y="2927"/>
                  </a:moveTo>
                  <a:cubicBezTo>
                    <a:pt x="5567" y="3159"/>
                    <a:pt x="5746" y="3498"/>
                    <a:pt x="5746" y="3855"/>
                  </a:cubicBezTo>
                  <a:cubicBezTo>
                    <a:pt x="5746" y="4533"/>
                    <a:pt x="5228" y="5050"/>
                    <a:pt x="4550" y="5050"/>
                  </a:cubicBezTo>
                  <a:cubicBezTo>
                    <a:pt x="3890" y="5050"/>
                    <a:pt x="3355" y="4533"/>
                    <a:pt x="3355" y="3855"/>
                  </a:cubicBezTo>
                  <a:cubicBezTo>
                    <a:pt x="3355" y="3498"/>
                    <a:pt x="3533" y="3159"/>
                    <a:pt x="3819" y="2927"/>
                  </a:cubicBezTo>
                  <a:close/>
                  <a:moveTo>
                    <a:pt x="5585" y="5586"/>
                  </a:moveTo>
                  <a:cubicBezTo>
                    <a:pt x="6317" y="5960"/>
                    <a:pt x="6816" y="6710"/>
                    <a:pt x="6816" y="7584"/>
                  </a:cubicBezTo>
                  <a:cubicBezTo>
                    <a:pt x="6816" y="8833"/>
                    <a:pt x="5817" y="9850"/>
                    <a:pt x="4550" y="9850"/>
                  </a:cubicBezTo>
                  <a:cubicBezTo>
                    <a:pt x="3301" y="9850"/>
                    <a:pt x="2284" y="8833"/>
                    <a:pt x="2284" y="7584"/>
                  </a:cubicBezTo>
                  <a:cubicBezTo>
                    <a:pt x="2284" y="6710"/>
                    <a:pt x="2802" y="5960"/>
                    <a:pt x="3533" y="5586"/>
                  </a:cubicBezTo>
                  <a:cubicBezTo>
                    <a:pt x="3836" y="5764"/>
                    <a:pt x="4193" y="5853"/>
                    <a:pt x="4550" y="5853"/>
                  </a:cubicBezTo>
                  <a:cubicBezTo>
                    <a:pt x="4925" y="5853"/>
                    <a:pt x="5282" y="5764"/>
                    <a:pt x="5585" y="5586"/>
                  </a:cubicBezTo>
                  <a:close/>
                  <a:moveTo>
                    <a:pt x="3497" y="1"/>
                  </a:moveTo>
                  <a:cubicBezTo>
                    <a:pt x="3355" y="1"/>
                    <a:pt x="3230" y="126"/>
                    <a:pt x="3230" y="268"/>
                  </a:cubicBezTo>
                  <a:lnTo>
                    <a:pt x="3230" y="2124"/>
                  </a:lnTo>
                  <a:lnTo>
                    <a:pt x="2695" y="2124"/>
                  </a:lnTo>
                  <a:cubicBezTo>
                    <a:pt x="2463" y="2124"/>
                    <a:pt x="2284" y="2303"/>
                    <a:pt x="2284" y="2534"/>
                  </a:cubicBezTo>
                  <a:cubicBezTo>
                    <a:pt x="2284" y="2766"/>
                    <a:pt x="2463" y="2927"/>
                    <a:pt x="2695" y="2927"/>
                  </a:cubicBezTo>
                  <a:lnTo>
                    <a:pt x="2784" y="2927"/>
                  </a:lnTo>
                  <a:cubicBezTo>
                    <a:pt x="2641" y="3213"/>
                    <a:pt x="2552" y="3534"/>
                    <a:pt x="2552" y="3855"/>
                  </a:cubicBezTo>
                  <a:cubicBezTo>
                    <a:pt x="2552" y="4301"/>
                    <a:pt x="2695" y="4676"/>
                    <a:pt x="2926" y="5015"/>
                  </a:cubicBezTo>
                  <a:cubicBezTo>
                    <a:pt x="2677" y="5157"/>
                    <a:pt x="2463" y="5354"/>
                    <a:pt x="2266" y="5568"/>
                  </a:cubicBezTo>
                  <a:lnTo>
                    <a:pt x="1267" y="4872"/>
                  </a:lnTo>
                  <a:lnTo>
                    <a:pt x="500" y="3962"/>
                  </a:lnTo>
                  <a:cubicBezTo>
                    <a:pt x="453" y="3906"/>
                    <a:pt x="382" y="3879"/>
                    <a:pt x="310" y="3879"/>
                  </a:cubicBezTo>
                  <a:cubicBezTo>
                    <a:pt x="244" y="3879"/>
                    <a:pt x="176" y="3901"/>
                    <a:pt x="125" y="3944"/>
                  </a:cubicBezTo>
                  <a:cubicBezTo>
                    <a:pt x="18" y="4033"/>
                    <a:pt x="0" y="4212"/>
                    <a:pt x="90" y="4319"/>
                  </a:cubicBezTo>
                  <a:lnTo>
                    <a:pt x="696" y="5015"/>
                  </a:lnTo>
                  <a:lnTo>
                    <a:pt x="304" y="5247"/>
                  </a:lnTo>
                  <a:cubicBezTo>
                    <a:pt x="179" y="5318"/>
                    <a:pt x="125" y="5496"/>
                    <a:pt x="197" y="5603"/>
                  </a:cubicBezTo>
                  <a:cubicBezTo>
                    <a:pt x="268" y="5693"/>
                    <a:pt x="339" y="5746"/>
                    <a:pt x="429" y="5746"/>
                  </a:cubicBezTo>
                  <a:cubicBezTo>
                    <a:pt x="482" y="5746"/>
                    <a:pt x="536" y="5728"/>
                    <a:pt x="553" y="5693"/>
                  </a:cubicBezTo>
                  <a:lnTo>
                    <a:pt x="1089" y="5389"/>
                  </a:lnTo>
                  <a:lnTo>
                    <a:pt x="1945" y="6014"/>
                  </a:lnTo>
                  <a:cubicBezTo>
                    <a:pt x="1660" y="6460"/>
                    <a:pt x="1499" y="6995"/>
                    <a:pt x="1499" y="7584"/>
                  </a:cubicBezTo>
                  <a:cubicBezTo>
                    <a:pt x="1499" y="9279"/>
                    <a:pt x="2873" y="10653"/>
                    <a:pt x="4550" y="10653"/>
                  </a:cubicBezTo>
                  <a:cubicBezTo>
                    <a:pt x="6245" y="10653"/>
                    <a:pt x="7619" y="9279"/>
                    <a:pt x="7619" y="7584"/>
                  </a:cubicBezTo>
                  <a:cubicBezTo>
                    <a:pt x="7619" y="6995"/>
                    <a:pt x="7459" y="6460"/>
                    <a:pt x="7173" y="5978"/>
                  </a:cubicBezTo>
                  <a:lnTo>
                    <a:pt x="8029" y="5371"/>
                  </a:lnTo>
                  <a:lnTo>
                    <a:pt x="8547" y="5675"/>
                  </a:lnTo>
                  <a:cubicBezTo>
                    <a:pt x="8583" y="5693"/>
                    <a:pt x="8654" y="5710"/>
                    <a:pt x="8690" y="5710"/>
                  </a:cubicBezTo>
                  <a:cubicBezTo>
                    <a:pt x="8779" y="5710"/>
                    <a:pt x="8850" y="5675"/>
                    <a:pt x="8922" y="5586"/>
                  </a:cubicBezTo>
                  <a:cubicBezTo>
                    <a:pt x="8993" y="5461"/>
                    <a:pt x="8939" y="5282"/>
                    <a:pt x="8815" y="5229"/>
                  </a:cubicBezTo>
                  <a:lnTo>
                    <a:pt x="8422" y="4979"/>
                  </a:lnTo>
                  <a:lnTo>
                    <a:pt x="9011" y="4301"/>
                  </a:lnTo>
                  <a:cubicBezTo>
                    <a:pt x="9118" y="4194"/>
                    <a:pt x="9100" y="4033"/>
                    <a:pt x="8993" y="3926"/>
                  </a:cubicBezTo>
                  <a:cubicBezTo>
                    <a:pt x="8947" y="3888"/>
                    <a:pt x="8887" y="3869"/>
                    <a:pt x="8827" y="3869"/>
                  </a:cubicBezTo>
                  <a:cubicBezTo>
                    <a:pt x="8748" y="3869"/>
                    <a:pt x="8669" y="3901"/>
                    <a:pt x="8618" y="3962"/>
                  </a:cubicBezTo>
                  <a:lnTo>
                    <a:pt x="7851" y="4854"/>
                  </a:lnTo>
                  <a:lnTo>
                    <a:pt x="6852" y="5550"/>
                  </a:lnTo>
                  <a:cubicBezTo>
                    <a:pt x="6656" y="5336"/>
                    <a:pt x="6441" y="5157"/>
                    <a:pt x="6192" y="4997"/>
                  </a:cubicBezTo>
                  <a:cubicBezTo>
                    <a:pt x="6424" y="4676"/>
                    <a:pt x="6549" y="4301"/>
                    <a:pt x="6549" y="3855"/>
                  </a:cubicBezTo>
                  <a:cubicBezTo>
                    <a:pt x="6549" y="3534"/>
                    <a:pt x="6477" y="3213"/>
                    <a:pt x="6334" y="2927"/>
                  </a:cubicBezTo>
                  <a:lnTo>
                    <a:pt x="6424" y="2927"/>
                  </a:lnTo>
                  <a:cubicBezTo>
                    <a:pt x="6656" y="2927"/>
                    <a:pt x="6816" y="2766"/>
                    <a:pt x="6816" y="2534"/>
                  </a:cubicBezTo>
                  <a:cubicBezTo>
                    <a:pt x="6816" y="2303"/>
                    <a:pt x="6656" y="2124"/>
                    <a:pt x="6424" y="2124"/>
                  </a:cubicBezTo>
                  <a:lnTo>
                    <a:pt x="5888" y="2124"/>
                  </a:lnTo>
                  <a:lnTo>
                    <a:pt x="5888" y="268"/>
                  </a:lnTo>
                  <a:cubicBezTo>
                    <a:pt x="5888" y="126"/>
                    <a:pt x="5763" y="1"/>
                    <a:pt x="5621"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071" name="Google Shape;2071;p45"/>
            <p:cNvSpPr/>
            <p:nvPr/>
          </p:nvSpPr>
          <p:spPr>
            <a:xfrm>
              <a:off x="4613575" y="1160875"/>
              <a:ext cx="20100" cy="13400"/>
            </a:xfrm>
            <a:custGeom>
              <a:rect b="b" l="l" r="r" t="t"/>
              <a:pathLst>
                <a:path extrusionOk="0" h="536" w="804">
                  <a:moveTo>
                    <a:pt x="268" y="1"/>
                  </a:moveTo>
                  <a:cubicBezTo>
                    <a:pt x="125" y="1"/>
                    <a:pt x="1" y="125"/>
                    <a:pt x="1" y="268"/>
                  </a:cubicBezTo>
                  <a:cubicBezTo>
                    <a:pt x="1" y="411"/>
                    <a:pt x="125" y="536"/>
                    <a:pt x="268" y="536"/>
                  </a:cubicBezTo>
                  <a:cubicBezTo>
                    <a:pt x="340" y="536"/>
                    <a:pt x="375" y="518"/>
                    <a:pt x="411" y="500"/>
                  </a:cubicBezTo>
                  <a:lnTo>
                    <a:pt x="803" y="268"/>
                  </a:lnTo>
                  <a:lnTo>
                    <a:pt x="411" y="36"/>
                  </a:lnTo>
                  <a:cubicBezTo>
                    <a:pt x="375" y="18"/>
                    <a:pt x="340" y="1"/>
                    <a:pt x="268"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2072" name="Google Shape;2072;p45"/>
          <p:cNvSpPr/>
          <p:nvPr/>
        </p:nvSpPr>
        <p:spPr>
          <a:xfrm>
            <a:off x="6754423" y="5843143"/>
            <a:ext cx="386883" cy="126846"/>
          </a:xfrm>
          <a:custGeom>
            <a:rect b="b" l="l" r="r" t="t"/>
            <a:pathLst>
              <a:path extrusionOk="0" h="3722" w="11706">
                <a:moveTo>
                  <a:pt x="2548" y="1"/>
                </a:moveTo>
                <a:cubicBezTo>
                  <a:pt x="1782" y="1"/>
                  <a:pt x="1045" y="94"/>
                  <a:pt x="393" y="224"/>
                </a:cubicBezTo>
                <a:cubicBezTo>
                  <a:pt x="197" y="260"/>
                  <a:pt x="1" y="403"/>
                  <a:pt x="1" y="617"/>
                </a:cubicBezTo>
                <a:cubicBezTo>
                  <a:pt x="1" y="849"/>
                  <a:pt x="179" y="1027"/>
                  <a:pt x="393" y="1027"/>
                </a:cubicBezTo>
                <a:cubicBezTo>
                  <a:pt x="393" y="1027"/>
                  <a:pt x="518" y="1562"/>
                  <a:pt x="715" y="2419"/>
                </a:cubicBezTo>
                <a:cubicBezTo>
                  <a:pt x="893" y="3275"/>
                  <a:pt x="1357" y="3721"/>
                  <a:pt x="2784" y="3721"/>
                </a:cubicBezTo>
                <a:cubicBezTo>
                  <a:pt x="3498" y="3721"/>
                  <a:pt x="4015" y="3686"/>
                  <a:pt x="4390" y="3311"/>
                </a:cubicBezTo>
                <a:cubicBezTo>
                  <a:pt x="4854" y="2847"/>
                  <a:pt x="5371" y="1580"/>
                  <a:pt x="5371" y="1580"/>
                </a:cubicBezTo>
                <a:cubicBezTo>
                  <a:pt x="5461" y="1402"/>
                  <a:pt x="5657" y="1295"/>
                  <a:pt x="5853" y="1295"/>
                </a:cubicBezTo>
                <a:cubicBezTo>
                  <a:pt x="6049" y="1295"/>
                  <a:pt x="6246" y="1402"/>
                  <a:pt x="6335" y="1580"/>
                </a:cubicBezTo>
                <a:cubicBezTo>
                  <a:pt x="6335" y="1580"/>
                  <a:pt x="6852" y="2847"/>
                  <a:pt x="7316" y="3311"/>
                </a:cubicBezTo>
                <a:cubicBezTo>
                  <a:pt x="7691" y="3686"/>
                  <a:pt x="8208" y="3721"/>
                  <a:pt x="8904" y="3721"/>
                </a:cubicBezTo>
                <a:cubicBezTo>
                  <a:pt x="10350" y="3721"/>
                  <a:pt x="10796" y="3293"/>
                  <a:pt x="10992" y="2419"/>
                </a:cubicBezTo>
                <a:cubicBezTo>
                  <a:pt x="11206" y="1545"/>
                  <a:pt x="11295" y="1027"/>
                  <a:pt x="11295" y="1027"/>
                </a:cubicBezTo>
                <a:cubicBezTo>
                  <a:pt x="11527" y="1027"/>
                  <a:pt x="11706" y="849"/>
                  <a:pt x="11706" y="635"/>
                </a:cubicBezTo>
                <a:cubicBezTo>
                  <a:pt x="11706" y="385"/>
                  <a:pt x="11509" y="260"/>
                  <a:pt x="11295" y="224"/>
                </a:cubicBezTo>
                <a:cubicBezTo>
                  <a:pt x="10652" y="94"/>
                  <a:pt x="9919" y="1"/>
                  <a:pt x="9156" y="1"/>
                </a:cubicBezTo>
                <a:cubicBezTo>
                  <a:pt x="8245" y="1"/>
                  <a:pt x="7291" y="133"/>
                  <a:pt x="6388" y="492"/>
                </a:cubicBezTo>
                <a:cubicBezTo>
                  <a:pt x="6219" y="545"/>
                  <a:pt x="6041" y="572"/>
                  <a:pt x="5860" y="572"/>
                </a:cubicBezTo>
                <a:cubicBezTo>
                  <a:pt x="5679" y="572"/>
                  <a:pt x="5496" y="545"/>
                  <a:pt x="5318" y="492"/>
                </a:cubicBezTo>
                <a:cubicBezTo>
                  <a:pt x="4416" y="133"/>
                  <a:pt x="3461" y="1"/>
                  <a:pt x="2548"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073" name="Google Shape;2073;p45"/>
          <p:cNvSpPr/>
          <p:nvPr/>
        </p:nvSpPr>
        <p:spPr>
          <a:xfrm>
            <a:off x="7751141" y="5797503"/>
            <a:ext cx="307266" cy="358181"/>
          </a:xfrm>
          <a:custGeom>
            <a:rect b="b" l="l" r="r" t="t"/>
            <a:pathLst>
              <a:path extrusionOk="0" h="10510" w="9297">
                <a:moveTo>
                  <a:pt x="1731" y="1731"/>
                </a:moveTo>
                <a:lnTo>
                  <a:pt x="1731" y="3462"/>
                </a:lnTo>
                <a:cubicBezTo>
                  <a:pt x="1731" y="3926"/>
                  <a:pt x="1856" y="4354"/>
                  <a:pt x="2088" y="4729"/>
                </a:cubicBezTo>
                <a:cubicBezTo>
                  <a:pt x="2088" y="4747"/>
                  <a:pt x="2284" y="5032"/>
                  <a:pt x="2391" y="5121"/>
                </a:cubicBezTo>
                <a:cubicBezTo>
                  <a:pt x="2659" y="5425"/>
                  <a:pt x="2944" y="5692"/>
                  <a:pt x="3194" y="5942"/>
                </a:cubicBezTo>
                <a:cubicBezTo>
                  <a:pt x="2266" y="5835"/>
                  <a:pt x="1802" y="5532"/>
                  <a:pt x="1356" y="5050"/>
                </a:cubicBezTo>
                <a:cubicBezTo>
                  <a:pt x="768" y="4461"/>
                  <a:pt x="803" y="3801"/>
                  <a:pt x="803" y="3765"/>
                </a:cubicBezTo>
                <a:lnTo>
                  <a:pt x="803" y="1731"/>
                </a:lnTo>
                <a:close/>
                <a:moveTo>
                  <a:pt x="8493" y="1749"/>
                </a:moveTo>
                <a:lnTo>
                  <a:pt x="8493" y="3765"/>
                </a:lnTo>
                <a:cubicBezTo>
                  <a:pt x="8511" y="3801"/>
                  <a:pt x="8547" y="4461"/>
                  <a:pt x="7958" y="5050"/>
                </a:cubicBezTo>
                <a:cubicBezTo>
                  <a:pt x="7494" y="5532"/>
                  <a:pt x="7066" y="5853"/>
                  <a:pt x="6102" y="5960"/>
                </a:cubicBezTo>
                <a:cubicBezTo>
                  <a:pt x="6352" y="5692"/>
                  <a:pt x="6638" y="5443"/>
                  <a:pt x="6905" y="5139"/>
                </a:cubicBezTo>
                <a:cubicBezTo>
                  <a:pt x="7012" y="5032"/>
                  <a:pt x="7209" y="4765"/>
                  <a:pt x="7209" y="4747"/>
                </a:cubicBezTo>
                <a:cubicBezTo>
                  <a:pt x="7441" y="4372"/>
                  <a:pt x="7566" y="3944"/>
                  <a:pt x="7566" y="3480"/>
                </a:cubicBezTo>
                <a:lnTo>
                  <a:pt x="7566" y="1749"/>
                </a:lnTo>
                <a:close/>
                <a:moveTo>
                  <a:pt x="1731" y="1"/>
                </a:moveTo>
                <a:lnTo>
                  <a:pt x="1731" y="928"/>
                </a:lnTo>
                <a:lnTo>
                  <a:pt x="0" y="928"/>
                </a:lnTo>
                <a:lnTo>
                  <a:pt x="0" y="3712"/>
                </a:lnTo>
                <a:cubicBezTo>
                  <a:pt x="0" y="3855"/>
                  <a:pt x="0" y="4765"/>
                  <a:pt x="768" y="5585"/>
                </a:cubicBezTo>
                <a:cubicBezTo>
                  <a:pt x="1499" y="6353"/>
                  <a:pt x="2391" y="6763"/>
                  <a:pt x="3944" y="6781"/>
                </a:cubicBezTo>
                <a:cubicBezTo>
                  <a:pt x="4051" y="6977"/>
                  <a:pt x="4122" y="7209"/>
                  <a:pt x="4122" y="7441"/>
                </a:cubicBezTo>
                <a:lnTo>
                  <a:pt x="4122" y="9172"/>
                </a:lnTo>
                <a:lnTo>
                  <a:pt x="3462" y="9172"/>
                </a:lnTo>
                <a:cubicBezTo>
                  <a:pt x="3158" y="9172"/>
                  <a:pt x="2926" y="9422"/>
                  <a:pt x="2926" y="9707"/>
                </a:cubicBezTo>
                <a:lnTo>
                  <a:pt x="2266" y="9707"/>
                </a:lnTo>
                <a:cubicBezTo>
                  <a:pt x="1963" y="9707"/>
                  <a:pt x="1731" y="9957"/>
                  <a:pt x="1731" y="10242"/>
                </a:cubicBezTo>
                <a:lnTo>
                  <a:pt x="1731" y="10510"/>
                </a:lnTo>
                <a:lnTo>
                  <a:pt x="7583" y="10510"/>
                </a:lnTo>
                <a:lnTo>
                  <a:pt x="7583" y="10242"/>
                </a:lnTo>
                <a:cubicBezTo>
                  <a:pt x="7583" y="9957"/>
                  <a:pt x="7334" y="9707"/>
                  <a:pt x="7048" y="9707"/>
                </a:cubicBezTo>
                <a:lnTo>
                  <a:pt x="6370" y="9707"/>
                </a:lnTo>
                <a:cubicBezTo>
                  <a:pt x="6370" y="9422"/>
                  <a:pt x="6138" y="9172"/>
                  <a:pt x="5853" y="9172"/>
                </a:cubicBezTo>
                <a:lnTo>
                  <a:pt x="5175" y="9172"/>
                </a:lnTo>
                <a:lnTo>
                  <a:pt x="5175" y="7459"/>
                </a:lnTo>
                <a:cubicBezTo>
                  <a:pt x="5175" y="7227"/>
                  <a:pt x="5246" y="6995"/>
                  <a:pt x="5371" y="6781"/>
                </a:cubicBezTo>
                <a:cubicBezTo>
                  <a:pt x="6923" y="6763"/>
                  <a:pt x="7815" y="6353"/>
                  <a:pt x="8547" y="5585"/>
                </a:cubicBezTo>
                <a:cubicBezTo>
                  <a:pt x="9296" y="4800"/>
                  <a:pt x="9296" y="3855"/>
                  <a:pt x="9296" y="3730"/>
                </a:cubicBezTo>
                <a:lnTo>
                  <a:pt x="9296" y="928"/>
                </a:lnTo>
                <a:lnTo>
                  <a:pt x="7583" y="928"/>
                </a:lnTo>
                <a:lnTo>
                  <a:pt x="7583" y="1"/>
                </a:ln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2074" name="Google Shape;2074;p45"/>
          <p:cNvGrpSpPr/>
          <p:nvPr/>
        </p:nvGrpSpPr>
        <p:grpSpPr>
          <a:xfrm>
            <a:off x="7301010" y="5797711"/>
            <a:ext cx="251246" cy="356340"/>
            <a:chOff x="867500" y="3647700"/>
            <a:chExt cx="190050" cy="261400"/>
          </a:xfrm>
        </p:grpSpPr>
        <p:sp>
          <p:nvSpPr>
            <p:cNvPr id="2075" name="Google Shape;2075;p45"/>
            <p:cNvSpPr/>
            <p:nvPr/>
          </p:nvSpPr>
          <p:spPr>
            <a:xfrm>
              <a:off x="923275" y="3796225"/>
              <a:ext cx="78525" cy="78975"/>
            </a:xfrm>
            <a:custGeom>
              <a:rect b="b" l="l" r="r" t="t"/>
              <a:pathLst>
                <a:path extrusionOk="0" h="3159" w="3141">
                  <a:moveTo>
                    <a:pt x="1570" y="1"/>
                  </a:moveTo>
                  <a:cubicBezTo>
                    <a:pt x="696" y="1"/>
                    <a:pt x="0" y="715"/>
                    <a:pt x="0" y="1571"/>
                  </a:cubicBezTo>
                  <a:cubicBezTo>
                    <a:pt x="0" y="2445"/>
                    <a:pt x="696" y="3159"/>
                    <a:pt x="1570" y="3159"/>
                  </a:cubicBezTo>
                  <a:cubicBezTo>
                    <a:pt x="2427" y="3159"/>
                    <a:pt x="3141" y="2445"/>
                    <a:pt x="3141" y="1589"/>
                  </a:cubicBezTo>
                  <a:cubicBezTo>
                    <a:pt x="3141" y="715"/>
                    <a:pt x="2427" y="1"/>
                    <a:pt x="1570"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076" name="Google Shape;2076;p45"/>
            <p:cNvSpPr/>
            <p:nvPr/>
          </p:nvSpPr>
          <p:spPr>
            <a:xfrm>
              <a:off x="888925" y="3762775"/>
              <a:ext cx="146775" cy="146325"/>
            </a:xfrm>
            <a:custGeom>
              <a:rect b="b" l="l" r="r" t="t"/>
              <a:pathLst>
                <a:path extrusionOk="0" h="5853" w="5871">
                  <a:moveTo>
                    <a:pt x="2944" y="786"/>
                  </a:moveTo>
                  <a:cubicBezTo>
                    <a:pt x="4104" y="786"/>
                    <a:pt x="5068" y="1749"/>
                    <a:pt x="5068" y="2927"/>
                  </a:cubicBezTo>
                  <a:cubicBezTo>
                    <a:pt x="5068" y="4087"/>
                    <a:pt x="4104" y="5050"/>
                    <a:pt x="2944" y="5050"/>
                  </a:cubicBezTo>
                  <a:cubicBezTo>
                    <a:pt x="1767" y="5050"/>
                    <a:pt x="803" y="4087"/>
                    <a:pt x="803" y="2927"/>
                  </a:cubicBezTo>
                  <a:cubicBezTo>
                    <a:pt x="803" y="1749"/>
                    <a:pt x="1767" y="786"/>
                    <a:pt x="2944" y="786"/>
                  </a:cubicBezTo>
                  <a:close/>
                  <a:moveTo>
                    <a:pt x="2944" y="1"/>
                  </a:moveTo>
                  <a:cubicBezTo>
                    <a:pt x="1339" y="1"/>
                    <a:pt x="0" y="1321"/>
                    <a:pt x="0" y="2927"/>
                  </a:cubicBezTo>
                  <a:cubicBezTo>
                    <a:pt x="0" y="4533"/>
                    <a:pt x="1339" y="5853"/>
                    <a:pt x="2944" y="5853"/>
                  </a:cubicBezTo>
                  <a:cubicBezTo>
                    <a:pt x="4550" y="5853"/>
                    <a:pt x="5871" y="4533"/>
                    <a:pt x="5871" y="2927"/>
                  </a:cubicBezTo>
                  <a:cubicBezTo>
                    <a:pt x="5871" y="1321"/>
                    <a:pt x="4550" y="1"/>
                    <a:pt x="2944"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077" name="Google Shape;2077;p45"/>
            <p:cNvSpPr/>
            <p:nvPr/>
          </p:nvSpPr>
          <p:spPr>
            <a:xfrm>
              <a:off x="980375" y="3647700"/>
              <a:ext cx="77175" cy="120450"/>
            </a:xfrm>
            <a:custGeom>
              <a:rect b="b" l="l" r="r" t="t"/>
              <a:pathLst>
                <a:path extrusionOk="0" h="4818" w="3087">
                  <a:moveTo>
                    <a:pt x="1874" y="0"/>
                  </a:moveTo>
                  <a:lnTo>
                    <a:pt x="821" y="2266"/>
                  </a:lnTo>
                  <a:lnTo>
                    <a:pt x="0" y="4122"/>
                  </a:lnTo>
                  <a:cubicBezTo>
                    <a:pt x="535" y="4247"/>
                    <a:pt x="1035" y="4479"/>
                    <a:pt x="1445" y="4818"/>
                  </a:cubicBezTo>
                  <a:lnTo>
                    <a:pt x="3087" y="1106"/>
                  </a:lnTo>
                  <a:lnTo>
                    <a:pt x="2338" y="0"/>
                  </a:ln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078" name="Google Shape;2078;p45"/>
            <p:cNvSpPr/>
            <p:nvPr/>
          </p:nvSpPr>
          <p:spPr>
            <a:xfrm>
              <a:off x="867500" y="3647700"/>
              <a:ext cx="77200" cy="120450"/>
            </a:xfrm>
            <a:custGeom>
              <a:rect b="b" l="l" r="r" t="t"/>
              <a:pathLst>
                <a:path extrusionOk="0" h="4818" w="3088">
                  <a:moveTo>
                    <a:pt x="733" y="0"/>
                  </a:moveTo>
                  <a:lnTo>
                    <a:pt x="1" y="1106"/>
                  </a:lnTo>
                  <a:lnTo>
                    <a:pt x="1643" y="4818"/>
                  </a:lnTo>
                  <a:cubicBezTo>
                    <a:pt x="2053" y="4479"/>
                    <a:pt x="2552" y="4247"/>
                    <a:pt x="3088" y="4122"/>
                  </a:cubicBezTo>
                  <a:lnTo>
                    <a:pt x="2249" y="2266"/>
                  </a:lnTo>
                  <a:lnTo>
                    <a:pt x="1214" y="0"/>
                  </a:ln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079" name="Google Shape;2079;p45"/>
            <p:cNvSpPr/>
            <p:nvPr/>
          </p:nvSpPr>
          <p:spPr>
            <a:xfrm>
              <a:off x="912575" y="3647700"/>
              <a:ext cx="99925" cy="40175"/>
            </a:xfrm>
            <a:custGeom>
              <a:rect b="b" l="l" r="r" t="t"/>
              <a:pathLst>
                <a:path extrusionOk="0" h="1607" w="3997">
                  <a:moveTo>
                    <a:pt x="0" y="0"/>
                  </a:moveTo>
                  <a:lnTo>
                    <a:pt x="732" y="1606"/>
                  </a:lnTo>
                  <a:lnTo>
                    <a:pt x="3247" y="1606"/>
                  </a:lnTo>
                  <a:lnTo>
                    <a:pt x="3997" y="0"/>
                  </a:ln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2080" name="Google Shape;2080;p45"/>
          <p:cNvSpPr/>
          <p:nvPr/>
        </p:nvSpPr>
        <p:spPr>
          <a:xfrm>
            <a:off x="8257587" y="5764356"/>
            <a:ext cx="356775" cy="308356"/>
          </a:xfrm>
          <a:custGeom>
            <a:rect b="b" l="l" r="r" t="t"/>
            <a:pathLst>
              <a:path extrusionOk="0" h="9048" w="10795">
                <a:moveTo>
                  <a:pt x="6064" y="0"/>
                </a:moveTo>
                <a:cubicBezTo>
                  <a:pt x="5646" y="0"/>
                  <a:pt x="5264" y="142"/>
                  <a:pt x="4960" y="412"/>
                </a:cubicBezTo>
                <a:cubicBezTo>
                  <a:pt x="4681" y="230"/>
                  <a:pt x="4344" y="130"/>
                  <a:pt x="4011" y="130"/>
                </a:cubicBezTo>
                <a:cubicBezTo>
                  <a:pt x="3854" y="130"/>
                  <a:pt x="3699" y="152"/>
                  <a:pt x="3551" y="198"/>
                </a:cubicBezTo>
                <a:cubicBezTo>
                  <a:pt x="3087" y="341"/>
                  <a:pt x="2712" y="715"/>
                  <a:pt x="2534" y="1179"/>
                </a:cubicBezTo>
                <a:lnTo>
                  <a:pt x="2445" y="1179"/>
                </a:lnTo>
                <a:cubicBezTo>
                  <a:pt x="1552" y="1179"/>
                  <a:pt x="857" y="1875"/>
                  <a:pt x="839" y="2749"/>
                </a:cubicBezTo>
                <a:lnTo>
                  <a:pt x="839" y="2838"/>
                </a:lnTo>
                <a:cubicBezTo>
                  <a:pt x="303" y="3124"/>
                  <a:pt x="0" y="3695"/>
                  <a:pt x="36" y="4302"/>
                </a:cubicBezTo>
                <a:cubicBezTo>
                  <a:pt x="89" y="5140"/>
                  <a:pt x="839" y="5765"/>
                  <a:pt x="1695" y="5765"/>
                </a:cubicBezTo>
                <a:lnTo>
                  <a:pt x="3747" y="5765"/>
                </a:lnTo>
                <a:cubicBezTo>
                  <a:pt x="4639" y="5765"/>
                  <a:pt x="5353" y="6478"/>
                  <a:pt x="5371" y="7353"/>
                </a:cubicBezTo>
                <a:lnTo>
                  <a:pt x="5371" y="9048"/>
                </a:lnTo>
                <a:lnTo>
                  <a:pt x="6423" y="9048"/>
                </a:lnTo>
                <a:lnTo>
                  <a:pt x="6423" y="7852"/>
                </a:lnTo>
                <a:lnTo>
                  <a:pt x="6423" y="7692"/>
                </a:lnTo>
                <a:cubicBezTo>
                  <a:pt x="6423" y="7192"/>
                  <a:pt x="6406" y="6568"/>
                  <a:pt x="6745" y="6157"/>
                </a:cubicBezTo>
                <a:cubicBezTo>
                  <a:pt x="6959" y="5943"/>
                  <a:pt x="7209" y="5747"/>
                  <a:pt x="7458" y="5568"/>
                </a:cubicBezTo>
                <a:cubicBezTo>
                  <a:pt x="7655" y="5444"/>
                  <a:pt x="7833" y="5301"/>
                  <a:pt x="7976" y="5122"/>
                </a:cubicBezTo>
                <a:cubicBezTo>
                  <a:pt x="8047" y="5033"/>
                  <a:pt x="8119" y="4926"/>
                  <a:pt x="8154" y="4819"/>
                </a:cubicBezTo>
                <a:cubicBezTo>
                  <a:pt x="7945" y="4741"/>
                  <a:pt x="7736" y="4691"/>
                  <a:pt x="7520" y="4691"/>
                </a:cubicBezTo>
                <a:cubicBezTo>
                  <a:pt x="7441" y="4691"/>
                  <a:pt x="7361" y="4698"/>
                  <a:pt x="7280" y="4712"/>
                </a:cubicBezTo>
                <a:cubicBezTo>
                  <a:pt x="7269" y="4713"/>
                  <a:pt x="7259" y="4714"/>
                  <a:pt x="7249" y="4714"/>
                </a:cubicBezTo>
                <a:cubicBezTo>
                  <a:pt x="7119" y="4714"/>
                  <a:pt x="7010" y="4612"/>
                  <a:pt x="6977" y="4480"/>
                </a:cubicBezTo>
                <a:cubicBezTo>
                  <a:pt x="6959" y="4337"/>
                  <a:pt x="7048" y="4195"/>
                  <a:pt x="7209" y="4177"/>
                </a:cubicBezTo>
                <a:cubicBezTo>
                  <a:pt x="7313" y="4161"/>
                  <a:pt x="7417" y="4153"/>
                  <a:pt x="7521" y="4153"/>
                </a:cubicBezTo>
                <a:cubicBezTo>
                  <a:pt x="7773" y="4153"/>
                  <a:pt x="8026" y="4200"/>
                  <a:pt x="8279" y="4302"/>
                </a:cubicBezTo>
                <a:cubicBezTo>
                  <a:pt x="8279" y="4248"/>
                  <a:pt x="8279" y="4230"/>
                  <a:pt x="8279" y="4195"/>
                </a:cubicBezTo>
                <a:cubicBezTo>
                  <a:pt x="8297" y="3980"/>
                  <a:pt x="8279" y="3766"/>
                  <a:pt x="8208" y="3570"/>
                </a:cubicBezTo>
                <a:cubicBezTo>
                  <a:pt x="8011" y="3088"/>
                  <a:pt x="7548" y="2874"/>
                  <a:pt x="7119" y="2696"/>
                </a:cubicBezTo>
                <a:cubicBezTo>
                  <a:pt x="7030" y="2678"/>
                  <a:pt x="6941" y="2642"/>
                  <a:pt x="6852" y="2624"/>
                </a:cubicBezTo>
                <a:lnTo>
                  <a:pt x="6762" y="2589"/>
                </a:lnTo>
                <a:lnTo>
                  <a:pt x="6745" y="2589"/>
                </a:lnTo>
                <a:cubicBezTo>
                  <a:pt x="6655" y="2607"/>
                  <a:pt x="6548" y="2642"/>
                  <a:pt x="6441" y="2678"/>
                </a:cubicBezTo>
                <a:lnTo>
                  <a:pt x="6316" y="2696"/>
                </a:lnTo>
                <a:lnTo>
                  <a:pt x="6191" y="2731"/>
                </a:lnTo>
                <a:cubicBezTo>
                  <a:pt x="5960" y="2999"/>
                  <a:pt x="5852" y="3338"/>
                  <a:pt x="5870" y="3695"/>
                </a:cubicBezTo>
                <a:cubicBezTo>
                  <a:pt x="5906" y="4052"/>
                  <a:pt x="6067" y="4373"/>
                  <a:pt x="6334" y="4605"/>
                </a:cubicBezTo>
                <a:cubicBezTo>
                  <a:pt x="6441" y="4694"/>
                  <a:pt x="6441" y="4855"/>
                  <a:pt x="6370" y="4962"/>
                </a:cubicBezTo>
                <a:cubicBezTo>
                  <a:pt x="6319" y="5023"/>
                  <a:pt x="6246" y="5055"/>
                  <a:pt x="6172" y="5055"/>
                </a:cubicBezTo>
                <a:cubicBezTo>
                  <a:pt x="6116" y="5055"/>
                  <a:pt x="6059" y="5036"/>
                  <a:pt x="6013" y="4997"/>
                </a:cubicBezTo>
                <a:cubicBezTo>
                  <a:pt x="5852" y="4855"/>
                  <a:pt x="5728" y="4694"/>
                  <a:pt x="5621" y="4498"/>
                </a:cubicBezTo>
                <a:lnTo>
                  <a:pt x="5585" y="4498"/>
                </a:lnTo>
                <a:cubicBezTo>
                  <a:pt x="5210" y="4444"/>
                  <a:pt x="4800" y="4373"/>
                  <a:pt x="4461" y="4141"/>
                </a:cubicBezTo>
                <a:cubicBezTo>
                  <a:pt x="4336" y="4070"/>
                  <a:pt x="4300" y="3909"/>
                  <a:pt x="4389" y="3784"/>
                </a:cubicBezTo>
                <a:cubicBezTo>
                  <a:pt x="4433" y="3707"/>
                  <a:pt x="4511" y="3671"/>
                  <a:pt x="4593" y="3671"/>
                </a:cubicBezTo>
                <a:cubicBezTo>
                  <a:pt x="4645" y="3671"/>
                  <a:pt x="4698" y="3685"/>
                  <a:pt x="4746" y="3713"/>
                </a:cubicBezTo>
                <a:cubicBezTo>
                  <a:pt x="4943" y="3838"/>
                  <a:pt x="5174" y="3909"/>
                  <a:pt x="5406" y="3927"/>
                </a:cubicBezTo>
                <a:cubicBezTo>
                  <a:pt x="5389" y="3873"/>
                  <a:pt x="5371" y="3802"/>
                  <a:pt x="5353" y="3731"/>
                </a:cubicBezTo>
                <a:cubicBezTo>
                  <a:pt x="5317" y="3427"/>
                  <a:pt x="5389" y="3124"/>
                  <a:pt x="5496" y="2856"/>
                </a:cubicBezTo>
                <a:lnTo>
                  <a:pt x="5496" y="2856"/>
                </a:lnTo>
                <a:cubicBezTo>
                  <a:pt x="5317" y="2892"/>
                  <a:pt x="5139" y="2910"/>
                  <a:pt x="4960" y="2910"/>
                </a:cubicBezTo>
                <a:cubicBezTo>
                  <a:pt x="4800" y="2910"/>
                  <a:pt x="4639" y="2892"/>
                  <a:pt x="4479" y="2856"/>
                </a:cubicBezTo>
                <a:cubicBezTo>
                  <a:pt x="4193" y="3213"/>
                  <a:pt x="3765" y="3481"/>
                  <a:pt x="3319" y="3588"/>
                </a:cubicBezTo>
                <a:cubicBezTo>
                  <a:pt x="2730" y="3891"/>
                  <a:pt x="2159" y="4284"/>
                  <a:pt x="2159" y="4926"/>
                </a:cubicBezTo>
                <a:cubicBezTo>
                  <a:pt x="2159" y="5087"/>
                  <a:pt x="2034" y="5194"/>
                  <a:pt x="1891" y="5194"/>
                </a:cubicBezTo>
                <a:cubicBezTo>
                  <a:pt x="1749" y="5194"/>
                  <a:pt x="1624" y="5087"/>
                  <a:pt x="1624" y="4926"/>
                </a:cubicBezTo>
                <a:cubicBezTo>
                  <a:pt x="1642" y="4426"/>
                  <a:pt x="1874" y="3963"/>
                  <a:pt x="2248" y="3641"/>
                </a:cubicBezTo>
                <a:cubicBezTo>
                  <a:pt x="1927" y="3606"/>
                  <a:pt x="1642" y="3463"/>
                  <a:pt x="1428" y="3231"/>
                </a:cubicBezTo>
                <a:cubicBezTo>
                  <a:pt x="1338" y="3106"/>
                  <a:pt x="1356" y="2946"/>
                  <a:pt x="1463" y="2856"/>
                </a:cubicBezTo>
                <a:cubicBezTo>
                  <a:pt x="1509" y="2818"/>
                  <a:pt x="1569" y="2799"/>
                  <a:pt x="1629" y="2799"/>
                </a:cubicBezTo>
                <a:cubicBezTo>
                  <a:pt x="1708" y="2799"/>
                  <a:pt x="1787" y="2831"/>
                  <a:pt x="1838" y="2892"/>
                </a:cubicBezTo>
                <a:cubicBezTo>
                  <a:pt x="1938" y="3009"/>
                  <a:pt x="2210" y="3126"/>
                  <a:pt x="2610" y="3126"/>
                </a:cubicBezTo>
                <a:cubicBezTo>
                  <a:pt x="2637" y="3126"/>
                  <a:pt x="2666" y="3125"/>
                  <a:pt x="2694" y="3124"/>
                </a:cubicBezTo>
                <a:cubicBezTo>
                  <a:pt x="3123" y="3124"/>
                  <a:pt x="3569" y="2963"/>
                  <a:pt x="3908" y="2678"/>
                </a:cubicBezTo>
                <a:cubicBezTo>
                  <a:pt x="3515" y="2517"/>
                  <a:pt x="3194" y="2214"/>
                  <a:pt x="2998" y="1839"/>
                </a:cubicBezTo>
                <a:cubicBezTo>
                  <a:pt x="2926" y="1714"/>
                  <a:pt x="2980" y="1554"/>
                  <a:pt x="3087" y="1482"/>
                </a:cubicBezTo>
                <a:cubicBezTo>
                  <a:pt x="3131" y="1461"/>
                  <a:pt x="3176" y="1450"/>
                  <a:pt x="3220" y="1450"/>
                </a:cubicBezTo>
                <a:cubicBezTo>
                  <a:pt x="3319" y="1450"/>
                  <a:pt x="3412" y="1503"/>
                  <a:pt x="3462" y="1590"/>
                </a:cubicBezTo>
                <a:cubicBezTo>
                  <a:pt x="3736" y="2088"/>
                  <a:pt x="4227" y="2334"/>
                  <a:pt x="4948" y="2334"/>
                </a:cubicBezTo>
                <a:cubicBezTo>
                  <a:pt x="5260" y="2334"/>
                  <a:pt x="5614" y="2288"/>
                  <a:pt x="6013" y="2196"/>
                </a:cubicBezTo>
                <a:cubicBezTo>
                  <a:pt x="5763" y="2000"/>
                  <a:pt x="5585" y="1679"/>
                  <a:pt x="5603" y="1179"/>
                </a:cubicBezTo>
                <a:cubicBezTo>
                  <a:pt x="5603" y="1019"/>
                  <a:pt x="5745" y="911"/>
                  <a:pt x="5888" y="911"/>
                </a:cubicBezTo>
                <a:cubicBezTo>
                  <a:pt x="6031" y="911"/>
                  <a:pt x="6156" y="1054"/>
                  <a:pt x="6138" y="1197"/>
                </a:cubicBezTo>
                <a:cubicBezTo>
                  <a:pt x="6120" y="1804"/>
                  <a:pt x="6441" y="1911"/>
                  <a:pt x="6977" y="2071"/>
                </a:cubicBezTo>
                <a:cubicBezTo>
                  <a:pt x="7048" y="2107"/>
                  <a:pt x="7137" y="2107"/>
                  <a:pt x="7209" y="2143"/>
                </a:cubicBezTo>
                <a:cubicBezTo>
                  <a:pt x="7369" y="1804"/>
                  <a:pt x="7655" y="1554"/>
                  <a:pt x="8011" y="1465"/>
                </a:cubicBezTo>
                <a:cubicBezTo>
                  <a:pt x="8033" y="1459"/>
                  <a:pt x="8054" y="1457"/>
                  <a:pt x="8076" y="1457"/>
                </a:cubicBezTo>
                <a:cubicBezTo>
                  <a:pt x="8199" y="1457"/>
                  <a:pt x="8320" y="1539"/>
                  <a:pt x="8350" y="1661"/>
                </a:cubicBezTo>
                <a:cubicBezTo>
                  <a:pt x="8386" y="1804"/>
                  <a:pt x="8297" y="1964"/>
                  <a:pt x="8154" y="2000"/>
                </a:cubicBezTo>
                <a:cubicBezTo>
                  <a:pt x="7958" y="2053"/>
                  <a:pt x="7815" y="2178"/>
                  <a:pt x="7726" y="2339"/>
                </a:cubicBezTo>
                <a:lnTo>
                  <a:pt x="7726" y="2375"/>
                </a:lnTo>
                <a:cubicBezTo>
                  <a:pt x="8136" y="2571"/>
                  <a:pt x="8493" y="2856"/>
                  <a:pt x="8672" y="3356"/>
                </a:cubicBezTo>
                <a:cubicBezTo>
                  <a:pt x="8725" y="3463"/>
                  <a:pt x="8743" y="3570"/>
                  <a:pt x="8761" y="3659"/>
                </a:cubicBezTo>
                <a:cubicBezTo>
                  <a:pt x="8814" y="3641"/>
                  <a:pt x="8850" y="3570"/>
                  <a:pt x="8886" y="3517"/>
                </a:cubicBezTo>
                <a:cubicBezTo>
                  <a:pt x="8975" y="3302"/>
                  <a:pt x="9046" y="3106"/>
                  <a:pt x="9064" y="2892"/>
                </a:cubicBezTo>
                <a:cubicBezTo>
                  <a:pt x="9082" y="2803"/>
                  <a:pt x="9153" y="2714"/>
                  <a:pt x="9243" y="2678"/>
                </a:cubicBezTo>
                <a:cubicBezTo>
                  <a:pt x="9272" y="2666"/>
                  <a:pt x="9304" y="2660"/>
                  <a:pt x="9336" y="2660"/>
                </a:cubicBezTo>
                <a:cubicBezTo>
                  <a:pt x="9399" y="2660"/>
                  <a:pt x="9463" y="2684"/>
                  <a:pt x="9510" y="2731"/>
                </a:cubicBezTo>
                <a:cubicBezTo>
                  <a:pt x="9582" y="2803"/>
                  <a:pt x="9617" y="2892"/>
                  <a:pt x="9582" y="2999"/>
                </a:cubicBezTo>
                <a:cubicBezTo>
                  <a:pt x="9546" y="3267"/>
                  <a:pt x="9475" y="3517"/>
                  <a:pt x="9332" y="3766"/>
                </a:cubicBezTo>
                <a:cubicBezTo>
                  <a:pt x="9207" y="3998"/>
                  <a:pt x="9011" y="4177"/>
                  <a:pt x="8761" y="4302"/>
                </a:cubicBezTo>
                <a:cubicBezTo>
                  <a:pt x="8743" y="4641"/>
                  <a:pt x="8636" y="4962"/>
                  <a:pt x="8475" y="5265"/>
                </a:cubicBezTo>
                <a:cubicBezTo>
                  <a:pt x="8654" y="5461"/>
                  <a:pt x="8832" y="5640"/>
                  <a:pt x="9046" y="5765"/>
                </a:cubicBezTo>
                <a:cubicBezTo>
                  <a:pt x="9136" y="5818"/>
                  <a:pt x="9189" y="5925"/>
                  <a:pt x="9189" y="6014"/>
                </a:cubicBezTo>
                <a:cubicBezTo>
                  <a:pt x="9189" y="6104"/>
                  <a:pt x="9136" y="6193"/>
                  <a:pt x="9046" y="6229"/>
                </a:cubicBezTo>
                <a:cubicBezTo>
                  <a:pt x="8993" y="6255"/>
                  <a:pt x="8944" y="6269"/>
                  <a:pt x="8899" y="6269"/>
                </a:cubicBezTo>
                <a:cubicBezTo>
                  <a:pt x="8855" y="6269"/>
                  <a:pt x="8814" y="6255"/>
                  <a:pt x="8779" y="6229"/>
                </a:cubicBezTo>
                <a:cubicBezTo>
                  <a:pt x="8547" y="6068"/>
                  <a:pt x="8333" y="5890"/>
                  <a:pt x="8154" y="5693"/>
                </a:cubicBezTo>
                <a:cubicBezTo>
                  <a:pt x="8011" y="5800"/>
                  <a:pt x="7869" y="5907"/>
                  <a:pt x="7744" y="5997"/>
                </a:cubicBezTo>
                <a:cubicBezTo>
                  <a:pt x="7512" y="6139"/>
                  <a:pt x="7316" y="6300"/>
                  <a:pt x="7137" y="6496"/>
                </a:cubicBezTo>
                <a:cubicBezTo>
                  <a:pt x="6923" y="6764"/>
                  <a:pt x="6941" y="7246"/>
                  <a:pt x="6941" y="7674"/>
                </a:cubicBezTo>
                <a:lnTo>
                  <a:pt x="6941" y="7852"/>
                </a:lnTo>
                <a:lnTo>
                  <a:pt x="6941" y="9048"/>
                </a:lnTo>
                <a:lnTo>
                  <a:pt x="8011" y="9048"/>
                </a:lnTo>
                <a:cubicBezTo>
                  <a:pt x="8011" y="7317"/>
                  <a:pt x="8832" y="7228"/>
                  <a:pt x="8939" y="7210"/>
                </a:cubicBezTo>
                <a:cubicBezTo>
                  <a:pt x="9278" y="7121"/>
                  <a:pt x="10206" y="6639"/>
                  <a:pt x="10402" y="5658"/>
                </a:cubicBezTo>
                <a:cubicBezTo>
                  <a:pt x="10420" y="5586"/>
                  <a:pt x="10402" y="5533"/>
                  <a:pt x="10402" y="5479"/>
                </a:cubicBezTo>
                <a:cubicBezTo>
                  <a:pt x="10795" y="4926"/>
                  <a:pt x="10777" y="4159"/>
                  <a:pt x="10349" y="3641"/>
                </a:cubicBezTo>
                <a:cubicBezTo>
                  <a:pt x="10402" y="3463"/>
                  <a:pt x="10420" y="3302"/>
                  <a:pt x="10420" y="3160"/>
                </a:cubicBezTo>
                <a:cubicBezTo>
                  <a:pt x="10420" y="2392"/>
                  <a:pt x="9885" y="1750"/>
                  <a:pt x="9153" y="1607"/>
                </a:cubicBezTo>
                <a:cubicBezTo>
                  <a:pt x="8921" y="965"/>
                  <a:pt x="8315" y="537"/>
                  <a:pt x="7637" y="537"/>
                </a:cubicBezTo>
                <a:cubicBezTo>
                  <a:pt x="7512" y="537"/>
                  <a:pt x="7387" y="537"/>
                  <a:pt x="7262" y="572"/>
                </a:cubicBezTo>
                <a:cubicBezTo>
                  <a:pt x="6977" y="251"/>
                  <a:pt x="6566" y="37"/>
                  <a:pt x="6138" y="2"/>
                </a:cubicBezTo>
                <a:cubicBezTo>
                  <a:pt x="6113" y="1"/>
                  <a:pt x="6088" y="0"/>
                  <a:pt x="6064"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081" name="Google Shape;2081;p45"/>
          <p:cNvSpPr/>
          <p:nvPr/>
        </p:nvSpPr>
        <p:spPr>
          <a:xfrm>
            <a:off x="8859393" y="5763094"/>
            <a:ext cx="306671" cy="362134"/>
          </a:xfrm>
          <a:custGeom>
            <a:rect b="b" l="l" r="r" t="t"/>
            <a:pathLst>
              <a:path extrusionOk="0" h="10626" w="9279">
                <a:moveTo>
                  <a:pt x="3640" y="1062"/>
                </a:moveTo>
                <a:cubicBezTo>
                  <a:pt x="3890" y="1062"/>
                  <a:pt x="4140" y="1133"/>
                  <a:pt x="4318" y="1312"/>
                </a:cubicBezTo>
                <a:cubicBezTo>
                  <a:pt x="4487" y="1203"/>
                  <a:pt x="4672" y="1152"/>
                  <a:pt x="4857" y="1152"/>
                </a:cubicBezTo>
                <a:cubicBezTo>
                  <a:pt x="4946" y="1152"/>
                  <a:pt x="5034" y="1164"/>
                  <a:pt x="5121" y="1187"/>
                </a:cubicBezTo>
                <a:cubicBezTo>
                  <a:pt x="5407" y="1276"/>
                  <a:pt x="5603" y="1490"/>
                  <a:pt x="5692" y="1758"/>
                </a:cubicBezTo>
                <a:lnTo>
                  <a:pt x="5764" y="1758"/>
                </a:lnTo>
                <a:cubicBezTo>
                  <a:pt x="6263" y="1758"/>
                  <a:pt x="6674" y="2150"/>
                  <a:pt x="6674" y="2650"/>
                </a:cubicBezTo>
                <a:lnTo>
                  <a:pt x="6674" y="2686"/>
                </a:lnTo>
                <a:cubicBezTo>
                  <a:pt x="6977" y="2864"/>
                  <a:pt x="7155" y="3203"/>
                  <a:pt x="7137" y="3542"/>
                </a:cubicBezTo>
                <a:cubicBezTo>
                  <a:pt x="7033" y="3995"/>
                  <a:pt x="6623" y="4346"/>
                  <a:pt x="6172" y="4346"/>
                </a:cubicBezTo>
                <a:cubicBezTo>
                  <a:pt x="6160" y="4346"/>
                  <a:pt x="6149" y="4345"/>
                  <a:pt x="6138" y="4345"/>
                </a:cubicBezTo>
                <a:lnTo>
                  <a:pt x="4943" y="4345"/>
                </a:lnTo>
                <a:cubicBezTo>
                  <a:pt x="4443" y="4345"/>
                  <a:pt x="4033" y="4755"/>
                  <a:pt x="4033" y="5255"/>
                </a:cubicBezTo>
                <a:lnTo>
                  <a:pt x="4033" y="6236"/>
                </a:lnTo>
                <a:lnTo>
                  <a:pt x="3426" y="6236"/>
                </a:lnTo>
                <a:lnTo>
                  <a:pt x="3426" y="5451"/>
                </a:lnTo>
                <a:cubicBezTo>
                  <a:pt x="3426" y="5166"/>
                  <a:pt x="3444" y="4809"/>
                  <a:pt x="3230" y="4595"/>
                </a:cubicBezTo>
                <a:cubicBezTo>
                  <a:pt x="3123" y="4452"/>
                  <a:pt x="2980" y="4345"/>
                  <a:pt x="2837" y="4238"/>
                </a:cubicBezTo>
                <a:cubicBezTo>
                  <a:pt x="2730" y="4184"/>
                  <a:pt x="2623" y="4095"/>
                  <a:pt x="2552" y="3988"/>
                </a:cubicBezTo>
                <a:cubicBezTo>
                  <a:pt x="2498" y="3935"/>
                  <a:pt x="2480" y="3881"/>
                  <a:pt x="2463" y="3810"/>
                </a:cubicBezTo>
                <a:cubicBezTo>
                  <a:pt x="2572" y="3755"/>
                  <a:pt x="2702" y="3732"/>
                  <a:pt x="2828" y="3732"/>
                </a:cubicBezTo>
                <a:cubicBezTo>
                  <a:pt x="2868" y="3732"/>
                  <a:pt x="2906" y="3734"/>
                  <a:pt x="2944" y="3738"/>
                </a:cubicBezTo>
                <a:cubicBezTo>
                  <a:pt x="3034" y="3738"/>
                  <a:pt x="3105" y="3685"/>
                  <a:pt x="3105" y="3613"/>
                </a:cubicBezTo>
                <a:cubicBezTo>
                  <a:pt x="3105" y="3524"/>
                  <a:pt x="3051" y="3453"/>
                  <a:pt x="2980" y="3435"/>
                </a:cubicBezTo>
                <a:cubicBezTo>
                  <a:pt x="2934" y="3431"/>
                  <a:pt x="2886" y="3429"/>
                  <a:pt x="2839" y="3429"/>
                </a:cubicBezTo>
                <a:cubicBezTo>
                  <a:pt x="2684" y="3429"/>
                  <a:pt x="2523" y="3452"/>
                  <a:pt x="2373" y="3506"/>
                </a:cubicBezTo>
                <a:cubicBezTo>
                  <a:pt x="2373" y="3471"/>
                  <a:pt x="2373" y="3453"/>
                  <a:pt x="2356" y="3435"/>
                </a:cubicBezTo>
                <a:cubicBezTo>
                  <a:pt x="2356" y="3310"/>
                  <a:pt x="2373" y="3203"/>
                  <a:pt x="2409" y="3078"/>
                </a:cubicBezTo>
                <a:cubicBezTo>
                  <a:pt x="2498" y="2793"/>
                  <a:pt x="2766" y="2686"/>
                  <a:pt x="3034" y="2579"/>
                </a:cubicBezTo>
                <a:cubicBezTo>
                  <a:pt x="3069" y="2579"/>
                  <a:pt x="3123" y="2561"/>
                  <a:pt x="3194" y="2543"/>
                </a:cubicBezTo>
                <a:lnTo>
                  <a:pt x="3230" y="2525"/>
                </a:lnTo>
                <a:cubicBezTo>
                  <a:pt x="3301" y="2543"/>
                  <a:pt x="3355" y="2561"/>
                  <a:pt x="3408" y="2579"/>
                </a:cubicBezTo>
                <a:lnTo>
                  <a:pt x="3480" y="2579"/>
                </a:lnTo>
                <a:lnTo>
                  <a:pt x="3569" y="2596"/>
                </a:lnTo>
                <a:cubicBezTo>
                  <a:pt x="3694" y="2757"/>
                  <a:pt x="3765" y="2953"/>
                  <a:pt x="3747" y="3150"/>
                </a:cubicBezTo>
                <a:cubicBezTo>
                  <a:pt x="3729" y="3346"/>
                  <a:pt x="3640" y="3542"/>
                  <a:pt x="3480" y="3685"/>
                </a:cubicBezTo>
                <a:cubicBezTo>
                  <a:pt x="3426" y="3721"/>
                  <a:pt x="3408" y="3810"/>
                  <a:pt x="3480" y="3881"/>
                </a:cubicBezTo>
                <a:cubicBezTo>
                  <a:pt x="3500" y="3912"/>
                  <a:pt x="3539" y="3931"/>
                  <a:pt x="3582" y="3931"/>
                </a:cubicBezTo>
                <a:cubicBezTo>
                  <a:pt x="3613" y="3931"/>
                  <a:pt x="3646" y="3921"/>
                  <a:pt x="3676" y="3899"/>
                </a:cubicBezTo>
                <a:cubicBezTo>
                  <a:pt x="3765" y="3810"/>
                  <a:pt x="3837" y="3721"/>
                  <a:pt x="3890" y="3613"/>
                </a:cubicBezTo>
                <a:lnTo>
                  <a:pt x="3908" y="3613"/>
                </a:lnTo>
                <a:cubicBezTo>
                  <a:pt x="4140" y="3596"/>
                  <a:pt x="4354" y="3524"/>
                  <a:pt x="4568" y="3417"/>
                </a:cubicBezTo>
                <a:cubicBezTo>
                  <a:pt x="4586" y="3399"/>
                  <a:pt x="4604" y="3364"/>
                  <a:pt x="4622" y="3328"/>
                </a:cubicBezTo>
                <a:cubicBezTo>
                  <a:pt x="4639" y="3292"/>
                  <a:pt x="4622" y="3239"/>
                  <a:pt x="4604" y="3221"/>
                </a:cubicBezTo>
                <a:cubicBezTo>
                  <a:pt x="4572" y="3179"/>
                  <a:pt x="4529" y="3162"/>
                  <a:pt x="4487" y="3162"/>
                </a:cubicBezTo>
                <a:cubicBezTo>
                  <a:pt x="4458" y="3162"/>
                  <a:pt x="4430" y="3170"/>
                  <a:pt x="4408" y="3185"/>
                </a:cubicBezTo>
                <a:cubicBezTo>
                  <a:pt x="4283" y="3239"/>
                  <a:pt x="4158" y="3310"/>
                  <a:pt x="4015" y="3310"/>
                </a:cubicBezTo>
                <a:cubicBezTo>
                  <a:pt x="4033" y="3274"/>
                  <a:pt x="4033" y="3221"/>
                  <a:pt x="4033" y="3185"/>
                </a:cubicBezTo>
                <a:cubicBezTo>
                  <a:pt x="4051" y="3007"/>
                  <a:pt x="4033" y="2846"/>
                  <a:pt x="3961" y="2686"/>
                </a:cubicBezTo>
                <a:lnTo>
                  <a:pt x="3961" y="2686"/>
                </a:lnTo>
                <a:cubicBezTo>
                  <a:pt x="4068" y="2704"/>
                  <a:pt x="4176" y="2721"/>
                  <a:pt x="4283" y="2721"/>
                </a:cubicBezTo>
                <a:cubicBezTo>
                  <a:pt x="4372" y="2721"/>
                  <a:pt x="4461" y="2704"/>
                  <a:pt x="4568" y="2686"/>
                </a:cubicBezTo>
                <a:cubicBezTo>
                  <a:pt x="4729" y="2900"/>
                  <a:pt x="4961" y="3043"/>
                  <a:pt x="5228" y="3114"/>
                </a:cubicBezTo>
                <a:cubicBezTo>
                  <a:pt x="5567" y="3292"/>
                  <a:pt x="5888" y="3506"/>
                  <a:pt x="5888" y="3881"/>
                </a:cubicBezTo>
                <a:cubicBezTo>
                  <a:pt x="5888" y="3935"/>
                  <a:pt x="5924" y="4006"/>
                  <a:pt x="5960" y="4042"/>
                </a:cubicBezTo>
                <a:cubicBezTo>
                  <a:pt x="5987" y="4051"/>
                  <a:pt x="6013" y="4055"/>
                  <a:pt x="6040" y="4055"/>
                </a:cubicBezTo>
                <a:cubicBezTo>
                  <a:pt x="6067" y="4055"/>
                  <a:pt x="6094" y="4051"/>
                  <a:pt x="6120" y="4042"/>
                </a:cubicBezTo>
                <a:cubicBezTo>
                  <a:pt x="6174" y="4006"/>
                  <a:pt x="6192" y="3935"/>
                  <a:pt x="6192" y="3881"/>
                </a:cubicBezTo>
                <a:cubicBezTo>
                  <a:pt x="6192" y="3596"/>
                  <a:pt x="6049" y="3328"/>
                  <a:pt x="5817" y="3150"/>
                </a:cubicBezTo>
                <a:cubicBezTo>
                  <a:pt x="6013" y="3150"/>
                  <a:pt x="6174" y="3043"/>
                  <a:pt x="6299" y="2918"/>
                </a:cubicBezTo>
                <a:cubicBezTo>
                  <a:pt x="6335" y="2846"/>
                  <a:pt x="6335" y="2757"/>
                  <a:pt x="6281" y="2704"/>
                </a:cubicBezTo>
                <a:cubicBezTo>
                  <a:pt x="6251" y="2681"/>
                  <a:pt x="6218" y="2671"/>
                  <a:pt x="6186" y="2671"/>
                </a:cubicBezTo>
                <a:cubicBezTo>
                  <a:pt x="6141" y="2671"/>
                  <a:pt x="6098" y="2690"/>
                  <a:pt x="6067" y="2721"/>
                </a:cubicBezTo>
                <a:cubicBezTo>
                  <a:pt x="6003" y="2785"/>
                  <a:pt x="5854" y="2849"/>
                  <a:pt x="5644" y="2849"/>
                </a:cubicBezTo>
                <a:cubicBezTo>
                  <a:pt x="5619" y="2849"/>
                  <a:pt x="5594" y="2848"/>
                  <a:pt x="5567" y="2846"/>
                </a:cubicBezTo>
                <a:cubicBezTo>
                  <a:pt x="5317" y="2846"/>
                  <a:pt x="5068" y="2757"/>
                  <a:pt x="4871" y="2596"/>
                </a:cubicBezTo>
                <a:cubicBezTo>
                  <a:pt x="5086" y="2507"/>
                  <a:pt x="5282" y="2347"/>
                  <a:pt x="5407" y="2150"/>
                </a:cubicBezTo>
                <a:cubicBezTo>
                  <a:pt x="5442" y="2079"/>
                  <a:pt x="5407" y="1990"/>
                  <a:pt x="5335" y="1936"/>
                </a:cubicBezTo>
                <a:cubicBezTo>
                  <a:pt x="5317" y="1924"/>
                  <a:pt x="5296" y="1918"/>
                  <a:pt x="5273" y="1918"/>
                </a:cubicBezTo>
                <a:cubicBezTo>
                  <a:pt x="5226" y="1918"/>
                  <a:pt x="5175" y="1942"/>
                  <a:pt x="5139" y="1990"/>
                </a:cubicBezTo>
                <a:cubicBezTo>
                  <a:pt x="4991" y="2273"/>
                  <a:pt x="4716" y="2412"/>
                  <a:pt x="4307" y="2412"/>
                </a:cubicBezTo>
                <a:cubicBezTo>
                  <a:pt x="4124" y="2412"/>
                  <a:pt x="3913" y="2384"/>
                  <a:pt x="3676" y="2329"/>
                </a:cubicBezTo>
                <a:cubicBezTo>
                  <a:pt x="3854" y="2186"/>
                  <a:pt x="3944" y="1954"/>
                  <a:pt x="3908" y="1740"/>
                </a:cubicBezTo>
                <a:cubicBezTo>
                  <a:pt x="3908" y="1686"/>
                  <a:pt x="3872" y="1633"/>
                  <a:pt x="3837" y="1597"/>
                </a:cubicBezTo>
                <a:cubicBezTo>
                  <a:pt x="3807" y="1590"/>
                  <a:pt x="3784" y="1586"/>
                  <a:pt x="3762" y="1586"/>
                </a:cubicBezTo>
                <a:cubicBezTo>
                  <a:pt x="3733" y="1586"/>
                  <a:pt x="3707" y="1594"/>
                  <a:pt x="3676" y="1615"/>
                </a:cubicBezTo>
                <a:cubicBezTo>
                  <a:pt x="3605" y="1651"/>
                  <a:pt x="3605" y="1704"/>
                  <a:pt x="3605" y="1758"/>
                </a:cubicBezTo>
                <a:cubicBezTo>
                  <a:pt x="3605" y="2115"/>
                  <a:pt x="3426" y="2168"/>
                  <a:pt x="3123" y="2257"/>
                </a:cubicBezTo>
                <a:cubicBezTo>
                  <a:pt x="3087" y="2275"/>
                  <a:pt x="3034" y="2293"/>
                  <a:pt x="2980" y="2311"/>
                </a:cubicBezTo>
                <a:cubicBezTo>
                  <a:pt x="2909" y="2115"/>
                  <a:pt x="2730" y="1972"/>
                  <a:pt x="2534" y="1918"/>
                </a:cubicBezTo>
                <a:cubicBezTo>
                  <a:pt x="2520" y="1914"/>
                  <a:pt x="2505" y="1911"/>
                  <a:pt x="2491" y="1911"/>
                </a:cubicBezTo>
                <a:cubicBezTo>
                  <a:pt x="2453" y="1911"/>
                  <a:pt x="2417" y="1928"/>
                  <a:pt x="2391" y="1954"/>
                </a:cubicBezTo>
                <a:cubicBezTo>
                  <a:pt x="2356" y="2008"/>
                  <a:pt x="2338" y="2043"/>
                  <a:pt x="2356" y="2115"/>
                </a:cubicBezTo>
                <a:cubicBezTo>
                  <a:pt x="2356" y="2168"/>
                  <a:pt x="2409" y="2222"/>
                  <a:pt x="2480" y="2222"/>
                </a:cubicBezTo>
                <a:cubicBezTo>
                  <a:pt x="2570" y="2257"/>
                  <a:pt x="2659" y="2329"/>
                  <a:pt x="2712" y="2418"/>
                </a:cubicBezTo>
                <a:lnTo>
                  <a:pt x="2712" y="2436"/>
                </a:lnTo>
                <a:cubicBezTo>
                  <a:pt x="2463" y="2543"/>
                  <a:pt x="2249" y="2739"/>
                  <a:pt x="2159" y="2989"/>
                </a:cubicBezTo>
                <a:cubicBezTo>
                  <a:pt x="2141" y="3043"/>
                  <a:pt x="2124" y="3114"/>
                  <a:pt x="2124" y="3185"/>
                </a:cubicBezTo>
                <a:cubicBezTo>
                  <a:pt x="2106" y="3150"/>
                  <a:pt x="2070" y="3132"/>
                  <a:pt x="2052" y="3096"/>
                </a:cubicBezTo>
                <a:cubicBezTo>
                  <a:pt x="1999" y="2971"/>
                  <a:pt x="1963" y="2846"/>
                  <a:pt x="1945" y="2739"/>
                </a:cubicBezTo>
                <a:cubicBezTo>
                  <a:pt x="1945" y="2686"/>
                  <a:pt x="1892" y="2614"/>
                  <a:pt x="1856" y="2614"/>
                </a:cubicBezTo>
                <a:cubicBezTo>
                  <a:pt x="1836" y="2601"/>
                  <a:pt x="1815" y="2595"/>
                  <a:pt x="1796" y="2595"/>
                </a:cubicBezTo>
                <a:cubicBezTo>
                  <a:pt x="1764" y="2595"/>
                  <a:pt x="1735" y="2610"/>
                  <a:pt x="1713" y="2632"/>
                </a:cubicBezTo>
                <a:cubicBezTo>
                  <a:pt x="1678" y="2686"/>
                  <a:pt x="1642" y="2739"/>
                  <a:pt x="1678" y="2775"/>
                </a:cubicBezTo>
                <a:cubicBezTo>
                  <a:pt x="1695" y="2953"/>
                  <a:pt x="1749" y="3096"/>
                  <a:pt x="1820" y="3221"/>
                </a:cubicBezTo>
                <a:cubicBezTo>
                  <a:pt x="1892" y="3346"/>
                  <a:pt x="1999" y="3453"/>
                  <a:pt x="2141" y="3524"/>
                </a:cubicBezTo>
                <a:cubicBezTo>
                  <a:pt x="2159" y="3703"/>
                  <a:pt x="2231" y="3899"/>
                  <a:pt x="2320" y="4077"/>
                </a:cubicBezTo>
                <a:cubicBezTo>
                  <a:pt x="2231" y="4184"/>
                  <a:pt x="2106" y="4292"/>
                  <a:pt x="1981" y="4363"/>
                </a:cubicBezTo>
                <a:cubicBezTo>
                  <a:pt x="1945" y="4399"/>
                  <a:pt x="1910" y="4434"/>
                  <a:pt x="1892" y="4506"/>
                </a:cubicBezTo>
                <a:cubicBezTo>
                  <a:pt x="1892" y="4541"/>
                  <a:pt x="1927" y="4613"/>
                  <a:pt x="1981" y="4631"/>
                </a:cubicBezTo>
                <a:cubicBezTo>
                  <a:pt x="2005" y="4647"/>
                  <a:pt x="2029" y="4655"/>
                  <a:pt x="2051" y="4655"/>
                </a:cubicBezTo>
                <a:cubicBezTo>
                  <a:pt x="2079" y="4655"/>
                  <a:pt x="2104" y="4642"/>
                  <a:pt x="2124" y="4613"/>
                </a:cubicBezTo>
                <a:cubicBezTo>
                  <a:pt x="2249" y="4523"/>
                  <a:pt x="2373" y="4434"/>
                  <a:pt x="2480" y="4309"/>
                </a:cubicBezTo>
                <a:cubicBezTo>
                  <a:pt x="2570" y="4381"/>
                  <a:pt x="2641" y="4434"/>
                  <a:pt x="2730" y="4488"/>
                </a:cubicBezTo>
                <a:cubicBezTo>
                  <a:pt x="2855" y="4559"/>
                  <a:pt x="2962" y="4666"/>
                  <a:pt x="3069" y="4773"/>
                </a:cubicBezTo>
                <a:cubicBezTo>
                  <a:pt x="3194" y="4916"/>
                  <a:pt x="3194" y="5201"/>
                  <a:pt x="3194" y="5433"/>
                </a:cubicBezTo>
                <a:lnTo>
                  <a:pt x="3194" y="6236"/>
                </a:lnTo>
                <a:lnTo>
                  <a:pt x="2570" y="6236"/>
                </a:lnTo>
                <a:cubicBezTo>
                  <a:pt x="2570" y="5255"/>
                  <a:pt x="2106" y="5201"/>
                  <a:pt x="2034" y="5166"/>
                </a:cubicBezTo>
                <a:cubicBezTo>
                  <a:pt x="1838" y="5130"/>
                  <a:pt x="1321" y="4845"/>
                  <a:pt x="1214" y="4292"/>
                </a:cubicBezTo>
                <a:cubicBezTo>
                  <a:pt x="1196" y="4256"/>
                  <a:pt x="1196" y="4220"/>
                  <a:pt x="1196" y="4184"/>
                </a:cubicBezTo>
                <a:cubicBezTo>
                  <a:pt x="964" y="3881"/>
                  <a:pt x="982" y="3435"/>
                  <a:pt x="1232" y="3132"/>
                </a:cubicBezTo>
                <a:cubicBezTo>
                  <a:pt x="1214" y="3043"/>
                  <a:pt x="1196" y="2953"/>
                  <a:pt x="1196" y="2846"/>
                </a:cubicBezTo>
                <a:cubicBezTo>
                  <a:pt x="1196" y="2418"/>
                  <a:pt x="1499" y="2043"/>
                  <a:pt x="1927" y="1972"/>
                </a:cubicBezTo>
                <a:cubicBezTo>
                  <a:pt x="2048" y="1610"/>
                  <a:pt x="2385" y="1364"/>
                  <a:pt x="2746" y="1364"/>
                </a:cubicBezTo>
                <a:cubicBezTo>
                  <a:pt x="2759" y="1364"/>
                  <a:pt x="2771" y="1365"/>
                  <a:pt x="2784" y="1365"/>
                </a:cubicBezTo>
                <a:cubicBezTo>
                  <a:pt x="2855" y="1365"/>
                  <a:pt x="2944" y="1383"/>
                  <a:pt x="2998" y="1383"/>
                </a:cubicBezTo>
                <a:cubicBezTo>
                  <a:pt x="3159" y="1205"/>
                  <a:pt x="3390" y="1098"/>
                  <a:pt x="3640" y="1062"/>
                </a:cubicBezTo>
                <a:close/>
                <a:moveTo>
                  <a:pt x="4048" y="0"/>
                </a:moveTo>
                <a:cubicBezTo>
                  <a:pt x="3341" y="0"/>
                  <a:pt x="2632" y="188"/>
                  <a:pt x="1999" y="562"/>
                </a:cubicBezTo>
                <a:cubicBezTo>
                  <a:pt x="750" y="1294"/>
                  <a:pt x="0" y="2650"/>
                  <a:pt x="36" y="4113"/>
                </a:cubicBezTo>
                <a:cubicBezTo>
                  <a:pt x="36" y="5362"/>
                  <a:pt x="625" y="6540"/>
                  <a:pt x="1624" y="7307"/>
                </a:cubicBezTo>
                <a:lnTo>
                  <a:pt x="1624" y="10626"/>
                </a:lnTo>
                <a:lnTo>
                  <a:pt x="5817" y="10626"/>
                </a:lnTo>
                <a:lnTo>
                  <a:pt x="5817" y="9038"/>
                </a:lnTo>
                <a:lnTo>
                  <a:pt x="6477" y="9038"/>
                </a:lnTo>
                <a:cubicBezTo>
                  <a:pt x="6905" y="9038"/>
                  <a:pt x="7298" y="8877"/>
                  <a:pt x="7601" y="8574"/>
                </a:cubicBezTo>
                <a:cubicBezTo>
                  <a:pt x="7887" y="8288"/>
                  <a:pt x="8047" y="7878"/>
                  <a:pt x="8047" y="7468"/>
                </a:cubicBezTo>
                <a:lnTo>
                  <a:pt x="8047" y="6665"/>
                </a:lnTo>
                <a:lnTo>
                  <a:pt x="8636" y="6665"/>
                </a:lnTo>
                <a:cubicBezTo>
                  <a:pt x="8975" y="6629"/>
                  <a:pt x="9279" y="6236"/>
                  <a:pt x="8957" y="5737"/>
                </a:cubicBezTo>
                <a:lnTo>
                  <a:pt x="8047" y="4167"/>
                </a:lnTo>
                <a:lnTo>
                  <a:pt x="8047" y="4113"/>
                </a:lnTo>
                <a:cubicBezTo>
                  <a:pt x="8101" y="2650"/>
                  <a:pt x="7352" y="1294"/>
                  <a:pt x="6085" y="562"/>
                </a:cubicBezTo>
                <a:cubicBezTo>
                  <a:pt x="5460" y="188"/>
                  <a:pt x="4755" y="0"/>
                  <a:pt x="4048"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2082" name="Google Shape;2082;p45"/>
          <p:cNvGrpSpPr/>
          <p:nvPr/>
        </p:nvGrpSpPr>
        <p:grpSpPr>
          <a:xfrm>
            <a:off x="9443288" y="5752884"/>
            <a:ext cx="299598" cy="398327"/>
            <a:chOff x="3707175" y="1322350"/>
            <a:chExt cx="226625" cy="292200"/>
          </a:xfrm>
        </p:grpSpPr>
        <p:sp>
          <p:nvSpPr>
            <p:cNvPr id="2083" name="Google Shape;2083;p45"/>
            <p:cNvSpPr/>
            <p:nvPr/>
          </p:nvSpPr>
          <p:spPr>
            <a:xfrm>
              <a:off x="3707175" y="1322350"/>
              <a:ext cx="226625" cy="292200"/>
            </a:xfrm>
            <a:custGeom>
              <a:rect b="b" l="l" r="r" t="t"/>
              <a:pathLst>
                <a:path extrusionOk="0" h="11688" w="9065">
                  <a:moveTo>
                    <a:pt x="7584" y="3462"/>
                  </a:moveTo>
                  <a:cubicBezTo>
                    <a:pt x="8119" y="3462"/>
                    <a:pt x="8529" y="3872"/>
                    <a:pt x="8529" y="4390"/>
                  </a:cubicBezTo>
                  <a:cubicBezTo>
                    <a:pt x="8529" y="4907"/>
                    <a:pt x="8119" y="5318"/>
                    <a:pt x="7584" y="5318"/>
                  </a:cubicBezTo>
                  <a:cubicBezTo>
                    <a:pt x="7084" y="5318"/>
                    <a:pt x="6656" y="4907"/>
                    <a:pt x="6656" y="4390"/>
                  </a:cubicBezTo>
                  <a:cubicBezTo>
                    <a:pt x="6656" y="3872"/>
                    <a:pt x="7084" y="3462"/>
                    <a:pt x="7584" y="3462"/>
                  </a:cubicBezTo>
                  <a:close/>
                  <a:moveTo>
                    <a:pt x="1339" y="1"/>
                  </a:moveTo>
                  <a:cubicBezTo>
                    <a:pt x="1178" y="1"/>
                    <a:pt x="1018" y="126"/>
                    <a:pt x="964" y="286"/>
                  </a:cubicBezTo>
                  <a:cubicBezTo>
                    <a:pt x="572" y="340"/>
                    <a:pt x="268" y="661"/>
                    <a:pt x="268" y="1071"/>
                  </a:cubicBezTo>
                  <a:lnTo>
                    <a:pt x="268" y="4336"/>
                  </a:lnTo>
                  <a:cubicBezTo>
                    <a:pt x="108" y="4426"/>
                    <a:pt x="1" y="4604"/>
                    <a:pt x="1" y="4782"/>
                  </a:cubicBezTo>
                  <a:cubicBezTo>
                    <a:pt x="1" y="6192"/>
                    <a:pt x="1053" y="7352"/>
                    <a:pt x="2409" y="7548"/>
                  </a:cubicBezTo>
                  <a:lnTo>
                    <a:pt x="2409" y="8904"/>
                  </a:lnTo>
                  <a:cubicBezTo>
                    <a:pt x="2409" y="10456"/>
                    <a:pt x="3658" y="11688"/>
                    <a:pt x="5193" y="11688"/>
                  </a:cubicBezTo>
                  <a:cubicBezTo>
                    <a:pt x="6745" y="11688"/>
                    <a:pt x="7994" y="10456"/>
                    <a:pt x="7994" y="8904"/>
                  </a:cubicBezTo>
                  <a:lnTo>
                    <a:pt x="7994" y="5799"/>
                  </a:lnTo>
                  <a:cubicBezTo>
                    <a:pt x="8601" y="5621"/>
                    <a:pt x="9065" y="5050"/>
                    <a:pt x="9065" y="4390"/>
                  </a:cubicBezTo>
                  <a:cubicBezTo>
                    <a:pt x="9065" y="3587"/>
                    <a:pt x="8405" y="2927"/>
                    <a:pt x="7584" y="2927"/>
                  </a:cubicBezTo>
                  <a:cubicBezTo>
                    <a:pt x="6781" y="2927"/>
                    <a:pt x="6121" y="3587"/>
                    <a:pt x="6121" y="4390"/>
                  </a:cubicBezTo>
                  <a:cubicBezTo>
                    <a:pt x="6121" y="5050"/>
                    <a:pt x="6585" y="5621"/>
                    <a:pt x="7191" y="5799"/>
                  </a:cubicBezTo>
                  <a:lnTo>
                    <a:pt x="7191" y="8904"/>
                  </a:lnTo>
                  <a:cubicBezTo>
                    <a:pt x="7191" y="10010"/>
                    <a:pt x="6299" y="10902"/>
                    <a:pt x="5193" y="10902"/>
                  </a:cubicBezTo>
                  <a:cubicBezTo>
                    <a:pt x="4105" y="10902"/>
                    <a:pt x="3195" y="10010"/>
                    <a:pt x="3195" y="8904"/>
                  </a:cubicBezTo>
                  <a:lnTo>
                    <a:pt x="3195" y="7548"/>
                  </a:lnTo>
                  <a:cubicBezTo>
                    <a:pt x="4568" y="7352"/>
                    <a:pt x="5603" y="6192"/>
                    <a:pt x="5603" y="4782"/>
                  </a:cubicBezTo>
                  <a:cubicBezTo>
                    <a:pt x="5603" y="4586"/>
                    <a:pt x="5496" y="4426"/>
                    <a:pt x="5336" y="4336"/>
                  </a:cubicBezTo>
                  <a:lnTo>
                    <a:pt x="5336" y="1071"/>
                  </a:lnTo>
                  <a:cubicBezTo>
                    <a:pt x="5336" y="661"/>
                    <a:pt x="5032" y="340"/>
                    <a:pt x="4640" y="286"/>
                  </a:cubicBezTo>
                  <a:cubicBezTo>
                    <a:pt x="4586" y="126"/>
                    <a:pt x="4444" y="1"/>
                    <a:pt x="4265" y="1"/>
                  </a:cubicBezTo>
                  <a:lnTo>
                    <a:pt x="4140" y="1"/>
                  </a:lnTo>
                  <a:cubicBezTo>
                    <a:pt x="3837" y="1"/>
                    <a:pt x="3605" y="250"/>
                    <a:pt x="3605" y="536"/>
                  </a:cubicBezTo>
                  <a:cubicBezTo>
                    <a:pt x="3605" y="839"/>
                    <a:pt x="3837" y="1071"/>
                    <a:pt x="4140" y="1071"/>
                  </a:cubicBezTo>
                  <a:lnTo>
                    <a:pt x="4265" y="1071"/>
                  </a:lnTo>
                  <a:cubicBezTo>
                    <a:pt x="4426" y="1071"/>
                    <a:pt x="4568" y="964"/>
                    <a:pt x="4640" y="839"/>
                  </a:cubicBezTo>
                  <a:cubicBezTo>
                    <a:pt x="4729" y="875"/>
                    <a:pt x="4800" y="964"/>
                    <a:pt x="4800" y="1071"/>
                  </a:cubicBezTo>
                  <a:lnTo>
                    <a:pt x="4800" y="4336"/>
                  </a:lnTo>
                  <a:cubicBezTo>
                    <a:pt x="4640" y="4426"/>
                    <a:pt x="4533" y="4604"/>
                    <a:pt x="4533" y="4782"/>
                  </a:cubicBezTo>
                  <a:cubicBezTo>
                    <a:pt x="4533" y="5746"/>
                    <a:pt x="3765" y="6513"/>
                    <a:pt x="2802" y="6513"/>
                  </a:cubicBezTo>
                  <a:cubicBezTo>
                    <a:pt x="1838" y="6513"/>
                    <a:pt x="1071" y="5746"/>
                    <a:pt x="1071" y="4782"/>
                  </a:cubicBezTo>
                  <a:cubicBezTo>
                    <a:pt x="1071" y="4586"/>
                    <a:pt x="964" y="4426"/>
                    <a:pt x="804" y="4336"/>
                  </a:cubicBezTo>
                  <a:lnTo>
                    <a:pt x="804" y="1071"/>
                  </a:lnTo>
                  <a:cubicBezTo>
                    <a:pt x="804" y="964"/>
                    <a:pt x="875" y="875"/>
                    <a:pt x="964" y="839"/>
                  </a:cubicBezTo>
                  <a:cubicBezTo>
                    <a:pt x="1036" y="982"/>
                    <a:pt x="1178" y="1071"/>
                    <a:pt x="1339" y="1071"/>
                  </a:cubicBezTo>
                  <a:lnTo>
                    <a:pt x="1464" y="1071"/>
                  </a:lnTo>
                  <a:cubicBezTo>
                    <a:pt x="1767" y="1071"/>
                    <a:pt x="1999" y="839"/>
                    <a:pt x="1999" y="536"/>
                  </a:cubicBezTo>
                  <a:cubicBezTo>
                    <a:pt x="1999" y="250"/>
                    <a:pt x="1767" y="1"/>
                    <a:pt x="1464"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084" name="Google Shape;2084;p45"/>
            <p:cNvSpPr/>
            <p:nvPr/>
          </p:nvSpPr>
          <p:spPr>
            <a:xfrm>
              <a:off x="3880250" y="1415575"/>
              <a:ext cx="33475" cy="33050"/>
            </a:xfrm>
            <a:custGeom>
              <a:rect b="b" l="l" r="r" t="t"/>
              <a:pathLst>
                <a:path extrusionOk="0" h="1322" w="1339">
                  <a:moveTo>
                    <a:pt x="661" y="1"/>
                  </a:moveTo>
                  <a:cubicBezTo>
                    <a:pt x="304" y="1"/>
                    <a:pt x="1" y="286"/>
                    <a:pt x="1" y="661"/>
                  </a:cubicBezTo>
                  <a:cubicBezTo>
                    <a:pt x="1" y="1036"/>
                    <a:pt x="304" y="1321"/>
                    <a:pt x="661" y="1321"/>
                  </a:cubicBezTo>
                  <a:cubicBezTo>
                    <a:pt x="1036" y="1321"/>
                    <a:pt x="1339" y="1036"/>
                    <a:pt x="1339" y="661"/>
                  </a:cubicBezTo>
                  <a:cubicBezTo>
                    <a:pt x="1339" y="286"/>
                    <a:pt x="1036" y="1"/>
                    <a:pt x="661"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2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088" name="Shape 2088"/>
        <p:cNvGrpSpPr/>
        <p:nvPr/>
      </p:nvGrpSpPr>
      <p:grpSpPr>
        <a:xfrm>
          <a:off x="0" y="0"/>
          <a:ext cx="0" cy="0"/>
          <a:chOff x="0" y="0"/>
          <a:chExt cx="0" cy="0"/>
        </a:xfrm>
      </p:grpSpPr>
    </p:spTree>
  </p:cSld>
  <p:clrMapOvr>
    <a:masterClrMapping/>
  </p:clrMapOvr>
</p:sld>
</file>

<file path=ppt/theme/theme1.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name="SlidesMania">
  <a:themeElements>
    <a:clrScheme name="Simple Light">
      <a:dk1>
        <a:srgbClr val="000000"/>
      </a:dk1>
      <a:lt1>
        <a:srgbClr val="F2F2F2"/>
      </a:lt1>
      <a:dk2>
        <a:srgbClr val="666D54"/>
      </a:dk2>
      <a:lt2>
        <a:srgbClr val="D9D9D9"/>
      </a:lt2>
      <a:accent1>
        <a:srgbClr val="B4B0AC"/>
      </a:accent1>
      <a:accent2>
        <a:srgbClr val="9EBCBB"/>
      </a:accent2>
      <a:accent3>
        <a:srgbClr val="6B8483"/>
      </a:accent3>
      <a:accent4>
        <a:srgbClr val="919881"/>
      </a:accent4>
      <a:accent5>
        <a:srgbClr val="9EAAAC"/>
      </a:accent5>
      <a:accent6>
        <a:srgbClr val="A49B99"/>
      </a:accent6>
      <a:hlink>
        <a:srgbClr val="000000"/>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